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2.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3.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4.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5.xml" ContentType="application/vnd.openxmlformats-officedocument.presentationml.notesSlide+xml"/>
  <Override PartName="/ppt/ink/ink157.xml" ContentType="application/inkml+xml"/>
  <Override PartName="/ppt/notesSlides/notesSlide6.xml" ContentType="application/vnd.openxmlformats-officedocument.presentationml.notesSlide+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7.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8.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9.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notesSlides/notesSlide10.xml" ContentType="application/vnd.openxmlformats-officedocument.presentationml.notesSlide+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notesSlides/notesSlide11.xml" ContentType="application/vnd.openxmlformats-officedocument.presentationml.notesSlide+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notesSlides/notesSlide15.xml" ContentType="application/vnd.openxmlformats-officedocument.presentationml.notesSlide+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notesSlides/notesSlide16.xml" ContentType="application/vnd.openxmlformats-officedocument.presentationml.notesSlide+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notesSlides/notesSlide17.xml" ContentType="application/vnd.openxmlformats-officedocument.presentationml.notesSlide+xml"/>
  <Override PartName="/ppt/ink/ink1093.xml" ContentType="application/inkml+xml"/>
  <Override PartName="/ppt/ink/ink1094.xml" ContentType="application/inkml+xml"/>
  <Override PartName="/ppt/ink/ink1095.xml" ContentType="application/inkml+xml"/>
  <Override PartName="/ppt/notesSlides/notesSlide18.xml" ContentType="application/vnd.openxmlformats-officedocument.presentationml.notesSlide+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notesSlides/notesSlide19.xml" ContentType="application/vnd.openxmlformats-officedocument.presentationml.notesSlide+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notesSlides/notesSlide20.xml" ContentType="application/vnd.openxmlformats-officedocument.presentationml.notesSlide+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notesSlides/notesSlide21.xml" ContentType="application/vnd.openxmlformats-officedocument.presentationml.notesSlide+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notesSlides/notesSlide22.xml" ContentType="application/vnd.openxmlformats-officedocument.presentationml.notesSlide+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notesSlides/notesSlide23.xml" ContentType="application/vnd.openxmlformats-officedocument.presentationml.notesSlide+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372" r:id="rId2"/>
    <p:sldId id="1480" r:id="rId3"/>
    <p:sldId id="1482" r:id="rId4"/>
    <p:sldId id="570" r:id="rId5"/>
    <p:sldId id="403" r:id="rId6"/>
    <p:sldId id="824" r:id="rId7"/>
    <p:sldId id="569" r:id="rId8"/>
    <p:sldId id="573" r:id="rId9"/>
    <p:sldId id="825" r:id="rId10"/>
    <p:sldId id="832" r:id="rId11"/>
    <p:sldId id="612" r:id="rId12"/>
    <p:sldId id="833" r:id="rId13"/>
    <p:sldId id="834" r:id="rId14"/>
    <p:sldId id="1410" r:id="rId15"/>
    <p:sldId id="1431" r:id="rId16"/>
    <p:sldId id="1434" r:id="rId17"/>
    <p:sldId id="1250" r:id="rId18"/>
    <p:sldId id="627" r:id="rId19"/>
    <p:sldId id="621" r:id="rId20"/>
    <p:sldId id="620" r:id="rId21"/>
    <p:sldId id="1483" r:id="rId22"/>
    <p:sldId id="594" r:id="rId23"/>
    <p:sldId id="630" r:id="rId24"/>
    <p:sldId id="631" r:id="rId25"/>
    <p:sldId id="633" r:id="rId26"/>
    <p:sldId id="634" r:id="rId27"/>
    <p:sldId id="635" r:id="rId28"/>
    <p:sldId id="636" r:id="rId2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3447" autoAdjust="0"/>
  </p:normalViewPr>
  <p:slideViewPr>
    <p:cSldViewPr snapToGrid="0">
      <p:cViewPr varScale="1">
        <p:scale>
          <a:sx n="118" d="100"/>
          <a:sy n="118" d="100"/>
        </p:scale>
        <p:origin x="7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3.623"/>
    </inkml:context>
    <inkml:brush xml:id="br0">
      <inkml:brushProperty name="width" value="0.025" units="cm"/>
      <inkml:brushProperty name="height" value="0.025" units="cm"/>
    </inkml:brush>
  </inkml:definitions>
  <inkml:trace contextRef="#ctx0" brushRef="#br0">1 1 13627,'2'10'348,"1"0"1,0 0-1,0 0 1,1-1-1,1 1 1,-1-1-1,2 0 0,9 13 1,4 3-229,32 33 1,-10-20-64,1-2-1,72 48 1,-37-30 11,-55-37 19,35 33-1,-51-45-156,-1 2 0,1-1 0,-1 0 0,-1 1 0,1 0 1,-1 0-1,0 1 0,-1-1 0,1 1 0,1 8 0,-4-15 39,-1-1 0,0 1-1,0-1 1,0 1 0,1 0-1,-1-1 1,0 1-1,0-1 1,0 1 0,0-1-1,0 1 1,0 0 0,0-1-1,0 1 1,0-1 0,0 1-1,0 0 1,-1-1 0,1 1-1,0-1 1,0 1 0,0-1-1,-1 1 1,1-1 0,0 1-1,-1-1 1,1 1 0,0-1-1,-1 1 1,1-1 0,-1 0-1,1 1 1,-1-1 0,1 0-1,-1 1 1,1-1 0,-1 0-1,1 1 1,-1-1 0,1 0-1,-1 0 1,1 0 0,-1 0-1,0 0 1,1 0 0,-1 1-1,1-1 1,-1 0 0,1 0-1,-1-1 1,0 1 0,-11-4-431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741"/>
    </inkml:context>
    <inkml:brush xml:id="br0">
      <inkml:brushProperty name="width" value="0.05" units="cm"/>
      <inkml:brushProperty name="height" value="0.05" units="cm"/>
    </inkml:brush>
  </inkml:definitions>
  <inkml:trace contextRef="#ctx0" brushRef="#br0">1 26 16716,'0'1'35,"0"-1"0,0 1 0,0-1 1,0 1-1,0-1 0,0 1 1,0-1-1,0 1 0,0-1 1,0 1-1,0-1 0,0 1 0,0 0 1,0-1-1,0 1 0,1-1 1,-1 1-1,0-1 0,0 0 1,1 1-1,-1-1 0,0 1 0,1-1 1,-1 1-1,0-1 0,1 0 1,-1 1-1,1-1 0,-1 0 1,1 1-1,-1-1 0,1 0 0,-1 0 1,1 0-1,-1 1 0,2-1 1,24-2 170,-18 1-126,264-32 859,-193 27-909,117 7 0,-178 0-24,-1 1 0,1 0 1,-1 1-1,0 1 0,19 7 0,-32-9 8,0-1 0,0 1 0,-1 0 0,1 0 0,-1 1 0,1-1 0,-1 1 0,0 0 0,0 0 0,0 0 0,5 6 0,-7-6 9,1 0 0,-1 0-1,0 0 1,0-1 0,0 1 0,0 0 0,-1 0-1,1 0 1,-1 1 0,0-1 0,0 0 0,0 0 0,0 0-1,0 0 1,-1 0 0,1 0 0,-1 0 0,-1 4 0,-1 1 68,0-1 0,-1 1 1,0-1-1,0 1 0,-1-2 1,1 1-1,-10 10 0,-45 40 631,42-42-523,-140 121 1493,-26 23-136,138-116-1604,-73 91 0,90-99 167,15-25-110,12-10-13,1 0 0,0 0 1,0 0-1,-1 0 0,1 0 1,0 0-1,-1 0 0,1 0 1,0 0-1,-1 0 0,1-1 1,0 1-1,0 0 0,-1 0 1,1 0-1,0-1 0,0 1 1,-1 0-1,1 0 0,0 0 1,0-1-1,0 1 1,-1 0-1,1-1 0,0 1 1,0 0-1,0 0 0,0-1 1,0 1-1,0 0 0,0-1 1,-1 1-1,1 0 0,0-1 1,0 1-1,0-1 0,-1-24-164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36.420"/>
    </inkml:context>
    <inkml:brush xml:id="br0">
      <inkml:brushProperty name="width" value="0.025" units="cm"/>
      <inkml:brushProperty name="height" value="0.025" units="cm"/>
    </inkml:brush>
  </inkml:definitions>
  <inkml:trace contextRef="#ctx0" brushRef="#br0">0 88 8840,'0'0'2840,"9"-6"-2957,30-18 26,-34 23 153,0-1-1,0 1 0,0 1 1,-1-1-1,1 1 1,0-1-1,0 1 0,0 1 1,0-1-1,0 1 1,0 0-1,0 0 1,-1 0-1,1 1 0,0-1 1,-1 1-1,1 0 1,4 4-1,15 3 422,2-3-56,0 0 0,0-2 0,1-1 0,0-1 0,-1-2 0,51-4 0,160-41 1301,-166 28-1249,122-13-1,240 27-152,-423 3-564,-1 0 0,1 1 1,-1 0-1,1 0 0,-1 1 0,0 1 0,0 0 0,12 4 0,-19-5 67,1-1 0,-1 1 0,1 0 0,-1 0 0,1 0 0,-1 0 0,0 0 0,0 0 0,0 1 0,0-1 0,-1 1 0,1-1 0,-1 1 0,1 0 0,-1 0 0,0-1 0,0 1 0,0 0 0,0 0 0,-1 0 0,1 0 0,-1 0 0,0 0 0,0 0 0,0 0 0,0 1 0,0-1 0,-1 3 0,-5 20-6790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9.411"/>
    </inkml:context>
    <inkml:brush xml:id="br0">
      <inkml:brushProperty name="width" value="0.025" units="cm"/>
      <inkml:brushProperty name="height" value="0.025" units="cm"/>
    </inkml:brush>
  </inkml:definitions>
  <inkml:trace contextRef="#ctx0" brushRef="#br0">234 181 12556,'0'-8'1746,"0"6"-1602,0 0 1,0 0 0,1 0-1,-1-1 1,-1 1 0,1 0 0,0 0-1,0 0 1,-1 0 0,1 0-1,-1 0 1,0 0 0,0 0 0,0 0-1,0 0 1,0 0 0,0 1-1,0-1 1,0 0 0,-1 1 0,1-1-1,-1 0 1,1 1 0,-1 0-1,1-1 1,-1 1 0,0 0 0,0 0-1,0 0 1,0 0 0,1 0-1,-1 1 1,0-1 0,-1 0 0,1 1-1,0 0 1,0-1 0,0 1-1,0 0 1,0 0 0,0 0 0,0 0-1,0 1 1,-1-1 0,-1 1-1,-4 1-64,-1 0 0,1 1 0,0 0 0,0 0 0,1 0 0,-1 1 0,1 0 0,0 1 0,0 0 0,0 0 0,1 0 0,-10 10 0,9-8 2,1 0 1,-1 0 0,1 1-1,0 0 1,1 0 0,0 0-1,0 1 1,1 0 0,0 0-1,-4 15 1,7-23-78,1-1 1,0 1-1,-1 0 1,1 0-1,0 0 1,0 0-1,0 0 1,-1 0-1,1 0 0,0 0 1,0 0-1,0 0 1,1 0-1,-1 0 1,0 0-1,0 0 0,0 0 1,1 0-1,-1-1 1,0 1-1,1 0 1,-1 0-1,1 0 1,-1 0-1,1-1 0,0 1 1,-1 0-1,1 0 1,0-1-1,-1 1 1,1 0-1,0-1 0,0 1 1,0-1-1,-1 1 1,1-1-1,0 0 1,0 1-1,0-1 1,0 0-1,0 1 0,0-1 1,0 0-1,0 0 1,0 0-1,0 0 1,0 0-1,0 0 1,0 0-1,0 0 0,0-1 1,-1 1-1,1 0 1,0 0-1,0-1 1,0 1-1,0-1 0,1 0 1,8-2 45,0-1 0,-1 0 0,1 0 0,10-8 1,15-10-49,-1-3 0,-1 0 1,-1-2-1,-1-2 0,-2 0 1,-1-2-1,26-37 0,-43 47-3,-11 21 0,0 0-1,0 0 0,0 0 1,0 0-1,0 0 0,0 0 1,-1 0-1,1 0 0,0 0 1,0 0-1,0 0 0,0 0 1,0 0-1,0 0 1,0 0-1,-1 0 0,1 0 1,0 0-1,0 0 0,0 0 1,0 0-1,0 0 0,0 0 1,0 0-1,0-1 0,-1 1 1,1 0-1,0 0 0,0 0 1,0 0-1,0 0 1,0 0-1,0 0 0,0 0 1,0 0-1,0-1 0,0 1 1,0 0-1,0 0 0,0 0 1,0 0-1,0 0 0,0 0 1,0 0-1,0-1 1,0 1-1,0 0 0,0 0 1,0 0-1,-9 8-15,-5 10 86,1 1 1,0 1-1,2 0 0,0 1 0,1 0 1,1 0-1,1 1 0,1 0 0,1 0 0,1 1 1,1 0-1,-2 43 0,6-64-49,0 0-1,0 0 1,0 0-1,0 0 0,1 0 1,-1-1-1,0 1 1,1 0-1,0 0 1,-1 0-1,1-1 1,0 1-1,0 0 1,0-1-1,0 1 1,0 0-1,0-1 1,0 0-1,1 1 1,-1-1-1,0 0 1,1 1-1,-1-1 1,1 0-1,0 0 1,1 1-1,1-1 6,-1-1 1,1 1-1,-1-1 0,1 1 1,0-1-1,-1 0 0,1-1 1,-1 1-1,1 0 0,-1-1 1,1 0-1,6-2 0,5-3-2,-1 0-1,0-1 1,0-1-1,0 0 0,17-14 1,-12 6-243,-1 0 0,23-27 0,-36 37 177,0 1-1,-1-1 1,0 1 0,0-1-1,-1 0 1,0-1 0,0 1-1,0 0 1,0-1 0,-1 0-1,-1 0 1,1 0 0,0-8 0,-2 14 40,-1 1 0,1 0 0,-1-1 0,1 1 1,-1 0-1,1-1 0,-1 1 0,1 0 1,-1 0-1,1 0 0,-1-1 0,0 1 0,1 0 1,-1 0-1,1 0 0,-1 0 0,0 0 0,1 0 1,-1 0-1,1 0 0,-1 0 0,1 0 1,-1 1-1,0-1 0,1 0 0,-1 0 0,1 0 1,-1 1-1,1-1 0,-1 0 0,1 1 1,-1 0-1,-6 3 27,1 1 1,0 0 0,1 0-1,-1 1 1,1-1 0,0 1-1,1 0 1,-1 1-1,1-1 1,-6 14 0,6-11 95,0 0-1,0 1 1,0-1 0,1 1 0,1 0 0,0 0 0,-2 19 0,4-29-102,0 1 0,1 0 0,-1 0 0,0 0-1,1 0 1,-1 0 0,0-1 0,1 1 0,-1 0 0,1 0 0,-1-1 0,1 1 0,-1 0-1,1-1 1,0 1 0,-1 0 0,1-1 0,0 1 0,-1-1 0,1 1 0,0-1 0,0 1-1,0-1 1,-1 0 0,1 0 0,0 1 0,0-1 0,0 0 0,0 0 0,0 0 0,0 0-1,-1 0 1,1 0 0,0 0 0,0 0 0,0 0 0,0 0 0,0 0 0,0 0 0,-1-1-1,1 1 1,0 0 0,1-1 0,43-16 330,-19-1-595,-1-2 1,-1 0 0,38-41 0,-31 30-413,-49 69 163,12-20 483,1-9 0,1 1 0,0 0 1,0-1-1,1 1 1,1 1-1,0-1 0,0 0 1,1 0-1,0 1 0,1 11 1,0-21-78,1 1 1,-1-1 0,0 0 0,1 1 0,-1-1 0,1 0 0,0 0-1,-1 0 1,1 1 0,0-1 0,0 0 0,-1 0 0,1 0-1,0 0 1,0 0 0,0 0 0,0-1 0,1 1 0,-1 0 0,0 0-1,0-1 1,0 1 0,1-1 0,-1 1 0,0-1 0,0 1 0,1-1-1,-1 0 1,1 0 0,2 0 0,0 1-626,1-1 0,0 0 0,0-1 0,0 1 0,0-1-1,-1 0 1,9-3 0,16-11-5841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9.775"/>
    </inkml:context>
    <inkml:brush xml:id="br0">
      <inkml:brushProperty name="width" value="0.025" units="cm"/>
      <inkml:brushProperty name="height" value="0.025" units="cm"/>
    </inkml:brush>
  </inkml:definitions>
  <inkml:trace contextRef="#ctx0" brushRef="#br0">164 28 12524,'0'0'6102,"-10"5"-4287,5-2-1700,-75 41 2717,73-40-2613,1 0 0,0 0 0,0 1-1,1 0 1,-1 0 0,1 0 0,0 1 0,1-1-1,-1 1 1,1 0 0,-5 9 0,9-15-219,0 1 0,0-1 1,0 1-1,0-1 0,-1 0 0,1 1 0,0-1 0,0 1 1,0-1-1,0 1 0,0-1 0,0 0 0,0 1 1,1-1-1,-1 1 0,0-1 0,0 0 0,0 1 1,0-1-1,0 1 0,1-1 0,-1 0 0,0 1 1,0-1-1,0 0 0,1 1 0,-1-1 0,0 0 0,1 1 1,-1-1-1,0 0 0,1 0 0,-1 1 0,0-1 1,1 0-1,-1 0 0,1 1 0,22 2-103,27-10-821,-32 1-56,-1 0 0,0-1 0,-1-1 0,24-15 0,-14 6-3560,44-38-1,-30 18-66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0.155"/>
    </inkml:context>
    <inkml:brush xml:id="br0">
      <inkml:brushProperty name="width" value="0.025" units="cm"/>
      <inkml:brushProperty name="height" value="0.025" units="cm"/>
    </inkml:brush>
  </inkml:definitions>
  <inkml:trace contextRef="#ctx0" brushRef="#br0">165 1 7239,'0'0'13447,"-11"4"-12566,3 0-781,0 0 0,1 1-1,-1 0 1,1 0 0,0 0 0,0 1-1,0 0 1,1 1 0,0-1 0,1 1-1,-1 0 1,1 1 0,0-1 0,1 1-1,-5 11 1,1-1 121,0 0 0,1 1-1,1-1 1,1 1 0,1 1-1,0-1 1,1 1-1,0 31 1,3-50-211,0 1 0,0 0 0,0 0 0,0-1 0,0 1 0,0 0 0,1 0 0,-1-1 0,1 1 0,-1 0 0,1-1-1,-1 1 1,1 0 0,0-1 0,0 1 0,0-1 0,0 1 0,0-1 0,2 2 0,-2-2-23,0-1-1,0 1 1,0-1 0,0 1-1,1-1 1,-1 0 0,0 0-1,0 1 1,0-1 0,1 0-1,-1 0 1,0 0 0,0 0-1,0-1 1,0 1-1,1 0 1,-1 0 0,0-1-1,0 1 1,0-1 0,2 0-1,2-2-300,0 0 0,0 0 0,0-1 0,0 1 0,0-1 0,-1 0 0,1-1 0,-1 1 0,6-9 0,-6 6 7,-1 0 1,0 0-1,0-1 0,0 1 0,-1-1 1,0 0-1,0 1 0,-1-1 0,0 0 1,-1 0-1,0 0 0,-1-15 0,1 22 364,0 1 1,0-1-1,0 0 0,0 1 0,-1-1 0,1 1 0,0-1 0,0 0 1,0 1-1,-1-1 0,1 1 0,0-1 0,-1 1 0,1-1 0,-1 1 1,1 0-1,0-1 0,-1 1 0,1-1 0,-1 1 0,1 0 1,-1-1-1,1 1 0,-1 0 0,1 0 0,-1-1 0,0 1 0,1 0 1,-1 0-1,1 0 0,-1 0 0,0 0 0,1-1 0,-1 1 0,1 0 1,-1 1-1,0-1 0,1 0 0,-1 0 0,1 0 0,-1 0 0,1 0 1,-1 1-1,0-1 0,1 0 0,-1 0 0,1 1 0,-1-1 0,0 1 1,1-1-34,-1 1 0,0 0 0,1-1 1,-1 1-1,1 0 0,0-1 1,-1 1-1,1 0 0,-1-1 0,1 1 1,0 0-1,0 0 0,-1-1 1,1 1-1,0 0 0,0 0 0,0 0 1,0-1-1,0 1 0,0 0 0,0 0 1,0 0-1,0-1 0,0 1 1,1 0-1,-1 0 0,0-1 0,1 1 1,-1 0-1,0 0 0,1-1 1,-1 1-1,1 0 0,-1-1 0,1 1 1,-1 0-1,1-1 0,-1 1 1,1-1-1,0 1 0,-1-1 0,1 1 1,0-1-1,-1 0 0,1 1 0,1-1 1,3 3 21,0 0 0,1-1 1,-1 0-1,1 0 0,-1-1 0,1 1 1,0-1-1,0-1 0,-1 1 0,1-1 1,0 0-1,8 0 0,1-1-7,0-1 1,-1 0-1,25-7 0,-21 3-25,-1-1-1,0 0 1,0-1 0,-1-1-1,0-1 1,19-14 0,-43 50 701,5-22-557,-34 62 1108,35-61-1160,1-1 0,-1 0 0,0 1 0,1-1 1,0 0-1,0 1 0,0 0 0,1-1 0,0 1 0,0-1 0,0 1 0,0 0 1,2 7-1,-2-12-98,1 1-1,-1-1 1,1 1 0,-1-1 0,1 1 0,0-1 0,-1 1 0,1-1 0,-1 0 0,1 1 0,0-1 0,0 0 0,-1 1-1,1-1 1,0 0 0,-1 0 0,1 0 0,0 0 0,0 0 0,0 0 0,-1 0 0,1 0 0,0 0 0,0 0 0,-1 0-1,1 0 1,0 0 0,1-1 0,21-6 126,16-23-1862,-29 19 349,-1 1 0,0-1 0,-1-1-1,0 0 1,0 0 0,8-20 0,-2-3-5166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0.487"/>
    </inkml:context>
    <inkml:brush xml:id="br0">
      <inkml:brushProperty name="width" value="0.025" units="cm"/>
      <inkml:brushProperty name="height" value="0.025" units="cm"/>
    </inkml:brush>
  </inkml:definitions>
  <inkml:trace contextRef="#ctx0" brushRef="#br0">22 1 12364,'0'0'8776,"-22"52"-8360,31-44-255,4-4-97,3 1-225,4-5-2369,5 0-3876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0.836"/>
    </inkml:context>
    <inkml:brush xml:id="br0">
      <inkml:brushProperty name="width" value="0.025" units="cm"/>
      <inkml:brushProperty name="height" value="0.025" units="cm"/>
    </inkml:brush>
  </inkml:definitions>
  <inkml:trace contextRef="#ctx0" brushRef="#br0">65 0 13293,'0'0'5317,"-8"9"-3225,3-3-1714,-1-1-5,0 0 0,1 1 1,-1 0-1,1 0 0,1 1 1,-1 0-1,1-1 0,1 2 0,-5 8 1,9-15-364,-1-1 0,1 1 0,0 0 0,0-1 0,0 1 0,-1-1 0,1 1 0,0-1 1,0 0-1,0 1 0,0-1 0,0 0 0,0 0 0,0 0 0,0 1 0,-1-1 0,1 0 0,0 0 0,0 0 0,0 0 0,0-1 1,0 1-1,0 0 0,0 0 0,0-1 0,0 1 0,0 0 0,0-1 0,-1 1 0,2-1 0,33-9-194,-11 2-519,0 0 0,46-6 0,12 8 3031,-81 6-2149,1 1 1,-1-1-1,0 1 1,1-1-1,-1 1 0,0 0 1,1-1-1,-1 1 1,0 0-1,0 0 1,0 0-1,0 0 1,1 0-1,-1 0 0,-1 0 1,1 0-1,1 2 1,-1-2-151,0 1 0,0-1 1,1 1-1,-1-1 0,0 0 1,1 1-1,-1-1 1,1 0-1,-1 0 0,1 0 1,-1 0-1,1-1 0,0 1 1,-1 0-1,1 0 0,0-1 1,1 1-1,21-4-6499,-12-11-3102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1.449"/>
    </inkml:context>
    <inkml:brush xml:id="br0">
      <inkml:brushProperty name="width" value="0.025" units="cm"/>
      <inkml:brushProperty name="height" value="0.025" units="cm"/>
    </inkml:brush>
  </inkml:definitions>
  <inkml:trace contextRef="#ctx0" brushRef="#br0">193 255 8840,'-9'0'3150,"0"-1"-2642,1 0 1,-1 1-1,1 0 1,0 0-1,-1 1 1,1 0-1,-1 1 1,1-1-1,0 2 1,0-1-1,0 1 1,0 0-1,0 1 1,1 0-1,-11 7 1,14-8-396,1-1 0,0 1 1,0 0-1,-1 0 1,2 0-1,-1 1 0,0-1 1,1 1-1,-1-1 0,1 1 1,0 0-1,0 0 0,1 0 1,-1 0-1,1 0 0,-2 8 1,3-11-106,0 0 1,0-1-1,0 1 1,0-1-1,1 1 1,-1 0-1,0-1 1,0 1-1,0 0 0,0-1 1,1 1-1,-1-1 1,0 1-1,1-1 1,-1 1-1,0-1 1,1 1-1,-1-1 1,1 1-1,-1-1 1,1 1-1,-1-1 1,1 1-1,-1-1 0,1 0 1,-1 1-1,1-1 1,-1 0-1,1 0 1,0 1-1,-1-1 1,2 0-1,28 0 228,28-16 220,-39 8-419,0-1-1,0-2 0,-1 1 1,-1-2-1,0 0 0,0-1 1,-2-1-1,1-1 0,17-21 0,-37 53-324,1-6 295,0 1 0,0 0 0,1 0 0,1 0 0,0 0-1,0 17 1,2-28 16,-1 0 0,1 0 0,-1-1-1,1 1 1,-1 0 0,1 0 0,0 0 0,0-1-1,-1 1 1,1 0 0,0-1 0,0 1 0,0-1-1,-1 1 1,1-1 0,0 1 0,0-1 0,0 0-1,0 1 1,0-1 0,0 0 0,0 0 0,0 0-1,0 0 1,0 1 0,0-1 0,0-1 0,2 1-1,31-5 748,-20-1-657,0 0 0,-1-1 0,1-1 0,-1 0 0,19-15 0,56-54-86,-84 73-59,23-22-81,29-35-1,-51 55-4,0 0 1,-1 0-1,1 0 0,-1-1 1,-1 0-1,1 0 0,-1 0 1,0 0-1,-1 0 0,1-1 1,-1 1-1,1-13 0,-3 19 106,0 1-1,0-1 1,0 1-1,0-1 1,-1 1-1,1-1 1,0 1-1,0-1 1,0 1-1,0-1 1,-1 1-1,1-1 1,0 1-1,-1 0 0,1-1 1,0 1-1,-1-1 1,1 1-1,0 0 1,-1-1-1,1 1 1,-1 0-1,1 0 1,-1-1-1,1 1 1,-1 0-1,1 0 1,-1-1-1,1 1 1,-1 0-1,1 0 1,-1 0-1,1 0 1,-1 0-1,1 0 1,-1 0-1,1 0 1,-1 0-1,1 0 1,-1 0-1,1 0 1,-1 1-1,1-1 1,-1 0-1,1 0 1,-1 0-1,1 1 0,0-1 1,-1 0-1,1 1 1,-1-1-1,1 0 1,0 1-1,-1-1 1,-26 19-69,11 0 95,1 1 0,1 0 0,1 1-1,0 0 1,2 1 0,1 0 0,0 1-1,-7 27 1,7-14 181,2 1 1,1 0-1,2 0 0,-2 64 0,9-79-122,0 0-1,10 37 0,-8-43-50,-1 1 0,0-1 1,-1 1-1,-1 0 0,-1 31 0,-1-43-12,0 0 1,0 0 0,-1 0-1,0 0 1,0 0-1,0 0 1,0 0-1,-1 0 1,0-1 0,0 0-1,0 1 1,0-1-1,-1 0 1,0 0-1,1-1 1,-1 1-1,-1-1 1,1 0 0,0 0-1,-1 0 1,0-1-1,0 0 1,-5 2-1,9-3 24,-1 0-1,0 0 1,0 0-1,0 0 0,0 0 1,0-1-1,0 0 1,-1 1-1,1-1 0,0 0 1,0 0-1,0 0 0,0 0 1,0 0-1,0 0 1,-1-1-1,1 1 0,-3-2 1,3 1-3,1 0 0,-1 0 0,1 0 0,-1-1 0,1 1 0,0 0 0,0-1 1,0 1-1,0-1 0,0 1 0,0-1 0,0 0 0,0 1 0,1-1 0,-1 0 0,1 1 0,-1-4 1,-1-7 10,1 0 0,1-1 0,0 1 0,0 0 0,3-14 0,0 5-115,0 1 1,1 0-1,2 0 0,0 0 0,1 1 1,17-34-1,-19 43 25,2-1-1,-1 1 1,1 1 0,0-1 0,1 1-1,0 0 1,1 1 0,0 0-1,0 0 1,0 1 0,1 0 0,0 1-1,14-6 1,64-23-5979,-38 15-1938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2.482"/>
    </inkml:context>
    <inkml:brush xml:id="br0">
      <inkml:brushProperty name="width" value="0.025" units="cm"/>
      <inkml:brushProperty name="height" value="0.025" units="cm"/>
    </inkml:brush>
  </inkml:definitions>
  <inkml:trace contextRef="#ctx0" brushRef="#br0">335 14 6854,'0'0'323,"0"-1"-1,0 1 0,0-1 0,0 1 1,0-1-1,0 0 0,0 1 0,0-1 1,-1 1-1,1-1 0,0 1 0,0-1 1,-1 1-1,1-1 0,0 1 0,0 0 1,-1-1-1,1 1 0,-1-1 0,1 1 0,0 0 1,-1-1-1,1 1 0,-1 0 0,1-1 1,-1 1-1,1 0 0,-1 0 0,-20-2 2664,-21 12-2056,21-1-657,1 1 0,0 1 0,0 0 0,1 2 0,-34 29 0,42-32-32,-1 0 1,2 1-1,-1 1 0,2-1 1,-1 2-1,2-1 1,0 1-1,0 1 0,-10 25 1,17-37-226,0 0-1,0 0 1,1-1 0,-1 1-1,1 0 1,-1 0 0,1 0-1,0 0 1,-1 0 0,1 0 0,0 0-1,0 1 1,1-1 0,-1 0-1,0 0 1,1 0 0,-1 0-1,1-1 1,-1 1 0,1 0 0,0 0-1,0 0 1,0 0 0,0-1-1,0 1 1,0 0 0,1-1-1,-1 1 1,1-1 0,-1 1 0,1-1-1,-1 0 1,1 0 0,0 0-1,-1 0 1,1 0 0,0 0-1,0 0 1,0 0 0,0-1-1,0 1 1,0-1 0,0 1 0,0-1-1,2 0 1,10 2 20,1-2 0,-1 0 1,0 0-1,0-2 0,18-3 0,0-1-366,-1-1 0,55-21-1,-72 22-945,1-1 0,-1 0 0,0-1-1,16-12 1,-15 3-2899,-13 1-383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2.831"/>
    </inkml:context>
    <inkml:brush xml:id="br0">
      <inkml:brushProperty name="width" value="0.025" units="cm"/>
      <inkml:brushProperty name="height" value="0.025" units="cm"/>
    </inkml:brush>
  </inkml:definitions>
  <inkml:trace contextRef="#ctx0" brushRef="#br0">1 3 10378,'0'0'9417,"90"8"-8424,-24-8-257,5 0-287,6 0-225,-7-6-160,-7 1-64,-16 5-1089,-18 0-1345,-20 0-1346,-9 4-416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3.223"/>
    </inkml:context>
    <inkml:brush xml:id="br0">
      <inkml:brushProperty name="width" value="0.025" units="cm"/>
      <inkml:brushProperty name="height" value="0.025" units="cm"/>
    </inkml:brush>
  </inkml:definitions>
  <inkml:trace contextRef="#ctx0" brushRef="#br0">0 32 10762,'0'0'7303,"64"25"-6438,-19-24 320,12-1-256,8 0-96,3-8-385,-4-1-384,-5-2-352,-5-4-2595,-13 1-7238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4.044"/>
    </inkml:context>
    <inkml:brush xml:id="br0">
      <inkml:brushProperty name="width" value="0.025" units="cm"/>
      <inkml:brushProperty name="height" value="0.025" units="cm"/>
    </inkml:brush>
  </inkml:definitions>
  <inkml:trace contextRef="#ctx0" brushRef="#br0">261 299 1794,'8'-10'2114,"9"-12"-469,-1 0-1,21-41 1,-32 53-847,0 0 1,0 0-1,-2 0 0,1-1 0,-1 0 0,-1 1 0,0-1 1,0 0-1,-1 0 0,-1-23 0,0 33-710,0-1 0,0 0 0,-1 0 0,1 0 0,-1 0-1,1 0 1,-1 1 0,0-1 0,1 0 0,-1 1 0,0-1 0,0 0 0,0 1 0,-1-1 0,1 1 0,0 0-1,-1-1 1,1 1 0,0 0 0,-1 0 0,1 0 0,-4-2 0,1 2 7,1 0 0,-1 0 0,1 0 0,-1 0 0,1 1 0,-1 0 0,0-1 0,0 1 0,1 1 0,-1-1 0,-4 1 0,-1 1 1,0 0 1,0 1-1,0 0 1,0 0-1,0 1 1,1 0-1,0 0 1,-14 10-1,3 3 68,0 2-1,1 0 1,1 0-1,0 2 0,2 0 1,1 1-1,0 0 0,2 1 1,0 1-1,2 0 0,1 0 1,0 1-1,2 0 0,-4 27 1,10-47-141,0-1 1,0 0-1,1 1 0,0-1 1,0 1-1,0-1 1,0 1-1,1-1 0,-1 0 1,1 1-1,0-1 1,0 0-1,1 1 1,0-1-1,-1 0 0,1 0 1,1 0-1,-1 0 1,0-1-1,1 1 0,0-1 1,0 1-1,0-1 1,0 0-1,0 0 0,1 0 1,0-1-1,-1 1 1,1-1-1,0 0 0,0 0 1,0 0-1,0 0 1,1-1-1,-1 0 0,0 0 1,1 0-1,4 0 1,9 2-7,-1-2 1,1 0-1,0-1 1,-1-1 0,1 0-1,0-1 1,-1-1-1,1-1 1,-1-1 0,0 0-1,-1-1 1,1-1-1,-1 0 1,0-1-1,-1-1 1,19-14 0,-32 22-12,0-1 1,0 1 0,0-1-1,0 1 1,-1-1 0,1 0 0,-1 1-1,1-1 1,-1 0 0,0 0-1,0 0 1,0 0 0,0 0 0,0 0-1,0-1 1,0 1 0,-1 0-1,1 0 1,-1-1 0,1-2 0,-2 3 7,0 1 1,0 0-1,1-1 0,-1 1 1,0 0-1,-1-1 1,1 1-1,0 0 1,0 0-1,0 0 1,-1 0-1,1 0 1,0 1-1,-1-1 1,1 0-1,-1 0 1,1 1-1,-1-1 0,1 1 1,-1 0-1,0-1 1,1 1-1,-1 0 1,1 0-1,-1 0 1,0 0-1,1 0 1,-3 1-1,-19-2 156,-1 1 0,1 2 0,0 0 0,0 2 0,-45 12 0,137-44 1,26-8-686,-85 34 419,-1 0 0,0 0 0,0 0 0,1 1 1,-1 1-1,1 0 0,-1 0 0,14 2 0,-21-1 93,0 0-1,0 0 1,0 0-1,0 0 0,0 0 1,0 0-1,0 0 0,0 1 1,-1-1-1,1 1 1,0-1-1,-1 1 0,1 0 1,-1-1-1,0 1 1,1 0-1,-1 0 0,0 0 1,0 0-1,0 0 1,-1 1-1,1-1 0,0 0 1,-1 0-1,1 0 1,-1 1-1,0-1 0,0 0 1,0 0-1,0 1 1,0-1-1,-1 3 0,0 6 9,0 1 0,-1-1-1,0 1 1,-7 20-1,-6 6 8,9-26-43,1 0 1,1 0-1,0 0 0,1 1 1,0 0-1,-2 18 0,6-31-177,-1 0 0,1 1-1,0-1 1,-1 0-1,1 0 1,0 0-1,-1 0 1,1 0 0,0 0-1,-1 0 1,1 0-1,-1 0 1,1-1-1,0 1 1,-1 0 0,1 0-1,0-1 1,-1 1-1,1 0 1,-1-1 0,1 1-1,-1 0 1,1-1-1,18-20-5700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0:02.791"/>
    </inkml:context>
    <inkml:brush xml:id="br0">
      <inkml:brushProperty name="width" value="0.025" units="cm"/>
      <inkml:brushProperty name="height" value="0.025" units="cm"/>
    </inkml:brush>
  </inkml:definitions>
  <inkml:trace contextRef="#ctx0" brushRef="#br0">0 155 5477,'0'0'363,"12"0"75,463-26 4286,-305 1-4363,261-28-86,-385 49-1533,-1-1 0,65-17-1,-46 2-2760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4.863"/>
    </inkml:context>
    <inkml:brush xml:id="br0">
      <inkml:brushProperty name="width" value="0.025" units="cm"/>
      <inkml:brushProperty name="height" value="0.025" units="cm"/>
    </inkml:brush>
  </inkml:definitions>
  <inkml:trace contextRef="#ctx0" brushRef="#br0">24 80 12908,'0'0'7228,"-6"8"-6042,4-6-1109,0 0 0,1 0 1,-1-1-1,1 1 1,-1 1-1,1-1 0,0 0 1,0 0-1,0 0 1,0 1-1,0-1 0,1 0 1,-2 5-1,2-6-43,1-1 0,-1 1 0,0 0 0,1-1 0,-1 1 0,0-1 0,1 1 0,-1-1 0,1 1 0,-1-1 0,1 0 0,-1 1 0,1-1-1,-1 1 1,1-1 0,-1 0 0,1 0 0,-1 1 0,1-1 0,0 0 0,-1 0 0,2 1 0,33 2 669,-21-4-665,0 0-1,0-1 0,0 0 1,0-1-1,0-1 0,-1 0 1,1-1-1,-1 0 1,0-1-1,-1-1 0,1 0 1,-1 0-1,-1-1 0,1-1 1,15-16-1,-26 24-46,1 0 0,-1 0 0,0-1 0,0 1 0,0 0 0,0-1-1,-1 1 1,1-1 0,0 1 0,-1-1 0,1 0 0,-1 1 0,1-1 0,-1 0 0,0 1 0,1-3-1,-2 3 7,1 1-1,0-1 0,0 0 0,-1 1 0,1-1 0,0 1 0,-1-1 0,1 1 0,0-1 0,-1 1 0,1-1 0,-1 1 1,1-1-1,-1 1 0,1-1 0,-1 1 0,1 0 0,-1-1 0,0 1 0,1 0 0,-1 0 0,1-1 0,-1 1 0,0 0 0,1 0 1,-1 0-1,-1 0 0,-1-1-2,-1 1 0,0 0 0,0 1 0,1-1 0,-1 1 0,0-1 0,0 1 0,1 0 0,-1 0 0,1 1 0,-1-1 0,-6 4 1,0 2 3,1 1 0,-1 0 0,1 0 1,1 1-1,0 0 0,-10 13 1,15-18 53,0 1-1,0-1 1,0 1 0,0 0 0,1 0 0,0 0 0,0 0 0,0 0 0,1 1-1,0-1 1,0 0 0,0 1 0,0-1 0,1 1 0,0-1 0,1 7 0,0-10-28,0 0 1,0-1 0,0 1-1,0-1 1,0 1 0,1-1-1,-1 0 1,0 1 0,1-1-1,0 0 1,-1 0-1,1 0 1,-1 0 0,1 0-1,0 0 1,0-1 0,0 1-1,-1-1 1,1 1 0,0-1-1,0 1 1,0-1 0,0 0-1,0 0 1,0 0 0,0 0-1,-1 0 1,4-1 0,56-7 151,-40 2-160,0-2 0,34-17 0,-43 18-109,1 1 0,0 0 0,1 1 0,-1 0 0,1 1-1,0 0 1,0 1 0,26-2 0,-39 6 120,0 0-1,0-1 1,-1 1-1,1 0 1,0 0-1,0 0 1,0 0-1,-1 0 1,1 0-1,0 0 1,-1 0-1,1 0 1,-1 0-1,1 0 1,-1 0-1,0 0 1,1 1-1,-1-1 1,0 0-1,0 0 1,0 0-1,0 1 1,0-1-1,0 0 1,0 0-1,0 0 1,0 0 0,0 1-1,-1 1 1,0-1 25,1-1 1,0 1-1,0 0 1,-1 0-1,1 0 1,1 0 0,-1 0-1,0 0 1,0-1-1,1 1 1,-1 0 0,1 0-1,0 0 1,-1-1-1,1 1 1,0 0-1,0-1 1,0 1 0,2 2-1,5-2-2,0-1 0,-1 0 0,1 0 0,0-1 0,-1 0 0,1 0 0,0-1 0,0 0 0,-1 0 0,1-1 0,-1 0 0,1 0 0,11-6 0,7-4-293,0 2 0,1 1 0,0 0 0,0 2 0,1 2 0,0 0 0,34 0 0,-61 5 245,0 0 0,0 0 0,0 0 0,0 0-1,1 0 1,-1 0 0,0 1 0,0-1 0,0 0-1,0 1 1,0-1 0,0 1 0,0-1 0,0 1-1,0-1 1,0 1 0,0 0 0,-1 0 0,1-1-1,0 1 1,0 0 0,-1 0 0,1 0 0,0 0-1,-1 0 1,1 0 0,-1 0 0,1 0 0,-1 0-1,1 0 1,-1 0 0,0 0 0,0 0 0,0 0-1,1 2 1,-7 47 873,2-22-331,5-28-535,-1 1 0,1 0 0,-1 0 0,1 0 0,0-1-1,-1 1 1,1 0 0,0-1 0,0 1 0,-1 0 0,1-1-1,0 1 1,0-1 0,0 0 0,0 1 0,0-1 0,0 0-1,0 1 1,0-1 0,-1 0 0,1 0 0,0 0 0,0 0-1,0 0 1,0 0 0,0 0 0,0 0 0,0 0-1,0 0 1,0 0 0,1-1 0,37-6 141,17-15-109,-43 16-85,-1 1 0,1 0 1,0 1-1,0 0 0,0 1 0,0 0 0,22 0 0,-34 3 61,1 0 1,-1 1-1,0-1 0,0 0 0,1 1 0,-1 0 1,0-1-1,0 1 0,0 0 0,0 0 1,0-1-1,0 1 0,0 0 0,0 0 0,0 0 1,0 0-1,0 0 0,-1 0 0,1 1 0,1 1 1,-2-2-4,2 1 0,-1 0 1,0 0-1,0-1 0,0 1 1,1-1-1,-1 1 0,1-1 1,-1 1-1,1-1 0,0 0 1,0 0-1,-1 0 0,1 0 0,0 0 1,0 0-1,4 1 0,33-4-3008,-14-8-3701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5.864"/>
    </inkml:context>
    <inkml:brush xml:id="br0">
      <inkml:brushProperty name="width" value="0.025" units="cm"/>
      <inkml:brushProperty name="height" value="0.025" units="cm"/>
    </inkml:brush>
  </inkml:definitions>
  <inkml:trace contextRef="#ctx0" brushRef="#br0">205 64 13389,'0'0'2760,"-1"-8"-118,2 6-2528,-1 0 0,0-1 0,0 1-1,0 0 1,-1 0 0,1 0 0,0 0 0,-1 0 0,1 0 0,-1 0-1,0 0 1,0 0 0,0 0 0,0 0 0,0 1 0,0-1-1,0 0 1,0 1 0,-1-1 0,1 0 0,-1 1 0,1 0-1,-1-1 1,0 1 0,1 0 0,-1 0 0,0 0 0,0 0-1,0 0 1,0 0 0,0 1 0,0-1 0,0 1 0,0-1 0,0 1-1,0 0 1,0-1 0,0 1 0,-3 1 0,-1-2-42,0 1 1,0 0 0,0 0-1,0 0 1,0 1 0,0 0-1,0 0 1,0 0 0,0 1-1,0 0 1,1 0 0,-1 1-1,1-1 1,0 1 0,0 1-1,0-1 1,0 0 0,0 1 0,1 0-1,-1 0 1,1 1 0,0-1-1,0 1 1,1 0 0,0 0-1,0 0 1,0 0 0,0 1-1,1-1 1,-4 12 0,6-16-69,0 1 0,-1-1 1,1 1-1,0-1 1,0 1-1,0 0 1,0-1-1,1 1 0,-1-1 1,0 1-1,1 0 1,-1-1-1,1 1 1,-1-1-1,1 1 0,0-1 1,0 0-1,0 1 1,0-1-1,0 0 1,0 1-1,0-1 0,0 0 1,0 0-1,0 0 1,1 0-1,-1 0 1,0 0-1,1-1 0,-1 1 1,1 0-1,-1-1 1,1 1-1,-1-1 1,1 1-1,-1-1 0,1 0 1,-1 1-1,1-1 1,0 0-1,-1 0 1,3-1-1,7 2 15,0-1 0,0-1 0,0 0 0,0-1 0,11-3 0,3-3-189,-1-2-1,0-1 1,-1 0 0,0-2 0,-1-1-1,-1 0 1,0-2 0,23-22 0,-49 46 146,0-1 0,1 1 0,0 0 0,0 0 1,-4 14-1,5-15 33,2-4 17,0 0-1,-1 0 1,1 0-1,1 0 0,-1 1 1,0-1-1,1 0 1,-1 0-1,1 1 1,0-1-1,0 0 0,1 1 1,0 3-1,-1-6-7,1 0 1,0 1-1,0-1 0,0 0 0,0 0 0,0 0 0,0 0 1,0 1-1,1-2 0,-1 1 0,0 0 0,1 0 1,-1 0-1,0 0 0,1-1 0,-1 1 0,1-1 0,-1 1 1,1-1-1,-1 0 0,1 1 0,-1-1 0,1 0 0,0 0 1,-1 0-1,1 0 0,2-1 0,4 0 21,0 0-1,1 0 1,-1-1-1,0 0 1,0 0-1,-1-1 1,1 0-1,0-1 1,-1 1-1,0-1 1,9-7-1,10-8-83,35-33 0,-49 41 15,-12 11 19,0 0 1,0 0-1,0 0 0,1 0 1,-1 1-1,0-1 1,0 0-1,0 0 0,0 0 1,0 0-1,0 0 1,0 0-1,0 0 1,0 0-1,0 0 0,1 0 1,-1 0-1,0 0 1,0 0-1,0 1 1,0-1-1,0 0 0,0 0 1,0 0-1,1 0 1,-1 0-1,0 0 0,0 0 1,0 0-1,0 0 1,0 0-1,0 0 1,1 0-1,-1-1 0,0 1 1,0 0-1,0 0 1,0 0-1,0 0 0,0 0 1,0 0-1,0 0 1,1 0-1,-1 0 1,0 0-1,0 0 0,0 0 1,0 0-1,0-1 1,0 1-1,0 0 0,0 0 1,0 0-1,0 0 1,0 0-1,0 0 1,0-1-1,-5 18-255,-10 32 307,15-48-37,0 0 0,-1 0 0,1 0-1,0 1 1,0-1 0,0 0 0,0 0 0,0 0 0,0 0 0,0 0 0,0 0 0,0 0 0,1 0 0,-1 1 0,0-1-1,1 0 1,-1 0 0,1 0 0,-1 0 0,1 0 0,-1-1 0,1 1 0,0 0 0,-1 0 0,1 0 0,0 0 0,0-1 0,0 1-1,-1 0 1,1-1 0,0 1 0,0-1 0,0 1 0,0-1 0,0 1 0,2-1 0,6 1 8,1 0-1,-1-1 1,1-1 0,0 0 0,-1 0-1,1-1 1,-1 0 0,0-1 0,0 0 0,0 0-1,0-1 1,0 0 0,10-7 0,-7 5-469,1 0 1,0 1 0,0 0-1,0 1 1,14-3 0,-26 7 441,-1 0 1,1 0-1,0 0 0,-1 1 1,1-1-1,-1 0 1,0 0-1,1 1 1,-1-1-1,1 0 0,-1 1 1,1-1-1,-1 0 1,1 1-1,-1-1 1,0 0-1,1 1 1,-1-1-1,0 1 0,0-1 1,1 1-1,-1-1 1,0 1-1,0-1 1,0 1-1,1-1 0,-1 1 1,0-1-1,0 1 1,0-1-1,0 1 1,0-1-1,0 1 0,0 0 1,0-1-1,0 1 1,0-1-1,0 1 1,-1-1-1,1 1 1,0-1-1,0 1 0,0-1 1,-1 1-1,0 0 1,-8 29 142,9-28-131,-14 44 686,2 1 0,2 1 0,2 0 0,-2 79 0,9-121-633,0 11-14,-1-1-1,-1 1 1,-1-1 0,0 0 0,-1 0 0,-1-1-1,-13 26 1,16-36 72,0 1 1,0-1-1,0 0 0,-1 1 0,0-1 1,0-1-1,0 1 0,-1-1 0,0 0 1,0 0-1,0 0 0,0 0 0,0-1 1,-1 0-1,0 0 0,1-1 0,-1 1 0,0-1 1,0-1-1,0 1 0,-1-1 0,-9 1 1,15-2-77,0 0 1,-1 0-1,1 0 1,-1 0-1,1 0 1,0 0-1,-1-1 1,1 1-1,0-1 1,0 1-1,-1-1 1,1 1-1,0-1 1,0 0-1,0 1 1,0-1-1,-1 0 1,1 0-1,0 0 1,1 0-1,-1 0 1,0 0-1,0 0 1,0 0-1,-1-3 1,1 1-13,0-1 0,0 1 0,0-1 0,0 0 0,0 0 0,1 0 0,0 1 1,0-1-1,0-5 0,1-4-74,1 0 1,0 0 0,1 0-1,8-21 1,-3 17-29,0 1 0,0 0 0,2 1 0,0 0-1,1 0 1,0 1 0,1 0 0,1 1 0,0 1 0,24-18 0,5 2-457,1 2 0,73-33 0,-45 22-3323,-25 10-2408,7-9-9729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6.619"/>
    </inkml:context>
    <inkml:brush xml:id="br0">
      <inkml:brushProperty name="width" value="0.025" units="cm"/>
      <inkml:brushProperty name="height" value="0.025" units="cm"/>
    </inkml:brush>
  </inkml:definitions>
  <inkml:trace contextRef="#ctx0" brushRef="#br0">161 215 12524,'-6'1'435,"0"0"-1,-1 0 1,1 0-1,0 1 1,1 0 0,-1 0-1,0 0 1,0 1 0,1 0-1,0 0 1,0 1 0,-1-1-1,-7 9 1,2-2-262,0 1 0,1 0 0,1 0 0,-14 21 0,22-30-148,0-1 0,0 0 0,0 0-1,1 1 1,-1-1 0,0 0-1,1 1 1,-1-1 0,1 1 0,-1-1-1,1 0 1,0 1 0,0-1 0,-1 1-1,1-1 1,0 1 0,1 2-1,-1-3-1,0-1-1,1 1 0,-1-1 1,1 1-1,-1-1 0,1 1 1,-1-1-1,1 1 1,0-1-1,-1 0 0,1 1 1,-1-1-1,1 0 0,0 1 1,-1-1-1,1 0 0,0 0 1,-1 0-1,1 0 0,0 0 1,0 0-1,-1 0 0,1 0 1,0 0-1,1 0 0,5-1 108,1 0 0,0-1 0,-1 0-1,0 0 1,12-6 0,15-8-118,0-3 0,-1 0 1,-1-2-1,-1-1 0,-1-2 0,-1-1 1,-1-1-1,-2-1 0,36-47 1,-58 69 14,0 0 1,-1 0 0,1-1-1,-1 1 1,0-1 0,0 0-1,-1 0 1,0 0 0,0 0-1,2-13 1,-19 35 901,2 2-747,1 0 0,1 0-1,0 1 1,1 1 0,1 0 0,1 0 0,1 1 0,0-1 0,2 2 0,0-1 0,2 0 0,-1 26 0,3-44-170,1-1 0,0 0 0,0 0 1,1 0-1,-1 0 0,0 0 0,1 1 1,-1-1-1,1 0 0,0 0 0,-1 0 1,1 0-1,0 0 0,0-1 0,1 1 1,-1 0-1,0 0 0,0-1 0,1 1 1,-1 0-1,1-1 0,0 0 0,-1 1 1,1-1-1,0 0 0,0 0 0,0 0 1,0 0-1,0 0 0,0 0 0,0-1 1,2 1-1,-1 0-243,1-1 1,-1 1 0,0-1-1,0 0 1,0-1-1,1 1 1,-1 0-1,0-1 1,4-1-1,-3 1-639,-1-1-1,1 1 0,0-1 0,-1 0 0,0 0 0,1 0 0,5-5 1,15-18-11772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6.951"/>
    </inkml:context>
    <inkml:brush xml:id="br0">
      <inkml:brushProperty name="width" value="0.025" units="cm"/>
      <inkml:brushProperty name="height" value="0.025" units="cm"/>
    </inkml:brush>
  </inkml:definitions>
  <inkml:trace contextRef="#ctx0" brushRef="#br0">25 0 12524,'0'0'12844,"-25"54"-12620,25-41-192,0 0 0,0-1-96,0-3-2242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7.441"/>
    </inkml:context>
    <inkml:brush xml:id="br0">
      <inkml:brushProperty name="width" value="0.025" units="cm"/>
      <inkml:brushProperty name="height" value="0.025" units="cm"/>
    </inkml:brush>
  </inkml:definitions>
  <inkml:trace contextRef="#ctx0" brushRef="#br0">200 209 9961,'0'0'7453,"-7"-9"-4715,4 5-2557,0 1 0,-1-1 0,1 1-1,-1-1 1,1 1 0,-1 0 0,0 0-1,0 1 1,0-1 0,0 1 0,-1 0-1,1 0 1,-1 0 0,1 1 0,-1 0-1,0 0 1,1 0 0,-1 0 0,0 1-1,-9-1 1,9 2-138,-1-1 0,1 0 1,0 1-1,0 0 0,0 1 0,0-1 0,0 1 0,0 0 1,0 0-1,1 0 0,-1 1 0,-6 4 0,9-6-32,0 1 1,0 0-1,0 0 0,0 0 0,0 0 1,1 0-1,-1 0 0,1 0 0,-1 0 0,1 1 1,0-1-1,0 0 0,0 1 0,0-1 1,0 1-1,1-1 0,-1 1 0,1 0 0,0-1 1,0 1-1,-1-1 0,2 1 0,-1 0 1,0-1-1,0 1 0,1 0 0,0 2 0,0-3 2,1 0-1,-1-1 0,0 1 1,1 0-1,-1 0 0,1-1 0,-1 1 1,1-1-1,0 1 0,-1-1 0,1 0 1,0 0-1,0 0 0,0 0 0,0 0 1,0 0-1,0 0 0,0 0 0,0-1 1,1 1-1,-1-1 0,0 0 0,0 0 1,1 0-1,1 0 0,60-2 262,-47-1-262,0-1 0,0-1-1,0 0 1,-1-1 0,0 0 0,0-2 0,-1 0 0,0-1-1,23-17 1,-19 11-75,0 0-1,-1-2 1,-1 0 0,0-1-1,-1 0 1,17-27-1,-31 42 63,0-1 0,0 1 0,-1 0 0,1-1 0,-1 1 0,0-1 0,1 1 0,-2-1 0,2-6 0,-2 10 1,0 0 0,0 0 0,0-1 1,0 1-1,0 0 0,0 0 0,0 0 0,0 0 0,0-1 0,0 1 0,0 0 0,0 0 0,0 0 0,0 0 0,0-1 1,-1 1-1,1 0 0,0 0 0,0 0 0,0 0 0,0 0 0,0-1 0,0 1 0,-1 0 0,1 0 0,0 0 0,0 0 1,0 0-1,0 0 0,0 0 0,-1 0 0,1 0 0,0 0 0,0 0 0,0 0 0,0 0 0,-1 0 0,1 0 1,0 0-1,0 0 0,0 0 0,-1 0 0,1 0 0,0 0 0,0 0 0,0 0 0,0 0 0,-1 0 0,1 0 0,0 0 1,0 0-1,0 0 0,0 1 0,-20 16 11,5 1 46,0 1 0,1 1 1,-20 39-1,30-51-83,0 1 0,0 0 0,1 0 0,0 0 1,0 0-1,1 1 0,0-1 0,1 1 0,0-1 0,1 1 1,0-1-1,1 16 0,0-24-166,-1 0-1,1 0 1,-1 1 0,1-1-1,-1 0 1,1 0 0,0 0-1,-1 0 1,1 1-1,0-1 1,0 0 0,0 0-1,0-1 1,0 1 0,0 0-1,0 0 1,0 0 0,0-1-1,0 1 1,0-1 0,1 1-1,-1-1 1,0 1 0,0-1-1,1 1 1,-1-1 0,0 0-1,1 0 1,-1 0-1,0 0 1,2 0 0,22 1-7720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8.622"/>
    </inkml:context>
    <inkml:brush xml:id="br0">
      <inkml:brushProperty name="width" value="0.025" units="cm"/>
      <inkml:brushProperty name="height" value="0.025" units="cm"/>
    </inkml:brush>
  </inkml:definitions>
  <inkml:trace contextRef="#ctx0" brushRef="#br0">1 236 12268,'0'0'1313,"7"-9"785,20-30-304,-27 39-1615,1-1 1,-1 0 0,0 0-1,1 0 1,-1 1 0,1-1-1,-1 0 1,1 0 0,-1 1-1,1-1 1,0 1 0,-1-1-1,1 0 1,0 1 0,-1-1-1,1 1 1,0 0 0,0-1 0,-1 1-1,1-1 1,0 1 0,0 0-1,0 0 1,0-1 0,1 1-1,1 19 1604,-11 30-305,-8 40 231,16-88-1697,0 0 0,0 1 0,1-1 0,-1 1-1,0-1 1,1 0 0,-1 1 0,0-1 0,1 0 0,0 0 0,-1 1 0,1-1 0,0 0 0,0 0 0,-1 0 0,1 0 0,0 0 0,0 0 0,0 0 0,0 0 0,0 0 0,1-1 0,-1 1 0,0 0 0,0 0 0,0-1 0,1 1 0,-1-1 0,0 0 0,1 1-1,-1-1 1,0 0 0,1 0 0,-1 1 0,1-1 0,2-1 0,6 2 26,-1-1-1,1 0 1,0-1-1,11-2 1,2-3-79,0-1 0,-1-1 1,0 0-1,0-2 0,28-17 1,31-14-741,-92 51 724,1 0 1,1 1 0,0 0 0,-12 19-1,14-20 45,5-7 12,0-1-2,0 0 0,0 1 0,0-1 0,1 1-1,-1-1 1,1 1 0,-1-1 0,1 1-1,0 0 1,0 0 0,1-1 0,-1 1 0,0 0-1,1 0 1,0 0 0,-1 4 0,2-6-57,-1-1 1,1 1 0,0-1 0,-1 1 0,1-1 0,-1 1-1,1-1 1,0 1 0,-1-1 0,1 1 0,0-1-1,0 0 1,-1 0 0,1 1 0,0-1 0,0 0-1,-1 0 1,1 0 0,0 0 0,0 0 0,-1 0 0,1 0-1,0 0 1,0 0 0,0 0 0,0 0 0,25-5-2017,-6-5 539,0 0 0,-1-1 0,-1-1 1,0 0-1,0-2 0,-1 0 1,-1-1-1,26-31 0,-32 30 3005,-20 18 3386,-11 11-236,10-4-5499,4-1 1165,2-1 0,-1 1 0,1 0 1,-6 11-1,4 10 714,7-28-977,0-1 1,0 1 0,1 0 0,-1 0 0,0-1 0,0 1-1,1 0 1,-1-1 0,0 1 0,1 0 0,-1-1 0,1 1-1,-1-1 1,1 1 0,-1-1 0,1 1 0,-1-1 0,1 1-1,0-1 1,-1 1 0,1-1 0,0 0 0,-1 1 0,1-1-1,0 0 1,-1 1 0,1-1 0,0 0 0,0 0 0,-1 0-1,2 0 1,7 1-20,0-1-1,0 0 1,0 0-1,0-1 1,-1 0 0,1-1-1,0 0 1,-1 0-1,1-1 1,-1 0-1,0-1 1,0 0-1,0 0 1,0 0-1,-1-1 1,0 0-1,0-1 1,0 0 0,0 0-1,7-10 1,-14 16-14,0 0 1,0 0-1,0 0 1,0 0-1,0 0 1,0 0-1,0 0 1,0 0-1,0 0 1,-1 0-1,1 0 1,0 0-1,0 0 1,0 0-1,0 0 1,0 0 0,0 0-1,0 0 1,0-1-1,0 1 1,0 0-1,0 0 1,0 0-1,0 0 1,0 0-1,0 0 1,0 0-1,0 0 1,0 0-1,0 0 1,0-1-1,0 1 1,0 0-1,0 0 1,0 0-1,0 0 1,0 0-1,0 0 1,0 0 0,0 0-1,-11 10-22,10-10 46,1 0 0,-1 1 0,1-1 0,-1 1 0,1-1 0,-1 0 0,1 1-1,0-1 1,-1 1 0,1-1 0,-1 1 0,1-1 0,0 1 0,0-1 0,-1 1 0,1-1 0,0 1 0,0 0 0,0-1 0,-1 1 0,1-1 0,0 1 0,0 0 0,0-1 0,0 1 0,0-1 0,0 1 0,0 0 0,1-1 0,-1 1 0,0-1 0,0 1 0,0-1 0,1 1 0,-1 0 0,0-1 0,0 1 0,1-1 0,-1 1 0,1-1 0,-1 0 0,0 1 0,1-1 0,-1 1 0,1-1 0,-1 0 0,1 1 0,-1-1 0,1 0 0,-1 1 0,1-1 0,-1 0 0,1 0 0,0 1 0,8 0 63,-1-1 1,0 0 0,0 0 0,1 0 0,-1-1 0,0-1 0,0 1 0,0-1 0,0 0 0,0-1 0,0 0-1,-1 0 1,1-1 0,10-7 0,1 0-66,-1-1-1,-1-1 1,0-1-1,23-23 1,-33 29-2,0 0 1,0 0-1,-1-1 0,0 0 1,-1 0-1,0 0 0,0-1 1,-1 0-1,0 0 0,-1 0 1,0 0-1,-1-1 0,0 1 1,0-1-1,-1-13 1,0 23-10,-1 0 0,0 0 0,0 0 0,0 0 0,0 0 0,0 0 0,0 0 0,0 1 0,0-1 0,0 0 0,-1 0 0,1 0 0,0 0 0,-1 0 1,1 0-1,0 0 0,-1 1 0,1-1 0,-1 0 0,1 0 0,-1 0 0,1 1 0,-1-1 0,-1-1 0,1 2 0,0 1 1,0-1-1,1 0 0,-1 0 0,0 0 0,0 0 0,0 1 1,0-1-1,0 0 0,1 1 0,-1-1 0,0 1 1,0-1-1,1 1 0,-1-1 0,0 1 0,1 0 0,-1-1 1,-1 2-1,-27 42 5,20-22 15,1 1 1,2 0-1,0 1 0,2-1 0,0 1 0,1 0 0,2 0 1,3 44-1,10-17 35,-11-48-57,0 0-1,0-1 1,0 0-1,0 1 1,0-1-1,1 0 1,-1 1-1,1-1 1,-1 0-1,1 0 1,0 0-1,0-1 1,0 1-1,0 0 1,0-1-1,0 1 1,3 1-1,-4-4-45,-1 1 0,0 0 1,0-1-1,0 1 0,1 0 0,-1-1 0,0 1 0,0 0 0,0-1 0,0 1 0,0-1 0,0 1 0,0 0 0,0-1 0,0 1 0,0 0 0,0-1 0,0 1 0,0-1 0,0 1 0,0 0 0,0-1 0,0 1 1,0 0-1,-1-1 0,1 1 0,0 0 0,0-1 0,0 1 0,-1 0 0,1-1 0,0 1 0,0 0 0,-1 0 0,1-1 0,0 1 0,-1 0 0,1 0 0,0 0 0,-1-1 0,-13-18-601,-10-4 203,-96-103 534,120 126-59,-1 0 1,1 0-1,0-1 1,-1 1-1,1 0 1,0-1-1,-1 1 1,1-1-1,0 1 1,-1-1-1,1 1 1,0 0-1,0-1 1,0 1-1,-1-1 1,1 1-1,0-1 1,0 1-1,0-1 1,0 1-1,0-1 1,0 1-1,0-1 1,0 1-1,0-1 0,0 1 1,0-1-1,0 1 1,1-1-1,-1 1 1,0-1-1,0 1 1,0-1-1,1 1 1,18-8 298,43 8-617,-46 1 232,80-1-6034,-41 0-3006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9.270"/>
    </inkml:context>
    <inkml:brush xml:id="br0">
      <inkml:brushProperty name="width" value="0.025" units="cm"/>
      <inkml:brushProperty name="height" value="0.025" units="cm"/>
    </inkml:brush>
  </inkml:definitions>
  <inkml:trace contextRef="#ctx0" brushRef="#br0">15 0 13004,'0'0'2061,"0"17"987,-6 24-646,3-32-1917,1 0 0,1 0 0,0 0 0,0 1 0,1 11 0,0-20-446,0 1 1,1 0-1,-1-1 1,0 1-1,1 0 1,-1-1-1,1 1 1,0 0-1,0-1 1,-1 1-1,1-1 0,0 0 1,0 1-1,0-1 1,1 0-1,-1 1 1,0-1-1,0 0 1,1 0-1,-1 0 1,1 0-1,-1 0 1,1 0-1,-1-1 1,1 1-1,-1 0 1,1-1-1,0 1 0,-1-1 1,1 0-1,0 1 1,3-1-1,13 1 22,1-1-1,-1-1 1,0-1-1,1 0 1,-1-1-1,0-1 1,0-1-1,29-12 1,-26 9-6,1-2 0,-2-1 0,0-1 0,0 0-1,-1-1 1,28-26 0,-54 46-44,1 0-1,1 0 0,-1 0 0,1 1 1,0 0-1,1 0 0,-1 0 0,2 0 1,-1 1-1,1-1 0,1 1 0,-3 11 1,6-19 0,0 0 0,-1 0 0,1 0 0,0 0 0,0 0 0,0 0 0,0 0 0,0 0 0,0-1 0,0 1 0,0 0 0,0-1 0,1 1 0,-1-1 0,0 0 0,0 1 0,1-1 0,-1 0 0,0 1 0,0-1 0,1 0 0,-1 0 0,0 0 0,0 0 0,1-1 0,-1 1 0,0 0 0,2-1 0,44-5 102,-27 0-266,0-2-1,0 0 1,21-12 0,40-16-1599,-81 36 1749,0 0 0,0-1 0,0 1 0,0 0 0,0 0 0,1 0 0,-1 0 0,0 0 0,0 0 0,0 0 0,0 0 0,1 0 0,-1 0 0,0 0 0,0 0 0,0 0 0,0 0 0,0 0 0,1 0 0,-1 0 0,0 0 0,0 0 0,0 0 0,0 0 0,1 0 0,-1 0 0,0 0 0,0 0 0,0 0 0,0 0 0,0 0 0,1 0 1,-1 0-1,0 1 0,0-1 0,0 0 0,0 0 0,0 0 0,0 0 0,0 0 0,1 0 0,-1 1 0,0-1 0,0 0 0,0 0 0,0 0 0,0 0 0,0 1 0,0-1 0,0 0 0,0 0 0,-4 12-143,-14 16-33,17-26 173,-2 2-326,1-1 0,0 1 0,0 0 0,0 0 0,1-1 0,-1 1 0,1 0 0,0 0 0,0 0 0,0 1 0,1-1 0,-1 4 0,1-7 154,0 0 0,0 0 0,0 0 0,1 0 0,-1 0-1,0 0 1,1 0 0,-1-1 0,0 1 0,1 0 0,-1 0-1,1 0 1,-1-1 0,1 1 0,-1 0 0,1-1-1,0 1 1,-1 0 0,1-1 0,0 1 0,-1-1 0,2 1-1,0 0-103,0 0-1,0-1 1,0 0-1,0 1 1,0-1-1,0 0 1,0 0-1,0 0 1,0 0-1,0 0 1,1 0-1,-1-1 1,0 1-1,2-2 0,19-7-9379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29.617"/>
    </inkml:context>
    <inkml:brush xml:id="br0">
      <inkml:brushProperty name="width" value="0.025" units="cm"/>
      <inkml:brushProperty name="height" value="0.025" units="cm"/>
    </inkml:brush>
  </inkml:definitions>
  <inkml:trace contextRef="#ctx0" brushRef="#br0">24 95 11531,'0'0'7591,"8"2"-5504,3-1-1512,0 1-1,1-1 1,-1-1-1,0 0 1,1-1-1,19-3 1,-27 3-540,-1 1 0,1-1 0,0 0 0,0 0 0,-1-1 0,1 1 0,-1-1 0,1 0 0,-1 0 0,0 0 0,0 0 0,0 0 0,0-1 1,0 0-1,0 1 0,-1-1 0,1 0 0,-1 0 0,0 0 0,0-1 0,0 1 0,0 0 0,0-1 0,-1 0 0,3-7 0,-4 11-32,0-1-1,0 0 0,1 0 1,-1 0-1,0 0 1,0 1-1,0-1 1,0 0-1,0 0 1,0 0-1,0 0 1,0 0-1,-1 1 1,1-1-1,0 0 1,0 0-1,-1 0 1,1 1-1,-1-1 0,1 0 1,0 0-1,-1 1 1,1-1-1,-1 0 1,0 1-1,1-1 1,-1 1-1,1-1 1,-1 0-1,0 1 1,0 0-1,0-1 1,-2 0-4,1 0 1,-1 1 0,1-1-1,-1 1 1,1 0 0,-1 0-1,1 0 1,-1 0 0,0 0-1,-4 2 1,-2 0-8,1 0 1,-1 1-1,1 0 0,0 0 1,-14 8-1,12-3 3,0 0-1,1 1 1,0 0 0,1 0-1,0 1 1,-12 18-1,16-22 6,1-1 0,0 1 0,0 0 1,1-1-1,0 1 0,0 1 0,0-1 0,1 0 0,-1 0 0,2 0 0,-1 1 0,1-1 0,0 1 0,0-1 0,1 7 0,0-10 4,-1-1 1,1 0-1,0 0 1,0 1-1,0-1 1,0 0-1,0 0 1,1 0-1,-1 0 1,1 0 0,-1 0-1,1 0 1,0-1-1,-1 1 1,1-1-1,0 1 1,0-1-1,3 2 1,0-1 10,0 1-1,0-1 1,1-1 0,-1 1 0,0-1 0,1 0 0,10 1 0,-3-2-25,1 0 1,-1-1-1,0 0 1,1-1-1,-1-1 1,15-4 0,-11 1-737,1-2 0,-1 0 0,29-18 0,10-19-5581,-31 17-1285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30.347"/>
    </inkml:context>
    <inkml:brush xml:id="br0">
      <inkml:brushProperty name="width" value="0.025" units="cm"/>
      <inkml:brushProperty name="height" value="0.025" units="cm"/>
    </inkml:brush>
  </inkml:definitions>
  <inkml:trace contextRef="#ctx0" brushRef="#br0">69 337 8808,'0'0'9177,"10"-2"-6908,6-3-1125,1 0 1,26-13-1,-37 15-1021,0 1 0,-1-1-1,0-1 1,1 1 0,-1-1 0,0 0-1,-1 0 1,1 0 0,-1 0-1,0-1 1,0 0 0,0 0 0,3-7-1,-6 12-114,-1-1-1,1 0 0,-1 0 1,0 0-1,1 0 0,-1 1 1,0-1-1,0 0 0,0 0 1,0 0-1,0 0 1,0 0-1,0 0 0,0 0 1,0 0-1,0 0 0,0 1 1,-1-1-1,1 0 0,0 0 1,-1 0-1,1 0 0,0 1 1,-1-1-1,1 0 0,-1 0 1,1 1-1,-2-2 0,0 0-1,0 1 0,0 0 0,0 0-1,0 0 1,0 0 0,0 0 0,-1 0-1,1 1 1,0-1 0,0 1 0,-3-1-1,-4 1-5,1-1-1,0 1 0,-1 1 0,1-1 1,-14 4-1,14-1-3,-1 1 0,1 0 0,0 1 0,0-1 0,1 2 0,-1-1 1,1 1-1,0 0 0,0 0 0,-9 13 0,12-16 37,1 2 1,-1-1-1,1 0 0,0 1 1,0 0-1,1-1 1,-1 1-1,1 0 0,0 0 1,0 0-1,1 1 1,0-1-1,0 0 0,0 1 1,0-1-1,1 1 0,0-1 1,0 1-1,1 6 1,0-10-12,0 0 0,0 0 0,1 0 0,-1 0 0,0-1 1,1 1-1,-1 0 0,1-1 0,0 1 0,-1-1 0,1 1 0,0-1 1,0 0-1,0 1 0,0-1 0,0 0 0,0-1 0,0 1 1,0 0-1,1 0 0,-1-1 0,0 0 0,0 1 0,3-1 1,62 2 166,-59-2-180,10-1-122,1-2-1,-1 0 1,0-1-1,0 0 1,0-2-1,0 0 1,-1-1-1,0-1 1,-1 0-1,0-2 1,0 0-1,-1 0 1,0-1-1,18-18 1,-14 10-240,0-1 1,-1 0 0,-1-2-1,0 0 1,-2-1-1,-1 0 1,-1-1 0,-1-1-1,10-28 1,-15 19 333,-7 34 27,0-1 1,0 1 0,0-1-1,0 1 1,0-1-1,0 1 1,0-1 0,0 1-1,0-1 1,0 1-1,0-1 1,0 1 0,0-1-1,0 1 1,0-1 0,-1 1-1,1-1 1,0 1-1,0 0 1,-1-1 0,1 1-1,0-1 1,-1 1-1,1 0 1,0-1 0,-1 1-1,1 0 1,0-1-1,-1 1 1,1 0 0,-1 0-1,1-1 1,-1 1-1,1 0 1,-1 0 0,1 0-1,-1 0 1,1 0 0,-1-1-1,1 1 1,-1 0-1,1 0 1,-1 0 0,1 0-1,-1 0 1,1 1-1,0-1 1,-1 0 0,1 0-1,-1 0 1,1 0-1,-1 0 1,1 1 0,-1-1-1,1 0 1,-1 0 0,1 1-1,0-1 1,-1 0-1,1 1 1,0-1 0,-1 1-1,-5 4 5,0 0-1,1 0 1,0 0-1,0 1 0,0-1 1,1 1-1,-1 0 1,1 1-1,1-1 1,-1 1-1,1 0 1,-3 10-1,-4 12 102,-10 48 0,13-49 28,2 0 1,1 0-1,1 1 0,1-1 1,5 53-1,-3-78-100,0-1 0,0 1 1,1-1-1,-1 1 0,1-1 0,0 0 0,0 1 1,0-1-1,0 0 0,0 0 0,0 1 0,1-1 1,-1 0-1,1 0 0,-1 0 0,1-1 0,0 1 1,0 0-1,0-1 0,0 1 0,0-1 1,0 1-1,0-1 0,0 0 0,1 0 0,-1 0 1,0 0-1,1-1 0,-1 1 0,1-1 0,3 1 1,-5-1-40,0-1 0,0 1 1,0-1-1,0 1 1,0-1-1,0 0 1,0 1-1,0-1 0,-1 0 1,1 0-1,0 1 1,0-1-1,-1 0 1,1 0-1,-1 0 0,1 0 1,-1 0-1,1 0 1,-1 0-1,0 0 1,1 0-1,-1 0 0,0 0 1,0 0-1,0 0 1,1-1-1,-1 1 0,0 0 1,-1 0-1,1 0 1,0 0-1,0 0 1,0 0-1,-1 0 0,1 0 1,-1-2-1,-11-42-711,2 28 591,0 1 0,-2 0 1,0 0-1,0 1 0,-22-19 1,18 18 388,1 0 0,0-2 1,-19-28-1,34 46-262,0 0-1,0-1 1,0 1-1,-1 0 1,1 0-1,0-1 1,0 1-1,0 0 1,0 0-1,0-1 1,-1 1-1,1 0 1,0-1-1,0 1 1,0 0-1,0-1 1,0 1-1,0 0 1,0-1-1,0 1 1,0 0-1,0 0 1,0-1-1,0 1 1,0 0-1,1-1 1,-1 1-1,0 0 1,0-1-1,0 1 1,0 0-1,0 0 1,1-1-1,-1 1 1,0 0-1,0 0 1,0-1-1,1 1 1,-1 0-1,0 0 1,0 0-1,1 0 1,-1-1-1,0 1 1,1 0-1,-1 0 1,1 0-1,23-1 23,28 12-130,81 21-1638,-41-22-2993,-30-9-2072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31.922"/>
    </inkml:context>
    <inkml:brush xml:id="br0">
      <inkml:brushProperty name="width" value="0.025" units="cm"/>
      <inkml:brushProperty name="height" value="0.025" units="cm"/>
    </inkml:brush>
  </inkml:definitions>
  <inkml:trace contextRef="#ctx0" brushRef="#br0">86 1 6342,'0'0'6198,"1"11"-3428,-3 30-1486,-1 0-1,-2-1 1,-1 0-1,-20 64 0,12-50-870,2 1 0,-5 59 0,17-114-415,-1 1-1,1 0 1,0 0 0,0 0 0,0 0 0,0 0-1,0 0 1,0 0 0,0 0 0,0 0 0,0 0-1,0 0 1,0 0 0,0 0 0,1 0 0,-1-1-1,0 1 1,1 0 0,-1 0 0,1 0 0,-1 0-1,1-1 1,-1 1 0,1 0 0,0 0 0,0 0-1,0-1 7,0 0-1,0 0 0,1-1 0,-1 1 0,0 0 0,0-1 1,0 1-1,0 0 0,0-1 0,0 1 0,0-1 0,-1 0 0,1 1 1,0-1-1,0 0 0,0 0 0,0 1 0,0-2 0,37-47-126,-25 29-343,-1-1 0,-1-1-1,-1 0 1,9-26 0,-15 36 462,-1-1 0,0 0 0,0 0 0,-1 0 0,-1 0 0,-1 0 1,1 0-1,-2-1 0,-2-15 0,3 28 33,0 1 1,0-1-1,0 1 1,0 0 0,0-1-1,0 1 1,0 0-1,0-1 1,0 1 0,0 0-1,-1-1 1,1 1-1,0-1 1,0 1 0,0 0-1,0-1 1,-1 1-1,1 0 1,0 0 0,0-1-1,-1 1 1,1 0-1,0 0 1,0-1 0,-1 1-1,1 0 1,0 0-1,-1-1 1,1 1-1,0 0 1,-1 0 0,1 0-1,0 0 1,-1 0-1,1 0 1,-1 0 0,-10 9 332,-5 19-325,13-20-34,1-1-1,0 1 0,0 0 0,1 0 0,-1 15 0,2-21 9,-1 0 0,1 0-1,0-1 1,1 1 0,-1 0 0,0 0 0,0 0-1,1-1 1,-1 1 0,1 0 0,-1-1-1,1 1 1,0 0 0,0-1 0,0 1 0,0-1-1,0 1 1,0-1 0,0 0 0,0 1-1,1-1 1,-1 0 0,0 0 0,1 0 0,-1 0-1,1 0 1,-1 0 0,1 0 0,0 0 0,-1-1-1,4 2 1,5-1 87,-1-1 0,1 0 0,-1 0 0,1-1 0,-1 0 0,0-1 1,0 0-1,1 0 0,-1-1 0,0 0 0,-1-1 0,1 1 0,-1-2 0,0 1 0,0-2 0,0 1 0,0-1 0,7-7 0,4-4-115,-1 0 0,0-2 0,-1 0 1,-1-1-1,21-35 0,-32 46-10,1 0 0,-2 0 1,1 0-1,-1-1 0,-1 0 1,0 1-1,0-1 0,-1 0 1,2-17-1,-18 36-144,1 12 141,1 0-1,2 1 0,0 0 1,1 1-1,1 0 1,-6 32-1,2-11 53,8-33 53,0 1 1,2 0-1,-1 0 0,1 1 1,1-1-1,0 0 1,2 25-1,0-36-66,-1 0 0,0 0-1,0 1 1,1-1 0,-1 0-1,0 0 1,1 0 0,-1 1 0,1-1-1,0 0 1,-1 0 0,1 0 0,0 0-1,0 0 1,-1 0 0,1 0 0,0-1-1,0 1 1,0 0 0,0 0-1,0-1 1,0 1 0,1-1 0,-1 1-1,1 0 1,2 0 14,-1-1-1,0 1 1,0-1 0,1 0-1,-1 0 1,0 0-1,0 0 1,0-1 0,6 0-1,1-2 7,0 0-1,-1 0 1,0-1 0,0 0-1,14-9 1,-7 1-482,-1 0 0,0-1 0,-1-1 0,0 0 0,14-21 0,-35 46 630,1 1-1,1-1 0,0 1 0,0 0 0,1 0 0,1 0 1,0 0-1,1 1 0,-1 13 0,2-25-165,1 0-1,1 0 1,-1 0-1,0-1 0,0 1 1,0 0-1,0 0 1,0 0-1,1 0 1,-1-1-1,0 1 1,1 0-1,-1 0 1,1-1-1,-1 1 0,1 0 1,-1 0-1,1-1 1,-1 1-1,1-1 1,0 1-1,-1-1 1,1 1-1,0-1 1,0 1-1,-1-1 1,1 1-1,0-1 0,0 0 1,-1 1-1,1-1 1,0 0-1,0 0 1,0 0-1,0 0 1,0 1-1,-1-1 1,1-1-1,0 1 1,0 0-1,0 0 0,0 0 1,0 0-1,-1 0 1,1-1-1,0 1 1,0 0-1,0-1 1,-1 1-1,2-1 1,3-1 53,0 0 0,0 0 0,0-1 0,0 1 0,-1-1 0,9-7 0,-7 5-51,0-1-1,0-1 0,-1 1 0,0-1 1,0 0-1,-1 0 0,1 0 0,-2 0 1,1-1-1,-1 0 0,0 0 0,0 0 1,-1 0-1,0 0 0,-1 0 0,1-16 1,-4 22 264,-3 9-248,-2 11-122,0 40 175,7-56-229,-1 0-1,1 0 1,0 1 0,0-1 0,1 0 0,-1 0-1,0 1 1,1-1 0,-1 0 0,1 0-1,0 0 1,0 0 0,0 0 0,0 0-1,0 0 1,0 0 0,0 0 0,1 0 0,-1 0-1,1-1 1,-1 1 0,4 2 0,12-1-5090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0:06.892"/>
    </inkml:context>
    <inkml:brush xml:id="br0">
      <inkml:brushProperty name="width" value="0.025" units="cm"/>
      <inkml:brushProperty name="height" value="0.025" units="cm"/>
    </inkml:brush>
  </inkml:definitions>
  <inkml:trace contextRef="#ctx0" brushRef="#br0">1 48 7591,'0'0'1730,"7"0"-1570,11 0 201,0 2 0,0 0 1,0 1-1,0 0 0,17 7 0,9 4-31,0-3 0,1-1 1,0-2-1,58 2 0,186-7 300,-271-3-583,117-10 179,191-36 1,30-5 388,-330 49-581,198-12 72,-180 14-35,0 1-1,87 15 1,-130-16-96,-1 0 1,1 0-1,-1 0 0,1 0 1,-1 0-1,1 0 1,-1 0-1,1 0 0,-1 0 1,1 0-1,-1 0 1,1 0-1,-1 0 0,1 0 1,-1 0-1,1 1 0,-1-1 1,1 0-1,-1 0 1,0 0-1,1 1 0,-1-1 1,1 0-1,-1 1 0,0-1 1,1 0-1,-1 1 1,0-1-1,1 1 0,-1-1 1,0 0-1,0 1 1,1-1-1,-1 1 0,0-1 1,0 1-1,0-1 0,0 1 1,0-1-1,0 1 1,1 0-1,-2 0-218,-1-1 1,1 1-1,0 0 0,0-1 1,0 1-1,0 0 0,-1-1 1,1 0-1,0 1 0,0-1 1,-1 0-1,1 1 0,0-1 1,-1 0-1,-1 0 0,-32 0-5175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32.599"/>
    </inkml:context>
    <inkml:brush xml:id="br0">
      <inkml:brushProperty name="width" value="0.025" units="cm"/>
      <inkml:brushProperty name="height" value="0.025" units="cm"/>
    </inkml:brush>
  </inkml:definitions>
  <inkml:trace contextRef="#ctx0" brushRef="#br0">105 1 11435,'-6'61'9926,"-15"41"-7609,5-25-1059,12-55-1007,-6 32 142,2 0 0,-1 56 0,9-110-392,0 0 0,0 0 0,0 1 0,0-1 0,0 0-1,0 0 1,0 1 0,0-1 0,0 0 0,0 0 0,0 0 0,0 1-1,0-1 1,0 0 0,0 0 0,0 1 0,0-1 0,0 0 0,0 0-1,1 0 1,-1 1 0,0-1 0,0 0 0,0 0 0,0 0 0,0 0-1,1 1 1,-1-1 0,0 0 0,0 0 0,0 0 0,0 0 0,1 0-1,-1 0 1,0 0 0,0 1 0,1-1 0,-1 0 0,0 0 0,0 0-1,0 0 1,1 0 0,10-6 88,8-16 15,-15 10-424,1-1 1,-2 0 0,1 0-1,-2 0 1,3-26 0,-5 33 237,1 1 0,-1 0 0,0-1 0,0 1 0,-1-1 0,0 1 1,0 0-1,0-1 0,0 1 0,-1 0 0,0 0 0,0 0 0,0 0 0,-1 0 1,0 0-1,0 1 0,-4-6 0,6 9 75,0 0 1,1 0-1,-1 1 1,0-1-1,0 0 1,0 0-1,0 1 0,0-1 1,0 1-1,0-1 1,-1 1-1,1-1 1,0 1-1,0 0 0,0-1 1,0 1-1,-1 0 1,1 0-1,0 0 1,0 0-1,0 0 1,-1 0-1,1 0 0,0 1 1,0-1-1,0 0 1,-1 1-1,0 0 1,0 0 15,0 0 1,0 1-1,1 0 0,-1-1 1,0 1-1,1 0 1,0-1-1,-1 1 1,1 0-1,0 0 1,0 0-1,0 0 1,0 1-1,-1 2 1,1-3 8,0 1-1,0 0 1,0 0 0,1-1 0,-1 1 0,1 0 0,-1 0 0,1 0 0,0 0-1,0 0 1,0 0 0,1-1 0,-1 1 0,1 0 0,-1 0 0,1 0-1,0 0 1,0-1 0,0 1 0,0 0 0,1-1 0,-1 1 0,1-1 0,0 0-1,2 3 1,0-3 43,0 0-1,0-1 0,1 1 1,-1-1-1,1 0 0,-1 0 0,1-1 1,0 0-1,-1 1 0,1-1 1,-1-1-1,1 1 0,-1-1 1,1 0-1,-1 0 0,8-2 0,9-5 81,-1 0 0,23-12 0,-28 12-286,70-35-2784,-30 12-2571,-14 8-2412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33.260"/>
    </inkml:context>
    <inkml:brush xml:id="br0">
      <inkml:brushProperty name="width" value="0.025" units="cm"/>
      <inkml:brushProperty name="height" value="0.025" units="cm"/>
    </inkml:brush>
  </inkml:definitions>
  <inkml:trace contextRef="#ctx0" brushRef="#br0">216 61 12043,'0'0'2536,"-1"-8"245,1 5-2586,0 1-1,-1-1 1,1 1-1,-1-1 1,1 1-1,-1-1 0,0 1 1,0-1-1,0 1 1,0 0-1,-1 0 1,1-1-1,-1 1 1,1 0-1,-4-3 0,3 3-80,-1 1 0,0 0 0,1-1 0,-1 1 0,0 0 0,1 1 0,-1-1 0,0 0 0,0 1 0,0-1 0,1 1 0,-1 0 0,0 0 0,0 0 0,0 0 0,0 1 0,-5 1 0,0 0-109,1 1 0,0 0 1,-1 0-1,1 0 1,0 1-1,1 1 0,-1-1 1,1 1-1,0 0 0,0 0 1,0 1-1,1 0 1,0 0-1,-7 9 0,8-9 8,-1 0-1,1 0 0,0 1 1,1-1-1,0 1 0,0-1 0,0 1 1,1 0-1,0 0 0,0 0 1,1 1-1,-1-1 0,2 0 1,-1 1-1,2 11 0,-1-18-2,1 0 0,-1 0-1,1 0 1,0 0 0,0 0 0,-1 0-1,1 0 1,0-1 0,0 1 0,0 0-1,0 0 1,0-1 0,0 1 0,0-1-1,0 1 1,0-1 0,0 1 0,1-1-1,-1 0 1,0 0 0,0 1 0,0-1-1,0 0 1,1 0 0,-1 0 0,0 0-1,0 0 1,0-1 0,0 1 0,1 0-1,-1 0 1,0-1 0,0 1 0,0-1-1,1 0 1,43-16 525,-28 5-548,0-1-1,-1 0 0,0-2 0,-1 1 0,-1-2 0,0 0 0,-1-1 0,-1 0 0,14-26 1,-21 33-99,-10 23 3,-20 46 9,20-40 385,1 1 0,0 1 1,2-1-1,-1 26 0,3-44-249,0-1-1,0 0 1,1 1 0,-1-1 0,1 0 0,-1 1 0,1-1 0,-1 0-1,1 0 1,-1 0 0,1 1 0,0-1 0,0 0 0,0 0 0,0 0-1,0 0 1,0 0 0,0 0 0,0-1 0,0 1 0,0 0 0,0 0-1,0-1 1,1 1 0,-1-1 0,0 1 0,0-1 0,1 0 0,-1 1 0,0-1-1,1 0 1,-1 0 0,1 0 0,-1 0 0,0 0 0,1 0 0,-1 0-1,0 0 1,1-1 0,1 1 0,4-2 32,0 1 1,1-1-1,-1 0 0,0 0 1,0-1-1,7-3 0,12-10-202,40-31 0,-8 5-1130,-57 41 1257,-1 0 0,1 1 0,0-1 0,-1 1 0,1-1 0,-1 0 0,1 1-1,0 0 1,0-1 0,-1 1 0,1-1 0,0 1 0,0 0 0,-1-1 0,1 1 0,0 0 0,0 0 0,0 0 0,-1 0 0,1 0-1,0 0 1,0 0 0,0 0 0,0 0 0,-1 0 0,1 0 0,0 0 0,0 1 0,0-1 0,-1 0 0,1 1 0,0-1 0,0 0-1,-1 1 1,1-1 0,0 1 0,-1-1 0,1 1 0,0-1 0,-1 1 0,1 0 0,-1-1 0,1 1 0,-1 0 0,1-1 0,-1 1-1,0 0 1,1 0 0,-1-1 0,0 1 0,0 0 0,1 0 0,-1 0 0,0-1 0,0 1 0,0 0 0,0 0 0,0 0 0,0 1-1,0 9 124,0 1 0,0 0 0,-4 17 0,3-15-16,-5 43 306,6-56-398,1-1 0,-1 0 0,0 1 0,0-1 0,0 1 0,0-1 0,0 1 0,0-1 0,1 0 0,-1 1 0,0-1 0,0 0 0,0 1 0,1-1 0,-1 0 0,0 1 0,1-1 0,-1 0 0,0 0 0,1 1 0,-1-1 0,0 0 0,1 0 0,-1 1 0,1-1 0,-1 0 0,0 0 0,1 0 1,-1 0-1,1 0 0,-1 0 0,0 0 0,1 0 0,-1 0 0,1 0 0,-1 0 0,1 0 0,-1 0 0,0 0 0,1 0 0,-1 0 0,1 0 0,-1 0 0,0-1 0,1 1 0,-1 0 0,0 0 0,1 0 0,-1-1 0,0 1 0,1 0 0,-1 0 0,1-1 0,21-14 418,-16 8-422,-1 0 0,1 0 0,-1-1 0,-1 1 0,1-1 0,-1 0 0,-1 0 0,0 0 0,0-1 0,0 1 0,-1-1 0,0 0 0,-1 0 0,1-15 0,-2 15-618,-1 0 0,0 0 0,0-1-1,-5-16 1,6 25-652,13 0-9880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34.142"/>
    </inkml:context>
    <inkml:brush xml:id="br0">
      <inkml:brushProperty name="width" value="0.025" units="cm"/>
      <inkml:brushProperty name="height" value="0.025" units="cm"/>
    </inkml:brush>
  </inkml:definitions>
  <inkml:trace contextRef="#ctx0" brushRef="#br0">77 368 13229,'0'0'4857,"-9"8"-3826,1-1-844,0 0 1,1 0-1,0 1 0,1 0 1,0 0-1,-8 13 1,13-18-135,-1 0 0,1-1 1,-1 1-1,1 0 0,0 0 0,0 0 1,0 0-1,1 0 0,-1 0 0,1 1 1,-1-1-1,1 0 0,0 0 0,0 0 1,1 0-1,-1 0 0,1 0 0,-1 0 1,1 1-1,0-1 0,0-1 0,0 1 1,1 0-1,-1 0 0,1 0 0,-1-1 1,1 1-1,0-1 0,0 1 0,4 3 1,33 27 85,-31-28-132,-1 0 1,0 1 0,0 0 0,-1 0 0,0 0 0,0 1-1,0 0 1,-1 0 0,0 0 0,0 1 0,0-1 0,-1 1-1,-1 1 1,1-1 0,-1 0 0,3 18 0,-4-11 208,0 1 0,-1 0 0,0 0 1,-2 0-1,0 0 0,-4 21 0,5-34-112,-1 1-1,0-1 0,1 1 1,-1-1-1,0 1 0,-1-1 1,1 0-1,-1 1 0,1-1 1,-1 0-1,0 0 0,0 0 1,0-1-1,0 1 0,-1 0 1,1-1-1,-1 1 0,0-1 1,0 0-1,1 0 0,-1 0 1,-1 0-1,1-1 0,0 1 1,0-1-1,-1 0 0,1 0 1,0 0-1,-1 0 0,1 0 1,-1-1-1,1 0 0,-1 0 1,-4 0-1,5-1-97,0 1 1,1-1-1,-1 0 0,0-1 0,1 1 1,-1 0-1,1-1 0,-1 0 0,1 1 1,-1-1-1,1 0 0,0 0 0,0 0 1,0 0-1,0-1 0,1 1 0,-1-1 1,1 1-1,-1-1 0,1 1 0,0-1 1,0 0-1,0 1 0,0-1 1,0 0-1,0-4 0,-2-9-550,0-1 0,0 1 0,1-21 0,1 19-70,2 0 1,-1 0-1,2-1 1,1 1-1,0 1 1,1-1-1,1 0 1,9-22-1,-8 26 839,1 1 1,1 0-1,0 0 0,1 0 1,0 1-1,1 1 0,1 0 1,-1 0-1,2 1 1,17-13-1,-6 7 727,-16 12-817,0 0 0,0-1 0,-1 0 0,0 0 0,0-1 0,0 0 0,0 0 0,4-7 0,-10 19 120,0 0 0,1 0 0,-1-1 1,1 1-1,0 0 0,1-1 0,-1 1 0,6 9 0,-4-13-220,1 0 0,-1 0 0,1-1 0,0 1 1,0-1-1,0 0 0,0 0 0,0-1 0,0 1 0,0-1 0,0 0 1,0 0-1,0 0 0,0-1 0,0 1 0,0-1 0,0 0 0,-1 0 1,1 0-1,0-1 0,0 1 0,-1-1 0,6-4 0,5-1 34,-1-1-1,0-1 0,-1 0 1,21-19-1,-7 2-50,-1-1 0,-2-2 0,31-47 1,-45 62-44,0-1 0,-1 0 0,-1-1 0,-1 0 0,0 0 0,-1 0 0,-1-1 0,0 0 1,2-28-1,-10 26-5,-7 17-109,9 3 127,0 0-1,0 1 1,0-1 0,0 0 0,0 1 0,1 0 0,-1 0 0,0-1 0,1 1 0,-1 0 0,1 0 0,-1 3 0,-9 19-2,2 1 1,1 0-1,1 0 0,0 1 0,3 0 0,0 0 1,1 0-1,2 0 0,0 0 0,2 1 0,8 51 1,-8-75 17,8 32-8,-8-34 7,-1 0-1,1 1 1,-1-1-1,1 0 1,0 0-1,-1 0 0,1 0 1,0 0-1,-1 0 1,1 0-1,0 0 0,0 0 1,0 0-1,0-1 1,0 1-1,0 0 0,0-1 1,0 1-1,1 0 1,-1-1-1,0 1 1,0-1-1,3 1 0,-4-2-64,1 1 0,0 0 0,-1 0 0,1-1-1,-1 1 1,1-1 0,-1 1 0,1 0 0,-1-1-1,1 1 1,-1-1 0,0 1 0,1-1 0,-1 1-1,0-1 1,1 0 0,-1 1 0,0-1 0,0 1-1,1-1 1,-1 0 0,0 1 0,0-1 0,0 0-1,0 1 1,0-1 0,0 0 0,0 1 0,0-1-1,0 1 1,0-1 0,0 0 0,-1-1 0,-3-24-2981,0 18 2101,1 1-1,-1-1 1,0 1-1,-1 0 1,1 0-1,-1 1 0,-1-1 1,0 1-1,1 0 1,-12-8-1,-41-27 625,0 0 10140,62 37-6978,23-3-2555,-5 2-179,88-16-1471,-38 3-4819,-22 4-2292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34.521"/>
    </inkml:context>
    <inkml:brush xml:id="br0">
      <inkml:brushProperty name="width" value="0.025" units="cm"/>
      <inkml:brushProperty name="height" value="0.025" units="cm"/>
    </inkml:brush>
  </inkml:definitions>
  <inkml:trace contextRef="#ctx0" brushRef="#br0">132 0 16400,'0'0'2306,"-40"56"673,22-19-1154,-4 0-512,13 1-640,4-3-481,5-5-128,0-4-160,2-2-1954,7-9-1953,-2-2-4582</inkml:trace>
  <inkml:trace contextRef="#ctx0" brushRef="#br0" timeOffset="1">27 522 17969,'0'0'2210,"-18"58"224,13-36-95,1-4-962,4-4-576,0-6-609,4-6-160,7-2-609,-4 0-3138,5-17-4293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58.798"/>
    </inkml:context>
    <inkml:brush xml:id="br0">
      <inkml:brushProperty name="width" value="0.025" units="cm"/>
      <inkml:brushProperty name="height" value="0.025" units="cm"/>
    </inkml:brush>
  </inkml:definitions>
  <inkml:trace contextRef="#ctx0" brushRef="#br0">1 17 8168,'0'0'10644,"13"3"-9015,16 3-984,0-2 0,1-1 0,0-1 0,-1-2 0,51-6 0,-17-3-594,-11 1-912,1 1-1,0 3 0,68 3 1,-103 8-1295,-18-7 1990,1 1 1,-1-1-1,0 1 0,1-1 0,-1 0 0,0 1 0,0-1 1,1 1-1,-1-1 0,0 1 0,0-1 0,0 0 0,1 1 1,-1-1-1,0 1 0,0-1 0,0 1 0,0-1 0,0 1 1,0-1-1,0 1 0,0-1 0,0 1 0,0-1 1,0 1-1,-1-1 0,1 1 0,0-1 0,0 1 0,0-1 1,-1 1-1,1-1 0,0 1 0,-1 0 0,-11 9-4750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59.190"/>
    </inkml:context>
    <inkml:brush xml:id="br0">
      <inkml:brushProperty name="width" value="0.025" units="cm"/>
      <inkml:brushProperty name="height" value="0.025" units="cm"/>
    </inkml:brush>
  </inkml:definitions>
  <inkml:trace contextRef="#ctx0" brushRef="#br0">18 29 4644,'0'0'10314,"-18"46"-8905,31-40-63,15-4 223,12-2-31,9 0-641,5 0-609,9-4-224,3-5-32,1-2-801,-9-5-1473,-6-4-3011,-11-2-1473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59.535"/>
    </inkml:context>
    <inkml:brush xml:id="br0">
      <inkml:brushProperty name="width" value="0.025" units="cm"/>
      <inkml:brushProperty name="height" value="0.025" units="cm"/>
    </inkml:brush>
  </inkml:definitions>
  <inkml:trace contextRef="#ctx0" brushRef="#br0">0 8 11723,'0'0'3433,"8"-1"-2222,17-2-696,-1 1 0,0 1-1,0 1 1,1 1 0,-1 1-1,0 1 1,0 2-1,0 0 1,37 14 0,-58-18-504,0 0 1,0 0 0,-1 1 0,1-1-1,0 1 1,-1 0 0,0-1 0,1 1-1,-1 0 1,0 0 0,0 1-1,0-1 1,0 0 0,0 1 0,0-1-1,-1 1 1,0-1 0,1 1 0,-1 0-1,1 3 1,-1-1 8,0-1 1,-1 1-1,0 0 0,0 0 1,0-1-1,0 1 0,-1 0 1,0 0-1,0-1 0,0 1 1,-3 7-1,-6 9 41,-1 0 0,0-1 0,-2 0 0,-16 21 0,23-34-56,-22 33-78,-81 100-1567,91-123-3474,10-13-5344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0.089"/>
    </inkml:context>
    <inkml:brush xml:id="br0">
      <inkml:brushProperty name="width" value="0.025" units="cm"/>
      <inkml:brushProperty name="height" value="0.025" units="cm"/>
    </inkml:brush>
  </inkml:definitions>
  <inkml:trace contextRef="#ctx0" brushRef="#br0">23 1 7495,'0'0'14905,"-4"11"-14740,0 3-168,0 0 0,0 0 0,2 1 0,-1-1-1,2 1 1,0 28 0,1-39 21,0 0 0,1 0-1,-1 0 1,1 0 0,-1-1 0,1 1 0,0 0-1,1-1 1,-1 1 0,1 0 0,-1-1 0,1 1 0,0-1-1,1 0 1,-1 0 0,0 0 0,1 0 0,0 0 0,-1 0-1,1-1 1,0 1 0,1-1 0,-1 0 0,0 0 0,1 0-1,-1 0 1,1-1 0,-1 1 0,1-1 0,0 0-1,-1 0 1,1-1 0,0 1 0,0-1 0,4 1 0,5-1 96,0-1 1,1-1 0,-1 1-1,0-2 1,0 0 0,0-1-1,-1 0 1,1-1 0,-1 0-1,0-1 1,16-10 0,-10 4-82,0-1 1,0 0 0,-2-1 0,0-1-1,0-1 1,16-21 0,-34 47 127,-6 65-71,7-67-59,0 1-1,1 0 1,0 0 0,1 0-1,0-1 1,1 1 0,1 8-1,-2-14 7,1-1-1,-1 1 1,0-1-1,0 0 1,1 0-1,-1 1 1,1-1-1,0 0 1,0-1-1,0 1 1,0 0-1,0 0 0,0-1 1,0 1-1,0-1 1,1 0-1,-1 0 1,0 0-1,1 0 1,-1 0-1,1 0 1,-1 0-1,1-1 1,0 0-1,-1 1 1,1-1-1,-1 0 1,1 0-1,0 0 1,-1-1-1,1 1 1,0-1-1,-1 1 1,1-1-1,-1 0 1,1 0-1,2-2 1,3 0 58,0 0 0,-1-1 0,1 0 1,-1-1-1,0 0 0,-1 0 0,1 0 1,-1-1-1,0 0 0,8-10 1,-8 6-60,0 0 1,0 0-1,-1-1 1,0 0-1,4-14 1,-8 20-79,1 0 1,-1 0 0,0 0 0,0 0 0,-1 0 0,1 0 0,-1 0 0,-1 0 0,1 0 0,0 0 0,-1 0 0,0 0 0,0 0 0,-1 1 0,-1-6 0,2 9-81,1 0 0,-1 0-1,1 0 1,-1 0 0,1 1 0,-1-1 0,0 0 0,1 0 0,-1 1 0,0-1-1,0 0 1,1 1 0,-1-1 0,0 1 0,0-1 0,0 1 0,0-1-1,0 1 1,0 0 0,0-1 0,0 1 0,-1 0 0,1 0-105,1 0 0,-1 0 1,1 0-1,-1 0 1,1 1-1,-1-1 0,1 0 1,-1 0-1,1 1 0,0-1 1,-1 0-1,1 0 0,-1 1 1,1-1-1,0 1 0,-1-1 1,1 0-1,0 1 0,-1-1 1,1 1-1,0-1 1,-1 1-1,1-1 0,0 1 1,0-1-1,0 1 0,0-1 1,-1 1-1,1-1 0,0 1 1,0-1-1,0 1 0,0-1 1,0 1-1,0-1 0,0 1 1,1-1-1,-1 1 0,1 13-5324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0.576"/>
    </inkml:context>
    <inkml:brush xml:id="br0">
      <inkml:brushProperty name="width" value="0.025" units="cm"/>
      <inkml:brushProperty name="height" value="0.025" units="cm"/>
    </inkml:brush>
  </inkml:definitions>
  <inkml:trace contextRef="#ctx0" brushRef="#br0">99 0 13004,'0'0'7778,"-8"3"-6438,4-1-1233,1-1 0,-1 1 0,1-1-1,0 1 1,0 0 0,0 0 0,0 1 0,0-1-1,0 0 1,0 1 0,-4 6 0,3-4 127,1 1 0,0 1 0,0-1 1,0 0-1,1 1 0,0 0 0,-2 10 0,-3 13 54,0 1-1,3 0 0,0 0 1,2 0-1,3 56 1,-1-84-284,1-1 1,-1 1 0,1 0 0,-1 0 0,1-1 0,0 1 0,0 0 0,0-1 0,1 1 0,-1-1 0,0 1 0,1-1 0,0 0 0,-1 0 0,1 1 0,0-1 0,0 0 0,1-1 0,-1 1-1,4 3 1,-2-4 6,0 0 0,0 1-1,0-1 1,-1-1 0,1 1-1,0-1 1,0 1-1,0-1 1,0 0 0,0 0-1,0-1 1,0 1 0,4-2-1,7-2-11,0-1 0,0 0 0,0-1 0,-1-1 0,0 0 0,15-11 0,8-14-476,-30 26 390,0 0 0,0 0-1,1 0 1,14-8 0,-22 14 87,1 0 0,-1 0-1,0 0 1,1 0 0,-1 1-1,0-1 1,1 0 0,-1 0-1,1 0 1,-1 1 0,0-1-1,1 0 1,-1 0 0,0 1 0,0-1-1,1 0 1,-1 1 0,0-1-1,0 0 1,1 1 0,-1-1-1,0 0 1,0 1 0,0-1-1,0 1 1,1-1 0,-1 0-1,0 1 1,0-1 0,0 1 0,0-1-1,0 0 1,0 1 0,0-1-1,0 1 1,0-1 0,0 0-1,-1 1 1,1-1 0,0 1-1,0-1 1,0 0 0,0 1-1,0-1 1,-1 0 0,1 1 0,-1 0-1,-4 23 107,0-11-47,-1 0-42,2-1 0,-1 0-1,2 1 1,0 0 0,0 0-1,-1 23 1,4-35-87,0-1 0,1 1 0,-1 0 0,0 0 0,1-1 0,-1 1 1,1-1-1,-1 1 0,1 0 0,-1-1 0,1 1 0,-1-1 0,1 1 0,-1-1 0,1 0 0,0 1 0,-1-1 0,1 1 0,0-1 0,-1 0 0,1 0 0,0 1 0,0-1 0,-1 0 1,1 0-1,0 0 0,0 0 0,-1 0 0,1 0 0,0 0 0,0 0 0,-1 0 0,1 0 0,0 0 0,-1-1 0,1 1 0,0 0 0,0 0 0,0-1 0,34-11-4488,-6-8-994,4-4-2472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1.252"/>
    </inkml:context>
    <inkml:brush xml:id="br0">
      <inkml:brushProperty name="width" value="0.025" units="cm"/>
      <inkml:brushProperty name="height" value="0.025" units="cm"/>
    </inkml:brush>
  </inkml:definitions>
  <inkml:trace contextRef="#ctx0" brushRef="#br0">199 267 13773,'0'0'2813,"-11"2"-165,0 1-2281,0 0 0,0 0 0,0 1 0,1 1 0,0 0-1,0 0 1,0 1 0,0 0 0,1 1 0,0 0 0,1 1 0,-1-1-1,1 2 1,1-1 0,0 1 0,0 0 0,-11 20 0,16-26-341,1-1 1,-1 1 0,1 0 0,0 0-1,0 0 1,0 0 0,0 0-1,1 0 1,-1 0 0,1 0 0,-1 0-1,1 0 1,0 0 0,1 0-1,-1 0 1,0 0 0,1 0-1,0 0 1,-1 0 0,1 0 0,2 4-1,0-4-24,-1-1-1,0 0 1,1 0-1,-1 0 1,1 0-1,0 0 1,0-1-1,0 1 1,0-1-1,0 1 1,0-1-1,0 0 1,0-1-1,0 1 1,0 0-1,1-1 1,-1 0 0,0 1-1,0-2 1,5 1-1,3-1-55,1 0-1,-1 0 1,0-2 0,0 1 0,0-1-1,0-1 1,-1 0 0,1 0-1,-1-1 1,0 0 0,0-1-1,-1 0 1,11-10 0,-7 6-171,-1 0 1,-1-2-1,0 1 1,-1-2-1,0 1 0,-1-1 1,0-1-1,13-27 1,-14 4 195,-12 28 142,-12 19 38,10-3-101,0 0 0,1 1 1,0 0-1,0 0 1,1 0-1,0 0 0,0 1 1,1-1-1,0 1 0,1 0 1,0 0-1,0 0 1,1 0-1,0 1 0,0 8 1,2-16-49,-1-1 0,1 1 0,-1-1 1,1 0-1,0 1 0,-1-1 0,1 0 1,0 0-1,0 1 0,0-1 0,0 0 1,0 0-1,0 0 0,1 0 0,-1 0 1,0-1-1,0 1 0,1 0 0,-1 0 1,1-1-1,-1 1 0,0-1 0,1 1 1,-1-1-1,1 0 0,-1 0 0,1 1 1,-1-1-1,1 0 0,-1 0 0,1-1 1,-1 1-1,1 0 0,-1 0 0,2-1 1,5 0 11,0-1 0,0 1 0,0-1 0,-1-1 0,12-4 0,0-3-185,-1-2-1,0 0 1,0 0-1,-2-2 1,1 0 0,-2-1-1,0-1 1,-1 0-1,20-31 1,-6 3 2,-1-1 0,35-87 0,-50 106 354,-12 26-161,1 0 0,-1 0 0,0 1 1,0-1-1,0 0 0,0 0 0,0 0 0,0 0 1,0 0-1,0 0 0,0 0 0,0 0 0,0 0 1,0 0-1,0 0 0,0 0 0,0 0 0,0 0 0,1 1 1,-1-1-1,0 0 0,0 0 0,0 0 0,0 0 1,0 0-1,0 0 0,0 0 0,0 0 0,0 0 1,0 0-1,1 0 0,-1 0 0,0 0 0,0 0 1,0 0-1,0 0 0,0 0 0,0 0 0,0-1 0,0 1 1,0 0-1,0 0 0,1 0 0,-1 0 0,0 0 1,0 0-1,0 0 0,-11 47 1433,-2-2-962,2 0 0,-6 56 0,16-85-443,0 0 0,1-1 0,0 1 0,1-1-1,1 1 1,1-1 0,0 1 0,1-1 0,1 0 0,9 21-1,24 26-195,-68-108-3879,11 15 2276,-26-33 1,44 63 1709,-91-101-1848,79 90 2395,0 0 1,-29-19 0,98 34 3157,39 5-3404,101-4 0,-161-4-1252,6-2-3944,-7-6-4709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0:48.619"/>
    </inkml:context>
    <inkml:brush xml:id="br0">
      <inkml:brushProperty name="width" value="0.025" units="cm"/>
      <inkml:brushProperty name="height" value="0.025" units="cm"/>
    </inkml:brush>
  </inkml:definitions>
  <inkml:trace contextRef="#ctx0" brushRef="#br0">74 101 3331,'-44'3'2885,"14"-2"6775,61-1-8090,171-2-972,391-54 0,-511 41-464,-36 5-66,0 1 1,1 3-1,0 2 0,0 1 1,58 6-1,-104-3-57,1 0 1,0 1-1,-1-1 0,1 1 0,0 0 1,-1-1-1,1 1 0,-1 0 0,1 0 0,-1 0 1,0 0-1,1 0 0,-1 1 0,0-1 1,0 0-1,1 1 0,-1-1 0,0 0 0,-1 1 1,1-1-1,0 1 0,0 0 0,-1-1 1,1 1-1,0 0 0,-1-1 0,0 1 1,1 2-1,-1-3 117,-63-3-896,4 1-4774,44 1 1853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2.186"/>
    </inkml:context>
    <inkml:brush xml:id="br0">
      <inkml:brushProperty name="width" value="0.025" units="cm"/>
      <inkml:brushProperty name="height" value="0.025" units="cm"/>
    </inkml:brush>
  </inkml:definitions>
  <inkml:trace contextRef="#ctx0" brushRef="#br0">55 1 11403,'0'0'10431,"-2"10"-9705,-11 50 244,1-7-507,2 0 1,2 1 0,-2 98-1,10-148-451,0 0-1,1 0 1,-1 0-1,1-1 1,-1 1-1,1 0 1,1 0 0,-1 0-1,0-1 1,1 1-1,0 0 1,0-1 0,0 0-1,0 1 1,0-1-1,1 0 1,-1 0-1,5 3 1,-3-3 18,1 0 0,-1-1-1,1 0 1,0 0 0,-1-1 0,1 1 0,0-1 0,0 0-1,0 0 1,0 0 0,0-1 0,0 0 0,0 0-1,6-1 1,0 0-17,1 0-1,0-1 1,-1-1-1,1 0 0,-1 0 1,0-1-1,0-1 1,16-9-1,5-5-19,40-33 1,-7 6-7,-66 46 13,1 0-1,0 0 1,0 0 0,0 0 0,0 0 0,0 1 0,0-1 0,0 0-1,0 0 1,0 0 0,0 0 0,0 0 0,0 0 0,0 0-1,0 0 1,0 0 0,0 1 0,0-1 0,0 0 0,0 0 0,0 0-1,0 0 1,0 0 0,0 0 0,1 0 0,-1 0 0,0 0-1,0 0 1,0 1 0,0-1 0,0 0 0,0 0 0,0 0 0,0 0-1,0 0 1,0 0 0,0 0 0,0 0 0,1 0 0,-1 0-1,0 0 1,0 0 0,0 0 0,0 0 0,0 0 0,0 0 0,0 0-1,0 0 1,0 0 0,1 0 0,-1 0 0,0 0 0,0 0 0,0 0-1,0 0 1,0 0 0,0 0 0,0 0 0,0 0 0,0 0-1,1 0 1,-1 0 0,0 0 0,0 0 0,0 0 0,-5 14-22,-8 14-10,3 4-1710,9-31 1594,1 0 1,0-1-1,1 1 1,-1 0-1,0-1 1,0 1-1,0-1 1,0 1-1,0 0 1,0-1-1,1 1 1,-1-1-1,0 1 1,1-1-1,-1 1 1,0-1-1,1 1 1,-1-1-1,0 1 1,1-1-1,-1 1 0,1-1 1,-1 1-1,1-1 1,-1 0-1,1 1 1,0-1-1,2 0-372,0 1-1,0-1 1,0 0-1,0-1 0,0 1 1,0 0-1,0-1 0,0 0 1,0 0-1,0 0 0,-1 0 1,1 0-1,0 0 0,-1-1 1,1 1-1,4-5 0,21-13-6184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2.515"/>
    </inkml:context>
    <inkml:brush xml:id="br0">
      <inkml:brushProperty name="width" value="0.025" units="cm"/>
      <inkml:brushProperty name="height" value="0.025" units="cm"/>
    </inkml:brush>
  </inkml:definitions>
  <inkml:trace contextRef="#ctx0" brushRef="#br0">108 0 8776,'0'0'9476,"-11"11"-6812,4-5-2300,-53 56 1540,57-58-1740,0-1-1,1 0 1,-1 1-1,0 0 1,1 0-1,0 0 1,0 0 0,0 0-1,1 0 1,-1 0-1,1 1 1,0-1-1,0 0 1,0 1-1,1-1 1,0 1-1,0-1 1,0 7 0,1-11-154,0 1 1,-1 0 0,1 0 0,0 0 0,0 0 0,0 0 0,0-1 0,0 1-1,0 0 1,0-1 0,0 1 0,0-1 0,0 1 0,1-1 0,-1 0 0,0 1-1,0-1 1,0 0 0,1 0 0,-1 0 0,0 0 0,0 0 0,0 0 0,1 0-1,0-1 1,33-3 86,-24 0-246,-1 1 0,0-2 1,-1 1-1,1-1 0,-1-1 1,0 0-1,0 0 0,0 0 1,-1-1-1,0-1 0,-1 1 0,0-1 1,0-1-1,0 1 0,-1-1 1,0 0-1,-1-1 0,0 1 1,4-14-1,-14 39-569,3-10 232,0-1-1,0 0 0,1 1 1,0 0-1,0-1 1,-1 12-1,2-16 236,1 1 0,-1-1 0,0 0 0,0 1-1,1-1 1,-1 0 0,1 1 0,0-1 0,-1 0 0,1 0 0,0 0 0,-1 1 0,1-1-1,0 0 1,0 0 0,0 0 0,0 0 0,0 0 0,0-1 0,1 1 0,-1 0-1,0 0 1,0-1 0,0 1 0,1-1 0,-1 1 0,0-1 0,1 0 0,-1 1 0,0-1-1,1 0 1,-1 0 0,1 0 0,-1 0 0,0 0 0,3 0 0,20 0-3657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2.859"/>
    </inkml:context>
    <inkml:brush xml:id="br0">
      <inkml:brushProperty name="width" value="0.025" units="cm"/>
      <inkml:brushProperty name="height" value="0.025" units="cm"/>
    </inkml:brush>
  </inkml:definitions>
  <inkml:trace contextRef="#ctx0" brushRef="#br0">140 54 6502,'0'0'11371,"-7"8"-9503,-7 13-1502,1 0 0,0 0 0,2 1-1,1 1 1,0 0 0,2 0 0,0 1-1,-4 27 1,2 1-109,3 1 0,-2 103 0,10-138-242,-1-9-4,1-1-1,-1 1 1,-1-1 0,1 0 0,-1 1 0,-5 14 0,5-50 837,11-18-785,2 1 0,2 0 0,2 1 0,29-56 0,-26 58-207,0-1-297,2 0-1,34-52 0,-48 84 439,0 0-1,1 0 1,0 1-1,0 0 1,1 0-1,0 1 1,1 0-1,0 0 1,0 1-1,1 1 1,-1 0-1,1 0 1,1 1-1,11-4 1,-22 8 3,0 1 0,1 0 0,-1-1 0,0 1 0,0 0 0,0-1 1,1 1-1,-1 0 0,0 0 0,0 0 0,0 0 0,1 0 0,-1 1 0,0-1 0,0 0 0,0 0 1,1 1-1,-1-1 0,1 2 0,-1-2 2,-1 1 1,0-1-1,1 1 0,-1 0 1,0-1-1,0 1 0,1-1 1,-1 1-1,0 0 1,0-1-1,0 1 0,0 0 1,0-1-1,0 1 0,0 0 1,0-1-1,0 1 1,0 0-1,-1-1 0,1 1 1,0 0-1,0-1 0,-1 1 1,1 0-1,-3 5 28,0-1 0,0 1 1,-1-1-1,0 0 0,1-1 0,-6 6 0,-36 29 632,-2-2 0,-1-2 0,-84 47 0,122-78-1417,10-7-79,23-18-1105,39-29-3272,-19 19-896,2-2-3166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3.271"/>
    </inkml:context>
    <inkml:brush xml:id="br0">
      <inkml:brushProperty name="width" value="0.025" units="cm"/>
      <inkml:brushProperty name="height" value="0.025" units="cm"/>
    </inkml:brush>
  </inkml:definitions>
  <inkml:trace contextRef="#ctx0" brushRef="#br0">166 25 9097,'0'0'5487,"0"8"-2209,-3 15-1989,-1 0-1,-1-1 1,-1 1-1,0-2 1,-18 38-1,-6 23 259,-2 41-1061,-23 168 0,80-402-944,48-125 1,-69 222 272,55-146-1438,-49 140 1433,0 0 0,1 0-1,0 1 1,2 1-1,23-28 1,-31 42 232,-1 0 0,1 0 0,-1 1 0,1-1 0,0 1 0,1 0 0,8-4 0,-13 7-33,0-1 0,-1 1-1,1 0 1,0-1 0,0 1-1,0 0 1,0-1-1,0 1 1,0 0 0,0 0-1,0 0 1,0 0 0,0 0-1,0 0 1,0 0 0,0 0-1,0 0 1,0 0 0,0 1-1,0-1 1,0 0 0,0 1-1,0-1 1,0 1-1,0-1 1,-1 1 0,1-1-1,0 1 1,0 0 0,-1-1-1,1 1 1,0 0 0,-1 0-1,1-1 1,0 1 0,-1 0-1,1 0 1,-1 0 0,1 0-1,-1 0 1,0 0-1,1 0 1,-1 0 0,0 0-1,0 0 1,0 0 0,0 0-1,0 0 1,0 1 0,0 10 91,-1 0 1,0 0 0,0 0-1,-2-1 1,1 1 0,-1 0-1,-1-1 1,0 0 0,-1 0-1,0 0 1,-1-1 0,0 0-1,0 0 1,-1 0 0,-1-1-1,1 0 1,-2 0 0,1-1-1,-1 0 1,-17 12 0,25-19-121,1 0 1,-1-1-1,1 1 1,-1 0 0,0-1-1,1 1 1,-1-1-1,0 1 1,0-1-1,1 1 1,-1-1 0,0 0-1,0 1 1,0-1-1,0 0 1,1 0-1,-1 1 1,0-1 0,0 0-1,0 0 1,0 0-1,0 0 1,0 0-1,1 0 1,-1 0 0,0-1-1,0 1 1,0 0-1,0 0 1,0-1-1,1 1 1,-1 0 0,0-1-1,0 1 1,1-1-1,-1 1 1,0-1-1,0 1 1,1-1 0,-1 0-1,1 1 1,-2-2-1,2-1-614,-1 0-1,0 0 0,1 1 1,0-1-1,-1 0 0,1 0 1,1 0-1,-1 0 0,0 0 1,1 0-1,-1 0 0,2-4 1,9-17-7128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3.761"/>
    </inkml:context>
    <inkml:brush xml:id="br0">
      <inkml:brushProperty name="width" value="0.025" units="cm"/>
      <inkml:brushProperty name="height" value="0.025" units="cm"/>
    </inkml:brush>
  </inkml:definitions>
  <inkml:trace contextRef="#ctx0" brushRef="#br0">0 157 10570,'0'0'3326,"9"1"678,0-1-3330,0 0 0,0 0 1,0 0-1,0-2 1,0 1-1,-1-1 1,1 0-1,0 0 0,-1-1 1,1-1-1,12-6 1,-8 2-553,-1 0 1,-1-1 0,13-12 0,-20 17-117,0 1-1,-1-1 1,1 0 0,-1 0 0,0-1-1,0 1 1,-1-1 0,1 1 0,-1-1-1,0 0 1,-1 0 0,3-6-1,-4 10-3,0 0 0,0 1-1,0-1 1,1 0 0,-1 0-1,0 1 1,0-1 0,0 0-1,0 1 1,0-1 0,0 0-1,-1 1 1,1-1 0,0 0-1,0 1 1,0-1 0,-1 0-1,1 1 1,0-1 0,-1 0-1,1 1 1,0-1 0,-1 1 0,1-1-1,-1 1 1,1-1 0,-1 1-1,1-1 1,-1 1 0,1-1-1,-1 1 1,0 0 0,1-1-1,-1 1 1,1 0 0,-1 0-1,0-1 1,1 1 0,-1 0-1,0 0 1,1 0 0,-1 0-1,0 0 1,0 0 0,1 0-1,-1 0 1,0 0 0,1 0-1,-1 0 1,0 0 0,1 1-1,-2-1 1,-35 16-10,30-11 110,1 1 0,-1 0-1,1 0 1,0 0 0,1 1 0,-1 0 0,1 0 0,1 1 0,-1-1 0,1 1 0,1 0 0,-1 0 0,1 0 0,1 0 0,0 1 0,0-1 0,0 1 0,0 13 0,2-21-81,0 1-1,0 0 0,1 0 0,-1-1 1,0 1-1,1 0 0,-1 0 0,1-1 0,0 1 1,-1 0-1,1-1 0,0 1 0,0-1 1,0 1-1,0-1 0,0 0 0,0 1 1,1-1-1,-1 0 0,0 0 0,1 0 0,-1 0 1,3 1-1,0 1-1,1-1 0,0 0 0,0-1 0,-1 1 0,1-1 1,0 0-1,1 0 0,5 0 0,5-1-5,0 0-1,-1-1 1,1-1 0,27-6-1,-21 1-107,0-1 0,-1-1 0,-1-1 0,0-1 0,0-1 0,-1 0 0,29-25 0,-53 41 220,1 1 0,-1 0 0,1 0 0,0 0 0,0 1 0,0 0 1,1 0-1,0 0 0,0 0 0,1 0 0,0 0 0,0 1 0,0-1 0,1 1 0,-2 11 1,4-17-125,-1 0 1,0 0 0,1 0 0,-1 0 0,1-1 0,0 1 0,-1 0 0,1 0 0,-1-1-1,1 1 1,0 0 0,0-1 0,-1 1 0,1-1 0,0 1 0,0-1 0,0 1-1,0-1 1,-1 0 0,1 1 0,0-1 0,0 0 0,0 0 0,0 0 0,0 0 0,0 0-1,1 0 1,33 2-15,-29-2-8,65 2-1634,39 0-3518,-95-3 3418,0 0-1,0-1 0,0-1 1,28-8-1,-24 3-2692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4.121"/>
    </inkml:context>
    <inkml:brush xml:id="br0">
      <inkml:brushProperty name="width" value="0.025" units="cm"/>
      <inkml:brushProperty name="height" value="0.025" units="cm"/>
    </inkml:brush>
  </inkml:definitions>
  <inkml:trace contextRef="#ctx0" brushRef="#br0">0 103 10186,'0'0'13693,"10"2"-12989,8 2-570,1-2 0,0 0-1,0-1 1,0 0 0,22-4-1,-34 3-130,0-1 1,0 0-1,0-1 0,0 1 0,0-1 0,-1 0 0,1-1 0,-1 0 0,1 0 0,-1 0 0,0-1 0,0 0 0,-1 0 0,1-1 0,-1 1 0,0-1 0,0 0 0,7-10 0,-11 14 7,-1 0 0,1 0 1,0-1-1,0 1 1,0-1-1,-1 1 0,1 0 1,-1-1-1,1 0 1,-1 1-1,1-1 0,-1 1 1,0-1-1,0 1 0,0-1 1,0 0-1,0 1 1,0-1-1,-1-1 0,1 2 17,-1 0-1,1 0 1,-1 0 0,0 0-1,1 1 1,-1-1-1,0 0 1,0 0-1,0 1 1,1-1-1,-1 1 1,0-1-1,0 1 1,0-1-1,0 1 1,0-1 0,0 1-1,0 0 1,0 0-1,0-1 1,-2 1-1,-2 0 43,0 0 0,-1 0-1,1 0 1,0 0 0,0 1 0,0 0-1,-1 0 1,1 0 0,-9 4-1,7-1-19,-1 0-1,1 1 1,0-1 0,0 2-1,0-1 1,1 0-1,0 1 1,-10 12-1,13-14-13,0 0-1,0 0 1,1 1 0,-1-1-1,1 0 1,0 1-1,0 0 1,1-1 0,-1 1-1,1 0 1,0 0-1,1 0 1,-1 0 0,1 0-1,0 0 1,1 6-1,-1-9-28,0 0 0,1-1 0,-1 1 0,1 0 0,-1-1 0,1 1 0,0-1 0,0 1 1,0-1-1,-1 1 0,1-1 0,1 1 0,-1-1 0,0 0 0,0 0 0,0 0 0,1 0 0,-1 0 0,1 0 0,2 2 0,0-1-70,0-1 1,1 1-1,-1-1 1,1 0-1,-1 0 1,1 0-1,8 0 1,-2-1-882,1-1 1,-1 0-1,1 0 1,-1-1 0,20-6-1,12-12-4489,0-4-2542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4.450"/>
    </inkml:context>
    <inkml:brush xml:id="br0">
      <inkml:brushProperty name="width" value="0.025" units="cm"/>
      <inkml:brushProperty name="height" value="0.025" units="cm"/>
    </inkml:brush>
  </inkml:definitions>
  <inkml:trace contextRef="#ctx0" brushRef="#br0">200 178 6854,'0'0'10282,"-10"4"-8718,-13 6-552,0 1-1,-28 18 0,41-23-572,1 0 0,1 1-1,-1 0 1,1 0 0,0 1-1,0 0 1,1 0-1,0 0 1,-7 13 0,14-21-420,-1 1 0,1-1 0,0 1 0,-1 0 0,1-1-1,-1 1 1,1 0 0,0 0 0,0-1 0,-1 1 0,1 0 0,0-1 0,0 1 0,0 0 0,0 0 0,0 0 0,0-1 0,0 1 0,0 0 0,0 0 0,0-1 0,0 1 0,1 0 0,-1 0 0,0-1 0,0 1 0,1 0 0,-1-1 0,1 1 0,-1 0-1,0-1 1,1 1 0,-1-1 0,2 2 0,0-1 2,0-1-1,0 1 0,0 0 0,0-1 0,0 1 0,0-1 1,0 0-1,0 0 0,0 0 0,1 0 0,-1 0 0,3-1 1,5 0 2,1-1 0,0-1 0,-1 0 0,12-5 0,8-7-72,-1-2 1,-1-1 0,-1-1 0,-1-2-1,26-25 1,-2-4-453,57-74 0,-91 106 1102,-34 44 878,3-5-1253,-6 12 408,0 1-1,-23 55 1,39-78-575,0 0 0,1 1 0,1 0 0,0-1 0,0 1 1,1 0-1,1 0 0,0 0 0,0 0 0,2 1 0,-1-1 0,5 20 0,-4-30-242,0 0 1,0 0-1,0 1 0,1-1 0,-1 0 1,1 0-1,0 0 0,0-1 0,-1 1 1,1 0-1,0-1 0,1 1 0,-1-1 1,0 0-1,0 0 0,0 1 0,1-1 1,-1-1-1,1 1 0,-1 0 0,1-1 1,-1 1-1,1-1 0,-1 0 0,1 0 1,-1 0-1,1 0 0,-1 0 0,5-1 1,27-1-5931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4.779"/>
    </inkml:context>
    <inkml:brush xml:id="br0">
      <inkml:brushProperty name="width" value="0.025" units="cm"/>
      <inkml:brushProperty name="height" value="0.025" units="cm"/>
    </inkml:brush>
  </inkml:definitions>
  <inkml:trace contextRef="#ctx0" brushRef="#br0">100 127 13229,'6'-11'1537,"1"-2"-766,0 1 0,1 0 1,0 1-1,19-22 0,-24 30-544,0 0 1,0 0-1,1 0 1,-1 0-1,1 1 1,-1-1-1,1 1 1,0 0-1,0 0 1,0 0-1,0 1 1,0-1-1,0 1 1,1 0-1,-1 0 1,0 1-1,1-1 1,-1 1-1,1 0 1,-1 0-1,0 1 1,1-1-1,7 3 0,-10-2-113,1 0 0,-1 0 1,0 1-1,0-1 0,0 1 0,0 0 0,-1-1 0,1 1 0,0 0 0,-1 0 0,1 0 0,-1 0 0,0 0 0,0 1 0,0-1 0,0 0 0,0 1 0,0-1 0,0 0 0,-1 1 0,1-1 0,-1 1 0,0-1 0,0 1 0,0-1 0,0 1 0,0 4 0,-1 0 93,1 0 0,-1 1 0,0-1 0,-1 0 0,0 0 0,0 0 0,0 0 0,-6 10 0,-9 6 279,0 0-1,-2-2 1,0 0 0,-2-1-1,-32 26 1,21-19-141,-41 44-1,71-69-341,-1 1 0,0 0 0,1 0 0,0 0-1,0 0 1,0 0 0,0 1 0,0-1 0,1 1-1,-1-1 1,1 1 0,0-1 0,0 1 0,0 0-1,0 5 1,2-7-12,0 0 0,-1 0 0,1 0 0,0 0 0,0 0 0,0 0 0,1 0 0,-1-1 0,0 1 0,1 0 0,-1-1 0,1 1 0,-1-1 0,1 0 0,0 1 0,0-1 0,0 0 0,-1 0-1,1 0 1,0 0 0,0 0 0,0-1 0,0 1 0,1 0 0,-1-1 0,0 0 0,4 1 0,14 2-926,0 0-1,26 0 1,12-3-4298,-36 0 2083,18 0-5829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0:05.155"/>
    </inkml:context>
    <inkml:brush xml:id="br0">
      <inkml:brushProperty name="width" value="0.025" units="cm"/>
      <inkml:brushProperty name="height" value="0.025" units="cm"/>
    </inkml:brush>
  </inkml:definitions>
  <inkml:trace contextRef="#ctx0" brushRef="#br0">56 0 15695,'0'0'8136,"-49"49"-4389,42-34-1633,7-8-993,0-4-865,18-3-160,9-4-224,2-13-2658,3-4-6247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1:59.486"/>
    </inkml:context>
    <inkml:brush xml:id="br0">
      <inkml:brushProperty name="width" value="0.025" units="cm"/>
      <inkml:brushProperty name="height" value="0.025" units="cm"/>
    </inkml:brush>
  </inkml:definitions>
  <inkml:trace contextRef="#ctx0" brushRef="#br0">1 220 3812,'4'-10'587,"1"-2"-706,35-80 2702,-32 76-666,1 0 0,0 0 0,21-26 0,-30 41-1753,1 0 0,0 0-1,0-1 1,-1 1 0,1 1 0,0-1-1,0 0 1,0 0 0,0 0 0,0 0-1,0 1 1,1-1 0,-1 0 0,0 1-1,0-1 1,0 1 0,1-1 0,-1 1-1,0 0 1,1 0 0,-1-1 0,0 1-1,3 0 1,-3 1-67,0 0 1,0 0-1,0-1 0,-1 1 1,1 0-1,0 0 0,0 0 1,0 0-1,-1 0 0,1 0 1,0 0-1,-1 0 0,1 0 1,-1 1-1,1-1 0,-1 0 1,0 0-1,1 0 0,-1 3 1,2 11 365,-1 1-1,-1 31 1,0-35-25,-3 39 85,-2-1 0,-17 75 0,13-86-457,2 0 0,1 0 0,2 1 0,2-1 0,4 52 0,-2-89-52,1 0 1,-1 0-1,1 0 1,0 0-1,-1 0 1,1 0-1,0-1 1,0 1-1,0 0 1,1-1 0,-1 1-1,0 0 1,1-1-1,-1 0 1,1 1-1,-1-1 1,1 0-1,0 0 1,-1 0-1,1 0 1,0 0-1,0 0 1,0 0-1,0 0 1,0-1-1,0 1 1,0-1-1,0 0 1,0 0-1,0 1 1,0-1-1,0 0 1,0-1-1,2 1 1,6-1 34,0 0 1,0 0 0,-1-1 0,1 0-1,16-6 1,273-126-3157,-273 124 2353,34-15-2631,-5-7-4669,-35 13 2481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31.479"/>
    </inkml:context>
    <inkml:brush xml:id="br0">
      <inkml:brushProperty name="width" value="0.025" units="cm"/>
      <inkml:brushProperty name="height" value="0.025" units="cm"/>
    </inkml:brush>
  </inkml:definitions>
  <inkml:trace contextRef="#ctx0" brushRef="#br0">106 41 96,'-14'-1'888,"-30"3"1043,42-2-1775,1 0-1,-1 0 1,0 1-1,1-1 1,-1 1 0,0-1-1,1 1 1,-1 0-1,1 0 1,-1-1-1,1 1 1,0 0-1,-1 0 1,1 0 0,0 1-1,0-1 1,-1 0-1,1 0 1,0 1-1,-1 2 1,-7 2 1876,1 1-996,22-2-682,19-4-62,0-2 0,0-1 0,-1-2 0,1-1 0,-1-2 0,50-16 0,-31 9-108,69-11 1,-261 52 898,-36 4-10,110-25-896,205-12-225,84-39 165,-270 60-128,0 2 1,-70 36-1,52-22-1142,49-25-1036,5-6-496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1:59.818"/>
    </inkml:context>
    <inkml:brush xml:id="br0">
      <inkml:brushProperty name="width" value="0.025" units="cm"/>
      <inkml:brushProperty name="height" value="0.025" units="cm"/>
    </inkml:brush>
  </inkml:definitions>
  <inkml:trace contextRef="#ctx0" brushRef="#br0">79 58 7111,'0'0'2023,"-10"-6"507,-52-24 2115,62 30-4558,-1 0-1,1 0 1,0 0 0,0 0 0,-1 0 0,1 0-1,0 0 1,0 0 0,-1 0 0,1 0 0,0 0 0,0 0-1,0 0 1,-1-1 0,1 1 0,0 0 0,0 0-1,0 0 1,-1 0 0,1 0 0,0-1 0,0 1-1,0 0 1,0 0 0,0 0 0,-1 0 0,1-1-1,0 1 1,0 0 0,0 0 0,0 0 0,0-1 0,0 1-1,0 0 1,0 0 0,0-1 0,0 1 0,0 0-1,0 0 1,0-1 0,0 1 0,0 0 0,0 0-1,0 0 1,0-1 0,0 1 0,0 0 0,13-5 872,19 1-955,-6 2 241,8 0 179,1 1 1,47 5 0,-74-4-391,-1 1 1,1 0-1,0 1 1,-1 0-1,0 0 0,1 1 1,-1-1-1,0 2 0,0-1 1,0 1-1,-1 0 0,1 0 1,-1 1-1,0 0 1,0 0-1,7 9 0,-10-9 7,-1-1-1,1 0 0,-1 1 1,0 0-1,-1-1 0,1 1 1,-1 0-1,0 0 0,0 0 1,-1 0-1,1 0 0,-1 0 0,0 0 1,-1 0-1,1 0 0,-1 0 1,0 0-1,0-1 0,0 1 1,-1 0-1,0 0 0,0-1 1,0 1-1,0-1 0,-4 6 1,-5 7 161,0-1 1,-1 0-1,-1-1 0,-26 26 1,15-18-280,5-5-445,0 0-1,-1-1 0,-28 18 1,41-33-4721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0.529"/>
    </inkml:context>
    <inkml:brush xml:id="br0">
      <inkml:brushProperty name="width" value="0.025" units="cm"/>
      <inkml:brushProperty name="height" value="0.025" units="cm"/>
    </inkml:brush>
  </inkml:definitions>
  <inkml:trace contextRef="#ctx0" brushRef="#br0">321 212 6246,'29'-21'1358,"-2"-2"0,0-1 0,-2-1 0,31-38 0,-55 62-1168,0 0 0,0-1 0,0 1 0,1 0 0,-1-1 0,-1 1 0,1-1 0,0 1 0,0-1 0,0 0 0,-1 1 0,1-1 0,-1 0-1,1 1 1,-1-1 0,0 0 0,0 0 0,0 1 0,0-1 0,0 0 0,0 0 0,0 1 0,0-1 0,-1 0 0,0-2 0,0 3-49,-1-1 1,0 1-1,1 0 1,-1 0-1,0 0 1,1 0-1,-1 1 1,0-1-1,0 0 1,0 1-1,1-1 1,-1 1 0,0 0-1,0-1 1,0 1-1,0 0 1,0 0-1,-3 1 1,-8 0 95,-1 0-1,1 2 1,0-1 0,0 2 0,-19 6 0,7 3-68,0 1 0,1 1-1,0 2 1,1 0 0,1 1 0,1 1 0,-38 43 0,42-42-25,2 1 1,0 0 0,1 1-1,1 0 1,1 1 0,1 1-1,1 0 1,1 0 0,-5 27-1,11-40-111,1-1 0,1 1 0,0 0 0,0 0-1,1 0 1,1 1 0,0-1 0,0-1 0,1 1 0,3 12-1,-3-19-25,0 1-1,0-1 1,0 1-1,0-1 1,1 0-1,0 0 1,0 0-1,0 0 1,0 0-1,1-1 1,-1 1-1,1-1 1,0 0-1,0 0 1,0-1-1,0 1 1,1-1-1,-1 0 1,1 0-1,0 0 0,-1 0 1,1-1-1,0 0 1,7 1-1,2-1 12,0 0-1,0-1 1,1-1-1,-1 0 0,0-1 1,0 0-1,0-1 1,0-1-1,-1 0 0,1-1 1,-1 0-1,25-15 1,-27 14 2,0 0 1,-1-2 0,0 1 0,0-1 0,0 0 0,-1-1 0,-1 0-1,1-1 1,-1 0 0,-1 0 0,0 0 0,0-1 0,-1 0 0,8-23 0,-12 30-4,-1 0 1,0 1 0,0-1 0,-1 0-1,1 1 1,-1-1 0,1 0 0,-1 0-1,-1 1 1,1-1 0,0 0 0,-1 1-1,0-1 1,0 0 0,-1-3 0,1 5-16,0 1 0,-1-1 0,1 1 0,0-1 1,-1 1-1,1 0 0,-1 0 0,1-1 0,-1 1 1,0 0-1,1 1 0,-1-1 0,0 0 0,0 0 1,1 1-1,-1-1 0,0 1 0,0-1 0,0 1 1,0 0-1,0 0 0,0 0 0,0 0 0,0 0 1,0 0-1,1 1 0,-1-1 0,0 1 0,0-1 1,-2 2-1,1-1-7,0 1 0,0 0 0,0-1 0,0 1 0,0 1 0,1-1 0,-1 0 1,1 1-1,-1-1 0,-3 6 0,6-7 3,-1-1 1,0 1 0,1-1-1,-1 1 1,1-1-1,-1 1 1,1 0 0,-1-1-1,1 1 1,-1 0-1,1-1 1,0 1 0,-1 0-1,1 0 1,0-1-1,0 1 1,0 0 0,0 0-1,-1 0 1,1-1-1,0 1 1,0 0 0,0 0-1,1 0 1,-1-1-1,0 1 1,0 0 0,0 0-1,1-1 1,-1 1 0,0 0-1,0 0 1,1-1-1,-1 1 1,1 0 0,-1-1-1,1 1 1,-1 0-1,1-1 1,-1 1 0,1-1-1,0 1 1,-1-1-1,1 1 1,0-1 0,-1 0-1,1 1 1,0-1-1,-1 0 1,1 1 0,0-1-1,1 0 1,11 2-33,0-1 0,1 0 0,-1-1 0,0-1 0,1 0 0,-1-1 0,0 0 0,20-6 0,42-6-376,-74 14 405,0 0 0,0 0-1,1-1 1,-1 1 0,0 0-1,0 0 1,1 1 0,-1-1-1,0 0 1,0 0 0,0 1-1,1-1 1,-1 0 0,0 1-1,0-1 1,0 1 0,0 0-1,0-1 1,0 1 0,0 0-1,0 0 1,0-1 0,0 1-1,0 0 1,0 0 0,-1 0-1,1 0 1,0 0 0,-1 0-1,2 2 1,-2 0 14,1 0 1,0 1-1,-1-1 0,1 1 0,-1-1 1,0 1-1,0-1 0,-1 1 1,1-1-1,-2 7 0,-3 8 188,-1 1 1,-15 31-1,3-15-13,12-25-184,0 1-1,1 0 0,0 1 1,-5 16-1,10-28-56,1 1-1,-1-1 0,0 0 1,0 1-1,0-1 0,0 0 1,0 0-1,0 1 0,0-1 1,1 0-1,-1 1 0,0-1 1,0 0-1,0 0 0,1 0 0,-1 1 1,0-1-1,0 0 0,1 0 1,-1 0-1,0 1 0,1-1 1,-1 0-1,0 0 0,0 0 1,1 0-1,-1 0 0,0 0 1,1 0-1,-1 1 0,0-1 1,1 0-1,-1 0 0,0 0 0,1-1 1,-1 1-1,0 0 0,1 0 1,-1 0-1,0 0 0,1 0 1,-1 0-1,0 0 0,0 0 1,1-1-1,-1 1 0,0 0 1,0 0-1,1 0 0,-1-1 1,0 1-1,0 0 0,1 0 0,-1-1 1,0 1-1,0-1 0,21-11-3049,4-13-2546,-1-6-2504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1.224"/>
    </inkml:context>
    <inkml:brush xml:id="br0">
      <inkml:brushProperty name="width" value="0.025" units="cm"/>
      <inkml:brushProperty name="height" value="0.025" units="cm"/>
    </inkml:brush>
  </inkml:definitions>
  <inkml:trace contextRef="#ctx0" brushRef="#br0">0 218 12043,'0'0'10021,"11"4"-8991,-6-2-977,-1-1 0,1 1 0,0-1 0,-1 0 0,1 0 1,0-1-1,-1 1 0,1-1 0,0 0 0,0-1 0,-1 1 0,1-1 0,0 0 0,-1 0 1,1 0-1,0 0 0,-1-1 0,0 0 0,6-3 0,8-6 58,0-1 0,0 0 0,-2-1 0,17-16 0,-27 23-48,0 0 1,-1-1-1,0 1 0,0-1 1,0 0-1,-1 0 0,0-1 1,0 1-1,0-1 0,-1 0 1,-1 0-1,1 0 0,0-10 1,-2 17-44,-1 0 1,0 0 0,1 0-1,-1 0 1,0 0 0,0 0-1,0 0 1,0 0 0,0 0 0,0 0-1,0 0 1,0 0 0,-1 0-1,1 0 1,0 0 0,-1 0 0,1 0-1,0 1 1,-1-1 0,1 0-1,-1 0 1,1 0 0,-1 0-1,0 0 1,1 1 0,-1-1 0,0 0-1,-1 0 1,1 1-7,0 0 1,-1-1-1,1 1 0,-1 0 1,1 1-1,-1-1 1,1 0-1,-1 0 0,1 1 1,-1-1-1,1 0 1,0 1-1,-1 0 0,1-1 1,-1 1-1,-1 1 0,-6 4 2,0 0 0,0 1 0,1 0-1,-8 9 1,-7 9 155,-34 48-1,51-65-98,1 0-1,0 0 0,1 0 0,0 1 0,0 0 1,1 0-1,0 0 0,0 0 0,1 1 0,1-1 1,-2 10-1,4-17-68,-1-1 1,0 0-1,1 1 1,-1-1-1,1 0 0,-1 0 1,1 0-1,0 1 1,0-1-1,-1 0 0,1 0 1,0 0-1,0 0 1,0 0-1,0 0 1,0 0-1,0-1 0,0 1 1,0 0-1,1-1 1,-1 1-1,0 0 1,0-1-1,1 0 0,-1 1 1,0-1-1,0 0 1,1 1-1,-1-1 0,0 0 1,1 0-1,-1 0 1,0 0-1,1 0 1,2-1-1,54-7 135,-33-1-138,-1-1 0,0-1-1,-1-1 1,25-17 0,-29 17-22,0 1 0,0 0 0,1 1 0,1 2 0,-1 0 1,36-9-1,-54 17 21,-1-1 0,0 1 0,0 0 1,1 0-1,-1 0 0,0-1 0,1 1 1,-1 1-1,0-1 0,1 0 0,-1 0 1,0 0-1,0 1 0,1-1 0,-1 0 0,0 1 1,0-1-1,1 1 0,-1 0 0,0-1 1,0 1-1,0 0 0,0 0 0,0 0 1,0 0-1,0 0 0,0 0 0,-1 0 1,1 0-1,0 0 0,0 0 0,-1 0 1,1 0-1,-1 0 0,1 1 0,0 0 0,0 6 71,0-1 0,-1 0 0,1 1-1,-1-1 1,-2 13 0,1 11 271,1-29-331,0-1 1,0 0-1,1 0 1,-1 0-1,1 0 1,-1 1-1,1-1 1,-1 0-1,1 0 1,0 0-1,0 0 1,-1 0-1,1 0 1,0 0-1,0-1 1,0 1-1,0 0 1,0 0-1,0-1 0,0 1 1,0 0-1,0-1 1,0 1-1,1-1 1,-1 0-1,0 1 1,0-1-1,0 0 1,1 0-1,-1 0 1,2 0-1,47-1 173,-44 1-146,17-4-1,0 0 0,0-2 0,-1-1 0,27-11 0,-33 11-46,0 0 0,0 2 0,0 0 0,0 0 0,1 2 0,0 0 0,0 1 0,-1 1 0,1 0 0,21 2 0,-37-1 14,0 1 1,0-1-1,0 0 1,0 1 0,0-1-1,0 1 1,0-1 0,-1 1-1,1-1 1,0 1-1,0-1 1,-1 1 0,1 0-1,0-1 1,-1 1 0,1 0-1,0 0 1,-1 0-1,1-1 1,-1 1 0,0 0-1,1 0 1,-1 0-1,0 0 1,1 0 0,-1 0-1,0 0 1,0 0 0,0 0-1,0 0 1,0 0-1,0 0 1,0 0 0,0 0-1,0 0 1,0 0 0,-1 0-1,1 1 1,1 19 679,0-20-668,1-1 0,0 1 0,0 0-1,-1-1 1,1 1 0,0-1 0,0 1-1,0-1 1,-1 0 0,1 1 0,0-1-1,0 0 1,0-1 0,0 1 0,0 0-1,-1 0 1,1-1 0,0 1 0,2-2-1,18-6 23,0 0-1,31-19 0,15-6-394,-52 26 192,4-2 52,0 1 0,0 0 0,1 2 1,0 0-1,0 1 0,1 2 0,25-2 0,-46 5 121,0 0 0,-1 0-1,1 0 1,0 0 0,0 0 0,-1 1-1,1-1 1,0 0 0,-1 0-1,1 1 1,-1-1 0,1 0 0,0 1-1,-1-1 1,1 1 0,-1-1 0,1 1-1,-1-1 1,1 1 0,-1-1 0,1 1-1,-1 0 1,0-1 0,1 1 0,-1 0-1,0-1 1,0 1 0,1 0-1,-1-1 1,0 1 0,0 0 0,0-1-1,0 1 1,0 0 0,0-1 0,0 1-1,0 0 1,0 0 0,0-1 0,0 1-1,0 0 1,-1-1 0,1 1-1,0 0 1,-1 1 0,-16 41 611,9-24-446,8-19-250,0 1 0,-1 0-1,1-1 1,0 1 0,0 0 0,0-1 0,0 1 0,0 0 0,0 0 0,0-1-1,0 1 1,0 0 0,0-1 0,0 1 0,1 0 0,-1-1 0,0 1-1,0 0 1,1-1 0,-1 1 0,1-1 0,-1 1 0,0 0 0,1-1-1,-1 1 1,1-1 0,-1 1 0,1-1 0,-1 0 0,1 1 0,-1-1-1,1 1 1,0-1 0,0 0 0,1 1-476,0-1 1,0 0-1,0 1 1,-1-1-1,1 0 0,0-1 1,0 1-1,0 0 0,0 0 1,0-1-1,-1 1 1,1-1-1,3-1 0,17-12-12542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2.972"/>
    </inkml:context>
    <inkml:brush xml:id="br0">
      <inkml:brushProperty name="width" value="0.025" units="cm"/>
      <inkml:brushProperty name="height" value="0.025" units="cm"/>
    </inkml:brush>
  </inkml:definitions>
  <inkml:trace contextRef="#ctx0" brushRef="#br0">239 113 4068,'2'-3'503,"-1"1"0,1-1 0,0 0 0,-1 0 0,0 0 1,1 0-1,-1 0 0,0 0 0,-1 0 0,1 0 0,-1-1 0,1 1 0,-1 0 1,0 0-1,0 0 0,0-1 0,-1 1 0,1 0 0,-1 0 0,0 0 0,1-1 1,-2 1-1,1 0 0,0 0 0,0 0 0,-3-3 0,2 4-344,0 0-1,0-1 0,0 1 1,0 0-1,-1 1 0,1-1 1,-1 0-1,1 1 1,-1-1-1,0 1 0,1 0 1,-1 0-1,0 0 0,0 0 1,0 0-1,0 1 1,1-1-1,-1 1 0,0 0 1,0 0-1,0 0 0,0 0 1,0 1-1,0-1 1,0 1-1,0-1 0,0 1 1,-4 2-1,-6 3-11,1 0-1,1 1 1,-1 1 0,1 0-1,0 0 1,1 1-1,0 0 1,1 1 0,-1 0-1,2 0 1,0 1 0,0 0-1,1 1 1,-9 17-1,16-28-136,-1 0 0,1-1 0,0 1 0,-1 0-1,1 0 1,0 0 0,-1-1 0,1 1-1,0 0 1,0 0 0,0 0 0,0 0-1,0 0 1,0-1 0,0 1 0,0 0 0,0 0-1,0 0 1,0 0 0,0 0 0,1-1-1,-1 1 1,0 0 0,1 0 0,-1 0 0,1-1-1,-1 1 1,1 0 0,0 0 0,0 0 0,1 0 0,-1-1 0,1 1 1,-1-1-1,1 1 0,-1-1 1,1 0-1,-1 0 0,1 0 0,-1 0 1,1 0-1,0 0 0,-1 0 0,4-1 1,4-1 24,1 0 1,-1-1-1,0 0 1,14-7-1,169-112 94,-180 113-124,-11 8-12,0 0 1,0 0-1,1 0 1,-1 1 0,0-1-1,0 0 1,1 0 0,-1 1-1,0-1 1,1 1 0,-1-1-1,0 1 1,1-1 0,-1 1-1,1 0 1,-1 0 0,1 0-1,-1 0 1,1 0 0,-1 0-1,3 0 1,-4 1 10,1 0-1,0 0 1,-1-1-1,1 1 1,0 0-1,-1 0 1,1 0-1,-1 0 1,1 0 0,-1 0-1,1 0 1,-1 0-1,0 0 1,0 0-1,1 0 1,-1 0-1,0 0 1,0 0 0,0 0-1,0 0 1,0 0-1,-1 1 1,0 13 196,-1-1 0,-1 0 0,-6 17 1,6-20 86,2-8-204,0 1 0,0-1 0,0 1 0,0 0-1,1-1 1,-1 1 0,1 0 0,0 0 0,0-1 0,0 1 0,1 0 0,0 4 0,0-7-56,1 0 0,-1 1 1,0-1-1,0 0 0,1 0 0,-1 0 1,0 0-1,1 0 0,-1 0 1,1 0-1,-1-1 0,1 1 0,0 0 1,-1-1-1,1 1 0,0-1 1,-1 0-1,1 1 0,0-1 0,0 0 1,-1 0-1,1 0 0,0 0 0,0-1 1,-1 1-1,1 0 0,3-2 1,11-1 20,-1-1 1,1-1 0,-1 0 0,0-2 0,-1 1-1,1-2 1,16-10 0,39-20-413,-68 38 357,-1-1-1,0 0 1,0 1-1,1-1 0,-1 1 1,0-1-1,1 1 1,-1 0-1,0-1 1,1 1-1,-1 0 1,1 0-1,-1 0 1,0 0-1,1 0 0,-1 0 1,1 1-1,-1-1 1,2 1-1,7 16-157,-9-16 160,-1 1 0,0-1 0,1 0 0,-1 1 0,1-1 0,-1 0 0,1 0-1,0 0 1,-1 1 0,1-1 0,0 0 0,0 0 0,0 0 0,0 0 0,0 0 0,0 0-1,0-1 1,0 1 0,0 0 0,0 0 0,0-1 0,0 1 0,1-1 0,-1 1-1,0-1 1,1 1 0,2-1 0,4 1-107,1-1 0,0 0 0,-1-1 1,1 0-1,0 0 0,-1-1 0,1 0 0,-1-1 0,0 0 0,11-4 0,8-7-1082,42-29-1,-47 28 662,2 0-1,25-11 0,-49 26 517,1-1 0,-1 1 0,1-1 0,0 1 0,-1 0 0,1-1-1,-1 1 1,1 0 0,0-1 0,0 1 0,-1 0 0,1 0 0,0 0 0,-1 0-1,1 0 1,0-1 0,0 1 0,-1 0 0,1 1 0,0-1 0,0 0 0,-1 0 0,1 0-1,0 0 1,-1 1 0,1-1 0,0 0 0,-1 0 0,1 1 0,0-1 0,-1 1-1,1-1 1,-1 0 0,1 1 0,0-1 0,-1 1 0,1 0 0,-1-1 0,0 1 0,1 0-1,0 34 328,-2-3 319,1-31-603,0 0-1,0 0 1,0 0 0,0 0-1,1 0 1,-1-1-1,0 1 1,0 0 0,1 0-1,-1 0 1,1-1-1,-1 1 1,0 0-1,1 0 1,-1-1 0,1 1-1,0 0 1,-1-1-1,1 1 1,0-1-1,-1 1 1,1-1 0,0 1-1,-1-1 1,3 1-1,6 1-12,-1-1-1,1 0 0,1 0 0,-1-1 0,0-1 1,0 1-1,0-1 0,0-1 0,-1 0 0,16-5 0,-13 4-186,-1 0-1,0 1 0,0 0 0,1 1 0,-1 0 0,1 1 0,18 1 0,-26 0 172,0 0 0,-1 0-1,1 0 1,0 0 0,-1 0-1,1 1 1,-1 0 0,0-1-1,0 1 1,1 0 0,-1 0-1,0 0 1,0 0 0,-1 0 0,1 1-1,0-1 1,-1 1 0,1-1-1,-1 1 1,0-1 0,0 1-1,0 0 1,0-1 0,-1 1-1,2 5 1,0 7 178,0 1 0,0-1 0,-2 22 0,0-32-105,1 27 163,-7 125 1594,4-142-1703,0 1 1,-1 0-1,-1-1 0,-1 0 0,0 0 0,-1 0 0,-13 24 0,18-36-96,0-1 0,-1 1 0,1-1 0,-1 1 0,0-1 0,0 0 0,0 0 0,0 0 0,0 0 0,-1 0 0,1 0 0,0 0-1,-1-1 1,0 1 0,1-1 0,-1 0 0,0 0 0,1 0 0,-1 0 0,0 0 0,0 0 0,0-1 0,0 0 0,0 1 0,0-1 0,0 0 0,0 0 0,-4-1 0,3-1 46,-1 1 0,1-1 0,-1 0 0,1-1 0,0 1 1,-1-1-1,1 1 0,1-1 0,-1 0 0,0-1 0,1 1 1,-1-1-1,1 0 0,0 1 0,0-1 0,-2-6 0,-4-5-73,1 0-1,1 0 1,0-1-1,1 0 0,1 0 1,0-1-1,1 1 0,1-1 1,1 0-1,0 0 1,2 0-1,-1 0 0,4-27 1,-1 40-14,-1-1 0,1 1 0,0-1 0,0 1 1,1 0-1,-1 0 0,1 0 0,0 0 0,0 0 1,0 1-1,0-1 0,1 1 0,0 0 0,-1 0 1,1 0-1,0 0 0,5-2 0,11-5-1251,0 1 0,33-11 0,-7 4-4141,6-7-6249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5.219"/>
    </inkml:context>
    <inkml:brush xml:id="br0">
      <inkml:brushProperty name="width" value="0.025" units="cm"/>
      <inkml:brushProperty name="height" value="0.025" units="cm"/>
    </inkml:brush>
  </inkml:definitions>
  <inkml:trace contextRef="#ctx0" brushRef="#br0">144 265 4452,'0'0'7704,"4"-9"-3914,13-27-1116,-17 36-2600,1 0 0,-1-1-1,0 1 1,1-1 0,-1 0-1,0 1 1,0-1 0,0 1-1,1-1 1,-1 1 0,0-1-1,0 1 1,0-1 0,0 0-1,0 1 1,0-1 0,0 1-1,0-1 1,0 0 0,0 1 0,-1-1-1,1 1 1,0-1 0,0 1-1,0-1 1,-1 1 0,1-1-1,0 1 1,-1-1 0,1 1-1,0-1 1,-1 1 0,1-1-1,-1 1 1,1 0 0,-1-1-1,1 1 1,-1 0 0,1-1-1,-1 1 1,1 0 0,-1 0-1,1-1 1,-1 1 0,1 0-1,-1 0 1,1 0 0,-1 0-1,0 0 1,1 0 0,-1 0 0,1 0-1,-1 0 1,0 0 0,1 0-1,-1 0 1,1 0 0,-1 0-1,0 1 1,-33 8 1111,25-4-1083,1 0 0,0 1 0,0-1 1,1 1-1,0 1 0,0 0 0,0 0 0,1 0 1,0 0-1,0 1 0,1 0 0,0 1 1,0-1-1,1 1 0,0 0 0,1 0 0,0 0 1,0 0-1,-1 11 0,4-19-96,0 0-1,1-1 1,-1 1-1,0 0 1,0-1 0,1 1-1,-1 0 1,0-1-1,1 1 1,-1 0-1,1-1 1,-1 1 0,1-1-1,-1 1 1,1-1-1,-1 1 1,1-1-1,0 1 1,-1-1 0,1 1-1,0-1 1,-1 0-1,1 0 1,0 1-1,-1-1 1,1 0-1,0 0 1,0 0 0,-1 0-1,1 1 1,0-1-1,-1 0 1,1 0-1,0-1 1,0 1 0,-1 0-1,1 0 1,0 0-1,0 0 1,-1-1-1,2 1 1,35-11 113,-20 2-81,-1-1 1,-1 0-1,0-2 1,0 1-1,-1-2 1,16-18-1,-3 0-15,42-64-1,-62 85 41,0 0 0,-1-1-1,0 1 1,-1-2 0,0 1-1,-1 0 1,0-1-1,-1 0 1,0 0 0,2-20-1,-9 27 296,-5 12-254,-7 14-75,0 8 42,1 0-1,-20 59 1,30-73-24,0 0 0,2 0 0,-1 0 0,2 1 0,0-1 0,1 1 0,1 0 0,2 17 1,-2-30-40,0-1 0,1 1 1,0-1-1,0 1 0,-1-1 1,2 1-1,-1-1 1,0 0-1,0 0 0,1 1 1,-1-1-1,1 0 0,-1 0 1,1-1-1,0 1 1,0 0-1,0 0 0,0-1 1,0 1-1,0-1 0,1 0 1,-1 0-1,0 0 0,1 0 1,-1 0-1,1 0 1,-1 0-1,1-1 0,-1 1 1,1-1-1,-1 0 0,1 0 1,-1 0-1,1 0 1,0 0-1,-1-1 0,4 0 1,1 0 6,1 0 0,-1-1 1,0 0-1,1 0 0,-1-1 1,0 0-1,-1 0 0,1-1 0,0 0 1,-1 0-1,11-9 0,-12 8-4,0 0-1,-1-1 0,0 1 1,0-1-1,0 0 1,0 0-1,-1-1 0,0 1 1,0-1-1,-1 0 0,0 1 1,0-1-1,0 0 0,-1 0 1,0 0-1,0-8 1,-5 9-37,-4 12-21,-5 15 2,9-13 40,0 0-1,0 1 1,1-1 0,0 1-1,0 0 1,1 0 0,0 0-1,1 0 1,0 0 0,0 0-1,1 0 1,0 0 0,2 10-1,-2-18 3,1 0 1,0 0-1,-1 0 0,1 0 0,0 0 0,0 0 0,-1 0 0,1-1 0,0 1 0,0 0 1,0-1-1,0 1 0,0 0 0,0-1 0,0 0 0,0 1 0,0-1 0,1 1 0,-1-1 1,0 0-1,0 0 0,0 0 0,0 0 0,2 0 0,33-1 47,-30 1-42,12-2-31,0-1 0,-1-1 0,21-7 0,-23 7-138,0-1 0,1 2 0,0 0 0,26-2 0,-40 6 184,-1-1-1,1 1 1,-1-1-1,1 1 1,-1 0-1,0 0 1,1-1-1,-1 1 1,0 0 0,0 0-1,0 0 1,0 0-1,0 1 1,0-1-1,0 0 1,0 0-1,0 0 1,0 1-1,-1-1 1,1 1-1,-1-1 1,1 0-1,-1 1 1,1-1-1,-1 1 1,0-1-1,0 1 1,1-1-1,-1 1 1,0-1-1,0 1 1,-1-1-1,1 1 1,0-1-1,0 1 1,-1-1-1,1 1 1,-1-1-1,1 1 1,-1-1-1,0 0 1,-1 3-1,1-3 193,1-24 517,0 9-735,1-1 0,1 1 0,0 0 0,0-1 0,2 1 0,0 0 0,0 1 0,10-20 1,-13 32 2,0 0 0,0 0 1,0 0-1,0 1 0,0-1 1,0 0-1,1 1 0,-1-1 1,0 1-1,0-1 0,1 1 1,-1-1-1,0 1 0,1 0 1,-1 0-1,1 0 0,-1 0 0,0 0 1,1 0-1,1 0 0,36 5-115,-20-2 89,-17-3 29,10 1-839,-1-1 0,1 0 0,0-1 0,16-2 0,-26 3 670,-1-1 1,1 1-1,0 0 0,-1-1 1,1 1-1,0-1 0,-1 1 0,1-1 1,-1 0-1,1 1 0,-1-1 1,1 0-1,-1 0 0,0 0 1,0 0-1,1-1 0,-1 1 1,0 0-1,0 0 0,0-1 1,0 1-1,0-1 0,0 1 1,-1-1-1,1 1 0,0-1 0,-1 1 1,1-1-1,-1 1 0,0-1 1,1 0-1,-1 1 0,0-1 1,0 0-1,0 0 0,0 1 1,0-1-1,0 0 0,-1 1 1,1-1-1,-1-1 0,-8-17-7387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5.564"/>
    </inkml:context>
    <inkml:brush xml:id="br0">
      <inkml:brushProperty name="width" value="0.025" units="cm"/>
      <inkml:brushProperty name="height" value="0.025" units="cm"/>
    </inkml:brush>
  </inkml:definitions>
  <inkml:trace contextRef="#ctx0" brushRef="#br0">0 9 15503,'0'0'7879,"56"-9"-16399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5.939"/>
    </inkml:context>
    <inkml:brush xml:id="br0">
      <inkml:brushProperty name="width" value="0.025" units="cm"/>
      <inkml:brushProperty name="height" value="0.025" units="cm"/>
    </inkml:brush>
  </inkml:definitions>
  <inkml:trace contextRef="#ctx0" brushRef="#br0">0 168 15246,'0'0'10960,"12"-5"-10447,-12 5-507,29-12 69,49-26-1,-71 34-116,0 0 0,0-1-1,0 1 1,-1-1-1,0-1 1,0 1-1,0-1 1,0 0 0,-1 0-1,0-1 1,0 1-1,-1-1 1,0 0 0,4-9-1,-8 16 45,0-1-1,1 1 1,-1-1-1,0 1 1,0-1-1,0 0 1,1 1-1,-1-1 1,0 1-1,0-1 1,0 1-1,0-1 0,0 1 1,0-1-1,0 0 1,0 1-1,0-1 1,0 1-1,-1-1 1,1 1-1,0-1 1,0 1-1,0-1 1,-1 1-1,1-1 1,0 1-1,0-1 1,-1 1-1,1-1 1,0 1-1,-1 0 1,1-1-1,-1 1 1,1-1-1,-1 1 1,0-1-1,-23 5-10,-23 21 17,35-15 100,1 1 0,0 1 0,0-1 0,2 2 0,-10 14 0,14-20-24,1 0-1,0 1 0,1-1 1,0 1-1,0 0 1,1 0-1,0 0 0,0 0 1,0 0-1,2 0 1,-1 12-1,1-18-90,1 0 1,-1 0-1,1 0 0,0 0 0,-1 0 1,1 0-1,0-1 0,0 1 0,1 0 1,-1-1-1,0 1 0,0-1 0,1 1 1,-1-1-1,1 0 0,-1 1 1,1-1-1,0 0 0,-1 0 0,1 0 1,0 0-1,0 0 0,0-1 0,0 1 1,0-1-1,0 1 0,0-1 0,0 0 1,0 1-1,0-1 0,0 0 0,0 0 1,2-1-1,7 1-489,0 0 1,0-1-1,0 0 0,-1 0 1,13-4-1,-8-1-1470,-1 1 1,0-2-1,-1 1 1,14-10-1,12-11-7659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6.290"/>
    </inkml:context>
    <inkml:brush xml:id="br0">
      <inkml:brushProperty name="width" value="0.025" units="cm"/>
      <inkml:brushProperty name="height" value="0.025" units="cm"/>
    </inkml:brush>
  </inkml:definitions>
  <inkml:trace contextRef="#ctx0" brushRef="#br0">114 1 11082,'0'0'9866,"-50"23"-9610,30 0-224,4 3 0,3 4-64,2-1-64,8-1-641,3-6 33,9-6-289,10-9-865,5-7-608,6-9-866,5-14-4771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6.632"/>
    </inkml:context>
    <inkml:brush xml:id="br0">
      <inkml:brushProperty name="width" value="0.025" units="cm"/>
      <inkml:brushProperty name="height" value="0.025" units="cm"/>
    </inkml:brush>
  </inkml:definitions>
  <inkml:trace contextRef="#ctx0" brushRef="#br0">269 1 14990,'0'0'5904,"-10"5"-4505,5-2-1259,0 0 0,-1 1 0,1 0 0,0 0 0,1 0 0,-1 0 0,1 1-1,0 0 1,0 0 0,0 0 0,0 0 0,1 0 0,0 1 0,0 0 0,1-1 0,0 1 0,0 0 0,-2 9 0,-32 286 3162,22-143-2990,5-105-238,-9-93-106,4 10-271,-1 0-1,-1 1 1,-38-50 0,47 69 267,7 9 57,0 1 0,-1 0-1,1-1 1,0 1 0,0 0-1,0-1 1,0 1 0,0 0 0,0-1-1,0 1 1,0-1 0,0 1-1,0 0 1,0-1 0,0 1 0,0 0-1,0-1 1,0 1 0,0 0-1,1-1 1,-1 1 0,0 0 0,0-1-1,0 1 1,0 0 0,1 0-1,-1-1 1,0 1 0,0 0 0,1 0-1,-1-1 1,0 1 0,0 0-1,1 0 1,-1 0 0,0-1 0,1 1-1,-1 0 1,0 0 0,1 0-1,-1 0 1,0 0 0,1 0-1,-1 0 1,0 0 0,1 0 0,-1 0-1,0 0 1,1 0 0,-1 0-1,0 0 1,1 0 0,-1 0 0,1 0-1,-1 0 1,30 0 188,-23 0-56,55 1 86,98-3 683,-140 0-1608,1 0-1,-1-2 1,0 0-1,0-1 1,31-13-1,-19 1-4598,-7-5-4206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7.750"/>
    </inkml:context>
    <inkml:brush xml:id="br0">
      <inkml:brushProperty name="width" value="0.025" units="cm"/>
      <inkml:brushProperty name="height" value="0.025" units="cm"/>
    </inkml:brush>
  </inkml:definitions>
  <inkml:trace contextRef="#ctx0" brushRef="#br0">88 0 13613,'-5'6'5867,"-18"36"-4746,11-15-555,2 1 0,1 0-1,1 0 1,1 1 0,2 0 0,1 0 0,-1 42 0,5-69-557,0 0 0,0 0 0,0 0 0,1-1 1,-1 1-1,0 0 0,1 0 0,-1 0 0,1-1 1,0 1-1,-1 0 0,1-1 0,0 1 0,0 0 0,0-1 1,0 0-1,0 1 0,1-1 0,-1 1 0,0-1 0,1 0 1,-1 0-1,4 2 0,-2-2 2,0 1 1,1-1-1,-1-1 1,0 1-1,1 0 1,-1-1-1,1 0 0,-1 0 1,1 0-1,-1 0 1,7-1-1,3-2 14,0 0 0,-1-1 0,1-1 0,-1 1 0,21-13 0,-11 0-185,-18 14 113,-1 0-1,0 0 0,1 0 1,0 1-1,0-1 0,0 1 0,0 0 1,0 0-1,1 0 0,-1 0 1,0 1-1,1 0 0,4-1 0,-8 2 42,-1 1 0,1-1 1,0 1-1,-1-1 0,1 1 0,0 0 0,-1-1 0,1 1 0,-1-1 0,1 1 0,-1 0 0,0 0 0,1-1 0,-1 1 0,0 0 0,1 0 0,-1-1 0,0 1 0,0 0 0,0 0 0,0 0 0,0-1 0,1 1 0,-2 0 0,1 1 0,1 27 72,-1-22-30,-1 17 131,0-9-12,1 0 1,1-1 0,0 1 0,6 27-1,-6-39-137,-1 0 0,1 0 0,1 0 0,-1 1 0,0-2 0,1 1 0,0 0 0,-1 0 0,1 0-1,0-1 1,1 1 0,-1-1 0,0 0 0,1 1 0,-1-1 0,1 0 0,0-1 0,-1 1 0,1 0 0,0-1-1,0 1 1,0-1 0,1 0 0,-1 0 0,0 0 0,0-1 0,5 1 0,0 0-24,-1-1 1,0 0 0,0-1-1,1 1 1,-1-1-1,0-1 1,0 1 0,0-2-1,8-2 1,18-5-758,-32 10 751,0 1 1,-1-1-1,1 0 0,-1 0 1,1 1-1,0-1 0,-1 1 1,1-1-1,-1 0 1,1 1-1,-1-1 0,1 1 1,-1 0-1,1-1 0,-1 1 1,0-1-1,1 1 0,-1-1 1,0 1-1,1 0 0,-1-1 1,0 1-1,0 0 0,1-1 1,-1 1-1,0 0 0,0 0 1,0-1-1,0 1 1,0 0-1,0-1 0,0 1 1,-1 0-1,1-1 0,0 1 1,0 1-1,-3 31-235,-8 18 833,-2 0 0,-2-1 0,-3-1 1,-31 64-1,49-112-557,-1 1 1,1-1-1,0 0 1,-1 0-1,1 0 1,-1 1-1,1-1 1,-1 0 0,0 0-1,1 0 1,-1 0-1,0 0 1,0 0-1,0 0 1,1 0-1,-1-1 1,0 1-1,0 0 1,0 0-1,-1-1 1,1 1-1,0-1 1,0 1-1,0-1 1,-2 1-1,1-1-14,1-1 0,0 0-1,0 0 1,0 1 0,0-1-1,0 0 1,0 0-1,0 0 1,0-1 0,1 1-1,-1 0 1,0 0 0,0 0-1,1 0 1,-1-1 0,1 1-1,-1 0 1,1-3-1,-16-71-1,16 74-9,-4-22-69,2 0-1,0 0 1,2 0-1,1 0 1,0 0-1,6-24 1,-5 36-33,1 1 1,0 0-1,1 0 1,0 0 0,0 1-1,1-1 1,1 1-1,-1 0 1,2 1-1,-1-1 1,1 1-1,0 0 1,1 1-1,0 0 1,14-10-1,59-32-7477,-34 24-705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35.164"/>
    </inkml:context>
    <inkml:brush xml:id="br0">
      <inkml:brushProperty name="width" value="0.025" units="cm"/>
      <inkml:brushProperty name="height" value="0.025" units="cm"/>
    </inkml:brush>
  </inkml:definitions>
  <inkml:trace contextRef="#ctx0" brushRef="#br0">55 254 3011,'0'0'3545,"-8"-2"-2980,-24-5 60,32 7-590,-1-1 0,0 1 0,0 0 0,1 0 0,-1-1 0,0 1 0,1 0 0,-1-1 0,0 1 0,1-1 0,-1 1 0,1-1 1,-1 1-1,0-1 0,1 1 0,-1-1 0,1 1 0,0-1 0,-1 0 0,1 1 0,-1-1 0,1 0 0,0 1 0,0-1 0,-1 0 0,1 0 0,0 1 0,0-1 0,0 0 0,0 0 0,0 1 0,0-1 0,0 0 0,0 0 0,0 1 1,0-1-1,0 0 0,0 0 0,1 1 0,-1-1 0,0 0 0,1 1 0,-1-1 0,0 0 0,1 1 0,-1-1 0,1 0 0,-1 1 0,1-1 0,0 0 0,24-26 201,-4 9-34,-18 15-119,0 0 1,-1 0 0,1 0-1,1 1 1,-1-1-1,0 1 1,1 0 0,-1 0-1,1 0 1,-1 1-1,1-1 1,0 1 0,6-2-1,31-4 602,-1-1-1,59-22 1,21-5-395,-32 15-239,0 4 0,1 4 1,0 5-1,163 5 0,-226 5-9,0 2 0,40 11 0,-45-9-8,0-2-1,1 0 1,-1-1-1,30 0 1,-15-5-1088,60-12 0,-89 12 252,4-3-986,-3-2-1015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8.322"/>
    </inkml:context>
    <inkml:brush xml:id="br0">
      <inkml:brushProperty name="width" value="0.025" units="cm"/>
      <inkml:brushProperty name="height" value="0.025" units="cm"/>
    </inkml:brush>
  </inkml:definitions>
  <inkml:trace contextRef="#ctx0" brushRef="#br0">151 63 14670,'0'0'1479,"4"-8"186,11-25 33,-14 33-1625,-1-1 0,0 1 1,0-1-1,1 0 0,-1 1 1,0-1-1,0 1 0,0-1 1,1 1-1,-1-1 0,0 0 1,0 1-1,0-1 0,0 0 1,0 1-1,0-1 0,0 1 0,-1-1 1,1 0-1,0 1 0,0-1 1,0 1-1,-1-1 0,1 1 1,0-1-1,0 0 0,-1 1 1,1-1-1,-1 1 0,1-1 1,-1 1-1,-19-4 969,-22 16-218,35-8-803,1 0-1,-1 0 1,1 1 0,0 0 0,1 0 0,-1 1 0,1-1-1,0 1 1,1 1 0,0-1 0,-1 0 0,2 1-1,-1 0 1,1 0 0,0 0 0,1 0 0,-1 1 0,1-1-1,-1 10 1,3-16-31,1 0 0,-1 0 0,0 0 0,0 0 0,1 0 0,-1 0 0,0 0 0,1 0 0,-1 0 1,1 0-1,-1-1 0,1 1 0,0 0 0,-1 0 0,1-1 0,0 1 0,0 0 0,-1-1 0,1 1 0,0 0 0,0-1 0,0 1 0,0-1 0,0 0 0,-1 1 0,1-1 0,0 0 0,0 1 0,0-1 0,0 0 0,2 0 0,39 2-142,-29-2 63,-1 0 11,8-1-85,1 1 1,0 1-1,0 1 1,-1 0 0,1 2-1,-1 1 1,36 12-1,-54-16 158,-1-1 0,1 1 0,-1-1 0,0 1 0,1-1-1,-1 1 1,0 0 0,1 0 0,-1 0 0,0 0 0,0 0 0,0 0-1,0 0 1,0 0 0,0 0 0,0 1 0,0-1 0,0 0 0,-1 1-1,1-1 1,-1 0 0,1 1 0,-1-1 0,1 1 0,-1-1 0,1 3-1,-2-2 45,0 0 0,1 0 0,-1-1 0,0 1 0,0 0 0,0 0 0,0 0 0,-1-1 0,1 1 0,0-1 0,-1 1 0,1-1 0,-1 1 0,1-1 0,-1 0 0,-3 2 0,-7 4 383,-1 0-1,-1 0 1,1-1 0,-16 4-1,16-6-130,-18 6 185,-1 0-1,0-2 1,-1-2 0,-50 4-1,83-10-525,0 0 0,0 0-1,0 0 1,0 0 0,-1 0-1,1 0 1,0 0 0,0 0-1,0 0 1,0 0 0,0 0-1,-1 0 1,1 0-1,0 0 1,0 0 0,0 0-1,0 0 1,0 0 0,-1 0-1,1 0 1,0 0 0,0 0-1,0 0 1,0 0 0,0 0-1,-1 0 1,1-1 0,0 1-1,0 0 1,0 0 0,0 0-1,0 0 1,0 0-1,0 0 1,0-1 0,0 1-1,0 0 1,0 0 0,-1 0-1,1 0 1,0 0 0,0-1-1,0 1 1,0 0 0,0 0-1,0 0 1,0 0 0,0-1-1,0 1 1,0 0-1,0 0 1,1 0 0,-1 0-1,0 0 1,0-1 0,0 1-1,9-11-2169,13-8-1904,5-1-2474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8.685"/>
    </inkml:context>
    <inkml:brush xml:id="br0">
      <inkml:brushProperty name="width" value="0.025" units="cm"/>
      <inkml:brushProperty name="height" value="0.025" units="cm"/>
    </inkml:brush>
  </inkml:definitions>
  <inkml:trace contextRef="#ctx0" brushRef="#br0">134 1 13389,'0'0'11189,"-3"11"-10234,-40 126 1517,-16 58-959,50-160-1412,2 0 0,2 1 0,-2 56 0,6-90-88,1-1 1,0 0-1,0 0 1,0 0 0,0 0-1,0 0 1,0 0-1,0 1 1,1-1 0,-1 0-1,0 0 1,1 0-1,-1 0 1,1 0 0,-1 0-1,1 0 1,-1 0-1,1 0 1,-1 0 0,1 0-1,0-1 1,0 1-1,-1 0 1,1 0 0,0-1-1,0 1 1,0 0-1,0-1 1,0 1 0,2 0-1,-1-1 23,1 0-1,0 0 0,-1 0 1,1 0-1,-1 0 1,1-1-1,0 1 1,-1-1-1,1 0 1,-1 1-1,0-1 0,5-3 1,6-3 89,0 0 0,-1-2 0,21-16 0,30-35-330,-3-3-1,-3-3 1,77-113-1,-131 171-4125,-11 15-1914,5-4 5942,-15 12-7321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9.030"/>
    </inkml:context>
    <inkml:brush xml:id="br0">
      <inkml:brushProperty name="width" value="0.025" units="cm"/>
      <inkml:brushProperty name="height" value="0.025" units="cm"/>
    </inkml:brush>
  </inkml:definitions>
  <inkml:trace contextRef="#ctx0" brushRef="#br0">1 1 15887,'0'0'6150,"0"54"-3203,9-44-929,9-1-481,9-4-896,-2-3-513,2-2-96,-2 0-1217,1 0-1602,-8 0-1281,-2 0-2370,-2 0-4997</inkml:trace>
  <inkml:trace contextRef="#ctx0" brushRef="#br0" timeOffset="1">347 18 12556,'0'0'10378,"-38"42"-10378,38-40-385,9-2-1793,2 0-2883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09.695"/>
    </inkml:context>
    <inkml:brush xml:id="br0">
      <inkml:brushProperty name="width" value="0.025" units="cm"/>
      <inkml:brushProperty name="height" value="0.025" units="cm"/>
    </inkml:brush>
  </inkml:definitions>
  <inkml:trace contextRef="#ctx0" brushRef="#br0">114 1 14830,'0'0'9161,"0"9"-8766,1 140 795,2 46-853,-1-192-231,2-11-29,7-22-5,-6 13-93,0 84-112,-9-36 330,-1 0 1,-1 0 0,-2-1-1,-2 1 1,0-2-1,-2 0 1,-1 0-1,-29 46 1,41-73-131,0 0 1,0-1-1,-1 1 1,1 0-1,0-1 1,-1 1-1,1-1 1,-1 1-1,1-1 1,-1 0 0,0 0-1,-2 2 1,4-3-45,-1 0 0,1 0 0,0 0 0,-1 0 0,1 0 0,-1 0 0,1 0 0,0 0 0,-1 0 0,1-1 0,-1 1 0,1 0 0,0 0 0,-1 0 0,1-1 0,0 1 1,-1 0-1,1 0 0,0 0 0,0-1 0,-1 1 0,1 0 0,0-1 0,0 1 0,-1 0 0,1-1 0,0 1 0,0 0 0,0-1 0,-1 1 0,1-1 0,0 1 0,0 0 0,0-1 0,0 0 1,-3-53 414,6 19-551,1 0 0,2 0 0,1 1 0,14-38 0,3 6-1046,34-68 0,-51 119 1099,1 0-1,0 0 1,1 1-1,1 0 1,18-20-1,-22 29 49,-1 0-1,1 0 0,-1 1 1,1-1-1,1 1 0,-1 1 0,0-1 1,1 1-1,0 0 0,0 1 1,0-1-1,0 2 0,0-1 0,0 1 1,11-1-1,-14 1 1,0 1 1,0 0-1,-1 1 0,1-1 1,0 1-1,0 0 0,0-1 0,0 2 1,0-1-1,4 2 0,-8-2 9,1-1 0,0 0 0,-1 1-1,1-1 1,0 1 0,-1-1 0,1 1 0,-1 0-1,1-1 1,-1 1 0,1-1 0,-1 1 0,0 0-1,1 0 1,-1-1 0,0 1 0,1 0 0,-1-1-1,0 1 1,0 0 0,0 0 0,0 0 0,0 1 2,0 0 0,-1 0 0,1-1 1,-1 1-1,1 0 0,-1-1 0,0 1 1,1 0-1,-1-1 0,0 1 0,0-1 1,0 0-1,0 1 0,-2 1 1,-8 7 113,-1 0 1,0 0 0,0-1 0,-1 0 0,-27 13-1,24-14-237,1 1 0,0 0 0,-24 21 0,35-25-1128,10-6-8562,13-10 3354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0.116"/>
    </inkml:context>
    <inkml:brush xml:id="br0">
      <inkml:brushProperty name="width" value="0.025" units="cm"/>
      <inkml:brushProperty name="height" value="0.025" units="cm"/>
    </inkml:brush>
  </inkml:definitions>
  <inkml:trace contextRef="#ctx0" brushRef="#br0">182 28 13837,'0'0'5995,"-4"11"-4089,-16 47-18,-12 28 435,-38 169 0,65-222-2131,3-19-131,0 1-1,-1 0 0,-1-1 0,0 1 1,-1-1-1,-8 18 0,13-32-54,0 1-1,0-1 1,0 0-1,-1 1 1,1-1-1,0 1 1,0-1-1,0 1 1,0-1-1,-1 0 1,1 1-1,0-1 1,-1 0-1,1 1 1,0-1-1,0 0 1,-1 1-1,1-1 1,-1 0-1,1 0 1,0 1-1,-1-1 1,1 0-1,-1 0 1,1 0-1,0 1 1,-1-1-1,1 0 1,-1 0-1,1 0 1,-1 0-1,1 0 1,-1 0-1,-4-15 142,4-25-65,6-2-487,2 1 0,2-1 0,2 2 0,1-1 0,3 1 0,1 1 0,29-52 0,-36 74 274,1 0 0,1 0 1,0 1-1,1 1 0,18-19 1,-25 29 129,0 0 1,1 0 0,0 1-1,0 0 1,0 0 0,0 0-1,0 1 1,1 0 0,0 0-1,0 0 1,0 1 0,0 0-1,0 0 1,0 1 0,0 0 0,0 0-1,11 1 1,-16 0-1,0 0 0,0 1-1,0-1 1,0 0 0,0 1 0,0-1-1,0 1 1,0 0 0,-1 0 0,1 0 0,0 0-1,0 0 1,-1 0 0,1 0 0,0 0 0,-1 1-1,1-1 1,-1 0 0,0 1 0,0-1 0,1 1-1,-1 0 1,0 0 0,0-1 0,0 1 0,-1 0-1,1 0 1,0 0 0,-1 0 0,1 0-1,-1 0 1,0 0 0,1 0 0,-1 3 0,0 0 6,0-1 0,-1 0 1,1 1-1,-1-1 0,0 0 1,0 1-1,0-1 0,-1 0 0,1 0 1,-1 0-1,0 0 0,0 0 1,-1 0-1,1 0 0,-4 3 1,-4 4 204,1-2 1,-2 1 0,1-1-1,-1-1 1,-1 0 0,0 0-1,0-1 1,0-1 0,-1 0-1,0 0 1,0-1 0,-21 4-1,34-9-239,0 1 0,-1-1 0,1 0 0,-1 0 0,1 0 1,-1 0-1,1 0 0,0 0 0,-1 0 0,1 0 0,-1 0 0,1 0 0,-1 0 0,1 0 0,0 0 0,-1 0 0,1 0 0,-1 0 0,1 0 0,-1-1 0,1 1 0,0 0 0,-1 0 0,1 0 1,0-1-1,-1 1 0,1 0 0,0 0 0,-1-1 0,1 1 0,0 0 0,-1-1 0,1 1 0,0-1 0,0 1 0,-1 0 0,1-1 0,0 1 0,0-1 0,0 0 0,10-18-2461,25-16-4104,-6 13-362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0.448"/>
    </inkml:context>
    <inkml:brush xml:id="br0">
      <inkml:brushProperty name="width" value="0.025" units="cm"/>
      <inkml:brushProperty name="height" value="0.025" units="cm"/>
    </inkml:brush>
  </inkml:definitions>
  <inkml:trace contextRef="#ctx0" brushRef="#br0">1 68 17360,'0'0'10811,"11"3"-10737,-6-2-94,0 1 0,0-1 0,0 0-1,1 0 1,-1-1 0,0 1-1,0-1 1,1 0 0,-1-1 0,0 1-1,0-1 1,0 0 0,1 0-1,-1-1 1,0 0 0,0 1 0,-1-2-1,1 1 1,7-5 0,-7 3-87,-1 2 48,0 0 0,-1 0-1,0 0 1,1-1-1,-1 1 1,0-1-1,0 0 1,0 0-1,-1 0 1,1 0-1,-1 0 1,1-1-1,-1 1 1,2-6-1,-4 9 61,0-1 0,-1 1-1,1-1 1,0 1 0,-1 0-1,1-1 1,-1 1-1,1 0 1,0 0 0,-1-1-1,1 1 1,-1 0 0,1 0-1,0 0 1,-1-1-1,1 1 1,-1 0 0,1 0-1,-1 0 1,1 0 0,-1 0-1,1 0 1,-1 0-1,1 0 1,-1 0 0,1 0-1,-1 0 1,1 0 0,-1 0-1,1 1 1,0-1 0,-1 0-1,0 1 1,-18 4 84,11 0-20,-1 0 1,1 1-1,0 0 0,1 0 0,-1 0 0,1 1 1,0 1-1,-6 8 0,9-11-49,0 0 1,1 0-1,-1 0 1,1 1-1,0-1 0,1 1 1,0-1-1,-1 1 1,2 0-1,-1 0 0,1 0 1,0 0-1,0 0 1,0 8-1,1-14-114,1 1 1,-1-1-1,0 1 1,0-1-1,0 1 0,1-1 1,-1 1-1,0-1 1,1 1-1,-1-1 0,0 0 1,1 1-1,-1-1 0,1 1 1,-1-1-1,1 0 1,-1 0-1,1 1 0,-1-1 1,1 0-1,-1 0 1,1 1-1,-1-1 0,1 0 1,-1 0-1,1 0 1,-1 0-1,1 0 0,-1 0 1,1 0-1,1 0 1,21-1-5182,-20 0 4221,24-4-8583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0.838"/>
    </inkml:context>
    <inkml:brush xml:id="br0">
      <inkml:brushProperty name="width" value="0.025" units="cm"/>
      <inkml:brushProperty name="height" value="0.025" units="cm"/>
    </inkml:brush>
  </inkml:definitions>
  <inkml:trace contextRef="#ctx0" brushRef="#br0">217 195 13164,'0'0'1778,"-8"-3"-48,2 2-1540,0-1 1,1 1 0,-1 0-1,0 0 1,0 0 0,0 1-1,0 0 1,0 0 0,0 1-1,0 0 1,0 0 0,0 0-1,0 0 1,1 1 0,-1 0-1,1 0 1,-1 1 0,1 0-1,0 0 1,-5 3 0,3-2 81,1 1 0,0-1-1,0 1 1,1 0 0,-1 0 0,1 1 0,0-1 0,1 1 0,-1 1 0,1-1 0,0 0 0,1 1 0,-1 0 0,2 0 0,-1 0 0,1 0 0,0 0 0,-2 15 0,4-21-247,0 0-1,0 1 1,0-1 0,1 0 0,-1 1-1,1-1 1,-1 0 0,1 1-1,0-1 1,-1 0 0,1 0-1,0 0 1,0 0 0,0 0-1,0 0 1,0 0 0,0 0-1,0 0 1,0 0 0,0 0 0,0-1-1,1 1 1,-1 0 0,0-1-1,0 1 1,1-1 0,-1 1-1,0-1 1,1 0 0,-1 0-1,1 1 1,-1-1 0,0 0-1,3 0 1,54-4 606,-38 0-591,0-1 1,-1-1-1,1-1 1,-1-1-1,-1-1 0,1 0 1,-2-1-1,1-1 1,29-25-1,-21 13-53,0-1-1,-1-1 0,-1-1 1,39-57-1,-60 78 11,21-33 17,-23 36-14,0 1 0,0-1 1,0 1-1,-1-1 0,1 1 1,0-1-1,-1 1 0,1-1 0,-1 0 1,0 1-1,1-1 0,-1 0 1,0 1-1,0-1 0,0 0 0,0 0 1,0 1-1,-1-4 0,-1 4 0,1 1 1,-1 0-1,1 0 0,-1 0 0,1 0 1,-1 0-1,1 1 0,-1-1 0,1 0 1,-1 1-1,1-1 0,-1 1 1,1-1-1,0 1 0,-1 0 0,1-1 1,0 1-1,-1 0 0,1 0 0,-2 2 1,-6 4 67,1 1 0,0 1 0,0-1 0,1 1 0,0 1 0,0-1 0,1 1 0,0 0 0,1 1 0,0-1 0,-5 20 0,5-15-49,1 0 0,0 0 0,2 0 0,-1 1 0,2-1 0,0 1 0,1-1 0,2 22 0,0-31-81,-1 0 0,1 0-1,0 0 1,1 0 0,-1-1-1,1 1 1,5 7 0,-6-11-230,-1 1 1,1-1 0,0 0 0,0 0-1,-1 1 1,1-1 0,1 0 0,-1-1-1,0 1 1,0 0 0,1-1 0,-1 1-1,1-1 1,-1 0 0,1 0 0,0 0-1,-1 0 1,4 1 0,1-4-3030,-6-9-1820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1.202"/>
    </inkml:context>
    <inkml:brush xml:id="br0">
      <inkml:brushProperty name="width" value="0.025" units="cm"/>
      <inkml:brushProperty name="height" value="0.025" units="cm"/>
    </inkml:brush>
  </inkml:definitions>
  <inkml:trace contextRef="#ctx0" brushRef="#br0">1 0 21717,'0'0'3331,"70"0"-6566,-48 0-3972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1.537"/>
    </inkml:context>
    <inkml:brush xml:id="br0">
      <inkml:brushProperty name="width" value="0.025" units="cm"/>
      <inkml:brushProperty name="height" value="0.025" units="cm"/>
    </inkml:brush>
  </inkml:definitions>
  <inkml:trace contextRef="#ctx0" brushRef="#br0">1 1 9225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2.057"/>
    </inkml:context>
    <inkml:brush xml:id="br0">
      <inkml:brushProperty name="width" value="0.025" units="cm"/>
      <inkml:brushProperty name="height" value="0.025" units="cm"/>
    </inkml:brush>
  </inkml:definitions>
  <inkml:trace contextRef="#ctx0" brushRef="#br0">129 37 10794,'0'0'7682,"-6"8"-6214,-8 15-917,1 0-1,1 0 1,2 1-1,0 1 1,1 0-1,-9 44 1,5-1 778,-8 101 1,21-165-1279,-1 7 142,0 1 1,1-1-1,0 0 1,3 17-1,-3-27-175,1 1 1,-1-1-1,0 0 1,0 0-1,1 0 1,-1 0-1,1-1 1,-1 1-1,1 0 0,-1 0 1,1 0-1,-1 0 1,1 0-1,0-1 1,-1 1-1,1 0 0,0 0 1,0-1-1,0 1 1,0-1-1,-1 1 1,1-1-1,2 2 1,-1-3-4,0 1 1,-1 0 0,1 0 0,0 0 0,0-1 0,0 1-1,0-1 1,0 0 0,-1 0 0,1 1 0,0-1 0,-1 0 0,1 0-1,0 0 1,-1-1 0,0 1 0,1 0 0,1-3 0,8-7 24,-1-1 0,0 0 0,0 0 0,-1-1 0,-1-1 1,0 0-1,-1 0 0,8-22 0,1-9-215,15-71-1,-25 89-308,-1 0 0,3-54 0,-23 112 175,12-25 302,-24 74-23,25-73 48,1 0-1,-1 0 1,2 0-1,-1 0 1,1 0-1,0 0 1,0 0-1,1 0 1,3 14 0,-4-19-13,1-1 1,0 1 0,0 0 0,0 0 0,0 0 0,0-1 0,0 1 0,0 0 0,1-1 0,-1 1-1,1-1 1,-1 1 0,1-1 0,0 0 0,-1 0 0,1 0 0,0 0 0,0 0 0,2 1 0,2 0 6,-1-1 0,1 1 1,-1-1-1,1 0 1,0-1-1,-1 1 0,7-2 1,2 1 10,0-2 1,1 0-1,-1-1 0,-1 0 1,15-6-1,-4-1-11,1-1 0,-2-2 0,0 0-1,-1-2 1,0 0 0,21-20 0,-29 22 8,0 0 0,0-1-1,-1-1 1,-1-1 0,0 1 0,-2-2 0,1 0 0,14-34 0,-23 46 5,0-1 1,-1 0-1,1 1 1,-1-1 0,-1 0-1,1 0 1,-1-8-1,0 13-19,0 0-1,0 0 0,0 0 0,0 0 0,0 0 1,-1 0-1,1 0 0,0 0 0,0 0 0,-1 0 1,1 1-1,-1-1 0,1 0 0,-1 0 0,1 0 1,-1 1-1,0-1 0,1 0 0,-1 1 0,0-1 1,0 0-1,1 1 0,-1-1 0,0 1 0,0 0 1,0-1-1,1 1 0,-1-1 0,0 1 0,0 0 1,0 0-1,0-1 0,0 1 0,0 0 0,0 0 1,0 0-1,0 0 0,0 0 0,0 0 1,0 1-1,0-1 0,1 0 0,-1 0 0,0 1 1,0-1-1,0 0 0,0 1 0,0-1 0,1 1 1,-1-1-1,-1 2 0,-6 3-5,0 0 0,1 0 0,0 0 0,0 1 0,0 0 1,1 1-1,0 0 0,0 0 0,1 0 0,0 0 0,-7 13 0,-2 6 30,1 0 0,-12 35 0,21-50 17,0 0 0,1 0 0,1 0 1,-1 0-1,2 0 0,0 1 0,0-1 1,1 0-1,2 19 0,-1-25-40,0-1 1,0 1-1,1 0 1,-1-1-1,1 1 0,0-1 1,0 1-1,1-1 0,0 0 1,-1 0-1,1 0 0,0 0 1,1-1-1,-1 1 1,1-1-1,0 0 0,0 0 1,0 0-1,0-1 0,0 1 1,0-1-1,1 0 1,-1 0-1,5 1 0,0 0-1,-1 0 0,1-1 0,0 0 1,-1-1-1,1 0 0,0 0 0,0-1 0,0 0 0,0 0 0,0-1 0,-1 0 0,1-1 0,0 0 0,-1 0 0,1-1 0,-1 0 1,0-1-1,9-4 0,-11 4 0,1-1 1,-1 0 0,0 0 0,-1 0-1,1-1 1,-1 0 0,0 0-1,0 0 1,-1 0 0,0-1-1,0 0 1,0 0 0,-1 0 0,0 0-1,0 0 1,-1-1 0,0 1-1,-1-1 1,1 0 0,-1-11-1,0 17 5,-1 0-1,0 0 0,0 0 0,0 0 1,0 0-1,0 0 0,0 0 0,-1 0 1,1 0-1,0 0 0,-1 1 0,0-1 1,1 0-1,-1 0 0,0 0 0,0 1 1,0-1-1,0 0 0,-2-1 0,1 2-6,1 0 0,-1 1 0,1-1 0,-1 1 0,1 0 0,-1-1 0,1 1-1,-1 0 1,0 0 0,1 0 0,-1 0 0,1 0 0,-1 0 0,1 1 0,-1-1-1,1 0 1,-1 1 0,1-1 0,-1 1 0,1 0 0,-1-1 0,1 1 0,0 0-1,-1 0 1,1 0 0,-2 2 0,-2 0 11,0 1-1,1-1 0,-1 1 1,1 0-1,0 1 0,0-1 1,1 1-1,-1 0 1,1 0-1,0 0 0,1 0 1,-1 0-1,1 1 1,0-1-1,0 1 0,0 0 1,1-1-1,0 1 1,0 0-1,1 0 0,-1 11 1,2-13-110,-1 0 1,1 0-1,0-1 1,0 1-1,0 0 1,0 0-1,1-1 0,-1 1 1,1 0-1,0-1 1,0 0-1,1 1 1,-1-1-1,4 3 1,-3-3-339,1 0 0,-1 0 1,1 0-1,0-1 0,0 0 1,0 0-1,0 0 0,0 0 1,0-1-1,1 1 0,-1-1 1,0 0-1,1 0 1,7 0-1,30 0-7153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43.416"/>
    </inkml:context>
    <inkml:brush xml:id="br0">
      <inkml:brushProperty name="width" value="0.025" units="cm"/>
      <inkml:brushProperty name="height" value="0.025" units="cm"/>
    </inkml:brush>
  </inkml:definitions>
  <inkml:trace contextRef="#ctx0" brushRef="#br0">0 90 7111,'12'2'3412,"74"3"-2837,-43-9-444,1-2 0,-2-1 0,71-23 0,-65 16 219,1 2 1,65-8-1,-107 20-530,12-2 829,-29 1 212,-40 4-667,1 2-1,-79 18 1,-35 5 500,50-24 187,112-4-1052,6 1 155,1 0 0,-1-1 0,0 0 0,1 0 0,-1-1 0,0 1 0,0-1 0,0 0-1,7-3 1,3 1 33,14-1 48,-15 3 110,0-1 0,-1-1 0,1 0 0,26-10 0,-40 12 348,-27 3 897,-14 29-6614,30-25 501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2.898"/>
    </inkml:context>
    <inkml:brush xml:id="br0">
      <inkml:brushProperty name="width" value="0.025" units="cm"/>
      <inkml:brushProperty name="height" value="0.025" units="cm"/>
    </inkml:brush>
  </inkml:definitions>
  <inkml:trace contextRef="#ctx0" brushRef="#br0">26 1 10730,'0'0'12284,"3"15"-10848,0 1-1145,0 1 0,-2-1 1,0 1-1,-1-1 0,0 1 1,-5 23-1,-7 13 297,7-35-435,0 1 0,2 0 1,0 0-1,1 0 0,1 1 0,2 35 0,-1-54-149,0 0 0,1-1-1,-1 1 1,0 0 0,0-1-1,1 1 1,-1 0 0,0-1-1,1 1 1,-1-1-1,1 1 1,-1 0 0,1-1-1,-1 1 1,1-1 0,-1 0-1,1 1 1,0-1 0,-1 1-1,1-1 1,-1 0 0,1 1-1,0-1 1,0 0 0,-1 0-1,1 0 1,0 1 0,-1-1-1,1 0 1,0 0 0,0 0-1,-1 0 1,1 0 0,0 0-1,-1 0 1,1-1 0,0 1-1,-1 0 1,1 0-1,0-1 1,0 1 0,-1 0-1,1-1 1,-1 1 0,1 0-1,0-1 1,-1 1 0,1-1-1,0 0 1,30-24 176,-22 8-393,-1 0 0,0-1 0,-1 1 0,-1-1 0,-1-1 0,0 1 0,-1-1 0,-2 1 0,0-1 0,0-31 0,-2 57 213,0 1 0,0-1 0,1 1 0,0-1 1,1 0-1,0 0 0,0 1 0,0-1 0,1 0 0,0 0 1,0-1-1,6 10 0,-6-13 13,0 1-1,0-1 1,1 0 0,-1 0-1,1 0 1,0 0 0,-1-1-1,1 1 1,0-1 0,0 0-1,1 0 1,-1-1 0,0 1-1,1-1 1,-1 0 0,1 0-1,-1 0 1,1-1 0,-1 0-1,1 0 1,0 0 0,5-1-1,-4 0-2,0 0-1,0 0 1,0-1-1,0 0 1,0 0-1,-1-1 1,1 0-1,-1 0 0,1 0 1,-1 0-1,0-1 1,0 0-1,0 0 1,-1 0-1,0-1 1,1 1-1,-2-1 1,1 0-1,6-11 0,-2 2-20,-1 0 0,0-1 0,-1 0 0,7-27 0,-22 73 42,-13 60 161,21-84-159,0-1 0,0 0 0,1 0 0,0 0 0,0 1 0,0-1 0,1 0 0,0 0 0,0 1 0,1-1 0,3 10 0,-3-14-14,-1 0 1,1 0-1,-1 0 0,1 0 1,0-1-1,-1 1 0,1 0 1,0-1-1,0 0 0,0 1 1,0-1-1,1 0 0,-1 0 1,0 0-1,0 0 0,1 0 1,-1-1-1,0 1 0,1-1 1,-1 0-1,1 1 0,-1-1 1,1 0-1,-1 0 0,0-1 1,1 1-1,-1 0 0,3-2 1,3 1 23,-1-1 1,0 0 0,0-1 0,0 1 0,0-1 0,-1-1 0,1 1 0,6-6 0,4-4-52,-1-1 1,-1-1 0,0 0-1,-1-1 1,0-1 0,-1 0-1,16-31 1,-31 93-271,-2-24 244,-7 44-379,11-60 335,-1-1-1,1 0 1,0 1 0,0-1-1,1 0 1,-1 1-1,1-1 1,0 0 0,0 0-1,1 1 1,2 5-1,-2-8-149,-1 0 1,1-1-1,0 1 0,0 0 0,0-1 0,0 0 0,1 0 0,-1 1 0,0-1 0,0 0 0,1-1 0,-1 1 0,0 0 1,1-1-1,-1 1 0,1-1 0,-1 0 0,4 0 0,0 0-597,0 1-1,-1-2 1,1 1 0,0-1-1,0 0 1,-1 0 0,7-2-1,17-15-6007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3.417"/>
    </inkml:context>
    <inkml:brush xml:id="br0">
      <inkml:brushProperty name="width" value="0.025" units="cm"/>
      <inkml:brushProperty name="height" value="0.025" units="cm"/>
    </inkml:brush>
  </inkml:definitions>
  <inkml:trace contextRef="#ctx0" brushRef="#br0">0 567 9833,'0'0'8109,"11"-1"-5504,9-4-2093,0 0-1,0-1 0,-1-2 0,1 0 0,-2 0 0,1-2 0,-1 0 0,-1-2 0,0 0 0,0 0 0,15-17 0,1-1-272,-2-2-1,-1-1 0,-1-1 0,32-53 1,-50 71-186,-1 1-1,-1-2 1,-1 1 0,0-1 0,-1-1 0,-1 1 0,-1-1-1,0 0 1,2-19 0,-7 36-51,0-1-1,1 1 1,-1 0-1,0 0 0,0 0 1,0 0-1,0 0 1,0-1-1,0 1 1,0 0-1,0 0 1,-1 0-1,1 0 0,0 0 1,-1 0-1,1 0 1,-1 0-1,1 0 1,-1 0-1,1 0 1,-1 0-1,0 0 0,1 0 1,-1 0-1,0 0 1,0 0-1,0 1 1,0-1-1,1 0 1,-1 1-1,0-1 0,0 1 1,0-1-1,0 1 1,-1-1-1,1 1 1,0 0-1,0-1 1,0 1-1,0 0 0,0 0 1,0 0-1,-1 0 1,1 0-1,0 0 1,0 0-1,0 0 1,0 1-1,0-1 0,0 0 1,0 1-1,-1-1 1,0 2-1,-6 0-6,1 2 0,-1-1 0,1 1 0,0 0 0,1 0 0,-11 9 0,-10 11 27,1 1 0,2 1 0,-25 33 0,40-47 35,1 0 0,0 1 0,0 0 0,2 0 0,0 0 0,0 1 0,1 0 0,1 0 0,0 0 0,-2 22 0,6-32-50,0 0 1,0-1-1,1 1 0,-1 0 0,1 0 1,0-1-1,0 1 0,1 0 1,-1-1-1,1 0 0,-1 1 0,1-1 1,0 0-1,1 0 0,-1 0 0,0 0 1,1 0-1,0 0 0,-1-1 0,1 1 1,0-1-1,0 0 0,1 0 0,-1 0 1,0 0-1,1 0 0,-1-1 0,1 0 1,4 2-1,14 4-333,1-1 1,0-1-1,38 4 1,-36-5-747,40 2-4382,-22-5-3357,-18-1-1332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4.012"/>
    </inkml:context>
    <inkml:brush xml:id="br0">
      <inkml:brushProperty name="width" value="0.025" units="cm"/>
      <inkml:brushProperty name="height" value="0.025" units="cm"/>
    </inkml:brush>
  </inkml:definitions>
  <inkml:trace contextRef="#ctx0" brushRef="#br0">1 214 13036,'0'0'9668,"11"-1"-8141,9-1-1192,0-1 0,1-1 0,-1 0 1,-1-2-1,1-1 0,24-11 0,-31 12-231,-1 0-1,-1 0 0,1-1 1,-1-1-1,0 0 1,-1 0-1,0-1 1,0 0-1,-1-1 0,0 0 1,12-19-1,-20 28-75,0-1-1,0 1 0,0-1 1,0 0-1,0 1 0,-1-1 1,1 0-1,0 0 0,-1 0 1,0 0-1,1 1 1,-1-1-1,0 0 0,0 0 1,0 0-1,0 0 0,0 0 1,0 0-1,-1-2 0,0 3-10,0 0 0,1 0-1,-1 0 1,0 0 0,0 0-1,0 0 1,0 0-1,0 1 1,0-1 0,0 0-1,0 1 1,0-1 0,0 0-1,0 1 1,0-1 0,-1 1-1,1 0 1,0-1 0,0 1-1,-1 0 1,-1 0 0,-4-1 1,0 1 1,0 1-1,0-1 1,0 1 0,1 0-1,-1 1 1,0-1 0,0 1-1,-7 4 1,0 1-3,0 1-1,1 1 1,0 0 0,0 0 0,1 2-1,0-1 1,1 1 0,-16 20-1,21-23 29,0 0 0,0 0-1,1 1 1,0-1-1,1 1 1,-1 0 0,2 1-1,-1-1 1,1 0-1,1 1 1,0 0 0,0 0-1,1 0 1,0 18-1,1-26-37,1 1-1,0-1 1,0 1-1,0-1 0,0 1 1,0-1-1,1 1 0,-1-1 1,1 0-1,-1 0 0,1 0 1,0 0-1,0 0 1,0 0-1,0 0 0,0-1 1,1 1-1,-1-1 0,0 1 1,1-1-1,-1 0 0,1 0 1,-1 0-1,1 0 0,-1 0 1,1-1-1,0 1 1,-1-1-1,6 0 0,12 2-89,-1-1 0,0-1 0,21-2 0,-26 1-125,0 0-773,1-1 0,-1-1-1,0 0 1,0-1 0,24-9 0,15-12-5766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4.375"/>
    </inkml:context>
    <inkml:brush xml:id="br0">
      <inkml:brushProperty name="width" value="0.025" units="cm"/>
      <inkml:brushProperty name="height" value="0.025" units="cm"/>
    </inkml:brush>
  </inkml:definitions>
  <inkml:trace contextRef="#ctx0" brushRef="#br0">15 1 14670,'0'0'6726,"6"78"-3170,-6-39-1026,-6-1-512,-1 1-673,4-2-768,-1-6-481,4-4-96,0-3-353,4-5-1472,1-4-1602,0-2-2948,1 0-9544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4.721"/>
    </inkml:context>
    <inkml:brush xml:id="br0">
      <inkml:brushProperty name="width" value="0.025" units="cm"/>
      <inkml:brushProperty name="height" value="0.025" units="cm"/>
    </inkml:brush>
  </inkml:definitions>
  <inkml:trace contextRef="#ctx0" brushRef="#br0">18 1 19186,'0'0'2114,"-16"47"545,14-29-193,2-5-1057,0-4-1152,6-5-225,4-4-1025,-1 0-4004,2-13-7463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15.131"/>
    </inkml:context>
    <inkml:brush xml:id="br0">
      <inkml:brushProperty name="width" value="0.025" units="cm"/>
      <inkml:brushProperty name="height" value="0.025" units="cm"/>
    </inkml:brush>
  </inkml:definitions>
  <inkml:trace contextRef="#ctx0" brushRef="#br0">0 493 8680,'0'0'6518,"11"3"-4953,15 3-923,1-1 0,-1-2 0,46 1 0,97-8-193,-138 3-477,877-75 255,-2-46 660,-400 50-827,-1 7-39,677-58 5613,-759 91-6868,-363 28-615,7 1-1995,-23-2-2058,-8-2-3398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2:48.484"/>
    </inkml:context>
    <inkml:brush xml:id="br0">
      <inkml:brushProperty name="width" value="0.025" units="cm"/>
      <inkml:brushProperty name="height" value="0.025" units="cm"/>
    </inkml:brush>
  </inkml:definitions>
  <inkml:trace contextRef="#ctx0" brushRef="#br0">1534 1310 7335,'0'0'1116,"11"3"-524,38 7 89,0-3 0,0-1-1,1-3 1,49-3 0,211-25 540,45 0-305,-292 25-747,906-36 1792,51-26-1421,465-8 68,-722 23-496,40 19 705,-279 13-699,-77 5-67,67-2 20,-309 11 404,-205 1-63,-26-7-412,19-4-8,1 0 1,0 0 0,0-1 0,1 0 0,1 1-1,0-2 1,-3-14 0,-6-17-5,-1 10 29,-2 0 0,-25-41 0,23 46 2,2-2-1,-24-61 1,27 50-24,5 16-3,0 0 0,-23-47 0,26 64 7,0 1 1,-1 0-1,1 1 0,-1-1 1,-1 1-1,1 0 0,-1 1 1,0 0-1,-1 0 0,0 0 1,0 1-1,-11-6 1,2 4-9,1 0 1,-2 1 0,1 1 0,-1 1 0,0 0 0,0 1-1,0 1 1,0 1 0,-19 1 0,-24 4-60,-84 16-1,-41 3 5,35-18 240,0-6 0,-190-26 0,-449-66-165,-5 31-25,526 42 12,-805-33 208,420 25-33,-1131 7 1245,1141 24-1491,345 0 91,0 14 0,-364 67-1,499-43-57,-19 4 75,183-44-40,0-1 1,-1 1-1,1-1 0,-1 0 0,1 1 0,0-1 1,-1 1-1,1-1 0,0 1 0,0 0 1,0-1-1,-1 1 0,1-1 0,0 1 1,0-1-1,0 1 0,0 0 0,0-1 0,0 1 1,0-1-1,0 1 0,0 0 0,0-1 1,0 1-1,0-1 0,1 1 0,-1-1 1,0 1-1,1 0 0,6 27 1,-3-16 7,-1 23 7,-2 0-1,-1-1 1,-2 1-1,-1 0 1,-15 64-1,2-6 19,7-32-26,-3 19-11,3 0-1,2 140 1,8-205 1,1 0 0,1 0 1,0-1-1,1 1 0,1-1 1,0 0-1,1-1 1,0 1-1,1-1 0,1 0 1,0 0-1,1-1 0,0 0 1,1-1-1,0 0 0,0-1 1,18 14-1,-12-12-3,0-1 0,1 0 0,1-2-1,-1 0 1,2 0 0,-1-2 0,1 0 0,0-1-1,1-1 1,-1-1 0,1-1 0,30 2 0,0-6 4,-1-1 1,1-3-1,56-12 0,148-47 17,-82 19-57,-29 15-194,0 5 1,2 7 0,207 1 0,46 25 34,9 0-1971,1-26-4382,-192-9 633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4:43.482"/>
    </inkml:context>
    <inkml:brush xml:id="br0">
      <inkml:brushProperty name="width" value="0.025" units="cm"/>
      <inkml:brushProperty name="height" value="0.025" units="cm"/>
    </inkml:brush>
  </inkml:definitions>
  <inkml:trace contextRef="#ctx0" brushRef="#br0">1 465 4356,'0'0'3870,"2"-9"-3795,-1 5-72,0 0 1,-1 1-1,1-1 0,0 1 0,1-1 0,-1 1 1,0-1-1,1 1 0,0 0 0,0 0 0,0 0 1,0 0-1,1 0 0,-1 0 0,1 0 0,-1 1 1,1-1-1,0 1 0,0 0 0,0 0 0,0 0 1,1 0-1,-1 1 0,0-1 0,1 1 0,-1 0 1,1 0-1,0 0 0,5 0 0,167-3-239,-123 6 5,0-3 1,0-2-1,76-15 1,449-86 1340,764-66-197,-821 128 107,1 33-486,14-2-454,-507 10-70,574-17-58,-1 35 545,392 28 246,0-40-803,-761-5 161,739-17 236,3 1-252,-664 15-32,1058 19 118,-81 64-74,-751-28-103,346 23 129,767-72 1131,-1190-18-1165,371-3 202,2402 10 189,-2231-27-297,-410 7-104,2760-8 990,-2845 34-1012,-158 1-33,714-11 37,-79-32 137,-925 40 789,-58 2-1013,-1 1-176,0-1 53,0 0 1,-1 0-1,1 0 1,0 1-1,0-1 1,0 0-1,0 0 0,0 1 1,0-1-1,0 0 1,-1 0-1,1 0 1,0 0-1,0 1 1,0-1-1,0 0 0,-1 0 1,1 0-1,0 0 1,0 0-1,-1 1 1,1-1-1,0 0 1,0 0-1,0 0 1,-1 0-1,1 0 0,0 0 1,0 0-1,-1 0 1,1 0-1,0 0 1,0 0-1,-1 0 1,1 0-1,0 0 0,0 0 1,-1 0-1,1 0 1,0 0-1,0-1 1,0 1-1,-1 0 1,1 0-1,0 0 1,0 0-1,0 0 0,-1 0 1,1-1-1,0 1 1,-1-14-5847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4:48.840"/>
    </inkml:context>
    <inkml:brush xml:id="br0">
      <inkml:brushProperty name="width" value="0.025" units="cm"/>
      <inkml:brushProperty name="height" value="0.025" units="cm"/>
    </inkml:brush>
  </inkml:definitions>
  <inkml:trace contextRef="#ctx0" brushRef="#br0">6565 544 4933,'0'0'8114,"-4"-7"-7884,-1 0-191,0 1 1,-1 0 0,0 0 0,0 1 0,0-1 0,-1 1-1,1 1 1,-1-1 0,0 1 0,-1 1 0,1-1 0,-16-4-1,-81-30 567,-2 5-1,-160-29 0,-225-10 202,356 55-542,-819-86 785,366 44-824,-34 4-220,-674 27-1,1092 35-31,-390 65 1,500-52-6,0 3 1,2 5 0,0 4 0,2 3 0,2 5 0,-106 64 0,158-81 10,2 1-1,0 2 0,2 1 1,0 1-1,-44 54 0,63-65-1,0 0 0,1 0-1,1 1 1,1 0-1,1 1 1,0 0 0,2 1-1,0 0 1,1 0-1,1 0 1,0 1-1,2 0 1,-1 26 0,4-30 24,1 0-1,1 1 1,0-1 0,1 0 0,1 0 0,0-1 0,2 1-1,0-1 1,0 0 0,2-1 0,10 19 0,-3-12 9,1 0 1,1-1-1,1-1 1,1-1-1,0 0 1,34 24-1,12-1 25,1-2 0,3-3 1,0-3-1,77 26 0,35 3-10,3-7 1,1-9 0,3-7 0,300 23 0,775-30 83,-981-33-103,1571-44 67,-1836 43-81,929-78 87,-702 47-327,438-116 0,-666 144 197,34-11-132,81-35 0,-120 46 192,0-2-1,-1 1 1,1-2 0,-1 1-1,0-1 1,-1-1 0,0 0 0,0 0-1,0 0 1,-1-1 0,-1-1-1,0 0 1,8-13 0,-12 16 58,0 0 0,-1-1 0,0 0 0,0 1 0,-1-1 1,0 0-1,-1 0 0,0 1 0,0-1 0,0 0 0,-1 0 0,0 0 0,-1 1 0,1-1 1,-2 0-1,1 1 0,-1 0 0,0 0 0,0-1 0,-1 2 0,0-1 0,-6-7 0,-7-10 137,-1 2-1,-1 0 1,-1 1 0,-39-32-1,-10-1 103,-3 3 0,-104-56 0,-169-65 11,165 92-508,-331-96 1,32 69-3260,332 81-235,13-2-2924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8:59.823"/>
    </inkml:context>
    <inkml:brush xml:id="br0">
      <inkml:brushProperty name="width" value="0.025" units="cm"/>
      <inkml:brushProperty name="height" value="0.025" units="cm"/>
    </inkml:brush>
  </inkml:definitions>
  <inkml:trace contextRef="#ctx0" brushRef="#br0">3353 312 9929,'-13'-4'342,"-393"-125"1062,359 118-1544,0 2-1,-1 2 1,-96-3 0,-148 26 23,-591 43 1259,735-53-769,1 7-1,-253 56 1,342-54-332,-1 2 1,2 3-1,1 3 1,0 1-1,2 4 1,1 1-1,1 3 1,2 2-1,-68 60 1,103-79-24,0 1 1,1 1 0,1 0 0,0 0 0,2 1 0,0 1-1,1 0 1,0 1 0,2-1 0,-12 43 0,12-25-15,1 0 1,2 0 0,2 1-1,1-1 1,5 54-1,-2-75 5,1-1-1,0 0 0,1 0 0,1 0 1,0 0-1,1 0 0,1-1 0,1 0 0,0 0 1,0-1-1,1 1 0,13 15 0,-6-13 7,0 0-1,1 0 1,1-2 0,0 0-1,1-1 1,0-1-1,37 19 1,-6-10-2,1-2 0,1-2 0,1-3 0,0-1 0,0-3 0,75 4 0,7-7 20,-1-6 0,1-6 0,210-35-1,-126-2 26,292-96-1,-365 89 139,-3-6 0,156-85 1,-215 95-43,-2-5 1,-3-3-1,-1-3 1,113-109-1,-169 144-44,-1 0-1,-1-1 0,-1-2 0,27-45 0,-39 60-89,-2-1 0,0 1 0,0-1 0,0 0 0,-1 0 0,-1 0 0,0 0 0,0-1 0,-1 1 0,0 0 0,-1-1 0,0 1 0,-1-1 0,0 1 0,0 0 0,-6-19 0,0 14-23,0 0-1,-1 0 1,0 0-1,-1 1 0,-1 1 1,0-1-1,-1 1 0,0 1 1,-1 0-1,-1 1 0,0 0 1,-23-14-1,-3 0 61,-1 1 0,-1 3 1,-62-23-1,36 20-19,-2 4-1,0 3 1,-2 3-1,-105-9 1,48 17-722,-209 14 0,236 4-1513,1 3-1,-178 53 0,160-31-6380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46.498"/>
    </inkml:context>
    <inkml:brush xml:id="br0">
      <inkml:brushProperty name="width" value="0.025" units="cm"/>
      <inkml:brushProperty name="height" value="0.025" units="cm"/>
    </inkml:brush>
  </inkml:definitions>
  <inkml:trace contextRef="#ctx0" brushRef="#br0">8 42 6951,'-1'-1'87,"0"0"0,1 1 1,-1-1-1,1 1 0,-1-1 0,1 0 1,-1 1-1,1-1 0,-1 0 1,1 0-1,0 1 0,-1-1 1,1 0-1,0 0 0,0 0 1,0 1-1,-1-1 0,1 0 0,0 0 1,0 0-1,0 0 0,0 0 1,1 1-1,-1-1 0,0 0 1,0 0-1,0 0 0,1 1 1,-1-1-1,1-1 0,0 1-34,1-1-1,-1 1 1,1 0-1,-1 0 0,1 0 1,0 0-1,-1 0 1,1 1-1,0-1 1,0 0-1,-1 1 1,1-1-1,3 1 1,12-3-214,1 2 0,25 0 1,-28 1 430,1438 14 1827,-1387-12-1813,802 26 462,287 7-40,-80-20 1276,-591-11-1230,-298 0-496,-180-2-1301,-12 1 250,-18 0-536,-24-3-1093,-9 0-944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9:17.951"/>
    </inkml:context>
    <inkml:brush xml:id="br0">
      <inkml:brushProperty name="width" value="0.025" units="cm"/>
      <inkml:brushProperty name="height" value="0.025" units="cm"/>
    </inkml:brush>
  </inkml:definitions>
  <inkml:trace contextRef="#ctx0" brushRef="#br0">0 0 5221,'0'0'3598,"9"12"-3513,-5-6-55,80 101 402,-73-95-409,0 0 0,1-1 0,0-1 0,1 0 0,0-1 0,1 0 0,21 11 0,-11-12 42,-1 0 0,1-1-1,0-2 1,1-1-1,-1 0 1,1-2 0,0-1-1,35-2 1,24-7 274,95-22-1,-33 4-257,-64 17-18,1 4-1,116 6 1,166 33 463,-49-3-103,595 1-247,117 9 75,579 46 80,-1238-81-184,1085 41 80,-31 21-51,-27-73-37,-221-3-86,-50 55-34,-221-4 11,764-51 80,-570-5-55,1707 5-55,-1772 40 61,-350-4-21,1124-50-253,-355-10-2,-993 29 190,334-18 371,-33 0 263,1 34-272,-574-3-282,1738 75 103,-1909-85-154,799 50 126,-786-46-373,-1 2 1,0 0-1,0 2 1,-1 2-1,43 19 1,-40-12-1170,-1 0 0,35 28 0,-32-20-1903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9:23.189"/>
    </inkml:context>
    <inkml:brush xml:id="br0">
      <inkml:brushProperty name="width" value="0.025" units="cm"/>
      <inkml:brushProperty name="height" value="0.025" units="cm"/>
    </inkml:brush>
  </inkml:definitions>
  <inkml:trace contextRef="#ctx0" brushRef="#br0">0 67 2274,'10'0'2200,"43"-3"-582,1-3 0,72-17 1,52-6-1308,-151 26-202,0 1 1,-1 2-1,1 1 0,43 6 0,-40 1 381,-1 0 1,41 18-1,36 11-114,-48-24-260,1-2 1,100 4-1,124-13 484,-115-3-236,679 61-24,-161-3-7,465 3 219,-1020-53-512,1516 33 499,350-69 65,-1175-14-540,314-11 229,270-1 22,-143 19-208,-1094 34-80,103-12 33,-123 4-51,-145 9-711,-11 2-4233,-12-1 1022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1:31.921"/>
    </inkml:context>
    <inkml:brush xml:id="br0">
      <inkml:brushProperty name="width" value="0.025" units="cm"/>
      <inkml:brushProperty name="height" value="0.025" units="cm"/>
    </inkml:brush>
  </inkml:definitions>
  <inkml:trace contextRef="#ctx0" brushRef="#br0">13 88 9961,'0'0'1036,"-3"10"-769,-6 34-224,9-42-46,0-1-1,0 1 1,0 0 0,0-1 0,0 1 0,0 0-1,1-1 1,-1 1 0,1 0 0,-1-1 0,1 1-1,-1 0 1,1-1 0,0 1 0,0-1 0,0 1-1,0-1 1,0 0 0,0 1 0,0-1 0,0 0 0,1 0-1,-1 0 1,0 0 0,1 0 0,-1 0 0,1 0-1,-1 0 1,1-1 0,2 2 0,4 1-6,1-1 0,-1 1-1,1-2 1,11 2 0,-13-2 15,64 5 533,1-4 0,142-13-1,-145 4-316,0 4 0,1 2 0,95 11 0,-1 20 213,-74-12-239,137 10 0,383-52 333,-134-3-236,37 35 5,390-15 771,1135-83-461,-1167 77-208,74 1 156,116-35-1239,-840 11-3225,-123 14-112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2:12.621"/>
    </inkml:context>
    <inkml:brush xml:id="br0">
      <inkml:brushProperty name="width" value="0.025" units="cm"/>
      <inkml:brushProperty name="height" value="0.025" units="cm"/>
    </inkml:brush>
  </inkml:definitions>
  <inkml:trace contextRef="#ctx0" brushRef="#br0">0 233 12011,'0'0'673,"10"7"-646,0-1-19,-1-1 0,1 0 0,0 0 1,0-1-1,0 0 0,1-1 0,-1 0 1,1 0-1,0-2 0,18 2 0,605-6 2724,-268-2-1711,422-34 2,31 0-407,-251 64-142,-48 1 50,473-77 165,357-70-582,416 53-107,-1701 66 8,-31-1 8,-1 2-1,0 1 1,1 2-1,55 10 0,-78-8 26,0 1-1,0 0 1,0 0-1,-1 1 1,13 10-1,34 17-460,-53-31 62,0-1 0,0 0-1,0 1 1,0-1-1,0-1 1,0 1-1,0-1 1,1 1-1,-1-1 1,0 0 0,0-1-1,7 0 1,2-8-4153,-11-9-1698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2:18.373"/>
    </inkml:context>
    <inkml:brush xml:id="br0">
      <inkml:brushProperty name="width" value="0.025" units="cm"/>
      <inkml:brushProperty name="height" value="0.025" units="cm"/>
    </inkml:brush>
  </inkml:definitions>
  <inkml:trace contextRef="#ctx0" brushRef="#br0">1 761 4548,'8'-5'4864,"32"-19"-4649,2 1 0,0 2 1,0 3-1,53-16 1,195-43-397,76 24 45,7 30 162,-131 10-1,1321-119 1155,217-70-1143,5 74-197,-946 120 154,-2 71 140,-481-17 627,1054 121 1318,-1068-148-2861,-115-21-3182,-48-8-3840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4:24.508"/>
    </inkml:context>
    <inkml:brush xml:id="br0">
      <inkml:brushProperty name="width" value="0.025" units="cm"/>
      <inkml:brushProperty name="height" value="0.025" units="cm"/>
    </inkml:brush>
  </inkml:definitions>
  <inkml:trace contextRef="#ctx0" brushRef="#br0">24 198 11979,'-4'-10'241,"0"2"75,1 0 0,0-1 0,1 1 0,-1-1 1,2 0-1,-1 0 0,1-17 0,1 22-129,0 0-1,0 0 1,1 0 0,0 0-1,0 1 1,0-1 0,0 0-1,0 1 1,1-1 0,0 1-1,0-1 1,0 1 0,0 0-1,0 0 1,1 0 0,-1 0-1,1 0 1,0 0 0,-1 1-1,2-1 1,-1 1 0,0 0-1,0 0 1,6-3 0,4 1-90,0 0-1,0 1 1,0 0 0,0 1 0,1 0 0,-1 1-1,1 1 1,-1 0 0,1 0 0,-1 2 0,1 0 0,-1 0-1,0 1 1,0 1 0,0 0 0,0 1 0,-1 0-1,0 1 1,0 0 0,0 1 0,20 16 0,-28-20-122,-1 1-1,1-1 1,-1 1 0,0-1 0,1 1 0,-2 0-1,1 0 1,0 0 0,-1 1 0,0-1 0,0 1 0,0-1-1,-1 1 1,1-1 0,-1 1 0,0 0 0,0 0 0,-1 0-1,0 0 1,0 0 0,0-1 0,0 1 0,-1 0 0,1 0-1,-1 0 1,0 0 0,-1-1 0,1 1 0,-1-1-1,0 1 1,0-1 0,-6 9 0,-7 9 150,-1-1-1,-1 0 1,-1-1 0,-39 33 0,19-16 114,29-28-183,-36 42 117,43-49-183,0 1 0,0 0 0,0 0 0,0 0 0,1 0 0,0 0-1,-1 0 1,1 1 0,0-1 0,1 0 0,-1 1 0,1-1 0,-1 0 0,1 1 0,0-1 0,0 4 0,1-5 0,-1-1-1,1 1 0,0-1 1,-1 1-1,1-1 0,0 1 1,0-1-1,0 0 0,0 0 0,0 1 1,0-1-1,1 0 0,-1 0 1,0 0-1,0 0 0,1 0 1,-1 0-1,1-1 0,-1 1 1,1 0-1,-1-1 0,1 1 0,-1-1 1,4 1-1,44 4-142,-43-4 93,18-1-617,1-1-1,-1-1 1,1-1 0,35-10 0,94-37-7575,-62 13 143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4:24.890"/>
    </inkml:context>
    <inkml:brush xml:id="br0">
      <inkml:brushProperty name="width" value="0.025" units="cm"/>
      <inkml:brushProperty name="height" value="0.025" units="cm"/>
    </inkml:brush>
  </inkml:definitions>
  <inkml:trace contextRef="#ctx0" brushRef="#br0">388 80 8584,'0'0'5787,"-9"-8"-2883,5 3-2794,-1 1 1,1 0-1,-1 1 1,0-1-1,-1 1 0,1 0 1,0 0-1,-1 1 1,0-1-1,1 1 0,-1 1 1,0-1-1,0 1 1,0 0-1,0 0 1,0 0-1,0 1 0,-1 0 1,1 1-1,0-1 1,-11 3-1,3 1-76,0 1 1,1 0-1,0 1 0,0 0 0,0 1 1,1 1-1,0 0 0,0 0 1,1 1-1,0 1 0,1 0 0,0 0 1,0 1-1,1 0 0,1 1 1,0 0-1,0 0 0,1 1 0,1 0 1,0 0-1,1 1 0,0-1 1,1 1-1,0 0 0,-2 28 0,6-38-35,0 0 0,0 0 0,0 0-1,0 0 1,1 0 0,0 0-1,0 0 1,0 0 0,0 0 0,0 0-1,1 0 1,0-1 0,0 1-1,0 0 1,0-1 0,0 0-1,1 0 1,0 1 0,-1-1 0,5 2-1,-2-1 47,1 0 0,0-1 1,0 1-1,0-2 0,0 1 0,1 0 0,-1-1 0,1-1 0,0 1 0,-1-1 0,9 1 0,2-1 127,0-1-1,-1 0 0,1-1 0,0-1 0,-1 0 1,1-2-1,-1 0 0,0 0 0,20-10 1,-21 8-29,-1-2 1,-1 1 0,1-2-1,-1 0 1,-1 0 0,1-2-1,-2 1 1,0-1 0,0-1-1,-1 0 1,0-1 0,-1 0-1,0 0 1,-1 0 0,-1-1-1,0-1 1,-1 1 0,-1-1-1,0 0 1,-1-1 0,0 1-1,1-18 1,-5 29-143,1 0 0,-1-1 0,0 1 0,0 0 1,-1-1-1,1 1 0,-1 0 0,0 0 0,0 0 0,-1-1 0,1 1 0,-1 0 0,0 0 0,0 1 0,0-1 1,0 0-1,-1 1 0,-2-4 0,1 4-31,0-1 0,-1 1 0,1 0 0,-1 1 1,1-1-1,-1 1 0,0 0 0,0 0 0,0 1 0,0-1 0,0 1 1,0 0-1,0 0 0,-10 0 0,2 1-252,0 0 1,0 1-1,0 1 0,-1 0 0,1 0 1,-18 7-1,26-8 44,-1 1 0,1 0 0,0 0 0,0 0 0,0 1 0,0 0 0,1 0 0,-1 0 0,1 0 0,-1 1 0,1 0 0,0 0 0,1 0 0,-1 0 0,1 0-1,0 1 1,-6 9 0,9-12-11,-1 0-1,1 0 0,-1 0 0,1 0 0,0 0 1,0 0-1,0 0 0,0 0 0,0 0 0,0 0 0,1 0 1,-1 0-1,1 0 0,-1 0 0,1 0 0,0 0 1,-1 0-1,1-1 0,0 1 0,0 0 0,1 0 1,-1-1-1,0 1 0,0-1 0,1 1 0,-1-1 1,1 0-1,-1 1 0,1-1 0,0 0 0,0 0 1,-1 0-1,1 0 0,0 0 0,0-1 0,0 1 0,0 0 1,3 0-1,39 12-4357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4:25.256"/>
    </inkml:context>
    <inkml:brush xml:id="br0">
      <inkml:brushProperty name="width" value="0.025" units="cm"/>
      <inkml:brushProperty name="height" value="0.025" units="cm"/>
    </inkml:brush>
  </inkml:definitions>
  <inkml:trace contextRef="#ctx0" brushRef="#br0">370 79 8872,'0'0'3823,"7"-11"-636,16-32-411,-23 42-2718,0 1 0,0-1 0,1 0 0,-1 1 0,0-1 0,0 1 0,0-1 0,0 0 0,0 1-1,0-1 1,0 0 0,0 1 0,0-1 0,0 1 0,0-1 0,0 0 0,0 1 0,-1-1 0,1 1 0,0-1 0,0 0 0,-1 1 0,1-1 0,0 1 0,-1-1 0,1 1 0,-1-1 0,1 1 0,0-1 0,-1 1 0,1 0 0,-1-1 0,1 1 0,-1 0 0,0-1 0,1 1 0,-1 0 0,1 0 0,-2-1 0,-24-2 601,21 3-488,-12 0-72,0 1 0,1 1-1,0 0 1,-1 1 0,1 1 0,0 0-1,1 2 1,-1 0 0,1 0 0,0 1-1,-20 13 1,24-12-82,-1-1 1,1 1-1,0 1 1,0 0-1,1 1 1,1-1-1,0 2 1,0 0-1,1 0 1,0 0-1,1 1 1,0 0-1,1 0 1,-5 15-1,9-23-19,1 1 0,-1 0 0,1-1 0,1 1 0,-1 0 0,1-1 0,-1 1 1,2 0-1,-1 0 0,0-1 0,1 1 0,0 0 0,0-1 0,0 1 0,0-1 0,1 1 0,0-1 0,0 0 0,3 6 0,-1-5 33,1 0 0,-1-1 0,1 1 0,0-1 0,0 1 0,0-2-1,1 1 1,-1 0 0,1-1 0,0 0 0,0-1 0,9 4 0,5-1 221,1 0 0,0 0 1,1-2-1,-1-1 0,1-1 0,-1 0 1,32-5-1,-35 2-47,-1-2 0,0 0 0,0-1 0,0-1 0,0 0 1,-1-1-1,0-1 0,-1 0 0,0-2 0,19-14 0,-26 19-121,-1-1-1,0-1 1,0 1-1,0-1 1,-1-1-1,0 1 0,0-1 1,-1 0-1,0 0 1,0-1-1,-1 1 1,0-1-1,0 0 1,-1 0-1,-1 0 1,1-1-1,-1 1 1,-1-1-1,0 1 1,0-12-1,-2 15-114,0 1-1,0 0 1,0 0 0,0 0 0,-1 0-1,0 0 1,0 0 0,-1 1-1,1-1 1,-1 1 0,0 0 0,0-1-1,0 1 1,-1 0 0,0 1-1,1-1 1,-1 1 0,0-1-1,-1 1 1,1 1 0,-1-1 0,1 0-1,-1 1 1,-8-3 0,5 2-157,-1 0 1,0 1 0,0-1-1,0 2 1,-1-1-1,1 1 1,0 1 0,0 0-1,-1 0 1,1 1-1,0 0 1,0 0 0,-12 4-1,18-4 20,-1 1-1,0 0 1,1 0 0,-1 0-1,1 0 1,-1 1 0,1-1-1,0 1 1,0 0 0,0 0-1,0 0 1,-3 5 0,5-6 28,0-1 0,0 1 0,0-1 0,0 1 1,1 0-1,-1-1 0,0 1 0,1 0 1,0-1-1,-1 1 0,1 0 0,0 0 0,0-1 1,0 1-1,0 0 0,0 0 0,0-1 1,0 1-1,1 0 0,-1 0 0,1-1 1,-1 1-1,1 0 0,0-1 0,-1 1 0,1-1 1,0 1-1,0-1 0,0 1 0,0-1 1,1 1-1,1 1 0,4 2-215,0-1-1,0 0 1,0 0-1,0 0 1,1-1-1,-1 0 1,1-1 0,0 0-1,0 0 1,0 0-1,0-1 1,12 0-1,17 1-2423,49-4-1,-1-7-4139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4:25.618"/>
    </inkml:context>
    <inkml:brush xml:id="br0">
      <inkml:brushProperty name="width" value="0.025" units="cm"/>
      <inkml:brushProperty name="height" value="0.025" units="cm"/>
    </inkml:brush>
  </inkml:definitions>
  <inkml:trace contextRef="#ctx0" brushRef="#br0">363 49 13453,'3'-7'4206,"-1"2"-3560,4-18 1100,-6 23-1693,0-1-1,-1 0 1,1 0-1,0 1 1,-1-1-1,1 0 1,0 1-1,-1-1 1,1 0-1,-1 1 0,1-1 1,-1 0-1,1 1 1,-1-1-1,0 1 1,1-1-1,-1 1 1,0 0-1,1-1 1,-1 1-1,0 0 0,1-1 1,-1 1-1,0 0 1,0 0-1,1-1 1,-1 1-1,0 0 1,0 0-1,1 0 1,-1 0-1,0 0 1,0 0-1,-1 1 0,-22 0 217,-1 2 0,1 1-1,-1 0 1,1 2-1,1 1 1,-1 1-1,1 1 1,0 1-1,1 1 1,0 1 0,1 1-1,-23 18 1,42-29-265,-1 0 1,1 0-1,-1 0 0,1 1 1,0-1-1,0 1 1,0 0-1,0 0 0,1-1 1,-1 1-1,1 0 1,-1 1-1,0 2 1,2-5-8,0 0 0,0 0 1,0 0-1,0 0 0,0 1 1,0-1-1,1 0 1,-1 0-1,0 0 0,0 0 1,1 0-1,-1 0 1,1 0-1,-1 0 0,1 0 1,-1 0-1,1-1 0,0 1 1,-1 0-1,1 0 1,0 0-1,0-1 0,0 1 1,-1 0-1,1-1 1,0 1-1,0-1 0,0 1 1,0-1-1,0 1 0,0-1 1,0 0-1,0 1 1,0-1-1,0 0 0,0 0 1,0 0-1,0 0 1,2 0-1,11 2 47,1-1 0,-1 0 0,1-1 0,-1-1 0,1 0 0,-1-1 0,20-6 0,7-4 23,46-20 0,-30 10-46,-54 20-33,0 1 0,0-1 0,0 1 0,0 0 1,1 1-1,-1-1 0,0 0 0,1 1 0,-1 0 0,0 0 0,1 0 0,-1 0 0,1 0 0,2 1 0,-3 1-4,-1-1 0,0 1 0,1 0 0,-1 0 0,0 0-1,0 0 1,0 0 0,-1 0 0,1 0 0,0 1-1,-1-1 1,0 0 0,1 1 0,-1-1 0,0 1 0,0 0-1,0 2 1,8 18 20,2-2 0,0 1 0,1-2 0,1 1-1,1-2 1,26 30 0,113 94 20,-126-120-27,-10-8-16,42 40-123,-54-51 85,-1 2 1,1-1-1,-1 0 1,0 1 0,-1 0-1,0-1 1,0 2-1,0-1 1,2 7-1,-5-12 62,1 1 0,-1-1-1,0 0 1,0 0 0,0 0-1,0 0 1,0 0-1,0 1 1,0-1 0,0 0-1,0 0 1,0 0 0,-1 0-1,1 0 1,0 0 0,-1 1-1,1-1 1,-1 0-1,1 0 1,-1 0 0,0 0-1,1-1 1,-1 1 0,0 0-1,0 0 1,0 0-1,0 0 1,0-1 0,1 1-1,-1-1 1,0 1 0,0 0-1,-2 0 1,-40 8 917,38-8-801,-73 6 893,0-4-1,0-4 0,0-3 0,-125-22 1,178 22-1024,13 3-165,-1-1-1,0 0 0,1-1 0,0 0 1,-1-1-1,1 0 0,1-1 1,-13-7-1,24 12 38,-1-1 0,1 1 0,-1 0 0,0-1 0,1 1 0,-1 0 1,1-1-1,-1 1 0,1-1 0,0 1 0,-1-1 0,1 1 0,0-1 0,-1 1 0,1-1 1,0 0-1,-1 1 0,1-1 0,0 1 0,0-1 0,0 0 0,-1 1 0,1-1 0,0 0 1,0 1-1,0-1 0,0 1 0,0-1 0,0 0 0,1 1 0,-1-1 0,0 0 0,0 1 1,0-1-1,0 1 0,1-1 0,-1 0 0,0 1 0,1-1 0,-1 1 0,0-1 0,1 1 1,-1-1-1,1 1 0,-1-1 0,1 1 0,22-15-7859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4:26.692"/>
    </inkml:context>
    <inkml:brush xml:id="br0">
      <inkml:brushProperty name="width" value="0.025" units="cm"/>
      <inkml:brushProperty name="height" value="0.025" units="cm"/>
    </inkml:brush>
  </inkml:definitions>
  <inkml:trace contextRef="#ctx0" brushRef="#br0">124 165 352,'-13'0'7922,"0"1"-6642,1 0-518,0 0 0,1-1 0,-1-1 0,0 0 1,0 0-1,-14-5 0,67 7 30,-18-3-698,49 2 187,591-19 191,1317-100 1855,2410 99-5,-3380 53-3165,-852-29-6818,-87-4 753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47.483"/>
    </inkml:context>
    <inkml:brush xml:id="br0">
      <inkml:brushProperty name="width" value="0.025" units="cm"/>
      <inkml:brushProperty name="height" value="0.025" units="cm"/>
    </inkml:brush>
  </inkml:definitions>
  <inkml:trace contextRef="#ctx0" brushRef="#br0">86 435 7399,'-20'1'980,"13"0"-485,0-1-1,-1 1 1,1-1-1,0 0 1,-1-1-1,-7-1 1,15 1-469,-1 1 1,1 0-1,0 0 1,-1 0 0,1 0-1,0 0 1,0 0-1,-1-1 1,1 1 0,0 0-1,-1 0 1,1 0 0,0-1-1,0 1 1,0 0-1,-1 0 1,1-1 0,0 1-1,0 0 1,0 0-1,0-1 1,-1 1 0,1 0-1,0-1 1,0 1 0,0 0-1,0-1 1,0 1-1,0 0 1,0-1 0,0 1-1,0 0 1,0-1-1,0 1 1,0 0 0,0-1-1,0 1 1,0 0 0,0-1-1,1 1 1,-1 0-1,0 0 1,0-1 0,0 1-1,0 0 1,1 0-1,-1-1 1,0 1 0,0 0-1,0 0 1,1-1 0,-1 1-1,0 0 1,1 0-1,-1 0 1,0 0 0,0-1-1,1 1 1,-1 0-1,0 0 1,1 0 0,-1 0-1,0 0 1,1 0 0,-1 0-1,1 0 1,19-10-75,37 1 85,114-5 0,-49 7 43,696-140 10,-252 32 1806,49 47-1320,-453 53-1008,-49 1-2071,-10-6-2654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14.497"/>
    </inkml:context>
    <inkml:brush xml:id="br0">
      <inkml:brushProperty name="width" value="0.025" units="cm"/>
      <inkml:brushProperty name="height" value="0.025" units="cm"/>
    </inkml:brush>
  </inkml:definitions>
  <inkml:trace contextRef="#ctx0" brushRef="#br0">121 13 5765,'0'0'2312,"-9"3"-1554,8-3-732,-23 5 357,1 2 0,-38 15-1,61-22-357,0 0 0,-1 0 0,1 1 0,0-1 0,0 0 0,0 0 0,-1 1-1,1-1 1,0 0 0,0 1 0,0-1 0,0 0 0,0 0 0,0 1 0,0-1-1,0 0 1,0 1 0,0-1 0,0 0 0,0 0 0,0 1 0,0-1 0,0 0-1,0 1 1,0-1 0,0 0 0,0 0 0,0 1 0,0-1 0,0 0 0,1 0-1,-1 1 1,0-1 0,0 0 0,0 0 0,1 1 0,-1-1 0,0 0 0,0 0-1,0 0 1,1 1 0,-1-1 0,0 0 0,0 0 0,1 0 0,-1 0 0,0 0-1,1 0 1,-1 1 0,0-1 0,0 0 0,1 0 0,-1 0 0,0 0 0,1 0-1,-1 0 1,1 0 0,18 8-118,-18-7 174,23 5-34,0 0-1,0-2 1,1-1 0,-1-1-1,1 0 1,-1-2-1,28-4 1,58 4 418,578 21 1639,-374-50-1649,4-1 168,-58 29-302,287-16-156,-302-5 9,1 10 1,355 29-1,213 12 296,-315 5-127,-96-2-233,-232-21 243,231 44-1,-291-38-291,164 4 0,113-21 115,-155-3-132,-57 4-44,356-10-102,-473 1-1151,-21-6-2426,-13-2-886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15.717"/>
    </inkml:context>
    <inkml:brush xml:id="br0">
      <inkml:brushProperty name="width" value="0.025" units="cm"/>
      <inkml:brushProperty name="height" value="0.025" units="cm"/>
    </inkml:brush>
  </inkml:definitions>
  <inkml:trace contextRef="#ctx0" brushRef="#br0">4184 1109 8808,'-1'1'10,"1"-1"0,-1 0 0,1 0 0,-1 0 1,1 0-1,0 1 0,-1-1 0,1 0 0,-1 0 0,1 0 0,-1 0 0,1 0 0,-1 0 0,1 0 0,-1-1 0,1 1 0,-1 0 0,1 0 0,-1 0 0,1 0 0,-1-1 0,1 1 0,-1 0 0,1 0 0,0-1 0,-1 1 0,1 0 0,-1-1 0,1 1 0,0 0 0,0-1 0,-1 1 0,1 0 1,0-1-1,-1 1 0,1-1 0,0 1 0,0-1 0,0 0 0,15-15 581,36-13 178,-19 15-714,0-2 0,-1-1-1,-1-2 1,-1-1 0,34-29 0,126-130 408,-143 133-417,-37 37 5,1 0-34,-1 0 0,-1 0 0,0-1 0,8-11 0,-15 18 4,0 1-1,1 0 1,-1 0-1,0-1 0,0 1 1,0 0-1,-1-1 1,1 1-1,0-1 1,-1 1-1,0-1 0,0 0 1,1 1-1,-2-1 1,1 1-1,0-1 1,0 1-1,-1-1 0,1 1 1,-1-1-1,0 1 1,0-1-1,0 1 1,0 0-1,-3-5 0,-12-13 174,-1 0 0,-1 1-1,0 1 1,-25-19-1,-89-59 895,91 69-917,-1 3 0,-1 1 1,-1 3-1,-1 1 1,-1 2-1,0 2 0,-1 3 1,-1 1-1,-75-7 0,-607-47-115,505 49-96,-744-19 99,422 10-139,-37 1 229,527 25-107,0 3-1,1 2 1,0 3-1,0 2 1,-71 25-1,58-11-32,1 3-1,1 3 1,-104 65-1,161-90-21,1-1-1,0 2 0,0-1 1,0 1-1,0 1 0,1-1 1,1 2-1,-1-1 0,1 1 0,1 0 1,-1 0-1,2 1 0,-1-1 1,1 2-1,1-1 0,0 0 1,0 1-1,1 0 0,0-1 1,1 1-1,1 1 0,-1 14 0,1 1-4,2 0 0,1-1 0,1 1 0,1-1 0,2 1 0,0-1 0,2-1 0,1 0 0,1 0 0,1 0 0,1-1 0,1-1 0,1 0 0,17 20 0,-12-19-7,1-1 1,1-1 0,1-1-1,0-1 1,2 0 0,0-2-1,1-1 1,1-1 0,1-2-1,0 0 1,1-2 0,34 11-1,-6-8 10,1-3 1,0-3-1,1-2 0,0-3 0,0-2 1,100-9-1,347-76 133,-478 77-117,506-113-1235,-182 24-4194,-124 25-3295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16.938"/>
    </inkml:context>
    <inkml:brush xml:id="br0">
      <inkml:brushProperty name="width" value="0.025" units="cm"/>
      <inkml:brushProperty name="height" value="0.025" units="cm"/>
    </inkml:brush>
  </inkml:definitions>
  <inkml:trace contextRef="#ctx0" brushRef="#br0">3849 523 9161,'-107'-11'574,"-165"4"-1,165 9-944,-168-21 0,-538-150 959,558 95 49,69 18-430,-229-38 0,-179 15 142,434 65-179,-277 13 0,412 2-433,-80 10 72,97-10-37,1 1-1,0 0 0,-1 0 1,1 0-1,0 1 0,0 0 1,0 1-1,1-1 0,-1 1 1,1 1-1,-7 5 0,5 0-2573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19.240"/>
    </inkml:context>
    <inkml:brush xml:id="br0">
      <inkml:brushProperty name="width" value="0.025" units="cm"/>
      <inkml:brushProperty name="height" value="0.025" units="cm"/>
    </inkml:brush>
  </inkml:definitions>
  <inkml:trace contextRef="#ctx0" brushRef="#br0">9954 220 7591,'-11'0'918,"-55"-4"-352,0-3 0,0-2 0,1-4 0,0-2 0,-73-29 0,86 29-471,-1 2 0,0 2 0,-103-6 1,-169 13 574,73 4-403,-209-26-140,-165-3 195,-13 28 817,-579-11 1736,-275 13-2385,1178 5-152,-510 16-19,162-2-291,-783 84 382,1225-83-399,173-16-12,0 2-1,1 2 1,0 2 0,-64 24-1,79-21-2,0 0 0,2 2-1,0 2 1,0 0 0,2 2-1,-48 44 1,56-45-6,1 0 0,-21 27 0,36-39-24,-1-1 0,0 1 0,1 0 1,1 0-1,-1 0 0,1 1 0,0-1 0,1 1 0,0 0 1,0 0-1,1 0 0,-2 11 0,4-16 17,0 0 0,-1-1-1,1 1 1,0 0 0,0-1-1,0 1 1,1 0 0,-1-1-1,1 0 1,-1 1 0,1-1 0,0 0-1,0 0 1,0 0 0,0 0-1,0 0 1,0 0 0,0 0 0,1-1-1,-1 1 1,5 1 0,61 26-158,-63-27 154,79 21-159,0-4 0,1-3 1,120 7-1,-139-17 12,840 54-389,-171-17 586,1207 57 76,3-81-23,-1133-34-101,-3 0 102,-458 14-57,358-49 1,-427 12-22,584-64-122,-825 98 154,205-23-174,-216 21 134,0 0 0,-1-2-1,0-2 1,-1 0 0,0-2 0,28-16-1,-52 26 13,-1 0 0,1 0 0,0 0 0,-1-1 0,0 0 0,0 0 0,1 0 0,-2 0 0,1 0 0,0-1 0,-1 1 0,1-1 0,-1 0 0,0 1-1,0-1 1,-1 0 0,1 0 0,-1 0 0,2-6 0,-3 4 8,0 1 0,0-1 1,-1 0-1,1 1 0,-1-1 0,0 1 0,-1-1 0,1 1 0,-1-1 0,0 1 1,0 0-1,-7-10 0,-2-1 11,0-1 1,-2 2-1,0 0 1,-1 0 0,0 1-1,-1 1 1,-21-14-1,0 4-43,-2 2 1,0 1-1,-1 2 0,-1 2 0,-1 1 0,0 2 0,-1 3 1,-78-11-1,-22 7-9,-188 7 0,-301 54-58,234-9-151,-463-4-1648,344-18-1881,100-4-306,211-11 219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22.711"/>
    </inkml:context>
    <inkml:brush xml:id="br0">
      <inkml:brushProperty name="width" value="0.025" units="cm"/>
      <inkml:brushProperty name="height" value="0.025" units="cm"/>
    </inkml:brush>
  </inkml:definitions>
  <inkml:trace contextRef="#ctx0" brushRef="#br0">12215 284 5573,'-15'-4'2408,"-83"-25"53,-105-45 0,148 49-2376,-2 4-1,-1 2 1,0 2-1,-1 3 1,-1 3 0,-113-8-1,-406 28 37,-2 46-479,102-9-259,-1689 43 858,566-130 751,677-33-950,-563-32 29,-360 77 206,1641 35-297,-390 61 0,498-48 87,1 4 1,2 5-1,0 4 0,2 4 0,-177 97 0,255-123-19,-1 0 0,2 2-1,-1 0 1,2 1 0,-1 0 0,-15 20-1,27-29-47,0 1 0,0-1 0,0 1 0,0 0 0,1 0 0,0 0 0,0 0 0,0 1 0,1-1 0,-1 0 0,0 10 0,2-11-12,0 0 0,1 0 1,-1 0-1,1 0 0,0 0 1,0-1-1,0 1 0,1 0 1,-1-1-1,1 1 0,0-1 1,0 1-1,0-1 1,0 0-1,1 0 0,-1 0 1,1 0-1,4 4 0,5 3-3,1-1 0,0 0-1,1-1 1,0 0 0,0-1-1,1-1 1,-1 0 0,1-1-1,17 4 1,149 22 67,-134-24-31,2213 175 195,10-162 732,-1407-21-153,-441 8-634,140-1-23,-388-16-111,-151 7-12,-1-1 0,1-1 0,-1-1 0,0 0 1,30-15-1,-47 18-12,0 0 0,0 0 0,0 0 1,0 0-1,0-1 0,-1 0 0,1 0 1,-1-1-1,0 1 0,0-1 0,-1 0 0,0 0 1,1 0-1,-1 0 0,-1 0 0,1-1 0,-1 0 1,0 1-1,-1-1 0,1 0 0,0-6 1,-1 1-287,0-1 1,-1 1 0,-1 0 0,1-1 0,-2 1 0,0 0 0,0-1 0,-1 1 0,0 0 0,-7-13 0,-29-56-3503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23.449"/>
    </inkml:context>
    <inkml:brush xml:id="br0">
      <inkml:brushProperty name="width" value="0.025" units="cm"/>
      <inkml:brushProperty name="height" value="0.025" units="cm"/>
    </inkml:brush>
  </inkml:definitions>
  <inkml:trace contextRef="#ctx0" brushRef="#br0">9 1 7847,'-7'73'3693,"6"-51"-3464,1 1 0,1-1 0,1 0 0,1 1 0,10 34 0,289 926 2417,-51-183-1935,-81-78 111,-95-378 636,-72-329-1414,63 228 615,-57-220-620,0 0 0,1 0 0,2-1 0,0 0 0,1-1-1,1-1 1,33 38 0,-45-57-66,-1 1 0,1-1 0,-1 0 0,1 0 0,-1 1 0,1-1 0,0 0-1,0 0 1,-1-1 0,1 1 0,0 0 0,0-1 0,0 1 0,0-1 0,0 1 0,3-1 0,-4 0-53,0 0 0,0 0 0,0-1 1,0 1-1,0 0 0,0-1 1,0 1-1,-1-1 0,1 1 0,0-1 1,0 1-1,0-1 0,-1 1 1,1-1-1,0 0 0,-1 1 0,1-1 1,-1 0-1,1 0 0,-1 1 1,1-1-1,-1 0 0,1 0 0,-1 0 1,0 0-1,1 0 0,-1 0 1,0 0-1,0 0 0,0 1 0,0-1 1,0 0-1,0-2 0,0-30-2787,-3-7-1403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23.798"/>
    </inkml:context>
    <inkml:brush xml:id="br0">
      <inkml:brushProperty name="width" value="0.025" units="cm"/>
      <inkml:brushProperty name="height" value="0.025" units="cm"/>
    </inkml:brush>
  </inkml:definitions>
  <inkml:trace contextRef="#ctx0" brushRef="#br0">9 858 7143,'-1'12'630,"-3"29"1083,1 0 1,3 1-1,5 51 1,-4-83-1624,1 0-1,-1 0 1,2 0 0,0-1-1,0 1 1,0 0-1,1-1 1,1 0 0,0 0-1,0 0 1,0-1 0,1 0-1,0 0 1,1 0 0,0-1-1,0 0 1,1 0-1,15 11 1,-20-16-58,0-1 0,0 1 0,0-1 0,0 1 0,0-1-1,0 0 1,0 0 0,0 0 0,1 0 0,-1-1 0,0 0 0,1 1 0,-1-1-1,5-1 1,-6 1 33,1-1 1,-1 1-1,0-1 0,0 0 0,0 0 0,0 0 0,0-1 0,0 1 0,0 0 0,0-1 0,0 1 0,-1-1 1,1 1-1,-1-1 0,1 0 0,1-2 0,3-8 190,0 0-1,-1 0 1,-1 0 0,1-1-1,-2 0 1,2-13-1,-2 17-242,96-553 1237,-52 267-1782,-24 184-600,-3 19-1618,-11 29-2916,-8 42 174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24.523"/>
    </inkml:context>
    <inkml:brush xml:id="br0">
      <inkml:brushProperty name="width" value="0.025" units="cm"/>
      <inkml:brushProperty name="height" value="0.025" units="cm"/>
    </inkml:brush>
  </inkml:definitions>
  <inkml:trace contextRef="#ctx0" brushRef="#br0">298 173 5477,'3'-23'1618,"0"0"-92,-1 0 1,-1 0 0,-2-33 0,1 54-1483,0 1 1,0 0-1,0 0 0,0 0 1,-1 0-1,1 0 0,0 0 1,-1 0-1,1 0 0,0 0 1,-1 0-1,1 1 0,-1-1 1,0 0-1,1 0 0,-1 0 1,0 0-1,1 1 0,-1-1 1,0 0-1,0 1 0,0-1 1,0 1-1,1-1 0,-1 1 1,0-1-1,0 1 0,0-1 1,0 1-1,0 0 0,0 0 1,0-1-1,0 1 0,0 0 1,0 0-1,-1 0 1,1 0-1,0 0 0,0 0 1,0 1-1,0-1 0,0 0 1,-1 1-1,-2 0-18,0 1 1,0-1-1,0 1 1,0 0-1,0 0 1,0 1-1,1-1 0,-1 1 1,-5 5-1,-9 13 31,0 2 0,1 0 0,1 0 0,2 2 0,-23 50 0,15-22 466,4 0 0,-14 57 0,20-50-128,2 1 0,2 1 1,2 79-1,5-129-377,2 0 1,-1-1 0,2 1 0,-1 0 0,2-1 0,-1 1 0,2-1 0,-1 0 0,7 14-1,-7-20-16,0-1 0,0 1 0,1-1 0,-1 0 0,1 1-1,0-2 1,0 1 0,1 0 0,-1-1 0,1 0 0,-1 0 0,1 0-1,0 0 1,0-1 0,0 0 0,1 0 0,-1 0 0,0-1 0,1 0-1,-1 0 1,8 0 0,3 0-59,-1-1 1,1-1-1,-1-1 0,0 0 1,0-1-1,0 0 0,0-1 1,0-1-1,-1-1 1,0 0-1,0-1 0,21-13 1,-2-1-1669,0-3 1,-1 0 0,48-51-1,-11 1-5359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25.218"/>
    </inkml:context>
    <inkml:brush xml:id="br0">
      <inkml:brushProperty name="width" value="0.025" units="cm"/>
      <inkml:brushProperty name="height" value="0.025" units="cm"/>
    </inkml:brush>
  </inkml:definitions>
  <inkml:trace contextRef="#ctx0" brushRef="#br0">227 163 7719,'0'0'7378,"-9"-8"-6807,-32-20-16,39 27-518,0 1 1,1-1-1,-1 1 0,0 0 0,0 0 0,0-1 0,1 1 0,-1 0 1,0 0-1,0 1 0,0-1 0,0 0 0,1 1 0,-1-1 0,0 1 0,0-1 1,1 1-1,-1 0 0,0 0 0,1 0 0,-1 0 0,1 0 0,-1 0 1,1 0-1,-2 3 0,-31 36 812,29-33-662,-7 9 3,1 1 1,1 0-1,0 1 0,1 0 0,1 0 1,1 1-1,1 0 0,0 0 0,1 0 1,-2 22-1,7-39-190,0-1 0,0 1-1,-1-1 1,1 1 0,1-1 0,-1 1 0,0-1-1,0 1 1,1-1 0,-1 0 0,0 1 0,1-1-1,0 1 1,-1-1 0,1 0 0,0 0 0,-1 1-1,1-1 1,0 0 0,0 0 0,0 0 0,0 0-1,0 0 1,0 0 0,1 0 0,-1 0 0,0 0 0,0-1-1,1 1 1,-1 0 0,0-1 0,1 1 0,-1-1-1,1 0 1,-1 1 0,0-1 0,1 0 0,-1 0-1,1 0 1,-1 0 0,1 0 0,-1 0 0,1 0-1,-1 0 1,1-1 0,-1 1 0,0-1 0,3 0 0,5-1 15,-1-1 0,1 0 0,0 0 0,-1-1 0,0 0 0,13-8 0,3-8 44,-2 0 0,0-1 0,33-42-1,-40 43-48,1 1 0,1 1 0,1 0 0,0 2 0,1 0-1,35-23 1,-42 34-24,-1 0 1,0 1-1,1 1 0,0 0 0,0 0 1,0 1-1,0 1 0,17-1 0,-24 2 7,0 1 0,0-1-1,0 1 1,0 0 0,0 0-1,0 0 1,0 1 0,-1-1 0,1 1-1,5 3 1,-8-4 5,0 1 1,0 0-1,0-1 0,0 1 0,0 0 1,-1 0-1,1 0 0,-1 0 1,1 0-1,-1 0 0,1 0 0,-1 1 1,0-1-1,0 0 0,0 1 1,-1-1-1,1 1 0,-1-1 0,1 1 1,-1 4-1,1 8 127,-1 0 0,-1 0 1,-1 0-1,0 0 0,-1 0 0,0 0 0,-1-1 0,-10 23 0,21-96 480,-2-1 0,-6-101 0,1 160-611,0 0-1,0 1 0,0-1 0,0 0 1,0 1-1,1-1 0,-1 1 0,0-1 0,0 0 1,1 1-1,-1-1 0,1 1 0,-1-1 1,0 1-1,1-1 0,-1 1 0,1-1 0,-1 1 1,1 0-1,-1-1 0,1 1 0,-1 0 1,1-1-1,-1 1 0,1 0 0,0-1 0,-1 1 1,1 0-1,0 0 0,-1 0 0,1 0 1,-1 0-1,1 0 0,0 0 0,-1 0 0,1 0 1,0 0-1,-1 0 0,1 0 0,0 0 1,-1 0-1,1 1 0,-1-1 0,1 0 0,0 0 1,0 1-1,46 14 5,-19-5-30,-17-8-230,0 0 0,1 0 0,-1-2-1,0 1 1,1-1 0,-1-1 0,1 0-1,14-3 1,-12 1-873,0-2 0,0 0 0,0 0-1,-1-1 1,25-15 0,-3-2-3760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25.664"/>
    </inkml:context>
    <inkml:brush xml:id="br0">
      <inkml:brushProperty name="width" value="0.025" units="cm"/>
      <inkml:brushProperty name="height" value="0.025" units="cm"/>
    </inkml:brush>
  </inkml:definitions>
  <inkml:trace contextRef="#ctx0" brushRef="#br0">129 179 10602,'0'0'4271,"-10"0"-2216,-6-2-1501,5 0-34,0 1 0,0 0 1,0 1-1,-19 2 0,28-1-486,0 0-1,0 0 1,0 1-1,0-1 1,1 1-1,-1-1 1,0 1-1,1 0 1,0-1 0,-1 1-1,1 0 1,0 0-1,0 0 1,0 0-1,0 0 1,0 0-1,0 0 1,1 1-1,-1-1 1,1 0 0,-1 0-1,1 1 1,0-1-1,0 0 1,0 1-1,0-1 1,1 3-1,-1-1-23,0-1-1,0 0 0,0 0 1,0 1-1,1-1 1,-1 0-1,1 0 0,0 0 1,0 0-1,0 0 0,0 0 1,1 0-1,-1 0 0,1 0 1,0 0-1,0-1 0,0 1 1,0-1-1,4 5 0,-1-6 0,0 1 0,-1-1 0,1 0 0,0 0-1,0 0 1,1-1 0,-1 1 0,0-1-1,0 0 1,0-1 0,0 0 0,0 1 0,0-1-1,0-1 1,0 1 0,-1-1 0,1 0-1,0 0 1,-1 0 0,9-6 0,8-6 75,0-1 0,35-33 1,-43 36-74,95-91 144,-108 103-151,0 0 1,0 0 0,1 0-1,-1-1 1,0 1 0,0 0-1,1 0 1,-1 0-1,0-1 1,1 1 0,-1 0-1,0 0 1,1 0 0,-1 0-1,0 0 1,1 0 0,-1 0-1,1 0 1,-1 0 0,0 0-1,1 0 1,-1 0 0,0 0-1,1 0 1,-1 0-1,0 0 1,1 1 0,-1-1-1,0 0 1,1 0 0,-1 0-1,0 0 1,0 1 0,1-1-1,-1 0 1,0 0 0,0 1-1,1-1 1,-1 0 0,0 0-1,0 1 1,0-1 0,1 0-1,-1 1 1,0-1-1,0 0 1,0 1 0,0-1-1,0 0 1,0 1 0,0-1-1,0 1 1,5 28 698,-2-8-243,-1-19-450,-1 1 1,1-1-1,-1 0 0,1 0 1,0 0-1,0 0 0,0 0 1,0 0-1,0 0 0,0-1 0,0 1 1,1-1-1,-1 1 0,1-1 1,-1 0-1,1 0 0,-1 0 1,1 0-1,-1-1 0,1 1 1,0-1-1,0 0 0,-1 1 1,1-1-1,0 0 0,-1-1 1,1 1-1,0 0 0,0-1 1,-1 1-1,1-1 0,3-1 1,9-2 30,0-1 1,0-1 0,0 0 0,15-9 0,65-46-224,-66 41-346,53-29-1,-54 42 187,-27 7 336,0 0 0,0 0 0,-1 0 1,1 0-1,0 0 0,0 1 1,-1-1-1,1 0 0,0 0 1,0 1-1,-1-1 0,1 1 0,0-1 1,-1 0-1,1 1 0,-1 0 1,1-1-1,-1 1 0,1-1 1,0 2-1,1 2 18,-1 0 0,0 0 0,1 0 0,-2 0 1,1 0-1,0 0 0,-1 1 0,0 7 0,4 30 56,-3-41-80,-1 1-1,0-1 0,1 0 1,-1 1-1,1-1 1,0 0-1,-1 0 0,1 1 1,0-1-1,0 0 1,0 0-1,0 0 1,0 0-1,0 0 0,0 0 1,0 0-1,0 0 1,0 0-1,0-1 0,1 1 1,-1 0-1,0-1 1,2 1-1,1 0-223,0 0 0,0-1-1,0 1 1,0-1 0,1 0-1,-1 0 1,0-1 0,0 1-1,0-1 1,0 0 0,0 0 0,0 0-1,0 0 1,0-1 0,0 0-1,4-2 1,4-4-1098,0 0 0,-1-1 0,15-15 0,22-22-3636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2:42.719"/>
    </inkml:context>
    <inkml:brush xml:id="br0">
      <inkml:brushProperty name="width" value="0.025" units="cm"/>
      <inkml:brushProperty name="height" value="0.025" units="cm"/>
    </inkml:brush>
  </inkml:definitions>
  <inkml:trace contextRef="#ctx0" brushRef="#br0">2 112 5765,'-1'4'7072,"1"-4"-6908,21 0 3484,56-5-2542,-2-1-545,-16 5-319,2 0 169,-1-2-1,75-15 0,-259 11 1678,87 6-2004,-214 2 1407,395-4-1321,131-9-340,-267 11 166,44-6 72,-43 3 6,-34 3 17,-189 14 189,62-3 81,181-13-727,0-1-1,47-14 1,5 0-585,-26 8-167,0 2 1,57 0-1,-129 11 368,-1 1 1,-26 10-1,-7 2 859,-37 10-94,-51 14-5182,95-31 74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26.026"/>
    </inkml:context>
    <inkml:brush xml:id="br0">
      <inkml:brushProperty name="width" value="0.025" units="cm"/>
      <inkml:brushProperty name="height" value="0.025" units="cm"/>
    </inkml:brush>
  </inkml:definitions>
  <inkml:trace contextRef="#ctx0" brushRef="#br0">138 0 14894,'-9'10'1788,"-5"6"-1258,-52 61 2645,60-68-3015,-1 0 0,1 0 1,0 1-1,1-1 0,0 1 0,1 0 0,-4 14 1,8-23-169,-1 0 1,1-1 0,0 1 0,0 0 0,0-1 0,0 1 0,0 0 0,0 0-1,0-1 1,0 1 0,0 0 0,0-1 0,1 1 0,-1 0 0,0-1 0,0 1-1,1 0 1,-1-1 0,0 1 0,1 0 0,-1-1 0,1 1 0,-1-1 0,1 1-1,-1-1 1,1 1 0,-1-1 0,2 2 0,22 2 59,-17-4-24,0-1-1,0 0 1,0-1-1,-1 1 1,10-5-1,4-5 168,-1-2 0,-1 0 0,0-1 0,-1-1-1,-1-1 1,0 0 0,22-30 0,-34 55-134,0 1 1,1-1-1,0 0 1,0-1-1,9 11 0,-9-15-108,1-1-1,-1 1 0,1-1 1,0 0-1,-1 0 0,2-1 1,-1 0-1,0 0 0,0 0 1,1-1-1,-1 0 0,0 0 1,1-1-1,-1 0 0,1 0 1,-1 0-1,1-1 0,-1 0 1,1 0-1,11-4 0,-12 3-277,-1 0 0,0 0 0,1 0 0,-1-1 0,-1 0 0,1 0-1,0 0 1,-1 0 0,1-1 0,-1 0 0,0 0 0,0 0 0,-1 0-1,1-1 1,3-6 0,-1-8-3636,-6 4-1986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55:26.485"/>
    </inkml:context>
    <inkml:brush xml:id="br0">
      <inkml:brushProperty name="width" value="0.025" units="cm"/>
      <inkml:brushProperty name="height" value="0.025" units="cm"/>
    </inkml:brush>
  </inkml:definitions>
  <inkml:trace contextRef="#ctx0" brushRef="#br0">0 1444 14189,'0'0'534,"16"-1"-240,16-4 190,0-2 0,0-1-1,59-22 1,109-56 1772,-107 44-1530,2912-1086 1590,-2974 1119-2427,103-37-1036,-115 37-129,-1 0-1,28-18 1,-1-9-4644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2:35.366"/>
    </inkml:context>
    <inkml:brush xml:id="br0">
      <inkml:brushProperty name="width" value="0.025" units="cm"/>
      <inkml:brushProperty name="height" value="0.025" units="cm"/>
    </inkml:brush>
  </inkml:definitions>
  <inkml:trace contextRef="#ctx0" brushRef="#br0">3210 392 6086,'-9'-4'1986,"-33"-11"-1708,15 7 169,1-2-1,0-1 1,1-1-1,0-1 1,-30-20-1,-23-32 122,51 40-379,-2 1 1,0 2 0,-1 1-1,-1 1 1,-1 2 0,-43-18-1,34 22-221,0 3 0,-1 2 0,0 1 0,-1 2 0,-50 0 0,-216 13 545,-38 15 561,-217 10-83,453-29-919,0 5-1,0 5 0,-112 28 1,186-32-85,1 2 1,0 2-1,0 1 1,1 1-1,1 2 1,1 1-1,0 2 1,2 2-1,0 0 1,2 2-1,0 2 1,-41 46-1,59-58 1,0 1-1,2-1 1,-1 2-1,2 0 1,0 0-1,1 0 1,0 1 0,1 0-1,2 0 1,-6 32-1,7-25 1,2-1-1,1 1 1,1 0 0,0-1 0,2 1-1,1-1 1,9 33 0,4-9-9,1 0 0,2-1 1,3 0-1,1-2 1,2-1-1,2-1 0,36 41 1,-8-18 6,2-2 0,2-2 0,4-3 0,2-3 0,2-3 0,100 58 0,-109-77 11,2-2-1,0-4 1,2-2 0,1-3-1,1-3 1,0-2 0,1-4-1,110 9 1,-52-19 33,-1-5 1,0-5-1,0-6 1,235-57-1,-155 13 33,-2-9 0,205-99 0,-280 106 33,175-109-1,-247 132-67,-1-1 0,-3-3 0,0-3-1,-3-1 1,58-70 0,-91 96-8,-1-1 0,0 0 1,-2 0-1,0-1 0,-1 0 0,-1-1 0,-1 0 0,-1-1 1,0 0-1,4-33 0,-10 41-24,0 0 1,0 0 0,-1 0-1,-1-1 1,-1 1-1,0 0 1,-1 0-1,0 0 1,-1 0 0,-1 1-1,0-1 1,0 1-1,-2 1 1,0-1 0,0 1-1,-1 0 1,-14-17-1,-6 0-98,-1 0-1,-2 2 1,0 2 0,-1 0-1,-2 3 1,-1 0-1,-41-18 1,1 6 12,-2 2 0,-121-30 0,98 37 104,-1 4 0,0 5-1,-1 5 1,-152 2 0,166 12-197,1 4-1,0 4 1,0 4 0,2 3 0,-133 47 0,92-12-1286,2 4-1,2 7 1,-121 84-1,71-35-2838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3:02.216"/>
    </inkml:context>
    <inkml:brush xml:id="br0">
      <inkml:brushProperty name="width" value="0.025" units="cm"/>
      <inkml:brushProperty name="height" value="0.025" units="cm"/>
    </inkml:brush>
  </inkml:definitions>
  <inkml:trace contextRef="#ctx0" brushRef="#br0">1259 110 3716,'-59'-16'3010,"-4"2"-3010,-6-1 385,1 5-97,-2-2-160,-2 2 0,-8-1-96,3 4-192,-8 0-160,-5 2-161,-7 2-191,-4 3-225,-3 0-160,-4 0-192,-8 0-929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3:03.133"/>
    </inkml:context>
    <inkml:brush xml:id="br0">
      <inkml:brushProperty name="width" value="0.025" units="cm"/>
      <inkml:brushProperty name="height" value="0.025" units="cm"/>
    </inkml:brush>
  </inkml:definitions>
  <inkml:trace contextRef="#ctx0" brushRef="#br0">7438 198 1986,'-1469'9'2893,"221"-74"-694,949 42-2348,-171-15 202,-977-43 1202,657 124-706,646-23-203,1 7 0,1 6 0,-195 72 0,269-78-275,0 3 0,2 3 0,2 3 1,1 2-1,2 3 0,2 3 1,-86 82-1,109-90-52,2 2 0,2 1 0,2 1 1,1 2-1,2 1 0,2 1 0,2 1 1,2 1-1,2 1 0,2 1 0,-20 96 0,27-96 6,3 1-1,3 0 1,1-1-1,2 1 0,3 0 1,1 0-1,3 0 1,2-1-1,2 0 0,2 0 1,2-2-1,2 1 1,35 69-1,-18-59-13,1-1-1,4-2 1,1-1-1,3-3 1,95 89-1,-70-82-25,3-2 0,2-4-1,147 78 1,-93-68-26,237 78 1,141-5 44,-179-74-4,2-14-1,560 6 1,664-112 7,1205-233-135,-2297 225-131,0-39-206,-362 76 317,-1-4 0,142-74-1,-177 75 110,0-3-1,-3-3 0,-1-2 1,79-76-1,-105 86 259,-1-1-1,-1-1 1,-2-2-1,-2-1 1,-1 0 0,-2-2-1,-2-1 1,-2 0 0,-1-1-1,13-50 1,-20 53 12,-3-1 0,-1 1 0,-1-1 0,-3 0 0,-1 0 0,-1 0 1,-3 0-1,-1 0 0,-2 0 0,-1 1 0,-23-68 0,5 41 50,-3 2 0,-3 0 0,-2 2 0,-3 2 0,-3 1 0,-1 2 0,-74-76 0,64 80-526,-3 2 0,-2 3 0,-2 2 0,-2 3 0,-1 2 0,-3 3 0,-73-33 0,86 49-993,-2 3-1,0 1 1,-86-15-1,-32 9-3928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4:45.946"/>
    </inkml:context>
    <inkml:brush xml:id="br0">
      <inkml:brushProperty name="width" value="0.025" units="cm"/>
      <inkml:brushProperty name="height" value="0.025" units="cm"/>
    </inkml:brush>
  </inkml:definitions>
  <inkml:trace contextRef="#ctx0" brushRef="#br0">16 33 6566,'0'0'4394,"-15"-2"-4122,21 4-173,-1 1 0,1 0 1,-1 0-1,0 0 0,0 1 0,0-1 0,7 8 0,23 15 218,-22-20-186,0 0 0,0-1-1,1-1 1,-1 0 0,1-1-1,0 0 1,0-1 0,0-1-1,0 0 1,16-1-1,24-4 629,69-12-1,-79 9-728,562-42 689,-157 21-370,-160 9-253,543 36 0,2300 117-90,-1144-146 215,-889-8-44,-4 35-90,-882-7-52,819 25-11,-3-54 168,282-28 298,1 40-232,-756 33 569,-268-7-5530,-265-16-1041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36.453"/>
    </inkml:context>
    <inkml:brush xml:id="br0">
      <inkml:brushProperty name="width" value="0.025" units="cm"/>
      <inkml:brushProperty name="height" value="0.025" units="cm"/>
    </inkml:brush>
  </inkml:definitions>
  <inkml:trace contextRef="#ctx0" brushRef="#br0">1341 324 3043,'-69'16'2708,"1"2"1,-88 36 0,70-17-1139,-104 62 0,57-16-1192,-233 193 0,334-249-201,1 2 1,1 1-1,1 1 0,2 2 0,-26 40 1,43-58-168,1 0-1,1 1 1,0 0 0,1 0 0,1 1 0,1 0 0,0 0 0,1 1 0,1-1-1,0 1 1,2 0 0,0 0 0,1-1 0,4 35 0,0-36 3,0 1 1,1-1-1,1 0 1,1-1 0,0 1-1,1-2 1,1 1-1,0-1 1,19 23-1,-7-14-16,0 0-1,2-1 0,1-1 1,34 23-1,-6-11 48,2-2-1,0-3 1,2-2 0,1-3-1,109 29 1,-50-25 11,1-6 0,126 8 0,508-6 103,-288-17-108,-32 11-34,346 8 53,1-36-25,1324-27-34,-190 12-197,1902-83 161,-2901 85 42,2043-65 42,-1532-17-95,-886 45 180,147-20-110,-264-2-907,-342 61 708,-2-4 1,0-3-1,88-48 0,-150 69 152,1 0 0,-1-2 1,-1 0-1,0-1 0,0 0 1,15-17-1,-26 25 49,0 0 1,-1 0-1,1-1 1,-1 1-1,0-1 0,0 0 1,0 1-1,0-1 0,0 0 1,-1 0-1,0 0 0,0 0 1,0-1-1,0 1 0,-1 0 1,0 0-1,0-1 0,0 1 1,0 0-1,0 0 1,-1 0-1,0-1 0,0 1 1,0 0-1,-1 0 0,1 0 1,-1 0-1,0 1 0,0-1 1,0 0-1,-4-5 0,-9-8 50,0 0-1,-1 0 0,-1 2 1,0 0-1,-1 1 0,0 1 1,-1 0-1,-1 2 0,0 0 1,-26-9-1,-33-11-207,-111-27-1,166 51 105,-210-50-184,-277-31-1,-247 11 252,374 42-68,-1152-85 138,255 30-90,-99-5-633,92 33-37,-619-24 681,1196 58 169,-520-15-186,-689 14-92,868 58 129,1 33 0,704-40 87,-1085 91 1266,1375-107-1367,-959 133 551,876-107-1406,50 0-4936,71-25 1882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46.109"/>
    </inkml:context>
    <inkml:brush xml:id="br0">
      <inkml:brushProperty name="width" value="0.025" units="cm"/>
      <inkml:brushProperty name="height" value="0.025" units="cm"/>
    </inkml:brush>
  </inkml:definitions>
  <inkml:trace contextRef="#ctx0" brushRef="#br0">78 515 8168,'-9'5'2760,"-60"32"2391,146-59-3256,173-76-1162,276-105-585,-495 192-314,215-85 267,-92 17-4456,-150 77 3848,1-1 1,-1 1-1,0-1 1,0 0-1,-1 0 0,1 0 1,-1-1-1,1 1 0,3-7 1,-2-2-3418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46.469"/>
    </inkml:context>
    <inkml:brush xml:id="br0">
      <inkml:brushProperty name="width" value="0.025" units="cm"/>
      <inkml:brushProperty name="height" value="0.025" units="cm"/>
    </inkml:brush>
  </inkml:definitions>
  <inkml:trace contextRef="#ctx0" brushRef="#br0">493 0 9577,'0'0'2669,"4"8"-1756,3 6-422,-2-6-362,0 0 1,-1 0-1,0 1 0,0 0 1,-1-1-1,-1 1 0,1 1 1,-1-1-1,-1 0 1,0 0-1,0 1 0,-1 18 1,-4-10-50,-2 1 1,0-1 0,0 0-1,-2-1 1,0 0-1,-1 0 1,-17 23-1,-88 106 260,106-136-310,-212 233 750,156-174-540,53-58-187,-24 29 114,33-38-167,1-1 0,0 1 0,-1 0 0,1 0 0,0 0 0,0-1 0,0 1 0,1 0 0,-1 0-1,0 0 1,1 0 0,-1 1 0,1-1 0,0 0 0,0 0 0,0 0 0,0 0 0,0 0 0,0 3 0,0-5-13,1 1 0,-1-1 0,0 1 0,1-1 0,-1 1 1,0-1-1,1 0 0,-1 1 0,1-1 0,-1 1 0,1-1 0,-1 0 1,1 1-1,-1-1 0,1 0 0,-1 0 0,1 1 0,-1-1 0,1 0 1,-1 0-1,1 0 0,-1 0 0,1 0 0,0 0 0,-1 1 1,1-2-1,14 1 22,-1-1 0,1 0 0,-1-2 0,0 1 1,0-2-1,0 0 0,0-1 0,-1 0 0,23-12 0,-3 3 119,507-229 549,-398 182-2411,-11 3-3648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3.344"/>
    </inkml:context>
    <inkml:brush xml:id="br0">
      <inkml:brushProperty name="width" value="0.025" units="cm"/>
      <inkml:brushProperty name="height" value="0.025" units="cm"/>
    </inkml:brush>
  </inkml:definitions>
  <inkml:trace contextRef="#ctx0" brushRef="#br0">123 65 7431,'3'-8'3865,"1"-3"-2961,-3 7-594,1-1 0,0 1 0,-1-1 0,0 1 0,0-1 0,-1 1 0,1-1 0,-1-5 0,-1 11-180,0-1-1,-1 1 0,1 0 1,0-1-1,0 1 0,-1 0 1,1 0-1,0 0 1,0 0-1,0 0 0,0 0 1,0 0-1,0 0 0,1 0 1,-1 0-1,-1 2 1,-16 31-40,1 1-1,1 0 1,2 1 0,1 0 0,2 1 0,2 1 0,2 0 0,1 0 0,1 0 0,3 1 0,1-1 0,5 49 0,-3-77-269,0 1 1,1-2 0,0 1 0,1 0-1,0 0 1,1-1 0,0 1-1,0-1 1,1 0 0,0-1 0,0 1-1,1-1 1,8 9 0,-8-11-217,0-1-1,1 1 1,-1-2 0,1 1 0,0-1 0,0 0 0,1 0-1,-1-1 1,1 0 0,0 0 0,0-1 0,0 0-1,0 0 1,0-1 0,0 0 0,13 0 0,42-2-2824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0.080"/>
    </inkml:context>
    <inkml:brush xml:id="br0">
      <inkml:brushProperty name="width" value="0.05" units="cm"/>
      <inkml:brushProperty name="height" value="0.05" units="cm"/>
    </inkml:brush>
  </inkml:definitions>
  <inkml:trace contextRef="#ctx0" brushRef="#br0">2 773 14427,'-2'2'1227,"11"-7"-795,14-10-61,81-71 463,99-107 1,74-115 180,-151 141 248,-159 264-445,22-55-909,2 1 0,1 0-1,3 1 1,1 0 0,2 0 0,2-1 0,3 1 0,10 66 0,-1-60-99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2:45.635"/>
    </inkml:context>
    <inkml:brush xml:id="br0">
      <inkml:brushProperty name="width" value="0.025" units="cm"/>
      <inkml:brushProperty name="height" value="0.025" units="cm"/>
    </inkml:brush>
  </inkml:definitions>
  <inkml:trace contextRef="#ctx0" brushRef="#br0">633 181 5477,'0'-8'352,"-1"0"0,0 0 0,-1 0 0,0 0 0,0 0 0,0 1 0,-1-1 0,0 0 0,-1 1 0,1 0 0,-2 0 0,1 0 0,-1 1 0,0-1 0,0 1 0,0 0 0,-1 0 0,0 1 0,0 0 0,-11-7-1,11 8-279,0 1 0,0-1 0,0 1 0,0 1 0,-1-1 0,1 1-1,-1 0 1,1 0 0,-1 1 0,0 0 0,0 0 0,0 1-1,0 0 1,1 0 0,-1 0 0,0 1 0,0 0 0,0 1-1,1-1 1,-1 1 0,1 0 0,-1 1 0,1 0 0,-10 5 0,-13 12 20,0 1 1,2 1 0,0 2 0,2 0-1,1 2 1,0 1 0,2 1 0,2 0 0,0 2-1,2 0 1,1 1 0,1 1 0,2 0 0,2 2-1,0-1 1,3 1 0,0 1 0,3-1-1,0 1 1,0 59 0,5-54-71,3-1 1,1 0-1,1 1 0,16 60 0,-15-82-19,1-2 0,0 1 0,1 0 0,1-1 0,0-1 0,1 1 0,1-1 0,1-1 0,0 0 0,0 0 0,1-1 0,23 18 0,-26-24 42,0-1 0,0 1 0,1-2 0,0 1 0,1-1 0,-1-1 0,1 0 0,0 0 1,0-1-1,0-1 0,0 0 0,0 0 0,1-1 0,-1-1 0,0 0 0,1 0 1,-1-1-1,0 0 0,1-1 0,-1-1 0,0 1 0,0-2 0,-1 0 0,1 0 0,-1-1 1,0 0-1,0-1 0,0 0 0,-1 0 0,16-15 0,3-4 309,-1-1 0,-2-2 0,-1-1 0,-1 0-1,-2-2 1,0-1 0,-3 0 0,27-62 0,-32 62-340,-2 0 1,-2-1 0,0 0-1,-2 0 1,-2-1 0,-1 0-1,-2 0 1,-1 0 0,-6-63-1,3 86-180,-1 1 0,0 0 0,0 0 0,-1 0-1,0 0 1,-1 1 0,0 0 0,-1 0 0,1 0 0,-2 0-1,1 1 1,-1 0 0,-1 1 0,1-1 0,-1 2-1,0-1 1,-1 1 0,0 0 0,0 0 0,0 1 0,0 1-1,-1-1 1,0 2 0,0-1 0,0 1 0,0 1 0,-1 0-1,1 0 1,0 1 0,-21 0 0,27 1-140,1 0 0,0 0 1,0 1-1,-1-1 0,1 1 0,0-1 1,0 1-1,-1 0 0,1 0 1,0 0-1,0 1 0,0-1 0,0 1 1,1-1-1,-1 1 0,0 0 0,1 0 1,-1 1-1,1-1 0,0 0 1,-1 1-1,1-1 0,0 1 0,1 0 1,-3 4-1,-5 16-5235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3.738"/>
    </inkml:context>
    <inkml:brush xml:id="br0">
      <inkml:brushProperty name="width" value="0.025" units="cm"/>
      <inkml:brushProperty name="height" value="0.025" units="cm"/>
    </inkml:brush>
  </inkml:definitions>
  <inkml:trace contextRef="#ctx0" brushRef="#br0">1 1 13677,'0'0'395,"10"0"149,8 0-256,1 2-1,-1 0 1,1 2-1,-1 0 1,0 0-1,0 2 1,-1 0-1,1 1 1,-1 1-1,-1 1 1,18 11-1,-23-13-268,-1 0 0,1 1 0,-1 0 0,-1 1 0,1 0 0,-1 1 0,-1 0 0,0 0-1,-1 0 1,1 1 0,-2 0 0,0 1 0,0 0 0,-1-1 0,-1 2 0,0-1 0,4 21 0,-6-14-55,-1 0 0,-2 0 0,0 0 0,0 0 0,-2 0 0,-1 0 0,0-1 0,-1 0 0,-1 1 0,0-2 0,-2 1 0,0-1 0,-1 0 0,-12 17 0,-3 1-977,-2-1 0,-1-2-1,-1 0 1,-2-2 0,-43 33-1,19-24-2680,10-18-2797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5.446"/>
    </inkml:context>
    <inkml:brush xml:id="br0">
      <inkml:brushProperty name="width" value="0.025" units="cm"/>
      <inkml:brushProperty name="height" value="0.025" units="cm"/>
    </inkml:brush>
  </inkml:definitions>
  <inkml:trace contextRef="#ctx0" brushRef="#br0">0 124 14638,'2'-7'368,"1"1"1,-1 0 0,1 0-1,0 0 1,1 0-1,-1 0 1,1 1-1,0-1 1,0 1-1,1 0 1,0 0 0,0 1-1,0 0 1,0-1-1,1 2 1,8-6-1,-5 4-153,1 1 0,0 0 0,0 0-1,0 1 1,1 0 0,-1 1 0,1 0 0,-1 1-1,17-1 1,-25 2-213,0 0 0,0 0 1,0 0-1,0 0 0,0 0 0,0 1 0,0-1 0,0 1 1,-1-1-1,1 1 0,0 0 0,0-1 0,0 1 0,-1 0 0,1 0 1,-1 0-1,1 0 0,0 1 0,-1-1 0,0 0 0,1 1 1,-1-1-1,0 1 0,2 2 0,-2-1 5,0 0 1,0 1-1,0-1 1,0 0-1,-1 1 1,1-1-1,-1 1 1,0-1-1,0 1 1,0-1-1,-1 0 1,-1 7-1,-1 4 27,-1-1-1,-1 1 1,0-1-1,-1 0 1,-12 21-1,-11 6-32,22-32-10,0 1 1,0 0-1,1 0 0,1 0 0,-1 1 1,2 0-1,-7 18 0,10-27 8,1-1 0,0 1-1,0 0 1,0 0 0,1 0 0,-1-1 0,0 1-1,0 0 1,0 0 0,0-1 0,1 1 0,-1 0 0,0-1-1,1 1 1,-1 0 0,1-1 0,-1 1 0,1 0-1,-1-1 1,1 1 0,-1-1 0,1 1 0,-1-1-1,1 1 1,0-1 0,-1 1 0,1-1 0,0 0-1,-1 1 1,1-1 0,0 0 0,0 0 0,-1 1-1,1-1 1,0 0 0,0 0 0,-1 0 0,1 0-1,0 0 1,1 0 0,40 0 101,-31-1-76,84-8 155,-42 2-1949,-2 4-5015,-29 3-2483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6.044"/>
    </inkml:context>
    <inkml:brush xml:id="br0">
      <inkml:brushProperty name="width" value="0.025" units="cm"/>
      <inkml:brushProperty name="height" value="0.025" units="cm"/>
    </inkml:brush>
  </inkml:definitions>
  <inkml:trace contextRef="#ctx0" brushRef="#br0">0 68 9737,'0'0'1041,"4"-8"107,-3 7-1055,13-31 552,-13 30-623,-1 0 1,1 0 0,0 1 0,0-1-1,0 0 1,0 1 0,0-1-1,1 1 1,-1 0 0,0-1-1,1 1 1,-1 0 0,1 0 0,-1 0-1,1 0 1,-1 0 0,1 0-1,2-1 1,-3 3 91,0 1 1,1-1-1,-1 1 0,0 0 0,0-1 1,0 1-1,-1 0 0,1-1 0,0 1 1,-1 0-1,1 0 0,-1 0 0,1-1 1,-1 1-1,0 0 0,0 2 0,1-1 197,8 84 3551,-8 46-2826,-2-68-1300,1-64 115,0-1 0,0 0 0,0 1 0,0-1 0,0 1 0,0-1 0,0 0 0,0 1 0,0-1 1,0 1-1,0-1 0,0 0 0,-1 1 0,1-1 0,0 0 0,0 1 0,0-1 0,-1 0 0,1 1 1,0-1-1,0 0 0,-1 1 0,1-1 0,0 0 0,-1 1 0,1-1 0,0 0 0,-1 0 0,1 0 1,0 1-1,-1-1 0,1 0 0,0 0 0,-1 0 0,1 0 0,-1 0 0,1 0 0,0 0 0,-1 0 0,1 0 1,-1 0-1,1 0 0,0 0 0,-1 0 0,1 0 0,-1 0 0,1 0 0,0 0 0,-1 0 0,1 0 1,0-1-1,-1 1 0,1 0 0,0 0 0,-1-1 0,-13-5-5729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6.439"/>
    </inkml:context>
    <inkml:brush xml:id="br0">
      <inkml:brushProperty name="width" value="0.025" units="cm"/>
      <inkml:brushProperty name="height" value="0.025" units="cm"/>
    </inkml:brush>
  </inkml:definitions>
  <inkml:trace contextRef="#ctx0" brushRef="#br0">0 140 12556,'0'0'2301,"2"-8"-497,0 1-1541,0 1 0,1-1 0,0 1 0,0-1 0,0 1 0,1 0 0,-1 0 0,1 1 0,1-1 0,-1 1 0,1 0 0,0 0 0,0 1 0,1-1 0,-1 1 0,1 0 0,0 1 0,7-4 0,-6 3-170,1 0 0,0 0 0,0 1 0,0 0 0,0 1 0,1 0 0,-1 0 1,1 0-1,11 0 0,-17 2-98,0 1 0,1-1 0,-1 0 0,0 1 0,0-1 0,0 1-1,0 0 1,0 0 0,0 0 0,-1 0 0,1 1 0,0-1 0,0 1 0,-1 0 0,1-1 0,-1 1 0,0 0 0,1 1 0,-1-1 0,0 0 0,0 1 0,0-1 0,-1 1 0,1-1 0,0 1 0,-1 0 0,0 0 0,2 5 0,1 6 46,-1 1-1,0 0 1,-1 0 0,0 0 0,-2 0 0,0 0 0,0 0 0,-5 25 0,4-28 144,-2 1-1,0-1 0,0 0 1,-1 0-1,-1 0 1,0 0-1,0-1 0,-1 1 1,-1-1-1,-12 16 0,18-26-203,0 0-1,1 0 1,-1-1-1,0 1 1,0 0-1,0 0 0,1 0 1,-1-1-1,0 1 1,0 0-1,0-1 0,0 1 1,-1-1-1,1 1 1,0-1-1,0 0 0,-2 1 1,2-1-86,1 0 1,-1-1 0,1 1-1,-1 0 1,1 0 0,-1-1 0,1 1-1,-1 0 1,1-1 0,-1 1-1,1 0 1,-1-1 0,1 1-1,0-1 1,-1 1 0,1 0-1,0-1 1,-1 1 0,1-1-1,0 1 1,0-1 0,0 1-1,-1-1 1,1 0 0,0 0 0,-1-3-971,0-1 1,1 1 0,0-1 0,0 1 0,0-1 0,0 1 0,0 0 0,2-7-1,7-12-5491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6.821"/>
    </inkml:context>
    <inkml:brush xml:id="br0">
      <inkml:brushProperty name="width" value="0.025" units="cm"/>
      <inkml:brushProperty name="height" value="0.025" units="cm"/>
    </inkml:brush>
  </inkml:definitions>
  <inkml:trace contextRef="#ctx0" brushRef="#br0">1 160 10762,'0'0'3913,"11"1"-1398,4 0-2002,-6 1 31,1-2 0,0 1 0,0-1 0,1-1 0,13-2 0,-21 2-451,0 0-1,1 0 0,-1 0 1,0 0-1,0-1 1,0 1-1,0-1 0,-1 0 1,1 0-1,0 0 0,-1 0 1,1 0-1,-1 0 1,0-1-1,0 1 0,0-1 1,0 0-1,0 0 1,0 1-1,-1-1 0,0 0 1,1 0-1,0-4 1,-1 2 50,1 0-1,-1-1 1,0 1 0,-1 0 0,1 0 0,-1-1 0,0 1 0,0 0 0,-1-1 0,1 1 0,-3-8 0,2 11-127,0 0 1,1 0 0,-1 0 0,0 0 0,0 0 0,0 1 0,0-1 0,0 0 0,-1 1 0,1-1 0,0 1 0,-1-1 0,1 1 0,-1 0 0,0-1 0,1 1 0,-1 0 0,0 0-1,0 0 1,0 0 0,1 1 0,-1-1 0,0 1 0,0-1 0,0 1 0,0-1 0,0 1 0,0 0 0,0 0 0,0 0 0,0 0 0,-4 1 0,2 0-25,1 0 1,-1 1 0,1 0 0,-1-1-1,1 1 1,0 0 0,0 1 0,0-1-1,0 1 1,0-1 0,0 1-1,1 0 1,-1 0 0,1 0 0,0 0-1,0 0 1,0 1 0,0-1 0,-2 7-1,-24 70-129,25-69 70,0 0 1,1 1-1,0-1 1,1 0-1,0 1 0,1-1 1,1 14-1,-1-23 40,1 0 0,-1 0 0,1 1 0,-1-1 0,1 0 0,0 0 1,0 0-1,0 0 0,0 0 0,0 0 0,1-1 0,-1 1 0,0 0 0,1 0 0,0-1 0,-1 1 0,3 1 0,-1-2-1,-1 0 0,1 0 1,0 0-1,-1 0 0,1-1 0,0 1 1,0-1-1,0 1 0,0-1 1,0 0-1,0 0 0,-1 0 0,1-1 1,0 1-1,0-1 0,5-1 0,0-1-510,1-1 1,-1 0-1,0-1 0,0 0 0,-1 0 0,1 0 0,-1-1 0,0 0 0,-1-1 0,0 1 0,0-1 0,6-9 0,15-26-5137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7.169"/>
    </inkml:context>
    <inkml:brush xml:id="br0">
      <inkml:brushProperty name="width" value="0.025" units="cm"/>
      <inkml:brushProperty name="height" value="0.025" units="cm"/>
    </inkml:brush>
  </inkml:definitions>
  <inkml:trace contextRef="#ctx0" brushRef="#br0">1 49 10090,'0'0'7228,"5"11"-6000,-1 0-966,79 198 1275,-83-209-1505,0 1 0,0-1 0,0 0 1,0 1-1,0-1 0,0 1 0,0-1 1,0 1-1,0-1 0,0 0 0,1 1 0,-1-1 1,0 1-1,0-1 0,0 0 0,0 1 1,1-1-1,-1 0 0,0 1 0,1-1 1,-1 0-1,0 1 0,0-1 0,1 0 1,-1 0-1,0 1 0,1-1 0,-1 0 1,1 0-1,-1 1 0,0-1 0,1 0 1,-1 0-1,1 0 0,-1 0 0,0 0 1,1 0-1,-1 0 0,1 0 0,-1 0 0,1 0 1,9-18 1543,3-30 992,-10 25-1751,-1 1-1,-1-1 1,-1-22 0,-1 20-1933,1 0 1,4-26-1,3 42-7335,-2 7 1357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7.513"/>
    </inkml:context>
    <inkml:brush xml:id="br0">
      <inkml:brushProperty name="width" value="0.025" units="cm"/>
      <inkml:brushProperty name="height" value="0.025" units="cm"/>
    </inkml:brush>
  </inkml:definitions>
  <inkml:trace contextRef="#ctx0" brushRef="#br0">30 1 13965,'0'0'7816,"-15"70"-7016,8-36 97,2 2-352,3 0-417,2-4-64,0-4-256,2-5-705,7-6-192,0-8-641,0-9-1088,1-4-770,-2-18 65,-1-9-4229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5:57.845"/>
    </inkml:context>
    <inkml:brush xml:id="br0">
      <inkml:brushProperty name="width" value="0.025" units="cm"/>
      <inkml:brushProperty name="height" value="0.025" units="cm"/>
    </inkml:brush>
  </inkml:definitions>
  <inkml:trace contextRef="#ctx0" brushRef="#br0">313 71 13965,'0'0'3748,"-18"61"-2595,18-34-224,0 0 0,0 2-225,4 2-544,0-2-160,6-2 64,5-2-96,-6-3-320,2-5-577,-6-9-544,1-4-705,-3-4-673,-3-5-416,0-15-1377</inkml:trace>
  <inkml:trace contextRef="#ctx0" brushRef="#br0" timeOffset="1">0 81 10122,'0'0'11178,"85"-21"-9769,-29 12-287,7 0-770,0 1-352,-2-2-1441,-9-1-1987,-10-2-3907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2.252"/>
    </inkml:context>
    <inkml:brush xml:id="br0">
      <inkml:brushProperty name="width" value="0.025" units="cm"/>
      <inkml:brushProperty name="height" value="0.025" units="cm"/>
    </inkml:brush>
  </inkml:definitions>
  <inkml:trace contextRef="#ctx0" brushRef="#br0">0 0 4484,'2'2'8852,"0"5"-4780,0 30-4263,-1-23 1199,1 12-835,14 126 240,-13-132-395,1-1 0,1 0 0,1 0 0,1 0 0,13 27 0,-19-45-116,-1 0 1,0 0-1,1 0 0,-1 0 0,1 0 1,0 0-1,-1 0 0,1 0 0,0 0 0,0 0 1,0 0-1,-1 0 0,1 0 0,0-1 1,0 1-1,0 0 0,0-1 0,0 1 0,0-1 1,3 2-1,-4-3-149,0 0 0,1 0 0,-1 0 0,0 0 0,0 0 0,0 0 0,0 0 0,0 0 1,0-1-1,0 1 0,-1 0 0,1 0 0,0 0 0,0 0 0,-1 0 0,1 1 0,-1-1 0,1 0 0,-1 0 0,1 0 0,-1 0 1,0 0-1,1 0 0,-2 0 0,-18-27-3912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2.602"/>
    </inkml:context>
    <inkml:brush xml:id="br0">
      <inkml:brushProperty name="width" value="0.025" units="cm"/>
      <inkml:brushProperty name="height" value="0.025" units="cm"/>
    </inkml:brush>
  </inkml:definitions>
  <inkml:trace contextRef="#ctx0" brushRef="#br0">0 187 10474,'0'0'6790,"87"0"-4868,-42-17-128,12-4-545,-1-6-160,5 0-801,-8-1-256,-8 4-1665,-15 1-2563,-8 3-5798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2:56.920"/>
    </inkml:context>
    <inkml:brush xml:id="br0">
      <inkml:brushProperty name="width" value="0.025" units="cm"/>
      <inkml:brushProperty name="height" value="0.025" units="cm"/>
    </inkml:brush>
  </inkml:definitions>
  <inkml:trace contextRef="#ctx0" brushRef="#br0">30 116 1890,'0'0'4409,"-7"-3"-4259,0-1-64,-9-7-359,46 8-768,-27 2 1453,0 0 0,0 1-1,-1-1 1,1 0 0,-1-1 0,1 1 0,-1 0-1,1-1 1,3-2 0,17-9 344,38-4 362,0 2 0,1 2 1,96-6-1,190 15-594,-123 26-405,-61-4 39,-313-11 1707,-1 3-1904,-155-14 85,-35 1-23,328 3-17,5 0 14,0 0 0,0 1-1,-1-1 1,1 1 0,0 0 0,-8 3-1,55-1-232,637-3 448,-529-12-199,38 1-62,-186 11 25,0 0 0,1 0 0,-1 0 0,0 0-1,0 0 1,1 0 0,-1 0 0,0 0 0,0 1-1,1-1 1,-1 0 0,0 0 0,0 0 0,0 0-1,1 1 1,-1-1 0,0 0 0,0 0 0,0 1-1,0-1 1,1 0 0,-1 0 0,0 1 0,0-1-1,0 0 1,0 0 0,0 1 0,0-1-1,0 0 1,0 0 0,0 1 0,0-1 0,0 0-1,0 0 1,0 1 0,0-1 0,0 0 0,0 1-1,0-1 1,0 0 0,0 0 0,-1 1 0,1-1-1,0 0 1,0 0 0,0 0 0,0 1 0,0-1-1,-1 0 1,1 0 0,0 0 0,0 1 0,0-1-1,-1 0 1,1 0 0,0 0 0,0 0-1,-1 0 1,1 1 0,0-1 0,-1 0 0,-13 14 92,0-7-64,-1 0 1,0-1 0,0 0 0,0-1 0,-1-1 0,0 0 0,-28 2 0,-118 0 36,143-6-63,-79 1 55,-1-6 0,0-3 0,-154-34 0,237 34-232,30 4 100,42 1 67,-47 3 8,96-3 24,-20 1-208,104-15 0,-189 17 150,-17 4-1092,-1 0 0,-23 10 0,-36 16-3849,41-19 364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3.957"/>
    </inkml:context>
    <inkml:brush xml:id="br0">
      <inkml:brushProperty name="width" value="0.025" units="cm"/>
      <inkml:brushProperty name="height" value="0.025" units="cm"/>
    </inkml:brush>
  </inkml:definitions>
  <inkml:trace contextRef="#ctx0" brushRef="#br0">6 1 15599,'0'0'2818,"0"21"-2561,-4 10 159,2 10 32,2 3-95,0 4-289,2-1-64,5-1 0,4-8-384,0-6-385,-6-7-993,-1-7-1601,-4-9 96,-9-9 32,-13 0-1314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4.337"/>
    </inkml:context>
    <inkml:brush xml:id="br0">
      <inkml:brushProperty name="width" value="0.025" units="cm"/>
      <inkml:brushProperty name="height" value="0.025" units="cm"/>
    </inkml:brush>
  </inkml:definitions>
  <inkml:trace contextRef="#ctx0" brushRef="#br0">2 175 10346,'0'0'3566,"-1"-9"-1991,1 5-1465,-1 1 1,1-1 0,0 0 0,1 1-1,-1-1 1,0 0 0,1 1-1,0-1 1,0 1 0,0-1 0,0 1-1,1-1 1,-1 1 0,1 0-1,0-1 1,0 1 0,0 0 0,0 0-1,1 1 1,-1-1 0,1 0 0,0 1-1,0 0 1,0-1 0,0 1-1,6-3 1,7-6 67,0 2 0,0 0-1,1 0 1,0 2 0,0 0-1,0 1 1,1 1 0,0 0-1,1 1 1,-1 2 0,1-1-1,-1 2 1,37 2 0,-50 0-189,0 0 0,1 0 1,-1 0-1,0 1 0,0 0 0,0 0 0,-1 0 1,1 0-1,0 1 0,-1 0 0,0 0 1,1 0-1,-1 0 0,-1 1 0,8 7 0,-6-4 5,0 0 0,-1 1 0,0-1-1,0 1 1,0 0 0,-1 0-1,0 0 1,-1 0 0,3 11-1,-3-6 97,-1 0-1,1 0 0,-2-1 1,0 1-1,0 0 0,-2 0 0,1 0 1,-1-1-1,-1 1 0,0-1 0,-1 0 1,-1 1-1,-6 13 0,-1-10 1,-1 0 0,0-1-1,0 0 1,-2-1 0,0 0-1,0-2 1,-1 0 0,-1 0-1,-29 14 1,29-20-1178,12-12-2681,5 3 3059,1 0 0,-1 0 0,1 0 0,0 0-1,0 1 1,0-1 0,1 0 0,-1 1 0,3-5 0,19-25-5114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4.668"/>
    </inkml:context>
    <inkml:brush xml:id="br0">
      <inkml:brushProperty name="width" value="0.025" units="cm"/>
      <inkml:brushProperty name="height" value="0.025" units="cm"/>
    </inkml:brush>
  </inkml:definitions>
  <inkml:trace contextRef="#ctx0" brushRef="#br0">18 48 15054,'0'0'4869,"-2"11"-4362,1-8-461,-5 40 677,-2 65 0,7-96-675,1 0 0,1 0 0,0 0 0,1 0-1,0 0 1,1 0 0,0 0 0,0-1 0,2 0-1,-1 0 1,10 16 0,-13-26-15,-1 0 1,1 0-1,-1 0 1,1 0-1,0 0 1,-1 0-1,1-1 1,0 1-1,0 0 1,-1 0-1,1-1 1,0 1 0,0-1-1,0 1 1,0 0-1,0-1 1,0 0-1,0 1 1,0-1-1,0 0 1,0 1-1,0-1 1,0 0-1,0 0 1,1 0-1,-1 0 1,0 0-1,0 0 1,0 0-1,0 0 1,0-1-1,0 1 1,0 0-1,0-1 1,0 1-1,0-1 1,0 1-1,0-1 1,0 1-1,0-1 1,0 1-1,0-1 1,-1 0-1,1 0 1,0 1-1,0-1 1,-1 0-1,1-1 1,5-6 297,0 0 0,0 0 0,-2 0 1,6-12-1,-6 14-245,9-20 106,-1 0-1,-1-1 0,-1-1 0,-2 1 0,0-2 0,-2 1 0,-1-1 0,-2 1 1,1-37-1,-4 64-821,0 2 252,0-1 0,0 0 1,0 1-1,0-1 0,0 1 0,0-1 1,0 0-1,0 1 0,0-1 0,0 1 1,0-1-1,0 0 0,0 1 0,0-1 1,1 1-1,-1-1 0,0 0 1,0 1-1,0-1 0,1 0 0,-1 1 1,0-1-1,0 0 0,1 0 0,-1 1 1,0-1-1,1 0 0,-1 0 1,0 1-1,1-1 0,-1 0 0,1 0 1,7 1-5223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5.643"/>
    </inkml:context>
    <inkml:brush xml:id="br0">
      <inkml:brushProperty name="width" value="0.025" units="cm"/>
      <inkml:brushProperty name="height" value="0.025" units="cm"/>
    </inkml:brush>
  </inkml:definitions>
  <inkml:trace contextRef="#ctx0" brushRef="#br0">24 268 5765,'0'0'2819,"-5"8"-1618,-11 24 54,15-31-1180,1-1 0,0 1 0,-1-1-1,1 1 1,0-1 0,0 1 0,0-1 0,-1 1 0,1 0 0,0-1 0,0 1 0,0-1 0,0 1-1,0-1 1,0 1 0,0 0 0,0-1 0,0 1 0,0-1 0,1 1 0,-1-1 0,0 1 0,0 0 0,0-1-1,1 1 1,-1-1 0,0 1 0,1-1 0,-1 1 0,0-1 0,1 0 0,-1 1 0,1-1 0,-1 1 0,1-1-1,-1 0 1,1 1 0,-1-1 0,1 0 0,-1 0 0,1 1 0,-1-1 0,1 0 0,-1 0 0,1 0 0,0 0-1,-1 0 1,1 0 0,-1 0 0,1 0 0,0 0 0,32 0 2251,-31-1-2002,7-1 147,1 0 0,-1-1 1,0 0-1,0-1 1,-1 0-1,1 0 0,-1-1 1,0 0-1,0-1 1,14-12-1,6-8 521,33-37 0,-54 54-866,7-5 53,-2-1 0,16-24-1,-26 35-115,1 0 0,-1 0 0,0-1-1,0 1 1,0-1 0,-1 0-1,1 1 1,-1-1 0,0 0-1,-1 0 1,1 0 0,-1 0 0,0 1-1,0-1 1,-1-6 0,0 10-41,0-1 0,0 0 0,0 1 0,0-1 0,-1 1 0,1-1 0,0 1 0,-1-1 0,1 1 0,-1 0 1,0 0-1,1 0 0,-1 0 0,0 0 0,0 0 0,1 0 0,-1 0 0,0 1 0,0-1 0,0 1 0,0-1 0,0 1 0,0 0 1,0 0-1,0 0 0,0 0 0,-4 1 0,-3-1-41,-1 0 0,1 1 0,0 0 0,-17 5 0,15-1 7,1-1 0,-1 2-1,1-1 1,1 1 0,-1 1 0,1 0 0,0 0 0,1 1 0,0 0-1,0 0 1,0 1 0,-11 18 0,15-21-4,0 0 1,0 1-1,0 0 1,1 0-1,0 0 0,0 0 1,1 0-1,0 1 0,0-1 1,1 1-1,0-1 1,0 1-1,1 0 0,0-1 1,0 1-1,1 0 1,0-1-1,0 1 0,1-1 1,3 10-1,-3-12-23,1-1 0,0 1 1,0-1-1,0 0 0,1 0 0,0-1 0,-1 1 1,1-1-1,0 0 0,1 0 0,-1 0 0,0 0 0,1-1 1,0 0-1,-1 0 0,1 0 0,0 0 0,0-1 1,0 0-1,0 0 0,0 0 0,0 0 0,1-1 1,-1 0-1,9-1 0,1 0-753,1 0 0,-1-1 0,0-1 0,0 0 0,0-1 0,-1-1-1,23-9 1,5-9-3756,-6-2-1431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6.193"/>
    </inkml:context>
    <inkml:brush xml:id="br0">
      <inkml:brushProperty name="width" value="0.025" units="cm"/>
      <inkml:brushProperty name="height" value="0.025" units="cm"/>
    </inkml:brush>
  </inkml:definitions>
  <inkml:trace contextRef="#ctx0" brushRef="#br0">4 86 13357,'0'0'5621,"-1"9"-4516,0 2-887,0-1-1,1 1 1,0-1 0,1 1-1,0-1 1,0 1 0,1-1-1,7 18 1,56 144 866,-54-158-610,-2-22 541,2-28 960,-10 32-1841,15-61 357,-3 0 0,-2-1 0,1-75 0,-10 134-1187,1 11-2025,4 12-4358,-7-16 6755,5 10-6878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8.423"/>
    </inkml:context>
    <inkml:brush xml:id="br0">
      <inkml:brushProperty name="width" value="0.025" units="cm"/>
      <inkml:brushProperty name="height" value="0.025" units="cm"/>
    </inkml:brush>
  </inkml:definitions>
  <inkml:trace contextRef="#ctx0" brushRef="#br0">1 1 4740,'2'8'14574,"-1"6"-11030,1 4-3498,2 14-2194,-2-18 3488,-1-8-1333,0 0 0,1 0 0,0 0 0,0-1 0,0 1 1,1-1-1,-1 1 0,1-1 0,1 0 0,-1 0 0,1-1 0,7 9 1,-9-12-58,0 1 0,0-1 0,0 0 1,1 0-1,-1 0 0,0 0 0,0 0 1,0-1-1,1 1 0,-1 0 1,0-1-1,1 0 0,-1 0 0,0 0 1,1 0-1,-1 0 0,0 0 0,1 0 1,-1-1-1,0 1 0,1-1 0,-1 0 1,0 0-1,0 1 0,0-1 0,0-1 1,1 1-1,-2 0 0,1 0 0,0-1 1,0 1-1,0-1 0,-1 0 0,1 0 1,2-3-1,6-6-1302,-1-1 0,0 0 0,-1 0 0,-1-1 0,11-22 0,-14 26 223,17-30-4359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8.785"/>
    </inkml:context>
    <inkml:brush xml:id="br0">
      <inkml:brushProperty name="width" value="0.025" units="cm"/>
      <inkml:brushProperty name="height" value="0.025" units="cm"/>
    </inkml:brush>
  </inkml:definitions>
  <inkml:trace contextRef="#ctx0" brushRef="#br0">73 0 8552,'0'0'6502,"-27"55"-4708,11-17-481,7 6-256,-6 0-288,10 1-193,5-3-223,0-5-289,0-5-192,14-8-1378,1-6-1024,1-9-1218,-3-5 321,-3-4-2947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9.118"/>
    </inkml:context>
    <inkml:brush xml:id="br0">
      <inkml:brushProperty name="width" value="0.025" units="cm"/>
      <inkml:brushProperty name="height" value="0.025" units="cm"/>
    </inkml:brush>
  </inkml:definitions>
  <inkml:trace contextRef="#ctx0" brushRef="#br0">40 1 11499,'0'0'5135,"7"11"-3699,88 175 1568,-83-158-2875,-2 1-1,-1 0 0,-1 0 1,-2 1-1,4 42 1,-9-45-227,-1 0 1,-1 1 0,-2-1 0,-1 0-1,-1 0 1,-1-1 0,-2 1 0,-15 36-1,10-32-1474,-2-2 0,-1 0 0,-33 47 0,-5-14-3756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9.461"/>
    </inkml:context>
    <inkml:brush xml:id="br0">
      <inkml:brushProperty name="width" value="0.025" units="cm"/>
      <inkml:brushProperty name="height" value="0.025" units="cm"/>
    </inkml:brush>
  </inkml:definitions>
  <inkml:trace contextRef="#ctx0" brushRef="#br0">24 1 11115,'0'0'5242,"-5"10"-4901,2-2-284,0 0 0,0-1 0,1 1 0,0 0 0,0 0 0,1 1 0,0-1 0,0 0 0,1 0 0,0 1 0,2 10 0,18 279 1085,-1-11-921,-13-245-458,1 1 1,2-1 0,2-1 0,26 63-1,-32-91-12,1-1 0,1 0-1,-1-1 1,2 1 0,0-1 0,0-1-1,1 1 1,0-2 0,1 1 0,0-1-1,15 10 1,-15-13-162,-1-1 1,1 0-1,1 0 1,-1-1-1,1 0 1,-1-1-1,1-1 0,0 1 1,0-2-1,0 0 1,0 0-1,1-1 0,-1 0 1,14-2-1,52-12-2941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09.856"/>
    </inkml:context>
    <inkml:brush xml:id="br0">
      <inkml:brushProperty name="width" value="0.025" units="cm"/>
      <inkml:brushProperty name="height" value="0.025" units="cm"/>
    </inkml:brush>
  </inkml:definitions>
  <inkml:trace contextRef="#ctx0" brushRef="#br0">33 156 13068,'0'0'913,"-5"-9"673,2 4-1571,-18-46 2732,20 49-2660,0-1 0,1 1 0,-1 0 0,1-1 0,0 1 0,0 0 1,0-1-1,0 1 0,0-1 0,0 1 0,1 0 0,-1-1 0,1 1 0,-1 0 0,1 0 0,0-1 0,0 1 0,0 0 0,0 0 0,1 0 0,-1 0 0,0 0 0,1 0 0,1-1 0,1-1-51,0 1 0,0 0 0,1-1 1,-1 2-1,1-1 0,0 1 0,-1-1 0,1 1 1,0 1-1,0-1 0,0 1 0,1-1 0,-1 2 1,0-1-1,0 0 0,1 1 0,-1 0 0,0 1 1,6 0-1,-7 0-31,-1 0 1,1 0 0,-1 1 0,0-1 0,1 1-1,-1 0 1,0 0 0,0 0 0,0 0 0,0 1-1,-1-1 1,1 1 0,0 0 0,-1 0 0,0 0-1,0 0 1,0 0 0,0 0 0,0 1 0,-1-1-1,1 0 1,-1 1 0,0-1 0,0 1 0,0 0-1,-1-1 1,1 7 0,0 3 21,0 0 0,-1 0 1,0 1-1,-1-1 0,-1 0 1,0 0-1,0 0 0,-8 21 0,-4 1 76,-30 56 0,36-76-106,7-13-1,0-1 1,0 1-1,0 0 0,0 0 0,0 0 0,0 0 0,0 0 1,1 0-1,-1 0 0,1 0 0,0 0 0,-1 0 0,1 1 1,0-1-1,0 0 0,1 0 0,-1 0 0,1 3 0,-1-4 3,1 0-1,0 0 1,0-1-1,-1 1 0,1 0 1,0 0-1,0-1 1,0 1-1,0 0 1,0-1-1,0 1 1,0-1-1,0 0 0,0 1 1,0-1-1,0 0 1,1 1-1,-1-1 1,0 0-1,0 0 0,0 0 1,0 0-1,2 0 1,9-2-51,-1 1 0,0-2 0,0 1 0,0-2 0,12-4 1,73-34-4615,-52 20-1804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3:23.424"/>
    </inkml:context>
    <inkml:brush xml:id="br0">
      <inkml:brushProperty name="width" value="0.025" units="cm"/>
      <inkml:brushProperty name="height" value="0.025" units="cm"/>
    </inkml:brush>
  </inkml:definitions>
  <inkml:trace contextRef="#ctx0" brushRef="#br0">6716 294 9289,'-68'-30'714,"-2"4"0,0 2 0,-2 3 0,-135-20 0,-303-3-2815,424 39 1945,-1486-55 650,848 38-262,423 10-197,-774 3 346,844 30-284,2 10-1,-351 94 0,471-95-122,-195 85-1,249-89 10,0 3 0,2 2 0,2 2 0,1 2 0,-51 47 0,86-69 24,2 1 0,0 0 1,0 1-1,2 0 0,0 1 1,0 0-1,1 1 0,2 0 0,-1 1 1,-9 33-1,15-39 0,0-1-1,1 1 1,1-1 0,0 1-1,1 0 1,0-1 0,1 1-1,0 0 1,1-1 0,0 1-1,0-1 1,2 0 0,-1 1-1,1-2 1,1 1 0,0 0-1,1-1 1,0 0 0,7 10-1,10 8 16,1-1-1,0-1 0,2-2 0,2 0 0,0-2 0,60 37 0,201 88 264,-109-74-68,2-7 1,257 57-1,395 27-95,950-6 6,-530-138-76,-7-115 681,-1120 91-400,-2-6 0,158-50 0,-235 56-110,-1-1 0,-1-3 0,59-37 1,-77 41 5,0-2 0,-2-1 0,0-1 0,-2-2 1,43-51-1,-53 56-164,-2 0-1,0 0 1,-2-1 0,0-1 0,-1 0 0,-1 0-1,-1-1 1,-1 0 0,0 0 0,-2 0-1,2-42 1,-5 37-51,-1 1 0,-2-1 0,-1 0 1,-1 1-1,-1 0 0,-1 0 0,-1 0 0,-2 1 0,-20-44 0,7 28 66,-3 0-1,0 2 1,-3 0 0,-1 2-1,-2 2 1,-1 0-1,-2 2 1,-1 2 0,-2 1-1,-75-47 1,55 45-345,-2 2 0,-1 3 0,-2 2 0,0 3 0,-1 3 0,-1 3 0,-81-11 0,-30 8-2708,-12 5-956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39.350"/>
    </inkml:context>
    <inkml:brush xml:id="br0">
      <inkml:brushProperty name="width" value="0.025" units="cm"/>
      <inkml:brushProperty name="height" value="0.025" units="cm"/>
    </inkml:brush>
  </inkml:definitions>
  <inkml:trace contextRef="#ctx0" brushRef="#br0">0 279 10858,'0'0'5670,"11"-5"-4533,123-56 1069,162-50 0,6 19-7974,-284 86 2367,-15 2-378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39.698"/>
    </inkml:context>
    <inkml:brush xml:id="br0">
      <inkml:brushProperty name="width" value="0.025" units="cm"/>
      <inkml:brushProperty name="height" value="0.025" units="cm"/>
    </inkml:brush>
  </inkml:definitions>
  <inkml:trace contextRef="#ctx0" brushRef="#br0">1 276 11851,'0'0'5573,"84"14"-4099,-19-46-289,9-10-673,7-7-255,-7 0-225,-6 8-64,-17 7-1217,-19 10-1794,-19 6-2370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0.054"/>
    </inkml:context>
    <inkml:brush xml:id="br0">
      <inkml:brushProperty name="width" value="0.025" units="cm"/>
      <inkml:brushProperty name="height" value="0.025" units="cm"/>
    </inkml:brush>
  </inkml:definitions>
  <inkml:trace contextRef="#ctx0" brushRef="#br0">1 502 4324,'0'0'10373,"2"-8"-8841,-1 4-1367,1-1 0,-1 1 1,1 0-1,0 0 1,1 0-1,-1 0 1,1 0-1,-1 0 0,1 0 1,1 1-1,3-4 1,54-38 1521,42-15-672,-37 23-1147,90-67 0,-139 91 76,-1-1-1,0-1 1,-1 0 0,-1 0-1,0-2 1,-2 0-1,1 0 1,-2-1 0,18-38-1,-31 65 33,0 0 0,0-1 0,1 1 0,1 0-1,0 13 1,-1 6-18,0-19 37,-1 10-199,1 0 1,1-1-1,0 1 1,5 27-1,-4-40 73,1-1 1,-1 0-1,1 0 1,0-1-1,0 1 0,0 0 1,1-1-1,-1 1 0,1-1 1,0 0-1,1 1 1,-1-2-1,1 1 0,-1 0 1,1-1-1,0 1 1,1-1-1,-1 0 0,0-1 1,1 1-1,5 1 0,36 11-4791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0.633"/>
    </inkml:context>
    <inkml:brush xml:id="br0">
      <inkml:brushProperty name="width" value="0.025" units="cm"/>
      <inkml:brushProperty name="height" value="0.025" units="cm"/>
    </inkml:brush>
  </inkml:definitions>
  <inkml:trace contextRef="#ctx0" brushRef="#br0">1 1 3876,'0'0'2082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1.013"/>
    </inkml:context>
    <inkml:brush xml:id="br0">
      <inkml:brushProperty name="width" value="0.025" units="cm"/>
      <inkml:brushProperty name="height" value="0.025" units="cm"/>
    </inkml:brush>
  </inkml:definitions>
  <inkml:trace contextRef="#ctx0" brushRef="#br0">175 65 4516,'0'0'2499,"4"-8"250,13-27 27,-17 34-2667,1 1 0,-1-1 0,0 1 0,1-1 0,-1 1 0,0-1 0,0 1 0,1-1 0,-1 1 0,0-1 0,0 1 0,0-1 0,0 1 0,0-1-1,0 1 1,0-1 0,0 0 0,0 1 0,0-1 0,0 1 0,0-1 0,0 1 0,0-1 0,-1 1 0,1-1 0,0 1 0,0-1 0,-1 1 0,1-1 0,0 1 0,-1-1 0,1 1 0,0-1 0,-1 1 0,1 0 0,-1-1 0,1 1 0,0 0 0,-1-1 0,1 1 0,-1 0 0,1-1 0,-1 1 0,1 0 0,-1 0 0,0 0 0,1 0 0,-1-1 0,1 1 0,-1 0 0,1 0 0,-1 0 0,1 0 0,-1 0-1,0 0 1,1 1 0,-2-1 0,-28 8 1659,21-3-1629,1 1 0,-1 0 0,2 1 0,-1 0 0,1 0 0,0 1 0,0 0 0,1 0 0,0 0 0,-6 13 0,5-9-135,1 1 0,0-1 1,1 1-1,0 1 0,1-1 0,-4 28 0,7-39-12,1-1-1,0 1 1,0 0-1,0-1 0,0 1 1,1-1-1,-1 1 1,0-1-1,1 1 0,-1-1 1,1 1-1,-1-1 1,1 1-1,0-1 0,0 0 1,-1 1-1,1-1 1,0 0-1,0 0 0,0 1 1,0-1-1,1 0 1,-1 0-1,0 0 0,0 0 1,1-1-1,-1 1 1,0 0-1,1 0 1,-1-1-1,1 1 0,-1-1 1,1 1-1,-1-1 1,1 0-1,-1 0 0,1 0 1,0 1-1,1-2 1,9 2-63,0-1 1,0 0 0,1-1 0,11-3 0,-17 3 60,98-22-85,-81 16-26,-1 1-1,1 1 1,0 1-1,1 1 1,-1 1-1,45 3 1,-68-1 120,0 0 0,0 0 0,0 0 1,0 1-1,0-1 0,0 0 0,0 0 0,0 1 1,1-1-1,-2 1 0,1-1 0,0 1 0,0-1 1,0 1-1,0 0 0,0 0 0,0-1 1,-1 1-1,1 0 0,0 0 0,0 0 0,-1 0 1,1-1-1,-1 1 0,1 0 0,-1 0 0,1 0 1,-1 0-1,0 1 0,1-1 0,-1 0 0,0 0 1,0 0-1,0 0 0,0 0 0,0 0 1,0 0-1,0 0 0,0 0 0,0 1 0,-1-1 1,1 0-1,-1 1 0,0 3 88,-1-1 1,0 1-1,0-1 1,0 0-1,-1 0 1,1 0-1,-1 0 1,-6 7-1,-19 15 474,-2-2 0,0-1-1,-2-1 1,0-1-1,-1-2 1,-1-2-1,-1-1 1,-71 22-1,97-35-538,-1 0-1,0-1 0,0-1 0,-17 1 1,26-2-81,0 1 1,0-1 0,-1 0 0,1 0 0,0 0-1,0-1 1,0 1 0,0 0 0,0 0-1,-1 0 1,1-1 0,0 1 0,0-1 0,0 1-1,0-1 1,0 1 0,0-1 0,0 0-1,0 1 1,0-1 0,1 0 0,-1 0 0,0 1-1,0-1 1,1 0 0,-1 0 0,0 0-1,1 0 1,-1 0 0,1 0 0,-1 0 0,1 0-1,0-1 1,-1 1 0,1 0 0,0 0-1,0 0 1,0 0 0,0 0 0,0 0 0,0-1-1,0 1 1,0 0 0,0 0 0,0 0-1,1 0 1,-1 0 0,0 0 0,1-1 0,-1 1-1,1 0 1,-1 0 0,2-1 0,4-10-913,2 1 0,-1-1-1,1 1 1,1 1 0,0 0 0,1 0 0,0 0 0,15-11 0,-20 17 481,53-44-4609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1.565"/>
    </inkml:context>
    <inkml:brush xml:id="br0">
      <inkml:brushProperty name="width" value="0.025" units="cm"/>
      <inkml:brushProperty name="height" value="0.025" units="cm"/>
    </inkml:brush>
  </inkml:definitions>
  <inkml:trace contextRef="#ctx0" brushRef="#br0">141 186 17777,'0'0'2018,"-11"8"-299,-4 5-1128,1 0 1,0 1-1,2 0 0,-16 21 1,22-27-462,1 1 0,-1-1 0,1 1 0,1 0-1,0 1 1,0-1 0,1 1 0,0-1 0,1 1 0,0 0 0,-1 17 0,3-25-137,0-1 1,0 0-1,0 0 1,0 0-1,1 0 1,-1 0-1,0 0 1,1 0-1,-1 0 1,0 0-1,1 0 1,-1 0-1,1-1 1,-1 1-1,1 0 1,0 0-1,-1 0 1,1 0-1,0-1 1,0 1-1,0 0 1,-1-1-1,1 1 1,0-1-1,0 1 1,0-1-1,0 1 1,0-1-1,0 0 1,0 1-1,0-1 1,0 0-1,0 0 1,0 0-1,0 0 1,0 1-1,0-2 1,0 1-1,0 0 1,0 0-1,0 0 1,0 0-1,0-1 1,0 1-1,2-1 1,5-1-17,-1 0 0,0-1-1,0 0 1,0 0 0,10-6 0,8-9 2,0-1-1,-1-2 1,39-43-1,-34 33-116,44-36-1,-72 66 140,-1 1 0,1-1 0,-1 1 0,0-1 0,1 0 0,-1 1 0,1 0 0,0-1 0,-1 1 0,1-1 0,-1 1 0,1-1 0,0 1 0,-1 0 0,1 0 0,0-1 0,-1 1 0,1 0 0,0 0 0,0 0 0,-1 0 0,1 0 0,0 0 0,0 0 0,-1 0 0,1 0 0,0 0 0,-1 0 0,1 0 0,0 0 0,0 1 0,-1-1 0,1 0 0,0 0 0,-1 1 0,1-1 0,-1 1 0,1-1 0,0 1 0,-1-1 0,1 1 0,-1-1 0,1 1 0,-1-1 0,1 1 0,-1-1 0,0 1 0,1 0 0,-1-1 0,0 1 0,1 0 0,-1-1 1,0 1-1,0 0 0,0-1 0,0 1 0,0 0 0,1 0 0,-1-1 0,0 1 0,-1 1 0,1 60 413,-1-44-298,0-3 5,2 25 146,0-39-265,-1 0 0,0-1 0,1 1 1,-1 0-1,0-1 0,1 1 0,-1 0 0,1-1 0,-1 1 0,1-1 1,-1 1-1,1-1 0,0 1 0,-1-1 0,1 0 0,0 1 0,-1-1 1,1 0-1,0 1 0,-1-1 0,1 0 0,0 0 0,0 0 0,-1 0 1,1 1-1,0-1 0,0 0 0,-1 0 0,1-1 0,0 1 0,0 0 1,-1 0-1,1 0 0,0 0 0,-1-1 0,1 1 0,0 0 0,-1 0 1,1-1-1,0 1 0,-1-1 0,1 1 0,0-1 0,-1 1 0,1-1 1,-1 1-1,1-2 0,19-12 46,-2 0 1,0-2-1,-1 0 1,26-33-1,1 1 4,-19 21-196,-16 16 6,0 0 1,1 1-1,1 0 0,-1 1 1,1 0-1,1 1 0,0 0 1,17-8-1,-29 16 135,1 0 1,0 0 0,-1 0-1,1 0 1,-1 0-1,1 1 1,-1-1-1,1 0 1,-1 0-1,1 1 1,-1-1 0,1 0-1,-1 1 1,1-1-1,-1 1 1,1-1-1,-1 1 1,0-1 0,1 0-1,-1 1 1,0-1-1,1 1 1,-1 0-1,0-1 1,0 1-1,1-1 1,-1 1 0,0-1-1,0 1 1,0 0-1,0-1 1,0 1-1,0-1 1,0 1-1,0 0 1,0-1 0,0 1-1,0-1 1,0 1-1,-1-1 1,1 1-1,0 0 1,0-1 0,-1 1-1,-4 33 198,-18 22 317,19-48-446,-1 0 0,1 1 0,1 0 0,0 0 0,0 0 0,1 0 0,0 1 1,0-1-1,1 0 0,0 18 0,1-26-65,1 0 1,-1 0-1,1-1 1,-1 1-1,1 0 1,0-1-1,-1 1 1,1-1-1,0 1 1,-1 0-1,1-1 1,0 0-1,0 1 1,-1-1-1,1 1 1,0-1-1,0 0 1,0 0-1,-1 1 1,1-1-1,0 0 1,0 0-1,0 0 1,0 0-1,0 0 1,0 0-1,-1 0 1,1 0-1,0-1 1,0 1-1,0 0 1,0 0-1,0-1 1,-1 1-1,1 0 1,0-1-1,0 1 1,-1-1-1,1 1 1,1-2-1,32-17 77,119-112-98,-11 10-2502,-139 118 2387,1 0-1,-1 0 1,1 1-1,0-1 1,0 1-1,0 0 0,1 0 1,-1 1-1,9-3 1,-13 4 130,1 1 1,0 0-1,-1-1 1,1 1-1,-1 0 1,1 0 0,0-1-1,-1 1 1,0 0-1,1 0 1,-1 0-1,0 0 1,1 0-1,-1 0 1,0-1 0,0 1-1,0 0 1,0 0-1,1 0 1,-2 0-1,1 0 1,0 0 0,0 0-1,0 0 1,0 0-1,-1 1 1,-3 29 182,-16 13 126,17-37-333,-1-1-1,1 1 0,0 0 1,0 0-1,1 0 1,0 0-1,0 0 0,-1 13 1,15-27-5080,5-15-1361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1.925"/>
    </inkml:context>
    <inkml:brush xml:id="br0">
      <inkml:brushProperty name="width" value="0.025" units="cm"/>
      <inkml:brushProperty name="height" value="0.025" units="cm"/>
    </inkml:brush>
  </inkml:definitions>
  <inkml:trace contextRef="#ctx0" brushRef="#br0">1 330 17521,'0'0'5146,"12"-5"-4789,7-4-389,-1-1 0,0 0 0,0-2 0,-1 0 0,-1 0 0,0-2 0,21-22 0,-25 24-103,-1-1-1,0 0 1,-1 0 0,-1-1-1,0 0 1,-1-1-1,0 0 1,-1 0 0,-1-1-1,7-25 1,-12 40 140,-1 0 1,0-1-1,1 1 0,-1 0 1,0 0-1,0-1 1,0 1-1,0 0 0,0 0 1,0-1-1,0 1 0,-1 0 1,1 0-1,0 0 1,-1-1-1,1 1 0,0 0 1,-1 0-1,0-2 1,0 3 1,0 0 0,1-1 0,-1 1 0,0 0 1,1-1-1,-1 1 0,0 0 0,1 0 0,-1 0 0,0 0 1,1 0-1,-1 0 0,0 0 0,0 0 0,1 0 1,-1 0-1,0 0 0,1 0 0,-1 0 0,0 1 1,1-1-1,-1 0 0,-1 1 0,-3 1 51,1 1 0,-1 0-1,1 0 1,0 0 0,-1 0-1,2 1 1,-6 5 0,-8 12 276,0 2 1,2 0-1,1 1 1,-15 32-1,22-39-146,0 0-1,1 0 0,1 1 1,0 0-1,2 0 0,0 0 1,-1 26-1,4-42-184,0 0 0,0 0 0,0 0 0,0-1 0,0 1 0,1 0 0,-1 0 0,0-1 0,1 1 0,-1 0 0,1-1 0,0 1 0,0 0 0,-1-1 0,1 1 0,0-1 0,0 1 0,0-1 0,1 0 0,-1 1 0,0-1-1,0 0 1,1 0 0,1 1 0,0-1-6,0 0-1,0 0 0,-1 0 0,1-1 1,0 1-1,0-1 0,0 0 0,0 0 0,0 0 1,0 0-1,0 0 0,0-1 0,4 0 1,5-3-206,-1 0 1,1 0 0,-1-1 0,0 0-1,0-1 1,13-9 0,26-27-2878,-4-6-3427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3.043"/>
    </inkml:context>
    <inkml:brush xml:id="br0">
      <inkml:brushProperty name="width" value="0.025" units="cm"/>
      <inkml:brushProperty name="height" value="0.025" units="cm"/>
    </inkml:brush>
  </inkml:definitions>
  <inkml:trace contextRef="#ctx0" brushRef="#br0">66 109 15727,'0'0'1601,"-1"16"-800,-33 352 3150,3-62-2526,35-280-1208,3-22-102,5-16 23,-5 0-25,-1-1 0,0 0 0,0 0 0,-2 0 1,1-1-1,-2 1 0,3-16 0,11-103 84,-17 129-194,7-206-317,-7 186 179,0 37 84,2 1-1,0-1 0,1 0 0,0 0 1,1 0-1,0 0 0,2-1 0,-1 1 1,12 17-1,-14-25 53,1-1 1,-1 0-1,1 0 0,1 0 0,-1 0 1,1-1-1,0 0 0,0 0 0,0 0 1,11 6-1,-12-8-14,0 0 1,0-1-1,1 0 0,-1 0 1,0 0-1,1 0 0,-1-1 1,1 0-1,-1 0 0,1 0 1,-1 0-1,1 0 0,-1-1 1,0 0-1,1 0 0,-1 0 1,7-4-1,-2 1 35,0-1 0,-1-1 1,1 0-1,-1 0 0,0-1 0,-1 1 1,0-2-1,0 1 0,0-1 0,-1 0 1,0 0-1,0-1 0,7-15 0,-3 2 102,0-1-1,-1 0 1,-1-1-1,8-39 1,-10 35-89,-2-1 0,0 0 0,-2 0 0,-2 0 0,0 0 0,-8-48 0,8 76-44,0-1 0,-1 1 0,1-1 0,0 1 0,-1-1-1,1 1 1,-1-1 0,0 1 0,1 0 0,-1-1-1,0 1 1,0 0 0,0 0 0,0 0 0,0 0 0,0-1-1,0 1 1,0 0 0,-2-1 0,2 2 2,0 0 0,0 0 0,1 0 1,-1 0-1,0 0 0,0 0 0,0 0 0,0 0 0,0 1 1,0-1-1,0 0 0,1 0 0,-1 1 0,0-1 1,0 1-1,0-1 0,0 0 0,1 1 0,-1-1 0,0 1 1,1 0-1,-2 1 0,-3 3-12,1 0 1,-1 0 0,2 1-1,-1 0 1,0 0-1,-4 12 1,-10 28-1,-21 83 0,34-109 9,2 0 0,0 1 1,1-1-1,1 1 0,1 0 0,4 39 0,-3-57 2,-1 0 0,1 0 0,0 0 0,0 0 0,0 0 0,0 0 0,1-1 0,-1 1 0,1 0 0,-1-1 0,1 1 0,0-1 0,0 1 0,0-1 0,0 0 0,1 0-1,-1 0 1,0 0 0,1 0 0,0-1 0,4 3 0,-1-2 12,-1 0 0,1-1 0,-1 0 0,1 0 0,0 0 0,0-1 0,0 0 0,-1 0 0,1 0 0,0-1-1,6 0 1,-1-1-49,-1-1 0,1 0 0,-1 0 0,0-1 0,1 0 0,-2-1 0,1 0 0,-1-1 0,1 0 0,-1 0 0,-1-1 0,10-8-1,-6 3-406,-12 21 322,0-8 124,-1 0 1,1 0-1,0 0 1,0 0-1,0 0 1,-1-1-1,1 1 1,0 0-1,0 0 1,0 0-1,0 0 1,1 0-1,-1 0 1,0 0-1,0 0 1,0 0 0,1 0-1,-1-1 1,1 1-1,-1 0 1,0 0-1,1 0 1,0-1-1,-1 1 1,1 0-1,-1 0 1,1-1-1,0 1 1,-1-1-1,1 1 1,1 0-1,1-1-1,1 1 0,-1-1 0,1-1 0,-1 1 0,1 0 0,-1-1 0,1 0 0,-1 0 0,1 0 0,-1 0 0,0 0 0,0-1 0,1 0 0,-1 1 0,0-1 0,0 0 0,-1 0 0,1-1 0,0 1 0,-1-1 0,0 1 0,1-1 0,-1 0 0,2-3 0,0 2 0,0-1 1,0 1 0,0 0 0,0 0 0,1 1 0,0-1 0,10-5 0,-15 10 0,1-1-1,-1 0 0,1 1 1,-1-1-1,0 0 1,1 1-1,-1-1 1,1 0-1,-1 1 0,0-1 1,1 1-1,-1-1 1,0 0-1,0 1 0,1-1 1,-1 1-1,0-1 1,0 1-1,0-1 1,0 1-1,1-1 0,-1 1 1,0-1-1,0 1 1,0 0-1,0-1 0,0 1 1,0-1-1,0 1 1,0-1-1,-1 2 1,1 26 102,0-22-67,-2 23 121,1-21-78,0 1-1,1-1 1,0 1-1,0-1 1,1 1 0,2 8-1,-3-16-65,0-1-1,1 1 1,-1-1-1,1 1 1,-1-1-1,1 1 1,-1-1-1,1 0 1,-1 1-1,1-1 1,-1 0 0,1 1-1,-1-1 1,1 0-1,0 0 1,-1 0-1,1 1 1,-1-1-1,1 0 1,0 0-1,-1 0 1,1 0-1,0 0 1,-1 0 0,1 0-1,-1 0 1,1-1-1,0 1 1,-1 0-1,1 0 1,-1 0-1,1-1 1,0 1-1,-1 0 1,1-1-1,-1 1 1,1 0 0,-1-1-1,1 1 1,-1-1-1,1 0 1,22-17 307,-23 18-309,86-93 444,-58 60-1833,59-52 0,-87 85 1350,0 0 1,0-1-1,0 1 1,1 0-1,-1-1 1,0 1 0,0 0-1,0 0 1,1-1-1,-1 1 1,0 0-1,0 0 1,0 0-1,1-1 1,-1 1-1,0 0 1,0 0-1,1 0 1,-1 0 0,0-1-1,1 1 1,-1 0-1,0 0 1,1 0-1,-1 0 1,0 0-1,1 0 1,-1 0-1,0 0 1,0 0 0,1 0-1,-1 0 1,0 0-1,1 0 1,-1 0-1,0 0 1,1 0-1,-1 0 1,0 1-1,1-1 1,-1 0-1,0 0 1,0 0 0,1 0-1,-1 1 1,0-1-1,0 0 1,1 0-1,-1 1 1,0-1-1,0 0 1,0 0-1,0 1 1,1-1 0,-2 20-3187,1-11-1208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3.422"/>
    </inkml:context>
    <inkml:brush xml:id="br0">
      <inkml:brushProperty name="width" value="0.025" units="cm"/>
      <inkml:brushProperty name="height" value="0.025" units="cm"/>
    </inkml:brush>
  </inkml:definitions>
  <inkml:trace contextRef="#ctx0" brushRef="#br0">1 1 11243,'0'0'2530,"48"49"-2562,-13-36-1185,4-5-1282,1-2-2017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3.804"/>
    </inkml:context>
    <inkml:brush xml:id="br0">
      <inkml:brushProperty name="width" value="0.025" units="cm"/>
      <inkml:brushProperty name="height" value="0.025" units="cm"/>
    </inkml:brush>
  </inkml:definitions>
  <inkml:trace contextRef="#ctx0" brushRef="#br0">65 1 11883,'-7'24'1081,"1"0"-1,2 1 1,0 0 0,1 0-1,2 0 1,1 29-1,1-39-935,2 1-1,-1-1 0,2 1 0,0-1 0,1 0 0,0 0 1,1-1-1,1 0 0,0 0 0,17 25 0,-7-17-111,-10-14-59,0 0-1,0 1 0,-1 0 0,0 0 0,-1 0 1,0 1-1,0-1 0,-1 1 0,-1 1 1,1-1-1,-2 0 0,3 18 0,-5-26 37,0-1-1,0 0 1,0 0-1,0 1 1,0-1-1,0 0 1,0 0-1,-1 1 1,1-1-1,-1 0 0,1 0 1,-1 0-1,1 1 1,-1-1-1,0 0 1,1 0-1,-1 0 1,0 0-1,0 0 1,0-1-1,0 1 1,0 0-1,0 0 1,0 0-1,0-1 1,0 1-1,0-1 0,0 1 1,-1-1-1,1 1 1,0-1-1,0 1 1,0-1-1,-1 0 1,1 0-1,0 0 1,0 0-1,-1 0 1,1 0-1,0 0 1,-1 0-1,1 0 1,0-1-1,0 1 1,0 0-1,-1-1 0,1 1 1,-2-2-1,-2 1 80,0-1-1,0 0 0,1 0 0,-1-1 0,0 1 0,1-1 0,-1 0 0,1 0 0,0 0 0,0-1 1,-5-5-1,-4-13-10,1-1 1,1 0-1,1 0 0,1-1 1,1-1-1,1 1 1,1-1-1,2 0 1,0-1-1,2 1 0,0-1 1,3-33-1,0 53-103,-1 0-1,1 0 0,0 0 1,0 0-1,1 1 0,-1-1 1,2 0-1,-1 1 0,0 0 1,1-1-1,0 1 0,0 0 1,1 0-1,-1 0 0,1 1 1,0-1-1,5-3 0,-1 2-649,0 0 0,1 1 0,0 0 0,-1 0 0,1 1 0,1 0 0,-1 1 0,1 0 0,13-3 0,3 1-5443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3:26.478"/>
    </inkml:context>
    <inkml:brush xml:id="br0">
      <inkml:brushProperty name="width" value="0.025" units="cm"/>
      <inkml:brushProperty name="height" value="0.025" units="cm"/>
    </inkml:brush>
  </inkml:definitions>
  <inkml:trace contextRef="#ctx0" brushRef="#br0">15 13 801,'-15'-7'8578,"16"3"-4070,9 2-3538,63 9-629,107 6 1015,31-16-888,-78 0-200,203 21 0,-251-11-206,-1-4 0,118-10-1,-4 0 26,-197 7-290,-13-2-3977,-3-5 1490,-9-5-1629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4.134"/>
    </inkml:context>
    <inkml:brush xml:id="br0">
      <inkml:brushProperty name="width" value="0.025" units="cm"/>
      <inkml:brushProperty name="height" value="0.025" units="cm"/>
    </inkml:brush>
  </inkml:definitions>
  <inkml:trace contextRef="#ctx0" brushRef="#br0">0 0 12043,'0'0'9722,"4"15"-9525,16 91-18,-12-56-80,2 0 0,21 65-1,-31-113-85,1 0 1,0 1-1,0-1 0,0 0 0,0 0 0,0 0 0,0 0 1,0 0-1,1 0 0,-1 0 0,1 0 0,-1 0 0,1-1 1,0 1-1,0-1 0,0 1 0,0-1 0,0 0 0,0 0 1,0 0-1,0 0 0,0 0 0,1 0 0,-1 0 0,0-1 1,0 1-1,1-1 0,-1 0 0,3 1 0,-1-2 58,0 0-1,-1 0 0,1 0 1,0-1-1,0 1 0,-1-1 1,1 0-1,-1 0 0,0 0 1,1-1-1,-1 1 0,0-1 1,-1 1-1,1-1 0,0 0 1,4-7-1,9-13 107,-1-2 1,-1 0-1,-2 0 0,0-1 0,-2-1 0,0 0 1,-2 0-1,-1-1 0,4-36 0,-15 89-133,-3 17-36,2 1 1,-1 68 0,6-110-12,0 0 1,0 0 0,0 0-1,0 0 1,0 0 0,1 0-1,-1 0 1,0-1 0,0 1-1,1 0 1,-1 0 0,1 0-1,-1 0 1,1 0 0,-1 0-1,1 0 1,-1-1-1,1 1 1,0 0 0,-1 0-1,1-1 1,0 1 0,0-1-1,0 1 1,-1 0 0,1-1-1,0 0 1,0 1 0,0-1-1,0 1 1,0-1 0,0 0-1,0 0 1,0 0 0,0 1-1,0-1 1,0 0-1,0 0 1,0 0 0,2-1-1,0 0 5,0 1 0,0-1 0,1 0 0,-1 0-1,0-1 1,0 1 0,-1-1 0,1 1 0,0-1-1,0 0 1,4-4 0,3-6-72,0 0 0,0 0 0,-2-1 0,1 0 1,-2 0-1,13-29 0,-15 27-1341,0 0 0,0 0-1,3-28 1,-6 1-5086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4.480"/>
    </inkml:context>
    <inkml:brush xml:id="br0">
      <inkml:brushProperty name="width" value="0.025" units="cm"/>
      <inkml:brushProperty name="height" value="0.025" units="cm"/>
    </inkml:brush>
  </inkml:definitions>
  <inkml:trace contextRef="#ctx0" brushRef="#br0">1 1 17905,'0'0'6006,"0"12"-5782,16 266 280,-6-147-416,-1-88-112,-9-42 30,0 0-1,0-1 0,0 1 0,0 0 0,0-1 0,0 1 0,1 0 0,-1-1 1,0 1-1,1-1 0,-1 1 0,0 0 0,1-1 0,-1 1 0,1-1 0,-1 1 0,1-1 1,-1 1-1,1-1 0,-1 1 0,1-1 0,-1 0 0,1 1 0,0-1 0,-1 0 1,1 0-1,-1 1 0,1-1 0,0 0 0,-1 0 0,1 0 0,0 0 0,-1 0 0,1 0 1,0 0-1,0 0 0,-1 0 0,1 0 0,0 0 0,-1 0 0,1 0 0,0 0 1,-1-1-1,1 1 0,-1 0 0,1-1 0,0 1 0,-1 0 0,1-1 0,-1 1 1,1-1-1,-1 1 0,1-1 0,-1 1 0,1-1 0,-1 1 0,1-1 0,-1 1 0,0-1 1,1-1-1,11-16 209,0-1 0,-2 0 1,0-1-1,-1-1 0,8-27 1,1-1-44,2 2-184,26-71 370,-43 106-1036,0 1-1,0-1 1,-1 0-1,0-18 0,-14 29-7370,-5 6-1618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4.887"/>
    </inkml:context>
    <inkml:brush xml:id="br0">
      <inkml:brushProperty name="width" value="0.025" units="cm"/>
      <inkml:brushProperty name="height" value="0.025" units="cm"/>
    </inkml:brush>
  </inkml:definitions>
  <inkml:trace contextRef="#ctx0" brushRef="#br0">445 237 15567,'0'0'3299,"5"56"-545,10-30-768,3-5-1153,2-1-256,10-5-385,-6-3-128,-1-6-737,-5 0-800,-5-4-1218,-8-2-1889</inkml:trace>
  <inkml:trace contextRef="#ctx0" brushRef="#br0" timeOffset="1">0 26 8904,'0'0'14702,"47"-19"-18417,-22 12-1794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5.235"/>
    </inkml:context>
    <inkml:brush xml:id="br0">
      <inkml:brushProperty name="width" value="0.025" units="cm"/>
      <inkml:brushProperty name="height" value="0.025" units="cm"/>
    </inkml:brush>
  </inkml:definitions>
  <inkml:trace contextRef="#ctx0" brushRef="#br0">4 226 13773,'0'0'6753,"12"-7"-5616,0 1-929,5-3-38,-1 0-1,0-1 1,-1-1 0,17-15-1,-29 24-159,0-1-1,0 0 0,0 0 0,0 0 0,-1 0 0,1 0 1,-1 0-1,0-1 0,0 1 0,0-1 0,0 0 1,-1 1-1,1-1 0,-1 0 0,0 0 0,0 0 0,-1 0 1,1 0-1,-1 0 0,0 0 0,0 0 0,0 0 0,0 0 1,-1 0-1,0 0 0,0 0 0,-2-7 0,1 8 7,0 0 0,1 0 0,-1 1 0,0-1-1,0 1 1,0 0 0,-1-1 0,1 1 0,0 0-1,-1 0 1,0 1 0,1-1 0,-1 0-1,0 1 1,0 0 0,0 0 0,0 0 0,0 0-1,0 0 1,0 0 0,0 1 0,0-1 0,0 1-1,-1 0 1,1 0 0,0 0 0,0 1-1,0-1 1,0 1 0,0-1 0,0 1 0,0 0-1,0 0 1,0 1 0,0-1 0,0 1 0,0-1-1,1 1 1,-1 0 0,1 0 0,-1 0 0,1 0-1,0 0 1,0 1 0,0-1 0,-2 4-1,-1 2 25,1 1 0,0 0 0,1 1 0,0-1 0,0 1 0,1-1 0,1 1 0,-1 0 0,1 18 0,1-25-27,0 1 1,0-1-1,0 1 0,0-1 1,1 0-1,-1 1 1,1-1-1,0 0 1,0 1-1,0-1 1,1 0-1,-1 0 1,1 0-1,0 0 1,-1 0-1,1 0 1,1-1-1,-1 1 1,0 0-1,1-1 1,-1 0-1,1 0 0,0 0 1,-1 0-1,1 0 1,0 0-1,0-1 1,1 1-1,-1-1 1,6 2-1,0-2-73,0 0 0,0 0 0,0-1 0,-1 0 0,1-1 0,0 0 0,0 0 0,0-1 0,-1 0 0,1-1 0,-1 1 1,10-6-1,2-2-1733,0 0 1,-1-2 0,29-23-1,-3-2-6497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5.612"/>
    </inkml:context>
    <inkml:brush xml:id="br0">
      <inkml:brushProperty name="width" value="0.025" units="cm"/>
      <inkml:brushProperty name="height" value="0.025" units="cm"/>
    </inkml:brush>
  </inkml:definitions>
  <inkml:trace contextRef="#ctx0" brushRef="#br0">60 87 14253,'0'0'1976,"-9"10"-887,4-5-1016,0 1 0,1 0 1,-1 0-1,1 0 0,0 0 1,1 1-1,-1 0 0,2 0 1,-1 0-1,1 0 0,0 0 0,0 0 1,0 0-1,1 9 0,0-14-58,0 13 34,1 1 0,0-1 0,1 0-1,4 20 1,-5-33-13,0 0 0,0 0-1,1 0 1,-1 1-1,1-1 1,0 0 0,-1 0-1,1 0 1,0 0-1,0 0 1,0 0 0,0-1-1,1 1 1,-1 0 0,0 0-1,1-1 1,0 1-1,-1-1 1,1 1 0,0-1-1,-1 0 1,1 0-1,0 0 1,0 0 0,0 0-1,0 0 1,0 0-1,0 0 1,0-1 0,1 1-1,-1-1 1,0 0 0,0 0-1,0 0 1,0 0-1,1 0 1,-1 0 0,0 0-1,0-1 1,3 0-1,1-1 108,1-1 0,-1 0 0,-1-1 0,1 1 0,0-1 0,-1 0 0,0 0 0,0-1 0,0 1 0,0-1 0,-1 0-1,7-11 1,5-7 485,22-43-1,-26 43-422,-1 0 1,-1-1-1,0-1 1,-2 1-1,8-45 1,-15 69-196,-1 0 1,0 0-1,0 0 1,0-1-1,0 1 0,1 0 1,-1 0-1,0 0 1,0 0-1,0-1 1,0 1-1,0 0 0,0 0 1,0 0-1,0-1 1,0 1-1,0 0 0,0 0 1,1 0-1,-1-1 1,0 1-1,0 0 1,0 0-1,-1-1 0,1 1 1,0 0-1,0 0 1,0 0-1,0-1 1,0 1-1,0 0 0,0 0 1,0 0-1,0-1 1,0 1-1,0 0 1,-1 0-1,1 0 0,0 0 1,0-1-1,0 1 1,0 0-1,-1 0 1,1 0-1,0 0 0,0 0 1,0 0-1,-1 0 1,1-1-1,0 1 1,0 0-1,0 0 0,-1 0 1,1 0-1,0 0 1,-11 14 289,-8 26-63,12-19-175,2 1 1,-5 44 0,9-55-54,1-1 0,-1 1 1,2 0-1,0-1 1,0 1-1,1-1 0,0 0 1,5 15-1,-6-23-24,-1 0 0,1 0-1,0 0 1,1 0 0,-1 0-1,0 0 1,0 0 0,1-1-1,-1 1 1,1-1 0,0 1 0,-1-1-1,1 1 1,0-1 0,0 0-1,0 0 1,0 0 0,0 0 0,0 0-1,0 0 1,0-1 0,0 1-1,0-1 1,0 1 0,1-1-1,-1 0 1,0 0 0,0 0 0,0 0-1,1 0 1,-1-1 0,0 1-1,0-1 1,0 1 0,0-1-1,0 0 1,0 1 0,0-1 0,0 0-1,2-2 1,6-2-299,-1 0 0,0-1 1,0 0-1,-1-1 0,0 1 0,14-17 0,-6 4-1888,-1-1 0,-1-1 0,14-28 0,2-13-6980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6.020"/>
    </inkml:context>
    <inkml:brush xml:id="br0">
      <inkml:brushProperty name="width" value="0.025" units="cm"/>
      <inkml:brushProperty name="height" value="0.025" units="cm"/>
    </inkml:brush>
  </inkml:definitions>
  <inkml:trace contextRef="#ctx0" brushRef="#br0">4 224 5381,'0'0'8002,"-1"-12"-4324,0 0-3207,0-51 2445,1 58-2602,0 0 1,1-1 0,0 1 0,0 0 0,0 0-1,1 0 1,-1 0 0,1 0 0,0 0 0,6-8 0,-8 13-299,0-1 0,0 1 0,0-1 1,1 1-1,-1 0 0,0-1 0,1 1 1,-1 0-1,0-1 0,1 1 0,-1 0 1,0 0-1,1-1 0,-1 1 1,0 0-1,1 0 0,-1 0 0,1-1 1,-1 1-1,1 0 0,-1 0 0,0 0 1,1 0-1,-1 0 0,1 0 0,-1 0 1,1 0-1,-1 0 0,1 0 0,-1 0 1,0 0-1,1 0 0,-1 0 0,1 0 1,-1 1-1,1-1 0,-1 0 0,0 0 1,1 0-1,-1 1 0,1-1 1,-1 0-1,0 1 0,1-1 0,-1 0 1,0 1-1,0-1 0,1 0 0,-1 1 1,0-1-1,1 1 0,8 21 468,10 63 483,-15-58-863,1-1 0,2 0 0,19 49 0,-25-72-80,0-1 1,0 1-1,0-1 1,0 0 0,0 1-1,1-1 1,-1 0 0,1 0-1,0 0 1,-1 0-1,1 0 1,0 0 0,0-1-1,0 1 1,1-1-1,-1 1 1,0-1 0,1 0-1,-1 0 1,0 0 0,1 0-1,-1 0 1,1 0-1,0-1 1,-1 1 0,1-1-1,-1 0 1,1 0 0,0 0-1,-1 0 1,1 0-1,0-1 1,-1 1 0,1-1-1,-1 0 1,1 1 0,-1-1-1,1 0 1,-1 0-1,0-1 1,1 1 0,-1-1-1,0 1 1,0-1 0,0 1-1,0-1 1,0 0-1,3-4 1,6-8 94,-1-1 0,-1 0-1,0 0 1,-1-1 0,-1 0 0,0 0-1,-1-1 1,-1 0 0,0 0 0,-1 0 0,-1-1-1,-1 1 1,-1-1 0,0 1 0,-2-19-1,0 32-103,1 0-1,-1-1 0,0 1 0,0 0 0,-1 0 0,1 0 0,-1 1 0,0-1 0,0 0 0,0 1 0,-6-7 0,7 8-16,-1 0 1,1 1-1,-1 0 0,0-1 0,1 1 0,-1 0 0,0 0 1,0 0-1,0 0 0,0 0 0,0 0 0,0 1 0,0-1 0,0 1 1,-1-1-1,1 1 0,0 0 0,0 0 0,0 0 0,0 0 1,-1 0-1,1 0 0,0 0 0,-2 2 0,2-2-18,1 1-1,0 0 1,0-1-1,-1 1 0,1 0 1,0 0-1,0 0 1,0 0-1,0 0 1,1 0-1,-1 0 1,0 1-1,0-1 1,0 0-1,1 0 0,-1 1 1,1-1-1,-1 0 1,1 1-1,0-1 1,-1 0-1,1 4 1,0-5-56,-1 1 1,1 0 0,0 0 0,0 0 0,0 0 0,0 0 0,0 0 0,0 0-1,0 0 1,0 0 0,0 0 0,1 0 0,-1 0 0,0 0 0,1 0 0,-1 0-1,0-1 1,1 1 0,-1 0 0,1 0 0,0 0 0,-1-1 0,1 1 0,-1 0-1,1 0 1,0-1 0,0 1 0,-1-1 0,1 1 0,0-1 0,0 1 0,0-1 0,1 1-1,3 0-507,0-1-1,-1 1 0,1-1 0,0 0 0,0 0 1,0-1-1,-1 0 0,1 0 0,0 0 1,-1 0-1,9-4 0,29-19-7070,-9-1-925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6.636"/>
    </inkml:context>
    <inkml:brush xml:id="br0">
      <inkml:brushProperty name="width" value="0.025" units="cm"/>
      <inkml:brushProperty name="height" value="0.025" units="cm"/>
    </inkml:brush>
  </inkml:definitions>
  <inkml:trace contextRef="#ctx0" brushRef="#br0">149 240 4068,'0'0'10581,"-11"7"-8083,2-2-2045,1 1 0,-1 0 0,1 0-1,0 1 1,0 0 0,1 0 0,0 1 0,0 0 0,1 0 0,0 1-1,-8 14 1,5-3 239,1 1 0,-8 30-1,14-41-575,0-1 0,0 0 0,1 1 0,1-1-1,-1 1 1,1-1 0,1 0 0,2 13 0,-3-20-117,0-1 1,0 0-1,0 0 1,1 0-1,-1 1 1,1-1-1,-1 0 0,1 0 1,-1 0-1,1 0 1,-1 0-1,1 1 1,0-1-1,0-1 0,0 1 1,0 0-1,0 0 1,-1 0-1,2 0 1,-1-1-1,0 1 0,0 0 1,0-1-1,0 1 1,0-1-1,2 1 1,-1-1 1,1 0 1,-1 0-1,0 0 1,0 0-1,1-1 1,-1 1-1,0-1 1,0 1-1,1-1 1,-1 0-1,0 0 1,0 0-1,2-2 1,5-2 27,-1-1 0,1-1 1,-2 1-1,1-1 0,9-12 0,-1-4 5,-1-1 0,0 0 0,-2-1 0,-1-1 0,-1 0-1,-1-1 1,-2 0 0,7-33 0,-16 79-43,2 0 1,0 0-1,0 0 1,7 24-1,-6-34 8,0 0-1,1-1 0,0 1 1,0-1-1,1 0 1,0 0-1,6 10 1,-9-17 2,-1 0 0,1 1-1,0-1 1,0 0 0,0 0 0,0 0 0,0 1 0,0-1 0,1 0 0,-1 0 0,0-1 0,0 1-1,1 0 1,-1 0 0,1-1 0,-1 1 0,1 0 0,-1-1 0,1 0 0,-1 1 0,1-1 0,-1 0 0,1 0-1,-1 0 1,1 0 0,-1 0 0,1 0 0,-1 0 0,1 0 0,0-1 0,-1 1 0,1-1 0,-1 1 0,0-1-1,1 1 1,-1-1 0,1 0 0,-1 0 0,0 0 0,0 0 0,1 0 0,-1 0 0,0 0 0,0 0-1,0 0 1,0 0 0,0-1 0,1-1 0,4-6 17,0 1 0,-1-1 0,0 0 0,-1 0 0,1 0 0,-2 0 0,1-1 0,-2 0 0,4-15 0,-3 7-49,-1 1 1,-1-1-1,0 0 0,-3-28 1,2 46 31,0-1 1,0 1 0,0-1-1,0 1 1,0-1 0,0 1-1,0-1 1,0 1 0,0-1-1,0 1 1,0 0 0,0-1-1,0 1 1,-1-1-1,1 1 1,0-1 0,0 1-1,0 0 1,-1-1 0,1 1-1,0-1 1,0 1 0,-1 0-1,1-1 1,0 1 0,-1 0-1,1 0 1,-1-1 0,1 1-1,0 0 1,-1 0-1,1-1 1,-1 1 0,1 0-1,0 0 1,-1 0 0,1 0-1,-1 0 1,1 0 0,-1-1-1,0 1 1,0 1 4,1-1 0,-1 1 0,1-1 0,-1 1 0,0-1 0,1 1 0,-1-1 0,1 1 0,0-1 0,-1 1 0,1 0 0,-1-1 0,1 1 0,0 0 0,-1-1 0,1 1 0,0 0 0,0-1 0,0 1 0,-1 0 0,1 0 0,0-1 0,0 1 0,0 1 0,0 2 9,0-1 1,0 1 0,1-1 0,-1 1 0,1-1-1,0 1 1,-1-1 0,2 1 0,-1-1 0,3 6 0,-4-8-16,1-1 1,-1 1 0,1 0 0,-1-1 0,1 1 0,0-1 0,-1 1 0,1-1 0,-1 1 0,1-1 0,0 0-1,-1 1 1,1-1 0,0 0 0,0 1 0,-1-1 0,1 0 0,0 0 0,0 0 0,0 0 0,0 0 0,2 0-1,-1 0 1,0-1 0,0 1 0,0-1-1,0 0 1,0 0 0,0 0 0,-1 0-1,1 0 1,0 0 0,3-2 0,3-5 20,-1 0 0,1 0 0,-1 0 0,0-1 0,-1 0 0,0 0 0,-1 0 0,0-1 0,0 0 0,6-20 0,-5 12-107,-1-1 0,-1 0 1,0 0-1,-1 0 0,0-26 1,-17 91-1,12-33 157,-9 118 790,11-120-758,0 0 0,0 0 1,2 0-1,-1 0 0,1-1 0,1 1 1,-1 0-1,2-1 0,6 15 1,-9-22-93,1-1 0,-1 1 0,0-1-1,1 0 1,0 0 0,-1 0 0,1 0 0,0 0 0,0 0 0,0 0 0,0-1 0,1 1 0,-1-1 0,0 1 0,1-1 0,-1 0 0,1 0 0,-1 0-1,1 0 1,-1-1 0,1 1 0,0-1 0,-1 1 0,1-1 0,0 0 0,4 0 0,-3-1-65,-1 0 0,0 0-1,-1 0 1,1 0 0,0-1 0,0 1 0,0-1 0,-1 0 0,1 0-1,-1 0 1,1 0 0,-1 0 0,0 0 0,0-1 0,0 1 0,0-1-1,0 1 1,-1-1 0,1 0 0,-1 0 0,0 0 0,2-4-1,0-3-741,-1 0 0,1 0 0,-2 0 0,2-20 0,-9-44-7924,-12 14-3350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6.966"/>
    </inkml:context>
    <inkml:brush xml:id="br0">
      <inkml:brushProperty name="width" value="0.025" units="cm"/>
      <inkml:brushProperty name="height" value="0.025" units="cm"/>
    </inkml:brush>
  </inkml:definitions>
  <inkml:trace contextRef="#ctx0" brushRef="#br0">0 1 6278,'0'0'15855,"24"47"-15759,1-47-64,6 0-1409,-3 0-1890,3 0-3043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7.299"/>
    </inkml:context>
    <inkml:brush xml:id="br0">
      <inkml:brushProperty name="width" value="0.025" units="cm"/>
      <inkml:brushProperty name="height" value="0.025" units="cm"/>
    </inkml:brush>
  </inkml:definitions>
  <inkml:trace contextRef="#ctx0" brushRef="#br0">100 143 3972,'0'0'8365,"-10"11"-5114,1-1-2529,0 0 0,0 1 0,1 0 1,0 0-1,1 1 0,0 0 0,1 0 0,0 1 0,1 0 0,-7 26 1,11-30-349,-1-1 1,2 1 0,-1-1 0,2 17 0,-1-24-363,0 0 0,1 1 0,-1-1 1,0 0-1,0 0 0,1 0 0,-1 0 1,0 0-1,1 0 0,-1 0 0,1 0 1,0 0-1,-1 0 0,1 0 1,0 0-1,-1 0 0,1 0 0,0-1 1,0 1-1,0 0 0,0 0 0,0-1 1,0 1-1,0-1 0,0 1 0,0-1 1,0 1-1,0-1 0,0 0 0,0 1 1,0-1-1,0 0 0,1 0 1,-1 0-1,0 0 0,0 0 0,0 0 1,0 0-1,0 0 0,1 0 0,-1-1 1,0 1-1,0 0 0,0-1 0,0 1 1,1-2-1,4 0 0,-1-1-1,0 0 1,0-1-1,0 1 1,0-1 0,-1 0-1,1 0 1,-1 0 0,0-1-1,0 0 1,3-6-1,36-61-306,-41 70 269,79-157-571,-67 145 455,-7 23 18,-3 37 41,-4-34 143,1 4-96,-1-1 210,1 1 1,1-1-1,0 1 0,6 17 0,-8-31-155,0 0 0,1-1 0,-1 1 1,1-1-1,-1 1 0,1 0 0,0-1 0,-1 1 0,1-1 0,0 1 0,0-1 1,0 0-1,0 1 0,0-1 0,1 0 0,-1 0 0,0 0 0,0 0 1,1 0-1,-1 0 0,1 0 0,-1 0 0,1-1 0,-1 1 0,1 0 0,-1-1 1,1 1-1,0-1 0,-1 0 0,1 0 0,0 1 0,-1-1 0,1 0 1,0 0-1,-1-1 0,1 1 0,0 0 0,-1 0 0,1-1 0,0 1 0,-1-1 1,1 0-1,-1 1 0,1-1 0,-1 0 0,1 0 0,-1 0 0,3-2 1,13-11-10,1-1 0,-2-1 1,0-1-1,-1-1 0,0 0 1,15-27-1,8-7-114,-19 26 51,-15 19-29,1 0 0,-1 0-1,1 1 1,0 0 0,1 0 0,0 0 0,0 0 0,0 1 0,1 0 0,7-4 0,-12 59 317,-16 84 2087,14-134-2318,0 1 0,0-1-1,0 0 1,0 0 0,0 0 0,0 1 0,0-1-1,0 0 1,0 0 0,0 1 0,0-1-1,0 0 1,0 0 0,0 0 0,0 1 0,0-1-1,0 0 1,1 0 0,-1 0 0,0 1-1,0-1 1,0 0 0,0 0 0,0 0-1,1 1 1,-1-1 0,0 0 0,0 0 0,0 0-1,0 0 1,1 0 0,-1 0 0,0 1-1,0-1 1,0 0 0,1 0 0,-1 0 0,0 0-1,0 0 1,0 0 0,1 0 0,-1 0-1,0 0 1,0 0 0,1 0 0,12-7-48,9-14-481,22-37-3160,-17 17-1518,0-1-3488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7.631"/>
    </inkml:context>
    <inkml:brush xml:id="br0">
      <inkml:brushProperty name="width" value="0.025" units="cm"/>
      <inkml:brushProperty name="height" value="0.025" units="cm"/>
    </inkml:brush>
  </inkml:definitions>
  <inkml:trace contextRef="#ctx0" brushRef="#br0">167 0 10442,'-8'1'9459,"0"1"-8887,-1 0 0,1 1 0,0 0-1,0 1 1,0-1 0,0 1 0,1 1-1,-1-1 1,1 1 0,0 1 0,1-1-1,-1 1 1,1 0 0,0 1-1,-6 9 1,8-11-564,0 0-1,0 1 1,1 0-1,0-1 1,0 1-1,0 0 1,1 1-1,0-1 1,0 0-1,0 1 1,1-1 0,0 1-1,0-1 1,1 1-1,0-1 1,0 1-1,0 0 1,1-1-1,0 1 1,0-1-1,1 1 1,4 9-1,-5-13-31,0-1-1,1 0 0,0 1 0,-1-1 1,1 0-1,0 0 0,0 0 1,1 0-1,-1 0 0,0-1 0,0 1 1,1-1-1,-1 1 0,1-1 1,0 0-1,-1 0 0,1 0 0,0 0 1,-1 0-1,1-1 0,0 1 1,0-1-1,0 0 0,0 0 0,-1 0 1,1 0-1,0 0 0,0-1 0,0 0 1,0 1-1,-1-1 0,6-2 1,2 0-656,1-1-1,-1 0 1,-1-1 0,1 0 0,0 0 0,-1-1 0,12-10 0,11-13-3970,-4-3-2648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3:37.197"/>
    </inkml:context>
    <inkml:brush xml:id="br0">
      <inkml:brushProperty name="width" value="0.025" units="cm"/>
      <inkml:brushProperty name="height" value="0.025" units="cm"/>
    </inkml:brush>
  </inkml:definitions>
  <inkml:trace contextRef="#ctx0" brushRef="#br0">1 178 6854,'10'-8'1047,"6"-2"-939,1 2-1,1 0 1,-1 1 0,1 1 0,0 0 0,1 2-1,27-4 1,-15 2-73,76-14-13,139-6 0,113 14 97,-125 6-10,372 7 3473,-600-1-3689,-5 1 7,0-1 1,0 0 0,0 1-1,0-1 1,0 0 0,0 0-1,1 0 1,-1 0-1,0 0 1,0 0 0,0 0-1,0 0 1,0 0 0,0-1-1,1 1 1,-1 0 0,0-1-1,0 1 1,0-1-1,0 1 1,0-1 0,0 1-1,0-1 1,0 0 0,-1 1-1,1-1 1,0 0 0,0 0-1,0 0 1,-1 0-1,1 0 1,0 0 0,-1 0-1,1 0 1,-1 0 0,1 0-1,-1 0 1,1-2 0,1-22-3798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7.973"/>
    </inkml:context>
    <inkml:brush xml:id="br0">
      <inkml:brushProperty name="width" value="0.025" units="cm"/>
      <inkml:brushProperty name="height" value="0.025" units="cm"/>
    </inkml:brush>
  </inkml:definitions>
  <inkml:trace contextRef="#ctx0" brushRef="#br0">46 233 14382,'0'0'7238,"-2"9"-5786,0-4-1362,1-3 24,1 1 0,-1-1 0,0 1 0,1 0 0,-1-1 0,1 1-1,0-1 1,0 1 0,1 4 0,-1-6-76,1 1 0,-1-1 1,1 0-1,0 0 0,-1 0 0,1 0 0,0 0 0,0 0 0,0 0 0,0 0 0,0-1 0,0 1 0,0 0 0,0 0 0,0-1 0,0 1 0,0-1 0,0 1 0,0-1 0,1 1 0,-1-1 0,0 0 0,0 0 0,1 1 1,-1-1-1,0 0 0,0 0 0,1 0 0,1-1 0,6 2 5,0-1 0,1 0 0,-1-1 1,1 0-1,-1-1 0,0 0 0,0 0 0,0-1 0,0 0 1,0 0-1,12-8 0,-10 4 87,0 0 1,-1-1-1,0-1 1,-1 1-1,0-2 1,0 1-1,-1-1 1,7-11-1,-9 13-53,0 0 0,-1-1 0,0 1 0,-1-1 0,1 0 0,-2 0 0,1 0 0,-1 0 0,-1-1 0,0 1 0,0-1 0,-1 0 0,1-17 0,-3 25-92,1 0 0,-1 0 0,0 0 0,1 1-1,-1-1 1,0 0 0,0 1 0,0-1 0,0 1-1,0-1 1,-1 1 0,1-1 0,0 1 0,-1 0-1,1 0 1,-1 0 0,1-1 0,-1 1 0,0 1-1,1-1 1,-1 0 0,0 0 0,0 1 0,0-1-1,1 1 1,-1-1 0,0 1 0,0 0 0,0 0 0,0 0-1,0 0 1,0 0 0,1 0 0,-3 1 0,-5 0-74,1-1 0,0 2 0,0-1 1,0 1-1,0 1 0,-14 5 0,5 2 200,2 1 0,-1 0-1,2 1 1,0 1-1,0 0 1,1 1 0,0 0-1,2 1 1,-1 1-1,2-1 1,0 2 0,1 0-1,1 0 1,0 0 0,1 1-1,1 0 1,-6 34-1,11-49-97,1 0-1,-1-1 0,1 1 0,0 0 0,0 0 1,0 0-1,0 0 0,1 0 0,-1-1 0,1 1 1,0 0-1,-1 0 0,1-1 0,1 1 0,-1-1 1,0 1-1,1-1 0,-1 1 0,1-1 0,-1 0 1,1 1-1,0-1 0,0 0 0,0 0 0,1-1 1,-1 1-1,0 0 0,1-1 0,-1 1 0,1-1 0,-1 0 1,1 0-1,-1 0 0,1 0 0,0 0 0,0-1 1,0 1-1,4 0 0,4-1-102,-1 1-1,1-1 1,0-1 0,0 0 0,-1 0-1,1-1 1,-1-1 0,1 0 0,13-5-1,-2-2-992,0-1 0,28-18 0,7-14-4577,-16 6-2684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48.448"/>
    </inkml:context>
    <inkml:brush xml:id="br0">
      <inkml:brushProperty name="width" value="0.025" units="cm"/>
      <inkml:brushProperty name="height" value="0.025" units="cm"/>
    </inkml:brush>
  </inkml:definitions>
  <inkml:trace contextRef="#ctx0" brushRef="#br0">0 1769 14734,'13'2'2685,"10"0"-2534,0 0 0,0-1 0,0-2-1,0 0 1,0-1 0,0-2 0,40-10 0,465-189 3279,-14-48-734,-508 249-2683,1668-933 2688,-1266 697-2562,-353 205-26,-22 12-151,1 2 0,68-28 1,-102 47-26,15-4-724,-10 5-1835,-5 4-4412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1.134"/>
    </inkml:context>
    <inkml:brush xml:id="br0">
      <inkml:brushProperty name="width" value="0.025" units="cm"/>
      <inkml:brushProperty name="height" value="0.025" units="cm"/>
    </inkml:brush>
  </inkml:definitions>
  <inkml:trace contextRef="#ctx0" brushRef="#br0">415 1 6406,'0'0'11398,"-4"13"-11100,-22 48-157,-2-1 0,-2-1 0,-3-2 0,-3-1-1,-2-2 1,-2-1 0,-66 66 0,104-117-92,-36 30-1716,37-31 1533,0-1-1,1 0 0,-1 1 0,0-1 0,0 0 1,0 0-1,1 1 0,-1-1 0,0 0 0,0 0 1,0 0-1,1 0 0,-1 0 0,0 0 0,0 0 1,0 0-1,1 0 0,-1 0 0,0-1 0,0 1 1,0 0-1,1-1 0,-1 1 0,0 0 1,0-1-1,1 1 0,-1-1 0,0 1 0,1-1 1,-1 1-1,1-1 0,-1 1 0,1-1 0,-1 0 1,1 1-1,-1-1 0,1 0 0,-1 0 0,1 1 1,0-1-1,0 0 0,-1 0 0,1 1 0,0-1 1,0 0-1,0 0 0,0 0 0,0 0 0,0 1 1,0-1-1,0-1 0,-4-35-5022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1.462"/>
    </inkml:context>
    <inkml:brush xml:id="br0">
      <inkml:brushProperty name="width" value="0.025" units="cm"/>
      <inkml:brushProperty name="height" value="0.025" units="cm"/>
    </inkml:brush>
  </inkml:definitions>
  <inkml:trace contextRef="#ctx0" brushRef="#br0">0 1 8680,'0'0'8072,"54"35"-7432,-29-13-255,6-1-289,3 0 0,11-3-576,2-5-1538,3 0-1762,-5-4-2626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1.835"/>
    </inkml:context>
    <inkml:brush xml:id="br0">
      <inkml:brushProperty name="width" value="0.025" units="cm"/>
      <inkml:brushProperty name="height" value="0.025" units="cm"/>
    </inkml:brush>
  </inkml:definitions>
  <inkml:trace contextRef="#ctx0" brushRef="#br0">1 467 10442,'0'0'2803,"9"-8"-1533,132-146 452,-93 99-1757,-47 54 25,0 0 0,0-1 0,0 1 0,0 0 0,0 0 0,0 0 0,0 0 0,0 1 0,0-1 0,0 0 0,0 0 0,1 1 0,-1-1 0,0 1 0,1-1 0,-1 1 0,2-1 0,-2 1 6,-1 0 1,1 1-1,-1-1 1,1 0-1,-1 1 1,1-1-1,-1 0 1,1 1-1,-1-1 1,0 1-1,1-1 1,-1 1-1,0-1 1,1 1-1,-1-1 1,0 1-1,1-1 1,-1 1-1,0-1 1,0 1-1,0-1 1,0 1-1,0 0 1,1-1 0,-1 1-1,0-1 1,0 2-1,-4 57 259,3-49-77,-3 15-297,1-3 261,0-1 0,1 1 0,2 25 0,0-44-295,0 0 0,0-1 0,0 1 0,0 0 0,1 0 0,-1 0-1,1 0 1,0 0 0,-1 0 0,2-1 0,-1 1 0,0 0 0,0-1 0,1 1-1,-1-1 1,1 1 0,0-1 0,0 0 0,0 0 0,0 0 0,0 0 0,0 0-1,1 0 1,-1 0 0,1-1 0,-1 1 0,1-1 0,-1 0 0,1 0 0,5 2-1,17-2-3353</inkml:trace>
  <inkml:trace contextRef="#ctx0" brushRef="#br0" timeOffset="1">478 152 15503,'0'0'1505,"47"-34"-992,-7 13 287,8-1-511,4 1-193,2 3-513,2 0-1729,-5 1-3043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2.180"/>
    </inkml:context>
    <inkml:brush xml:id="br0">
      <inkml:brushProperty name="width" value="0.025" units="cm"/>
      <inkml:brushProperty name="height" value="0.025" units="cm"/>
    </inkml:brush>
  </inkml:definitions>
  <inkml:trace contextRef="#ctx0" brushRef="#br0">270 1 13677,'0'0'6566,"-25"65"-6246,3-17-159,-5 8-97,-1-1-32,2 0-32,-4-11-32,10-5-673,0-12-736,2-12-930,0-14-2401,0-2-6727</inkml:trace>
  <inkml:trace contextRef="#ctx0" brushRef="#br0" timeOffset="1">0 96 12043,'0'0'3556,"54"-1"-2179,-20 2-224,11 11-608,2 2-417,7 8-64,-5-1-288,0 0-1602,-13-5-1633,-4-4-2595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2.528"/>
    </inkml:context>
    <inkml:brush xml:id="br0">
      <inkml:brushProperty name="width" value="0.025" units="cm"/>
      <inkml:brushProperty name="height" value="0.025" units="cm"/>
    </inkml:brush>
  </inkml:definitions>
  <inkml:trace contextRef="#ctx0" brushRef="#br0">1 141 14125,'0'0'2595,"86"-18"-1506,-14-1-32,9-3-481,9-1-319,0 4-225,-7 2-1282,-11 4-2657,-16 3-2852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2.876"/>
    </inkml:context>
    <inkml:brush xml:id="br0">
      <inkml:brushProperty name="width" value="0.025" units="cm"/>
      <inkml:brushProperty name="height" value="0.025" units="cm"/>
    </inkml:brush>
  </inkml:definitions>
  <inkml:trace contextRef="#ctx0" brushRef="#br0">469 0 14478,'0'0'779,"8"1"-320,3 1-240,0 0 1,0 1-1,-1 1 0,1-1 0,-1 2 0,0-1 0,0 1 1,0 1-1,0 0 0,-1 0 0,0 1 0,-1 0 0,0 1 1,0 0-1,0 0 0,-1 1 0,0-1 0,6 12 0,-3-5-168,0 1 0,-1 0 0,0 1 0,-2 0 0,0 0 0,-1 1 0,-1 0 0,0 0 0,-1 0 0,2 32 0,-7-26-78,-1-1 0,-1 0 0,-1 0 0,-1 0 0,0 0 0,-2-1 0,-1 0 0,-1 0 0,0-1 0,-2 0 0,-1-1 0,-24 34 0,-1-6-248,-3-1-1,-1-2 1,-81 68 0,87-84-637,-1-1 0,-1-3 0,-2 0 0,0-3 0,-66 29 0,12-21-4149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3.287"/>
    </inkml:context>
    <inkml:brush xml:id="br0">
      <inkml:brushProperty name="width" value="0.025" units="cm"/>
      <inkml:brushProperty name="height" value="0.025" units="cm"/>
    </inkml:brush>
  </inkml:definitions>
  <inkml:trace contextRef="#ctx0" brushRef="#br0">192 0 4805,'0'0'8210,"-9"11"-6646,-10 13-1179,1 2-1,1 1 1,2 0 0,0 1-1,2 0 1,1 1 0,-8 32-1,6-13-127,2 1 0,2 1 0,-6 95 0,15-131-264,1 0 0,0 0 0,1 1 0,0-1 0,1 0 0,1 0 0,0 0 0,1-1 0,1 1 0,0-1 0,0 0 0,1 0 0,1 0 0,0-1 0,1 0 0,0-1 0,1 0 0,1 0-1,-1 0 1,1-2 0,1 1 0,0-1 0,0-1 0,20 12 0,-8-9-716,0 0-1,0-2 1,1 0 0,1-2-1,25 5 1,48 2-2875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3.649"/>
    </inkml:context>
    <inkml:brush xml:id="br0">
      <inkml:brushProperty name="width" value="0.025" units="cm"/>
      <inkml:brushProperty name="height" value="0.025" units="cm"/>
    </inkml:brush>
  </inkml:definitions>
  <inkml:trace contextRef="#ctx0" brushRef="#br0">0 38 14382,'13'-4'181,"24"-6"598,60-8 1,-82 16-550,0 0 0,0 1 0,1 1 0,-1 0 0,0 1 1,0 1-1,0 0 0,15 5 0,-27-7-219,-1 1 0,1 0 0,-1 0 0,1 0-1,-1 1 1,1-1 0,-1 0 0,0 1 0,0 0 0,0-1-1,0 1 1,0 0 0,0 0 0,0 0 0,-1 0 0,1 1-1,-1-1 1,1 0 0,-1 1 0,0-1 0,2 5 0,-3-3 0,1 0 1,-1 0-1,0 0 1,0 0-1,0 0 1,-1 0-1,1 0 1,-1 0-1,0 0 1,0 0 0,-1 0-1,-2 7 1,-5 5 84,0-1 0,0 1 1,-2-2-1,0 1 0,-13 13 0,-29 26 261,30-32-190,1 1 0,1 0-1,0 2 1,-23 39 0,42-62-141,1 1 0,0-1 0,0 1 0,0-1-1,0 0 1,0 1 0,0 0 0,0-1 0,1 1 0,0-1 0,-1 1 0,1 0 0,0 0 0,0-1-1,0 1 1,1 4 0,0-5-20,0-1-1,0 1 1,0-1-1,0 0 1,0 1-1,0-1 1,0 0 0,0 1-1,0-1 1,1 0-1,-1 0 1,1 0-1,-1 0 1,0 0-1,1 0 1,0-1-1,-1 1 1,1 0-1,2 0 1,9 2-312,0-1-1,0-1 1,0 0-1,0-1 1,20-2 0,-7 2-1162,23 0-3411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3:38.130"/>
    </inkml:context>
    <inkml:brush xml:id="br0">
      <inkml:brushProperty name="width" value="0.025" units="cm"/>
      <inkml:brushProperty name="height" value="0.025" units="cm"/>
    </inkml:brush>
  </inkml:definitions>
  <inkml:trace contextRef="#ctx0" brushRef="#br0">279 52 7495,'0'0'742,"-8"-7"48,1 1-524,-1 0 1,0 0-1,0 1 0,-1 0 0,-13-6 0,19 10-237,0 0-1,0 0 1,0 0-1,0 1 1,0-1-1,0 1 1,-1 0-1,1 0 1,0 0-1,0 0 1,0 0-1,-1 0 1,1 1-1,0 0 1,0 0-1,0 0 1,0 0-1,0 0 1,0 0-1,1 1 1,-1 0-1,0-1 1,1 1-1,-1 0 1,-2 3-1,-7 7-9,0 1 1,1 1-1,1 0 0,0 0 0,1 1 0,1 0 0,0 1 0,1 0 0,0 0 0,1 0 0,-6 32 0,6-10 109,1 0 1,1 0-1,3 0 0,3 51 1,1-56-84,2 0 1,0 0 0,3-1-1,12 37 1,-13-49 0,1 1-1,1-1 1,1 0-1,1-1 1,1 0-1,0-1 1,18 20-1,-19-28 61,-1 0 0,2-1 0,-1 0 0,1-1 0,0-1 0,1 0 0,0 0 1,0-1-1,0-1 0,1 0 0,-1-1 0,1-1 0,1 0 0,-1 0 0,0-2 0,0 0 0,1 0 0,-1-1 0,0-1 0,22-4 0,-17 2 37,-1-1 0,0 0 0,0-2 0,-1 0 1,1-1-1,-1 0 0,-1-2 0,1 0 0,-2-1 0,1 0 0,-1-1 0,-1-1 0,0-1 0,-1 0 0,17-20 0,-18 15-39,-1 0 0,-1-2 0,0 1 0,-2-1 0,0-1 0,-1 1 0,-1-1 0,-1 0 0,5-44 0,-8 36-76,0-1 1,-2 0-1,-1 1 1,-2-1-1,0 0 1,-15-51-1,12 62-20,0-1 1,-2 1-1,0 0 1,-1 1-1,-1 0 1,-1 1-1,-16-21 1,24 33-110,-1 0 0,-1 0 1,1 1-1,-1 0 0,1 0 0,-1 0 0,-1 0 1,1 0-1,0 1 0,-1 0 0,0 1 0,1-1 0,-1 1 1,0 0-1,0 0 0,-1 1 0,1 0 0,0 0 1,0 0-1,-1 1 0,1 0 0,0 0 0,-1 0 1,1 1-1,0 0 0,0 0 0,-10 4 0,8-1-343,0 0 0,0 1 0,1-1 0,0 2 0,-1-1 0,2 1 0,-1 0 0,1 0 0,0 1 0,-7 9 0,-20 31-3261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3.993"/>
    </inkml:context>
    <inkml:brush xml:id="br0">
      <inkml:brushProperty name="width" value="0.025" units="cm"/>
      <inkml:brushProperty name="height" value="0.025" units="cm"/>
    </inkml:brush>
  </inkml:definitions>
  <inkml:trace contextRef="#ctx0" brushRef="#br0">171 1 10698,'0'0'2050,"-18"59"737,18-31-641,0 1-449,13 2-576,7 0-608,0 2-385,1-2-128,-5-1-929,1-4-1313,-14-7-2306,-3-8-257</inkml:trace>
  <inkml:trace contextRef="#ctx0" brushRef="#br0" timeOffset="1">0 228 6598,'0'0'10410,"40"-50"-9097,3 46-320,9 3-32,8 1-544,6-1-321,-2-5-1057,-1-4-2755,-2-7-7879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4.352"/>
    </inkml:context>
    <inkml:brush xml:id="br0">
      <inkml:brushProperty name="width" value="0.025" units="cm"/>
      <inkml:brushProperty name="height" value="0.025" units="cm"/>
    </inkml:brush>
  </inkml:definitions>
  <inkml:trace contextRef="#ctx0" brushRef="#br0">262 1 13933,'0'0'4068,"11"69"-3459,-40-13-289,-9 10-224,-1 6-64,-1-3 32,6-8-64,9-10-64,3-13-480,6-16-1026,1-13-1953,1-9-1794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4.682"/>
    </inkml:context>
    <inkml:brush xml:id="br0">
      <inkml:brushProperty name="width" value="0.025" units="cm"/>
      <inkml:brushProperty name="height" value="0.025" units="cm"/>
    </inkml:brush>
  </inkml:definitions>
  <inkml:trace contextRef="#ctx0" brushRef="#br0">1 1 9929,'0'0'8040,"61"56"-6727,-27-36-320,8-1-320,10-2-257,4-4-288,7-2-224,0-7-1729,-7-4-2820,-15 0-3298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5.028"/>
    </inkml:context>
    <inkml:brush xml:id="br0">
      <inkml:brushProperty name="width" value="0.025" units="cm"/>
      <inkml:brushProperty name="height" value="0.025" units="cm"/>
    </inkml:brush>
  </inkml:definitions>
  <inkml:trace contextRef="#ctx0" brushRef="#br0">0 8 12396,'0'0'2210,"10"-2"21,-2 0-1810,0 1 0,0 0 0,1 0 0,-1 1-1,0 0 1,0 0 0,14 2 0,-19-1-338,1 0 0,0 0-1,-1 0 1,1 1 0,-1 0 0,1-1 0,-1 1 0,0 0-1,0 0 1,0 1 0,0-1 0,0 1 0,0 0 0,-1-1-1,1 1 1,-1 0 0,0 0 0,0 1 0,0-1 0,0 0-1,2 8 1,-2-6-48,0 1-1,0 0 1,-1 0-1,0-1 1,0 1-1,0 0 1,-1 0 0,0 0-1,0 0 1,-1 0-1,1 0 1,-1 0-1,-1 0 1,1-1-1,-1 1 1,-4 10-1,-4 2 118,1-2-1,-2 1 0,-22 26 1,10-13-42,22-30-105,0 1 1,0 0 0,1 0 0,-1 0-1,0-1 1,1 1 0,-1 0-1,1 0 1,-1 0 0,1 0 0,-1 0-1,1 0 1,0 0 0,-1 0-1,1 0 1,0 0 0,0 0-1,0 1 1,0-1 0,0 0 0,0 1-1,1-1-6,-1-1-1,1 0 0,-1 1 0,1-1 1,0 1-1,-1-1 0,1 0 1,0 0-1,-1 1 0,1-1 1,0 0-1,-1 0 0,1 0 0,0 0 1,-1 0-1,1 0 0,0 0 1,0 0-1,-1 0 0,1 0 0,0 0 1,1-1-1,48-14-762,-24 3-1561,44-25 0,-20 3-2992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5.403"/>
    </inkml:context>
    <inkml:brush xml:id="br0">
      <inkml:brushProperty name="width" value="0.025" units="cm"/>
      <inkml:brushProperty name="height" value="0.025" units="cm"/>
    </inkml:brush>
  </inkml:definitions>
  <inkml:trace contextRef="#ctx0" brushRef="#br0">0 92 16528,'0'0'3107,"72"-27"-2787,-25 12-192,0 0-544,7-2-2467,-7-1-3299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5.735"/>
    </inkml:context>
    <inkml:brush xml:id="br0">
      <inkml:brushProperty name="width" value="0.025" units="cm"/>
      <inkml:brushProperty name="height" value="0.025" units="cm"/>
    </inkml:brush>
  </inkml:definitions>
  <inkml:trace contextRef="#ctx0" brushRef="#br0">162 1 14894,'0'0'4292,"-59"60"-3715,35-18 352,1 6-257,1 8-255,8-1-257,3-1-64,2-3-64,9-8-32,0-8-1025,0-10-1089,0-8-1666,0-12-1633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6.082"/>
    </inkml:context>
    <inkml:brush xml:id="br0">
      <inkml:brushProperty name="width" value="0.025" units="cm"/>
      <inkml:brushProperty name="height" value="0.025" units="cm"/>
    </inkml:brush>
  </inkml:definitions>
  <inkml:trace contextRef="#ctx0" brushRef="#br0">132 475 12011,'0'0'7367,"72"43"-6310,-31-26-352,4 1-481,6-5-160,-4-4-32,-2-5-576,-6-4-1250,-12-1-1537,-9-16-1442</inkml:trace>
  <inkml:trace contextRef="#ctx0" brushRef="#br0" timeOffset="1">0 203 9961,'0'0'7207,"74"-29"-6054,-18 8-192,5-2-544,4-2-289,-2-1-288,-7 0-1602,-14 0-3619,-14-1-6695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6.413"/>
    </inkml:context>
    <inkml:brush xml:id="br0">
      <inkml:brushProperty name="width" value="0.025" units="cm"/>
      <inkml:brushProperty name="height" value="0.025" units="cm"/>
    </inkml:brush>
  </inkml:definitions>
  <inkml:trace contextRef="#ctx0" brushRef="#br0">59 1 12556,'0'0'1911,"-1"8"-283,-1 2-1304,1-1 0,1 1-1,0 0 1,0 0 0,1 0-1,0 0 1,1 0 0,0-1 0,0 1-1,6 12 1,18 27 577,35 50 1,-37-64-791,-2 1-1,-1 1 1,31 79 0,-48-104-156,0 0 0,-2 0-1,1 0 1,-1 0 0,-1 0 0,0 0 0,-1 0 0,-1 0-1,1 1 1,-2-1 0,0 0 0,0 0 0,-1 0 0,-1-1 0,0 1-1,0-1 1,-1 0 0,-9 15 0,3-9-650,0-2-1,-1 1 1,-1-2 0,0 0-1,-1 0 1,0-1 0,-1-1-1,0-1 1,-1 0 0,-1 0-1,-22 9 1,-23 7-3613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6.775"/>
    </inkml:context>
    <inkml:brush xml:id="br0">
      <inkml:brushProperty name="width" value="0.025" units="cm"/>
      <inkml:brushProperty name="height" value="0.025" units="cm"/>
    </inkml:brush>
  </inkml:definitions>
  <inkml:trace contextRef="#ctx0" brushRef="#br0">256 0 12172,'0'0'1537,"-6"8"-784,-45 69 397,-55 110 0,90-154-916,1 1 0,1 1 1,2 0-1,2 1 0,1 0 0,-6 54 0,14-76-160,0-1-1,1 1 0,1 0 0,0 0 0,1-1 0,0 1 0,8 23 0,-8-30-63,1 0 1,1 0-1,-1-1 0,1 1 0,0-1 0,1 0 1,-1 0-1,1-1 0,0 1 0,1-1 0,-1 0 1,1-1-1,0 1 0,0-1 0,1 0 0,8 3 0,3 1 6,2-2 0,-1 0 0,1-1 0,-1-1 0,1-1 0,1 0 0,-1-2 0,38-2 0,-3-3-626,0-2 0,57-15 0,-5-6-3287,-1-4-3625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7.151"/>
    </inkml:context>
    <inkml:brush xml:id="br0">
      <inkml:brushProperty name="width" value="0.025" units="cm"/>
      <inkml:brushProperty name="height" value="0.025" units="cm"/>
    </inkml:brush>
  </inkml:definitions>
  <inkml:trace contextRef="#ctx0" brushRef="#br0">1 132 16432,'0'-11'1441,"0"3"-1085,0 1 1,0-1-1,1 0 1,0 1 0,1-1-1,3-11 1,-4 16-239,1 0 1,-1 0-1,1 0 1,0 0 0,0 0-1,0 0 1,0 0-1,1 1 1,-1-1-1,1 1 1,0 0 0,-1 0-1,1 0 1,0 0-1,0 0 1,0 1 0,1-1-1,-1 1 1,0 0-1,6-1 1,-3 0-58,0 0 1,1 1-1,-1 0 1,0 1-1,1-1 1,-1 1-1,0 0 0,1 1 1,-1-1-1,0 1 1,0 0-1,1 1 1,-1 0-1,0 0 0,0 0 1,-1 1-1,1-1 1,0 2-1,-1-1 1,0 0-1,1 1 1,6 7-1,-8-7-60,-1 0 0,0 1 1,0-1-1,0 1 0,0 0 0,-1 0 1,0 0-1,0 0 0,0 0 0,0 1 1,-1-1-1,0 1 0,0-1 0,-1 0 1,1 1-1,-1-1 0,0 1 0,-1-1 1,1 1-1,-1-1 0,0 1 0,-1-1 1,1 0-1,-1 1 0,0-1 0,-4 7 1,-2 3 12,-1-1 0,0 0 0,-2 0 0,-17 19 1,-25 34 15,52-65-29,0 0 0,0 0 0,0-1-1,0 1 1,0 0 0,0 0 0,0 0 0,1 0-1,-1 0 1,1 0 0,-1 0 0,1 1 0,0-1-1,0 0 1,0 0 0,0 0 0,0 0 0,1 3-1,-1-4 2,1 0-1,0 1 1,0-1-1,-1 0 0,1 0 1,0 1-1,1-1 1,-1 0-1,0 0 1,0 0-1,0 0 0,0 0 1,1-1-1,-1 1 1,0 0-1,1 0 0,-1-1 1,1 1-1,1 0 1,9 1-4,0 0-1,0-1 1,0 0 0,0 0 0,13-2 0,-8 1-34,123-5-3066,-66 1-2295,-28 4-1281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5:02.057"/>
    </inkml:context>
    <inkml:brush xml:id="br0">
      <inkml:brushProperty name="width" value="0.025" units="cm"/>
      <inkml:brushProperty name="height" value="0.025" units="cm"/>
    </inkml:brush>
  </inkml:definitions>
  <inkml:trace contextRef="#ctx0" brushRef="#br0">2869 101 4644,'-85'-16'1346,"-317"-53"2018,315 59-3346,-1 4-1,-145 9 0,106 7-216,-278 14 388,271-25 280,-186 5 567,263 0-935,0 3 1,1 3-1,-89 26 1,-242 109 373,374-139-449,0 0-1,1 0 1,0 1 0,0 1 0,0 0 0,1 0-1,1 1 1,-1 1 0,2-1 0,-1 2 0,1 0-1,1 0 1,0 0 0,0 1 0,1 0 0,1 0-1,-9 23 1,-12 61 53,3 1-1,-19 169 0,40-232 89,0 1 0,5 63 0,0-81-69,1-1 0,0 1 0,1-1 1,1 0-1,0 0 0,2 0 0,15 28 1,-3-15-38,1 0 1,1-2 0,2 0 0,0-2 0,2-1-1,1 0 1,1-2 0,35 22 0,-6-9-41,2-2 0,1-2 0,84 30 0,-67-35-102,1-3 0,1-3 0,138 16-1,-106-27 40,1-4 0,123-12 0,222-51 31,-3-31 30,-243 46-24,-132 28 43,137-46 0,-190 52-31,-1-2 0,0 0-1,-1-2 1,0-1 0,-1 0 0,-1-2 0,0 0-1,-1-1 1,25-28 0,-25 20 66,0-1 0,-2-1 0,0 0 0,-2-1 1,-1-1-1,-2-1 0,0 0 0,14-58 0,-22 67-28,0 1 1,-2 0-1,-1-1 1,-1 1-1,0-1 1,-1 0-1,-2 1 1,0-1-1,-1 1 1,-1-1-1,-1 1 1,0 0-1,-2 1 0,-18-38 1,7 27 9,-2 1 0,-1 1-1,-1 1 1,-2 0 0,-1 2 0,0 1 0,-2 1-1,-1 1 1,0 2 0,-61-33 0,38 27 119,-1 2 1,-1 3-1,-1 2 1,-1 2-1,-110-18 1,88 25-895,-120 2 0,16 18-4343,106-2-179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7.498"/>
    </inkml:context>
    <inkml:brush xml:id="br0">
      <inkml:brushProperty name="width" value="0.025" units="cm"/>
      <inkml:brushProperty name="height" value="0.025" units="cm"/>
    </inkml:brush>
  </inkml:definitions>
  <inkml:trace contextRef="#ctx0" brushRef="#br0">12 1 10218,'0'0'8328,"-11"67"-7720,11-29 1,3 5-193,12-1-256,6-1-96,3-3-96,-1-3-833,4-3-352,-9-8-833,-3-2-1057,-15-6 97,0-9-3172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7.844"/>
    </inkml:context>
    <inkml:brush xml:id="br0">
      <inkml:brushProperty name="width" value="0.025" units="cm"/>
      <inkml:brushProperty name="height" value="0.025" units="cm"/>
    </inkml:brush>
  </inkml:definitions>
  <inkml:trace contextRef="#ctx0" brushRef="#br0">0 346 14542,'0'0'3075,"58"-48"-1538,-19 25-352,12-1-224,8-1-609,3 2-352,4-1-1409,-3 1-1890,-3-2-4260</inkml:trace>
  <inkml:trace contextRef="#ctx0" brushRef="#br0" timeOffset="1">811 59 12236,'0'0'5156,"63"-22"-6084,-31 5-1507,4-2-5348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6:58.239"/>
    </inkml:context>
    <inkml:brush xml:id="br0">
      <inkml:brushProperty name="width" value="0.025" units="cm"/>
      <inkml:brushProperty name="height" value="0.025" units="cm"/>
    </inkml:brush>
  </inkml:definitions>
  <inkml:trace contextRef="#ctx0" brushRef="#br0">0 311 9033,'0'0'13644,"51"-39"-13612,-19 18-1185,6-5-1857,7 0-3525</inkml:trace>
  <inkml:trace contextRef="#ctx0" brushRef="#br0" timeOffset="1">427 151 18642,'0'0'8360,"72"-56"-8104,-41 31-256,3 1-609,4 5-1088,-4 3-738,-5 8-1056,-9 6-128,-6 2 1088,-8 8 129,-6 5-801,0 1 1281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7:05.385"/>
    </inkml:context>
    <inkml:brush xml:id="br0">
      <inkml:brushProperty name="width" value="0.025" units="cm"/>
      <inkml:brushProperty name="height" value="0.025" units="cm"/>
    </inkml:brush>
  </inkml:definitions>
  <inkml:trace contextRef="#ctx0" brushRef="#br0">6466 246 3876,'-14'-1'176,"12"1"-169,-59-2 982,0-3 1,1-2-1,-1-3 1,-87-26-1,54 2-479,-2 4 1,-2 5-1,0 4 0,-174-15 1,-771-3-255,807 48-183,1 10 1,0 10-1,-283 73 0,-374 74 568,779-158-516,1 5-1,2 5 1,0 5-1,2 4 1,-197 100-1,178-66-154,4 5-1,-121 98 1,156-102 10,4 3 0,2 5 0,-85 107 1,104-101 14,4 3 0,4 2 1,4 2-1,4 2 1,5 3-1,-52 174 1,76-210-30,-13 87 1,27-122 18,2 1 0,0 0 1,2 0-1,1-1 0,7 48 1,-3-58 15,0-1 0,1 0 0,0-1 0,1 1 0,1-1 0,1 0 0,0-1 0,1 0 0,0-1 0,23 24 0,-1-7 41,1-1 1,1-1 0,39 23-1,-19-18-53,2-3 1,1-2-1,1-3 0,1-2 0,116 28 0,-41-23 1,228 17 0,-167-35-144,0-9 0,0-8 0,194-33 1,-104-8 119,383-117 0,1187-444-639,-1289 382 1285,-434 163-359,-3-6 0,136-99 1,-174 105-186,152-144-1,-213 179-89,-2-2-1,-2-1 0,0 0 0,-2-2 1,-2-1-1,-1-1 0,-2-1 0,20-54 0,-33 73 73,0 0 0,-1-1-1,-1 0 1,-1 0-1,-1 0 1,0 0-1,-2-1 1,0 1 0,-1 0-1,-1 0 1,0-1-1,-2 1 1,0 1-1,-1-1 1,-1 1 0,-1 0-1,-1 0 1,0 0-1,-1 1 1,-20-27-1,3 11 166,-1 2 0,-2 1-1,-1 1 1,-1 2 0,-2 1-1,0 1 1,-2 2 0,-59-30-1,36 25 25,-1 3-1,-2 2 0,0 3 0,-119-22 0,106 32-511,-1 3 0,-124 4 0,-149 35-4187,141-4-526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3:11.094"/>
    </inkml:context>
    <inkml:brush xml:id="br0">
      <inkml:brushProperty name="width" value="0.025" units="cm"/>
      <inkml:brushProperty name="height" value="0.025" units="cm"/>
    </inkml:brush>
  </inkml:definitions>
  <inkml:trace contextRef="#ctx0" brushRef="#br0">4350 370 6182,'-144'-34'2611,"-608"-161"-1763,731 189-873,-269-79-685,220 69 272,0 3-1,-88-5 1,62 16-365,0 4 1,0 5-1,1 4 0,0 4 0,-156 45 1,-169 83-768,146-34 3322,56-18 1444,-244 139-1,383-183-2992,1 2-1,3 4 1,3 4 0,1 2 0,4 3 0,-69 82 0,116-119-205,0 1 0,2 1 0,1 0 0,1 1 0,1 1 1,2 1-1,-16 48 0,25-63 1,0 0-1,1 0 1,1 0 0,1 0 0,0 0 0,1 1-1,0-1 1,1 0 0,1 0 0,0 0 0,2 0 0,-1 0-1,2 0 1,0-1 0,0 0 0,2 0 0,0 0-1,10 15 1,8 5 3,1-1 1,2-1-1,1-2 0,55 45 1,147 93 14,-123-94-14,-81-54-3,632 426-5,-513-358 3,4-7 0,266 102 1,-163-100 24,3-12 1,372 55-1,541 6 85,-690-86-89,373 15 220,-683-60 229,-1-7-1,0-8 0,176-37 1,48-53 146,-308 74-456,-1-4-1,121-67 0,-154 71-80,-1-2-1,-2-2 1,-1-3 0,74-75 0,-89 77-26,-2-1 0,-1-1-1,-2-1 1,-1-2 0,-3-1 0,32-76-1,-40 78-6,-1-1 1,-2 0-1,-2-1 0,-2 0 0,-2 0 0,-1 0 0,-2-1 0,-2 0 0,-5-42 0,-2 36 32,-2 0-1,-2 0 1,-2 1 0,-3 0 0,-1 1-1,-2 1 1,-34-58 0,3 23 5,-3 1 1,-4 3-1,-3 3 1,-3 2-1,-110-95 1,26 45-108,-284-180 0,272 205-72,-4 8-1,-4 7 0,-4 7 1,-346-99-1,364 136 8,-1 6 0,-1 7 0,-2 6-1,0 8 1,0 6 0,-187 20 0,194 4-45,2 7-1,-201 63 1,-281 129-1068,58-17-2623,417-156 597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3:16.273"/>
    </inkml:context>
    <inkml:brush xml:id="br0">
      <inkml:brushProperty name="width" value="0.025" units="cm"/>
      <inkml:brushProperty name="height" value="0.025" units="cm"/>
    </inkml:brush>
  </inkml:definitions>
  <inkml:trace contextRef="#ctx0" brushRef="#br0">1054 404 4644,'-69'14'-38,"1"4"0,1 3 0,1 3-1,1 2 1,1 4 0,1 2 0,2 2-1,2 4 1,1 2 0,2 2 0,-81 81-1,115-99 85,1 2 0,1 0 0,2 1-1,0 1 1,2 0 0,1 2 0,1 0-1,2 0 1,1 1 0,1 1 0,2-1-1,-4 35 1,0 26 58,4 0-1,5 1 1,8 93-1,-1-116-1,3-1 0,3 0 0,3 0 0,3-1 0,47 124 0,-44-146 7,2-2 1,2 0 0,2-2-1,2-1 1,1-1 0,3-1-1,1-1 1,1-2 0,48 39 0,-19-27 8,3-3 0,2-3 0,1-3 0,102 42 0,307 94 124,274 22-179,-550-161-68,371 16 1,-335-53 220,1-10 1,-2-11-1,369-82 1,-255 17 690,565-223 0,-728 233-706,281-158 0,-393 190-167,-2-3 0,-3-4 0,-1-2 0,-3-3 0,-3-3 0,70-85 0,-100 103-44,-3-2 1,-1 0-1,-3-2 0,-1-2 0,-3 0 1,-1-1-1,-3-1 0,-2-1 1,-2 0-1,10-74 0,-20 88-170,-1 1 0,-1-1 1,-3 0-1,-1 1 0,-1-1 0,-2 1 0,-2 0 1,-1 0-1,-2 0 0,-1 1 0,-2 1 0,-1 0 0,-2 1 1,-1 1-1,-40-56 0,20 43 163,-2 1 0,-2 2 0,-2 2 0,-2 2 0,-1 2 0,-75-45 0,-19 1 594,-165-67 1,145 78-348,-2 7 0,-3 7 1,-230-44-1,283 79-604,0 5 0,0 5 0,-1 5-1,0 5 1,0 4 0,-137 25 0,105 2-357,2 6-1,1 7 1,-150 68 0,84-23-2526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7:58.678"/>
    </inkml:context>
    <inkml:brush xml:id="br0">
      <inkml:brushProperty name="width" value="0.025" units="cm"/>
      <inkml:brushProperty name="height" value="0.025" units="cm"/>
    </inkml:brush>
  </inkml:definitions>
  <inkml:trace contextRef="#ctx0" brushRef="#br0">0 199 4516,'10'-4'2424,"25"-10"-1754,1 2 0,0 2 0,41-7 0,658-59 2421,-86 58-1909,0 36-1106,-86-1 112,-383-14-171,967 29 2230,-839-21-1233,511-49 0,-582 12-1352,276-25 1063,-174 37-6904,-301 14 312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2.156"/>
    </inkml:context>
    <inkml:brush xml:id="br0">
      <inkml:brushProperty name="width" value="0.025" units="cm"/>
      <inkml:brushProperty name="height" value="0.025" units="cm"/>
    </inkml:brush>
  </inkml:definitions>
  <inkml:trace contextRef="#ctx0" brushRef="#br0">1 33 3075,'0'0'8824,"9"0"-8498,254 20 331,34-43 871,-97 3-1113,-172 18-403,-12 0 12,0 0 1,0 2 0,0 0-1,0 1 1,24 3 0,-32 1 93,-18-1 370,-19-1 160,-353-19 367,311 11-1021,-111 9 1,139 4 27,41-7-27,1-1 1,0 0-1,-1 1 1,1-1-1,0 1 0,0 0 1,-1-1-1,1 1 1,0 0-1,0 0 1,0 0-1,0-1 1,0 1-1,0 1 0,0-1 1,0 0-1,0 0 1,0 0-1,0 0 1,1 1-1,-1-1 0,1 0 1,-1 0-1,1 1 1,-1-1-1,0 3 1,2-3 5,-1 0 1,1 0 0,-1-1-1,1 1 1,-1 0 0,1-1 0,-1 1-1,1-1 1,0 1 0,-1-1 0,1 1-1,0-1 1,-1 1 0,1-1-1,0 1 1,0-1 0,-1 0 0,1 0-1,0 1 1,0-1 0,0 0 0,-1 0-1,1 0 1,0 0 0,0 0-1,0 0 1,1 0 0,32 1 88,-27-2-74,199-12 256,2-1-31,-109 15-222,286-13 149,-314 7-154,-1 4-1,0 3 1,0 3 0,134 27 0,-92-16 844,152 1-1,-165-13 172,-16 4-502,0 5-1,140 39 1,62 10-495,579-6 511,-575-47-445,724 10-11,-517-14-51,338-25 21,-828 20-56,598-14 17,-56 3-25,1216-69 18,-561 41-11,-898 24-148,-173 6-8833,-106 6 4262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12.289"/>
    </inkml:context>
    <inkml:brush xml:id="br0">
      <inkml:brushProperty name="width" value="0.025" units="cm"/>
      <inkml:brushProperty name="height" value="0.025" units="cm"/>
    </inkml:brush>
  </inkml:definitions>
  <inkml:trace contextRef="#ctx0" brushRef="#br0">258 1 3075,'0'0'432,"-8"8"43,-22 19 1003,2 2-1,1 1 1,-46 66-1,60-70-1329,0 1 1,2-1-1,1 2 0,1-1 1,2 2-1,-7 39 0,6 1-77,2 107 0,6-169-36,0 1 1,0-1-1,1 1 1,0-1-1,1 0 0,-1 1 1,2-1-1,-1 0 1,1 0-1,0-1 1,0 1-1,1 0 0,-1-1 1,2 0-1,-1 0 1,1 0-1,0 0 1,0-1-1,0 0 0,1 0 1,0 0-1,0-1 1,0 0-1,0 0 0,1 0 1,-1-1-1,1 0 1,0 0-1,0-1 1,0 0-1,0 0 0,1-1 1,-1 0-1,1 0 1,-1 0-1,0-1 1,1 0-1,-1-1 0,1 0 1,-1 0-1,0 0 1,1-1-1,6-2 1,-3-1 35,1-1 1,-1 0 0,0 0-1,-1-1 1,1-1 0,-2 0-1,1 0 1,-1-1 0,12-14-1,-1-1 158,-1-1 1,26-46-1,-31 45-100,-1-1 1,-2-1-1,0 1 1,-2-2 0,-1 0-1,-1 0 1,-2 0-1,-1-1 1,-1 1-1,-1-45 1,-3 68-115,1-1 0,-1 1 0,0 0 0,0 0 0,0 0 0,-1 0 0,0 0 0,0 0 0,-1 1 0,0-1 0,0 1 0,0-1 0,0 1 0,-1 0 0,-5-5 0,2 3 4,0 1-1,0 0 1,-1 0-1,0 1 1,0 0-1,0 1 1,0 0 0,-1 0-1,-12-4 1,4 3 17,-1 1-1,0 1 1,0 0 0,0 1 0,-1 1 0,1 1 0,0 0 0,-1 1 0,-34 8 0,47-8-67,1 0 0,-1 1 0,1 0 0,0 0 0,0 0 0,0 1 0,0-1 0,0 1 0,0 0 1,1 1-1,0-1 0,-1 1 0,1 0 0,1 0 0,-7 8 0,7-7-530,1-1-1,0 1 0,0 0 1,0 0-1,0 0 1,1 0-1,0 0 0,0 0 1,1 0-1,-1 0 1,1 5-1,0 8-4990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1:05.488"/>
    </inkml:context>
    <inkml:brush xml:id="br0">
      <inkml:brushProperty name="width" value="0.025" units="cm"/>
      <inkml:brushProperty name="height" value="0.025" units="cm"/>
    </inkml:brush>
  </inkml:definitions>
  <inkml:trace contextRef="#ctx0" brushRef="#br0">816 102 4452,'-9'-5'3038,"-8"-2"-2873,0 0-1,0 1 1,0 1 0,-1 0 0,0 1 0,0 1 0,-33-1-1,31 5-67,-1 0-1,1 1 0,0 1 1,0 1-1,0 1 0,1 0 1,-1 2-1,1 0 0,1 1 1,-34 20-1,29-13 120,1 2 0,0 0 0,1 2 1,1 0-1,1 1 0,1 1 0,-21 31 0,12-9-34,1 1 0,3 2 0,2 0 0,1 2 0,3 0-1,2 1 1,2 0 0,-9 69 0,15-70-7,2 0-1,2 1 1,2-1 0,2 1-1,2-1 1,3 1 0,1-1 0,3-1-1,2 1 1,25 66 0,-17-69-177,2-1 1,2 0-1,2-2 1,1-1 0,3-1-1,1-2 1,2 0-1,52 45 1,-61-62-129,2-1 1,1 0-1,0-3 1,1 0-1,1-1 1,0-2-1,1-1 1,1-2-1,0 0 1,1-2-1,-1-2 1,2-1-1,53 4 1,-71-10 108,1 0 0,-1-1-1,0-1 1,-1 0 0,1-1 0,0-1 0,-1 0 0,1-1-1,-1 0 1,-1-1 0,22-13 0,-19 9 74,-2-1 0,0-1 0,0 0 1,-1-1-1,0 0 0,-1-1 0,-1 0 0,0-1 0,12-22 1,-2-5 119,-2 0 0,-1-1 1,-3-1-1,-1 0 1,-3-1-1,-1-1 1,4-60-1,-3-38 337,-10-146 0,-4 180-244,-28-173 1,22 235-242,-2 1 0,-1 1 1,-3 0-1,-1 1 0,-3 0 1,-28-48-1,39 79-21,-2 0 0,1 0 0,-2 2 0,0-1 0,0 1 0,-1 1 0,0 0 0,-1 1 0,0 0 0,-1 1 0,0 0 0,-1 1 0,0 1 0,-26-10 0,24 12-12,-1 1 1,0 1 0,0 0-1,0 1 1,-1 1-1,1 1 1,0 0-1,-1 1 1,1 2-1,0-1 1,0 2-1,-34 12 1,21-4-16,0 2 1,0 1 0,2 1 0,0 2-1,1 1 1,0 1 0,2 1-1,-26 27 1,20-15-2232,-32 43 0,44-52-2486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5:03.302"/>
    </inkml:context>
    <inkml:brush xml:id="br0">
      <inkml:brushProperty name="width" value="0.025" units="cm"/>
      <inkml:brushProperty name="height" value="0.025" units="cm"/>
    </inkml:brush>
  </inkml:definitions>
  <inkml:trace contextRef="#ctx0" brushRef="#br0">1048 0 7399,'-82'1'1395,"0"4"0,-149 28 0,188-24-1292,0 3 0,1 1 0,0 2-1,2 2 1,-1 1 0,2 3 0,-37 25-1,53-29-113,0 0 0,1 2 0,1 1 0,1 0 0,1 2 0,1 0 0,1 1-1,1 1 1,0 0 0,2 1 0,1 1 0,2 0 0,0 0 0,1 2 0,2-1-1,1 1 1,1 0 0,1 0 0,2 1 0,1 0 0,1-1 0,1 1 0,5 34-1,21 120 422,27 170 1017,-49-333-1269,1 1 1,1-1 0,0 0-1,2 0 1,0-1-1,1 0 1,24 35 0,-25-42-74,2 0 0,-1-1 0,2 0 0,-1-1 0,2 0 0,-1-1 1,1 0-1,1 0 0,-1-2 0,1 0 0,1 0 0,15 5 0,7-1-1,1-2-1,-1-1 0,1-2 0,1-2 1,-1-1-1,0-2 0,1-1 0,39-7 0,48-10 102,123-35 1,-230 48-179,373-83 38,544-142-405,-821 195 133,234-81-741,-309 99 898,0-2-1,-2-2 1,0-1 0,-1-2 0,-2-1-1,49-45 1,-71 58 77,0-2 0,-1 0 0,0 0 1,-1-1-1,-1 0 0,0-1 0,9-20 0,-15 28 14,0-1 0,-1 1 0,0 0 0,0 0 0,-1-1-1,0 1 1,0-1 0,-1 0 0,0 1 0,0-1 0,0 1 0,-1-1 0,-1 1-1,1-1 1,-1 1 0,0 0 0,-1 0 0,-6-14 0,-3 2 86,0 1 0,-2 0 0,0 1 0,-1 0 0,0 1 0,-1 1 0,-23-16 0,-5-1 183,-89-48 0,45 37-185,-2 4 0,-2 3 0,-1 5 1,-1 4-1,-119-19 0,61 24 71,-2 7-1,-249 6 1,299 14-552,-1 4-1,1 4 1,1 5 0,1 5-1,1 4 1,1 4 0,-169 78-1,113-28-2895,7 1-1986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1:51.960"/>
    </inkml:context>
    <inkml:brush xml:id="br0">
      <inkml:brushProperty name="width" value="0.025" units="cm"/>
      <inkml:brushProperty name="height" value="0.025" units="cm"/>
    </inkml:brush>
  </inkml:definitions>
  <inkml:trace contextRef="#ctx0" brushRef="#br0">953 178 7335,'-11'-11'657,"3"4"-609,-14-16 314,-2 1-1,0 2 1,-2 0-1,-43-25 1,62 40-307,-1 1 0,1 1-1,-1-1 1,0 2 0,0-1 0,0 1 0,-1 0 0,1 0 0,0 1 0,-1 0 0,1 1 0,0 0 0,-1 0 0,1 1 0,-1 0 0,1 0 0,0 1 0,0 0 0,-1 1 0,1-1-1,1 2 1,-1-1 0,0 1 0,-9 7 0,-12 11-43,2 0-1,0 2 1,2 2-1,-41 51 1,-71 127 53,94-129-31,2 2 1,-49 136-1,72-162 23,4 0-1,1 2 1,3-1 0,2 1-1,-2 83 1,11-78-3,3 1-1,2-1 0,2 0 1,3-1-1,22 67 0,-19-80-21,3-1 1,1-1-1,2-1 0,2 0 0,1-2 0,2 0 0,35 39 0,-40-56-59,0-1 0,2-1 1,1-1-1,0-1 0,1-1 1,1-1-1,0-1 0,1-1 0,1-1 1,0-2-1,1-1 0,0-1 1,1-1-1,-1-1 0,1-2 1,50 3-1,-73-8-8,1-1-1,-1 1 1,1-1 0,-1-1 0,0 1-1,1-1 1,-1 0 0,0 0 0,0-1-1,0 0 1,-1 0 0,1 0 0,8-7 0,-5 2 27,-1 0 0,1-1 0,-2 0 1,1 0-1,-1 0 0,11-21 0,0-7 104,-3 0-1,0-1 1,11-52-1,-3-5 365,-4-1 0,10-149 0,-25-196-286,-8 372-127,-3 0-1,-21-93 1,19 123-52,-3 0 1,-1 1-1,-1 1 0,-2 0 1,-32-51-1,42 77-36,-2 1 1,1 0-1,-1 0 1,-1 1-1,0 0 1,-16-13-1,23 20-23,0 1 0,0-1 0,-1 1 0,1-1 1,0 1-1,0 0 0,-1 0 0,1 0 0,-1 0 0,1 0 0,-1 1 0,1-1 0,-1 1 1,1-1-1,-1 1 0,1 0 0,-1 0 0,0 0 0,1 1 0,-1-1 0,1 0 0,-1 1 1,1 0-1,-1-1 0,1 1 0,0 0 0,-1 0 0,1 1 0,0-1 0,0 0 0,-1 1 0,1 0 1,0-1-1,1 1 0,-1 0 0,0 0 0,-3 4 0,-32 53-4644,20-29-225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6.250"/>
    </inkml:context>
    <inkml:brush xml:id="br0">
      <inkml:brushProperty name="width" value="0.025" units="cm"/>
      <inkml:brushProperty name="height" value="0.025" units="cm"/>
    </inkml:brush>
  </inkml:definitions>
  <inkml:trace contextRef="#ctx0" brushRef="#br0">0 345 8200,'0'-3'400,"0"-1"1,0 1 0,1-1-1,-1 1 1,1-1 0,0 1-1,0 0 1,0-1 0,2-3-1,1 2-307,-1 0 0,1 1 0,-1-1-1,1 1 1,1 0 0,-1 0-1,6-4 1,5-5 118,29-27 41,7-6 941,94-67-1,-131 105-1130,0 0-1,0 1 1,1 1 0,1 0-1,-1 1 1,1 1-1,-1 0 1,1 1-1,0 1 1,0 1 0,0 0-1,1 1 1,-1 0-1,17 4 1,-22 0-7,1 0-1,-1 1 1,0 0 0,0 1 0,-1 0-1,1 1 1,-2 0 0,1 1 0,-1 0-1,15 16 1,24 18 245,-34-33-221,0-1 1,0 0-1,1-1 1,-1 0-1,2-2 1,-1 1-1,1-2 1,-1 0-1,1-1 1,1 0-1,-1-2 1,0 0-1,0 0 0,0-2 1,1 0-1,-1-1 1,0 0-1,0-1 1,0-1-1,-1-1 1,1 0-1,-1-1 1,0 0-1,-1-2 1,18-10-1,0-3-30,-24 14-85,1 1 0,0 0 0,0 1 0,0 0-1,1 0 1,0 1 0,19-6 0,-27 10 174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6.660"/>
    </inkml:context>
    <inkml:brush xml:id="br0">
      <inkml:brushProperty name="width" value="0.025" units="cm"/>
      <inkml:brushProperty name="height" value="0.025" units="cm"/>
    </inkml:brush>
  </inkml:definitions>
  <inkml:trace contextRef="#ctx0" brushRef="#br0">1 16 5061,'0'0'9363,"9"-4"-8941,-8 3-410,1 0-4,-1-1 1,1 1-1,-1 0 1,1 1-1,-1-1 1,1 0 0,-1 0-1,1 1 1,0-1-1,0 1 1,-1-1 0,1 1-1,0 0 1,0 0-1,-1-1 1,1 1 0,0 1-1,0-1 1,-1 0-1,1 0 1,0 1 0,-1-1-1,1 1 1,0-1-1,-1 1 1,1 0 0,0-1-1,-1 1 1,1 0-1,-1 0 1,1 0 0,-1 0-1,0 1 1,0-1-1,1 0 1,-1 0 0,0 1-1,0-1 1,0 1-1,0-1 1,0 1 0,-1-1-1,2 4 1,13 27 289,-12-24-110,1 1 0,0-1 0,0 0 0,1 0 0,7 9 0,-9-14-127,0 0-1,0-1 1,0 1-1,0-1 1,1 0-1,-1 0 1,1 0 0,-1 0-1,1-1 1,-1 1-1,1-1 1,0 0-1,0 0 1,0 0-1,0-1 1,5 1-1,30 0 93,59-5-1,-59 1-59,55 3 1,-87 1-243,1 0 0,-1 1 0,1 0 0,-1 1 0,0 0 0,0 0 0,0 0 0,6 5 0,-6-4-386,0 0 1,1-1-1,-1 1 0,1-1 1,13 3-1,2-5-4739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7.553"/>
    </inkml:context>
    <inkml:brush xml:id="br0">
      <inkml:brushProperty name="width" value="0.025" units="cm"/>
      <inkml:brushProperty name="height" value="0.025" units="cm"/>
    </inkml:brush>
  </inkml:definitions>
  <inkml:trace contextRef="#ctx0" brushRef="#br0">1 0 15727,'0'0'4997,"20"66"-4901,-15-24-32,-1 3-64,-3 3-192,-1-4-737,0 0-449,0-2 353,0-7 97,0-7-610,-7-7-1665,-9-4-1922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7.901"/>
    </inkml:context>
    <inkml:brush xml:id="br0">
      <inkml:brushProperty name="width" value="0.025" units="cm"/>
      <inkml:brushProperty name="height" value="0.025" units="cm"/>
    </inkml:brush>
  </inkml:definitions>
  <inkml:trace contextRef="#ctx0" brushRef="#br0">1 153 12812,'0'0'4100,"57"-37"-2210,-17 18-801,10 1-192,3 1-65,1 4-511,-6 3-257,-8 3-32,-8 3-609,-10-1-1152,-8 0-674,-14-2-1536,0-3-674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18.232"/>
    </inkml:context>
    <inkml:brush xml:id="br0">
      <inkml:brushProperty name="width" value="0.025" units="cm"/>
      <inkml:brushProperty name="height" value="0.025" units="cm"/>
    </inkml:brush>
  </inkml:definitions>
  <inkml:trace contextRef="#ctx0" brushRef="#br0">1 129 12492,'0'0'5861,"46"-50"-4547,-6 33-97,2 3-641,8 2-480,0 1-128,-3 0-1761,-7 5-2243,-11-1-2306</inkml:trace>
  <inkml:trace contextRef="#ctx0" brushRef="#br0" timeOffset="1">402 64 10922,'0'9'1773,"-1"19"-408,0-8 31,0 0 1,1 0-1,5 33 0,-4-51-1380,-1 0-1,1 0 1,0 0 0,-1 0-1,1-1 1,0 1-1,0 0 1,1 0-1,-1-1 1,0 1 0,0 0-1,1-1 1,-1 1-1,1-1 1,0 0-1,-1 0 1,1 1-1,0-1 1,0 0 0,2 1-1,0-1 1,0 0 0,0 0 0,0 0-1,1 0 1,-1-1 0,0 0 0,0 0-1,1 0 1,6-1 0,-1-1 2,0 0 0,-1 0 0,1-1 1,0-1-1,-1 1 0,0-1 0,16-10 0,-15 7 12,1 0 13,-1 0 1,0-1 0,0 0 0,0 0-1,-1-1 1,-1 0 0,12-15-1,-26 45 3307,2 42-2071,4-61-1262,0-1 0,1 1 0,0 0 1,-1-1-1,1 1 0,0-1 1,0 1-1,0 0 0,0-1 0,0 0 1,0 1-1,0-1 0,0 0 1,1 1-1,-1-1 0,0 0 0,1 0 1,-1 0-1,1 0 0,-1 0 1,1-1-1,0 1 0,-1 0 0,1-1 1,0 1-1,-1-1 0,1 0 1,2 1-1,27 2-1543,-6-10-4886,-16-3-2466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0.012"/>
    </inkml:context>
    <inkml:brush xml:id="br0">
      <inkml:brushProperty name="width" value="0.025" units="cm"/>
      <inkml:brushProperty name="height" value="0.025" units="cm"/>
    </inkml:brush>
  </inkml:definitions>
  <inkml:trace contextRef="#ctx0" brushRef="#br0">103 0 11307,'0'0'5648,"-4"13"-4565,-5 17-624,2 1 0,1 0 0,1 0 0,2 0 0,1 1 0,1 0 0,7 53-1,0-29-220,3-1 0,3 0 0,31 92 0,-31-120 76,-12-27-304,0 0 1,0 0 0,0 0 0,0 0 0,0 0 0,0-1 0,0 1 0,0 0 0,0 0 0,0 0 0,0 0 0,0 0 0,0 0 0,0 0 0,1 0 0,-1 0 0,0-1 0,0 1 0,0 0 0,0 0 0,0 0-1,0 0 1,0 0 0,0 0 0,0 0 0,0 0 0,0 0 0,0 0 0,1 0 0,-1 0 0,0 0 0,0 0 0,0 0 0,0 0 0,0-1 0,0 1 0,0 0 0,0 0 0,1 0 0,-1 0 0,0 0-1,0 0 1,0 1 0,0-1 0,0 0 0,0 0 0,0 0 0,0 0 0,0 0 0,1 0 0,-1 0 0,0 0 0,0 0 0,-12-48 387,-4 8-565,-2 0 1,-1 2-1,-2 0 1,-51-68-1,97 110 130,-14-1-126,1 0 1,-1-1-1,0 0 1,1-1-1,-1 0 0,1-1 1,-1 0-1,1-1 1,-1 0-1,0-1 1,22-5-1,-24 4-501,0-1 0,-1 0 1,0 0-1,0-1 0,0 0 0,0 0 0,-1-1 0,0 0 1,0 0-1,0-1 0,-1 0 0,0 0 0,0 0 1,-1-1-1,6-10 0,13-26-3612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0.592"/>
    </inkml:context>
    <inkml:brush xml:id="br0">
      <inkml:brushProperty name="width" value="0.025" units="cm"/>
      <inkml:brushProperty name="height" value="0.025" units="cm"/>
    </inkml:brush>
  </inkml:definitions>
  <inkml:trace contextRef="#ctx0" brushRef="#br0">75 1 6598,'0'0'9551,"-9"0"-7843,6-1-1633,1 1 1,-1 0-1,0 0 0,1 1 1,-1-1-1,0 1 0,1-1 1,-1 1-1,1 0 0,-1 0 1,1 0-1,-1 0 0,-3 2 1,4 0-4,0-1-1,0 0 1,0 1 0,1-1 0,-1 1 0,1 0 0,-1-1 0,1 1 0,0 0-1,0 0 1,0 0 0,0 0 0,0 0 0,1 0 0,-1 5 0,-1 6-101,1 0 0,0 1 0,1-1 0,0 0 0,1 0 0,1 0 1,0 0-1,1 0 0,0 0 0,1-1 0,1 1 0,0-1 0,1 0 0,0 0 1,1-1-1,1 0 0,0 0 0,0-1 0,1 0 0,1 0 0,10 9 0,-18-18-200,-1-1-1,0 1 0,1-1 0,0 0 0,-1 1 1,1-1-1,0 0 0,-1 0 0,1 0 0,0 0 1,0 0-1,0-1 0,0 1 0,0-1 1,0 1-1,0-1 0,0 0 0,0 1 0,0-1 1,0 0-1,0 0 0,0-1 0,0 1 0,1 0 1,-1-1-1,0 1 0,0-1 0,-1 1 0,1-1 1,0 0-1,0 0 0,0 0 0,0 0 1,-1 0-1,1-1 0,0 1 0,-1 0 0,1-1 1,-1 1-1,0-1 0,1 0 0,-1 1 0,0-1 1,0 0-1,0 0 0,1-2 0,4-9-867,-1 0-1,-1 0 1,0 0 0,0-1-1,1-15 1,-1 13 3766,-1 42 5598,8 9-6018,1-20-1163,-12-15-1069,0 0 0,1 0 0,-1 0 0,1 0 0,-1 0 0,0 0 0,1 0 0,-1 0 0,1 0 0,-1 0 0,0 0 0,1 0 0,-1 0 0,1 0 1,-1 0-1,0 0 0,1 0 0,-1 0 0,1-1 0,-1 1 0,0 0 0,1 0 0,-1 0 0,0-1 0,1 1 0,-1 0 0,0-1 0,1 1 0,-1 0 1,0-1-1,0 1 0,1 0 0,-1-1 0,0 1 0,0 0 0,0-1 0,2-3 62,-1 0-1,0 1 1,0-1-1,0 0 1,-1 0-1,0 0 1,1 1-1,-1-1 1,-1-7-1,1 10-19,0-1 0,0 1 0,0 0 0,0-1 0,0 1 1,0-1-1,-1 1 0,1-1 0,0 1 0,-1 0 0,1-1 0,-1 1 0,1 0 0,-1 0 0,0-1 1,0 1-1,1 0 0,-1 0 0,0 0 0,0 0 0,0 0 0,0 0 0,0 0 0,-1 0 0,1 0 0,0 0 1,-2 0-1,2 1-13,-1 1 0,1-1 0,0 1 1,0 0-1,-1-1 0,1 1 0,0 0 0,0 0 1,0 0-1,0 0 0,0 0 0,0 0 0,0 0 1,1 0-1,-1 0 0,0 0 0,0 1 0,1-1 1,-1 0-1,1 0 0,-1 1 0,1-1 0,0 0 1,-1 1-1,1-1 0,0 0 0,0 1 1,0-1-1,0 1 0,0-1 0,1 2 0,1 45 355,-1-46-396,0-1 0,0 0 0,0 1 0,0-1 1,0 0-1,0 0 0,0 1 0,0-1 0,0 0 0,1 0 1,-1 0-1,1-1 0,-1 1 0,0 0 0,1 0 1,-1-1-1,1 1 0,-1-1 0,1 1 0,0-1 0,-1 0 1,1 1-1,-1-1 0,1 0 0,0 0 0,-1 0 0,1 0 1,0-1-1,2 0 0,0 1 10,0-1 0,0 0 0,0 0 0,0 0 0,0 0 0,0-1 0,0 1 0,0-1 0,-1 0 0,6-4 0,-1-2 2,1-1-1,-2 0 1,1-1-1,-1 1 0,-1-1 1,0-1-1,10-20 1,-15 28-15,-2 4-53,1 1 0,-1 0 1,1-1-1,-1 1 1,1 0-1,0 0 0,0-1 1,0 1-1,0 0 0,0 0 1,0-1-1,0 1 1,0 0-1,1 0 0,-1-1 1,1 1-1,-1 0 1,1-1-1,0 1 0,0-1 1,0 1-1,1 1 1,-1-2-160,-1 0 0,1 0 0,0 0 1,0 0-1,0-1 0,0 1 0,0 0 1,0-1-1,-1 1 0,2-1 1,-1 1-1,0-1 0,0 1 0,0-1 1,0 0-1,0 1 0,0-1 0,0 0 1,0 0-1,1 0 0,-1 0 0,0 0 1,0 0-1,0 0 0,0-1 0,0 1 1,0 0-1,1 0 0,-1-1 0,0 1 1,0-1-1,0 1 0,0-1 1,0 1-1,0-1 0,-1 0 0,3-1 1,16-17-3694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1.095"/>
    </inkml:context>
    <inkml:brush xml:id="br0">
      <inkml:brushProperty name="width" value="0.025" units="cm"/>
      <inkml:brushProperty name="height" value="0.025" units="cm"/>
    </inkml:brush>
  </inkml:definitions>
  <inkml:trace contextRef="#ctx0" brushRef="#br0">45 1 3011,'0'0'12321,"-8"8"-10576,4-3-1603,0 1-1,0-1 0,1 1 0,-1 1 0,1-1 1,0 0-1,1 1 0,0-1 0,0 1 0,0 0 0,1 0 1,0-1-1,0 1 0,1 0 0,0 0 0,0 0 0,1 9 1,2 4-100,0 0 1,1 0 0,1-1-1,1 0 1,1 1 0,1-2 0,0 1-1,1-1 1,1-1 0,16 22-1,-26-39-40,0 0-1,0 0 1,0 0-1,0 0 0,1 0 1,-1 0-1,0 0 1,0 0-1,0 0 0,1 0 1,-1 0-1,0 0 1,0 0-1,0 0 1,0 0-1,1 0 0,-1 0 1,0 0-1,0-1 1,0 1-1,0 0 0,1 0 1,-1 0-1,0 0 1,0 0-1,0 0 0,0 0 1,0-1-1,0 1 1,1 0-1,-1 0 1,0 0-1,0 0 0,0-1 1,0 1-1,0 0 1,0 0-1,0 0 0,0 0 1,0-1-1,0 1 1,0 0-1,0 0 0,0 0 1,0 0-1,0-1 1,0 1-1,0 0 1,0 0-1,0 0 0,0-1 1,0 1-1,0 0 1,0 0-1,0 0 0,0 0 1,0-1-1,-1 1 1,4-26 49,-3-31-4,0 42-59,-1 0 1,0 0 0,-2 0-1,1 0 1,-2 0-1,-10-27 1,14 41 17,0 1 1,0-1 0,0 1-1,0-1 1,0 0-1,0 1 1,-1-1-1,1 1 1,0-1 0,0 1-1,-1-1 1,1 1-1,0-1 1,-1 1-1,1-1 1,0 1 0,-1-1-1,1 1 1,-1-1-1,1 1 1,-1 0 0,1-1-1,-1 1 1,1 0-1,-1 0 1,1-1-1,-1 1 1,1 0 0,-1 0-1,0 0 1,0-1-1,-4 20 471,9 30 347,-1-43-799,0-1 0,0 1 0,1-1 0,-1 0 0,1 0 0,1 0 0,-1-1 0,0 0 0,1 0 0,0 0 0,0 0 0,0-1 0,1 1 0,-1-1 0,1-1 0,0 1 0,0-1 0,-1 0 0,9 1 0,-10-1-25,0-1 0,0 0 0,0 0 0,0-1 0,0 1 0,1-1 0,-1 0 0,0 0 0,0-1 0,0 1 0,0-1 0,0 0 0,1 0 1,-1 0-1,-1 0 0,1-1 0,0 0 0,0 1 0,0-2 0,-1 1 0,1 0 0,-1-1 0,0 1 0,0-1 0,0 0 0,0 0 0,0 0 0,-1 0 0,4-5 0,-3 1 2,0 1 0,-1-1 0,1 0 0,-1 1 0,-1-1 0,1 0 0,-1 0 0,0 0-1,-1-1 1,0 1 0,0 0 0,0 0 0,-2-9 0,1 16-1,1 0 0,0-1 0,0 1 0,0 0 0,0-1-1,0 1 1,0 0 0,0-1 0,-1 1 0,1 0 0,0-1 0,0 1 0,0 0 0,-1 0 0,1-1 0,0 1 0,0 0-1,-1 0 1,1 0 0,0-1 0,-1 1 0,1 0 0,0 0 0,-1 0 0,1 0 0,0 0 0,-1-1 0,1 1-1,0 0 1,-1 0 0,1 0 0,0 0 0,-1 0 0,1 0 0,0 0 0,-1 0 0,1 0 0,0 0 0,-1 1-1,1-1 1,0 0 0,-1 0 0,1 0 0,0 0 0,-1 0 0,1 1 0,0-1 0,0 0 0,-1 0 0,1 0-1,0 1 1,0-1 0,-1 0 0,1 1 0,0-1 0,0 0 0,0 0 0,-1 1 0,1-1 0,0 0 0,0 1-1,0-1 1,0 0 0,0 1 0,0-1 0,0 0 0,0 1 0,-12 22 321,8-13-143,2 1 0,-1 0-1,2-1 1,-1 1-1,1 0 1,1 0 0,1 11-1,-1-20-165,0 1-1,0-1 1,0 0-1,1 0 0,-1 0 1,1 0-1,0 1 1,-1-1-1,1 0 0,0 0 1,0 0-1,0-1 1,0 1-1,1 0 0,-1 0 1,0 0-1,1-1 1,-1 1-1,1-1 1,0 1-1,0-1 0,-1 0 1,1 0-1,0 0 1,0 0-1,0 0 0,0 0 1,0 0-1,0 0 1,0-1-1,1 1 1,-1-1-1,0 0 0,0 1 1,0-1-1,0 0 1,1 0-1,-1-1 0,0 1 1,4-1-1,-4 0-125,-1 1-1,1-1 1,-1 1 0,1-1-1,-1 0 1,1 1 0,-1-1-1,1 0 1,-1 0-1,0 0 1,1 0 0,-1-1-1,0 1 1,0 0-1,0 0 1,0-1 0,0 1-1,0-1 1,0 1-1,0-1 1,0 1 0,-1-1-1,1 1 1,-1-1 0,1 0-1,-1-2 1,4-49-7811,-4 44 5713,0-26-7446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1.427"/>
    </inkml:context>
    <inkml:brush xml:id="br0">
      <inkml:brushProperty name="width" value="0.025" units="cm"/>
      <inkml:brushProperty name="height" value="0.025" units="cm"/>
    </inkml:brush>
  </inkml:definitions>
  <inkml:trace contextRef="#ctx0" brushRef="#br0">1 0 13068,'0'0'5958,"3"53"-5413,13-38-449,-1-1-32,5 2-865,-6-5-2658,6-4-3652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4:32.681"/>
    </inkml:context>
    <inkml:brush xml:id="br0">
      <inkml:brushProperty name="width" value="0.025" units="cm"/>
      <inkml:brushProperty name="height" value="0.025" units="cm"/>
    </inkml:brush>
  </inkml:definitions>
  <inkml:trace contextRef="#ctx0" brushRef="#br0">56 119 6951,'0'0'2685,"-9"-6"-2050,-36-23-112,45 29-524,0 0-1,0 0 1,0 0-1,0 0 0,-1-1 1,1 1-1,0 0 1,0 0-1,0 0 1,0 0-1,0 0 0,0 0 1,0-1-1,-1 1 1,1 0-1,0 0 1,0 0-1,0 0 0,0-1 1,0 1-1,0 0 1,0 0-1,0 0 1,0-1-1,0 1 0,0 0 1,0 0-1,0 0 1,0 0-1,0-1 1,0 1-1,0 0 0,0 0 1,0 0-1,1-1 1,-1 1-1,0 0 1,0 0-1,0 0 1,0 0-1,0 0 0,0-1 1,0 1-1,1 0 1,-1 0-1,12-6-4,12 1 212,-4 5 428,0 1 0,1 0 0,-1 2-1,0 0 1,28 9 0,37 5-321,61-3 30,175-7 0,28 0 1379,582 8-686,-589-17-1031,221 5 57,566-6 196,-159-49-112,-170 5 55,-367 30-158,1158-10 202,-1274 40-236,278 6 14,964-20 1958,-1558 1-1655,-34 1 37,-17 2-4933,14-2-1601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1.792"/>
    </inkml:context>
    <inkml:brush xml:id="br0">
      <inkml:brushProperty name="width" value="0.025" units="cm"/>
      <inkml:brushProperty name="height" value="0.025" units="cm"/>
    </inkml:brush>
  </inkml:definitions>
  <inkml:trace contextRef="#ctx0" brushRef="#br0">62 33 13004,'0'0'2130,"-7"9"267,2-4-1974,-28 33 2001,31-35-2274,0-1-1,1 1 1,-1 0 0,1-1 0,-1 1-1,1 0 1,0 0 0,0 0 0,0 0-1,0 0 1,1 0 0,-1 0-1,1 0 1,0 0 0,0 4 0,2-6-140,1 0 1,-1 0 0,1-1-1,0 1 1,-1-1 0,1 0-1,0 0 1,-1 0 0,1 0-1,0-1 1,-1 1 0,4-1-1,0-2-123,1 1-1,0-1 1,-1-1-1,0 1 1,0-1-1,10-7 1,-12 7 78,1 1 1,-1-1 0,1 1 0,0 0 0,0 0 0,0 1 0,0 0-1,1 0 1,-1 0 0,0 0 0,1 1 0,9-1 0,-13 2 113,-1 1-1,0 0 1,0 0 0,1 0-1,-1 0 1,0 0 0,0 0 0,0 0-1,0 0 1,0 0 0,0 0-1,0 0 1,-1 1 0,1-1 0,0 0-1,-1 1 1,2 2 0,-2-2-11,1 0-1,1 1 1,-1-1 0,0 0 0,0 0 0,1 0 0,-1 0-1,1 0 1,0 0 0,-1-1 0,1 1 0,0 0-1,0-1 1,4 3 0,-1-3-43,0 0-1,0 0 1,0-1 0,1 1-1,-1-1 1,0 0 0,0 0-1,1-1 1,-1 0-1,0 0 1,0 0 0,0 0-1,0-1 1,0 0 0,7-3-1,4-5-221,-1 1 0,0-2 0,16-15 0,-20 17-134,-1 1 1,1-1 0,0 2 0,0-1-1,1 2 1,15-7 0,-30 34-2158,-2-13-2237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2.134"/>
    </inkml:context>
    <inkml:brush xml:id="br0">
      <inkml:brushProperty name="width" value="0.025" units="cm"/>
      <inkml:brushProperty name="height" value="0.025" units="cm"/>
    </inkml:brush>
  </inkml:definitions>
  <inkml:trace contextRef="#ctx0" brushRef="#br0">1 917 12524,'0'0'4457,"8"1"-2924,8-2-1177,1 0 0,0-1 0,-1-1 1,0-1-1,1 0 0,-1-1 0,-1 0 1,21-11-1,-1 2 148,571-210 1828,12 23-3490,-529 175 537,1140-361-402,-1193 374-1598,-13 2-2643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4.952"/>
    </inkml:context>
    <inkml:brush xml:id="br0">
      <inkml:brushProperty name="width" value="0.025" units="cm"/>
      <inkml:brushProperty name="height" value="0.025" units="cm"/>
    </inkml:brush>
  </inkml:definitions>
  <inkml:trace contextRef="#ctx0" brushRef="#br0">29 3781 3427,'0'0'6796,"-5"1"-5937,3-1-571,-17 3 430,17-5 1228,12-5 2774,-9 6-4401,0 1 1,0-1-1,0 0 1,0 0 0,0 0-1,0 0 1,0 0-1,0 0 1,0 0-1,-1 0 1,1 0 0,0 0-1,-1 0 1,1-1-1,-1 1 1,0 0-1,1-3 1,0 3-260,-1 0 0,0-1 0,1 1 0,-1 0 0,1-1 0,-1 1 0,1 0-1,-1 0 1,1 0 0,0 0 0,0-1 0,0 1 0,-1 0 0,1 0 0,0 1 0,0-1 0,0 0 0,1 0 0,-1 0 0,0 1 0,0-1 0,0 0 0,2 0 0,11-5 73,0-1 1,-1 0-1,0-1 1,0-1-1,-1 0 1,20-19-1,14-10-80,71-44-21,-29 20-32,113-100 0,269-319-251,-335 336 220,-75 84-46,-3-2 0,88-126 1,-38 13 63,87-132-1,-138 225 14,80-116 3,200-226-1,-35 109-92,19-21-674,-266 277 746,60-88 1,-96 122-100,-2-1 0,0-1 0,-2-1 0,-1 0 0,-2 0 0,11-42 0,-20 65-258,-1 0 1,0 1-1,0-1 1,-1 0-1,0-11 0,0 16 84,0-1-1,-1 1 1,1-1-1,0 1 0,-1-1 1,1 1-1,-1 0 0,0-1 1,1 1-1,-1 0 1,0-1-1,0 1 0,0 0 1,0 0-1,0 0 0,0 0 1,0 0-1,-1 0 1,1 0-1,0 0 0,0 0 1,-1 0-1,1 1 0,-1-1 1,1 0-1,-3 0 0,-22-4-5756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5.600"/>
    </inkml:context>
    <inkml:brush xml:id="br0">
      <inkml:brushProperty name="width" value="0.025" units="cm"/>
      <inkml:brushProperty name="height" value="0.025" units="cm"/>
    </inkml:brush>
  </inkml:definitions>
  <inkml:trace contextRef="#ctx0" brushRef="#br0">164 175 5990,'6'-15'1173,"25"-81"4818,-18 33 1819,-15 70-7662,0 1 0,0-1 0,-1 0 1,0 0-1,-1 0 0,0-1 0,-4 8 0,-9 16-73,-18 37-10,0-2-117,3 1 0,-29 90 0,60-154 47,0-1-1,0 0 1,1 1 0,-1-1-1,1 1 1,-1-1 0,1 1-1,0-1 1,-1 1 0,1-1-1,0 1 1,0-1 0,0 1-1,0-1 1,0 1 0,1-1-1,-1 1 1,0-1 0,1 1-1,-1-1 1,1 1 0,-1-1-1,1 0 1,0 1-1,1 1 1,0-3-1,0 1 0,1-1-1,-1 0 1,0 0 0,1 0-1,-1 0 1,0 0 0,1 0 0,-1-1-1,0 1 1,0-1 0,1 1-1,-1-1 1,0 0 0,0 0 0,3-2-1,31-15 20,53-34 0,5-4 4,63-10-237,-33 16-3174,-67 21-1437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6.480"/>
    </inkml:context>
    <inkml:brush xml:id="br0">
      <inkml:brushProperty name="width" value="0.025" units="cm"/>
      <inkml:brushProperty name="height" value="0.025" units="cm"/>
    </inkml:brush>
  </inkml:definitions>
  <inkml:trace contextRef="#ctx0" brushRef="#br0">8 0 15663,'0'0'4228,"-8"53"-3716,8-12-287,0 5-129,0 4-64,11-2 0,2-2-32,-1-8-641,-1-3-64,-2-8-512,-7-5-384,-2-6-994,-5-4-1921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6.854"/>
    </inkml:context>
    <inkml:brush xml:id="br0">
      <inkml:brushProperty name="width" value="0.025" units="cm"/>
      <inkml:brushProperty name="height" value="0.025" units="cm"/>
    </inkml:brush>
  </inkml:definitions>
  <inkml:trace contextRef="#ctx0" brushRef="#br0">1 240 11339,'0'0'5797,"79"-19"-4259,-36-1-385,6-4 288,1-4-512,1 2-673,-4 1-160,-13 3-160,-5 2-801,-15 5-992,-9 1-642,-5 0-2081,-14 2-1346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7.219"/>
    </inkml:context>
    <inkml:brush xml:id="br0">
      <inkml:brushProperty name="width" value="0.025" units="cm"/>
      <inkml:brushProperty name="height" value="0.025" units="cm"/>
    </inkml:brush>
  </inkml:definitions>
  <inkml:trace contextRef="#ctx0" brushRef="#br0">1 178 14670,'0'0'4388,"63"-27"-2818,-20 2-449,4 0-609,0-1-384,1 3-288,-8 4-1538,-6 4-1505,-14 4-2626,-4 4-3172</inkml:trace>
  <inkml:trace contextRef="#ctx0" brushRef="#br0" timeOffset="1">422 138 11499,'1'10'2429,"-1"9"-1040,-1-6-545,1 0 0,1 0-1,0 0 1,1 0 0,4 15 0,-5-26-808,-1 0-1,1 0 1,0 0 0,-1 0-1,1 0 1,0 0-1,0 0 1,0 0 0,1-1-1,-1 1 1,0 0 0,1-1-1,-1 1 1,1-1 0,-1 0-1,1 1 1,0-1-1,0 0 1,-1 0 0,1 0-1,0 0 1,0 0 0,0-1-1,0 1 1,0 0 0,0-1-1,0 0 1,0 1-1,0-1 1,0 0 0,1 0-1,-1 0 1,0 0 0,0-1-1,0 1 1,0-1 0,0 1-1,0-1 1,0 1-1,0-1 1,3-2 0,8-3-14,-1-1 1,0 0-1,-1-1 0,0-1 1,0 1-1,17-19 1,-14 13-1,1 1 1,27-19-1,-42 32-5,1-1 0,-1 1-1,1-1 1,0 1 0,-1 0 0,1-1 0,0 1-1,-1 0 1,1-1 0,0 1 0,-1 0 0,1 0-1,0 0 1,0-1 0,-1 1 0,1 0 0,0 0-1,0 0 1,-1 0 0,1 0 0,0 1 0,0-1 0,-1 0-1,1 0 1,0 0 0,-1 1 0,1-1 0,0 0-1,-1 1 1,1-1 0,0 0 0,-1 1 0,1-1-1,-1 1 1,1-1 0,-1 1 0,1-1 0,-1 1 0,1 0-1,-1-1 1,1 1 0,-1-1 0,0 1 0,1 0-1,-1 0 1,0-1 0,0 1 0,0 0 0,1-1-1,-1 1 1,0 0 0,0 0 0,0-1 0,0 2-1,0 52 1476,-1-40-1180,1-11-276,4 50 655,-4-52-726,0 0 1,0 0 0,0 0-1,0 0 1,0 0 0,0 0-1,0 0 1,1 0-1,-1 0 1,0 0 0,0 0-1,1 0 1,-1 0 0,1 0-1,-1 0 1,1-1 0,-1 1-1,1 0 1,0 0 0,-1 0-1,1-1 1,0 1 0,0 0-1,-1-1 1,1 1-1,0-1 1,0 1 0,0-1-1,0 1 1,0-1 0,0 0-1,0 1 1,0-1 0,0 0-1,0 0 1,0 0 0,0 0-1,0 0 1,0 0-1,0 0 1,0 0 0,0 0-1,1 0 1,0-2-479,0 0 0,0 0 0,0 0 0,0 0 0,-1 0 0,1-1 0,-1 1 0,1 0 0,-1-1 0,0 1-1,0-1 1,0 1 0,0-1 0,0 0 0,-1 1 0,1-1 0,-1-5 0,2 2-1356,3-25-7900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7.800"/>
    </inkml:context>
    <inkml:brush xml:id="br0">
      <inkml:brushProperty name="width" value="0.025" units="cm"/>
      <inkml:brushProperty name="height" value="0.025" units="cm"/>
    </inkml:brush>
  </inkml:definitions>
  <inkml:trace contextRef="#ctx0" brushRef="#br0">23 78 11851,'0'0'6871,"-4"13"-5590,-2 14-646,1 0 0,1 0 1,2 1-1,0-1 0,2 0 1,1 1-1,8 46 0,38 113 502,-13-59-1035,-61-206 217,15 52-398,2-1 0,1 0 0,2 0 0,0 0 0,-5-52 0,13 75 9,1 0 0,-1 0 1,1 1-1,0-1 1,0 0-1,0 1 0,1 0 1,-1-1-1,1 1 0,0 0 1,0 0-1,0 0 0,0 1 1,0-1-1,1 1 1,-1 0-1,8-4 0,20-18-1415,-26 18 1390,0-1 0,0 0-1,-1-1 1,0 1 0,0-1 0,-1 0-1,0 0 1,0 0 0,0 0-1,-1 0 1,-1-1 0,1-9 0,1-16 290,-4-60 0,-1 37 920,2 56-624,0 43-117,20 104 400,-16-97-50,20 88-1,-6-91-391,-2-26-862,-16-19 434,1-1 1,0 0-1,-1 1 1,1-1-1,0 0 1,-1 0-1,1 0 1,0 1-1,-1-1 0,1 0 1,0 0-1,-1 0 1,1 0-1,0 0 1,-1 0-1,1 0 1,0-1-1,-1 1 1,1 0-1,0 0 0,-1 0 1,1-1-1,0 1 1,-1 0-1,1-1 1,0 1-1,-1 0 1,1-1-1,0 0 0,3-7-3534,-2-6-2301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8.633"/>
    </inkml:context>
    <inkml:brush xml:id="br0">
      <inkml:brushProperty name="width" value="0.025" units="cm"/>
      <inkml:brushProperty name="height" value="0.025" units="cm"/>
    </inkml:brush>
  </inkml:definitions>
  <inkml:trace contextRef="#ctx0" brushRef="#br0">106 314 10794,'0'0'5477,"-11"7"-2914,0 1-1941,0 1 1,0 1 0,0-1-1,-12 17 1,20-23-482,1 0 0,-1 0 0,1 0 0,0 0 0,-1 1 0,2-1 0,-1 0 0,0 1 0,1 0 0,-1-1 0,1 1 0,0 0 0,0 0 0,1 0 0,-1 0 0,1 0 0,0-1 0,0 1 0,0 0 0,0 0 0,1 0 0,-1 0 0,1 0 1,0 0-1,3 5 0,-3-8-131,0 1 0,1-1 0,-1 1 1,1-1-1,0 1 0,-1-1 0,1 0 1,0 0-1,0 0 0,0 0 1,0 0-1,0 0 0,0-1 0,0 1 1,0-1-1,0 1 0,0-1 0,0 0 1,0 1-1,1-1 0,-1 0 0,0-1 1,3 1-1,-1-1-2,0 1 0,0-1 0,1 1 0,-1-1 0,0-1 0,0 1 0,0-1 0,0 1-1,0-1 1,-1 0 0,5-3 0,0-3-216,-1 0-1,0 0 1,0-1-1,-1 0 1,0 0-1,-1 0 1,0-1-1,0 0 1,-1 0-1,0-1 1,-1 1-1,0-1 1,-1 1-1,0-1 1,-1 0-1,1-13 1,-16 62-518,13-32 717,1-1 1,-1 0 0,1 0 0,0 0 0,0 0-1,2 9 1,-1-13-5,-1 0 0,0-1 0,0 1 0,0 0 0,1-1-1,-1 1 1,0 0 0,1-1 0,-1 1 0,0-1 0,1 1-1,-1 0 1,1-1 0,-1 1 0,1-1 0,-1 1 0,1-1 0,0 0-1,-1 1 1,1-1 0,-1 0 0,2 1 0,-1-1-26,0 0 1,1 0-1,-1 0 0,0 0 0,0 0 1,1-1-1,-1 1 0,0 0 1,0-1-1,0 1 0,0-1 1,0 1-1,0-1 0,1 0 1,-1 1-1,0-1 0,-1 0 1,2-1-1,7-6-312,-2 0-1,1 0 1,-1-1-1,0 0 0,-1-1 1,0 0-1,-1 0 1,0 0-1,0 0 1,5-21-1,0-2 209,-2-1-1,6-43 1,-7-48 1568,-19 156 2034,7-8-3195,2 1 0,0 0 1,2 0-1,0 0 0,2 0 0,1 0 0,0 0 0,2 0 0,1 0 0,1-1 0,1 0 0,18 41 0,-23-117-56,-18-68-283,17 125 79,1 0-1,1-1 0,-1 0 0,0 1 0,1-1 0,0 0 0,-1 0 1,1 0-1,1-1 0,-1 1 0,0-1 0,1 1 0,-1-1 1,1 0-1,-1-1 0,1 1 0,0-1 0,0 1 0,0-1 0,0 0 1,0 0-1,0-1 0,0 1 0,0-1 0,0 0 0,0 0 1,0-1-1,0 1 0,5-2 0,0 1 1,0 0 0,0-1-1,0-1 1,-1 1 0,1-2 0,-1 1 0,1-1 0,-1 0-1,0-1 1,-1 0 0,1 0 0,7-7 0,-12 9-29,1-1 1,-1 1-1,1-1 1,-1 0 0,0 0-1,0-1 1,-1 1 0,0 0-1,1-1 1,-1 0 0,-1 1-1,1-1 1,-1 0 0,0 0-1,1-5 1,-19 43 510,12-22-219,2 1 1,0 1-1,0-1 1,1 0-1,1 1 1,0-1-1,1 1 1,2 22-1,-2-34-276,0 0-1,0 0 0,1 0 1,-1 1-1,0-1 0,1 0 0,-1 0 1,1 0-1,0 0 0,-1 0 1,1 0-1,0 0 0,0 0 1,-1 0-1,1 0 0,0 0 1,0-1-1,0 1 0,0 0 1,0 0-1,0-1 0,0 1 1,0-1-1,1 1 0,-1-1 1,0 1-1,0-1 0,0 0 1,0 0-1,1 1 0,-1-1 1,0 0-1,0 0 0,1 0 0,-1 0 1,0-1-1,0 1 0,0 0 1,3-1-1,-3 0-153,1 1-1,-1-1 1,1 1-1,-1-1 1,0 1-1,1-1 1,-1 0-1,0 0 1,1 0-1,-1 0 1,0 0-1,0 0 1,0 0-1,0 0 1,0-1-1,0 1 1,0 0-1,0-1 1,0-1-1,1-2-785,-1 0 0,0 0 0,0-1-1,-1 1 1,1 0 0,-2-8 0,1 6-382,0-27-5588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8.966"/>
    </inkml:context>
    <inkml:brush xml:id="br0">
      <inkml:brushProperty name="width" value="0.025" units="cm"/>
      <inkml:brushProperty name="height" value="0.025" units="cm"/>
    </inkml:brush>
  </inkml:definitions>
  <inkml:trace contextRef="#ctx0" brushRef="#br0">1 0 10794,'0'0'8552,"25"51"-8552,-5-42-1377,-6-4-2114,10-2-3172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5:01.477"/>
    </inkml:context>
    <inkml:brush xml:id="br0">
      <inkml:brushProperty name="width" value="0.025" units="cm"/>
      <inkml:brushProperty name="height" value="0.025" units="cm"/>
    </inkml:brush>
  </inkml:definitions>
  <inkml:trace contextRef="#ctx0" brushRef="#br0">826 103 5669,'-5'-1'263,"1"0"-1,-1 0 1,1 0 0,0-1-1,-1 1 1,1-1-1,0 0 1,0-1-1,1 1 1,-1-1-1,0 0 1,1 1-1,-1-2 1,-4-5 0,-32-22 352,29 25-509,-1 1 1,0 0-1,0 1 0,-1 0 0,1 1 1,-1 0-1,1 1 0,-1 1 0,0 0 1,0 0-1,0 1 0,0 1 0,0 0 1,1 1-1,-1 1 0,0-1 0,1 2 1,0 0-1,0 0 0,-16 9 0,-240 121 1891,262-130-1918,0 0 0,1 0 0,-1 0 1,1 1-1,0 0 0,0 0 0,0 0 0,0 1 0,1-1 1,0 1-1,-3 7 0,-2 6-57,1 0 0,-8 28 0,9-26 35,0 0-1,-12 22 0,11-25-11,0 0-1,1 1 1,2 0-1,-1 1 1,2-1 0,1 1-1,0-1 1,1 22-1,1 18 7,11 83-1,1-41 97,30 123 0,-37-209-125,0 0 0,2 0 0,-1-1 0,2 0 1,0 0-1,1-1 0,0 1 0,1-2 0,0 1 1,17 15-1,-19-21-5,1 1 1,0-2 0,1 0-1,-1 0 1,1 0 0,1-1-1,-1 0 1,1-1 0,-1 0-1,1 0 1,1-1 0,-1-1-1,0 0 1,1 0 0,-1-1-1,12 0 1,-7-1-5,1-1 0,-1 0 1,0-1-1,0-1 0,-1-1 0,1 0 0,-1-1 0,0 0 1,0-1-1,0-1 0,-1 0 0,0 0 0,0-2 0,22-18 1,83-65 136,85-74-418,-178 142 233,-1-1-1,-1 0 0,-1-2 1,-1-1-1,25-44 1,-39 59 53,-1 0 0,0 0 0,-1 0 0,0 0 0,2-16 0,-6 24 33,0-1 1,0 0-1,-1 1 0,0-1 1,0 0-1,-1 0 0,1 1 0,-1-1 1,-1 1-1,1-1 0,-1 1 0,0-1 1,0 1-1,0 0 0,-6-9 0,-14-16 95,-1 1 0,-45-45-1,-9-10-245,58 58-709,-28-50 1,-11-16-4633,39 73 2687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9.312"/>
    </inkml:context>
    <inkml:brush xml:id="br0">
      <inkml:brushProperty name="width" value="0.025" units="cm"/>
      <inkml:brushProperty name="height" value="0.025" units="cm"/>
    </inkml:brush>
  </inkml:definitions>
  <inkml:trace contextRef="#ctx0" brushRef="#br0">34 0 6534,'0'0'7159,"-4"10"-3059,-1 2-3226,1-6-279,1 1-1,0 0 0,0 0 1,0 0-1,1 1 1,0-1-1,0 0 1,1 1-1,0 0 1,1-1-1,-1 11 0,2-17-579,1 0-1,-1 0 1,0-1-1,0 1 0,0 0 1,1-1-1,-1 1 1,0 0-1,1-1 1,-1 0-1,0 1 0,1-1 1,-1 0-1,1 0 1,-1 0-1,0 0 0,1 0 1,-1 0-1,1 0 1,-1 0-1,3-1 0,33-6 91,-25 2-145,1 0 0,-2-1 0,17-10-1,-21 10 60,0 2 0,1-1 0,0 1 0,0 0 0,0 1 0,1-1 0,-1 2 0,1-1 0,-1 1 0,14-1 0,17 9 1910,-33-4-1834,1-1 0,0 0 0,0 0 0,0 0 0,10-1 0,24-10-883,-15-4-7436,-15 5-386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29.771"/>
    </inkml:context>
    <inkml:brush xml:id="br0">
      <inkml:brushProperty name="width" value="0.025" units="cm"/>
      <inkml:brushProperty name="height" value="0.025" units="cm"/>
    </inkml:brush>
  </inkml:definitions>
  <inkml:trace contextRef="#ctx0" brushRef="#br0">63 0 8840,'0'0'11761,"2"12"-10565,109 445 5114,-108-446-6233,0 0 0,0 0 0,1 0 0,0-1 0,0 0 1,2 0-1,-1 0 0,1 0 0,0-1 0,13 14 0,-18-23-45,-3-6-26,-11-10-187,0 1 0,-2 0 1,1 0-1,-2 1 0,0 1 0,-26-16 1,-13-12-264,48 36 427,1 0-1,0-1 0,0 0 0,1 1 0,-1-2 0,1 1 0,-4-8 0,9 13 21,-1 0-1,0 0 1,1 0 0,0-1-1,-1 1 1,1 0 0,0 0-1,0 0 1,0-1-1,-1 1 1,1 0 0,0 0-1,1-1 1,-1 1-1,0 0 1,0 0 0,0-1-1,1 1 1,-1 0-1,1-2 1,1 1-3,-1 0 0,1 1 1,0-1-1,0 0 0,-1 1 0,1-1 0,0 1 1,0-1-1,0 1 0,1 0 0,-1 0 0,0 0 1,0 0-1,4-1 0,30-7-539,0 0 0,0 3-1,38-2 1,2-1-5247,-40 2-626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0.181"/>
    </inkml:context>
    <inkml:brush xml:id="br0">
      <inkml:brushProperty name="width" value="0.025" units="cm"/>
      <inkml:brushProperty name="height" value="0.025" units="cm"/>
    </inkml:brush>
  </inkml:definitions>
  <inkml:trace contextRef="#ctx0" brushRef="#br0">60 93 13132,'0'0'8243,"-9"5"-7293,6-3-906,0-1 54,0 0-1,0 0 1,1 1-1,-1 0 1,0 0-1,1 0 1,-1 0-1,1 0 1,-1 0 0,1 0-1,0 1 1,0-1-1,0 1 1,0 0-1,1-1 1,-1 1-1,1 0 1,-1 0-1,1 0 1,0 0-1,0 0 1,1 1-1,-1-1 1,0 3-1,1-5-86,0 0 0,0-1-1,0 1 1,0 0-1,0-1 1,0 1-1,0 0 1,1-1-1,-1 1 1,0 0-1,0-1 1,0 1-1,1-1 1,-1 1-1,0 0 1,1-1-1,-1 1 1,1-1-1,-1 1 1,0-1-1,1 1 1,-1-1 0,1 0-1,-1 1 1,1-1-1,0 0 1,-1 1-1,1-1 1,-1 0-1,1 1 1,1-1-1,25-3 150,36-24-133,-53 21-38,67-26-385,-70 29 363,0 1 1,-1 1-1,1-1 1,0 1-1,0 0 1,0 1 0,0 0-1,0 0 1,13 2-1,-18-1 93,-1 1 0,1-1 0,-1 1 0,1-1 0,-1 1 0,0 0 0,0 0 0,0-1 0,0 1 0,0 0-1,0 0 1,0 0 0,-1 0 0,1 0 0,-1 0 0,0 0 0,1 0 0,-1 0 0,0 1 0,0-1 0,0 0 0,-1 2 0,3 12 280,-2-16-324,0 0 0,0 0 0,1 1 0,-1-1 0,0 0 0,0 0 0,1 0 0,-1 0 0,0 0 0,0 0 0,0 0 0,1 1 0,-1-1 0,0 0 0,0 0 0,1 0 0,-1 0 0,0 0 1,1 0-1,-1 0 0,0 0 0,0 0 0,1 0 0,-1 0 0,0 0 0,0-1 0,1 1 0,-1 0 0,0 0 0,0 0 0,0 0 0,1 0 0,-1 0 0,0-1 0,0 1 0,0 0 0,1 0 0,-1 0 0,0 0 0,0-1 0,0 1 0,0 0 0,1 0 0,-1-1 0,0 1 0,0 0 0,0 0 0,0-1 0,0 1 0,0 0 0,0 0 0,0-1 0,0 1 0,9-13 283,-6-1-398,0 0 0,-1 0 0,0 0 1,-1 0-1,-2-29 0,1 17-2410,0 25 2295,1 1-1,-1-1 1,1 0-1,0 1 1,-1-1-1,1 1 0,-1-1 1,1 1-1,0 0 1,-1-1-1,1 1 0,0 0 1,-1-1-1,1 1 1,0 0-1,0 0 1,-1-1-1,1 1 0,0 0 1,0 0-1,0 0 1,-1 0-1,1 0 0,1 1 1,31-2-4874,-22 2 2846,12-3-892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0.698"/>
    </inkml:context>
    <inkml:brush xml:id="br0">
      <inkml:brushProperty name="width" value="0.025" units="cm"/>
      <inkml:brushProperty name="height" value="0.025" units="cm"/>
    </inkml:brush>
  </inkml:definitions>
  <inkml:trace contextRef="#ctx0" brushRef="#br0">72 110 9641,'0'0'7565,"-7"3"-5243,3-2-2195,1 0 0,-1 0 0,1 0-1,0 1 1,0-1 0,-1 1 0,1 0 0,0 0 0,1 0 0,-1 0 0,0 0 0,1 1 0,-1-1-1,1 1 1,0 0 0,0 0 0,0 0 0,0 0 0,0 0 0,0 0 0,1 0 0,0 1 0,0-1-1,0 1 1,0-1 0,0 0 0,1 1 0,-1 0 0,1-1 0,0 1 0,0-1 0,0 1 0,1-1-1,0 6 1,3-2-107,0 0 0,0 0 0,0 0 0,1-1 0,0 0-1,0 0 1,0 0 0,10 8 0,14 16-44,-19-16-102,-2-1 1,0 1-1,0 0 0,-1 0 0,-1 1 1,0 0-1,4 21 0,-8-31 135,-1 0 0,0-1 0,0 1 0,0 0 0,-1 0 0,0 0 0,0 0 0,0 0-1,0-1 1,-1 1 0,1 0 0,-1 0 0,-1 0 0,1-1 0,-1 1 0,0-1 0,0 1 0,0-1 0,0 0 0,-1 1-1,0-1 1,1 0 0,-2-1 0,1 1 0,0-1 0,-1 1 0,0-1 0,-4 3 0,7-5 30,0 0-1,0 0 1,0-1 0,0 1-1,0-1 1,0 1 0,0-1 0,-1 1-1,1-1 1,0 0 0,0 1 0,0-1-1,-1 0 1,1 0 0,0 0-1,0 0 1,0 0 0,-1 0 0,1 0-1,0 0 1,0-1 0,-1 1 0,1 0-1,0-1 1,0 1 0,0-1-1,0 1 1,0-1 0,-2-1 0,1 0-13,0 0 1,1-1 0,-1 1-1,1-1 1,-1 1 0,1-1-1,0 0 1,0 1 0,0-1-1,1 0 1,-1 0-1,0-3 1,-1-10-97,1 0 0,1 0 0,2-24 0,0 28 10,1 0 1,0 0-1,0 0 1,1 1 0,1 0-1,0-1 1,0 1 0,8-10-1,64-84-91,-54 77 171,36-57 0,-55 79-4,-1 0 1,0 0 0,0 0 0,0 0-1,-1-1 1,1 1 0,-2-1-1,1 0 1,-1 0 0,0 1 0,0-1-1,-1 0 1,0 0 0,0-7 0,-1 14 3,1-1 0,-1 0 0,1 0 0,0 1 0,-1-1 0,0 0 1,1 1-1,-1-1 0,1 0 0,-1 1 0,0-1 0,1 1 0,-1-1 0,0 1 1,0 0-1,1-1 0,-1 1 0,0 0 0,0-1 0,1 1 0,-1 0 1,0 0-1,0 0 0,0-1 0,0 1 0,0 0 0,1 0 0,-1 0 1,0 1-1,0-1 0,0 0 0,0 0 0,1 0 0,-1 1 0,-2 0 1,-28 13 348,27-9-295,-1 0 0,1 0 1,0 0-1,0 1 0,0 0 0,1 0 0,0 0 0,0 0 1,0 0-1,1 0 0,0 1 0,0-1 0,1 1 1,-1 7-1,1-12-51,1 1 0,0 0 0,0-1 0,0 1 0,0-1 0,0 1 0,1-1 0,-1 1 0,1-1 0,0 1 1,0-1-1,-1 1 0,2-1 0,-1 1 0,0-1 0,0 0 0,1 0 0,-1 0 0,1 0 0,0 0 0,-1 0 0,1 0 0,0 0 0,0-1 1,0 1-1,1-1 0,-1 0 0,0 1 0,0-1 0,1 0 0,-1 0 0,1 0 0,-1-1 0,1 1 0,-1-1 0,1 1 0,-1-1 0,6 0 1,-2 1-145,0-1 1,-1 0 0,1 0 0,0-1 0,0 0 0,0 0 0,-1 0 0,1-1 0,-1 1 0,1-2 0,-1 1 0,0 0 0,1-1 0,-1 0-1,-1 0 1,7-5 0,-3 1-1255,0-1 0,-1 0 0,0-1 0,0 0 0,-1 0 0,0 0 0,8-19 0,0 0-4348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1.124"/>
    </inkml:context>
    <inkml:brush xml:id="br0">
      <inkml:brushProperty name="width" value="0.025" units="cm"/>
      <inkml:brushProperty name="height" value="0.025" units="cm"/>
    </inkml:brush>
  </inkml:definitions>
  <inkml:trace contextRef="#ctx0" brushRef="#br0">0 0 15695,'0'0'5194,"1"11"-3955,3 14-588,2-1 0,0 1 0,1-1 1,2-1-1,0 1 0,2-2 1,16 28-1,18 18-419,-29-46-421,0 1 0,-1 1 0,-2 1 0,-1 0 0,10 28 0,-23-53 86,0 1 1,0-1-1,0 0 1,0 0-1,0 0 1,0 0 0,0 0-1,0 0 1,0 0-1,0-1 1,0 1-1,0 0 1,0 0-1,0-1 1,0 1 0,1-1-1,-1 1 1,0-1-1,0 1 1,-1-2-1,-21-15-120,2-1 0,0 0 0,0-2 0,2-1 0,1 0 0,0-1 0,2-1 0,-14-25 0,29 46 301,-1 0-1,1-1 0,0 1 1,0 0-1,0 0 1,0-1-1,0 1 1,1-1-1,-1 1 1,1-1-1,0 1 0,-1-5 1,1 6-8,1-1 1,-1 1-1,0 0 1,1 0-1,-1 0 1,1 0-1,-1 0 1,1-1-1,-1 1 1,1 0-1,0 0 1,0 1 0,-1-1-1,1 0 1,0 0-1,0 0 1,0 0-1,0 1 1,1-2-1,5-1 208,0 0 0,0 1 0,1 0-1,-1 0 1,0 1 0,15-2 0,-9 2-311,57-8 189,84-14-717,-136 18-1477,0 0 0,-1-1 0,26-14 0,6-9-9028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6.723"/>
    </inkml:context>
    <inkml:brush xml:id="br0">
      <inkml:brushProperty name="width" value="0.025" units="cm"/>
      <inkml:brushProperty name="height" value="0.025" units="cm"/>
    </inkml:brush>
  </inkml:definitions>
  <inkml:trace contextRef="#ctx0" brushRef="#br0">336 63 7655,'0'0'3780,"3"-9"-962,0-2-1988,-1 7-433,0 0-1,-1 0 1,0 0 0,0-1 0,0 1 0,-1 0-1,1-8 1,-1 10 1103,-10 22 267,-80 217-202,33-76-888,15-51-594,-85 187-1004,127-296 726,0 1-1,-1-1 0,1 0 0,-1 1 0,0-1 0,1 0 1,-1 0-1,0 0 0,0 0 0,0 0 0,0 1 1,0-2-1,0 1 0,0 0 0,0 0 0,0 0 0,0 0 1,-3 0-1,4-1-228,-1-1 1,0 0-1,1 0 1,-1 0-1,0-1 1,1 1-1,-1 0 1,1 0-1,0 0 1,-1 0-1,1 0 1,0 0-1,0-1 0,0 1 1,-1 0-1,1 0 1,1 0-1,-1-1 1,0 1-1,0-2 1,0-34-8898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7.084"/>
    </inkml:context>
    <inkml:brush xml:id="br0">
      <inkml:brushProperty name="width" value="0.025" units="cm"/>
      <inkml:brushProperty name="height" value="0.025" units="cm"/>
    </inkml:brush>
  </inkml:definitions>
  <inkml:trace contextRef="#ctx0" brushRef="#br0">196 1 13229,'0'0'5738,"-9"13"-5022,-31 66-177,3 2 0,4 1 0,-32 122 0,62-193-361,0 1-1,1-1 0,1 1 0,-1 14 1,2-25-164,0-1 1,0 1-1,0 0 1,0-1 0,0 1-1,0 0 1,0-1-1,0 1 1,1 0 0,-1-1-1,0 1 1,0-1-1,1 1 1,-1 0 0,0-1-1,1 1 1,-1-1 0,0 1-1,1-1 1,-1 1-1,1-1 1,-1 1 0,1-1-1,-1 0 1,1 1-1,-1-1 1,1 1 0,0-1-1,-1 0 1,1 0 0,-1 1-1,1-1 1,1 0-1,26-4 222,28-23 46,318-244-715,-325 230-1969,-11 1-2520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7.458"/>
    </inkml:context>
    <inkml:brush xml:id="br0">
      <inkml:brushProperty name="width" value="0.025" units="cm"/>
      <inkml:brushProperty name="height" value="0.025" units="cm"/>
    </inkml:brush>
  </inkml:definitions>
  <inkml:trace contextRef="#ctx0" brushRef="#br0">1 1 8808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7.838"/>
    </inkml:context>
    <inkml:brush xml:id="br0">
      <inkml:brushProperty name="width" value="0.025" units="cm"/>
      <inkml:brushProperty name="height" value="0.025" units="cm"/>
    </inkml:brush>
  </inkml:definitions>
  <inkml:trace contextRef="#ctx0" brushRef="#br0">261 60 13325,'1'-9'1889,"2"-25"-570,-3 33-1268,0 1-1,0-1 1,0 0 0,0 1-1,0-1 1,-1 0-1,1 0 1,0 1 0,0-1-1,-1 0 1,1 1 0,0-1-1,-1 0 1,1 1-1,-1-1 1,1 1 0,-1-1-1,1 1 1,-1-1 0,1 1-1,-1-1 1,0 1 0,1-1-1,-1 1 1,0 0-1,1-1 1,-1 1 0,0 0-1,1 0 1,-1 0 0,0-1-1,1 1 1,-1 0 0,0 0-1,0 0 1,1 0-1,-1 0 1,0 0 0,0 0-1,1 0 1,-1 1 0,0-1-1,1 0 1,-1 0-1,-1 1 1,-29 11 369,16-3-290,2 0 0,-1 1 0,2 1-1,-1 0 1,1 1 0,1 0 0,0 1 0,1 0-1,0 1 1,1 0 0,-10 21 0,9-13 118,1-1 1,0 1-1,2 0 0,0 1 1,2 0-1,0 0 1,-2 36-1,7-53-196,-1 0 0,1 0 0,0 0 0,1 0 0,0 0 0,0 0 0,0 0 0,0 0 0,1 0 0,0 0 0,0 0 1,4 6-1,-4-10-22,0 1 0,1-1 0,-1 1 0,1-1 0,-1 0 0,1 0 0,0 0 0,0 0 0,-1-1 0,1 1 0,0-1 1,1 0-1,-1 1 0,0-1 0,0-1 0,0 1 0,1 0 0,-1-1 0,0 0 0,1 0 0,-1 0 0,0 0 0,5-1 1,4-1 69,1 0 0,0-1 0,-1-1 0,1 0 0,-1-1 1,0 0-1,0-1 0,-1 0 0,0-1 0,0 0 0,0-1 1,-1 0-1,0-1 0,-1 0 0,13-15 0,-8 8-41,-1-1 1,0 0-1,-1-1 0,-1-1 0,-1 1 0,0-2 1,-2 1-1,12-37 0,-18 44-27,1 1 0,-2 0 0,0-1-1,0 1 1,-1-1 0,0 1 0,-4-21 0,4 29-56,-1 1 0,1 0 1,-1-1-1,0 1 0,1 0 0,-1 0 1,0 0-1,0-1 0,0 1 0,-1 0 1,1 0-1,0 1 0,-1-1 0,1 0 1,-1 0-1,0 1 0,1-1 0,-1 1 1,0-1-1,0 1 0,0 0 0,0-1 1,0 1-1,-1 0 0,1 1 0,0-1 1,0 0-1,-1 1 0,1-1 0,0 1 1,-1 0-1,1-1 0,0 1 0,-1 0 1,1 1-1,0-1 0,-1 0 0,1 1 1,0-1-1,-1 1 0,1 0 0,0 0 1,-4 1-1,2 0-151,1 0 0,-1 0 1,1 1-1,-1-1 0,1 1 0,0-1 0,0 1 1,0 0-1,0 0 0,1 0 0,-1 1 1,1-1-1,0 1 0,0-1 0,0 1 0,-3 6 1,-6 29-3376,10-2-3355,5-16 237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8.186"/>
    </inkml:context>
    <inkml:brush xml:id="br0">
      <inkml:brushProperty name="width" value="0.025" units="cm"/>
      <inkml:brushProperty name="height" value="0.025" units="cm"/>
    </inkml:brush>
  </inkml:definitions>
  <inkml:trace contextRef="#ctx0" brushRef="#br0">38 141 14798,'0'0'5071,"-5"9"-3667,-1 4-1081,1 1 0,0-1-1,1 1 1,0 0 0,1 0 0,1 1-1,0-1 1,1 22 0,1-34-310,0 0 0,1 0 0,-1 0 0,1 0 0,0 1 0,0-1 0,0 0 0,0-1 0,0 1 0,0 0 0,0 0 0,0 0 0,1-1 0,-1 1 0,1 0 0,-1-1 0,1 0 0,0 1 0,-1-1 0,1 0 0,0 0 0,0 0 0,0 0 0,0 0 0,0 0 0,0 0 0,0-1 0,0 1 0,1-1 0,-1 0 0,0 1 0,0-1 0,0 0 0,0 0 0,1-1 0,-1 1 0,3-1 0,2 1 6,1-2-1,0 1 0,0-1 1,0 0-1,-1 0 0,1-1 1,-1 0-1,0-1 0,7-3 1,1-4 9,-1 1 0,-1-2 1,0 0-1,-1 0 1,0-1-1,0-1 1,-2 0-1,0 0 1,0-1-1,-2-1 1,1 1-1,-2-1 1,0-1-1,4-17 1,-9 15 671,-10 30-403,-9 30-211,13-29-78,0 1-1,1 0 0,0 1 1,1-1-1,1 0 0,0 1 1,2 25-1,-1-38-7,0 0 0,1 0 0,-1 0 0,0 0 0,1 0 0,-1 0 1,1 1-1,-1-1 0,1-1 0,-1 1 0,1 0 0,0 0 0,-1 0 0,1 0 0,0 0 0,0-1 0,0 1 0,0 0 0,0-1 1,0 1-1,0 0 0,0-1 0,0 1 0,0-1 0,2 1 0,-1-1 1,1 0-1,0 0 1,-1 0-1,1 0 1,0 0-1,-1 0 1,1-1-1,-1 0 1,1 1-1,4-3 1,1-1 3,0 1 0,0-2 0,-1 1 0,1-1 0,9-9 0,-4 2-196,-1-1-1,0-1 1,-1 0-1,-1 0 1,0-1-1,12-25 1,-5-8-3216,-11-1-4062,-6 34 1534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6.187"/>
    </inkml:context>
    <inkml:brush xml:id="br0">
      <inkml:brushProperty name="width" value="0.05" units="cm"/>
      <inkml:brushProperty name="height" value="0.05" units="cm"/>
    </inkml:brush>
  </inkml:definitions>
  <inkml:trace contextRef="#ctx0" brushRef="#br0">19 6 17876,'0'-6'1528,"0"15"-1104,-1 5-168,-1 9 680,-1 6-247,2 8-281,-3 3-80,3 4-160,-1 2 16,1 0-264,1 0-288,-3-6 344,3-7-48,4-11-80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6:02.516"/>
    </inkml:context>
    <inkml:brush xml:id="br0">
      <inkml:brushProperty name="width" value="0.025" units="cm"/>
      <inkml:brushProperty name="height" value="0.025" units="cm"/>
    </inkml:brush>
  </inkml:definitions>
  <inkml:trace contextRef="#ctx0" brushRef="#br0">7239 608 4773,'-24'-12'514,"-753"-331"4652,652 301-4789,-207-40 0,-140 6-95,421 68-256,-464-34 223,-5 40 1,294 3-119,26 5-82,-309 49 1,-192 82 166,533-98-183,2 7 1,2 8-1,-303 143 0,275-95-8,3 8-1,6 9 1,5 7-1,-210 193 1,327-260-18,1 3 1,4 2-1,2 3 0,4 2 1,2 2-1,4 2 0,-48 107 1,50-78-10,5 2 0,3 1 1,-23 138-1,33-97-27,-8 286 1,31-328 36,6-1 1,19 119 0,-11-150 32,4-2 1,2 0-1,55 130 1,-44-137-40,3-2 0,2-1 1,3-2-1,3-2 0,63 69 0,-34-53 18,3-3-1,3-4 0,92 62 1,35 6-21,5-10 0,366 160 0,-245-152 10,404 103 1,1198 303 80,-1560-444 183,611 71-1,-867-151-247,788 82 107,5-48-97,-678-45-36,380-2-10,-1-38-4,-521 27 71,-1-5 1,0-2-1,-1-5 0,-1-4 0,-1-3 0,95-49 0,-124 50 26,0-3 0,-2-2 0,-2-2 0,-1-2 0,-2-3 0,-2-2-1,-2-1 1,-2-3 0,58-81 0,-53 56-161,-3-1-1,-3-3 1,-4-1-1,-3-1 1,46-163-1,-67 191 24,-3-1 0,-2 0-1,-2-1 1,-3 0 0,-2 0-1,-2 1 1,-2-1-1,-2 0 1,-3 1 0,-2 0-1,-19-55 1,-13-6 394,-4 2-1,-66-110 1,-139-197 767,243 403-1093,-224-340 386,-289-337 0,295 429-679,-446-399 1,371 404 249,-582-380 0,698 528-125,-3 8 0,-230-87 0,257 129-1381,-249-56 1,228 77-1550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38.548"/>
    </inkml:context>
    <inkml:brush xml:id="br0">
      <inkml:brushProperty name="width" value="0.025" units="cm"/>
      <inkml:brushProperty name="height" value="0.025" units="cm"/>
    </inkml:brush>
  </inkml:definitions>
  <inkml:trace contextRef="#ctx0" brushRef="#br0">160 1 6246,'0'0'12155,"-4"11"-11477,-1 10-327,0 1 0,1 0 0,1-1 0,1 1 0,1 0 0,1 1-1,1-1 1,4 25 0,42 185 442,-47-230-846,1-1 0,-1 0 0,0 0 1,1 0-1,-1 0 0,0 1 0,1-1 0,-1 0 1,0 0-1,0 1 0,0-1 0,0 0 1,0 0-1,-1 1 0,1-1 0,0 0 0,0 0 1,-1 0-1,1 1 0,-1-1 0,1 0 0,-2 1 1,2-2-8,-1 1 0,0-1 0,0 0 0,0 0 0,0 0 0,0 0 0,0 0 0,0 0 0,0 0 0,0 0 0,0 0 0,0-1 1,0 1-1,0 0 0,1 0 0,-1-1 0,0 1 0,0-1 0,0 1 0,0-1 0,-1 0 0,-53-44-1700,48 38 1713,-1-1 8,-53-52-44,57 56 338,0-1 0,1 1 0,0-1 0,0 0 0,0 0 0,0 0 0,1 0 0,0-1-1,0 1 1,0-1 0,1 1 0,-2-8 0,4 11-141,-1 0 0,0 0 0,1 0 0,-1 0 1,1 0-1,0 0 0,0 1 0,0-1 0,0 0 0,0 0 0,0 1 0,0-1 0,0 0 0,1 1 1,-1 0-1,1-1 0,-1 1 0,1 0 0,0-1 0,-1 1 0,1 0 0,0 0 0,0 0 0,3 0 0,56-21 711,-44 17-600,73-17 299,-63 17-2425,54-18 1,-59 12-3150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1.830"/>
    </inkml:context>
    <inkml:brush xml:id="br0">
      <inkml:brushProperty name="width" value="0.025" units="cm"/>
      <inkml:brushProperty name="height" value="0.025" units="cm"/>
    </inkml:brush>
  </inkml:definitions>
  <inkml:trace contextRef="#ctx0" brushRef="#br0">0 492 12332,'0'0'4142,"0"10"-3037,11 228 2699,-2-85-3225,-5-122 1446,3-45-943,5-53-671,-9 39-398,2-39 4,4 1 0,2 1-1,30-97 1,-40 159-20,1 0 0,-1 0-1,0-1 1,1 1 0,0 0-1,-1 0 1,1 0 0,0 1 0,1-1-1,-1 0 1,0 1 0,1 0-1,0-1 1,-1 1 0,1 0 0,5-3-1,-6 5-2,0 0 0,0-1-1,-1 1 1,1 0 0,0 0-1,0 0 1,0 0-1,-1 1 1,1-1 0,0 0-1,0 1 1,-1-1 0,1 1-1,0 0 1,-1-1-1,1 1 1,-1 0 0,1 0-1,-1 0 1,1 0 0,-1 0-1,1 1 1,-1-1 0,0 0-1,0 1 1,0-1-1,0 0 1,0 1 0,0 0-1,0-1 1,0 1 0,0-1-1,0 3 1,3 6 8,1 1 0,-2-1 0,1 1 0,-2 0 0,1 0 0,-2 0 0,1 0 0,-1 1 0,-1-1 0,0 0 0,-2 12 0,2-17 37,-1-1 0,1 1 0,-1 0 1,0-1-1,-1 0 0,1 1 0,-1-1 0,0 0 0,0 0 0,-1 0 0,0 0 0,0 0 0,0 0 0,0-1 0,-1 1 0,0-1 0,1 0 0,-2 0 0,1-1 0,0 1 0,-1-1 0,1 0 0,-11 5 0,14-7-93,-1-1 0,1 1 0,-1 0 0,1-1 0,0 0 0,-1 1 0,1-1 0,-1 0 0,1 1 0,-1-1 0,1 0-1,-1 0 1,1 0 0,-1-1 0,1 1 0,0 0 0,-1 0 0,1-1 0,-1 1 0,1-1 0,-1 1 0,1-1 0,0 0 0,0 0 0,-1 1 0,1-1 0,0 0 0,0 0 0,0 0 0,0 0 0,0 0 0,0 0 0,0-1 0,0 1 0,0 0 0,1 0 0,-1-1 0,0 1 0,1 0 0,-1-1 0,1 1 0,-1-1 0,1 1 0,0-1 0,0 1-1,0-1 1,0 1 0,0-1 0,0-1 0,0-2-672,0 0 0,0 0-1,1 0 1,0 0 0,0 0-1,0 1 1,0-1-1,1 0 1,0 1 0,0-1-1,0 1 1,0-1 0,1 1-1,5-7 1,3 1-1051,2 0 0,-1 0 0,1 1-1,17-8 1,20-14 2783,-43 26 1064,0-1-1,-1 1 0,1-1 0,9-13 0,-12 25 3545,7 18-4406,-2-4-898,-8-18-290,-1-1-1,1 1 0,0-1 0,0 1 0,0-1 0,0 1 0,0-1 1,1 0-1,-1 1 0,0-1 0,1 0 0,-1 0 0,0 0 0,1 0 1,-1 0-1,1 0 0,0 0 0,-1-1 0,1 1 0,0-1 1,-1 1-1,1-1 0,0 0 0,1 1 0,0-2-3,0 1 0,0-1 0,0 1 0,0-1 0,-1 0-1,1 0 1,-1-1 0,1 1 0,0 0 0,-1-1 0,0 1 0,1-1 0,2-3 0,5-5 12,0-1 0,0 0 1,-1 0-1,12-21 1,-20 29-22,4-4 7,-1 0 0,1 0 0,-2 0 1,1 0-1,-1-1 0,0 1 0,-1-1 1,0 0-1,2-12 0,-4 18 29,-1 5 37,-22 63 755,22-61-809,0-1-1,-1 1 0,2 0 0,-1 0 1,0 0-1,1 0 0,0 0 1,0 0-1,1-1 0,-1 1 0,1 0 1,2 7-1,-3-12-21,1 1 0,0 0 0,-1 0-1,1-1 1,0 1 0,0 0 0,-1-1 0,1 1 0,0-1 0,0 1 0,0-1 0,0 1-1,0-1 1,0 0 0,-1 1 0,1-1 0,0 0 0,0 0 0,0 0 0,0 0 0,0 0-1,0 0 1,0 0 0,0 0 0,0 0 0,0 0 0,0 0 0,0-1 0,0 1 0,0 0 0,0-1-1,0 1 1,0-1 0,-1 1 0,1-1 0,0 1 0,1-2 0,31-24 168,-20 8-146,0-1 0,-1 0-1,-1-1 1,-1 0 0,-1-1-1,-1 0 1,0 0 0,-2-1-1,6-33 1,-3 4 41,-3 0 1,1-73-1,-9 224 82,3 92 818,-1-187-938,0 0 0,1 0 1,0 0-1,0 0 0,0 0 0,1 0 0,-1 0 1,1 0-1,0 0 0,1-1 0,-1 1 1,1-1-1,0 0 0,0 1 0,0-1 0,1-1 1,-1 1-1,1 0 0,0-1 0,0 0 0,0 0 1,0 0-1,1 0 0,-1-1 0,1 0 1,0 0-1,0 0 0,0 0 0,-1-1 0,2 0 1,-1 0-1,0 0 0,0-1 0,0 1 0,7-1 1,-35-24-1392,-11-5 720,-1 1 0,-1 1 1,-58-30-1,94 57 672,0 0 0,0 0 0,0 0 0,0 0 0,-1-1 0,1 1 1,0 0-1,0 0 0,0 0 0,0 0 0,-1 0 0,1 0 1,0 0-1,0-1 0,0 1 0,0 0 0,0 0 0,0 0 0,0 0 1,0-1-1,-1 1 0,1 0 0,0 0 0,0 0 0,0 0 0,0-1 1,0 1-1,0 0 0,0 0 0,0 0 0,0-1 0,0 1 0,0 0 1,0 0-1,0 0 0,0-1 0,0 1 0,0 0 0,1 0 1,-1 0-1,0 0 0,0-1 0,0 1 0,0 0 0,0 0 0,0 0 1,0 0-1,1 0 0,-1-1 0,0 1 0,0 0 0,0 0 0,0 0 1,0 0-1,1 0 0,-1 0 0,0 0 0,0 0 0,0 0 0,1-1 1,-1 1-1,0 0 0,24-9 633,48-7-873,-50 11 340,-13 3-202,44-11-1599,-22 0-2586,-15 1-2128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2.885"/>
    </inkml:context>
    <inkml:brush xml:id="br0">
      <inkml:brushProperty name="width" value="0.025" units="cm"/>
      <inkml:brushProperty name="height" value="0.025" units="cm"/>
    </inkml:brush>
  </inkml:definitions>
  <inkml:trace contextRef="#ctx0" brushRef="#br0">59 1 15182,'-4'0'3838,"2"10"-2966,1 13-911,4 18 528,2 0-1,2 0 1,1-1 0,2 0-1,22 54 1,7 30 1966,-33-99-1708,-6-25-733,-1 0-1,1 0 1,0 0-1,0 0 1,0 0-1,0-1 1,0 1-1,0 0 1,0 0-1,0 0 1,0 0 0,0 0-1,0 0 1,0 0-1,0 0 1,-1 0-1,1 0 1,0 0-1,0 0 1,0 0-1,0 0 1,0 0-1,0 0 1,0 1-1,0-1 1,0 0-1,0 0 1,0 0-1,0 0 1,0 0-1,-1 0 1,1 0-1,0 0 1,0 0-1,0 0 1,0 0 0,0 0-1,0 0 1,0 0-1,0 0 1,-18-38 543,3 7-612,0 7 73,0 1 0,-1 0 0,-1 1-1,-1 1 1,-25-22 0,43 43-12,0 0-1,0 0 1,0-1-1,0 1 1,-1 0-1,1 0 1,0 0-1,0 0 1,0 0-1,0 0 1,0-1-1,0 1 1,0 0 0,0 0-1,0 0 1,0 0-1,0 0 1,0-1-1,0 1 1,0 0-1,0 0 1,0 0-1,0 0 1,0-1-1,0 1 1,0 0 0,0 0-1,0 0 1,0 0-1,0-1 1,0 1-1,0 0 1,0 0-1,0 0 1,0 0-1,0 0 1,0 0-1,0-1 1,0 1-1,1 0 1,-1 0 0,0 0-1,0 0 1,0 0-1,0 0 1,0 0-1,1-1 1,-1 1-1,0 0 1,0 0-1,0 0 1,1 0-1,15-4 88,33-1-326,-31 4 0,16-4-2331,-1 0 0,41-14-1,-32 6-3360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4.101"/>
    </inkml:context>
    <inkml:brush xml:id="br0">
      <inkml:brushProperty name="width" value="0.025" units="cm"/>
      <inkml:brushProperty name="height" value="0.025" units="cm"/>
    </inkml:brush>
  </inkml:definitions>
  <inkml:trace contextRef="#ctx0" brushRef="#br0">115 584 10442,'0'0'4185,"-11"5"-1516,2 0-2086,0 1 0,1-1 0,-1 1 0,1 1-1,0-1 1,-13 16 0,18-18-388,-1-1 1,1 1-1,1 1 0,-1-1 1,0 0-1,1 1 0,0-1 1,0 1-1,0 0 0,1-1 1,0 1-1,0 0 0,0 0 1,0 0-1,1 0 0,0 0 1,0 0-1,0 0 0,1 8 1,0-12-191,0 0 1,-1 0-1,1 0 1,0 0-1,0 0 1,-1-1-1,1 1 0,0 0 1,0 0-1,0-1 1,0 1-1,0 0 1,0-1-1,0 1 1,0-1-1,0 1 1,1-1-1,-1 0 1,0 1-1,0-1 1,0 0-1,0 0 1,1 0-1,-1 0 1,0 0-1,0 0 1,2 0-1,36-5 87,-27 1-127,1-1 0,-1-1 0,0 0 1,16-11-1,-20 11-31,1 1-1,-1 0 1,1 0 0,0 1 0,0 0 0,1 0 0,-1 1-1,1 0 1,0 1 0,11-1 0,-21 3 135,1 1 1,-1 0-1,0-1 0,1 1 0,-1 0 1,0-1-1,1 1 0,-1 0 0,0-1 1,0 1-1,0 0 0,1 0 1,-1-1-1,0 1 0,0 0 0,0 0 1,0-1-1,0 1 0,-1 0 0,1 0 1,0-1-1,0 1 0,0 0 1,-1 0-1,1-1 0,-1 2 0,-3 5 458,2-17-143,1-28-312,-1 25-514,2 1 1,0-1 0,0 0-1,4-20 1,41 32-4187,-32 1 3043,-1 0 0,1-1 0,0-1 0,-1 0 0,1 0 0,16-7 0,-25 7 1181,1 0 0,-1 0 0,1 0-1,-1-1 1,0 1 0,0-1 0,0 0 0,6-7 0,-8 8 646,0 0-1,0-1 1,-1 1 0,1-1 0,-1 0-1,1 1 1,-1-1 0,0 0 0,0 0-1,0 0 1,-1 0 0,1 0 0,-1 0-1,1 0 1,-1-4 0,-5 0 6123,-6 11-3710,-7 15-1036,16-13-1496,1 0-1,-1 0 1,1 0-1,0 0 0,1 0 1,-1 0-1,1 0 1,0 0-1,1 0 1,0 0-1,-1 0 1,2 0-1,2 9 0,4 6-61,1 0 0,16 28 0,10 24-185,-28-51 128,0 1 0,-2 0 0,0 0 0,-2 0 0,0 1 1,-2-1-1,-1 1 0,-3 33 0,3-56 7,0-1 0,1 1 1,-1-1-1,0 0 0,0 1 0,0-1 1,0 1-1,0-1 0,0 1 0,0-1 0,0 1 1,0-1-1,0 0 0,0 1 0,0-1 0,-1 1 1,1-1-1,0 1 0,0-1 0,0 0 1,-1 1-1,1-1 0,0 0 0,0 1 0,-1-1 1,1 1-1,0-1 0,-1 0 0,1 0 0,0 1 1,-1-1-1,1 0 0,0 0 0,-1 1 1,1-1-1,-1 0 0,1 0 0,0 0 0,-1 0 1,1 0-1,-1 1 0,1-1 0,-1 0 0,1 0 1,-1 0-1,1 0 0,0 0 0,-1 0 1,1-1-1,-1 1 0,0 0 0,0-1 13,0 0 0,0 0-1,0 0 1,0 0 0,0-1 0,0 1-1,0 0 1,1 0 0,-1-1 0,0 1 0,1 0-1,-1-1 1,1 1 0,-1-3 0,-4-34-495,1 0 0,2 0 0,1 0 0,7-48 0,-2 62 229,1 0-1,1 1 0,1 0 0,1 0 0,18-34 0,12-35 264,-31 59 171,-7 33-176,0-1 1,0 1-1,0-1 1,0 1-1,0-1 1,0 1-1,0 0 1,0-1-1,0 1 1,0-1-1,0 1 1,0-1-1,0 1 1,0-1-1,0 1 1,0 0-1,-1-1 1,1 1-1,0-1 1,0 1-1,-1 0 1,1-1-1,0 1 1,0 0-1,-1-1 1,1 1-1,0 0 1,-1-1-1,1 1 1,0 0-1,-1 0 1,1-1-1,-1 1 1,1 0-1,0 0 1,-1 0-1,1-1 1,-1 1-1,1 0 1,-1 0-1,1 0 1,-1 0-1,1 0 1,0 0-1,-1 0 1,1 0-1,-1 0 1,1 0-1,-1 0 1,1 1-1,-1-1 1,1 0-1,0 0 1,-1 0-1,1 1 1,-1-1 0,1 0-1,0 0 1,-1 1-1,1-1 1,0 0-1,-1 0 1,1 1-1,0-1 1,0 1-1,-1 0 1,-5 4 69,0 0 0,0 1 1,0 0-1,1 0 0,0 0 0,0 1 1,1 0-1,0 0 0,-6 14 1,7-16 102,0 1 1,1 0 0,0 0-1,0 0 1,0 0 0,1 1-1,0-1 1,0 0-1,1 1 1,0-1 0,0 0-1,0 1 1,2 7 0,-1-13-161,0 1 1,1-1 0,-1 0 0,0 1 0,0-1 0,1 0 0,-1 0 0,1 0-1,-1 0 1,1 0 0,0 0 0,-1 0 0,1-1 0,0 1 0,0-1 0,-1 1-1,1-1 1,0 0 0,0 1 0,0-1 0,-1 0 0,1 0 0,0 0 0,0 0 0,3-1-1,48-8 460,-41 4-455,1-1 1,-1 0-1,-1-1 1,1 0-1,-1-1 0,0 0 1,-1-1-1,0 0 1,0 0-1,-1-1 1,0-1-1,-1 1 1,0-1-1,0-1 0,-2 0 1,9-18-1,-3 2-15,-1 0-1,-2 0 1,-1-1 0,-1-1-1,-1 1 1,2-43-1,-7 56-7,2-76-23,-3 86 9,0 1 0,-1-1 0,1 0 0,-1 1 0,0 0 0,-1-1 0,0 1 0,1 0 0,-2-1 0,1 1 0,-1 0 0,1 1 0,-4-6 0,5 9 5,0 0 0,0 0 0,0 0-1,0 0 1,0 0 0,0 0 0,0 1-1,0-1 1,0 0 0,0 0 0,-1 1-1,1-1 1,0 1 0,0-1-1,-1 1 1,1 0 0,0-1 0,-1 1-1,1 0 1,0 0 0,-1 0 0,1 0-1,0 0 1,-1 0 0,1 0 0,0 0-1,-1 1 1,1-1 0,0 0 0,0 1-1,-1-1 1,1 1 0,0 0 0,0-1-1,0 1 1,-1 0 0,1 0 0,0 0-1,0 0 1,0-1 0,1 1-1,-1 1 1,0-1 0,0 0 0,0 0-1,1 0 1,-1 0 0,1 0 0,-1 1-1,0 1 1,-4 6 38,1 0-1,0 1 1,1-1-1,0 1 1,-2 12-1,4-11-18,0 0 0,0 0-1,1 0 1,0 0 0,1 0-1,1 0 1,0 0 0,0 0 0,1-1-1,0 1 1,1-1 0,0 0 0,1 0-1,0 0 1,0 0 0,1-1 0,11 14-1,-6-11-8,-1 0-1,2-1 1,0 0 0,0-1-1,1 0 1,0-1-1,0 0 1,1-1 0,1-1-1,-1 0 1,24 7 0,-27-12 256,-11-4-157,-23-14-246,-38-18-739,-234-109-781,276 128 1964,19 15-294,0 0 0,0 0 0,0 0 0,0-1 0,0 1 0,0 0 0,-1 0 0,1-1 1,0 1-1,0 0 0,0 0 0,0 0 0,0-1 0,0 1 0,0 0 0,0 0 0,0-1 0,0 1 0,0 0 1,1 0-1,-1-1 0,0 1 0,0 0 0,0 0 0,0 0 0,0-1 0,0 1 0,0 0 0,1 0 1,-1 0-1,0-1 0,0 1 0,0 0 0,0 0 0,1 0 0,-1 0 0,0 0 0,0-1 0,1 1 0,-1 0 1,0 0-1,40-6 865,-31 5-952,1 0 121,55-3-184,0-3 0,-1-3 0,101-29 0,-135 25-2038,-13-2-2194,-3-5-4660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5.771"/>
    </inkml:context>
    <inkml:brush xml:id="br0">
      <inkml:brushProperty name="width" value="0.025" units="cm"/>
      <inkml:brushProperty name="height" value="0.025" units="cm"/>
    </inkml:brush>
  </inkml:definitions>
  <inkml:trace contextRef="#ctx0" brushRef="#br0">0 232 4644,'0'0'6567,"3"-9"-5639,2-1-774,0 0 0,0 0 0,1 0-1,0 1 1,0 0 0,1 0-1,0 1 1,1-1 0,0 2-1,0-1 1,1 1 0,0 1-1,0-1 1,0 1 0,1 1-1,0 0 1,16-6 0,-16 7-77,0 1 0,0-1 0,1 2 0,-1 0 0,0 0 0,1 0 0,-1 2 1,1-1-1,0 1 0,-1 1 0,1 0 0,-1 0 0,0 1 0,1 1 0,-1-1 0,0 2 0,0-1 0,0 1 0,15 10 1,30 25 206,-36-24-232,1 0 1,1-2-1,25 12 0,-39-21-35,1-1 0,0 0 0,-1-1 0,2 0 0,-1 0 0,0-1 0,0 0 0,0 0 0,0-1 0,1 0 0,-1 0 0,0-1 0,13-3 0,6-5 78,0-2 0,-1-1 1,-1-1-1,0-1 0,0-1 0,42-35 1,43-26-42,-107 74-50,-1 1 0,1-1 0,-1 1 0,1 0 1,0 0-1,-1 0 0,1 0 0,0 0 1,0 1-1,0-1 0,0 1 0,5 0 0,-6 0 32,-1 1-1,1-1 1,-1 1 0,0-1-1,1 1 1,-1 0-1,1 0 1,-1 0-1,0-1 1,0 1-1,0 1 1,1-1-1,-1 0 1,0 0-1,0 0 1,0 0-1,-1 1 1,1-1 0,0 1-1,0-1 1,-1 0-1,1 1 1,0 2-1,1 3 110,1 0 0,1 0-1,-1 0 1,1 0 0,0 0 0,0-1 0,1 1-1,0-1 1,0 0 0,1-1 0,7 7-1,-8-9-117,0 0 0,0 0 0,0-1 0,1 1 0,-1-1 0,1 0 0,0-1-1,0 1 1,-1-1 0,1-1 0,0 1 0,0-1 0,0 0 0,0 0 0,11-2 0,1-2 12,-1-1 0,0 0 1,0-2-1,0 0 0,-1-1 1,0 0-1,24-18 0,31-15-684,-32 27-1303,-26 17-4774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6.957"/>
    </inkml:context>
    <inkml:brush xml:id="br0">
      <inkml:brushProperty name="width" value="0.025" units="cm"/>
      <inkml:brushProperty name="height" value="0.025" units="cm"/>
    </inkml:brush>
  </inkml:definitions>
  <inkml:trace contextRef="#ctx0" brushRef="#br0">169 67 11787,'0'-9'2541,"-1"-27"-64,1 35-2398,0 0 0,0 0-1,0 0 1,-1 0 0,1 0-1,0 1 1,0-1 0,-1 0-1,1 0 1,0 0 0,-1 0 0,1 1-1,-1-1 1,1 0 0,-1 0-1,1 1 1,-1-1 0,0 0-1,1 1 1,-1-1 0,0 1-1,0-1 1,1 1 0,-1-1 0,0 1-1,0-1 1,0 1 0,0 0-1,1 0 1,-1-1 0,0 1-1,0 0 1,0 0 0,0 0-1,0 0 1,0 0 0,0 0-1,0 0 1,1 0 0,-1 0 0,0 0-1,0 1 1,0-1 0,0 0-1,0 1 1,0-1 0,1 1-1,-1-1 1,0 0 0,0 1-1,1 0 1,-2 0 0,-3 2 7,0 0 0,0 0 0,1 1 0,-1 0 0,1 0 0,-5 4 0,-3 9 31,1 0 0,1 1 0,0 0 0,1 1 0,1-1 0,1 2 0,0-1 0,2 1 0,0 0 0,1 0 0,1 1 1,1-1-1,1 35 0,1-53-100,0 1 0,0-1 1,0 1-1,0-1 0,1 1 1,-1-1-1,1 1 0,-1-1 0,1 0 1,0 1-1,0-1 0,0 0 1,0 0-1,1 1 0,-1-1 1,1 0-1,-1 0 0,1-1 1,-1 1-1,1 0 0,0 0 1,0-1-1,0 1 0,0-1 1,0 0-1,0 1 0,1-1 1,-1 0-1,0 0 0,1-1 0,-1 1 1,0 0-1,1-1 0,2 1 1,1-1 58,-1 0 0,1-1 0,-1 0 0,1 0 0,-1 0 0,0 0 0,1-1-1,-1 0 1,0 0 0,0 0 0,0-1 0,0 0 0,0 0 0,5-5 0,7-5 42,-2-2-1,0 0 1,0 0-1,-2-2 1,0 1-1,16-28 1,-22 32-90,-1 0 1,0 0-1,0-1 1,-2 1-1,0-1 0,0 0 1,-1-1-1,-1 1 1,0-1-1,0 1 1,-2-18-1,1 30-19,-1-1 1,0 0-1,0 0 1,-1 0-1,1 0 0,0 0 1,-1 0-1,1 0 1,-1 0-1,1 0 0,-1 1 1,0-1-1,0 0 1,0 1-1,0-1 0,0 0 1,0 1-1,0-1 1,-1 1-1,1-1 0,0 1 1,-1 0-1,1 0 1,-1 0-1,0-1 0,1 2 1,-1-1-1,0 0 1,0 0-1,1 0 0,-1 1 1,0-1-1,0 1 1,0-1-1,0 1 0,0 0 1,0 0-1,-3 0 1,2 1-79,0-1 0,0 1 0,0 0 0,1 0 0,-1 0 0,0 0 0,1 0 0,-1 1 0,1-1 0,-1 1 0,1 0 1,0 0-1,-1 0 0,1 0 0,0 0 0,0 0 0,1 0 0,-1 1 0,0-1 0,1 1 0,-1-1 0,1 1 0,0-1 1,0 1-1,-1 5 0,-1 30-5457,5-26-228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7.592"/>
    </inkml:context>
    <inkml:brush xml:id="br0">
      <inkml:brushProperty name="width" value="0.025" units="cm"/>
      <inkml:brushProperty name="height" value="0.025" units="cm"/>
    </inkml:brush>
  </inkml:definitions>
  <inkml:trace contextRef="#ctx0" brushRef="#br0">31 399 16656,'0'0'1238,"-5"11"583,1-4-1474,1-2-87,0 1 0,0 0-1,1 0 1,-1 1-1,1-1 1,1 1-1,-1-1 1,1 1 0,0-1-1,0 11 1,2-16-255,-1-1 0,1 1 0,-1-1 0,0 1-1,1 0 1,-1-1 0,1 1 0,0-1 0,-1 0 0,1 1 0,-1-1 0,1 1 0,-1-1 0,1 0 0,0 0 0,-1 1 0,1-1 0,0 0 0,-1 0 0,1 0 0,0 1 0,0-1 0,-1 0 0,1 0 0,0 0-1,-1 0 1,1-1 0,0 1 0,-1 0 0,1 0 0,0 0 0,0-1 0,26-5 77,-16 0-65,0 0 0,0 0 0,0-2 0,-1 1-1,0-1 1,0-1 0,-1 0 0,0 0 0,8-12 0,-10 13-22,-1 0 0,-1 0 0,1 0 1,-1-1-1,-1 1 0,0-1 1,0 0-1,0-1 0,-1 1 0,-1 0 1,0-1-1,2-14 0,-19 47 213,11-14-175,1 0 0,1 0 0,-1 0-1,1 0 1,1 1 0,0-1 0,0 20-1,1-27-28,0 0 0,0 0 0,0 0 0,1 0-1,-1 0 1,0 0 0,1 0 0,0 0 0,0 0-1,-1 0 1,1-1 0,0 1 0,1 0 0,-1 0-1,0-1 1,0 1 0,1-1 0,-1 1 0,1-1-1,-1 1 1,1-1 0,0 0 0,-1 0 0,1 0-1,0 0 1,0 0 0,0 0 0,0-1 0,0 1-1,0 0 1,0-1 0,0 0 0,0 1 0,0-1-1,0 0 1,0 0 0,0 0 0,0 0 0,0 0-1,0-1 1,3 0 0,0-1 10,1 1 0,-1-1 0,1 0 0,-1-1 0,0 1 0,0-1 0,0 0 0,0-1 1,0 1-1,-1-1 0,1 0 0,-1 0 0,0 0 0,-1-1 0,7-8 0,4-8 18,-1 0-1,14-31 1,-17 26-7,-1-1-1,-2 0 0,0 0 1,-2-1-1,-1 1 0,-1-1 0,-2 0 1,-2-35-1,-1 57 106,-2 12-16,-4 14 21,6-6-142,-6 21 33,3 1 0,-3 62 0,7-90-21,1 0 0,1 0 0,-1 1 0,1-1 0,1 0 0,0 0 0,0 0 0,0 0 0,1 0 0,0-1 0,1 1 0,-1-1 0,1 0 0,1 0-1,0 0 1,0-1 0,11 13 0,-13-17-55,0 1 0,0-1 0,0 0 0,0 0 1,1 0-1,-1-1 0,1 1 0,-1-1 0,1 1 0,-1-1 0,1 0 0,0-1 0,4 1 0,-30-21-2251,-48-26-1104,36 24 3575,-53-44 1,87 66-113,0 0 0,0 0 0,-1-1 0,1 1 1,0 0-1,0 0 0,0 0 0,-1 0 0,1-1 0,0 1 0,0 0 1,0 0-1,0 0 0,-1-1 0,1 1 0,0 0 0,0 0 1,0-1-1,0 1 0,0 0 0,0 0 0,0-1 0,0 1 0,0 0 1,0-1-1,0 1 0,0 0 0,0 0 0,0-1 0,0 1 0,0 0 1,0 0-1,0-1 0,0 1 0,0 0 0,0 0 0,1-1 0,-1 1 1,0 0-1,0 0 0,0 0 0,0-1 0,0 1 0,1 0 0,16-7 984,36 2-945,-39 4 178,13-2-509,-1-2 1,40-10-1,-51 9-1808,1 0 0,28-14 0,2-9-9335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8.791"/>
    </inkml:context>
    <inkml:brush xml:id="br0">
      <inkml:brushProperty name="width" value="0.025" units="cm"/>
      <inkml:brushProperty name="height" value="0.025" units="cm"/>
    </inkml:brush>
  </inkml:definitions>
  <inkml:trace contextRef="#ctx0" brushRef="#br0">1 119 3748,'0'0'17210,"8"5"-16003,-3-1-1104,0 0 1,0-1-1,-1 2 1,0-1-1,0 1 0,0-1 1,0 1-1,0 0 1,-1 0-1,0 1 0,0-1 1,-1 1-1,1-1 1,-1 1-1,-1 0 0,1 0 1,-1 0-1,2 11 0,7 58 323,-3 0-1,-2 90 0,16-296 648,-17 91-1053,41-263-307,-43 294 279,0 0 0,1 1-1,0-1 1,7-11-1,-10 19 4,0 0-1,1 0 1,-1 0-1,0 1 1,1-1-1,-1 0 1,1 0-1,-1 0 1,1 1-1,0-1 0,-1 0 1,1 0-1,0 1 1,-1-1-1,1 1 1,0-1-1,0 1 1,0-1-1,-1 1 1,1-1-1,0 1 0,0 0 1,0-1-1,0 1 1,0 0-1,0 0 1,0 0-1,0 0 1,0 0-1,0 0 1,0 0-1,0 0 0,0 0 1,0 0-1,-1 0 1,1 1-1,0-1 1,0 0-1,0 1 1,0-1-1,0 0 1,0 1-1,-1 0 0,1-1 1,0 1-1,0-1 1,-1 1-1,1 0 1,0-1-1,-1 1 1,1 0-1,-1 0 1,1-1-1,0 3 0,4 5 6,-1 0 0,0 0 0,0 0 0,0 0 0,-1 1 0,-1 0 0,0 0 0,0 0 0,0 0 0,-1 0 0,0 0 0,-1 0 0,0 0 0,-1 0 0,0 0 0,0 0 0,-5 16 0,4-17 11,0-1 0,0 0 0,-1 0 0,0 0 0,-1 0 1,0-1-1,0 1 0,0-1 0,-9 11 0,9-14 2,1 0 0,-1 0 1,1 0-1,-1 0 0,0-1 1,0 0-1,0 0 0,0 0 0,0 0 1,-1 0-1,1-1 0,-1 0 1,1 0-1,-1 0 0,1 0 0,-9-1 1,12 1-83,0-1 0,0 0 0,0 0 0,0 0 0,-1 0 0,1-1 0,0 1 0,0 0 0,0 0 0,0-1 0,0 1 0,0-1 0,0 1 0,0-1 0,0 1 0,0-1 0,0 1 0,0-1 0,0 0 0,0 0 0,1 1 1,-1-1-1,0 0 0,0 0 0,1 0 0,-1 0 0,1 0 0,-1 0 0,1 0 0,-1 0 0,1 0 0,-1 0 0,1 0 0,0 0 0,0-1 0,-1 1 0,1-1 0,0 0-387,1 0 0,-1 1 0,0-1 0,0 0 0,1 0 0,-1 1 0,1-1 0,0 0 0,-1 1 0,1-1 0,0 1 0,0-1 0,0 1 0,0-1 0,0 1 0,1 0 0,-1 0 0,0-1 0,0 1 0,1 0 0,-1 0 0,1 0 0,2-1 0,15-5-4685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9.248"/>
    </inkml:context>
    <inkml:brush xml:id="br0">
      <inkml:brushProperty name="width" value="0.025" units="cm"/>
      <inkml:brushProperty name="height" value="0.025" units="cm"/>
    </inkml:brush>
  </inkml:definitions>
  <inkml:trace contextRef="#ctx0" brushRef="#br0">27 42 9417,'0'0'14472,"-4"9"-13564,-1 6-624,0 1 0,1-1 1,-3 32-1,6-41-237,1 1 0,0-1 0,0 0 0,0 0 1,1 0-1,0 0 0,2 8 0,-2-12-42,0 0 0,-1 0 0,1-1 0,0 1 0,0 0 0,0 0 0,0 0 0,1-1-1,-1 1 1,0-1 0,1 1 0,-1-1 0,1 1 0,0-1 0,-1 0 0,1 0 0,0 0 0,0 0 0,0 0 0,0 0 0,3 1 0,-3-2 2,0 1 0,0-1 0,0 0 0,0 0 0,0 0 0,0 0 1,0 0-1,0 0 0,1-1 0,-1 1 0,0-1 0,0 1 0,-1-1 0,1 0 1,0 0-1,0 0 0,0 0 0,0 0 0,2-3 0,1 0 7,-1 0 1,1 0-1,-1-1 1,-1 0-1,1 1 0,5-11 1,-2 0-11,0 1 1,-1-1 0,-1 0 0,6-24 0,-9 30 6,0 0 0,-1-1 1,0 1-1,-1 0 1,0-1-1,-2-17 1,2 27-13,-1 0 0,1 0 0,0 0 0,-1 0 0,1 0 1,-1 0-1,1 0 0,0 0 0,-1 0 0,1 0 0,0 0 1,-1 1-1,1-1 0,0 0 0,-1 0 0,1 0 0,0 0 0,-1 1 1,1-1-1,0 0 0,0 0 0,-1 1 0,1-1 0,0 0 1,0 1-1,-1-1 0,1 0 0,0 1 0,0-1 0,0 0 0,0 1 1,0-1-1,0 0 0,-1 1 0,1-1 0,0 0 0,0 1 1,0-1-1,0 1 0,0 0 0,-8 17-50,-11 51-3,18-64 50,0 0 0,0 1-1,1-1 1,-1 0-1,1 1 1,0-1 0,1 0-1,-1 1 1,1-1-1,0 0 1,2 6-1,-2-9-35,0-1 0,-1 0 0,1 1 0,0-1 0,0 0 0,0 0 0,0 0 0,0 0 0,0 0 0,0 0 0,0 0 0,1 0 0,-1 0 0,0 0 0,0-1 0,1 1 0,-1-1 0,1 1 0,-1-1 0,0 1 0,1-1 0,-1 0 0,1 0 0,-1 1 0,1-1 0,-1 0-1,1 0 1,-1-1 0,1 1 0,-1 0 0,1 0 0,-1-1 0,0 1 0,1-1 0,-1 1 0,1-1 0,1-1 0,1 0-355,0 0 0,0 0 0,-1 0 0,1-1 0,-1 0 0,1 0 0,-1 0 0,0 0 0,0 0 0,0-1 0,3-5 0,6-17-5035,-1-3-3559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49.662"/>
    </inkml:context>
    <inkml:brush xml:id="br0">
      <inkml:brushProperty name="width" value="0.025" units="cm"/>
      <inkml:brushProperty name="height" value="0.025" units="cm"/>
    </inkml:brush>
  </inkml:definitions>
  <inkml:trace contextRef="#ctx0" brushRef="#br0">53 0 15439,'0'0'6555,"2"10"-5252,17 96 1641,-13-65-2814,2 1-1,1-1 1,3-1 0,22 56-1,-21-54-1740,-15-28-1869,1-14 3289,0 0-1,0 0 1,0 0-1,0 0 1,0 0-1,1 0 0,-1 0 1,0 0-1,0-1 1,0 1-1,0 0 1,0-1-1,1 1 0,-1-1 1,0 1-1,0-1 1,1 1-1,-1-1 1,0 1-1,1-1 1,-1 0-1,0 0 0,-40-41-5493,7-7 3844,3-4 3689,5 1 3537,26 51-5253,0 1 1,-1-1-1,1 1 0,0-1 1,0 0-1,0 1 0,-1-1 1,1 0-1,0 1 1,0-1-1,0 1 0,0-1 1,0 0-1,0 1 0,0-1 1,0 0-1,0 1 1,0-1-1,0 1 0,1-1 1,-1 0-1,0 1 0,0-1 1,1 1-1,-1-1 0,0 0 1,1 1-1,-1-1 1,0 1-1,1-1 0,-1 1 1,1 0-1,-1-1 0,1 1 1,-1-1-1,1 1 1,-1 0-1,1-1 0,-1 1 1,1 0-1,0 0 0,-1-1 1,1 1-1,-1 0 1,1 0-1,0 0 0,0 0 1,43-3 153,-19 2 275,-24 1-562,93-17-394,-84 14-697,-1 0 0,1-1 0,-1 0 0,11-7 0,10-10-6686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6:10.189"/>
    </inkml:context>
    <inkml:brush xml:id="br0">
      <inkml:brushProperty name="width" value="0.025" units="cm"/>
      <inkml:brushProperty name="height" value="0.025" units="cm"/>
    </inkml:brush>
  </inkml:definitions>
  <inkml:trace contextRef="#ctx0" brushRef="#br0">13791 179 5862,'-14'-8'-1004,"-8"-4"1055,-1 1-1,-1 1 1,1 1 0,-1 1 0,-1 1-1,1 1 1,-36-3 0,-80 9 3,94 3-46,1-3 0,-1-2 1,1-1-1,-46-11 1,69 9-7,-75-20 177,0 5 0,-154-12 0,21 32 267,-260 35 0,-8 0 93,-529-26 234,188-5-324,-1150 44-225,1324-19-207,-367 7 25,887-36-38,-1084 28 29,-369 34-27,1585-62-8,-550 9-35,5 47 44,-342 134 137,824-171-148,2 3-1,0 4 1,2 2 0,1 4 0,-86 53-1,127-67 3,1 3 0,1 0-1,0 2 1,2 0 0,1 2-1,1 1 1,1 1-1,1 1 1,2 1 0,1 1-1,1 0 1,1 2-1,-23 62 1,34-75 0,2-1-1,-1 1 0,2 0 1,1 0-1,0 0 1,1 1-1,1-1 0,1 0 1,1 0-1,7 33 1,-2-27-10,0-1 0,2 0 1,1 0-1,1-1 0,1-1 1,1 1-1,22 28 0,-8-18 4,1-2-1,1-1 0,1-1 1,2-1-1,1-2 1,1-2-1,0-1 0,2-1 1,68 29-1,-20-20 1,2-3 0,152 29 1,185 5-11,-362-54 22,2109 136 17,963-226 48,-1921 45-37,-1102 37-28,1123-26-13,-55-22 122,-726 35-93,306 5 15,-87 3-5,35-46-10,-241 11-8,-253 26 10,225-45 0,-365 44-13,0-3 1,-1-3 0,-1-3-1,-2-3 1,0-3 0,114-71 0,-135 72 69,-2-3 1,-2-2-1,57-56 0,-88 77 16,0 0 0,-1-1 0,0-1 0,-1 1 0,-1-2-1,0 1 1,-1-1 0,-1-1 0,0 1 0,-1-1 0,-1-1-1,-1 1 1,0 0 0,1-27 0,-4 8 60,-1 0 0,-2 0-1,-1 0 1,-2 1 0,-2 0 0,-1 0 0,-1 0-1,-2 1 1,-2 0 0,-1 1 0,-34-57 0,19 43-120,-2 2 1,-2 1-1,-2 2 1,-2 1-1,-1 2 1,-2 1-1,-2 2 1,-1 2-1,-2 2 1,-1 2-1,-1 2 1,-2 3-1,-1 1 1,0 2-1,-2 3 0,-91-22 1,3 18-358,0 7 0,-188 0 0,-134-12-2561,334 6 977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0.783"/>
    </inkml:context>
    <inkml:brush xml:id="br0">
      <inkml:brushProperty name="width" value="0.025" units="cm"/>
      <inkml:brushProperty name="height" value="0.025" units="cm"/>
    </inkml:brush>
  </inkml:definitions>
  <inkml:trace contextRef="#ctx0" brushRef="#br0">0 0 4773,'0'0'15534,"34"50"-14253,-21-19-576,-2 1-513,5 1-128,-3-6-32,6-5-416,-4-5-1057,-4-4-801,-1-9-481,-6-2-256,-24-2-4644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1.131"/>
    </inkml:context>
    <inkml:brush xml:id="br0">
      <inkml:brushProperty name="width" value="0.025" units="cm"/>
      <inkml:brushProperty name="height" value="0.025" units="cm"/>
    </inkml:brush>
  </inkml:definitions>
  <inkml:trace contextRef="#ctx0" brushRef="#br0">33 250 9225,'0'0'1254,"-6"-8"1346,3 5-2410,1 0 3,0 1 0,0 0 0,0-1 0,0 1 0,0-1 0,0 0 0,1 0 0,-1 1-1,1-1 1,0 0 0,0 0 0,0 0 0,0 0 0,0-1 0,1 1 0,-1 0 0,1 0 0,0 0 0,0-1 0,0 1 0,1 0 0,-1 0 0,1 0 0,0 0 0,-1 0 0,1 0 0,1 0 0,-1 0 0,3-5 0,5-5 16,1 1 1,0 0-1,1 0 0,0 2 1,0-1-1,1 1 0,1 1 1,13-8-1,-16 11-190,0 1 0,0 0 1,0 0-1,1 1 0,-1 1 0,1 0 0,0 0 0,0 1 1,0 1-1,0-1 0,22 2 0,-30 0-16,0 0-1,-1 1 1,1-1-1,0 1 1,0-1-1,-1 1 1,1 0-1,-1 0 1,1 0 0,0 1-1,-1-1 1,0 0-1,1 1 1,-1 0-1,0 0 1,0-1-1,0 1 1,0 0 0,0 1-1,2 3 1,-2-2 64,0 0 0,0 1 1,0-1-1,-1 1 1,0-1-1,0 1 0,0 0 1,0 0-1,-1-1 1,0 1-1,0 6 0,-1 2 182,-1 0 0,0 0 0,-1 0 0,0 0-1,-1 0 1,-1-1 0,0 0 0,-7 13 0,3-11-46,0 1 1,-1-1-1,-1-1 0,-14 15 1,21-24-193,0 0 0,0 0 0,-1 0 1,0-1-1,0 0 0,0 0 0,0 0 0,0 0 0,-1-1 0,1 0 1,-1 0-1,0 0 0,1-1 0,-1 1 0,-9-1 0,15-1-150,-1 0-1,0 0 0,1 0 1,-1 0-1,0 0 0,1 0 1,-1-1-1,0 1 0,1 0 1,-1 0-1,0-1 0,1 1 0,-1-1 1,1 1-1,-1 0 0,1-1 1,-1 1-1,1-1 0,-1 1 1,1-1-1,-1 1 0,1-1 1,0 1-1,-1-1 0,1 0 1,0 1-1,0-1 0,-1 0 0,1 1 1,0-1-1,0 0 0,0 1 1,0-1-1,0 0 0,0 1 1,0-1-1,0 0 0,0 1 1,0-1-1,0 0 0,0 1 0,0-1 1,1 0-1,-1 1 0,0-1 1,0 1-1,1-1 0,-1 0 1,0 1-1,1-1 0,0 0 1,20-35-7524,1 12 1156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1.588"/>
    </inkml:context>
    <inkml:brush xml:id="br0">
      <inkml:brushProperty name="width" value="0.025" units="cm"/>
      <inkml:brushProperty name="height" value="0.025" units="cm"/>
    </inkml:brush>
  </inkml:definitions>
  <inkml:trace contextRef="#ctx0" brushRef="#br0">4 133 5958,'0'0'14819,"2"4"-14130,0 3-704,10 29 2880,-11-35-2819,-1 0 0,1-1-1,-1 1 1,1 0-1,0 0 1,-1-1-1,1 1 1,0 0 0,-1-1-1,1 1 1,0-1-1,0 1 1,-1-1 0,1 1-1,0-1 1,0 1-1,0-1 1,0 0-1,0 0 1,0 1 0,0-1-1,0 0 1,-1 0-1,1 0 1,0 0-1,0 0 1,0 0 0,0 0-1,0-1 1,0 1-1,0 0 1,0 0 0,0-1-1,0 1 1,-1 0-1,1-1 1,0 1-1,1-2 1,1 0 33,-1 0-1,1-1 1,-1 1 0,1-1 0,-1 1-1,0-1 1,0 0 0,-1 0-1,1 0 1,0 0 0,-1 0 0,0-1-1,0 1 1,0 0 0,0-1 0,0 1-1,0-6 1,2-65 126,-3 62-177,1 10-23,-1 1 0,0-1 0,0 0 0,0 0 0,0 0 0,0 1 0,-1-1 1,1 0-1,-1 0 0,1 1 0,-1-1 0,1 0 0,-1 1 0,0-1 0,0 0 1,0 1-1,0-1 0,0 1 0,0 0 0,0-1 0,0 1 0,-1 0 0,1 0 1,0 0-1,-3-2 0,3 3-7,-1 0 0,1 0-1,-1 0 1,1 0 0,0 1 0,-1-1 0,1 0 0,-1 1-1,1-1 1,0 1 0,-1-1 0,1 1 0,0 0 0,0-1-1,0 1 1,-1 0 0,1 0 0,0 0 0,0 0 0,0 0-1,0 0 1,1 0 0,-1 0 0,0 1 0,0-1 0,1 0-1,-1 0 1,0 1 0,1-1 0,-1 0 0,1 3 0,-8 16 0,2 0 1,1 0-1,0 1 1,1 0-1,2 0 0,-1 40 1,3-59-11,0-1 1,0 1-1,0 0 1,0-1-1,0 1 1,1 0-1,-1-1 1,1 1-1,-1 0 1,1-1-1,-1 1 1,1-1-1,0 1 1,0-1-1,0 1 1,0-1-1,0 0 1,0 1-1,0-1 1,0 0-1,1 0 0,-1 0 1,0 0-1,1 0 1,-1 0-1,1 0 1,-1-1-1,1 1 1,-1 0-1,1-1 1,-1 1-1,1-1 1,0 1-1,-1-1 1,1 0-1,0 0 1,-1 0-1,1 0 1,0 0-1,0 0 1,-1-1-1,1 1 0,3-1 1,2-1-554,0 1 0,0-1 0,-1 0 1,1-1-1,0 1 0,-1-2 0,1 1 0,-1-1 1,7-5-1,-8 5-387,-1-1-1,0 0 1,0 0 0,0 0 0,-1 0-1,0-1 1,0 0 0,0 1 0,-1-1-1,0 0 1,0 0 0,0 0 0,-1 0 0,1-1-1,-1-8 1,0-11-3340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1.933"/>
    </inkml:context>
    <inkml:brush xml:id="br0">
      <inkml:brushProperty name="width" value="0.025" units="cm"/>
      <inkml:brushProperty name="height" value="0.025" units="cm"/>
    </inkml:brush>
  </inkml:definitions>
  <inkml:trace contextRef="#ctx0" brushRef="#br0">36 137 2338,'-9'-29'7343,"9"28"-6933,-1 0 0,1 0 1,-1 0-1,1 0 0,-1 0 0,1 0 0,-1 0 0,0 0 0,1 0 0,-1 1 0,0-1 0,0 0 0,1 0 1,-1 1-1,0-1 0,0 0 0,0 1 0,0-1 0,0 1 0,0 0 0,0-1 0,0 1 0,0 0 0,-2-1 1,1 6-218,1 0 1,0 0 0,0 0 0,1 0-1,-1 0 1,1 0 0,0 0-1,2 8 1,-2-6 11,0 1-54,1 0 0,0 0-1,0 0 1,1 0 0,0-1 0,0 1 0,1 0 0,0-1-1,0 0 1,1 0 0,0 0 0,0 0 0,1-1-1,0 1 1,7 7 0,-11-14-98,-1 0 0,1 1 0,0-1 0,0 0 0,0 1 1,0-1-1,0 0 0,-1 0 0,1 0 0,0 0 0,0 1 0,0-1 0,0-1 0,0 1 0,0 0 1,0 0-1,0 0 0,0 0 0,0-1 0,-1 1 0,1 0 0,0-1 0,0 1 0,0-1 0,-1 1 1,1-1-1,0 1 0,0-1 0,-1 0 0,1 1 0,0-1 0,-1 0 0,1 1 0,-1-1 0,1 0 1,-1 0-1,1 1 0,-1-1 0,0 0 0,1 0 0,-1 0 0,0 0 0,0 0 0,0 0 0,1-1 1,11-49 130,-11 47-131,-1 4-54,13-100 496,-12 93-449,-1 0 0,0 0 0,0 0 0,-1 0 0,0 0 0,0 0 0,0 1 0,-1-1 0,0 0 0,0 1 0,-7-13 0,1 12 87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2.564"/>
    </inkml:context>
    <inkml:brush xml:id="br0">
      <inkml:brushProperty name="width" value="0.025" units="cm"/>
      <inkml:brushProperty name="height" value="0.025" units="cm"/>
    </inkml:brush>
  </inkml:definitions>
  <inkml:trace contextRef="#ctx0" brushRef="#br0">13 1 7847,'0'0'11499,"-13"72"-11210,15-39-33,7 5-64,5 0-128,1-7-32,-1-5 0,3-5-320,-1-4-193,-11-3-319,-5-2-1410,-2-4-2691,-23 0-2722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2.893"/>
    </inkml:context>
    <inkml:brush xml:id="br0">
      <inkml:brushProperty name="width" value="0.025" units="cm"/>
      <inkml:brushProperty name="height" value="0.025" units="cm"/>
    </inkml:brush>
  </inkml:definitions>
  <inkml:trace contextRef="#ctx0" brushRef="#br0">13 375 8904,'-3'-10'1575,"0"1"-1249,1-1 0,0 1 0,1 0 0,0-1 0,0 1 0,1-1 0,1 1 0,-1-1 0,2 1 0,-1-1 0,1 1 0,0 0-1,1 0 1,0 0 0,1 0 0,0 0 0,8-13 0,-8 16-155,12-19 388,0 1-1,2 1 1,33-33 0,-47 51-514,1 0 0,0 1 0,0 0 0,0 0 0,1 0 1,-1 1-1,1-1 0,0 1 0,0 1 0,0-1 0,0 1 0,0 0 0,1 1 0,-1-1 1,1 1-1,-1 0 0,1 1 0,-1 0 0,1 0 0,0 0 0,-1 1 0,11 2 0,-13-1-10,0 0-1,-1 0 0,1 0 1,-1 1-1,1 0 1,-1-1-1,0 1 0,0 0 1,0 1-1,0-1 0,0 1 1,-1-1-1,0 1 1,1 0-1,-1 0 0,-1 0 1,1 0-1,-1 0 0,1 0 1,-1 0-1,0 0 0,-1 1 1,1-1-1,-1 5 1,2 4 178,-1 0 1,-1 0-1,0 1 1,-1-1-1,0 0 1,-6 25 0,1-21 89,-1 0 1,0-1-1,-1 0 1,-1 0-1,0-1 1,-1 0-1,-1-1 1,-1 0-1,1-1 1,-2 0-1,0-1 1,-1 0-1,-20 14 1,31-24-318,0 0 1,-1-1-1,1 1 0,0-1 1,0 0-1,-1 0 0,1 0 1,-1 0-1,1 0 0,-1-1 1,0 1-1,1-1 1,-1 0-1,-3-1 0,5 1-92,1-1-1,0 1 1,0-1 0,-1 0-1,1 1 1,0-1-1,0 0 1,0 0-1,0 0 1,0 0 0,0 0-1,0 0 1,0 0-1,0 0 1,0 0 0,0 0-1,1-1 1,-1 1-1,1 0 1,-1 0-1,1-1 1,-1 1 0,1 0-1,-1-1 1,1 1-1,0-1 1,0 1-1,0 0 1,0-1 0,0 1-1,0-1 1,0 1-1,1 0 1,-1-1 0,1-1-1,0-1-171,0 1 1,0-1-1,0 1 0,0 0 1,1-1-1,0 1 0,-1 0 1,1 0-1,0 0 0,1 0 1,-1 1-1,0-1 0,6-4 1,41-28-4518,-28 20 1514,3-4-2148</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3.300"/>
    </inkml:context>
    <inkml:brush xml:id="br0">
      <inkml:brushProperty name="width" value="0.025" units="cm"/>
      <inkml:brushProperty name="height" value="0.025" units="cm"/>
    </inkml:brush>
  </inkml:definitions>
  <inkml:trace contextRef="#ctx0" brushRef="#br0">15 130 11275,'0'0'10372,"8"5"-9117,-6-3-1216,0-1 24,0 1 1,0-1-1,0 1 1,0-1-1,1 0 1,-1 0-1,0 0 1,1 0-1,-1 0 1,0-1 0,1 1-1,-1-1 1,1 1-1,-1-1 1,1 0-1,-1 0 1,1 0-1,0 0 1,-1 0-1,1-1 1,-1 1 0,0-1-1,1 0 1,-1 0-1,1 1 1,-1-2-1,0 1 1,0 0-1,1 0 1,-1-1-1,0 1 1,0-1 0,2-2-1,0 0-3,0-1-1,0 1 1,0-1-1,-1 0 1,0 0-1,0 0 1,0 0 0,-1-1-1,1 1 1,-1-1-1,-1 0 1,1 1-1,-1-1 1,0 0 0,0 0-1,-1 0 1,1 0-1,-2-7 1,1 12-44,0 0 0,0 0 1,-1-1-1,1 1 0,-1 0 0,1 0 0,-1 0 1,1 0-1,-1 0 0,0 0 0,1 0 1,-1 0-1,0 0 0,0 0 0,0 1 1,0-1-1,0 0 0,0 0 0,0 1 0,0-1 1,0 1-1,0-1 0,0 1 0,0-1 1,0 1-1,0 0 0,0-1 0,-1 1 1,1 0-1,0 0 0,0 0 0,0 0 0,-1 0 1,1 0-1,0 0 0,0 0 0,0 1 1,0-1-1,-2 1 0,-1-1-14,0 1 0,0 0 0,1 1 1,-1-1-1,0 0 0,1 1 0,-1 0 0,1 0 0,0 0 0,-6 5 0,1 3-11,0 1-1,2 0 0,-1 0 1,1 1-1,1 0 0,0 0 0,0 0 1,2 1-1,-1-1 0,2 1 0,-1 0 1,2 0-1,0 0 0,0 0 0,1 0 1,3 16-1,-3-27 9,0-1 1,0 0-1,0 1 1,0-1-1,0 0 1,0 0-1,1 1 1,-1-1-1,0 0 0,1 1 1,-1-1-1,1 0 1,0 0-1,-1 0 1,1 0-1,0 0 1,0 0-1,0 0 1,-1 0-1,1 0 0,0 0 1,0 0-1,1 0 1,-1-1-1,0 1 1,2 1-1,-1-2-37,1 0 0,-1 1 0,0-1-1,1 0 1,-1 0 0,0-1 0,1 1-1,-1 0 1,1-1 0,-1 1 0,0-1 0,0 0-1,4-1 1,3-2-502,-1-1-1,0 0 0,0 0 0,0-1 1,0 1-1,8-10 0,-4 2-2140,-2 0-1,17-27 0,-10 6-2645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3.634"/>
    </inkml:context>
    <inkml:brush xml:id="br0">
      <inkml:brushProperty name="width" value="0.025" units="cm"/>
      <inkml:brushProperty name="height" value="0.025" units="cm"/>
    </inkml:brush>
  </inkml:definitions>
  <inkml:trace contextRef="#ctx0" brushRef="#br0">36 90 5029,'0'0'10591,"-6"9"-8183,1 0-1840,1-1-1,0 1 1,0 0 0,-5 17 0,8-24-497,0-1 0,1 1 0,-1 0 0,1 0 0,0-1 1,0 1-1,-1 0 0,1 0 0,0 0 0,0 0 0,1-1 0,-1 1 0,0 0 0,1 0 1,-1 0-1,1-1 0,-1 1 0,1 0 0,0-1 0,0 1 0,0-1 0,0 1 0,0-1 1,0 1-1,0-1 0,0 1 0,1-1 0,-1 0 0,0 0 0,1 0 0,-1 0 0,1 0 1,-1 0-1,1 0 0,0 0 0,-1 0 0,1-1 0,0 1 0,0-1 0,2 1 1,57 1 258,-53-38 2393,-2 8-2423,0-1 0,-2 1 0,-2-1 0,0-36 0,6 64-7400,-2-3 342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8.445"/>
    </inkml:context>
    <inkml:brush xml:id="br0">
      <inkml:brushProperty name="width" value="0.025" units="cm"/>
      <inkml:brushProperty name="height" value="0.025" units="cm"/>
    </inkml:brush>
  </inkml:definitions>
  <inkml:trace contextRef="#ctx0" brushRef="#br0">120 132 6534,'0'0'3967,"-2"-8"-2659,-6-23 79,8 31-1352,0 0 0,0 0 0,0-1 0,0 1 0,-1 0 0,1 0 0,0-1 0,0 1-1,0 0 1,0 0 0,0-1 0,0 1 0,-1 0 0,1 0 0,0 0 0,0-1-1,0 1 1,0 0 0,-1 0 0,1 0 0,0 0 0,0-1 0,-1 1 0,1 0-1,0 0 1,0 0 0,-1 0 0,1 0 0,0 0 0,0 0 0,-1 0 0,1 0-1,0 0 1,0 0 0,-1 0 0,1 0 0,0 0 0,0 0 0,-1 0 0,1 0-1,-10 10 464,-2 14-322,-6 25 99,3 0 0,2 1 1,2 1-1,2 0 0,2 0 1,1 88-1,6-130-233,0-1 0,1 0 0,-1 0 0,2 1 0,-1-1 0,1 0 0,6 14 0,-7-20-30,0 0 0,0 0 0,0 0-1,0 0 1,1 0 0,-1-1 0,1 1 0,-1 0-1,1-1 1,0 1 0,-1-1 0,1 0-1,0 1 1,0-1 0,0 0 0,0 0 0,0-1-1,0 1 1,0 0 0,0-1 0,1 1-1,-1-1 1,0 1 0,0-1 0,0 0-1,1 0 1,-1 0 0,0 0 0,0-1 0,1 1-1,-1 0 1,0-1 0,4-1 0,4-2 45,0 0 1,0-1-1,0 0 0,0-1 1,-1 0-1,0-1 1,0 0-1,-1 0 1,14-14-1,63-84 326,-83 102-374,24-32 107,-1-2 0,-2 0 0,27-62 0,-42 81-41,-1 0 0,-1-1 0,-1 1-1,0-1 1,-2 0 0,0-1 0,-1 1-1,-1 0 1,0-1 0,-4-29-1,2 47-78,1 0-1,-1 0 0,1 0 0,-1 0 0,0 0 0,0 0 0,0 0 0,0 0 0,0 0 0,0 0 0,-1 1 0,1-1 0,0 0 0,-1 1 1,1-1-1,-1 1 0,0-1 0,0 1 0,1 0 0,-1 0 0,0 0 0,0 0 0,0 0 0,0 0 0,0 1 0,0-1 0,0 1 0,0-1 1,-3 1-1,3 0-263,0-1 0,0 2 1,-1-1-1,1 0 1,0 0-1,0 1 1,0-1-1,0 1 0,0-1 1,0 1-1,0 0 1,0 0-1,0 0 1,1 0-1,-1 0 1,0 0-1,0 0 0,-2 3 1,-3 2-4015,-2-2-2321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8:59.340"/>
    </inkml:context>
    <inkml:brush xml:id="br0">
      <inkml:brushProperty name="width" value="0.025" units="cm"/>
      <inkml:brushProperty name="height" value="0.025" units="cm"/>
    </inkml:brush>
  </inkml:definitions>
  <inkml:trace contextRef="#ctx0" brushRef="#br0">112 8 7944,'0'0'1142,"-9"-2"-384,7 1-709,0 0 0,0 0 0,-1 1 1,1-1-1,0 1 0,0-1 0,-1 1 0,1 0 0,0 0 0,-1 0 1,1 0-1,0 0 0,0 1 0,-1-1 0,1 1 0,0-1 0,0 1 1,0 0-1,-1 0 0,1 0 0,0 0 0,0 0 0,0 1 0,1-1 0,-1 1 1,0-1-1,0 1 0,1-1 0,-1 1 0,1 0 0,0 0 0,-1 0 1,1 0-1,0 0 0,0 0 0,0 0 0,0 0 0,0 4 0,-6 13 153,1 0-1,1 0 0,1 1 0,1-1 0,-2 29 0,6 101 1084,-1-125-1081,2 10-26,0-1 0,3 1-1,11 46 1,-13-69-159,0-1 1,0 1-1,1-1 1,0 0-1,1 0 1,0-1 0,1 1-1,0-1 1,0-1-1,1 1 1,0-1-1,0 0 1,1 0-1,14 10 1,-17-15 4,0 0 0,0-1-1,1 0 1,-1 0 0,0 0 0,1-1 0,-1 0 0,1 0-1,-1 0 1,1-1 0,-1 0 0,1 0 0,0 0-1,-1 0 1,1-1 0,-1 0 0,1-1 0,-1 1 0,1-1-1,-1 0 1,0 0 0,0 0 0,0-1 0,0 0-1,0 0 1,-1 0 0,1-1 0,4-4 0,5-4 150,-1-1 0,-1 0-1,0-1 1,-1 0 0,0-1 0,-1 0 0,13-27 0,-12 18-94,-2 0 1,0-1-1,-1 0 1,-2-1 0,0 1-1,-2-1 1,-1-1-1,-1 1 1,-1 0-1,-1 0 1,-7-48-1,5 68-132,1-1 0,-2 0 1,1 1-1,-1-1 0,0 1 0,0 0 0,0 0 0,-1 0 0,0 0 0,0 1 1,-1 0-1,1 0 0,-1 0 0,0 0 0,-1 1 0,1-1 0,-11-5 1,12 8-137,0 0-1,0 0 1,0 0 0,0 1 0,-1-1 0,1 1 0,-1 0 0,1 0 0,-1 1 0,1-1 0,-1 1 0,1 0 0,-1 0 0,1 1 0,-1-1 0,1 1 0,-1 0 0,1 0 0,0 0 0,-1 1 0,1 0 0,0 0 0,0 0 0,0 0 0,0 0 0,0 1 0,-4 3 0,-21 24-2903,0 2-843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6:32.918"/>
    </inkml:context>
    <inkml:brush xml:id="br0">
      <inkml:brushProperty name="width" value="0.025" units="cm"/>
      <inkml:brushProperty name="height" value="0.025" units="cm"/>
    </inkml:brush>
  </inkml:definitions>
  <inkml:trace contextRef="#ctx0" brushRef="#br0">35 26 3716,'0'0'53,"-5"7"80,1 0-98,0 0 0,1 0 0,-1 0 0,2 1 0,-1-1 0,1 1 0,0-1 0,0 1 0,1 0 0,-1 14 0,3-20-7,0-1 0,0 1 1,0-1-1,0 0 1,0 1-1,1-1 0,-1 0 1,1 1-1,-1-1 0,0 0 1,1 0-1,0 0 0,-1-1 1,1 1-1,0 0 1,-1-1-1,1 1 0,2 0 1,43 14 640,-40-13-596,61 15 375,0-3-1,1-2 1,88 2-1,213-11 359,-228-5-482,-138 2-311,534 8 935,-407-3-767,0-7 1,259-35-1,6-35-158,32-5 25,5 36-22,284 45 350,128-4 123,516-13 211,-148 128 310,-455-30-519,514-49-311,-334-22-91,285 56-59,-345-17-16,-274-48 191,-509-12-1042,0-4-1,-1-4 0,-1-4 0,118-40 0,-100 16-2743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0.836"/>
    </inkml:context>
    <inkml:brush xml:id="br0">
      <inkml:brushProperty name="width" value="0.025" units="cm"/>
      <inkml:brushProperty name="height" value="0.025" units="cm"/>
    </inkml:brush>
  </inkml:definitions>
  <inkml:trace contextRef="#ctx0" brushRef="#br0">12 2639 9673,'0'0'2178,"-2"-13"-1660,-4-53 818,3 0 1,3 0-1,11-98 0,49-210 206,248-902-411,-207 870-491,-62 240-527,-27 132-4984,-4 27 724,-2 22 588,-5-5-3819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1.892"/>
    </inkml:context>
    <inkml:brush xml:id="br0">
      <inkml:brushProperty name="width" value="0.025" units="cm"/>
      <inkml:brushProperty name="height" value="0.025" units="cm"/>
    </inkml:brush>
  </inkml:definitions>
  <inkml:trace contextRef="#ctx0" brushRef="#br0">66 125 6470,'0'0'10784,"-8"-6"-9177,5 4-1545,1 1 34,0-1 1,0 1-1,0-1 1,0 1-1,0 0 1,-1 0-1,1 0 1,0 0-1,-1 0 1,1 1-1,-4-1 1,5 1-62,-1 1 0,1-1 0,0 1 1,0 0-1,0-1 0,0 1 0,0 0 0,0 0 1,0 0-1,0 0 0,0 0 0,0 0 0,0 0 1,0 0-1,1 0 0,-1 0 0,0 1 0,1-1 1,-1 0-1,1 0 0,0 1 0,-1-1 0,1 0 1,0 1-1,0-1 0,0 0 0,-1 1 0,2-1 1,-1 1-1,0 1 0,-2 10 26,1 0-1,0 0 1,1 1 0,0-1-1,1 0 1,1 0-1,0 1 1,5 14 0,-6-25-46,0 0 1,1 1 0,-1-1 0,1 0-1,0 0 1,0 0 0,0 0-1,0-1 1,0 1 0,1 0-1,-1-1 1,1 0 0,-1 1-1,1-1 1,0 0 0,0 0 0,0-1-1,0 1 1,1-1 0,-1 1-1,0-1 1,1 0 0,-1 0-1,0-1 1,1 1 0,-1-1-1,1 0 1,-1 0 0,1 0 0,-1 0-1,1 0 1,-1-1 0,1 1-1,-1-1 1,1 0 0,3-2-1,1 0 43,-1 0 0,1-1 0,-1 1 0,1-2-1,-1 1 1,0-1 0,-1 0 0,1-1 0,-1 0 0,0 0-1,-1 0 1,1 0 0,-1-1 0,7-12 0,-3 4 106,0 0 0,-1-1 1,-1 0-1,0 0 1,-2-1-1,5-18 0,-6 43 337,17 42-277,-19-47-223,0 0 0,0 1 0,0-1 0,0 0 1,0 0-1,1 0 0,0 0 0,0-1 0,-1 1 1,2-1-1,-1 0 0,0 1 0,0-2 0,5 4 0,-3-4 42,0 1 0,0-1 0,0 0 0,0-1 0,1 1 0,-1-1-1,0 0 1,0 0 0,0 0 0,1-1 0,-1 0 0,0 0 0,0 0-1,0-1 1,0 1 0,-1-1 0,1 0 0,0-1 0,-1 1 0,1-1-1,-1 0 1,0 0 0,0 0 0,5-6 0,-4 4 91,0-1 0,0 0-1,-1 0 1,1-1 0,-1 1 0,-1-1 0,1 0 0,-1 0 0,-1 0 0,1 0 0,-1-1 0,0 1-1,-1-1 1,0 1 0,1-14 0,-3 18-104,1 1 1,-1 0-1,1-1 1,-1 1-1,0 0 1,0-1-1,0 1 0,-1 0 1,1 0-1,0 0 1,-1 0-1,1 0 0,-1 0 1,0 0-1,0 1 1,0-1-1,0 0 0,0 1 1,0 0-1,0-1 1,0 1-1,0 0 0,0 0 1,-1 0-1,1 0 1,-1 1-1,-3-1 1,2-1-38,1 2 0,0-1 0,-1 0 0,1 1 1,-1-1-1,1 1 0,-1 0 0,1 0 0,-1 0 0,1 1 1,-1-1-1,1 1 0,0 0 0,-1 0 0,1 0 1,0 1-1,-1-1 0,1 1 0,-4 2 0,7-4-24,0 0 1,-1 0-1,1 1 0,-1-1 0,1 0 0,0 1 0,-1-1 0,1 0 0,0 1 0,-1-1 0,1 0 0,0 1 0,0-1 0,-1 1 1,1-1-1,0 0 0,0 1 0,0-1 0,-1 1 0,1-1 0,0 1 0,0-1 0,0 1 0,0-1 0,0 1 0,0-1 0,0 0 1,0 1-1,0-1 0,0 1 0,0-1 0,1 1 0,-1-1 0,0 1 0,0-1 0,0 1 0,0-1 0,1 0 0,-1 1 0,0-1 0,1 1 1,-1-1-1,0 0 0,0 1 0,1-1 0,-1 0 0,1 0 0,-1 1 0,0-1 0,1 0 0,-1 0 0,1 1 0,-1-1 0,1 0 1,-1 0-1,0 0 0,1 0 0,-1 0 0,1 0 0,-1 0 0,1 0 0,-1 0 0,1 0 0,-1 0 0,1 0 0,-1 0 0,1 0 1,0 0-1,38 1-1660,-35-1 1287,12 1-1982,-1-2 0,1 0 0,0 0-1,-1-1 1,29-9 0,-16 0-4437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2.272"/>
    </inkml:context>
    <inkml:brush xml:id="br0">
      <inkml:brushProperty name="width" value="0.025" units="cm"/>
      <inkml:brushProperty name="height" value="0.025" units="cm"/>
    </inkml:brush>
  </inkml:definitions>
  <inkml:trace contextRef="#ctx0" brushRef="#br0">62 185 12588,'0'0'10282,"4"1"-9919,-1-2-321,0 1 0,1-1 1,-1 0-1,0 0 0,0 0 0,1 0 1,-1 0-1,0-1 0,0 1 1,0-1-1,-1 0 0,1 0 0,0 0 1,-1 0-1,1-1 0,-1 1 1,0-1-1,1 1 0,1-4 0,-2 3 69,0 1-1,0-1 1,0 1-1,0-1 1,-1 0-1,1 0 1,-1 0-1,0 0 1,0 0-1,0 0 0,0 0 1,0 0-1,-1 0 1,1 0-1,-1 0 1,0 0-1,0-1 1,0 1-1,0 0 1,-1 0-1,1 0 0,-1 0 1,-1-4-1,1 6-78,0 0 1,0 0-1,0 0 0,0 0 0,0 0 0,-1 0 1,1 0-1,0 1 0,0-1 0,-1 0 0,1 1 1,-1-1-1,1 1 0,-1-1 0,1 1 0,0 0 1,-1-1-1,0 1 0,1 0 0,-1 0 1,1 0-1,-1 0 0,1 1 0,-1-1 0,1 0 1,-1 1-1,1-1 0,0 1 0,-3 0 0,-1 0-37,1 1 0,0 0-1,-1 0 1,1 0 0,0 0-1,0 0 1,0 1 0,-6 4-1,4 1-1,1-1 0,-1 0 0,1 1 0,1 0 0,-1 0 0,1 1 0,1-1 0,-1 1-1,1 0 1,1 0 0,0 0 0,0 0 0,1 0 0,-1 16 0,3-23 6,-1 0-1,0 0 1,0 0 0,1 0 0,-1 0 0,1 0 0,-1 0-1,1 0 1,0-1 0,0 1 0,0 0 0,0 0-1,0-1 1,0 1 0,1 0 0,-1-1 0,0 0 0,1 1-1,-1-1 1,1 0 0,0 0 0,-1 1 0,1-1 0,0 0-1,0-1 1,0 1 0,-1 0 0,1-1 0,0 1 0,0-1-1,0 1 1,0-1 0,0 0 0,0 0 0,0 0 0,0 0-1,0 0 1,2-1 0,4 1-28,0 0 1,0-1-1,-1-1 0,1 1 0,0-1 1,-1 0-1,1-1 0,12-6 0,-6 0-621,-1 0-1,-1 0 0,0-1 1,0-1-1,-1 0 0,0 0 0,13-19 1,-17 20-555,-1 0 1,0-1 0,0 0 0,4-12-1,-7 15-177,-1-1-1,1 1 1,-2-1-1,1 0 1,-1 1-1,0-11 0,-1 0-3891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2.617"/>
    </inkml:context>
    <inkml:brush xml:id="br0">
      <inkml:brushProperty name="width" value="0.025" units="cm"/>
      <inkml:brushProperty name="height" value="0.025" units="cm"/>
    </inkml:brush>
  </inkml:definitions>
  <inkml:trace contextRef="#ctx0" brushRef="#br0">26 98 2819,'-1'0'545,"0"-1"0,0 1 0,0 0 0,-1 0 0,1 1 0,0-1 0,0 0 0,0 0 0,0 0 0,0 1 0,0-1 1,0 1-1,0-1 0,0 1 0,0-1 0,0 1 0,0-1 0,0 1 0,0 0 0,-1 1 0,2-1-339,-1 0 1,1-1-1,0 1 0,-1 0 1,1 0-1,0 0 0,0 0 1,0 0-1,0 0 0,0 0 1,0 0-1,0 0 0,0 0 1,0 0-1,0 0 0,0-1 1,1 1-1,-1 0 0,1 1 1,1 3-69,0-1 0,0 0 0,1 0 0,0 0 0,-1 0 0,1-1 0,1 1 0,4 4 1,56 39 1080,-58-43-977,0 0-1,-1-1 1,1 0 0,1 0-1,-1-1 1,0 0-1,1 0 1,-1 0-1,12 1 1,-16-4-158,1 0 1,-1 1-1,1-1 0,-1-1 0,0 1 1,0 0-1,1-1 0,-1 1 1,0-1-1,0 1 0,0-1 0,-1 0 1,1 0-1,0 0 0,-1 0 1,1 0-1,-1 0 0,0-1 0,0 1 1,0 0-1,0-1 0,0 1 0,0-1 1,0 1-1,-1-1 0,1 1 1,-1-4-1,2-2-173,0-1 0,-1 0 0,0 1 1,-1-1-1,0 0 0,0 0 0,-2-11 1,-1 14-529,1 0 1,-2 0 0,1 0-1,0 0 1,-1 1 0,0-1-1,-1 1 1,1 0 0,-1 0-1,0 1 1,0 0 0,-7-5-1,1-1-2218,-16-11-3742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2.948"/>
    </inkml:context>
    <inkml:brush xml:id="br0">
      <inkml:brushProperty name="width" value="0.025" units="cm"/>
      <inkml:brushProperty name="height" value="0.025" units="cm"/>
    </inkml:brush>
  </inkml:definitions>
  <inkml:trace contextRef="#ctx0" brushRef="#br0">0 1 15375,'0'0'8616,"59"44"-8744,-41-41-2083,-5-3-4066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3.843"/>
    </inkml:context>
    <inkml:brush xml:id="br0">
      <inkml:brushProperty name="width" value="0.025" units="cm"/>
      <inkml:brushProperty name="height" value="0.025" units="cm"/>
    </inkml:brush>
  </inkml:definitions>
  <inkml:trace contextRef="#ctx0" brushRef="#br0">61 74 5958,'0'0'3373,"-3"-9"-1365,1-3-1104,1 8-495,0 0 1,0 0-1,0-1 0,0 1 0,-1 0 0,1 0 1,-1 1-1,0-1 0,-3-4 0,5 7-244,0 1-1,0-1 1,-1 1-1,1 0 0,0-1 1,0 1-1,-1-1 0,1 1 1,0 0-1,-1-1 0,1 1 1,0-1-1,-1 1 0,1 0 1,-1 0-1,1-1 0,0 1 1,-1 0-1,1 0 0,-1-1 1,1 1-1,-1 0 1,1 0-1,-1 0 0,1 0 1,-1 0-1,1 0 0,-1 0 1,1 0-1,-1 0 0,1 0 1,-1 0-1,1 0 0,-1 0 1,1 0-1,-2 1 0,-10 17 1599,1 26-1412,13-26-313,7-17 66,-6-3-93,-1 0 0,0 1 0,0-1 0,0 0-1,0 0 1,0 0 0,-1 0 0,1 0 0,-1 0 0,2-3-1,11-15-234,-5 20-63,6 31-64,-11-20 386,98 253-40,-87-230 5,-13-27 24,2-1 49,-1 1 1,0-1-1,-1 1 0,0 0 0,0 0 0,0 0 0,-1 0 0,0 0 0,0 1 1,-1-1-1,0 13 0,-1-19-25,0-1 1,1 1-1,-1 0 0,0-1 0,0 1 1,0 0-1,0-1 0,0 1 1,1-1-1,-1 0 0,0 1 1,0-1-1,0 0 0,0 1 1,0-1-1,0 0 0,0 0 1,0 0-1,0 0 0,0 0 1,0 0-1,0 0 0,0 0 1,-2-1-1,-26-4 522,19 0-530,0 1 1,0-2-1,1 1 1,0-1-1,0 0 1,1-1-1,0 0 1,0-1-1,0 1 1,1-1-1,0-1 1,-10-16 0,14 21-173,1 0 0,-1 0 0,1-1 0,0 1 0,0-1 0,1 1 0,-1-1 0,1 0 0,0 0 0,1 1 0,-1-1 0,1 0 0,0 0 0,0 0 0,0 0 0,1 0 0,-1 1 0,1-1 0,1 0 0,-1 0 0,1 1 0,-1-1 0,1 1 0,0-1 0,1 1 0,-1 0 0,1 0 0,0 0 0,6-7 0,7-5-2847,-1 0 0,17-26 1,-13 13-2996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4.599"/>
    </inkml:context>
    <inkml:brush xml:id="br0">
      <inkml:brushProperty name="width" value="0.025" units="cm"/>
      <inkml:brushProperty name="height" value="0.025" units="cm"/>
    </inkml:brush>
  </inkml:definitions>
  <inkml:trace contextRef="#ctx0" brushRef="#br0">1 1 3523,'0'0'17121,"2"8"-16620,31 99 1252,-28-92-1407,1-1 0,0 0 0,1-1 0,1 0 0,0 0 0,11 12 0,-18-23-306,1 1 0,0-1 0,1 0 0,-1 0 0,0 0 0,1 0 0,-1-1 0,1 1 0,-1 0 0,1-1 0,0 0 0,0 0 0,0 0 0,0 0 0,5 1 0,-6-2-16,0 0 0,1 0 0,-1-1 0,0 1 1,0-1-1,0 1 0,0-1 0,0 0 0,0 0 1,0 0-1,0 0 0,0 0 0,0 0 0,0 0 1,0-1-1,2-2 0,5-6 77,-1 0 1,-1 0-1,1-1 1,-2 0-1,10-23 0,-2 7 204,-9 65 219,-4-25-515,4 42 122,-5-53-146,0-1 0,1 1 0,-1-1 0,0 1 0,0-1 0,1 0 0,-1 1 0,1-1 0,-1 0 0,1 1 0,0-1 0,-1 0 0,1 0 0,0 0 0,0 0 0,0 1 0,0-1 1,0 0-1,0-1 0,0 1 0,0 0 0,0 0 0,1 0 0,-1-1 0,0 1 0,0 0 0,1-1 0,2 1 0,-3-1-163,0 0 1,0-1-1,1 1 0,-1-1 1,0 1-1,0-1 0,0 1 1,0-1-1,0 0 0,0 1 1,0-1-1,0 0 0,0 0 1,-1 0-1,1 0 0,0 0 1,0 0-1,-1 0 0,1 0 1,-1 0-1,1-1 0,12-28-4884,-13 28 4568,6-23-5416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4.945"/>
    </inkml:context>
    <inkml:brush xml:id="br0">
      <inkml:brushProperty name="width" value="0.025" units="cm"/>
      <inkml:brushProperty name="height" value="0.025" units="cm"/>
    </inkml:brush>
  </inkml:definitions>
  <inkml:trace contextRef="#ctx0" brushRef="#br0">16 33 7207,'0'0'14328,"-3"10"-12999,-8 32-261,11-40-1043,-1-1 1,1 1-1,0 0 0,0-1 1,0 1-1,0-1 0,0 1 1,0-1-1,0 1 0,0 0 1,1-1-1,-1 1 0,0-1 1,1 1-1,0-1 0,-1 1 1,1-1-1,0 0 0,-1 1 1,1-1-1,0 0 0,0 1 1,0-1-1,0 0 0,1 0 1,-1 0-1,0 0 0,0 0 1,1 0-1,-1 0 0,0-1 1,1 1-1,-1 0 0,1-1 1,-1 1-1,1-1 0,-1 1 0,1-1 1,-1 0-1,1 0 0,0 0 1,1 0-1,0 1-14,1-1-1,-1 0 1,0 0 0,1 0-1,-1 0 1,0-1 0,1 1-1,-1-1 1,0 0 0,1 0-1,-1 0 1,0 0 0,0-1 0,0 1-1,0-1 1,0 0 0,3-2-1,4-10 85,-8 11-88,0-1 1,1 1-1,-1 0 1,1 1 0,-1-1-1,1 0 1,6-4-1,-8 7-6,0 0 0,0 0 0,0-1 0,0 1 0,0 0 0,0 0 0,0 0 0,1 0 0,-1 0 0,0 0 0,0 0 0,0 1 0,0-1 0,0 0 0,0 0 0,0 1 0,0-1 0,0 1 0,0-1 0,0 1 0,0-1 0,0 1 0,0 0 0,0 0 0,-1-1 0,1 1 0,0 0 0,0 0 0,-1 0 0,1 0 0,0 1 0,0-1-3,0 0-1,0 0 1,1 0 0,-1 0-1,0 0 1,0-1 0,0 1 0,1 0-1,-1-1 1,0 1 0,1-1-1,-1 0 1,0 1 0,1-1-1,-1 0 1,1 0 0,-1 0-1,0 0 1,1 0 0,-1 0-1,1 0 1,-1 0 0,0-1-1,1 1 1,-1 0 0,1-1 0,-1 0-1,0 1 1,0-1 0,1 1-1,-1-1 1,0 0 0,0 0-1,2-1 1,44-41-2605,-34 30 357,16-13-8779,-23 21 5440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5.871"/>
    </inkml:context>
    <inkml:brush xml:id="br0">
      <inkml:brushProperty name="width" value="0.025" units="cm"/>
      <inkml:brushProperty name="height" value="0.025" units="cm"/>
    </inkml:brush>
  </inkml:definitions>
  <inkml:trace contextRef="#ctx0" brushRef="#br0">0 0 4901,'0'0'14728,"3"12"-13158,8 24-903,2 0 0,1-1 1,1-1-1,2 0 0,39 56 1,-42-69-625,-12-16-17,1 0-1,0-1 1,0 1 0,0-1-1,0 0 1,1 0 0,0 0-1,0 0 1,0 0 0,5 2-1,-9-6-1,0 0 0,1 0 1,-1 0-1,0 0 0,1 0 0,-1 0 0,0 0 0,1 0 0,-1 0 0,0 0 0,1 0 1,-1-1-1,0 1 0,1 0 0,-1 0 0,0 0 0,0-1 0,1 1 0,-1 0 0,0 0 1,0-1-1,1 1 0,-1 0 0,0 0 0,0-1 0,0 1 0,0 0 0,1-1 0,-1 1 1,0 0-1,0-1 0,0 1 0,0 0 0,0-1 0,0 1 0,0 0 0,0-1 1,0 1-1,0 0 0,0-1 0,0 1 0,0-1 0,0-20 143,0 18-90,1-19-1,-2-41 49,1 59-131,0 0 0,-1 0 0,1 0 0,-1 0 0,0 1 0,-1-1 0,1 0 0,0 1 0,-1-1 0,0 0 0,0 1 0,-3-4 0,4 14-53,0 0-1,1 0 0,0 0 1,0 0-1,1 8 0,0-12 59,0-1 0,0 1-1,0-1 1,0 1-1,1-1 1,-1 1-1,1-1 1,-1 0-1,1 0 1,0 1-1,0-2 1,0 1 0,0 0-1,1 0 1,-1 0-1,0-1 1,1 0-1,-1 1 1,1-1-1,-1 0 1,1 0 0,0 0-1,-1 0 1,1-1-1,0 1 1,0-1-1,-1 0 1,1 0-1,0 1 1,0-2-1,0 1 1,-1 0 0,1-1-1,0 1 1,4-2-1,-1 0 15,-1-1 0,1 1 1,-1-1-1,0 1 0,0-1 0,0-1 0,0 1 0,-1-1 0,1 0 0,-1 0 1,0 0-1,0-1 0,0 1 0,-1-1 0,0 0 0,4-5 0,17-41 639,-24 57-583,0-1 1,0 1 0,1 0 0,0-1 0,-1 1 0,2-1-1,-1 1 1,1-1 0,0 0 0,0 1 0,0-1 0,1 0-1,0 0 1,0 0 0,4 5 0,-4-7-42,1 0-1,-1-1 1,1 1-1,0-1 1,-1 0-1,1 0 1,0 0 0,0-1-1,1 1 1,-1-1-1,0 0 1,0 0 0,1 0-1,-1-1 1,0 0-1,1 1 1,-1-2 0,0 1-1,1 0 1,-1-1-1,5-1 1,-4 1-7,0 0 0,1-1 0,-1 0 0,0 0-1,0 0 1,0-1 0,0 0 0,0 0 0,-1 0 0,0 0 0,5-5 0,41-47 28,-31 33-55,-18 21-35,0 0 1,0 0 0,0 0 0,0 0 0,0 0-1,0 1 1,0-1 0,0 0 0,1 1 0,-1-1-1,0 1 1,0-1 0,1 1 0,-1 0 0,0 0-1,1-1 1,-1 1 0,0 0 0,1 0 0,-1 0-1,1 1 1,-1-1 0,0 0 0,1 0 0,-1 1 0,0-1-1,0 1 1,2 0 0,-2-1-130,0 1-1,0-1 1,0 1 0,0-1-1,0 0 1,0 1 0,0-1-1,0 0 1,0 0 0,0 0-1,0 0 1,0 0 0,0 0-1,0 0 1,0 0 0,0 0-1,0 0 1,0-1 0,0 1-1,0 0 1,0-1 0,0 1-1,0 0 1,0-1 0,-1 0-1,1 1 1,0-1 0,0 1-1,0-1 1,-1 0 0,1 0-1,0 1 1,-1-1 0,1 0-1,0 0 1,-1 0-1,1 0 1,-1 0 0,0 0-1,1 1 1,-1-1 0,0 0-1,1 0 1,-1 0 0,0 0-1,0-2 1,3-13-4512,-2-1-1590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6.218"/>
    </inkml:context>
    <inkml:brush xml:id="br0">
      <inkml:brushProperty name="width" value="0.025" units="cm"/>
      <inkml:brushProperty name="height" value="0.025" units="cm"/>
    </inkml:brush>
  </inkml:definitions>
  <inkml:trace contextRef="#ctx0" brushRef="#br0">1 7 14670,'0'0'10474,"59"-7"-17713,-45 7 833,-3 0-4901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4:47.371"/>
    </inkml:context>
    <inkml:brush xml:id="br0">
      <inkml:brushProperty name="width" value="0.025" units="cm"/>
      <inkml:brushProperty name="height" value="0.025" units="cm"/>
    </inkml:brush>
  </inkml:definitions>
  <inkml:trace contextRef="#ctx0" brushRef="#br0">13 2 1121,'-13'-1'-128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6.548"/>
    </inkml:context>
    <inkml:brush xml:id="br0">
      <inkml:brushProperty name="width" value="0.025" units="cm"/>
      <inkml:brushProperty name="height" value="0.025" units="cm"/>
    </inkml:brush>
  </inkml:definitions>
  <inkml:trace contextRef="#ctx0" brushRef="#br0">1 1 3235,'0'0'3497,"3"8"-1736,42 91 4211,-30-73-5136,-2 2 1,-1 0-1,-1 0 1,-1 1-1,-2 0 0,-1 1 1,5 40-1,-11-48-459,1 9 473,-1 0-1,-2 1 0,-5 37 0,6-68-795,-1 1-1,1-1 1,0 1-1,0-1 1,-1 0-1,1 1 1,-1-1 0,1 1-1,-1-1 1,0 0-1,0 1 1,1-1-1,-1 0 1,0 0-1,0 1 1,0-1-1,-2 1 1,2-1-14,0-1 0,0 0 1,1 0-1,-1 0 0,0 0 0,1 0 0,-1 0 1,0 0-1,0 0 0,1 0 0,-1 0 0,0 0 1,1 0-1,-1-1 0,0 1 0,1 0 1,-1-1-1,0 1 0,1 0 0,-1-1 0,1 1 1,-1 0-1,0-1 0,1 1 0,-1-2 1,-3-1 71,1-1 0,0 0 1,0 0-1,0 0 1,1 0-1,0 0 1,-1-1-1,1 1 0,-1-6 1,-9-29-7,1 0 0,3-1 0,1-1 0,2 1 0,2-1 0,1 0 1,5-49-1,-3 84-124,1-1 0,0 1-1,1-1 1,-1 1 0,1-1 0,0 1 0,1 0 0,0 0 0,0 0 0,0 0 0,1 1 0,-1-1 0,1 1 0,1 0-1,-1 0 1,1 0 0,-1 0 0,2 1 0,-1 0 0,0 0 0,1 1 0,-1-1 0,8-2 0,-6 3-1189,1 1 0,0-1 0,0 2 0,0-1 0,0 1 0,0 0 0,9 1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6.881"/>
    </inkml:context>
    <inkml:brush xml:id="br0">
      <inkml:brushProperty name="width" value="0.025" units="cm"/>
      <inkml:brushProperty name="height" value="0.025" units="cm"/>
    </inkml:brush>
  </inkml:definitions>
  <inkml:trace contextRef="#ctx0" brushRef="#br0">1 10 10025,'0'0'11563,"61"-9"-13933,-43 25-3427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7.228"/>
    </inkml:context>
    <inkml:brush xml:id="br0">
      <inkml:brushProperty name="width" value="0.025" units="cm"/>
      <inkml:brushProperty name="height" value="0.025" units="cm"/>
    </inkml:brush>
  </inkml:definitions>
  <inkml:trace contextRef="#ctx0" brushRef="#br0">0 56 9385,'0'0'11104,"5"9"-10133,8 20-282,-6-11-465,1 0 0,0-1 0,1 0 1,2 0-1,-1-1 0,19 21 0,-28-36-207,0 0 0,0 0 0,0 1 0,1-1 0,-1-1 0,0 1 0,1 0 0,-1 0 0,0 0 0,1-1 0,-1 1 0,1-1 0,0 1 0,-1-1 0,1 1 0,-1-1 0,1 0 0,-1 0 0,1 0 0,0 0 0,-1 0 0,1 0 0,-1 0 0,1-1 0,0 1 0,-1-1 0,1 1 0,-1-1 0,1 1 0,-1-1 0,1 0 0,-1 0 0,0 1 0,1-1 0,-1 0 0,0 0 0,0-1 0,0 1 0,0 0 0,0 0 0,0-1 0,0 1 0,0 0 0,0-1 0,0 1 0,0-2 0,6-10 110,-1 0 1,-1 0 0,0 0 0,4-16 0,-7 21-172,5-18 101,-6 18 56,1 1 0,0 0 0,0-1 0,1 1 0,0 0 0,0 1 0,4-8 0,-6 14-105,-1 0 1,0 0-1,1-1 1,-1 1-1,1 0 1,-1 0-1,1 0 1,-1 0-1,1 0 1,-1 0-1,1 0 1,-1 0-1,1 0 1,-1 0-1,1 0 1,-1 0-1,1 0 1,-1 0-1,1 0 1,-1 0-1,1 1 1,-1-1-1,1 0 1,-1 0-1,0 1 1,1-1-1,-1 0 1,1 1-1,-1-1 1,0 0-1,1 1 1,-1-1-1,0 0 1,1 1-1,-1-1 1,0 1-1,0-1 1,1 1-1,-1-1 1,0 1-1,0-1 1,0 0-1,0 2 1,12 18 70,-10-14-53,1 1-1,1-2 1,-1 1-1,1 0 1,0-1-1,0 1 1,6 5-1,-9-10-12,0 0 0,1 0 0,-1 0-1,0-1 1,0 1 0,0 0-1,1 0 1,-1-1 0,0 1 0,1-1-1,-1 1 1,0-1 0,1 0 0,-1 1-1,1-1 1,-1 0 0,1 0 0,-1 0-1,0 0 1,1 0 0,-1 0 0,1 0-1,-1-1 1,1 1 0,-1-1-1,0 1 1,1-1 0,-1 1 0,0-1-1,0 0 1,1 1 0,-1-1 0,0 0-1,0 0 1,0 0 0,0 0 0,0 0-1,0 0 1,0 0 0,1-3-1,6-6 93,-1-1 0,-1 0-1,10-22 1,12-19-433,-27 63-2500,2 18-546,-9-13-4341,0-14 54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7.603"/>
    </inkml:context>
    <inkml:brush xml:id="br0">
      <inkml:brushProperty name="width" value="0.025" units="cm"/>
      <inkml:brushProperty name="height" value="0.025" units="cm"/>
    </inkml:brush>
  </inkml:definitions>
  <inkml:trace contextRef="#ctx0" brushRef="#br0">40 96 3235,'0'0'7559,"-31"-58"-3939,27 38-513,-1 7-1474,5 9-640,0 5-1025,9 10-160,2 3-1730,9 0-2658,-6-2-2723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7.966"/>
    </inkml:context>
    <inkml:brush xml:id="br0">
      <inkml:brushProperty name="width" value="0.025" units="cm"/>
      <inkml:brushProperty name="height" value="0.025" units="cm"/>
    </inkml:brush>
  </inkml:definitions>
  <inkml:trace contextRef="#ctx0" brushRef="#br0">7 78 12075,'0'0'7522,"-1"8"-6625,-1-1-642,1 1 1,0-1-1,0 1 1,1-1-1,0 1 1,0-1-1,1 1 0,0-1 1,0 1-1,1-1 1,0 0-1,4 11 1,18 24 188,2 0 1,47 57 0,-42-59-425,-1 1-1,29 56 1,-50-79 8,-6-11-11,0 0-1,1 0 1,0-1-1,0 1 1,0-1-1,1 0 1,7 9-1,-11-15 69,-8-28 775,-41-45-684,27 43-46,-20-41 0,35 59-114,1 0-1,0 0 1,1-1-1,0 1 1,1-1-1,1 0 1,-2-17-1,3-27-23,3-1-1,15-94 0,-17 151 16,1-31-74,-1 31 59,0 1 1,0-1-1,0 1 1,0-1-1,0 1 1,0-1-1,0 1 1,0-1-1,0 1 0,-1-1 1,1 1-1,0-1 1,0 1-1,-1-1 1,1 1-1,0-1 1,-1 1-1,1 0 0,0-1 1,-1 1-1,1 0 1,-1-1-1,1 1 1,0 0-1,-1-1 1,1 1-1,-1 0 0,1 0 1,-1-1-1,1 1 1,-1 0-1,1 0 1,-1 0-1,1 0 1,-1 0-1,1 0 1,-1 0-1,1 0 0,-1 0 1,0 0-1,1 0 1,-1 0-1,1 0 1,-1 0-1,1 1 1,-1-1-1,1 0 0,-1 0 1,1 0-1,0 1 1,-1-1-1,1 0 1,-1 1-1,0 0 1,-2 1 5,0 1 0,0 0 0,0 0 0,1 1 0,-1-1 0,1 0 1,0 1-1,0 0 0,0-1 0,1 1 0,-1 0 0,1 0 1,0 0-1,0 0 0,0 0 0,0 0 0,1 0 0,0 5 0,-2 7 238,2 0 0,0 1-1,3 21 1,-2-33-176,0 0-1,1 0 0,0 0 1,0 0-1,0 0 1,0-1-1,1 1 1,-1-1-1,1 0 0,0 1 1,1-1-1,-1 0 1,1-1-1,0 1 0,0-1 1,0 1-1,0-1 1,0 0-1,1-1 1,-1 1-1,1-1 0,6 2 1,-1 0-299,-1-1 1,0 0-1,1-1 1,-1 0 0,1 0-1,0-1 1,0-1-1,-1 0 1,1 0-1,0 0 1,10-3-1,-15 1-834,1 0 0,-1-1 0,0 1 0,0-1 0,0 0 0,0-1 0,-1 1 0,1-1 0,-1 0 0,0 0 0,0 0 0,0-1 0,-1 1 0,5-8 0,2-8-5797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8.755"/>
    </inkml:context>
    <inkml:brush xml:id="br0">
      <inkml:brushProperty name="width" value="0.025" units="cm"/>
      <inkml:brushProperty name="height" value="0.025" units="cm"/>
    </inkml:brush>
  </inkml:definitions>
  <inkml:trace contextRef="#ctx0" brushRef="#br0">64 332 11243,'0'0'10474,"-10"2"-9658,6-2-771,2 0 2,0 0 0,0 0 0,0 0 0,0 0 0,0 1-1,0-1 1,1 1 0,-1-1 0,0 1 0,0 0-1,0 0 1,0-1 0,1 1 0,-1 1 0,0-1 0,1 0-1,-1 0 1,1 1 0,-1-1 0,1 0 0,-1 1 0,1-1-1,0 1 1,0 0 0,0 0 0,0-1 0,0 1 0,0 0-1,1 0 1,-1 0 0,1 0 0,-1 0 0,1 0 0,-1 0-1,1 0 1,0 3 0,0-2 43,0 0 0,0 1-1,0-1 1,0 1 0,0-1 0,1 0 0,0 1-1,-1-1 1,1 0 0,0 0 0,1 1-1,-1-1 1,1 0 0,-1 0 0,1 0 0,0-1-1,0 1 1,0 0 0,3 2 0,-3-4-77,0 1 1,0-1-1,0 0 0,0 0 1,1 0-1,-1 0 0,0 0 1,0 0-1,1-1 0,-1 1 1,1-1-1,-1 1 1,0-1-1,1 0 0,-1 0 1,1 0-1,-1-1 0,1 1 1,-1 0-1,0-1 0,1 0 1,-1 1-1,0-1 1,1 0-1,-1 0 0,0 0 1,0-1-1,3-1 0,1-2-75,0-1-1,0 0 1,0 0-1,-1 0 1,0-1-1,0 1 1,-1-1-1,1 0 1,-2 0-1,1-1 1,-1 0-1,0 1 1,-1-1-1,1 0 1,-2 0-1,1 0 1,-1 0-1,0 0 1,-1-1-1,0 1 1,0 0-1,-1 0 1,-2-12-1,3 20 50,0 0-1,0-1 1,0 1-1,0 0 0,0 0 1,0-1-1,0 1 1,0 0-1,0 0 0,0-1 1,0 1-1,0 0 1,0-1-1,0 1 0,0 0 1,0 0-1,0-1 1,0 1-1,-1 0 0,1 0 1,0-1-1,0 1 1,0 0-1,0 0 0,-1 0 1,1-1-1,0 1 1,0 0-1,0 0 1,-1 0-1,1 0 0,0-1 1,0 1-1,-1 0 1,1 0-1,0 0 0,0 0 1,-1 0-1,1 0 1,0 0-1,-1 0 0,1 0 1,0 0-1,0 0 1,-1 0-1,1 0 0,0 0 1,-1 0-1,1 0 1,0 0-1,0 0 0,-1 0 1,1 0-1,0 0 1,0 1-1,-1-1 0,1 0 1,0 0-1,0 0 1,0 0-1,-1 1 1,1-1-1,-8 17-107,8-16 122,0 7 36,0 0 0,0 0 0,0 1-1,1-1 1,2 9 0,-3-16-29,0 0-1,1 0 1,-1 1-1,1-1 1,-1 0-1,0 0 1,1 0-1,0 0 1,-1 0-1,1 0 1,0 0-1,-1 0 1,1 0-1,0-1 1,0 1-1,0 0 1,0 0-1,0-1 1,0 1-1,0 0 1,0-1-1,0 1 1,0-1-1,0 0 1,0 1-1,0-1 1,0 0-1,0 1 1,1-1-1,-1 0 1,0 0-1,0 0 1,0 0-1,1 0 1,-1 0-1,0-1 1,0 1-1,0 0 1,0-1-1,0 1 1,0 0-1,0-1 1,1 1-1,-1-1 1,0 0-1,0 1 1,1-2-1,2-1-20,-1 0-1,1 0 0,-1 0 1,0 0-1,0 0 0,0-1 0,0 0 1,-1 1-1,0-1 0,1 0 1,-1 0-1,0 0 0,-1 0 1,2-7-1,1 1-272,-1-1 1,-1-1-1,0 1 0,1-19 1,-2-4-96,1 8 178,-2 0-1,0 0 0,-2 1 1,-9-49-1,4 128 1699,6-38-1199,2 1 1,0-1-1,1 0 1,0 0-1,1 0 1,10 27-1,-11-36-256,1 1 0,1-2-1,-1 1 1,1 0-1,0-1 1,1 1 0,-1-1-1,1 0 1,0-1 0,1 1-1,-1-1 1,1 0 0,0-1-1,1 1 1,-1-1-1,12 5 1,-17-8-33,0 0-1,0-1 1,0 1 0,0 0-1,0-1 1,0 0 0,0 1-1,1-1 1,-1 0-1,0 1 1,0-1 0,0 0-1,0 0 1,1 0 0,-1 0-1,0 0 1,0 0 0,0 0-1,0-1 1,1 1-1,-1 0 1,0-1 0,0 1-1,0-1 1,0 1 0,2-2-1,-2 1 2,-1-1 0,1 1 1,0 0-1,-1-1 0,1 1 0,-1-1 0,0 1 0,1-1 0,-1 0 0,0 1 0,0-1 1,0 1-1,0-1 0,0 1 0,-1-1 0,1 1 0,-1-2 0,-1-6 15,0 0-1,-1 0 0,0 0 1,-1 1-1,-7-14 0,8 19 0,-25-34 8,26 35-17,0 0 1,1 0-1,-1 0 1,0 0-1,0 1 1,0-1-1,0 1 1,0 0-1,0-1 0,0 1 1,-1 0-1,1 0 1,0 1-1,-1-1 1,-3-1-1,24 19 169,-12-14-179,-1-1 1,1 0-1,-1 0 0,1-1 1,0 1-1,-1-1 1,1 0-1,0-1 1,0 0-1,0 0 1,0 0-1,0 0 0,0-1 1,-1 0-1,1 0 1,0-1-1,-1 0 1,1 0-1,-1 0 1,1 0-1,-1-1 0,0 0 1,0 0-1,5-5 1,-4 3-1,-1 0-1,1 0 1,-1-1 0,-1 0 0,1 0-1,-1-1 1,0 1 0,-1-1 0,1 0-1,-1 0 1,-1 0 0,1 0 0,-1 0 0,0-1-1,-1 1 1,0-1 0,0 1 0,0-10-1,-2 29 221,1 2 100,0 1 0,1-1-1,0 1 1,1-1-1,4 15 1,-5-26-324,0 0 0,0 0 0,0 0 0,0-1-1,1 1 1,-1 0 0,1-1 0,0 1 0,0-1 0,0 1 0,0-1 0,0 0-1,0 0 1,0 0 0,1 0 0,-1 0 0,1 0 0,0-1 0,-1 0-1,1 1 1,0-1 0,0 0 0,0 0 0,0 0 0,0-1 0,0 1 0,0-1-1,0 1 1,5-1 0,-7 0-105,0 0 0,0 0 0,0-1-1,0 1 1,-1 0 0,1 0 0,0-1 0,0 1-1,0 0 1,-1-1 0,1 1 0,0 0 0,-1-1-1,1 1 1,0-1 0,-1 1 0,1-1 0,-1 0-1,1 1 1,0-1 0,-1 0 0,0 1 0,1-1-1,-1 0 1,1 0 0,-1 1 0,0-1 0,0 0-1,1 0 1,-1 0 0,0 0 0,2-32-5531,-2 27 3883,0-24-5869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9.084"/>
    </inkml:context>
    <inkml:brush xml:id="br0">
      <inkml:brushProperty name="width" value="0.025" units="cm"/>
      <inkml:brushProperty name="height" value="0.025" units="cm"/>
    </inkml:brush>
  </inkml:definitions>
  <inkml:trace contextRef="#ctx0" brushRef="#br0">0 0 16015,'0'0'10410,"45"29"-10794,-18-22-1474,-3 0-1185,-3-4-2562,-1 1-4997</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9.432"/>
    </inkml:context>
    <inkml:brush xml:id="br0">
      <inkml:brushProperty name="width" value="0.025" units="cm"/>
      <inkml:brushProperty name="height" value="0.025" units="cm"/>
    </inkml:brush>
  </inkml:definitions>
  <inkml:trace contextRef="#ctx0" brushRef="#br0">53 139 2274,'0'0'21332,"-7"10"-20125,3-5-1131,-1 0 132,1 1 1,0 0-1,0 0 1,0 0-1,1 0 1,0 1-1,0-1 1,1 1-1,-1 0 1,1 0-1,1 0 1,0 0-1,-1 9 1,2-15-205,0 0 0,0 0 0,0 0 1,0-1-1,1 1 0,-1 0 0,0 0 1,1 0-1,-1 0 0,1-1 0,-1 1 1,1 0-1,-1 0 0,1-1 1,-1 1-1,1 0 0,0-1 0,-1 1 1,1 0-1,0-1 0,-1 1 0,1-1 1,0 1-1,0-1 0,0 0 0,-1 1 1,1-1-1,0 0 0,0 0 0,0 1 1,0-1-1,0 0 0,0 0 0,0 0 1,0 0-1,-1 0 0,1 0 0,0 0 1,0 0-1,0-1 0,0 1 0,1-1 1,3 0 21,0 0 1,0 0-1,0-1 1,0 1-1,0-1 1,7-5-1,5-5-252,-1-1 1,0-1-1,-1 0 0,13-17 0,40-35 234,-67 64 419,-1 6-149,1 0 1,-1 0-1,1-1 0,0 1 0,0 0 1,0-1-1,2 5 0,-1-7-252,0-1 0,1 1 0,-1 0 0,0-1 0,0 1 0,0-1-1,1 0 1,-1 0 0,0 0 0,0 0 0,0 0 0,1 0 0,-1-1 0,0 1 0,0-1 0,0 1 0,1-1-1,-1 0 1,0 0 0,0 0 0,3-2 0,41-32 79,-33 24-102,3-3-143,1 0 40,0 0 0,21-12 0,-34 23 28,-1 1-1,1 0 0,-1 0 1,1 1-1,0-1 0,-1 1 1,1-1-1,0 1 0,0 1 1,0-1-1,0 0 0,0 1 1,0 0-1,0 0 0,0 0 1,0 0-1,0 1 0,6 1 1,2 5-2544,-5-1-2600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39.835"/>
    </inkml:context>
    <inkml:brush xml:id="br0">
      <inkml:brushProperty name="width" value="0.025" units="cm"/>
      <inkml:brushProperty name="height" value="0.025" units="cm"/>
    </inkml:brush>
  </inkml:definitions>
  <inkml:trace contextRef="#ctx0" brushRef="#br0">0 1627 7623,'15'-9'5253,"324"-210"1848,-41 25-5500,778-509 54,-386 263 3902,-682 436-5601,5-5-125,1 2 0,0-1 0,1 2 0,-1 0 0,2 1 1,-1 0-1,0 1 0,29-3 0,-34 9-1348,-10-2 1413,1 0-1,-1 0 1,0 0 0,0 0-1,0 0 1,0 0-1,0 1 1,0-1 0,1 0-1,-1 0 1,0 0 0,0 0-1,0 0 1,0 0-1,0 0 1,0 1 0,0-1-1,0 0 1,1 0-1,-1 0 1,0 0 0,0 0-1,0 1 1,0-1-1,0 0 1,0 0 0,0 0-1,0 0 1,0 1-1,0-1 1,0 0 0,0 0-1,0 0 1,0 0-1,0 0 1,0 1 0,0-1-1,0 0 1,-1 0-1,1 0 1,0 0 0,0 0-1,0 1 1,0-1-1,0 0 1,0 0 0,0 0-1,0 0 1,-1 0-1,1 0 1,0 0 0,0 1-1,0-1 1,0 0-1,0 0 1,0 0 0,-1 0-1,1 0 1,0 0-1,0 0 1,-11 3-7706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5.862"/>
    </inkml:context>
    <inkml:brush xml:id="br0">
      <inkml:brushProperty name="width" value="0.025" units="cm"/>
      <inkml:brushProperty name="height" value="0.025" units="cm"/>
    </inkml:brush>
  </inkml:definitions>
  <inkml:trace contextRef="#ctx0" brushRef="#br0">5 76 3876,'0'0'5087,"0"-9"-3645,0 8-1251,-1-41 1526,-2 19 5605,104 188-4356,-17-23-2852,0-26-156,44 70-498,-126-182 514,0 0 0,0 0 1,0 0-1,-1 1 0,0-1 1,1 0-1,-2 1 0,1-1 0,0 1 1,-1 7-1,0-12-51,-1 0-1,1 1 1,0-1-1,0 0 1,0 1 0,-1-1-1,1 0 1,0 1-1,-1-1 1,1 0 0,0 0-1,-1 1 1,1-1-1,0 0 1,-1 0 0,1 0-1,0 1 1,-1-1-1,1 0 1,-1 0 0,1 0-1,0 0 1,-1 0-1,1 0 1,-1 0 0,1 0-1,-1 0 1,1 0-1,0 0 1,-1 0 0,1 0-1,0 0 1,-1-1-1,1 1 1,-1 0 0,1 0-1,0 0 1,-1-1-1,1 1 1,0 0 0,-1 0-1,1-1 1,0 1-1,-1-1 1,-18-10-3369,0-9-1081,-3-5-2119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4:48.302"/>
    </inkml:context>
    <inkml:brush xml:id="br0">
      <inkml:brushProperty name="width" value="0.025" units="cm"/>
      <inkml:brushProperty name="height" value="0.025" units="cm"/>
    </inkml:brush>
  </inkml:definitions>
  <inkml:trace contextRef="#ctx0" brushRef="#br0">989 77 801,'0'0'1425,"-7"-2"-176,-57-18 178,0 4-1,-1 3 1,-1 2-1,-100-3 0,155 15-1406,-1 0 0,1 1 0,-1 1 0,1 0 0,0 0-1,0 1 1,0 1 0,0 0 0,1 0 0,0 1 0,0 0-1,-15 13 1,-7 7 10,2 2 0,-33 38-1,34-33 137,2 2-1,1 0 1,2 2-1,1 1 1,2 0-1,2 2 1,1 0-1,3 1 1,1 1-1,-16 82 1,25-72-142,1 89 0,1 6 72,-4-78 53,2-37-17,2-1 1,1 1-1,1 0 1,8 60-1,-4-80-105,0-1-1,1 1 0,0-1 0,1 0 1,1 0-1,0 0 0,0-1 1,1 0-1,0 0 0,1-1 0,0 1 1,0-2-1,1 1 0,0-1 1,1-1-1,0 0 0,20 12 0,-11-9-12,0-1 0,0-1-1,1-1 1,0 0-1,0-2 1,0 0-1,1-1 1,0-1-1,33 0 1,-11-4-14,1-2 0,-1-3 0,0-1 0,-1-2 0,0-1 0,0-3 0,64-28 0,-63 22 2,-1-2-1,-1-2 1,-1-1 0,-1-2 0,52-45 0,-66 47-1,0 0 0,-2-2 0,-1-1 0,-1-1 1,-1 0-1,-1-2 0,-2 0 0,14-34 0,-13 21 292,-2 0-1,19-86 0,-30 102-149,-2-1-1,0 0 0,-2 0 1,-1 1-1,-1-1 1,-5-31-1,1 38-101,0 0 0,-2 0 0,0 0 0,-2 1 0,0 0 0,-1 0 0,-1 1 0,-1 1 0,-1 0 0,-14-17 0,4 9-32,-2 0 1,0 2-1,-2 1 0,0 1 1,-46-28-1,52 38-243,0 1 0,-1 1 0,0 1-1,-1 1 1,-42-10 0,34 13-1607,-63-4 0,5 8-2734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6.196"/>
    </inkml:context>
    <inkml:brush xml:id="br0">
      <inkml:brushProperty name="width" value="0.025" units="cm"/>
      <inkml:brushProperty name="height" value="0.025" units="cm"/>
    </inkml:brush>
  </inkml:definitions>
  <inkml:trace contextRef="#ctx0" brushRef="#br0">0 445 9129,'0'0'8023,"10"1"-6859,-7 0-1094,0-1-1,0 1 1,0-1-1,0 0 1,-1 0-1,1 0 1,0-1 0,0 1-1,0-1 1,0 1-1,0-1 1,-1 0-1,1 0 1,0 0-1,-1-1 1,1 1 0,-1-1-1,5-2 1,0-3 75,-1 0 0,0 0 0,0 0 1,0-1-1,-1 0 0,5-8 0,2-6-62,-1-1 0,-1 0-1,-1 0 1,-1-1 0,-1 0 0,-1 0-1,-1-1 1,-1 0 0,-1 0 0,-2 0-1,-1-25 1,-9 9-18,9 40-63,0 1 0,0-1 0,0 0 0,-1 0-1,1 0 1,0 0 0,0 1 0,-1-1 0,1 0 0,0 0 0,-1 1 0,1-1-1,-1 0 1,1 1 0,-1-1 0,1 0 0,-1 1 0,0-1 0,1 1 0,-1-1 0,0 1-1,0-1 1,1 1 0,-1-1 0,0 1 0,0 0 0,1 0 0,-1-1 0,0 1-1,0 0 1,0 0 0,1 0 0,-1 0 0,0 0 0,0 0 0,0 0 0,0 0-1,0 0 1,1 0 0,-1 0 0,0 1 0,0-1 0,0 0 0,0 1 0,-1 1-3,1-1 0,0 1 0,0 0 0,-1 0 0,1 0 1,1 0-1,-1 0 0,0 0 0,0 0 0,1 0 0,-1 1 1,1-1-1,0 0 0,-1 0 0,1 0 0,0 1 0,0-1 1,1 0-1,-1 0 0,0 0 0,2 3 0,-2 2 13,2-1 0,-1 1 0,1-1-1,0 0 1,0 0 0,5 9 0,-2-8-5,0-1-1,0 0 1,1 0 0,0 0 0,0-1 0,0 1 0,0-1 0,1-1 0,0 0 0,0 0 0,0 0-1,1 0 1,-1-1 0,11 2 0,48 9-2021,0-11-5038,-35-3-817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6.980"/>
    </inkml:context>
    <inkml:brush xml:id="br0">
      <inkml:brushProperty name="width" value="0.025" units="cm"/>
      <inkml:brushProperty name="height" value="0.025" units="cm"/>
    </inkml:brush>
  </inkml:definitions>
  <inkml:trace contextRef="#ctx0" brushRef="#br0">1 0 9833,'0'0'7431,"0"46"-5925,5-16-385,11 4-513,4 1-287,4 3-193,4-2-96,5-2 0,-1-4-32,-3-4-160,-4-3-609,-7-5 64,-7-3 1,-6-7-417,-5 0-1506,-7-7-1217,-14-1-1280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7.325"/>
    </inkml:context>
    <inkml:brush xml:id="br0">
      <inkml:brushProperty name="width" value="0.025" units="cm"/>
      <inkml:brushProperty name="height" value="0.025" units="cm"/>
    </inkml:brush>
  </inkml:definitions>
  <inkml:trace contextRef="#ctx0" brushRef="#br0">21 315 9449,'0'0'1970,"-4"-9"160,3 8-2078,-1-3 157,0 0 0,0 0 0,0-1 0,0 1 0,1 0 0,0-1 0,0 1 0,0-1 0,0 1 0,1-1 0,-1 1 0,1-1 0,1 0 0,-1 1 0,1-1 0,-1 1 0,1-1 0,0 1 0,1-1 0,-1 1 0,4-7 0,5-5 114,1 0 1,1 0 0,1 1 0,0 0 0,1 1-1,30-23 1,-33 28-295,1 0 0,0 2 0,0-1 0,1 2-1,0 0 1,0 0 0,0 1 0,1 1 0,-1 0 0,20-3-1,-31 7-23,0 0 1,1-1-1,-1 1 0,0 0 0,1 0 0,-1 1 0,0-1 0,1 0 0,-1 1 0,0-1 0,0 1 1,1 0-1,-1 0 0,0 0 0,0 0 0,0 0 0,0 0 0,0 0 0,0 1 0,-1-1 0,4 4 1,-3-2 27,0 0 0,-1 0 0,1 0 0,-1 0 0,0 0 0,0 0 1,0 1-1,0-1 0,-1 0 0,1 0 0,-1 1 0,0-1 1,0 6-1,-1 2 47,0 1 1,-1-1 0,-1 0 0,0 0 0,0 0-1,-1 0 1,-10 19 0,8-19-50,-29 46 360,33-54-367,-1 0 0,1-1 0,0 1-1,-1 0 1,0-1 0,0 0 0,1 1 0,-1-1-1,0 0 1,-1-1 0,1 1 0,0 0 0,-1-1-1,-6 2 1,10-3-92,-1 0 0,1-1 0,-1 1 0,1 0 0,-1 0 0,1-1 0,0 1 0,-1 0 0,1-1 0,-1 1 0,1 0 0,0-1 0,-1 1 0,1-1-1,0 1 1,-1-1 0,1 1 0,0-1 0,0 1 0,0 0 0,-1-1 0,1 0 0,0 1 0,0-1 0,0 1 0,0-1 0,0 1 0,0-1 0,0 1 0,0-1 0,0 1 0,0-1 0,0 1 0,0-1 0,0 1-1,1-1 1,-1 1 0,0-1 0,0 1 0,1-1 0,-1 1 0,1-1 0,7-25-4528,2 5-550,5 1-1927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8.284"/>
    </inkml:context>
    <inkml:brush xml:id="br0">
      <inkml:brushProperty name="width" value="0.025" units="cm"/>
      <inkml:brushProperty name="height" value="0.025" units="cm"/>
    </inkml:brush>
  </inkml:definitions>
  <inkml:trace contextRef="#ctx0" brushRef="#br0">53 331 6566,'0'0'13800,"-8"1"-13101,6-1-648,-1 0-1,1 0 1,0 0-1,-1 1 1,1-1-1,0 1 1,0 0-1,-1-1 1,1 1-1,0 0 1,0 0-1,-2 2 1,2-1 0,1 0 0,-1 0 1,1-1-1,0 1 0,0 0 1,0 0-1,0 1 0,0-1 0,1 0 1,-1 0-1,1 0 0,-1 0 1,1 1-1,0-1 0,0 0 1,0 1-1,0 3 0,0-1 35,0 0-1,0 0 0,1 0 0,-1 0 1,1 0-1,0 0 0,1-1 0,2 8 1,-3-10-60,0-1 0,-1 0 0,1 0 0,0 0 0,0 0 1,0 0-1,0 0 0,0 0 0,0 0 0,0-1 0,1 1 1,-1 0-1,0-1 0,0 1 0,1-1 0,-1 1 0,0-1 0,1 1 1,-1-1-1,0 0 0,1 0 0,-1 0 0,1 0 0,-1 0 1,0 0-1,1 0 0,-1 0 0,0 0 0,1-1 0,-1 1 0,0 0 1,1-1-1,-1 0 0,0 1 0,0-1 0,3-1 0,-1 0 26,1 0 0,-1-1 0,0 1 0,0-1 0,0 0 0,0 0 0,0 0 0,-1 0 0,1 0 0,-1 0 0,0-1 0,0 1 0,0-1 0,-1 1 0,1-1 0,1-6 0,-1 2 17,1-1 0,-2 1 0,1-1 0,-1 1 0,0-1 0,-1-15 0,0 24-55,0-1 1,0 1-1,0 0 0,0-1 1,0 1-1,0-1 0,0 1 1,0 0-1,0-1 0,0 1 0,0 0 1,0-1-1,0 1 0,0-1 1,-1 1-1,1 0 0,0-1 1,0 1-1,0 0 0,-1-1 1,1 1-1,0 0 0,0-1 1,-1 1-1,1 0 0,0 0 0,0-1 1,-1 1-1,1 0 0,0 0 1,-1 0-1,1-1 0,0 1 1,-1 0-1,1 0 0,-1 0 1,1 0-1,0 0 0,-1 0 1,1 0-1,0 0 0,-1 0 1,-12 11 150,10 4-425,4-15 237,-1 1 0,1-1 0,-1 1 1,1-1-1,0 0 0,-1 1 0,1-1 1,0 0-1,-1 0 0,1 0 1,0 1-1,0-1 0,-1 0 0,1 0 1,0 0-1,-1 0 0,1 0 0,0 0 1,0 0-1,-1 0 0,1-1 0,0 1 1,-1 0-1,1 0 0,0-1 0,-1 1 1,1 0-1,0-1 0,3-1-143,-2 0-1,1 0 0,0 0 1,0 0-1,0 0 0,-1-1 0,0 1 1,1-1-1,-1 0 0,0 0 1,0 1-1,0-1 0,-1-1 1,1 1-1,1-6 0,17-52-3524,-19 57 3414,2-8-232,0 0 0,0 0 0,-2-1 0,1 1 1,-1-1-1,-1 0 0,-1 1 0,0-1 1,0 1-1,-1-1 0,-1 1 0,-3-13 0,6 24 616,-1 1-1,1-1 1,0 0-1,0 1 1,-1-1 0,1 0-1,0 0 1,-1 1-1,1-1 1,-1 1-1,1-1 1,0 0-1,-1 1 1,0-1-1,1 1 1,-1-1-1,1 1 1,-1 0-1,0-1 1,1 1-1,-1 0 1,-1-1 0,-3 14 1831,4 35 254,1-42-2025,0 1-50,1-1 0,0 1 0,0 0 0,0 0 0,1-1 0,0 1 0,0-1 0,1 1 0,0-1 0,0 0 0,0 0 0,1 0 0,6 8 0,5 3 175,1 0 0,31 25 1,9 9 721,-109-109 171,-8 19-502,71 44-683,0-1-1,0 0 1,0-1-1,0 0 1,0-1-1,1 0 0,-1-1 1,1 0-1,0 0 1,16-2-1,-20 1 3,1-1 0,-1 0 0,1 0 0,-1 0 1,1-1-1,-1 0 0,0-1 0,1 0 0,-1 0 0,-1 0 0,1-1 0,0 0 0,-1 0 0,0-1 0,8-7 0,0-18 44,-14 30-42,0-1 1,1 1-1,-1-1 1,0 1-1,1-1 0,-1 0 1,0 1-1,0-1 0,0 1 1,1-1-1,-1 0 0,0 1 1,0-1-1,0 0 1,0 1-1,0-1 0,0 0 1,0 1-1,0-1 0,0 0 1,-1 1-1,1-1 0,0 0 1,0 1-1,-1-1 1,1 1-1,0-1 0,-1 0 1,1 1-1,0-1 0,-1 1 1,1-1-1,-1 1 0,1-1 1,-1 1-1,1 0 1,-1-1-1,1 1 0,-1 0 1,1-1-1,-2 1 0,1 0 2,0 0 0,1 0 0,-1 1 0,0-1 0,0 1 0,1-1 1,-1 0-1,0 1 0,0 0 0,1-1 0,-1 1 0,1-1 0,-1 1 0,0 0 0,1-1 0,-1 1 0,1 0 0,-1 0 0,1-1 0,0 1 0,-1 0 0,1 0 0,0 0 0,0-1 0,-1 1 0,1 0 0,0 0 0,0 0 0,0 0 0,0 0 0,0-1 0,0 1 0,0 0 0,1 0 0,-1 1 0,0 0 8,0-1-1,0 1 1,0 0 0,1-1 0,-1 1 0,0-1 0,1 1 0,-1-1-1,1 1 1,0-1 0,-1 1 0,1-1 0,0 1 0,0-1-1,0 0 1,0 0 0,0 1 0,0-1 0,0 0 0,2 1 0,-1-1 7,1 0 1,0 0 0,-1 0 0,1-1 0,-1 1 0,1-1-1,0 0 1,-1 1 0,1-1 0,0-1 0,-1 1 0,1 0-1,0 0 1,-1-1 0,1 0 0,0 1 0,-1-1 0,1 0-1,2-2 1,3-2 69,0 0-1,-1 0 0,0-1 1,9-9-1,15-13 15,-30 28-108,0-1 1,-1 1 0,1 0-1,0-1 1,-1 1 0,1 0 0,0 0-1,-1 0 1,1-1 0,0 1 0,-1 0-1,1 0 1,0 0 0,0 0 0,-1 0-1,1 0 1,0 0 0,0 0 0,-1 1-1,1-1 1,0 0 0,-1 0 0,1 1-1,0-1 1,-1 0 0,1 1 0,0-1-1,-1 0 1,1 1 0,-1-1 0,1 1-1,-1-1 1,2 2 0,17 27-8,-18-26 13,1 0-1,-1 0 1,1-1-1,0 1 1,0 0-1,0-1 1,0 1-1,0-1 1,0 0-1,6 4 1,-5-5-48,0 0 0,0 0 0,0-1 0,1 1-1,-1-1 1,0 0 0,0 0 0,1 0 0,-1 0 0,0 0 0,1-1 0,-1 1 0,0-1 0,0 0 0,0 0 0,0 0 0,0-1 0,0 1-1,0-1 1,0 1 0,0-1 0,0 0 0,-1 0 0,1 0 0,-1-1 0,0 1 0,0-1 0,1 1 0,-2-1 0,1 0 0,0 1 0,0-1 0,-1 0-1,2-4 1,1-2-925,1-1-1,-1 0 1,-1 0-1,3-12 1,1-35-7735,-7 21 2347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8.836"/>
    </inkml:context>
    <inkml:brush xml:id="br0">
      <inkml:brushProperty name="width" value="0.025" units="cm"/>
      <inkml:brushProperty name="height" value="0.025" units="cm"/>
    </inkml:brush>
  </inkml:definitions>
  <inkml:trace contextRef="#ctx0" brushRef="#br0">3 0 7431,'0'0'4671,"0"11"-2984,-1 0-1301,0 1 0,1-1 0,0 1-1,1-1 1,0 0 0,1 1 0,0-1 0,1 0-1,0 0 1,7 15 0,-1-12-232,-1 0 1,1-1-1,1 0 0,1-1 1,14 15-1,-20-22-162,0-1 1,1 1-1,-1-1 0,1-1 1,0 1-1,0-1 1,0 1-1,0-2 0,0 1 1,1-1-1,0 0 0,-1 0 1,1-1-1,13 1 1,-19-28 1741,-2 18-1707,0 1 0,-1-1-1,0 1 1,0-1-1,-1 1 1,0 0-1,0-1 1,-5-6 0,7 11 37,0 1 0,0-1 0,0 1 1,0 0-1,-1-1 0,0 1 1,1 0-1,-1 0 0,0 0 1,0 0-1,0 0 0,0 1 0,0-1 1,0 1-1,0-1 0,-1 1 1,1 0-1,0 0 0,-1 0 1,1 0-1,-1 0 0,0 0 0,1 1 1,-1-1-1,1 1 0,-6 0 1,7 0-25,0 1 0,1 0 1,-1-1-1,0 1 0,1 0 1,-1 0-1,1 0 0,-1-1 0,1 1 1,-1 0-1,1 0 0,0 0 1,-1 0-1,1 0 0,0 0 1,0 0-1,0 0 0,0-1 0,0 1 1,0 0-1,0 0 0,0 0 1,0 0-1,0 0 0,0 0 1,1 1-1,8 28 388,-6-26-403,0-1 1,1 1 0,-1-1-1,1 1 1,0-1 0,0 0-1,0-1 1,1 1-1,-1-1 1,1 0 0,-1 0-1,1 0 1,0 0 0,0-1-1,-1 0 1,1 0-1,0 0 1,0-1 0,0 1-1,0-1 1,0 0 0,0-1-1,0 1 1,0-1-1,0 0 1,0 0 0,0-1-1,0 0 1,-1 1 0,1-1-1,-1-1 1,1 1-1,-1-1 1,0 0 0,0 0-1,0 0 1,0 0 0,-1-1-1,1 1 1,-1-1-1,0 0 1,0 0 0,0 0-1,-1-1 1,1 1-1,-1-1 1,0 1 0,0-1-1,1-6 1,4-39 198,-10 22 112,3 28-316,0-1 1,0 1 0,0-1-1,0 0 1,-1 1 0,1-1-1,0 1 1,0-1 0,-1 1-1,1-1 1,0 1-1,-1-1 1,1 1 0,-1-1-1,1 1 1,-1 0 0,1-1-1,-1 1 1,1-1 0,-1 1-1,1 0 1,-1 0 0,1-1-1,-1 1 1,1 0-1,-1 0 1,0 0 0,0-1-1,-1 6 9,1-1 0,1 0 0,-1 0 0,0 1 0,1-1-1,0 0 1,0 1 0,0-1 0,2 9 0,-1-8-1,0 0 1,0 0-1,0-1 0,1 1 1,-1 0-1,1 0 1,0-1-1,1 1 0,-1-1 1,1 0-1,0 1 1,0-1-1,0 0 0,0-1 1,1 1-1,0-1 1,0 1-1,0-1 1,0 0-1,0-1 0,0 1 1,1-1-1,-1 0 1,1 0-1,0 0 0,0 0 1,-1-1-1,1 0 1,0 0-1,7 0 1,-10-1-135,-1-1 1,0 1-1,1-1 1,-1 0 0,0 1-1,0-1 1,1 0 0,-1 0-1,0 0 1,0 0 0,0 0-1,0 0 1,0 0 0,0 0-1,0-1 1,-1 1 0,1 0-1,0 0 1,-1-1 0,1 1-1,-1 0 1,1-1-1,-1 1 1,0-1 0,1 1-1,-1-1 1,0 1 0,0 0-1,0-1 1,0 1 0,0-1-1,-1-2 1,-4-51-7207,-6 26 1568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9.184"/>
    </inkml:context>
    <inkml:brush xml:id="br0">
      <inkml:brushProperty name="width" value="0.025" units="cm"/>
      <inkml:brushProperty name="height" value="0.025" units="cm"/>
    </inkml:brush>
  </inkml:definitions>
  <inkml:trace contextRef="#ctx0" brushRef="#br0">1 1 11627,'0'0'11018,"45"48"-10889,-24-42-194,-1-1-1664,2-1-1955,-4-3-3619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49.514"/>
    </inkml:context>
    <inkml:brush xml:id="br0">
      <inkml:brushProperty name="width" value="0.025" units="cm"/>
      <inkml:brushProperty name="height" value="0.025" units="cm"/>
    </inkml:brush>
  </inkml:definitions>
  <inkml:trace contextRef="#ctx0" brushRef="#br0">29 373 3844,'0'0'15657,"-4"8"-15395,0 0-159,0-1 1,1 1 0,0 0 0,1 0-1,-1 1 1,2-1 0,-2 16-1,2-22-60,1 0-1,0 0 1,0 0-1,0 0 1,0 0-1,0 0 0,0 0 1,1 0-1,-1 0 1,1 0-1,-1 0 1,1 0-1,0-1 0,-1 1 1,1 0-1,0 0 1,0-1-1,1 1 1,-1 0-1,0-1 0,1 1 1,-1-1-1,0 0 1,1 1-1,0-1 1,-1 0-1,1 0 0,0 0 1,-1 0-1,1 0 1,0 0-1,0-1 0,0 1 1,0 0-1,0-1 1,0 0-1,0 1 1,0-1-1,0 0 0,0 0 1,0 0-1,0 0 1,0-1-1,0 1 1,2-1-1,1 0-15,-1-1 1,0 1-1,1-1 1,-1 0-1,0 0 0,0-1 1,0 1-1,0-1 1,0 0-1,0 0 0,-1 0 1,0 0-1,1-1 1,-1 1-1,0-1 0,-1 0 1,1 0-1,2-5 1,3-6-36,0 0 1,-1-1-1,8-27 1,-12 34 13,-2 0 0,1 0 0,-1 0 1,-1-19-1,0 26-5,0 2 2,0-1-1,0 1 1,0 0-1,0 0 0,0-1 1,0 1-1,0 0 1,0 0-1,0-1 1,0 1-1,0 0 1,0 0-1,0-1 1,-1 1-1,1 0 0,0 0 1,0 0-1,0-1 1,0 1-1,0 0 1,-1 0-1,1 0 1,0 0-1,0-1 1,0 1-1,-1 0 0,1 0 1,0 0-1,0 0 1,0 0-1,-1 0 1,1 0-1,0-1 1,0 1-1,-1 0 1,1 0-1,0 0 1,0 0-1,-1 0 0,1 0 1,0 0-1,0 0 1,-1 0-1,1 0 1,0 0-1,0 1 1,-1-1-1,1 0 1,0 0-1,0 0 0,0 0 1,-1 0-1,1 0 1,0 0-1,0 1 1,0-1-1,-1 0 1,1 0-1,-12 10 254,9-5-166,1-1 1,0 0-1,0 1 1,0-1-1,1 1 1,-1-1 0,1 1-1,0 0 1,1 0-1,-1 0 1,1-1 0,0 1-1,0 0 1,0 0-1,1 0 1,0 0 0,0-1-1,0 1 1,4 8-1,-4-10-59,0-1 0,0 0 0,0 0 0,0 0 0,0 0 0,1 0 0,-1-1 0,1 1 0,0 0 0,-1-1 0,1 1 0,0-1 0,0 1 0,0-1 0,0 0 0,0 0 0,0 0 0,0 0 0,0 0 0,1-1 0,-1 1 0,0 0 0,1-1 0,-1 0 0,0 0 0,1 1 0,-1-1 0,0-1 0,1 1 0,-1 0 0,0 0 0,0-1 0,1 0 0,-1 1 0,0-1 0,0 0 0,0 0 0,1 0 0,-1 0 0,0-1 0,-1 1 0,4-3 0,5-3-5,-1-1-1,1 0 1,-2 0 0,1-1-1,-1 0 1,-1 0 0,1-1 0,-2 0-1,1 0 1,-2-1 0,1 0-1,-1 0 1,-1 0 0,5-19 0,-3 9-64,-1 1 0,-2-1 1,0-1-1,-1 1 1,-1 0-1,-1-1 1,-3-30-1,2 47-33,0 0-1,-1 0 1,1 0-1,-1 0 1,0 0-1,0 1 1,-1-1-1,1 0 1,-6-6-1,7 10 60,0 1 0,1-1 0,-1 0-1,0 0 1,0 1 0,0-1 0,1 0-1,-1 1 1,0-1 0,0 1-1,0-1 1,0 1 0,0-1 0,0 1-1,0 0 1,0-1 0,0 1 0,0 0-1,0 0 1,-2 0 0,2 0 7,-1 1 1,1-1-1,0 1 1,-1 0-1,1-1 1,0 1-1,0 0 1,-1 0-1,1 0 1,0 0-1,0 0 1,0 0-1,0 0 1,0 0-1,1 0 1,-1 1-1,0-1 1,0 0-1,0 3 1,-6 10 85,2 1-1,0 0 1,0 0-1,1 0 1,1 1 0,1-1-1,0 1 1,1 0-1,1 22 1,0-35-59,0-1-1,0 0 0,1 0 1,-1 0-1,1 0 1,-1 1-1,1-1 1,0 0-1,0 0 1,-1 0-1,1 0 1,1 0-1,-1-1 1,0 1-1,0 0 1,1 0-1,-1-1 1,1 1-1,-1-1 1,1 1-1,3 1 1,-1-1 7,0 0 0,0 0 0,1 0 0,-1-1 0,1 0-1,-1 0 1,1 0 0,0 0 0,7 0 0,4-1-56,0-1 0,0-1-1,-1 0 1,1-1-1,16-5 1,-15 3-331,58-21-5776,-59 16-256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50.865"/>
    </inkml:context>
    <inkml:brush xml:id="br0">
      <inkml:brushProperty name="width" value="0.025" units="cm"/>
      <inkml:brushProperty name="height" value="0.025" units="cm"/>
    </inkml:brush>
  </inkml:definitions>
  <inkml:trace contextRef="#ctx0" brushRef="#br0">37 527 13741,'0'0'1719,"-4"10"-155,-3 4-927,1 0-1,1 1 1,-4 17-1,7-27-399,1 0 0,0 1 0,1-1 0,-1 1 1,1-1-1,0 1 0,0-1 0,0 1 0,1-1 0,0 1 0,0-1 0,1 0 0,-1 1 0,5 8 0,-5-12-200,0 0 0,1-1 1,-1 1-1,0 0 0,1-1 0,-1 1 1,1-1-1,0 1 0,-1-1 0,1 0 1,0 1-1,0-1 0,0 0 0,0 0 1,0-1-1,0 1 0,0 0 1,0-1-1,0 1 0,0-1 0,1 0 1,-1 1-1,0-1 0,0 0 0,0 0 1,0-1-1,1 1 0,-1 0 0,0-1 1,0 1-1,0-1 0,0 0 0,0 0 1,0 0-1,0 0 0,0 0 0,2-1 1,3-2 5,-1-1 1,1 1 0,-1-1-1,0 0 1,0-1 0,-1 1-1,1-1 1,-1 0 0,4-7-1,-4 3-15,-1 1-1,0-1 0,0 1 1,-1-1-1,0 0 0,-1 0 1,0-1-1,1-14 0,-3 21-13,1-1 0,-1 1 0,0-1 0,0 1 0,0 0 0,-1-1 0,1 1 0,-1 0 0,0-1-1,-1 1 1,1 0 0,-1 0 0,0 0 0,0 0 0,0 0 0,0 0 0,0 1 0,-1-1 0,0 1-1,0-1 1,0 1 0,-4-3 0,7 6-14,0-1-1,-1 1 0,1 0 1,-1-1-1,1 1 0,0 0 1,-1 0-1,1-1 1,-1 1-1,1 0 0,-1 0 1,1 0-1,-1 0 0,1-1 1,-1 1-1,1 0 1,-1 0-1,1 0 0,-1 0 1,1 0-1,-1 0 0,0 0 1,1 1-1,-1-1 1,1 0-1,-1 0 0,1 0 1,-1 0-1,1 1 1,0-1-1,-1 0 0,1 1 1,-1-1-1,1 0 0,-1 1 1,0 0-1,-4 22-60,11 27-31,-5-48 108,-1 0-1,1 1 1,0-1 0,0 0-1,0 0 1,0 0 0,0 0-1,1 0 1,-1 0 0,0 0-1,1 0 1,0-1 0,-1 1 0,1 0-1,0-1 1,0 1 0,0-1-1,0 0 1,0 0 0,0 0-1,0 0 1,0 0 0,1 0-1,-1 0 1,0-1 0,0 1-1,1-1 1,-1 0 0,1 0-1,-1 1 1,3-2 0,-1 0 17,0 1 0,0-2 0,0 1 1,-1 0-1,1-1 0,0 0 0,-1 0 1,1 0-1,-1 0 0,0 0 0,0-1 0,0 1 1,0-1-1,0 0 0,0 0 0,-1 0 0,4-6 1,1-3 1,-2 0 0,1 0 0,-2 0 0,1-1 0,-2 0 0,0 1 0,0-2 0,1-25 0,-4 50-44,1 1 1,0-1 0,1 1 0,0-1-1,5 12 1,-7-21 14,1 0-1,0 1 1,0-1-1,0 0 1,0 0-1,0 0 1,1 0-1,-1 0 1,1 0-1,-1 0 1,1-1-1,0 1 1,0-1 0,2 3-1,-3-4 1,1 1 1,-1-1-1,1 0 0,0 1 1,-1-1-1,1 0 1,-1 0-1,1 0 0,-1 0 1,1 0-1,0 0 0,-1 0 1,1-1-1,-1 1 0,1-1 1,-1 1-1,1-1 0,-1 1 1,0-1-1,1 0 0,-1 0 1,0 0-1,1 0 1,1-1-1,2-4 14,0 1 1,0-1-1,0 0 1,-1 0-1,0-1 1,0 1-1,-1-1 1,0 0-1,0 0 1,0 0-1,-1 0 1,2-10-1,9-61-110,-13 83 94,0 0 0,1 0 1,0-1-1,0 1 0,0 0 0,1 0 0,-1-1 1,1 1-1,0-1 0,1 1 0,-1-1 0,1 0 1,0 0-1,0 0 0,0-1 0,0 1 0,1-1 1,4 5-1,-6-7 25,1 1-1,-1-1 1,0 1 0,0-1 0,1 0 0,-1 0-1,1 0 1,-1 0 0,1-1 0,-1 1-1,1-1 1,0 1 0,-1-1 0,1 0-1,0 0 1,-1 0 0,1 0 0,-1-1 0,1 1-1,0-1 1,-1 1 0,1-1 0,-1 0-1,1 0 1,-1 0 0,0 0 0,1-1 0,-1 1-1,0-1 1,0 1 0,0-1 0,0 0-1,0 0 1,0 0 0,2-3 0,5-7 0,0-1-1,-1 1 1,0-2 0,-1 1 0,-1-1 0,0 0 0,-1 0 0,-1 0-1,0-1 1,-1 0 0,2-15 0,0-14-246,-3 1 0,-4-67 0,1 124 172,0-1 0,1 1-1,1 0 1,0-1 0,4 18-1,0-16 80,1-1-1,0-1 1,1 1-1,0-1 1,2 0-1,14 17 1,-19-24-29,1 0 0,1-1 0,-1 1 0,1-1 0,0-1 0,0 1 0,0-1 0,1 0 0,-1 0 0,1-1 0,0 0 0,0 0 0,0-1 0,14 4 0,-129-40-4698,80 27 4668,-6-1 411,2-2-1,-41-17 1,72 27-352,0 0 1,1 0-1,-1 0 0,0 0 1,0 0-1,1-1 1,-1 1-1,0 0 0,1 0 1,-1-1-1,0 1 0,1-1 1,-1 1-1,0 0 0,1-1 1,-1 1-1,1-1 0,-1 1 1,1-1-1,-1 0 0,1 1 1,0-1-1,-1 0 0,1 1 1,-1-1-1,1 0 0,0 1 1,0-1-1,-1 0 0,1 1 1,0-1-1,0 0 0,0 0 1,0 1-1,0-1 0,0 0 1,0 0-1,0 1 0,0-1 1,0 0-1,1 0 0,-1 1 1,0-1-1,0 0 0,1 1 1,-1-1-1,0 0 0,1 1 1,-1-1-1,1 0 1,-1 1-1,1-1 0,-1 1 1,1-1-1,-1 1 0,1-1 1,0 1-1,-1 0 0,1-1 1,-1 1-1,1-1 0,0 1 1,1 0-1,56-26 100,-44 20 16,7-2-280,85-40 294,-94 41-1000,0 0 1,0 0 0,-1-2 0,0 1-1,-1-1 1,12-12 0,-6-1-4834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52.140"/>
    </inkml:context>
    <inkml:brush xml:id="br0">
      <inkml:brushProperty name="width" value="0.025" units="cm"/>
      <inkml:brushProperty name="height" value="0.025" units="cm"/>
    </inkml:brush>
  </inkml:definitions>
  <inkml:trace contextRef="#ctx0" brushRef="#br0">1 1187 10186,'0'0'544,"9"1"134,1-2-447,0 1 1,-1-2-1,1 1 0,-1-1 1,1 0-1,-1-1 0,0 0 1,0-1-1,12-6 0,91-56 892,-54 29-726,336-189 1189,148-90-1146,-19-27-501,-467 302 17,101-69 18,-151 105 32,-3 4-32,-1-1-1,0 0 1,1 1 0,-1-1-1,1 1 1,0 0 0,-1 0-1,1 0 1,0 0 0,0 0-1,-1 0 1,1 1 0,6-1-1,-9 3-177,-1 0-1,1-1 1,0 1 0,-1 0-1,1-1 1,-1 1 0,1-1-1,-1 1 1,0 0-1,1-1 1,-1 1 0,0-1-1,-2 3 1,-24 23-2732,-6 3-1314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09:52.521"/>
    </inkml:context>
    <inkml:brush xml:id="br0">
      <inkml:brushProperty name="width" value="0.025" units="cm"/>
      <inkml:brushProperty name="height" value="0.025" units="cm"/>
    </inkml:brush>
  </inkml:definitions>
  <inkml:trace contextRef="#ctx0" brushRef="#br0">1 784 11307,'0'0'1356,"6"-11"-774,10-16-217,2 2 0,0 1 0,2 0 0,0 1 0,2 1 0,0 1 1,2 1-1,0 1 0,1 1 0,37-19 0,48-23 1952,142-55 0,-211 98-2207,10-5-146,254-115-133,-113 27-6230,-120 58-322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5:08.917"/>
    </inkml:context>
    <inkml:brush xml:id="br0">
      <inkml:brushProperty name="width" value="0.025" units="cm"/>
      <inkml:brushProperty name="height" value="0.025" units="cm"/>
    </inkml:brush>
  </inkml:definitions>
  <inkml:trace contextRef="#ctx0" brushRef="#br0">864 302 4869,'-21'-8'1334,"1"-2"0,-34-19 1,35 17-764,-1 2 1,-40-16-1,32 17-444,17 4-108,0 0 1,-1 2 0,0-1-1,0 2 1,0-1 0,0 2-1,0 0 1,0 0 0,0 1 0,0 0-1,-21 4 1,15 0 75,1 0 0,0 1 0,1 1 0,-1 1 0,1 0 0,0 1 0,0 1 0,1 0 0,1 1 0,-1 1 0,2 0 0,-1 1 0,2 0 0,0 1 0,0 1 0,1 0 0,1 0 0,0 1 0,1 0 0,0 1 0,2 0 0,0 0 0,-7 24 0,-121 544 310,126-539-323,2-1 0,1 1 0,3 0 0,2 0 0,5 58-1,-3-96-66,1 0 0,0 0 0,1 0 0,0-1 0,0 1 0,0-1 0,0 0 0,1 0 0,0 0 0,1 0 0,-1-1 0,1 0 0,0 0 0,0 0 0,1 0 0,0-1 0,-1 0 0,1 0 0,12 5 0,11 5 37,0-2 0,1-1 0,36 8 0,-43-13-47,65 20 31,171 42-47,-226-61-33,1-2 0,0-2-1,-1-1 1,1-2 0,62-6 0,-81 2 62,0 0 1,-1-1-1,1-1 1,-1 0-1,0-1 0,-1 0 1,1-1-1,-1 0 1,-1-1-1,0-1 1,0 0-1,-1-1 1,0 0-1,16-22 1,10-17 129,-3-1 0,37-73 0,-58 101-154,21-40 6,38-99 0,-61 133-12,-2 0 0,-1-1 0,-2 0-1,-1-1 1,-1 0 0,0-32 0,-4-9 80,-4 1 0,-2-1 0,-19-83 0,17 123-7,0 1 0,-2-1 0,-2 2-1,-1 0 1,-1 0 0,-1 2 0,-1-1 0,-2 2 0,-29-35-1,39 53-49,-1 0-1,0 0 0,-1 1 1,1 0-1,-1 0 0,-1 1 0,0 1 1,0 0-1,0 0 0,0 1 1,-1 0-1,0 1 0,0 1 1,0 0-1,0 0 0,-1 1 0,1 1 1,-1 0-1,1 1 0,-1 0 1,1 1-1,-1 0 0,1 1 0,-1 1 1,1 0-1,0 0 0,-20 9 1,9 0-81,1 1 1,0 0-1,0 2 1,2 0-1,0 2 1,-35 36-1,25-18-899,2 1 1,2 1-1,-23 42 0,24-36-2026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1:25.163"/>
    </inkml:context>
    <inkml:brush xml:id="br0">
      <inkml:brushProperty name="width" value="0.025" units="cm"/>
      <inkml:brushProperty name="height" value="0.025" units="cm"/>
    </inkml:brush>
  </inkml:definitions>
  <inkml:trace contextRef="#ctx0" brushRef="#br0">275 109 224,'0'0'924,"0"-8"47,0 1-879,1 4 21,-1 0 0,1-1 0,-1 1 0,0-1 0,0 1 0,0-1 0,-1 1 0,1 0 1,-1-1-1,0 1 0,0 0 0,0-1 0,0 1 0,0 0 0,-1 0 0,0 0 0,1 0 0,-1 0 0,0 1 1,-4-5-1,2 4 56,-1 0 1,1 1-1,-1-1 0,0 1 1,0 0-1,0 0 1,0 1-1,0-1 1,-1 1-1,1 0 1,0 1-1,0-1 0,-10 1 1,11 1-150,-1 0-1,1 0 1,0 1 0,0-1 0,0 1-1,0 0 1,0 0 0,0 0 0,0 1-1,1-1 1,-1 1 0,1 0 0,0 0 0,0 0-1,0 0 1,0 1 0,-3 4 0,-10 19 78,2 1 0,0 0 1,2 1-1,2 1 0,0-1 1,-9 54-1,14-54-5,2 0 0,0 1 0,2-1-1,2 0 1,0 1 0,11 53 0,55 168 26,-65-245-88,2 10-37,2-1-1,0 1 0,14 24 1,-19-37 13,1-1 0,0 1 0,-1-1 0,1 0 0,0 0 1,0 0-1,1 0 0,-1 0 0,0 0 0,1 0 0,-1-1 1,5 3-1,-6-4 11,1 1-1,-1-1 1,1 0 0,0 0-1,-1 0 1,1 0 0,0 0 0,-1 0-1,1 0 1,0 0 0,-1-1-1,1 1 1,-1-1 0,1 1 0,-1-1-1,1 0 1,-1 1 0,1-1 0,-1 0-1,1 0 1,-1 0 0,0 0-1,3-2 1,3-5 91,0 0 0,0 0 0,-1-1 0,1 0 0,-2 0 0,0 0 0,7-16 1,25-78 207,-30 81-247,16-54 46,-3-1-1,-4-1 1,-3 0 0,-3-1-1,-2-100 1,-7 173-110,-1 0 0,-1 0 1,1 0-1,-1 0 0,0 0 0,-1 0 0,1 1 1,-1-1-1,0 0 0,0 1 0,-1-1 0,0 1 1,-4-7-1,5 10-3,-1 0-1,1-1 1,-1 2 0,1-1 0,-1 0 0,1 0-1,-1 1 1,0-1 0,0 1 0,0 0 0,0 0-1,0 0 1,0 0 0,0 1 0,0-1 0,0 1 0,0 0-1,0-1 1,-1 1 0,1 1 0,0-1 0,0 0-1,0 1 1,0 0 0,0 0 0,0 0 0,-3 1-1,-6 4-205,0 0 0,0 1 0,1 0 0,0 1 0,1 0 0,0 1 0,0 0-1,1 0 1,-15 19 0,-11 10-824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1:26.101"/>
    </inkml:context>
    <inkml:brush xml:id="br0">
      <inkml:brushProperty name="width" value="0.025" units="cm"/>
      <inkml:brushProperty name="height" value="0.025" units="cm"/>
    </inkml:brush>
  </inkml:definitions>
  <inkml:trace contextRef="#ctx0" brushRef="#br0">329 73 4356,'0'0'1372,"-9"-9"-534,-31-30-181,37 37-593,1-1 1,-1 1 0,0 0-1,0 0 1,0 0 0,0 0-1,0 1 1,0-1 0,0 1-1,0 0 1,-1 0 0,1 0-1,0 0 1,-1 1 0,1-1-1,-1 1 1,1 0 0,-1 0-1,1 0 1,-1 0 0,1 1-1,0-1 1,-1 1 0,1 0-1,0 0 1,-1 0 0,1 1-1,0-1 1,0 1 0,-4 2-1,-1 2-41,0 1 0,0 0 0,0 0 0,1 0 0,0 1 1,1 0-1,-11 17 0,2 2-12,1 0 1,2 1 0,1 0 0,1 1 0,1 0 0,1 0 0,-5 48 0,4 14 82,4 108 0,4-170-87,2 0 0,0 1 0,3-1 0,11 51 0,-13-74 6,-1 0 1,1 0-1,0 0 1,1 0-1,0-1 1,0 1-1,0-1 1,0 0-1,1 0 1,0 0-1,0 0 1,0-1-1,1 1 1,-1-1-1,1 0 1,0 0-1,0-1 1,1 0-1,-1 0 1,1 0-1,-1 0 1,1-1-1,0 0 1,0 0-1,0 0 1,0-1 0,0 0-1,13 0 1,-9-1 32,1 0 1,-1-1-1,1 0 1,0 0-1,-1-2 1,0 1 0,0-1-1,1 0 1,-2-1-1,1-1 1,9-5-1,-4 1 25,-1-1-1,-1-1 1,0 0-1,0 0 0,-1-2 1,12-15-1,-1 0-15,-2-1 0,-1-1 0,-1-1 0,-1 0 0,-2-1 0,-2-1 0,0-1 0,-3 0-1,0 0 1,-3-1 0,0 0 0,-3-1 0,2-45 0,-6 77-324,-1-1 1,0 0-1,0 0 1,0 0-1,-1 0 1,0 0-1,0 0 1,0 0-1,-1 1 1,1-1-1,-1 0 1,0 1-1,0-1 1,-1 1-1,1 0 1,-1 0-1,0 0 1,0 0-1,-7-6 1,-20-9-5759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19.273"/>
    </inkml:context>
    <inkml:brush xml:id="br0">
      <inkml:brushProperty name="width" value="0.025" units="cm"/>
      <inkml:brushProperty name="height" value="0.025" units="cm"/>
    </inkml:brush>
  </inkml:definitions>
  <inkml:trace contextRef="#ctx0" brushRef="#br0">11871 729 7719,'-14'-9'614,"-35"-21"-656,-2 2-1,-70-28 0,-24 9-137,-3 6 1,-1 6-1,-1 7 0,-1 7 0,-257-3 1,-606 44-238,89 1 2505,-397-55-1179,832 16-751,-936-56 344,295 11 203,-2 41-246,868 30 227,-383 59 0,461-33-430,2 7 0,-327 120 1,389-110-244,1 4 1,4 7-1,-115 78 0,166-94-7,2 2 1,3 4-1,1 2 0,3 3 0,3 2 0,-61 85 0,92-110-16,1 2-1,2 0 1,1 1 0,2 2 0,-24 74 0,37-97-2,1 0 1,1 0-1,0 1 1,1-1-1,1 1 1,1-1 0,0 1-1,1 0 1,1-1-1,0 0 1,2 1-1,0-1 1,0 0 0,1-1-1,1 1 1,1-1-1,15 25 1,-4-15 15,1-1-1,2 0 1,0-2 0,1-1 0,1 0-1,1-2 1,1 0 0,1-2 0,50 25 0,1-6 4,2-3 1,108 30 0,302 48-2,11-41 23,453-22-93,1-96 25,-410 12 94,877 52 0,-225 50-139,0-95-16,1327-356 211,-1476 124 73,-796 181 11,-5-10 1,256-132 0,-398 167 24,162-112 1,-226 138-157,-2-2 0,-1-1-1,-1-2 1,-2-2 0,-1-1 0,46-68-1,-70 90-50,0-1-1,0 0 0,-1 0 0,-2-1 0,1 1 0,-2-1 0,0-1 1,-1 1-1,-1-1 0,-1 0 0,0 0 0,-1 0 0,-1 0 0,-1 1 1,0-1-1,-2 0 0,0 0 0,0 1 0,-2-1 0,0 1 0,-1 0 0,-1 1 1,-1-1-1,0 1 0,-16-23 0,-5 0-492,-2 0 1,-71-66-1,-85-56-3488,164 143 3300,-98-83-3854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2:28.328"/>
    </inkml:context>
    <inkml:brush xml:id="br0">
      <inkml:brushProperty name="width" value="0.025" units="cm"/>
      <inkml:brushProperty name="height" value="0.025" units="cm"/>
    </inkml:brush>
  </inkml:definitions>
  <inkml:trace contextRef="#ctx0" brushRef="#br0">0 150 5349,'0'0'8253,"13"0"-7553,316 7 1344,-191 0-1818,1-6 0,160-19 0,-34-23 609,-77 9-430,327-13-1,-281 57-751,-232-12 180,-1 0 0,0 0-1,0 0 1,0 0-1,0 0 1,0 0 0,1-1-1,-1 1 1,0 0 0,0-1-1,0 1 1,0-1-1,0 1 1,0-1 0,0 1-1,0-1 1,0 0 0,0 1-1,0-1 1,0 0-1,-1 0 1,1 0 0,0 0-1,0 0 1,-1 0 0,1 0-1,-1 0 1,1 0-1,-1 0 1,1 0 0,-1 0-1,0 0 1,1-2 0,0-14-3624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2:51.401"/>
    </inkml:context>
    <inkml:brush xml:id="br0">
      <inkml:brushProperty name="width" value="0.025" units="cm"/>
      <inkml:brushProperty name="height" value="0.025" units="cm"/>
    </inkml:brush>
  </inkml:definitions>
  <inkml:trace contextRef="#ctx0" brushRef="#br0">457 1 1922,'-10'0'560,"-12"0"-129,-82-1 1865,0 5 0,-111 19 0,215-23-2278,0 0 0,0 0 0,0 0 0,0 0 0,0 0 0,0 0 0,0 0 0,0 0 0,0 0 0,0 0 0,0 0 0,1 0 0,-1 1 0,0-1 0,0 0 0,0 0 0,0 0 0,0 0 0,0 0 0,0 0 0,0 0 0,0 0 0,0 0 0,0 0-1,0 1 1,0-1 0,0 0 0,0 0 0,0 0 0,0 0 0,0 0 0,0 0 0,-1 0 0,1 0 0,0 0 0,0 0 0,0 0 0,0 1 0,0-1 0,0 0 0,0 0 0,0 0 0,0 0 0,0 0 0,0 0 0,0 0 0,0 0 0,0 0 0,-1 0 0,1 0 0,0 0 0,0 0 0,0 0 0,0 0 0,0 0-1,0 0 1,14 5 524,18 3 140,15-2 136,1-2 1,74-4 0,3 0-152,702 22 753,592 11 265,-867-15-1310,-413-14-372,686 13 53,230-43 29,-455 24-60,49-2 47,-443-18-33,-8-1-9,-189 23-147,29 2-830,-37-2 542,0 1 0,0-1 1,0 1-1,1-1 0,-1 1 1,0 0-1,0-1 0,0 1 1,0 0-1,0 0 0,0 0 1,0 0-1,-1 0 0,1 0 1,0 0-1,0 1 0,3 4-4239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34.014"/>
    </inkml:context>
    <inkml:brush xml:id="br0">
      <inkml:brushProperty name="width" value="0.025" units="cm"/>
      <inkml:brushProperty name="height" value="0.025" units="cm"/>
    </inkml:brush>
  </inkml:definitions>
  <inkml:trace contextRef="#ctx0" brushRef="#br0">1730 89 4004,'-14'-1'389,"-379"-60"4880,356 52-5181,0 2-1,-1 2 0,0 1 0,0 2 0,0 2 1,0 2-1,1 1 0,-1 1 0,0 3 0,1 1 1,-43 15-1,-13 12 200,2 4 1,1 4-1,3 4 0,2 4 1,-96 74-1,161-109-220,0 1-1,2 1 1,0 1-1,0 0 1,-25 40-1,34-45-61,0 1 0,2 0 0,0 0 0,0 1 0,2 0 0,0 0 0,1 0 0,0 1 0,-2 32 0,4-26-1,2 0 1,1 0 0,0-1-1,2 1 1,0-1 0,2 1-1,0-1 1,2 0 0,0-1-1,2 0 1,0 0 0,1-1-1,1 0 1,1 0 0,25 30-1,-11-21 118,2-1 0,0-1 0,2-1-1,1-2 1,1-1 0,1-2 0,55 27-1,-17-15 217,1-3-1,138 36 0,-135-49-259,2-3 0,-1-3 0,1-4 0,1-3 0,-1-3 0,1-4-1,120-20 1,-106 6 21,-2-5 0,-1-3 0,0-4 0,-2-4 0,164-88 0,-206 95 45,-2-1 0,0-3 0,-2-1 0,-1-2 0,53-57 0,-77 72-31,-1-1 0,-1 0-1,-1-2 1,-1 1 0,20-45 0,-27 50-25,0-1 0,0 0-1,-2 0 1,0 0 0,0 0 0,-2 0-1,0-1 1,-1 1 0,-3-28 0,0 29-43,-1-1 0,0 1 1,-1 0-1,-1 1 0,-1 0 1,0-1-1,0 2 0,-2-1 1,1 1-1,-2 1 0,0-1 1,-14-13-1,-5-2-5,-2 1-1,0 1 0,-57-35 1,29 27-46,-2 3 1,-1 2-1,-1 3 1,-2 3 0,0 2-1,-1 4 1,-76-11-1,-7 9-296,-1 6 0,-174 7 0,211 12-548,-145 25 1,13 13-5091,224-40 5027,-58 10-6700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45.020"/>
    </inkml:context>
    <inkml:brush xml:id="br0">
      <inkml:brushProperty name="width" value="0.025" units="cm"/>
      <inkml:brushProperty name="height" value="0.025" units="cm"/>
    </inkml:brush>
  </inkml:definitions>
  <inkml:trace contextRef="#ctx0" brushRef="#br0">3015 17 3043,'-123'-11'2791,"-216"6"1,183 7-2364,-142 5-772,-407 62-1,482-42 1010,-313-1 0,496-26-664,-17-1 196,-102 12 0,139-8-134,1 1-1,0 1 0,0 1 1,1 1-1,0 0 1,0 1-1,0 1 0,1 0 1,-17 14-1,19-12-56,0 1 0,2 0 0,-1 1 0,2 0 0,0 1 0,0 0 0,1 1 0,1 1 0,1-1 0,0 2 0,1-1 0,1 1 0,0 0 0,1 1 0,1 0 0,1-1 0,0 2 0,2-1 0,0 0 0,1 1 0,0-1 0,2 0 0,0 1 0,4 18 0,0-19-1,0 0 1,1 0 0,1 0-1,1-1 1,0 0-1,1-1 1,1 0 0,21 26-1,-11-17 40,2-1-1,0-1 0,2-2 1,35 26-1,-18-20-35,2-2 0,1-1 0,1-3 0,0-2 0,2-1 0,0-3 0,1-2 1,0-2-1,58 6 0,62-1 43,226-8 1,-289-8-14,136-7 44,261-40 0,232-91 568,-612 109-552,234-91 0,-311 100-4,0-1-1,-1-2 1,-2-2 0,-1-2 0,0-2 0,-3-1 0,0-3-1,34-38 1,-61 60 45,-1-2-1,-1 0 1,0 0-1,0 0 1,-2-1-1,0-1 1,7-17-1,-12 26-60,0 0 0,-1 0 0,1-1 0,-1 1-1,0-1 1,-1 1 0,0-1 0,0 1-1,0-1 1,-1 1 0,0-1 0,0 1 0,0-1-1,-1 1 1,0 0 0,-1 0 0,1 0-1,-1 0 1,0 0 0,-4-5 0,-7-7 5,-1 1 1,-1 1-1,0 0 1,-1 1-1,0 1 1,-1 1-1,-34-20 1,11 12-116,0 1-1,-80-26 1,64 30-612,-1 3 0,0 2 0,0 3 0,-1 2 0,0 3 0,0 3 0,0 2 0,-110 18 0,38 7-2218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46.216"/>
    </inkml:context>
    <inkml:brush xml:id="br0">
      <inkml:brushProperty name="width" value="0.025" units="cm"/>
      <inkml:brushProperty name="height" value="0.025" units="cm"/>
    </inkml:brush>
  </inkml:definitions>
  <inkml:trace contextRef="#ctx0" brushRef="#br0">0 412 4452,'1'1'137,"-1"1"0,1-1 0,0 1 0,-1-1 0,1 1 0,0-1-1,0 0 1,0 0 0,0 1 0,0-1 0,0 0 0,0 0 0,0 0 0,1 0-1,-1 0 1,0 0 0,1 0 0,-1 0 0,0-1 0,1 1 0,-1-1 0,1 1 0,-1-1-1,1 1 1,0-1 0,-1 0 0,1 0 0,1 0 0,61 7-695,-49-6 888,406 2 197,5-37-463,-222 15-67,2222-180 1663,-687 110-1185,2 79-379,-1200 18-48,289 1 11,416-20 296,-289 1-294,-172 30 30,-518-11-275,349-34 0,348-61-4130,-837 74 1501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3:58.147"/>
    </inkml:context>
    <inkml:brush xml:id="br0">
      <inkml:brushProperty name="width" value="0.025" units="cm"/>
      <inkml:brushProperty name="height" value="0.025" units="cm"/>
    </inkml:brush>
  </inkml:definitions>
  <inkml:trace contextRef="#ctx0" brushRef="#br0">3 1 4965,'-3'9'1494,"4"-3"-300,14 4-1250,0-4 128,1-1 0,0 0 0,0-1 0,1-1 0,-1 0 0,1-1 0,21 0 0,29 4 585,62 16 39,-57-8-458,0-3-1,77 1 1,269-13 201,226 4-296,-210 31-50,-192-11 6,83 5 203,680 33 640,-259-56-830,1616-16 75,-1506-7-183,-390 10 24,-151 3-28,568-25 5,229-23-5,-627 15 91,-190 10-43,-98 5-2653,-146 11-539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6:38.054"/>
    </inkml:context>
    <inkml:brush xml:id="br0">
      <inkml:brushProperty name="width" value="0.025" units="cm"/>
      <inkml:brushProperty name="height" value="0.025" units="cm"/>
      <inkml:brushProperty name="color" value="#E71224"/>
    </inkml:brush>
  </inkml:definitions>
  <inkml:trace contextRef="#ctx0" brushRef="#br0">59 256 5862,'0'0'2167,"-6"-8"-363,3 3-1369,1 2-176,0-1 1,0 0 0,0 0-1,0 1 1,-1-1 0,0 1-1,0 0 1,0 0 0,0 0-1,0 0 1,0 0 0,-1 1-1,1 0 1,-8-4 0,83 32-458,-17-20 83,0-2 0,66-4 0,80 6 327,658 58 595,-388-35-338,-26 22 10,142 7-168,100-52 25,93 3-251,630-6-70,-654-10-14,989-55 31,-347 9 681,-1262 50-694,837-21-23,1606-20 435,-1231 75 103,1036 18-593,-1147-90 101,65-1-25,62 39-38,116-3 47,-1298 4-16,-15 2-12,244-32-1,-409 32 4,-1 0-1,1 0 0,-1 0 1,0 0-1,1 0 0,-1 0 1,1-1-1,-1 1 0,0-1 0,1 1 1,-1-1-1,0 1 0,1-1 1,-1 0-1,0 1 0,0-1 1,0 0-1,0 0 0,1 0 0,-1 0 1,-1 0-1,1 0 0,0 0 1,0-1-1,0 1 0,0 0 1,-1 0-1,1-1 0,-1 1 0,1-2 1,-1 1-1,-1 0 1,1 1 0,-1-1 0,0 0-1,0 1 1,0-1 0,0 1 0,0-1-1,0 1 1,0 0 0,-1-1-1,1 1 1,0 0 0,-1 0 0,1 0-1,-1 0 1,1 0 0,-1 0-1,1 0 1,-1 0 0,0 1 0,0-1-1,-3 0 1,-34-12-60,-1 2-1,-1 2 0,-51-5 1,-129-2-368,88 9 259,-1327-59-312,874 62 386,-1140-13-5439,962 12 649,712 5 2455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5:10.330"/>
    </inkml:context>
    <inkml:brush xml:id="br0">
      <inkml:brushProperty name="width" value="0.025" units="cm"/>
      <inkml:brushProperty name="height" value="0.025" units="cm"/>
    </inkml:brush>
  </inkml:definitions>
  <inkml:trace contextRef="#ctx0" brushRef="#br0">983 57 8808,'-11'3'91,"-49"13"261,0-4 1,-78 7-1,88-17-207,1 2 1,-1 2-1,1 2 0,0 2 1,-92 33-1,119-35 3,1 2 1,0 0-1,0 2 0,1 0 0,1 1 1,0 1-1,1 1 0,0 1 1,1 0-1,1 1 0,1 1 0,0 0 1,1 1-1,-20 39 0,27-42-125,1 1 1,0-1-1,2 1 0,0 0 0,1 1 0,0-1 0,1 31 0,2 4 26,9 67 0,-4-85-17,1 0 1,2 0-1,1 0 0,2-1 0,1 0 0,2-1 1,1-1-1,1 0 0,40 56 0,-44-71-23,0-1 0,1 0-1,0-1 1,2 0 0,-1-1-1,2-1 1,-1 0 0,2-1 0,-1-1-1,2-1 1,-1 0 0,1-1 0,0-1-1,1 0 1,0-2 0,0 0 0,0-1-1,1-1 1,20 0 0,-18-3 45,1-1 0,-1-1 0,0-1 0,0-1 0,0-1 0,0-1 0,-1-1 0,0-1 0,33-17 0,-27 10-14,-1-2 0,0 0-1,-2-2 1,0-1-1,-1-1 1,31-36-1,-27 24-22,-1-2-1,-2-1 1,-1-1-1,-2 0 0,-1-2 1,-2-1-1,-2 0 1,-2-1-1,-2-1 1,10-54-1,-14 49 24,-2-1-1,-3 1 1,-1-1 0,-3 0-1,-1 1 1,-14-77 0,13 112 84,-1 0 0,0 0 0,0 1 0,-1-1 1,-1 1-1,0 0 0,0 1 0,-1-1 0,0 1 1,-1 0-1,0 1 0,-1 0 0,0 0 0,0 1 1,-18-12-1,12 11-102,-1 1 0,0 1 0,0 0 1,0 1-1,-1 1 0,0 0 0,0 1 0,0 1 1,0 1-1,-29-1 0,-29 5-2137,25 1-2710,18-2-1122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8:27.984"/>
    </inkml:context>
    <inkml:brush xml:id="br0">
      <inkml:brushProperty name="width" value="0.025" units="cm"/>
      <inkml:brushProperty name="height" value="0.025" units="cm"/>
      <inkml:brushProperty name="color" value="#E71224"/>
    </inkml:brush>
  </inkml:definitions>
  <inkml:trace contextRef="#ctx0" brushRef="#br0">34 236 10186,'-5'8'469,"3"-6"-414,-19 31 430,20-32-473,0 1 0,1-1 0,-1 0 1,0 1-1,1-1 0,0 1 0,-1-1 0,1 1 1,0-1-1,0 1 0,-1-1 0,1 1 0,0-1 1,1 1-1,-1-1 0,0 1 0,0-1 0,1 0 1,-1 1-1,1-1 0,-1 1 0,1-1 0,-1 0 0,1 1 1,0-1-1,0 0 0,1 2 0,3 1-26,-1-2 0,0 1 0,1 0 0,-1-1 0,1 0 0,0 0 0,0 0-1,0-1 1,0 0 0,9 2 0,59 3 23,-55-6 20,531-3 1225,37 2-480,-464 8-138,1-5-1,0-5 0,225-36 0,-23-31-288,155-29-224,5 37-64,466 48 934,-758 30-458,-131-8-466,0-3 0,69-4 0,-125-1-235,0-1 0,0 0 0,-1 0 0,1 0 0,0-1 1,-1 0-1,1 0 0,8-5 0,-9 4-315,-1 0 1,1 0-1,-1-1 0,0 0 1,0 1-1,0-1 0,-1-1 1,1 1-1,3-7 1,11-26-5067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8:36.519"/>
    </inkml:context>
    <inkml:brush xml:id="br0">
      <inkml:brushProperty name="width" value="0.025" units="cm"/>
      <inkml:brushProperty name="height" value="0.025" units="cm"/>
      <inkml:brushProperty name="color" value="#E71224"/>
    </inkml:brush>
  </inkml:definitions>
  <inkml:trace contextRef="#ctx0" brushRef="#br0">1645 22 1922,'-34'10'76,"-4"1"872,0-1 1,-1-1 0,-1-2 0,-59 2 0,-63-18 62,-21 1 189,157 9-1107,0 0 0,0 2 1,1 2-1,-1 0 1,-25 9-1,-24 15-44,2 4-1,1 3 1,1 3 0,3 3 0,1 3-1,2 3 1,-88 85 0,131-112 72,1 1 0,2 1 0,0 0 1,1 2-1,2 0 0,-18 36 0,27-48-81,1 0 0,1 1-1,0-1 1,1 1 0,1 1 0,0-1-1,1 0 1,0 1 0,1-1-1,1 1 1,0-1 0,1 1 0,1 0-1,0-1 1,5 15 0,-2-16-39,0-1 1,1 0-1,0 0 1,1 0-1,1-1 1,0 0-1,0-1 1,1 0-1,0 0 1,1-1-1,0 0 1,1-1-1,0 0 1,0 0-1,24 11 1,5 0 19,0-1-1,1-3 1,68 17 0,402 63 166,-342-68-172,562 59 200,-547-78-18,368-32 0,-379 1 265,250-66 0,-314 57-220,-2-4-1,-1-4 0,135-74 1,-212 98-148,1-2 1,-2-1-1,0-1 1,-2-1-1,0-1 1,-1-2-1,27-34 1,-43 48-57,-1-1 0,-1 0 0,0 0 0,-1-1 0,0 1 0,-1-1-1,0-1 1,-1 1 0,0-1 0,-1 0 0,0 0 0,-1 0 0,-1 0 0,0 0 0,0 0 0,-2 0 0,1 0 0,-2-1 0,0 1 0,0 1 0,-9-24 0,2 14-5,-1 0 1,-2 0-1,0 1 1,-1 1-1,-1 0 1,-1 1-1,-1 0 1,-1 1 0,0 1-1,-1 1 1,-21-16-1,-7 0-12,0 2 0,-2 1 0,-92-38-1,64 37-27,-2 4 0,0 3 0,-2 4 0,-125-14-1,33 18 74,-192 9 0,216 13-63,1 7 0,-208 46-1,-279 105-5464,618-161 5172,-121 35-3318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54:23.994"/>
    </inkml:context>
    <inkml:brush xml:id="br0">
      <inkml:brushProperty name="width" value="0.025" units="cm"/>
      <inkml:brushProperty name="height" value="0.025" units="cm"/>
      <inkml:brushProperty name="color" value="#E71224"/>
    </inkml:brush>
  </inkml:definitions>
  <inkml:trace contextRef="#ctx0" brushRef="#br0">0 0 10826,'0'0'5125,"36"49"-4452,8-37-97,2 0-255,7-3-193,4-3-64,-3 0-1377,-5-3-1826,-6-3-321,-7 0-4131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2.068"/>
    </inkml:context>
    <inkml:brush xml:id="br0">
      <inkml:brushProperty name="width" value="0.025" units="cm"/>
      <inkml:brushProperty name="height" value="0.025" units="cm"/>
    </inkml:brush>
  </inkml:definitions>
  <inkml:trace contextRef="#ctx0" brushRef="#br0">11 159 11339,'0'0'4420,"0"-57"-4292,4 44-224,-1 6 160,3 7-448,-13-81-4005,-10 85-127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3.295"/>
    </inkml:context>
    <inkml:brush xml:id="br0">
      <inkml:brushProperty name="width" value="0.025" units="cm"/>
      <inkml:brushProperty name="height" value="0.025" units="cm"/>
    </inkml:brush>
  </inkml:definitions>
  <inkml:trace contextRef="#ctx0" brushRef="#br0">4 0 15919,'0'0'6086,"5"57"-5894,-10-19-256,1 1 128,4-4-64,0-4-416,0-9-545,11-7 224,2-9 64,3-6-352,2-1-608,-2-17-1634,7-7-993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3.639"/>
    </inkml:context>
    <inkml:brush xml:id="br0">
      <inkml:brushProperty name="width" value="0.025" units="cm"/>
      <inkml:brushProperty name="height" value="0.025" units="cm"/>
    </inkml:brush>
  </inkml:definitions>
  <inkml:trace contextRef="#ctx0" brushRef="#br0">58 1 9001,'0'0'8007,"-9"45"-6694,-6-6-31,-1 3-418,7 2-159,0-3-96,9-9-353,0-7-224,0-7-224,14-10-769,1-8-288,1-3-1250,-3-15-2754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3.981"/>
    </inkml:context>
    <inkml:brush xml:id="br0">
      <inkml:brushProperty name="width" value="0.025" units="cm"/>
      <inkml:brushProperty name="height" value="0.025" units="cm"/>
    </inkml:brush>
  </inkml:definitions>
  <inkml:trace contextRef="#ctx0" brushRef="#br0">11 122 10890,'0'0'8659,"-3"-8"-7121,1 3-1272,2 4-224,-1 0 0,0 0-1,1 1 1,-1-1-1,1 0 1,-1 0 0,1 0-1,-1 0 1,1 0 0,0 0-1,0 0 1,-1 0-1,1 0 1,0 0 0,0-1-1,0 1 1,0 0 0,0 0-1,0 0 1,1 0-1,-1 0 1,0 0 0,0 0-1,1 0 1,-1 0 0,1 0-1,-1 0 1,1 0-1,-1 0 1,1 1 0,-1-1-1,1 0 1,0 0 0,-1 0-1,1 1 1,0-1-1,0 0 1,0 1 0,0-1-1,0 0 1,0 1-1,-1 0 1,1-1 0,0 1-1,0-1 1,0 1 0,1 0-1,0-1 1,317-50 3708,-211 40-6928,0 7-5295,-85 3 2142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4.356"/>
    </inkml:context>
    <inkml:brush xml:id="br0">
      <inkml:brushProperty name="width" value="0.025" units="cm"/>
      <inkml:brushProperty name="height" value="0.025" units="cm"/>
    </inkml:brush>
  </inkml:definitions>
  <inkml:trace contextRef="#ctx0" brushRef="#br0">196 1 8776,'0'0'13597,"-7"12"-13127,-24 41-102,-3-2 1,-48 57-1,82-107-372,0-1 0,-1 1 0,1-1-1,0 1 1,0-1 0,-1 1 0,1-1 0,0 1 0,0-1 0,-1 0 0,1 1-1,0-1 1,-1 1 0,1-1 0,-1 0 0,1 1 0,-1-1 0,1 0 0,0 0-1,-1 1 1,1-1 0,-1 0 0,1 0 0,-1 0 0,1 1 0,-1-1 0,1 0-1,-1 0 1,0 0 0,1 0 0,-1 0 0,1 0 0,-2 0 0,3-22-720,0 13 451,3-17-1369,16-49 0,-4 13 1040,-15 61 1045,-3 36 651,0-20-933,1 0 0,0-1 0,1 1 1,1 0-1,0-1 0,5 18 0,-6-28-97,1-1 1,0 1-1,0-1 0,1 1 1,-1-1-1,1 0 1,-1 1-1,1-1 0,0 0 1,0 0-1,0-1 0,1 1 1,-1 0-1,1-1 0,0 1 1,-1-1-1,1 0 0,0 0 1,0 0-1,0 0 0,1 0 1,-1-1-1,0 0 0,1 1 1,-1-1-1,1-1 0,-1 1 1,1 0-1,-1-1 0,1 1 1,3-1-1,-6-1-41,-1 1-1,1-1 1,-1 1-1,1 0 1,-1-1-1,1 1 1,-1-1-1,1 1 1,-1-1 0,0 0-1,1 1 1,-1-1-1,0 1 1,1-1-1,-1 0 1,0 1-1,0-1 1,0 1-1,0-1 1,0 0 0,1 1-1,-1-1 1,0 0-1,0 1 1,-1-1-1,1 0 1,0 1-1,0-1 1,0 0-1,0 1 1,0-1 0,-1 0-1,1 0 1,-9-26 208,4 21-227,0 1-1,0-1 1,-1 1-1,0 0 1,0 0-1,0 0 0,-1 1 1,0 0-1,-9-4 1,-68-26 1120,93 36-1117,-1-1 0,0-1 0,1 0 0,-1 0 0,13-2 0,11 0-231,78 7-3344,-35 3-2761,-31-2-590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5.105"/>
    </inkml:context>
    <inkml:brush xml:id="br0">
      <inkml:brushProperty name="width" value="0.025" units="cm"/>
      <inkml:brushProperty name="height" value="0.025" units="cm"/>
    </inkml:brush>
  </inkml:definitions>
  <inkml:trace contextRef="#ctx0" brushRef="#br0">1 0 13453,'0'5'3139,"0"-1"-1730,0-1 96,23-1 129,10 1 32,8-3 63,15 0-672,5 0-672,8 0-321,-6-4 0,-9 0-705,-6 1-1024,-17 3-353,-16 0-1378,-15 6-928,-9 4-512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5.432"/>
    </inkml:context>
    <inkml:brush xml:id="br0">
      <inkml:brushProperty name="width" value="0.025" units="cm"/>
      <inkml:brushProperty name="height" value="0.025" units="cm"/>
    </inkml:brush>
  </inkml:definitions>
  <inkml:trace contextRef="#ctx0" brushRef="#br0">0 46 13741,'0'0'3748,"63"8"-2179,-20-8-32,13-4-127,-3-6-545,2 1-609,-8 0-192,-7 3-705,-11 0-1665,-19 1-1986,-10 1-2530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7:13.875"/>
    </inkml:context>
    <inkml:brush xml:id="br0">
      <inkml:brushProperty name="width" value="0.025" units="cm"/>
      <inkml:brushProperty name="height" value="0.025" units="cm"/>
    </inkml:brush>
  </inkml:definitions>
  <inkml:trace contextRef="#ctx0" brushRef="#br0">204 0 5157,'0'0'-1666,"-43"60"1698,18-23 0,0 4-32,1 0 0,4 1 32,-1-7 0,5-5-32,5-6 0,4-6 32,1-5-32,3-3 0,1-3-960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5.775"/>
    </inkml:context>
    <inkml:brush xml:id="br0">
      <inkml:brushProperty name="width" value="0.025" units="cm"/>
      <inkml:brushProperty name="height" value="0.025" units="cm"/>
    </inkml:brush>
  </inkml:definitions>
  <inkml:trace contextRef="#ctx0" brushRef="#br0">75 22 17392,'0'0'2638,"-9"-1"-1661,5 0-886,-32 2 254,34-1-336,1 0-1,0 1 0,0-1 0,-1 0 0,1 1 0,0-1 0,0 1 0,0 0 0,0-1 1,0 1-1,0 0 0,0 0 0,0-1 0,0 1 0,0 0 0,0 0 0,1 0 1,-1 0-1,0 0 0,1 0 0,-1 0 0,0 1 0,1-1 0,0 0 0,-1 0 0,1 0 1,0 1-1,-1-1 0,1 0 0,0 0 0,0 1 0,0 0 0,0-1-1,1 0 0,-1-1 0,1 1-1,0-1 1,-1 1 0,1-1 0,-1 1-1,1-1 1,0 1 0,-1-1 0,1 0 0,0 1-1,-1-1 1,1 0 0,0 0 0,0 1-1,-1-1 1,1 0 0,0 0 0,0 0-1,-1 0 1,1 0 0,0 0 0,0 0 0,0 0-1,-1 0 1,1 0 0,0-1 0,0 1-1,-1 0 1,1 0 0,0-1 0,-1 1 0,1 0-1,0-1 1,0 0 0,30-12 474,-29 12-439,-1 0 0,1-1 0,-1 1 0,1 0 1,-1-1-1,0 1 0,1-1 0,-1 0 1,0 1-1,0-1 0,0 0 0,0 0 0,-1 0 1,1 0-1,0 0 0,-1 1 0,1-1 1,-1 0-1,0 0 0,0 0 0,0-4 0,0 6-47,-1 0-1,0 0 1,0 0-1,0 0 0,0 1 1,0-1-1,0 0 0,0 1 1,0-1-1,0 0 1,0 1-1,0-1 0,1 1 1,-1 0-1,0-1 1,0 1-1,1 0 0,-2 0 1,0 2-20,1 0 0,-1-1 1,1 1-1,0 0 0,0 0 0,0-1 1,0 1-1,0 0 0,1 0 1,-1 0-1,1 4 0,0-6-82,0-1 0,0 1 0,0-1 0,0 1 0,0-1 0,0 1 0,0-1 0,0 0 0,1 1 0,-1-1 0,0 1 0,0-1 0,0 0 0,1 1 0,-1-1 0,0 1 0,0-1 0,1 0 0,-1 1 0,0-1 0,1 0 0,-1 1 0,0-1 0,1 0 0,-1 0 0,0 1 0,1-1 0,0 0 0,0 0-409,1 0 1,-1 0-1,0 0 1,1 0-1,-1-1 1,0 1-1,0 0 0,1-1 1,-1 1-1,0-1 1,0 1-1,1-1 1,-1 0-1,0 1 1,1-2-1,8-6-8698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6.116"/>
    </inkml:context>
    <inkml:brush xml:id="br0">
      <inkml:brushProperty name="width" value="0.025" units="cm"/>
      <inkml:brushProperty name="height" value="0.025" units="cm"/>
    </inkml:brush>
  </inkml:definitions>
  <inkml:trace contextRef="#ctx0" brushRef="#br0">0 26 11531,'0'0'11013,"6"-14"-7004,-6 14-4115,0 1-1,0-1 1,0 1-1,0-1 1,0 1-1,1-1 1,-1 1-1,0-1 1,0 1-1,1-1 1,-1 1-1,0-1 1,1 1-1,-1-1 1,0 1-1,1-1 1,-1 0-1,1 1 1,-1-1-1,1 0 1,-1 1-1,1-1 1,-1 0-1,1 0 1,-1 1-1,1-1 1,-1 0-1,1 0 1,-1 0-1,1 0 1,-1 0-1,1 0 1,-1 0-1,1 0 1,0 0-1,-1 0 1,1 0-1,-1 0 1,1 0-1,-1 0 1,1 0-1,-1-1 1,1 1-1,-1 0 1,1 0-1,-1-1 1,1 1-1,-1 0 1,1-1-1,-1 1 1,1 0-1,-1-1 1,0 1-1,1-1 1,-1 1-1,0-1 1,1 1-1,-1-1 1,1 0-1,8-13-6443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06.664"/>
    </inkml:context>
    <inkml:brush xml:id="br0">
      <inkml:brushProperty name="width" value="0.025" units="cm"/>
      <inkml:brushProperty name="height" value="0.025" units="cm"/>
    </inkml:brush>
  </inkml:definitions>
  <inkml:trace contextRef="#ctx0" brushRef="#br0">347 39 17745,'0'0'2407,"-10"-5"-58,5 2-2215,-1 0 1,1 0-1,-1 1 0,1 0 0,-1 0 0,0 0 1,0 1-1,0 0 0,0 0 0,0 0 0,0 1 1,0 0-1,0 0 0,0 0 0,0 1 0,0 0 0,0 0 1,0 0-1,0 1 0,1 0 0,-7 3 0,-4 4-90,1 0 0,0 1 0,1 0 0,0 1 0,0 1 0,2 1 0,-1-1 0,-12 19 0,17-21-20,1 0 0,0 0 0,1 1 0,0 0 1,1 0-1,0 1 0,0 0 0,1-1 1,1 1-1,0 1 0,1-1 0,-1 21 0,3-30-22,0 0 0,0 0 0,0-1 0,1 1-1,-1 0 1,1 0 0,0-1 0,0 1 0,0-1-1,0 1 1,0-1 0,1 1 0,-1-1 0,1 1-1,-1-1 1,1 0 0,0 0 0,0 0 0,3 2-1,-1 0 10,1-1 0,0-1-1,0 1 1,0-1 0,0 0 0,0 0-1,0 0 1,1-1 0,6 2-1,6-1 85,0-1-1,0 0 1,0-1-1,0-1 1,22-4-1,-27 2-25,1-1-1,-1 1 0,0-2 1,0 0-1,0-1 0,-1 0 1,0-1-1,0 0 0,0-1 1,18-16-1,-25 19-44,0 1 0,0-1 1,-1 0-1,0 0 0,0 0 0,0-1 0,0 1 0,-1-1 1,0 0-1,0 0 0,0 0 0,-1 0 0,0-1 0,0 1 1,-1-1-1,0 1 0,0-1 0,0 0 0,-1 1 1,0-1-1,0 0 0,-1 1 0,0-1 0,-2-9 0,-1 8-64,0 0-1,0 1 0,0-1 0,-1 1 0,0 0 1,-1 0-1,1 1 0,-1-1 0,-1 1 1,1 1-1,-1-1 0,0 1 0,-8-4 0,4 1-364,-1 1 0,0 1 0,0 0 0,0 1 0,-1 0 0,0 1 0,-23-5 0,11 8-2686,6 1-2958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2.305"/>
    </inkml:context>
    <inkml:brush xml:id="br0">
      <inkml:brushProperty name="width" value="0.025" units="cm"/>
      <inkml:brushProperty name="height" value="0.025" units="cm"/>
    </inkml:brush>
  </inkml:definitions>
  <inkml:trace contextRef="#ctx0" brushRef="#br0">3 1 4164,'-1'7'1778,"-1"36"-990,2 0 0,2 0-1,2 0 1,9 45 0,17 275 2788,-4-30-3383,-6-124 89,-9 313 0,-11-360 142,4 144-253,-14 379 176,-69 889 2557,78-1223-2890,21 1030 14,-4-988-5,17 272 8,16 144 204,-43-747-2985,-4-57-1136,1-9-1975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5.949"/>
    </inkml:context>
    <inkml:brush xml:id="br0">
      <inkml:brushProperty name="width" value="0.025" units="cm"/>
      <inkml:brushProperty name="height" value="0.025" units="cm"/>
    </inkml:brush>
  </inkml:definitions>
  <inkml:trace contextRef="#ctx0" brushRef="#br0">20 1 9257,'0'0'11824,"0"9"-11669,-5 387 3822,5-394-3811,0-42 843,-1 13-1226,0-1-1,-11-51 1,11 78-114,2 2 273,-1 0-1,1 1 0,-1-1 1,1 1-1,0-1 0,-1 0 0,1 1 1,0-1-1,0 0 0,0 0 1,0 0-1,0 1 0,0-1 1,0 0-1,1 0 0,-1-1 0,0 1 1,1 0-1,-1 0 0,0-1 1,1 1-1,-1-1 0,2 1 1,36 10 105,-26-10 25,0 0 0,0-1 0,0-1 0,0 0 0,-1-1 0,1 0-1,0-1 1,-1-1 0,1 0 0,-1 0 0,0-1 0,-1-1 0,13-7 0,-15 8 37,-1 0 0,1-1 0,-1-1 0,-1 0 0,1 0 0,-1 0 1,0-1-1,0 0 0,-1 0 0,0 0 0,-1-1 0,0 0 0,0 0 0,-1-1 0,0 1 0,5-21 0,-8 25-59,-1 0-1,1 0 0,-1 0 0,1 0 0,-2 0 1,0-8-1,1 13-52,0-1 0,0 1-1,0 0 1,0-1 0,0 1 0,0-1 0,0 1 0,0 0 0,-1-1 0,1 1-1,0 0 1,0-1 0,0 1 0,-1 0 0,1 0 0,0-1 0,0 1 0,-1 0-1,1 0 1,0-1 0,-1 1 0,1 0 0,0 0 0,-1 0 0,1-1 0,0 1-1,-1 0 1,1 0 0,0 0 0,-1 0 0,0 0 0,-16 14-247,5 3 225,1 1 1,1 1-1,0 0 0,2 0 0,0 1 1,1 0-1,1 0 0,0 1 0,2 0 1,-3 41-1,6-58 35,1 0 0,0-1 0,0 1 0,0-1 0,0 1 0,1 0 0,-1-1 0,1 1 0,0-1-1,0 1 1,1-1 0,-1 0 0,0 1 0,1-1 0,0 0 0,0 0 0,0 0 0,0 0 0,3 2 0,-1-2 37,0-1 1,0 0-1,1 0 0,-1 0 0,1-1 0,-1 1 1,1-1-1,-1 0 0,1 0 0,0-1 1,-1 1-1,1-1 0,0 0 0,5-1 0,-2 0 6,0 0 0,0 0 0,-1-1 0,1 0-1,-1-1 1,1 0 0,-1 0 0,0 0 0,0-1 0,0 0-1,0 0 1,-1-1 0,10-8 0,-3 1-19,-1-1 0,0 0 1,0-1-1,-2 0 0,10-16 0,-19 28-103,-2 37-412,-3-12 492,3-16 2,-1 0 0,1 0 0,1 0 0,-1 0-1,1 0 1,1 10 0,0-15-10,-1-1 0,1 1 0,-1 0 0,1-1 0,0 1 0,0-1 0,0 1 0,-1-1 0,1 1 0,1-1 0,-1 0 0,0 1 0,0-1 0,0 0 0,1 0 0,-1 0 0,1 0 1,-1 0-1,1 0 0,-1 0 0,1-1 0,-1 1 0,1 0 0,0-1 0,-1 1 0,1-1 0,0 0 0,0 0 0,-1 1 0,1-1 0,2 0 0,0 0-92,1 0 0,-1 0 0,1 0 0,0 0 0,-1-1 0,1 0 0,0 0 0,4-1 0,-7 1-234,-1 0 0,1 1 0,-1-1 0,1 0-1,0 0 1,-1 0 0,0-1 0,1 1 0,-1 0-1,0 0 1,0-1 0,1 1 0,-1-1 0,0 1-1,0-1 1,-1 1 0,1-1 0,0 0 0,0 1-1,-1-1 1,1 0 0,-1 0 0,1-1 0,0-21-6788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6.353"/>
    </inkml:context>
    <inkml:brush xml:id="br0">
      <inkml:brushProperty name="width" value="0.025" units="cm"/>
      <inkml:brushProperty name="height" value="0.025" units="cm"/>
    </inkml:brush>
  </inkml:definitions>
  <inkml:trace contextRef="#ctx0" brushRef="#br0">21 1 6694,'0'0'16080,"-20"60"-15984,40-46-96,3 1-1314,8-3-1472,3-4-2820,0-1-3650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6.698"/>
    </inkml:context>
    <inkml:brush xml:id="br0">
      <inkml:brushProperty name="width" value="0.025" units="cm"/>
      <inkml:brushProperty name="height" value="0.025" units="cm"/>
    </inkml:brush>
  </inkml:definitions>
  <inkml:trace contextRef="#ctx0" brushRef="#br0">91 1 5637,'0'0'14350,"-8"6"-12951,-69 51 1772,76-57-3188,1 0 0,0 0 1,0 0-1,-1 0 0,1 1 1,0-1-1,-1 0 1,1 0-1,0 1 0,0-1 1,-1 0-1,1 0 0,0 1 1,0-1-1,0 0 1,0 1-1,-1-1 0,1 0 1,0 1-1,0-1 0,0 0 1,0 1-1,0-1 0,0 0 1,0 1-1,0-1 1,0 0-1,0 1 0,0-1 1,0 0-1,0 1 0,0-1 1,0 0-1,0 1 1,0-1-1,0 0 0,1 1 1,-1-1-1,0 0 0,0 0 1,0 1-1,0-1 1,1 0-1,-1 1 0,0-1 1,0 0-1,1 0 0,-1 0 1,0 1-1,1-1 1,-1 0-1,0 0 0,0 0 1,1 0-1,-1 1 0,0-1 1,1 0-1,-1 0 0,0 0 1,1 0-1,28 9-1652,-21-7 1267,21 7-577,-16-6 575,0 1 0,0 0 0,0 1 0,-1 1 0,0 0-1,0 0 1,19 14 0,-30-19 520,0-1 1,-1 1-1,1 0 1,0-1-1,0 1 1,-1 0-1,1-1 1,0 1-1,-1 0 1,1 0-1,-1 0 0,1 0 1,-1-1-1,0 1 1,1 0-1,-1 0 1,0 0-1,0 0 1,1 0-1,-1 0 1,0 0-1,0 0 1,0 0-1,0 0 0,0 0 1,0 0-1,-1 0 1,1 0-1,0 0 1,0 0-1,-1 1 1,-1 0 96,0 0 1,0 0 0,1 0 0,-1 0 0,0-1 0,-1 1-1,1-1 1,0 0 0,0 1 0,-1-1 0,-4 2 0,-8 2 711,-1-1 0,-27 5 0,42-9-902,-10 2 51,-34 4 547,21-9-3900,21-5-2769,3-6-6065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3.119"/>
    </inkml:context>
    <inkml:brush xml:id="br0">
      <inkml:brushProperty name="width" value="0.025" units="cm"/>
      <inkml:brushProperty name="height" value="0.025" units="cm"/>
    </inkml:brush>
  </inkml:definitions>
  <inkml:trace contextRef="#ctx0" brushRef="#br0">328 62 7591,'0'0'7063,"3"-9"-4976,4-27-192,-8 35-1836,1 0 0,0 0-1,-1 0 1,1 0 0,-1 0-1,1 1 1,-1-1 0,1 0-1,-1 0 1,0 0 0,1 1-1,-1-1 1,0 0 0,0 1-1,0-1 1,1 1 0,-1-1-1,0 1 1,0-1 0,0 1-1,0-1 1,0 1 0,0 0-1,0 0 1,0-1 0,0 1-1,0 0 1,0 0 0,0 0-1,0 0 1,0 0 0,0 0-1,0 0 1,0 1 0,0-1-1,0 0 1,-1 1 0,-4-1 130,-5 1-55,-1 0 0,1 1 1,-1 1-1,1 0 1,0 0-1,0 1 1,0 0-1,0 1 1,1 0-1,0 1 0,0 0 1,0 0-1,-14 14 1,7-5-6,2 0 0,0 0 0,1 2 1,0 0-1,1 0 0,-16 30 0,27-42-130,-1 0 0,1 0 0,-1 1 0,2-1 1,-1 1-1,0-1 0,1 1 0,0 0 0,1-1 0,-1 1 0,1 0 0,1 9 0,-1-13-47,1 1 0,0-1 0,-1 0 0,1 1 0,0-1 0,0 0 0,0 0 0,1 0 0,-1 0 0,1 0 0,-1 0 0,1 0 0,-1 0 0,1-1 0,0 1 0,0 0 0,0-1 0,0 0 0,0 1 0,0-1 0,0 0 0,1 0 0,-1 0 0,0 0 0,1-1 0,-1 1 0,0-1 0,1 1 0,-1-1 0,1 0 0,2 0 0,12 1-785,1-1-1,-1-1 1,0 0 0,1-2-1,-1 0 1,0 0-1,0-2 1,18-7 0,31-16-4415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3.633"/>
    </inkml:context>
    <inkml:brush xml:id="br0">
      <inkml:brushProperty name="width" value="0.025" units="cm"/>
      <inkml:brushProperty name="height" value="0.025" units="cm"/>
    </inkml:brush>
  </inkml:definitions>
  <inkml:trace contextRef="#ctx0" brushRef="#br0">148 0 7719,'0'0'9529,"-11"6"-8349,-4 2-756,1 1 0,0 0 0,-25 21 0,34-26-317,1 1 1,-1-1-1,0 1 1,1 0-1,0 0 1,0 1 0,1-1-1,0 1 1,-1 0-1,2 0 1,-1 0-1,1 0 1,0 0 0,0 1-1,-1 8 1,3-15-102,0 1 0,0 0 1,0-1-1,0 1 0,0 0 1,0-1-1,1 1 0,-1 0 1,0-1-1,0 1 0,0 0 1,1-1-1,-1 1 0,0 0 1,1-1-1,-1 1 0,1-1 1,-1 1-1,0-1 0,1 1 1,-1-1-1,1 1 0,-1-1 1,1 1-1,0-1 0,-1 0 1,1 1-1,-1-1 0,2 1 1,25 0 132,24-14-20,-23-3-283,26-11-194,-51 25 375,-1 1-1,1 0 1,-1 1-1,1-1 1,0 0 0,-1 1-1,1-1 1,0 1-1,0 0 1,0 0-1,-1 0 1,1 0 0,0 1-1,0-1 1,-1 1-1,5 1 1,-5-1 27,-1 0 0,0 0 0,0 0 0,0 0-1,0 0 1,0 0 0,0 0 0,0 1 0,0-1 0,-1 0 0,1 0 0,0 1 0,-1-1 0,1 1 0,-1-1 0,0 1 0,1-1 0,-1 1-1,0 1 1,0-2-11,0 0-1,1 1 1,-1-1-1,0 0 1,0 1-1,1-1 0,-1 0 1,1 1-1,-1-1 1,1 0-1,-1 0 1,1 0-1,0 1 0,0-1 1,0 0-1,-1 0 1,1 0-1,0 0 1,0 0-1,0 0 1,1-1-1,-1 1 0,0 0 1,0 0-1,0-1 1,1 1-1,-1-1 1,0 1-1,0-1 0,1 0 1,2 1-1,6-1 107,1-1-1,-1 0 0,1-1 0,-1 0 1,0 0-1,0-1 0,0-1 1,0 1-1,0-2 0,-1 1 0,1-1 1,13-11-1,-14 10-158,0 0-1,0 1 1,1 0 0,0 0-1,0 1 1,0 0 0,0 1-1,0 0 1,1 1-1,0 0 1,20-1 0,-30 4 10,0-1 1,0 1 0,0 0 0,0-1-1,0 1 1,-1 0 0,1 0-1,0 0 1,0-1 0,-1 1-1,1 0 1,-1 0 0,1 0-1,-1 0 1,1 0 0,-1 0-1,1 0 1,-1 0 0,0 0-1,0 1 1,1-1 0,-1 0-1,0 0 1,0 0 0,0 0-1,0 0 1,0 0 0,-1 0 0,1 1-1,-1 0 1,6 31 69,-5-32-59,1 0-1,-1 0 1,1 0 0,-1 0 0,1 0 0,0 0-1,0 0 1,-1 0 0,1 0 0,0-1 0,0 1-1,0 0 1,0 0 0,0-1 0,0 1 0,0-1-1,0 1 1,0-1 0,0 1 0,0-1 0,0 1-1,1-1 1,-1 0 0,0 0 0,2 1 0,11-1-11,1-1 1,-1 0 0,0-1-1,1 0 1,-1-1 0,0-1-1,-1 0 1,1-1 0,18-9-1,-12 6-265,0 0-1,0 2 0,30-7 1,-50 13 270,1 0 0,0 0 0,-1 0 0,1 0 0,-1 0 0,1 0 0,-1 0 0,1 0 0,-1 0 0,1 0 0,0 0 0,-1 1 0,1-1 1,-1 0-1,1 0 0,-1 0 0,1 1 0,-1-1 0,1 0 0,-1 1 0,1-1 0,-1 0 0,1 1 0,-1-1 0,0 1 0,1-1 0,-1 0 0,0 1 0,1-1 0,-1 1 0,0-1 0,0 1 1,1-1-1,-1 1 0,0 1 0,2 26 573,-2-25-538,0 0-1,0 0 1,0 0-1,0 0 1,0 0-1,1-1 1,-1 1-1,1 0 1,0 0-1,0 0 1,0 0-1,2 4 1,-2-6-130,1 1 1,0-1-1,-1 1 1,1-1-1,0 0 1,-1 0-1,1 0 0,0 0 1,0 0-1,0 0 1,0-1-1,4 2 1,28-3-5280,-1-13-5026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4.345"/>
    </inkml:context>
    <inkml:brush xml:id="br0">
      <inkml:brushProperty name="width" value="0.025" units="cm"/>
      <inkml:brushProperty name="height" value="0.025" units="cm"/>
    </inkml:brush>
  </inkml:definitions>
  <inkml:trace contextRef="#ctx0" brushRef="#br0">69 1 11691,'0'0'11291,"0"9"-11120,-1 56 336,-3-1 0,-20 100 0,10-104 35,7-36 156,1 1-1,1-1 0,-2 43 0,7-66-691,0 0 1,0-1-1,0 1 0,0 0 0,1-1 0,-1 1 1,0-1-1,0 1 0,1 0 0,-1-1 0,0 1 1,1-1-1,-1 1 0,1-1 0,-1 1 0,0-1 1,1 1-1,-1-1 0,1 0 0,0 1 0,-1-1 0,1 0 1,-1 1-1,1-1 0,-1 0 0,1 0 0,0 1 1,-1-1-1,1 0 0,0 0 0,-1 0 0,1 0 1,0 0-1,-1 0 0,1 0 0,0 0 0,-1 0 1,1 0-1,-1 0 0,1-1 0,0 1 0,-1 0 1,1 0-1,0 0 0,-1-1 0,1 1 0,-1 0 1,1-1-1,-1 1 0,1-1 0,34-20 281,-14 0-235,-1-1 0,-1 0 0,-1-2 0,-1 0-1,24-45 1,-8 0-405,25-73 0,-57 140 291,-1 1-1,0-1 0,0 1 1,1 0-1,-1-1 1,1 1-1,-1-1 0,1 1 1,0 0-1,0-1 0,-1 1 1,1 0-1,0 0 0,0 0 1,0 0-1,0 0 1,1 0-1,-1 0 0,0 0 1,0 0-1,0 0 0,1 0 1,-1 1-1,1-1 0,-1 1 1,0-1-1,1 1 1,-1-1-1,3 1 0,-11 22 5,-3-12 93,-1 0 1,-1 0-1,1-1 1,-2 0-1,1-1 1,-1-1 0,0 0-1,-1-1 1,1 0-1,-1-1 1,-19 5 0,63-26-9021,-1 3 2510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7:14.787"/>
    </inkml:context>
    <inkml:brush xml:id="br0">
      <inkml:brushProperty name="width" value="0.025" units="cm"/>
      <inkml:brushProperty name="height" value="0.025" units="cm"/>
    </inkml:brush>
  </inkml:definitions>
  <inkml:trace contextRef="#ctx0" brushRef="#br0">63 215 833,'0'0'2584,"-8"-3"-2040,-4-2-216,-30-10 1890,70-1-2025,-6 8-210,1-3 7,0 1 0,1 2 0,0 0 0,0 2 0,1 1 0,0 0 0,28 0 1,172 13 209,-52-1-85,-15-10-48,-53 0 121,-1 4-1,118 17 0,-36 6-72,0-7 0,1-9 0,313-26 0,-85-18 38,436-44 51,108 27 933,1089 95-939,-1869-33-184,558 32 119,-2 41 206,-391-23-54,621 190 1,-787-189-127,299 60 0,-407-108-179,1-4 1,-1-2-1,1-4 0,0-2 0,0-4 1,-1-3-1,112-25 0,-98 9-738,-1-3 0,0-4 0,-3-4 0,110-62 0,-41 0-4447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4.951"/>
    </inkml:context>
    <inkml:brush xml:id="br0">
      <inkml:brushProperty name="width" value="0.025" units="cm"/>
      <inkml:brushProperty name="height" value="0.025" units="cm"/>
    </inkml:brush>
  </inkml:definitions>
  <inkml:trace contextRef="#ctx0" brushRef="#br0">157 95 5285,'0'0'14665,"-11"0"-12760,1 0-1587,0 0-1,0 1 1,1 0-1,-1 0 1,0 1-1,-15 5 1,22-6-239,-1 0 1,1 1 0,0-1 0,-1 1 0,1-1 0,0 1-1,0 0 1,0 0 0,0 1 0,0-1 0,1 0-1,-1 1 1,1 0 0,-1 0 0,1 0 0,0 0-1,0 0 1,0 0 0,1 0 0,-1 0 0,1 1-1,0-1 1,0 1 0,0-1 0,-1 6 0,2-9-74,0 1 0,0-1-1,0 1 1,0-1 0,1 1 0,-1-1 0,0 1 0,0-1 0,0 1 0,0-1-1,1 1 1,-1-1 0,0 0 0,0 1 0,1-1 0,-1 1 0,0-1 0,1 0 0,-1 1-1,0-1 1,1 0 0,-1 0 0,0 1 0,1-1 0,-1 0 0,1 0 0,-1 1 0,1-1-1,-1 0 1,1 0 0,-1 0 0,1 0 0,24 2 163,21-10 44,-14-2-212,-19 5-167,0 0 0,0 2-1,0 0 1,1 0 0,-1 1 0,1 1-1,23 0 1,-36 1 150,0 1 0,0-1 1,1 1-1,-1-1 0,0 1 0,0 0 0,0 0 0,0-1 1,0 1-1,0 0 0,0 0 0,-1 0 0,1 0 1,0 0-1,0 0 0,-1 0 0,1 0 0,-1 1 0,1-1 1,-1 0-1,1 0 0,-1 0 0,0 1 0,1-1 0,-1 0 1,0 1-1,0-1 0,0 2 0,0 44 176,0-35-42,15-39 1350,-5-8-1411,-8 25-400,0 1 0,1-1-1,0 1 1,0 0 0,9-15 0,-11 24 285,-1-1 0,0 1 0,1-1 0,-1 1 0,1-1 1,-1 1-1,1 0 0,-1-1 0,1 1 0,-1 0 0,1 0 1,0-1-1,-1 1 0,1 0 0,-1 0 0,1 0 0,0 0 1,-1 0-1,1 0 0,-1 0 0,1 0 0,0 0 0,-1 0 1,1 0-1,0 0 0,-1 0 0,1 0 0,-1 1 0,1-1 1,0 1-1,23 12 43,-4-3-67,-10-8 192,0 0 0,0-1 0,1 0-1,-1-1 1,0 0 0,0 0 0,1-1 0,-1-1 0,0 0 0,0 0 0,0-1-1,0 0 1,0-1 0,-1 0 0,0 0 0,1-1 0,-2 0 0,1-1 0,0 0 0,-1-1-1,-1 1 1,1-1 0,12-16 0,-18 22-50,-1-1 0,0 0 1,1 1-1,-1-1 0,0 0 0,0 0 0,0 0 0,-1 0 1,1 0-1,0 0 0,-1 0 0,1 0 0,-1 0 1,1-4-1,-2 5-50,1 1 0,0-1 1,0 1-1,-1-1 1,1 1-1,0-1 0,-1 1 1,1-1-1,0 1 0,-1-1 1,1 1-1,-1 0 0,1-1 1,-1 1-1,1 0 0,-1-1 1,1 1-1,-1 0 0,1 0 1,-1-1-1,1 1 1,-1 0-1,1 0 0,-1 0 1,0 0-1,1 0 0,-1 0 1,1 0-1,-1 0 0,0 0 1,1 0-1,-1 0 0,-4 1-21,1-1-1,-1 1 1,1 1-1,-1-1 1,1 1-1,0-1 1,0 1-1,-1 1 1,2-1-1,-1 0 1,0 1-1,-4 4 0,0 0 35,2 0 1,-1 1-1,1-1 0,0 1 0,1 1 0,-7 12 0,11-20-18,0 1-1,0 0 1,0-1-1,1 1 1,-1 0 0,0 0-1,1 0 1,-1 0 0,1 0-1,0-1 1,0 1 0,0 0-1,0 0 1,0 0-1,0 0 1,0 0 0,0 0-1,1 0 1,-1 0 0,1-1-1,0 1 1,-1 0 0,1 0-1,0 0 1,0-1 0,0 1-1,0-1 1,0 1-1,1-1 1,-1 1 0,0-1-1,1 1 1,-1-1 0,1 0-1,-1 0 1,1 0 0,0 0-1,-1 0 1,4 1-1,6 1-676,-1 0-1,1 0 1,-1-1-1,1-1 0,0 0 1,0 0-1,0-1 0,11-1 1,26-2-6535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7.615"/>
    </inkml:context>
    <inkml:brush xml:id="br0">
      <inkml:brushProperty name="width" value="0.025" units="cm"/>
      <inkml:brushProperty name="height" value="0.025" units="cm"/>
    </inkml:brush>
  </inkml:definitions>
  <inkml:trace contextRef="#ctx0" brushRef="#br0">0 129 4901,'0'0'13271,"2"-9"-12065,0 2-1023,0 0 0,1-1 0,0 1 0,0 1-1,0-1 1,8-11 0,-9 15-111,1-1-1,-1 1 1,1 0 0,-1 0 0,1 1-1,0-1 1,0 1 0,0-1 0,0 1-1,0 0 1,1 0 0,-1 0-1,1 0 1,-1 1 0,1 0 0,0-1-1,-1 1 1,6 0 0,-8 4-58,0-1 0,0 1 0,0 0 0,-1 0 0,1 0 0,-1 0 0,0 1 0,0-1-1,0 0 1,0 0 0,0 0 0,-2 6 0,-17 53 282,15-53-296,0 0 1,1 0 0,0 0-1,0 0 1,1 0 0,0 1-1,1-1 1,0 1 0,1-1 0,0 1-1,0-1 1,2 13 0,-1-20 4,0-1 0,0 0 0,0 0 0,0 0 1,0 0-1,1 0 0,-1 0 0,0 0 0,0 0 1,1 0-1,-1 0 0,1-1 0,-1 1 1,0 0-1,1-1 0,-1 1 0,1-1 0,0 0 1,-1 0-1,1 1 0,-1-1 0,1 0 0,-1 0 1,1 0-1,0-1 0,-1 1 0,1 0 0,-1-1 1,1 1-1,-1 0 0,2-2 0,5 0 132,0 0-1,-1 0 1,1-1-1,13-7 0,-5 0-23,-1 0-1,0-1 1,0-1-1,-1 0 1,0-1 0,-1-1-1,-1 0 1,0 0-1,-1-1 1,0-1-1,-2 0 1,10-21-1,-15 27 130,-11 27-273,-9 33-73,16-48 117,-1 0 0,1 0 0,0 0-1,-1-1 1,1 1 0,0 0 0,0 0 0,0 0 0,1 0 0,-1-1 0,0 1 0,1 0 0,-1 0-1,1 0 1,-1-1 0,1 1 0,0 0 0,0-1 0,0 1 0,0-1 0,0 1 0,0-1-1,0 1 1,0-1 0,1 0 0,1 2 0,0-2 76,0 0 0,-1-1 0,1 1 0,0-1 0,0 1-1,0-1 1,0 0 0,-1 0 0,1-1 0,0 1 0,0 0 0,0-1 0,-1 0 0,1 0 0,0 0 0,-1 0 0,4-1-1,8-5 21,-1-1-1,1 0 0,-2-1 0,1 0 1,-1-1-1,0 0 0,-1-1 0,0 0 0,-1-1 1,14-21-1,-16 18 15,-16 21-276,-14 25-15,21-30 164,1 1-1,-1-1 0,0 1 1,1-1-1,-1 0 1,1 1-1,-1-1 0,1 1 1,0-1-1,-1 1 0,1-1 1,0 1-1,0-1 0,0 1 1,0-1-1,0 1 1,1-1-1,-1 1 0,0-1 1,1 1-1,1 2 0,-1-3 8,0-1 0,0 1 0,0-1 0,0 0 0,0 1 0,0-1 0,0 0 0,0 0 0,0 0 0,0 0 0,0 0 0,0 0 1,0 0-1,1 0 0,-1 0 0,0 0 0,0-1 0,0 1 0,0 0 0,0-1 0,0 1 0,1-1 0,9-5 38,0 1 1,0-2-1,19-13 1,-12 2-7,-15 14-25,0 0-1,1 1 1,-1 0 0,1 0-1,0 0 1,-1 0-1,9-4 1,-17 46-442,2-33 429,-2 9 5,0-1-1,0 1 0,2 0 0,0 0 1,-2 20-1,6-34-94,-1-1 0,0 1-1,1-1 1,-1 0 0,0 1 0,1-1 0,-1 1 0,1-1-1,-1 0 1,1 1 0,-1-1 0,1 0 0,-1 0 0,1 1 0,-1-1-1,1 0 1,-1 0 0,1 0 0,-1 0 0,1 0 0,0 0 0,-1 0-1,1 0 1,-1 0 0,1 0 0,-1 0 0,1 0 0,0 0-1,-1 0 1,1 0 0,-1-1 0,1 1 0,-1 0 0,1 0 0,-1-1-1,1 1 1,21-8-3347,-5-6-2288,-1-3-2808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8.348"/>
    </inkml:context>
    <inkml:brush xml:id="br0">
      <inkml:brushProperty name="width" value="0.025" units="cm"/>
      <inkml:brushProperty name="height" value="0.025" units="cm"/>
    </inkml:brush>
  </inkml:definitions>
  <inkml:trace contextRef="#ctx0" brushRef="#br0">108 63 13549,'0'0'10079,"-2"13"-9743,-50 187 1961,2-13-1743,49-186-549,1 1 1,-1 0 0,1-1 0,-1 1-1,1 0 1,0 0 0,-1-1 0,1 1-1,0 0 1,0 0 0,1 0 0,-1-1-1,0 1 1,1 0 0,0 1-1,12-15 228,19-44-242,-27 45-34,1 0 0,0 0 1,0 0-1,1 1 0,0 0 0,1 0 1,0 0-1,0 1 0,1 1 1,1-1-1,-1 2 0,1-1 0,0 1 1,19-9-1,-15 8 99,1 0 0,-1-2 0,0 0 0,-1 0-1,0-1 1,0-1 0,20-25 0,-17 17 42,-2 1-1,0-2 0,-2 0 1,20-41-1,-32 61-86,1 0 0,0 0 0,-1-1 0,1 1 0,-1 0 0,1 0 0,-1-1 0,0 1 0,0 0 0,1-1 0,-1 1 0,0 0 0,0-1 0,0 1 0,0 0 0,0-1 0,-1-1 0,0 3-18,1-1-1,-1 1 1,0 0 0,1 0-1,-1 0 1,1 0-1,-1 0 1,0 0 0,1 0-1,-1 0 1,1 0 0,-1 0-1,0 1 1,1-1-1,-1 0 1,1 0 0,-1 0-1,0 1 1,1-1 0,-1 0-1,1 1 1,-1-1-1,1 0 1,-1 2 0,-39 33-460,-12 24 386,-61 89 1,111-145 80,0 0-12,-1 0 1,1 1 0,0-1 0,0 1 0,0-1 0,0 1 0,1 0 0,0-1 0,0 1 0,0 0 0,-1 6 0,2-10 2,1 1 0,-1 0 1,1-1-1,-1 1 0,1 0 0,0-1 1,-1 1-1,1-1 0,-1 1 0,1-1 1,0 1-1,0-1 0,-1 1 0,1-1 0,0 0 1,0 0-1,-1 1 0,1-1 0,0 0 1,0 0-1,0 0 0,0 0 0,-1 0 1,1 0-1,0 0 0,1 0 0,33 0-104,-27 0-12,0 0-18,-1 0 0,1 0 0,-1 1 0,1 0 0,-1 0 0,13 4 1,-18-4 126,0 0 0,0 0 1,0 0-1,-1 0 1,1 1-1,0-1 1,-1 1-1,1-1 1,0 1-1,-1-1 0,0 1 1,1 0-1,-1-1 1,0 1-1,0 0 1,0 0-1,0 0 0,0 0 1,-1 0-1,1 0 1,0 0-1,-1 1 1,0-1-1,1 0 0,-1 0 1,0 0-1,-1 4 1,2-1-15,-1-1 1,-1 1 0,1 0 0,-1-1-1,0 1 1,-2 8 0,-9 2-2615,-9-8-5227,5-7-2426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28.692"/>
    </inkml:context>
    <inkml:brush xml:id="br0">
      <inkml:brushProperty name="width" value="0.025" units="cm"/>
      <inkml:brushProperty name="height" value="0.025" units="cm"/>
    </inkml:brush>
  </inkml:definitions>
  <inkml:trace contextRef="#ctx0" brushRef="#br0">1 1 18866,'0'0'2594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0.608"/>
    </inkml:context>
    <inkml:brush xml:id="br0">
      <inkml:brushProperty name="width" value="0.025" units="cm"/>
      <inkml:brushProperty name="height" value="0.025" units="cm"/>
    </inkml:brush>
  </inkml:definitions>
  <inkml:trace contextRef="#ctx0" brushRef="#br0">37 14 8104,'6'-13'10712,"-17"39"-9456,-15 66-849,24-82-339,0-1 0,1 1 0,1-1 0,-1 1 0,1 0 0,1-1 0,3 19 0,-4-26-14,1 0 1,0 1 0,0-1 0,0 0 0,0 0-1,0 0 1,0 0 0,0 0 0,1 0-1,-1 0 1,1 0 0,0 0 0,-1-1 0,1 1-1,0-1 1,0 1 0,0-1 0,0 0 0,0 1-1,0-1 1,0 0 0,1-1 0,-1 1 0,0 0-1,0-1 1,1 1 0,-1-1 0,1 1 0,-1-1-1,0 0 1,1 0 0,-1 0 0,1-1-1,-1 1 1,0-1 0,1 1 0,-1-1 0,3-1-1,4 0 111,0-1-1,-1 0 0,1-1 0,-1 0 0,0-1 0,0 1 0,-1-1 1,13-11-1,-7 4-87,0-1 1,18-26 0,-27 34-37,-1 0 1,0 0-1,1-1 1,-2 1-1,1-1 1,-1 0-1,0 1 1,0-1-1,-1 0 1,1 0-1,0-11 1,-20 38-159,13-10 98,0 1 0,1-1 0,0 1 0,1 0 0,0 0 0,1 0 0,0 1 0,1-1 0,1 0 0,1 22 0,-1-32 11,1 0 1,-1 0-1,1 0 0,0 0 0,-1 0 0,1-1 0,0 1 0,0 0 1,0 0-1,0-1 0,0 1 0,0 0 0,1-1 0,-1 0 0,1 1 0,-1-1 1,1 0-1,-1 1 0,1-1 0,2 1 0,1 0-76,-1 0 1,1-1-1,-1 1 0,1-1 1,-1 0-1,1 0 0,0-1 1,7 1-1,-2-1-583,0-1 1,-1 0-1,1 0 0,-1-1 1,1 0-1,-1 0 0,0-1 0,13-6 1,12-12-5286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0.934"/>
    </inkml:context>
    <inkml:brush xml:id="br0">
      <inkml:brushProperty name="width" value="0.025" units="cm"/>
      <inkml:brushProperty name="height" value="0.025" units="cm"/>
    </inkml:brush>
  </inkml:definitions>
  <inkml:trace contextRef="#ctx0" brushRef="#br0">138 1 8552,'0'0'11051,"-40"62"-10763,20-20 577,-5 4 384,7 3 32,0-4-416,5-1-481,10-7-224,3-4-128,5-7-32,17-6 64,3-7-96,7-3-1185,4-5-1153,-1-3-1345,-1-2-4485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2.258"/>
    </inkml:context>
    <inkml:brush xml:id="br0">
      <inkml:brushProperty name="width" value="0.025" units="cm"/>
      <inkml:brushProperty name="height" value="0.025" units="cm"/>
    </inkml:brush>
  </inkml:definitions>
  <inkml:trace contextRef="#ctx0" brushRef="#br0">53 1 3011,'-1'0'182,"0"0"0,0 0 0,0 0 0,0 0 0,0 0-1,0 0 1,0 0 0,0 0 0,0 1 0,0-1 0,0 0 0,0 1 0,0-1 0,0 1 0,0-1 0,0 1 0,1-1 0,-1 1 0,0-1 0,0 1-1,0 0 1,1 0 0,-1-1 0,0 1 0,1 0 0,-1 0 0,1 0 0,-1 0 0,1-1 0,-1 1 0,1 0 0,0 0 0,0 0 0,-1 0 0,1 0-1,0 0 1,0 0 0,0 2 0,-13 50 9603,12-44-8931,-4 12 306,2 1 0,0 25 1,3-47-1134,0 1 0,0 0 0,0-1 0,1 1 0,-1 0 0,0-1 1,1 1-1,-1-1 0,0 1 0,1 0 0,-1-1 0,1 1 0,-1-1 0,1 0 1,-1 1-1,1-1 0,-1 1 0,1-1 0,-1 0 0,1 1 0,-1-1 1,1 0-1,0 1 0,-1-1 0,1 0 0,0 0 0,-1 0 0,1 0 0,0 0 1,-1 0-1,1 1 0,0-2 0,-1 1 0,1 0 0,0 0 0,-1 0 1,1 0-1,0 0 0,-1 0 0,1-1 0,-1 1 0,1 0 0,1-1 0,30-12 819,-22 5-769,0 1 0,0-2-1,0 1 1,-1-1 0,0-1 0,-1 0 0,0 0 0,-1 0 0,9-17 0,-22 43-111,1 1 0,0-1 0,1 1 0,1 1 1,-1 22-1,4-39 44,0-1 1,0 0-1,1 1 1,-1-1-1,0 1 1,0-1-1,1 0 1,-1 1-1,0-1 1,0 0-1,1 1 1,-1-1-1,0 0 0,1 0 1,-1 1-1,1-1 1,-1 0-1,0 0 1,1 0-1,-1 1 1,1-1-1,-1 0 1,1 0-1,-1 0 1,0 0-1,1 0 1,-1 0-1,1 0 1,-1 0-1,1 0 1,-1 0-1,1 0 1,-1 0-1,0 0 1,1 0-1,-1-1 1,1 1-1,-1 0 1,1 0-1,-1 0 0,0-1 1,1 1-1,-1 0 1,0 0-1,1-1 1,20-10 291,-13 4-244,0 0 0,-1 0 0,1-1 0,-2 0 0,12-17 0,5-6 102,-22 30-219,-1 32-390,-4 61 471,4-92-22,0 1 1,0-1-1,0 0 1,0 1 0,0-1-1,1 1 1,-1-1-1,0 0 1,0 1-1,0-1 1,0 0-1,0 1 1,1-1 0,-1 0-1,0 0 1,0 1-1,1-1 1,-1 0-1,0 0 1,0 1 0,1-1-1,-1 0 1,0 0-1,0 1 1,1-1-1,-1 0 1,0 0-1,1 0 1,-1 0 0,0 0-1,1 0 1,-1 0-1,1 1 1,-1-1-1,0 0 1,1 0-1,-1 0 1,21-4-390,16-13-2494,-30 12 1224,-1 1 1,0-2-1,0 1 1,0-1-1,7-9 1,2-10-6499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2.616"/>
    </inkml:context>
    <inkml:brush xml:id="br0">
      <inkml:brushProperty name="width" value="0.025" units="cm"/>
      <inkml:brushProperty name="height" value="0.025" units="cm"/>
    </inkml:brush>
  </inkml:definitions>
  <inkml:trace contextRef="#ctx0" brushRef="#br0">146 1 13485,'0'0'3694,"-10"5"-1335,6-4-2134,-14 7 1116,0 1 0,-30 20 0,43-26-1101,0 1 0,0 0 0,1 0 1,-1 1-1,1-1 0,-6 10 0,9-12-230,0-1 0,0 1 0,0 0-1,0 0 1,0 0 0,0 1-1,1-1 1,-1 0 0,1 0-1,-1 0 1,1 0 0,0 1 0,0-1-1,0 0 1,0 0 0,0 0-1,1 1 1,-1-1 0,2 3 0,-1-3-1,1-1 0,0 1 0,-1 0 0,1-1 0,0 1 0,0-1 1,1 1-1,-1-1 0,0 0 0,0 0 0,1 0 0,-1 0 0,0 0 0,1-1 1,-1 1-1,1-1 0,-1 1 0,1-1 0,3 0 0,-1 1 2,0-1-1,0 0 1,1 0-1,-1 0 1,0 0 0,1-1-1,-1 0 1,8-2-1,-9 0-27,-1 0 0,1 0 0,-1 0 0,0 0 0,0-1 0,0 1 0,0-1 0,-1 0 0,0 0 0,1 0 0,-1 0-1,-1 0 1,3-7 0,0 1-26,-1-1 0,0 0 0,0-1 0,0-13 0,-2 24 40,-1 0 0,0 1 0,0-1 0,0 0 0,0 0 0,0 0 0,1 1 0,-1-1 0,-1 0 0,1 0 0,0 1 0,0-1 0,0 0 0,0 0 0,0 1 0,-1-1 0,1 0 0,0 0-1,-1 1 1,1-1 0,0 0 0,-1 1 0,1-1 0,-1 1 0,1-1 0,-1 0 0,0 0 0,-15 11-186,-14 31-102,13 3-363,16-14-4234,4-25 143,8-4-1528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2.945"/>
    </inkml:context>
    <inkml:brush xml:id="br0">
      <inkml:brushProperty name="width" value="0.025" units="cm"/>
      <inkml:brushProperty name="height" value="0.025" units="cm"/>
    </inkml:brush>
  </inkml:definitions>
  <inkml:trace contextRef="#ctx0" brushRef="#br0">110 1 13485,'0'0'10783,"-7"10"-9827,-90 178 128,92-181-7986,5-12 1352,1-1 4618,2-13-5970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3.320"/>
    </inkml:context>
    <inkml:brush xml:id="br0">
      <inkml:brushProperty name="width" value="0.025" units="cm"/>
      <inkml:brushProperty name="height" value="0.025" units="cm"/>
    </inkml:brush>
  </inkml:definitions>
  <inkml:trace contextRef="#ctx0" brushRef="#br0">1 0 12716,'0'0'11883,"70"43"-11370,-32-32-385,7 1-64,-2 0-577,2-2-1889,-11-2-2274,-1-4-6599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05.507"/>
    </inkml:context>
    <inkml:brush xml:id="br0">
      <inkml:brushProperty name="width" value="0.025" units="cm"/>
      <inkml:brushProperty name="height" value="0.025" units="cm"/>
    </inkml:brush>
  </inkml:definitions>
  <inkml:trace contextRef="#ctx0" brushRef="#br0">3763 455 4837,'0'0'523,"-6"-9"-774,-5-8 887,-2 2 1,0-1 0,0 2-1,-1 0 1,-1 0-1,-1 2 1,-31-21 0,7 11-253,-1 1 1,0 3-1,-2 1 1,0 2-1,-63-13 1,-232-25 1273,116 22-851,-98-16-511,-3 13-1,-359 10 0,626 27-233,0 2 0,0 3 0,1 2 0,-94 31 0,-209 96 316,251-92-345,63-27-21,-17 6 123,-92 51 0,135-64-112,0 0 1,1 2-1,1-1 1,0 2 0,1 0-1,0 1 1,1 1 0,1 0-1,-14 23 1,4 3-12,1 1 0,2 1 0,3 0 0,1 2 1,2 0-1,2 1 0,2 0 0,3 0 0,1 1 0,1 53 0,5-90-17,1 0 0,0 0 0,1 0 0,0 0-1,0-1 1,1 1 0,1-1 0,0 0 0,0 1 0,1-2-1,11 18 1,-7-14 9,1 0 0,1-1 0,0-1 0,1 0 0,0 0 0,0-1 0,20 12 0,2-4 7,0 0 0,1-3 1,1 0-1,1-3 0,-1-1 0,42 7 0,36 1 50,175 8 0,120-22-71,-302-5-6,828-52-399,-7-71 419,-876 114-2,289-50 22,-258 40-8,0-4 1,80-33-1,-132 43-6,-1-1 0,0-2 0,-1-1 0,-1-1 0,0-1 0,43-41 0,-61 52 5,-1-1 1,0-1-1,-1 0 1,0 0-1,-1-1 1,0 0-1,0 0 1,-1 0-1,-1-1 1,0 0-1,0 0 1,-1 0-1,-1-1 1,0 1-1,-1-1 1,0 0-1,-1 0 1,0 0-1,-1 0 1,-3-18-1,1 22 7,-1 0 0,0 0 0,0 0 0,-1 0-1,0 1 1,-1-1 0,0 1 0,0 0 0,0 1 0,-1-1-1,-1 1 1,1 0 0,-1 1 0,0 0 0,-1 0 0,-13-9 0,-1 2-18,0 0 1,-1 2 0,-1 0-1,-48-14 1,29 14-229,-1 1-1,-1 3 1,-52-2-1,-136 7-2982,187 2 2129,-99 3-3081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3.646"/>
    </inkml:context>
    <inkml:brush xml:id="br0">
      <inkml:brushProperty name="width" value="0.025" units="cm"/>
      <inkml:brushProperty name="height" value="0.025" units="cm"/>
    </inkml:brush>
  </inkml:definitions>
  <inkml:trace contextRef="#ctx0" brushRef="#br0">245 0 8072,'0'0'12241,"-7"12"-11008,-199 280 1516,193-281-3171,5-18-3534,0-24-6069,6 6 2023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3.980"/>
    </inkml:context>
    <inkml:brush xml:id="br0">
      <inkml:brushProperty name="width" value="0.025" units="cm"/>
      <inkml:brushProperty name="height" value="0.025" units="cm"/>
    </inkml:brush>
  </inkml:definitions>
  <inkml:trace contextRef="#ctx0" brushRef="#br0">0 1 4388,'0'0'16976,"49"43"-16623,-20-24-225,5 2 0,0-3-897,-3-6-2274,3-4-4068</inkml:trace>
  <inkml:trace contextRef="#ctx0" brushRef="#br0" timeOffset="1">404 96 5381,'0'0'16015,"-13"49"-15534,13-31-225,0 1-192,2-1-352,9-5-1442,3-5-2146,-1-7-2914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4.322"/>
    </inkml:context>
    <inkml:brush xml:id="br0">
      <inkml:brushProperty name="width" value="0.025" units="cm"/>
      <inkml:brushProperty name="height" value="0.025" units="cm"/>
    </inkml:brush>
  </inkml:definitions>
  <inkml:trace contextRef="#ctx0" brushRef="#br0">0 1 15375,'0'0'5765,"29"54"-5413,-4-46-224,-1-3 1,7-5-546,-3 0-768,5-1-320,-4-12-1666,-2 0-1153,-9-3-1474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4.663"/>
    </inkml:context>
    <inkml:brush xml:id="br0">
      <inkml:brushProperty name="width" value="0.025" units="cm"/>
      <inkml:brushProperty name="height" value="0.025" units="cm"/>
    </inkml:brush>
  </inkml:definitions>
  <inkml:trace contextRef="#ctx0" brushRef="#br0">127 155 4805,'0'0'13164,"-24"49"-11851,8-17-96,-4 2-192,0 6 96,1 1-192,4-3-512,6-2-353,6-10-96,3-5-1698,3-11-928,10-10-2307,-1-9-2370</inkml:trace>
  <inkml:trace contextRef="#ctx0" brushRef="#br0" timeOffset="1">264 0 4612,'0'0'10378,"0"56"-8328,3-32-448,10 4-289,-1 5 32,-1 1-384,-5 2-192,-3 6-321,-3 1-160,-9 3-127,-5 1-33,-11-1-96,1-1 32,4-8-897,-5-8-1633,12-13-3108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6.197"/>
    </inkml:context>
    <inkml:brush xml:id="br0">
      <inkml:brushProperty name="width" value="0.025" units="cm"/>
      <inkml:brushProperty name="height" value="0.025" units="cm"/>
    </inkml:brush>
  </inkml:definitions>
  <inkml:trace contextRef="#ctx0" brushRef="#br0">278 158 3427,'0'0'7116,"4"-11"-4270,0 2-2551,0 1 597,0-2-1,-1 1 0,0 0 0,0-1 1,-1 1-1,0-1 0,-1 1 1,0-1-1,-1-19 0,-1 28-776,1-1-1,-1 1 0,0-1 0,0 1 0,0-1 0,0 1 1,0-1-1,-1 1 0,1 0 0,0 0 0,-1 0 1,1 0-1,-1 0 0,1 0 0,-1 0 0,1 0 0,-1 0 1,0 1-1,1-1 0,-1 1 0,0-1 0,1 1 1,-1 0-1,0 0 0,0 0 0,0 0 0,1 0 0,-4 0 1,-4 0-67,1 1 1,-1 0 0,0 0 0,-14 4 0,9 1-62,-1 1 0,1 0 1,0 1-1,0 1 0,1 0 1,0 0-1,1 2 0,0 0 1,0 0-1,2 1 0,-1 0 1,1 0-1,1 2 0,0-1 1,-7 16-1,15-26 8,-1 0 0,1 0 0,0 0 0,0 0 0,1 1 0,-1-1 0,0 0 0,1 0 0,0 0 0,0 0 0,0 5 0,1-7-11,-1 1-1,0-1 0,1 0 0,-1 1 1,1-1-1,-1 0 0,1 0 1,0 0-1,0 0 0,-1 1 0,1-1 1,0 0-1,0 0 0,0 0 1,0-1-1,0 1 0,0 0 0,3 1 1,3 1-135,1-1 0,-1 0 0,1 0 0,0-1 0,-1 0 0,1 0 1,12-1-1,-5 1-134,1-1-192,62 7-633,-74-6 1081,0 0 0,0 0 0,0 0 0,0 0 0,0 0 0,-1 1 0,1 0 1,0 0-1,-1 0 0,1 0 0,-1 0 0,1 1 0,-1 0 0,0-1 0,3 6 1,-5-7 66,0 0 0,0 0 0,-1 0 0,1 0 0,-1 1 0,1-1 0,-1 0 0,1 1 0,-1-1 0,0 0 1,0 1-1,0-1 0,0 0 0,0 1 0,0-1 0,0 0 0,0 1 0,0-1 0,-1 1 0,1-1 1,0 0-1,-1 0 0,1 1 0,-1-1 0,0 0 0,1 0 0,-1 0 0,0 1 0,0-1 0,0 0 0,1 0 1,-1 0-1,0 0 0,0-1 0,-1 1 0,1 0 0,0 0 0,-2 0 0,-5 4 356,-1 0-1,0 0 1,0-1 0,-11 3-1,13-5-280,-105 30 1747,38-12-2551,116-43-5482,-27 13 4007,18-11-4123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6.555"/>
    </inkml:context>
    <inkml:brush xml:id="br0">
      <inkml:brushProperty name="width" value="0.025" units="cm"/>
      <inkml:brushProperty name="height" value="0.025" units="cm"/>
    </inkml:brush>
  </inkml:definitions>
  <inkml:trace contextRef="#ctx0" brushRef="#br0">15 1 5445,'0'0'5798,"-9"52"-5734,4-44-289,5-5-960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6.958"/>
    </inkml:context>
    <inkml:brush xml:id="br0">
      <inkml:brushProperty name="width" value="0.025" units="cm"/>
      <inkml:brushProperty name="height" value="0.025" units="cm"/>
    </inkml:brush>
  </inkml:definitions>
  <inkml:trace contextRef="#ctx0" brushRef="#br0">49 1 6182,'0'0'10378,"1"10"-11302,3 83 1988,-4-26 4260,-13 102 0,-1-87-6124,10-34-160,5-36-1294,-13-22-7681,0-7 3358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7.315"/>
    </inkml:context>
    <inkml:brush xml:id="br0">
      <inkml:brushProperty name="width" value="0.025" units="cm"/>
      <inkml:brushProperty name="height" value="0.025" units="cm"/>
    </inkml:brush>
  </inkml:definitions>
  <inkml:trace contextRef="#ctx0" brushRef="#br0">1 30 11435,'0'0'9961,"61"-22"-8936,-27 22-160,8 0-224,1 0-545,2 0-288,-6 0-2083,-3-7-3874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8.222"/>
    </inkml:context>
    <inkml:brush xml:id="br0">
      <inkml:brushProperty name="width" value="0.025" units="cm"/>
      <inkml:brushProperty name="height" value="0.025" units="cm"/>
    </inkml:brush>
  </inkml:definitions>
  <inkml:trace contextRef="#ctx0" brushRef="#br0">21 1 3619,'0'0'19090,"-1"8"-18732,-6 40 145,2-21-311,1 1 0,2-1 0,0 33 0,3-57-184,-1-1 0,1 0 0,-1 0 0,1 0 0,0 1 0,0-1 0,0 0 0,0 0 0,0 0 0,0 0 0,0-1 0,1 1 0,-1 0 0,1 0 0,-1-1 0,1 1 0,0-1 0,0 1 1,-1-1-1,1 0 0,0 0 0,0 0 0,0 0 0,1 0 0,-1 0 0,0 0 0,0-1 0,0 1 0,1-1 0,-1 0 0,0 0 0,0 1 0,1-1 0,-1-1 0,0 1 0,5-1 0,0 0 39,1 0-1,0 0 1,-1 0 0,1-1-1,-1-1 1,0 1-1,0-1 1,0-1 0,13-6-1,-5-3 20,-1 0 0,1 0 0,-2-2 0,0 1 0,-1-2 0,0 1 1,9-19-1,-20 44 7,0 0 1,-1 0 0,0 0-1,-2 12 1,2-20-63,-1 0 1,1 0-1,0 0 0,-1 0 0,1 1 1,0-1-1,0 0 0,0 0 1,1 0-1,-1 0 0,0 0 1,1 0-1,-1 0 0,1 0 1,0 0-1,0 0 0,0 0 1,0 0-1,0-1 0,0 1 0,0 0 1,0 0-1,2 1 0,0-2 29,-1-1-1,0 1 0,0-1 0,0 0 1,0 0-1,1 1 0,-1-1 1,0 0-1,0-1 0,0 1 0,0 0 1,1-1-1,-1 1 0,0-1 0,0 0 1,0 0-1,0 1 0,0-1 0,0-1 1,0 1-1,0 0 0,2-3 0,27-19 181,-26 17-218,1 1 1,1 0 0,-1 1-1,1-1 1,0 1-1,0 0 1,14-5 0,-20 11-35,1 1-1,-1-1 1,-1 1 0,1-1 0,0 1 0,-1 0 0,1-1 0,-1 1 0,0-1 0,1 1 0,-1 0 0,-1-1 0,1 1 0,-1 4-1,1-2-115,0-3-10,0 1 1,0-1 0,0 0-1,0 0 1,1 1 0,-1-1-1,1 0 1,0 0 0,0 0-1,-1 0 1,1 0 0,0 0 0,2 3-1,-1-4-207,-1 1-1,1-1 0,0 0 1,-1 1-1,1-1 0,0 0 1,0 0-1,0 0 0,0 0 1,0 0-1,0-1 0,0 1 1,0-1-1,0 1 0,0-1 1,0 0-1,0 1 0,1-1 1,-1 0-1,4-1 0,14-1-4716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8.566"/>
    </inkml:context>
    <inkml:brush xml:id="br0">
      <inkml:brushProperty name="width" value="0.025" units="cm"/>
      <inkml:brushProperty name="height" value="0.025" units="cm"/>
    </inkml:brush>
  </inkml:definitions>
  <inkml:trace contextRef="#ctx0" brushRef="#br0">0 1 8040,'0'0'15214,"67"40"-14958,-38-40-192,0-5-384,-8-1-865,-10 5-417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189"/>
    </inkml:context>
    <inkml:brush xml:id="br0">
      <inkml:brushProperty name="width" value="0.05" units="cm"/>
      <inkml:brushProperty name="height" value="0.05" units="cm"/>
    </inkml:brush>
  </inkml:definitions>
  <inkml:trace contextRef="#ctx0" brushRef="#br0">5 354 19044,'-5'6'1332,"8"-14"-842,9-19-189,161-258 1337,-146 249-1636,-27 36-2,0 0 0,1-1-1,-1 1 1,0 0 0,0 0 0,0 0-1,0-1 1,1 1 0,-1 0 0,0 0 0,0 0-1,0-1 1,1 1 0,-1 0 0,0 0-1,0 0 1,1 0 0,-1 0 0,0 0-1,0 0 1,1 0 0,-1-1 0,0 1 0,1 0-1,-1 0 1,0 0 0,0 0 0,1 0-1,-1 0 1,0 1 0,1-1 0,-1 0-1,0 0 1,0 0 0,1 0 0,-1 0 0,0 0-1,1 1 1,-1 0-1,0 1 0,1-1 0,-1 1 1,0 0-1,0-1 0,0 1 0,0-1 0,0 1 0,0 0 0,0-1 0,-1 4 1,-23 126-51,-4 26 96,24-128-208,2 0 0,1 1 0,3 36 0,2-48 150,2-13-13,-4-5 19,-1-1 1,0 0-1,0 1 0,0-1 1,0 0-1,0 0 1,0 0-1,0 1 1,0-1-1,0 0 1,-1 0-1,1-1 0,0 1 1,-1 0-1,1 0 1,0 0-1,0-2 1,14-31-146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24.200"/>
    </inkml:context>
    <inkml:brush xml:id="br0">
      <inkml:brushProperty name="width" value="0.025" units="cm"/>
      <inkml:brushProperty name="height" value="0.025" units="cm"/>
    </inkml:brush>
  </inkml:definitions>
  <inkml:trace contextRef="#ctx0" brushRef="#br0">2353 224 4676,'-48'-26'1500,"37"19"-1791,-1 0 0,0 0 1,-1 1-1,1 1 0,-1 0 0,0 1 0,-1 0 0,1 1 0,-16-2 0,-5 1 1691,0-1 0,0-3 0,-55-18 0,-33-8-434,-12 9-17,-1 5-1,-222-3 1,89 35 659,217-6-1499,0 2 0,1 3 0,-60 20 0,70-15-91,0 1 0,1 2 0,1 2 0,1 1 0,1 2 0,1 1 0,1 2 0,2 1 0,0 2 0,-50 62 0,49-53-130,-7 7 332,3 2 1,-34 56-1,61-87-95,0 1-1,2 0 0,0 1 0,1 0 1,1 0-1,1 0 0,0 1 0,2 0 1,0 0-1,0 26 0,3 0-47,2-1 0,12 71-1,-10-96-69,1 0 0,1 0 1,1-1-1,1 0 0,0 0 0,2-1 0,0 0 0,14 18 0,-7-14 11,1-1 0,0-1 0,2 0 0,0-2 0,1 0 0,38 23-1,-23-19 11,1-2-1,1-2 1,68 23-1,7-10 14,2-5-1,127 12 1,-233-37-40,154 17 20,0-7 0,260-17 1,64-37 9,299-11 34,-612 57-52,192-7 27,-313-1-15,0-2 0,80-21 0,-129 26 5,0 0 0,1 0 0,-1 0 0,0-1 0,0 0 0,-1 0 0,1 0-1,-1 0 1,4-4 0,26-19-105,6 7 15,1 2 0,1 2-1,1 2 1,0 1 0,1 2 0,69-6-1,27-3 35,-1-6-1,-1-6 0,-1-6 1,130-55-1,-240 81 31,0 0-1,-1-1 1,0-2 0,40-29-1,-58 38 11,0-1-1,0-1 1,-1 1-1,0-1 0,0 0 1,0-1-1,-1 1 0,0-1 1,-1 0-1,0-1 0,0 1 1,-1-1-1,0 1 0,0-1 1,-1 0-1,0 0 0,0 0 1,0-12-1,-2 12-4,0 0 1,0 0-1,-1 0 1,0 0-1,-1 0 0,0 0 1,0 1-1,0-1 1,-2 1-1,-6-15 0,3 12-18,1 1 1,-2 1-1,0 0 0,0 0 0,0 0 0,-1 1 0,-18-13 0,-10-4-31,-1 1 0,-2 3 0,0 1 0,-1 1-1,-1 3 1,-58-15 0,-276-47-79,270 60 81,-754-180 202,752 171-146,-76-16-254,-269-27-1,22 48-4169,304 23 1929,-6 3-774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8.894"/>
    </inkml:context>
    <inkml:brush xml:id="br0">
      <inkml:brushProperty name="width" value="0.025" units="cm"/>
      <inkml:brushProperty name="height" value="0.025" units="cm"/>
    </inkml:brush>
  </inkml:definitions>
  <inkml:trace contextRef="#ctx0" brushRef="#br0">1 35 7591,'0'0'18257,"82"1"-17039,-33-8-802,-4-3-384,4 5-416,-4 1-2019,-6-1-1825,-6 3-1089,-8 0-4900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9.268"/>
    </inkml:context>
    <inkml:brush xml:id="br0">
      <inkml:brushProperty name="width" value="0.025" units="cm"/>
      <inkml:brushProperty name="height" value="0.025" units="cm"/>
    </inkml:brush>
  </inkml:definitions>
  <inkml:trace contextRef="#ctx0" brushRef="#br0">60 1 7207,'0'0'11910,"-2"12"-10880,-7 63 718,3 0 0,7 123 1,0-31-844,-1-155-827,0 1-1,-1-1 1,0 1 0,-1-1-1,-1 0 1,0 1 0,0-2 0,-7 15-1,10-25-66,0-1-1,0 0 0,0 1 1,0-1-1,0 1 0,-1-1 1,1 1-1,0-1 0,0 1 1,-1-1-1,1 0 0,0 1 1,-1-1-1,1 1 0,0-1 1,-1 0-1,1 1 0,-1-1 1,1 0-1,-1 0 0,1 1 1,0-1-1,-1 0 0,1 0 1,-1 0-1,1 0 0,-1 0 1,1 1-1,-1-1 0,1 0 1,-1 0-1,0 0 0,-6-16 223,5-26-24,2 41-207,1-39-156,2 0-1,12-60 1,-2 41-1747,4 0 0,34-85 0,-50 144 1894,4-14-88,1 0 0,1 1 1,16-24-1,-22 35 97,1 0 1,0 0-1,-1-1 0,1 1 0,0 0 0,0 0 0,0 1 1,0-1-1,0 0 0,1 1 0,-1-1 0,0 1 1,1 0-1,-1 0 0,1 0 0,-1 0 0,1 0 1,0 0-1,-1 1 0,1-1 0,0 1 0,0 0 0,-1 0 1,1 0-1,0 0 0,0 0 0,-1 1 0,1-1 1,3 2-1,-4-1 2,1 1-1,-1 0 1,1 0 0,-1 0-1,0 0 1,0 0 0,0 0-1,0 1 1,-1-1 0,1 1 0,0-1-1,-1 1 1,0-1 0,0 1-1,0 0 1,0 0 0,0 0-1,0 0 1,-1 0 0,1 4 0,0-3 18,-1 0 1,1 0-1,-1 0 1,0 0-1,0 1 1,0-1-1,-1 0 1,1 0-1,-1 0 1,0 0-1,0 0 1,-1 0-1,1 0 1,-1-1-1,-2 5 1,-4 0 106,0 0 1,0-1 0,-1 0 0,0 0 0,0-1-1,-1 0 1,0 0 0,0-1 0,0-1-1,0 1 1,-1-2 0,0 0 0,0 0 0,0-1-1,-20 2 1,30-4-427,1 0 202,0 0 0,0 0-1,0 0 1,0 0 0,0 0 0,0 0 0,0-1 0,0 1-1,0 0 1,0 0 0,1 0 0,-1 0 0,0 0-1,0 0 1,0-1 0,0 1 0,0 0 0,0 0-1,0 0 1,0 0 0,0 0 0,0-1 0,0 1 0,0 0-1,0 0 1,0 0 0,-1 0 0,1 0 0,0 0-1,0-1 1,0 1 0,0 0 0,0 0 0,0 0-1,0 0 1,0 0 0,0 0 0,0 0 0,0 0 0,-1-1-1,1 1 1,0 0 0,0 0 0,0 0 0,0 0-1,0 0 1,0 0 0,0 0 0,-1 0 0,1 0-1,0 0 1,0 0 0,0 0 0,0 0 0,0 0 0,-1 0-1,1 0 1,0 0 0,0 0 0,0 0 0,0 0-1,-1 0 1,12-11-7875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9.639"/>
    </inkml:context>
    <inkml:brush xml:id="br0">
      <inkml:brushProperty name="width" value="0.025" units="cm"/>
      <inkml:brushProperty name="height" value="0.025" units="cm"/>
    </inkml:brush>
  </inkml:definitions>
  <inkml:trace contextRef="#ctx0" brushRef="#br0">200 0 8616,'0'0'15118,"-50"64"-13740,25-37-321,-2 1-609,1 0-320,1-1-96,5-3 0,6-5-256,5-7-384,5-5-481,4-18-5157,0-11-1698</inkml:trace>
  <inkml:trace contextRef="#ctx0" brushRef="#br0" timeOffset="1">4 95 5509,'0'0'14062,"70"34"-12493,-43-28-704,-2 1-641,4-2-192,-2-1-1249,-5-4-2306,-8 0-4325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39.967"/>
    </inkml:context>
    <inkml:brush xml:id="br0">
      <inkml:brushProperty name="width" value="0.025" units="cm"/>
      <inkml:brushProperty name="height" value="0.025" units="cm"/>
    </inkml:brush>
  </inkml:definitions>
  <inkml:trace contextRef="#ctx0" brushRef="#br0">0 34 17969,'0'0'12204,"54"-19"-15279,-39 12-1986,1 0-3908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0.310"/>
    </inkml:context>
    <inkml:brush xml:id="br0">
      <inkml:brushProperty name="width" value="0.025" units="cm"/>
      <inkml:brushProperty name="height" value="0.025" units="cm"/>
    </inkml:brush>
  </inkml:definitions>
  <inkml:trace contextRef="#ctx0" brushRef="#br0">285 1 9385,'0'0'16143,"-54"42"-15374,29-15-353,2 6-256,-3-1-63,3 1-130,3-3 98,2-5-33,5-5-193,4-4-703,-1-9-1314,2-6-2211,-2-1-4931</inkml:trace>
  <inkml:trace contextRef="#ctx0" brushRef="#br0" timeOffset="1">1 66 5317,'0'0'15823,"61"26"-14061,-29-15 31,2 2-447,2 0-898,2 2-320,-3 2-128,-10 1-416,-2 1-1250,-7-2-1313,-5-6-2850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0.842"/>
    </inkml:context>
    <inkml:brush xml:id="br0">
      <inkml:brushProperty name="width" value="0.025" units="cm"/>
      <inkml:brushProperty name="height" value="0.025" units="cm"/>
    </inkml:brush>
  </inkml:definitions>
  <inkml:trace contextRef="#ctx0" brushRef="#br0">25 0 13068,'0'0'12780,"15"69"-12715,-15-36 31,0 1-96,0-3-225,0-6-703,0-3-226,0-6-31,0-6-288,-6-7-1057,-8-3-1795,-6-3-2145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1.198"/>
    </inkml:context>
    <inkml:brush xml:id="br0">
      <inkml:brushProperty name="width" value="0.025" units="cm"/>
      <inkml:brushProperty name="height" value="0.025" units="cm"/>
    </inkml:brush>
  </inkml:definitions>
  <inkml:trace contextRef="#ctx0" brushRef="#br0">0 15 5637,'0'0'14446,"69"-2"-12844,-35 2-578,4 0-735,1 0-257,-3 0-865,-1-1-2530,-10-11-3620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1.539"/>
    </inkml:context>
    <inkml:brush xml:id="br0">
      <inkml:brushProperty name="width" value="0.025" units="cm"/>
      <inkml:brushProperty name="height" value="0.025" units="cm"/>
    </inkml:brush>
  </inkml:definitions>
  <inkml:trace contextRef="#ctx0" brushRef="#br0">51 1 5477,'0'0'8776,"-2"8"-6128,-10 58-633,3 0-1,-1 70 0,12-79-1427,0 42 331,-3-89-760,0-1 0,0 1 1,-1-1-1,0 0 0,0 1 0,-1-1 1,-6 14-1,19-91-25,25-59-2174,21-70-1181,-55 194 3205,1 0 0,-1 0 1,0 0-1,1 0 0,0 1 0,0-1 1,-1 1-1,1-1 0,1 1 1,-1 0-1,0 0 0,1 0 0,-1 0 1,5-2-1,-6 3 12,0 0 0,0 1 1,0-1-1,0 1 0,0 0 0,1-1 0,-1 1 1,0 0-1,0 0 0,0-1 0,1 1 0,-1 0 1,0 0-1,0 1 0,1-1 0,-1 0 0,0 0 1,0 0-1,0 1 0,1-1 0,-1 1 1,0-1-1,0 1 0,0-1 0,0 1 0,0 0 1,0 0-1,0-1 0,0 1 0,0 0 0,0 0 1,-1 0-1,1 0 0,0 0 0,0 0 0,-1 0 1,1 0-1,0 1 0,-1-1 25,1 0 0,-1 0 1,0 0-1,1 0 0,-1 0 0,0 0 0,0 0 0,1 0 0,-1 0 1,0 0-1,0 0 0,0 0 0,0 0 0,0 0 0,-1 0 1,1 0-1,0 0 0,0 0 0,-1 0 0,1 0 0,-1 0 1,1-1-1,0 1 0,-1 0 0,0 0 0,1 0 0,-1 0 1,1-1-1,-1 1 0,0 0 0,0-1 0,1 1 0,-1 0 0,0-1 1,0 1-1,0-1 0,0 1 0,0-1 0,-1 1 0,-46 15 1235,35-13-1026,-5 2-28,13-4-191,0 0 1,-1 1-1,1-1 0,0 1 1,0 0-1,1 0 0,-1 1 1,0-1-1,-5 5 1,13-6-5116,13 0-72,2-1-4881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1.883"/>
    </inkml:context>
    <inkml:brush xml:id="br0">
      <inkml:brushProperty name="width" value="0.025" units="cm"/>
      <inkml:brushProperty name="height" value="0.025" units="cm"/>
    </inkml:brush>
  </inkml:definitions>
  <inkml:trace contextRef="#ctx0" brushRef="#br0">35 1 7335,'0'0'12171,"-17"51"-9832,7-33-385,6-1-449,0-1-800,4-3-417,0-3-224,6-4 0,12-4-224,0-2-417,3 0-1409,-3-4-1697,-1-7-1346,-1-4-288,-9-2-4068</inkml:trace>
  <inkml:trace contextRef="#ctx0" brushRef="#br0" timeOffset="1">141 44 3651,'0'0'13709,"-34"60"-11755,17-34-416,1 2 95,0-1-512,9-5-640,1 0-385,6-2-641,0-8-1408,2-6-1955,7-6-4868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2.288"/>
    </inkml:context>
    <inkml:brush xml:id="br0">
      <inkml:brushProperty name="width" value="0.025" units="cm"/>
      <inkml:brushProperty name="height" value="0.025" units="cm"/>
    </inkml:brush>
  </inkml:definitions>
  <inkml:trace contextRef="#ctx0" brushRef="#br0">1 2 6438,'0'0'22966,"34"13"-23991,-20-13-1986,-3-2-2979,2-10-8071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32.796"/>
    </inkml:context>
    <inkml:brush xml:id="br0">
      <inkml:brushProperty name="width" value="0.025" units="cm"/>
      <inkml:brushProperty name="height" value="0.025" units="cm"/>
    </inkml:brush>
  </inkml:definitions>
  <inkml:trace contextRef="#ctx0" brushRef="#br0">5166 40 4548,'-9'1'374,"2"0"-168,0 0-1,0-1 1,-1 0 0,1 0 0,0-1-1,0 0 1,-1 0 0,1 0 0,0-1-1,0 0 1,0-1 0,-10-5 0,8 4-132,0 0 0,0 1 1,-1 0-1,1 0 1,-1 1-1,1 0 1,-1 1-1,0 0 1,0 0-1,0 1 1,1 1-1,-1-1 0,0 2 1,-10 1-1,-18 6-6,1 2 0,-41 16 0,71-24-75,-186 68 85,-497 199 447,-236 185-165,25 52 81,901-507-441,-186 115 141,5 7 0,6 8 0,5 7-1,-284 301 1,24 76 77,363-421-154,5 3 1,3 3-1,-81 193 1,115-220-29,4 2 1,2 0 0,4 2-1,3 0 1,4 0 0,3 0-1,6 119 1,1-168-11,0 0 1,2 0-1,1 0 0,1-1 1,1 1-1,1-1 0,15 30 1,-16-40 8,1-2 0,1 1 0,0-1 0,1-1 0,1 1 1,0-2-1,1 1 0,0-2 0,1 0 0,0 0 0,0-1 0,27 15 0,25 4 68,1-2 0,115 31 0,-43-17-22,-18 1-54,124 38-21,-190-66-5,1-2 1,90 8 0,-19-16 23,-1-5 1,1-6 0,141-26 0,371-98 183,-455 89-142,678-167 8,-68 14-22,241-12-54,-622 128 7,-207 37-6,-2-9 0,-2-8 0,-3-10 0,198-98 0,-331 135 4,-1-2 0,-2-4 0,-1-2 0,96-84 0,-134 103 38,-1-2 0,0-1-1,-2 0 1,-1-2-1,0 0 1,-3-1 0,0-1-1,-1 0 1,-2-1 0,-1 0-1,-1-1 1,-2-1 0,8-39-1,-7 4 83,-3 0 0,-3 0 0,-2 0 0,-3 0 0,-4-1 0,-2 1 0,-3 1 0,-3 0 0,-2 1 0,-4 0 0,-2 1 0,-51-103 0,14 62 74,-4 3-1,-5 2 0,-89-99 0,-260-252-297,377 410 95,-28-26-40,-2 2 1,-4 4-1,-2 2 1,-2 4-1,-3 4 1,-1 3-1,-3 3 1,-119-43-1,-350-86 538,430 145-1040,-1 5 0,-200-9 1,259 26-1702,12-7-1152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2.740"/>
    </inkml:context>
    <inkml:brush xml:id="br0">
      <inkml:brushProperty name="width" value="0.025" units="cm"/>
      <inkml:brushProperty name="height" value="0.025" units="cm"/>
    </inkml:brush>
  </inkml:definitions>
  <inkml:trace contextRef="#ctx0" brushRef="#br0">0 51 8008,'0'0'17424,"3"9"-17125,-3-6-285,1 0 0,0 0 0,0-1-1,-1 1 1,2-1 0,-1 1 0,0 0 0,0-1 0,1 0-1,-1 1 1,1-1 0,0 0 0,0 0 0,0 0 0,0 0 0,0 0-1,0 0 1,0-1 0,1 1 0,-1-1 0,1 0 0,-1 1-1,1-1 1,-1 0 0,1 0 0,0-1 0,0 1 0,-1-1 0,1 1-1,0-1 1,4 0 0,3 1-81,-1-1-1,0 0 1,1-1-1,-1 0 1,0-1-1,0 0 1,0 0-1,0 0 1,0-2-1,0 1 1,-1-1-1,1 0 1,-1-1-1,0 1 1,-1-2-1,1 1 1,-1-1 0,0 0-1,0-1 1,-1 0-1,0 0 1,0 0-1,0-1 1,5-10-1,-8 13 4,-7 35 299,-13 21 574,-3 0-1,-3-1 1,-1-1 0,-33 49 0,0 0-561,26-31-478,18-22-3715,11-30-2477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47.424"/>
    </inkml:context>
    <inkml:brush xml:id="br0">
      <inkml:brushProperty name="width" value="0.025" units="cm"/>
      <inkml:brushProperty name="height" value="0.025" units="cm"/>
    </inkml:brush>
  </inkml:definitions>
  <inkml:trace contextRef="#ctx0" brushRef="#br0">1 434 10634,'0'0'6865,"8"5"-5594,56 28-1235,1-3 0,2-2 0,1-4 0,1-2 0,0-4 0,1-3 0,123 12 0,-71-20-75,0-5 1,0-5-1,219-35 0,248-67 35,154-24 777,1935-204 108,-1631 297-699,0 59 485,-830-16-646,-81-6-15,59 3 191,-186-1 47,-17-10-13049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9.517"/>
    </inkml:context>
    <inkml:brush xml:id="br0">
      <inkml:brushProperty name="width" value="0.025" units="cm"/>
      <inkml:brushProperty name="height" value="0.025" units="cm"/>
    </inkml:brush>
  </inkml:definitions>
  <inkml:trace contextRef="#ctx0" brushRef="#br0">45 1 5926,'-7'1'4777,"-20"6"-2577,25 1-1872,0 0 1,0 0-1,0 0 1,1 0-1,0 0 1,1 0-1,0 0 1,0 0-1,0 0 1,3 8-1,-2 16 356,-1 44 41,26 609 1342,-10-603-1862,2-1 0,4-1 0,57 135 0,12 38 331,-79-208-323,3-1-1,1-1 1,3-1 0,1 0-1,29 45 1,-12-32-123,-23-32 108,1 0-1,1 0 1,1-2 0,1 0-1,1-1 1,1-1-1,36 28 1,337 249 864,-373-280-1038,0-2 0,1 0 0,1-2 0,0 0 0,33 12 0,119 28 117,-111-36-127,10 8 27,-1 3 0,87 45 0,-144-66-7,-1-1-1,1-1 1,0-1 0,0 0-1,1 0 1,-1-2 0,0 0-1,1-1 1,-1 0 0,1-1 0,28-7-1,55 0 460,-56 10-444,60 10-1,-60-5-126,63 1 0,-56-1-1240,-17 4-5507,-28-10 4788,2 1-5784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3.981"/>
    </inkml:context>
    <inkml:brush xml:id="br0">
      <inkml:brushProperty name="width" value="0.025" units="cm"/>
      <inkml:brushProperty name="height" value="0.025" units="cm"/>
    </inkml:brush>
  </inkml:definitions>
  <inkml:trace contextRef="#ctx0" brushRef="#br0">306 5 3844,'7'-4'14301,"-15"8"-10240,-2 5-4935,-54 59 2086,2 3 0,-99 149 0,154-205-1967,10-14-1477,14-22-2527,-6-4-900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4.322"/>
    </inkml:context>
    <inkml:brush xml:id="br0">
      <inkml:brushProperty name="width" value="0.025" units="cm"/>
      <inkml:brushProperty name="height" value="0.025" units="cm"/>
    </inkml:brush>
  </inkml:definitions>
  <inkml:trace contextRef="#ctx0" brushRef="#br0">0 1 11115,'0'0'7911,"40"50"-6566,-17-33-128,2 2-448,10-3-352,2-1-289,-1-2-96,9-1-673,-5-5-1761,0-5-2563,-2-2-2722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7.597"/>
    </inkml:context>
    <inkml:brush xml:id="br0">
      <inkml:brushProperty name="width" value="0.025" units="cm"/>
      <inkml:brushProperty name="height" value="0.025" units="cm"/>
    </inkml:brush>
  </inkml:definitions>
  <inkml:trace contextRef="#ctx0" brushRef="#br0">28 1 1890,'-6'1'3715,"1"2"-2145,0-1-65,-1 2-352,4 0-160,-1-1-192,3-1-545,3-2-2722,3-13-3492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8.597"/>
    </inkml:context>
    <inkml:brush xml:id="br0">
      <inkml:brushProperty name="width" value="0.025" units="cm"/>
      <inkml:brushProperty name="height" value="0.025" units="cm"/>
    </inkml:brush>
  </inkml:definitions>
  <inkml:trace contextRef="#ctx0" brushRef="#br0">0 267 5862,'0'0'15289,"1"-3"-14499,4-6-616,-1 0 0,1 0 0,1 0 1,0 0-1,0 1 0,12-12 0,9-12-53,-5 2-46,-8 12 18,0 0-1,-2-1 1,0 0 0,16-36 0,-39 82 407,5-12-490,0 0 0,1 0 0,1 0 0,0 1 0,-3 28 0,4-21-70,-2 21 309,5-42-355,0 0-1,0 0 1,0 0-1,0-1 0,0 1 1,0 0-1,0 0 1,1 0-1,-1-1 1,1 1-1,-1 0 0,1-1 1,0 1-1,0 0 1,0-1-1,1 3 1,12-1-5735,-8-6 103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8.968"/>
    </inkml:context>
    <inkml:brush xml:id="br0">
      <inkml:brushProperty name="width" value="0.025" units="cm"/>
      <inkml:brushProperty name="height" value="0.025" units="cm"/>
    </inkml:brush>
  </inkml:definitions>
  <inkml:trace contextRef="#ctx0" brushRef="#br0">0 27 6406,'0'0'16336,"74"21"-15984,-42-33-256,-1 2-32,-4 1-256,-4 2-1153,-10 1-1346,-4 3-2210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9.358"/>
    </inkml:context>
    <inkml:brush xml:id="br0">
      <inkml:brushProperty name="width" value="0.025" units="cm"/>
      <inkml:brushProperty name="height" value="0.025" units="cm"/>
    </inkml:brush>
  </inkml:definitions>
  <inkml:trace contextRef="#ctx0" brushRef="#br0">1 7 11243,'0'0'11563,"10"-1"-11142,-1 0-344,0 0-11,1-1 0,0 1 0,-1 1-1,1 0 1,0 0 0,-1 1 0,19 3 0,-27-3-61,0-1 0,0 1 0,0 0 0,-1-1-1,1 1 1,0-1 0,-1 1 0,1 0 0,0 0 0,-1-1 0,1 1 0,-1 0 0,1 0 0,-1 0 0,1 0 0,-1 0 0,0-1 0,1 1 0,-1 0 0,0 0 0,0 0 0,0 0 0,0 0 0,0 0 0,0 0 0,0 0 0,0 0 0,0 0 0,0 0 0,0 0 0,-1 0 0,1 0 0,0 0 0,-1-1 0,1 1 0,-1 0 0,1 0 0,-1 0 0,1 0 0,-1-1 0,-1 2 0,0 2 19,0-1-1,-1 0 1,1 0-1,-1-1 1,0 1 0,1 0-1,-1-1 1,-6 4-1,16-4-210,24 1-539,-30-3 713,0 0 0,0 0 0,0 0 0,0 1-1,0-1 1,0 0 0,0 1 0,0-1-1,0 0 1,0 1 0,0 0 0,-1-1-1,1 1 1,0-1 0,0 1 0,0 0-1,-1 0 1,1-1 0,0 1 0,-1 0-1,1 0 1,-1 0 0,1 0 0,0 1-1,-1 0 62,1 0 0,-1 1 0,0-1 0,0 0 0,0 0 0,0 0 0,0 0 0,-1 0 0,1 0 0,-1 1 0,1-1 0,-1 0 0,0 0 0,0 0 0,1-1 0,-2 1 0,1 0 0,0 0 0,0 0 0,0-1 0,-1 1 0,1 0 0,-1-1 0,1 0 0,-1 1 0,0-1 0,0 0 0,1 0 1,-1 0-1,0 0 0,-3 1-1,2-1 26,1 0 0,-1 0 0,0 0 0,1-1 0,-1 1 0,0-1 0,0 0-1,1 0 1,-1 0 0,0 0 0,0-1 0,1 1 0,-1 0 0,0-1 0,1 0-1,-1 0 1,0 0 0,1 0 0,-1 0 0,1-1 0,0 1 0,-1 0 0,1-1-1,-2-2 1,4 4-141,-1 0 0,1 0 0,0-1 0,0 1 0,0 0 0,0 0 0,0 0 0,0 0 0,-1-1 0,1 1 0,0 0 0,0 0 0,0 0 0,0-1 0,0 1 0,0 0 0,0 0 0,0 0 0,0-1 0,0 1 0,0 0 0,0 0 0,0-1 0,0 1 0,0 0 0,0 0 0,0 0 0,0-1 0,1 1 0,-1 0 0,0 0 0,0 0 0,0 0-1,0-1 1,0 1 0,0 0 0,0 0 0,1 0 0,-1 0 0,0-1 0,0 1 0,0 0 0,1 0 0,-1 0 0,0 0 0,0 0 0,0 0 0,1 0 0,-1 0 0,0 0 0,0 0 0,0-1 0,1 1 0,-1 0 0,0 0 0,0 0 0,0 0 0,1 1 0,-1-1 0,0 0 0,0 0 0,1 0 0,21-2-3314,-13 1-402,4-3-1778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59.717"/>
    </inkml:context>
    <inkml:brush xml:id="br0">
      <inkml:brushProperty name="width" value="0.025" units="cm"/>
      <inkml:brushProperty name="height" value="0.025" units="cm"/>
    </inkml:brush>
  </inkml:definitions>
  <inkml:trace contextRef="#ctx0" brushRef="#br0">34 1 10378,'0'0'9064,"-34"61"-7975,34-42-288,0 0-224,9-1-129,5-5-160,8-5 1,2-5-65,4-3-128,1-1 32,4-11-608,-5-7-1186,-1 0-1345,-7-2-2594,0-2-1858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10.503"/>
    </inkml:context>
    <inkml:brush xml:id="br0">
      <inkml:brushProperty name="width" value="0.025" units="cm"/>
      <inkml:brushProperty name="height" value="0.025" units="cm"/>
    </inkml:brush>
  </inkml:definitions>
  <inkml:trace contextRef="#ctx0" brushRef="#br0">1 37 9833,'0'0'3625,"10"-2"-3198,63-7 144,-1 4 0,125 6 1,-10 1 1045,77-13 585,-23 1-1671,-80 7-5618,-142 3 603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0.059"/>
    </inkml:context>
    <inkml:brush xml:id="br0">
      <inkml:brushProperty name="width" value="0.025" units="cm"/>
      <inkml:brushProperty name="height" value="0.025" units="cm"/>
    </inkml:brush>
  </inkml:definitions>
  <inkml:trace contextRef="#ctx0" brushRef="#br0">192 1 8904,'0'0'8905,"-49"66"-7015,31-31-385,-4 7-256,-1 5-128,1 1-320,-1-1-449,7-7-256,3-6-63,8-10-33,5-13-1025,14-18-4421,1-20-3170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1.931"/>
    </inkml:context>
    <inkml:brush xml:id="br0">
      <inkml:brushProperty name="width" value="0.025" units="cm"/>
      <inkml:brushProperty name="height" value="0.025" units="cm"/>
    </inkml:brush>
  </inkml:definitions>
  <inkml:trace contextRef="#ctx0" brushRef="#br0">1 136 2883,'11'-11'2578,"1"1"1,0 1-1,15-10 1,45-18 1931,77-13-842,-165 57-3457,0 0 1,1 0-1,0 2 0,0 0 0,1 0 1,0 2-1,0 0 0,1 0 1,1 1-1,0 1 0,-12 16 1,23-28-195,0 0-1,0 0 1,0 0 0,1 0 0,-1 1 0,0-1 0,1 0 0,-1 0 0,0 0 0,1 1 0,0-1-1,-1 0 1,1 1 0,0-1 0,0 0 0,-1 1 0,1-1 0,0 0 0,0 1 0,1-1-1,-1 0 1,0 1 0,0-1 0,1 0 0,-1 0 0,0 1 0,1-1 0,0 0 0,0 2 0,1-1-3,1-1 1,-1 1-1,0-1 1,0 1 0,1-1-1,-1 0 1,1 0 0,-1 0-1,1-1 1,-1 1 0,1 0-1,0-1 1,4 0-1,11 1-13,-1-1 0,1-1 0,25-4 0,40-17-1752,-32 1-2450,-46 18 1637,-4-2-4476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2.259"/>
    </inkml:context>
    <inkml:brush xml:id="br0">
      <inkml:brushProperty name="width" value="0.025" units="cm"/>
      <inkml:brushProperty name="height" value="0.025" units="cm"/>
    </inkml:brush>
  </inkml:definitions>
  <inkml:trace contextRef="#ctx0" brushRef="#br0">1 98 7015,'0'0'10089,"48"-3"-9224,-12-9-353,4-2-159,0-2-65,-1 2-160,-5 0-128,-8 3-801,-5 3-896,-10 2-1058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2.646"/>
    </inkml:context>
    <inkml:brush xml:id="br0">
      <inkml:brushProperty name="width" value="0.025" units="cm"/>
      <inkml:brushProperty name="height" value="0.025" units="cm"/>
    </inkml:brush>
  </inkml:definitions>
  <inkml:trace contextRef="#ctx0" brushRef="#br0">1 96 10122,'0'0'5242,"13"-5"-3795,26-13-617,67-28 1422,-92 40-1926,2 1 1,-1 1-1,0 0 0,32-4 0,-47 8-318,1 0-1,-1 0 1,1 0-1,-1 0 1,1 0 0,-1 0-1,0 0 1,1 0-1,-1 0 1,1 0-1,-1 1 1,0-1-1,1 0 1,-1 0-1,0 0 1,1 0-1,-1 1 1,1-1-1,-1 0 1,0 0-1,1 1 1,-1-1 0,0 0-1,0 0 1,1 1-1,-1-1 1,0 0-1,0 1 1,1-1-1,-1 0 1,0 1-1,0-1 1,0 1-1,0-1 1,0 0-1,1 1 1,-1-1-1,0 1 1,0-1-1,0 0 1,0 1 0,-8 23 376,-18 18 234,-44 35 914,123-75-2413,-2 2 196,-50-4 683,0 1-1,-1-1 0,1 0 0,0 0 1,0 0-1,-1 0 0,1 1 0,0-1 1,0 0-1,-1 1 0,1-1 0,0 1 1,-1-1-1,1 1 0,0-1 0,-1 1 1,1-1-1,-1 1 0,1-1 0,0 2 1,-1-1 17,-1 0 0,1 0-1,0 0 1,-1 0 0,1 0 0,-1 0 0,1-1 0,-1 1 0,1 0 0,-1 0 0,0-1 0,1 1 0,-1 0 0,0-1 0,1 1-1,-1 0 1,0-1 0,0 1 0,0-1 0,0 0 0,0 1 0,1-1 0,-2 1 0,-12 6 239,1 1 1,-1-2-1,0 0 1,0 0-1,-1-2 1,1 0-1,-1 0 1,-24 2-1,39-6-281,-1 0 0,1 0-1,0-1 1,-1 1 0,1 0-1,0 0 1,0 0 0,-1 0 0,1 0-1,0 0 1,-1 0 0,1 0 0,0-1-1,0 1 1,-1 0 0,1 0 0,0 0-1,0-1 1,-1 1 0,1 0 0,0 0-1,0-1 1,0 1 0,0 0 0,-1 0-1,1-1 1,0 1 0,0 0 0,0-1-1,0 1 1,0 0 0,0-1 0,0 1-1,0 0 1,0 0 0,0-1 0,0 1-1,0 0 1,0-1 0,0 1-1,0 0 1,0-1 0,0 1 0,0 0-1,0-1 1,0 1 0,1-1 0,6-16-3148,-6 16 2795,15-26-7921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3.992"/>
    </inkml:context>
    <inkml:brush xml:id="br0">
      <inkml:brushProperty name="width" value="0.025" units="cm"/>
      <inkml:brushProperty name="height" value="0.025" units="cm"/>
    </inkml:brush>
  </inkml:definitions>
  <inkml:trace contextRef="#ctx0" brushRef="#br0">206 14 15727,'0'0'3171,"-11"-3"-2082,-1 0-873,0 0 1,-1 1-1,0 1 1,-20 0-1,30 1-204,0 0 0,-1 0 0,1 0-1,0 0 1,0 1 0,0-1 0,0 1 0,0 0-1,0 0 1,0 0 0,0 0 0,0 0-1,0 1 1,1-1 0,-1 1 0,1 0 0,-1 0-1,1 0 1,-1 0 0,1 0 0,0 0 0,0 1-1,0-1 1,0 1 0,1-1 0,-1 1 0,1 0-1,-1 0 1,0 4 0,2-6-17,-1 1 0,1 0 1,0-1-1,0 1 0,1 0 0,-1 0 0,0-1 1,1 1-1,-1-1 0,1 1 0,-1 0 0,1-1 1,-1 1-1,1-1 0,0 1 0,0-1 0,0 1 0,0-1 1,0 0-1,0 0 0,1 1 0,-1-1 0,0 0 1,0 0-1,1 0 0,-1 0 0,1 0 0,-1-1 1,1 1-1,-1 0 0,1-1 0,3 1 0,9 4-120,1 0 0,30 4 0,-8-2-67,-32-5 184,-1-1 0,0 1 0,0-1 0,-1 1 1,1 0-1,0 1 0,-1-1 0,1 1 0,-1-1 0,0 1 0,0 0 1,6 7-1,-9-9 27,1 0 0,0 1 0,-1-1 0,1 0 0,-1 1 0,1-1 0,-1 1 0,0-1 0,0 1 0,1-1 0,-1 1 0,0-1 0,0 1 0,-1-1 0,1 1 0,0-1 1,0 1-1,-1-1 0,1 1 0,-1-1 0,1 0 0,-1 1 0,0-1 0,1 0 0,-1 1 0,0-1 0,0 0 0,0 0 0,0 0 0,0 0 0,0 0 0,0 0 0,0 0 0,-1 0 0,1 0 0,0 0 0,-1-1 0,-1 2 1,-11 6 218,-1 0 0,0-1 0,-1 0 0,0-1 0,0-1 0,0-1 0,0 0 0,-1-1 0,0 0 0,1-2 0,-19 0 0,35-1-253,0 0 1,0 0-1,0 0 1,-1 0-1,1 0 1,0 0-1,0 0 1,0 0-1,0 0 1,-1-1-1,1 1 1,0 0-1,0 0 1,0 0-1,0 0 1,0 0-1,-1-1 1,1 1-1,0 0 1,0 0-1,0 0 1,0 0-1,0 0 1,0-1-1,0 1 1,0 0-1,0 0 1,0 0-1,0-1 1,0 1-1,0 0 1,0 0-1,0 0 1,0-1-1,0 1 1,0 0-1,0 0 1,0 0-1,0 0 0,0-1 1,0 1-1,0 0 1,0 0-1,0 0 1,0 0-1,0-1 1,1 1-1,-1 0 1,0 0-1,0 0 1,0 0-1,0 0 1,0-1-1,1 1 1,-1 0-1,0 0 1,0 0-1,0 0 1,0 0-1,1 0 1,-1 0-1,0 0 1,0 0-1,0 0 1,0 0-1,1 0 1,11-11-2271,46-16-6358,-22 12 961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4.348"/>
    </inkml:context>
    <inkml:brush xml:id="br0">
      <inkml:brushProperty name="width" value="0.025" units="cm"/>
      <inkml:brushProperty name="height" value="0.025" units="cm"/>
    </inkml:brush>
  </inkml:definitions>
  <inkml:trace contextRef="#ctx0" brushRef="#br0">69 1 12300,'0'0'6021,"-49"46"-4739,37-34-386,5-4 65,7-3-576,7-5-866,5-6-1633,5-11-2594,-6-4-3844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4.719"/>
    </inkml:context>
    <inkml:brush xml:id="br0">
      <inkml:brushProperty name="width" value="0.025" units="cm"/>
      <inkml:brushProperty name="height" value="0.025" units="cm"/>
    </inkml:brush>
  </inkml:definitions>
  <inkml:trace contextRef="#ctx0" brushRef="#br0">187 1 12268,'0'0'8936,"-30"61"-8039,15-21-160,5 3-449,-3 3-224,6-2 0,3-5 0,4-5-64,0-5-64,0-7-673,6-5-288,3-7-961,-9-6-2210</inkml:trace>
  <inkml:trace contextRef="#ctx0" brushRef="#br0" timeOffset="1">0 200 15983,'0'0'5221,"61"-4"-4708,-25 4-385,4 5-96,5 0-1281,4-2-2339,-8 0-3106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5.060"/>
    </inkml:context>
    <inkml:brush xml:id="br0">
      <inkml:brushProperty name="width" value="0.025" units="cm"/>
      <inkml:brushProperty name="height" value="0.025" units="cm"/>
    </inkml:brush>
  </inkml:definitions>
  <inkml:trace contextRef="#ctx0" brushRef="#br0">0 0 15278,'0'0'8040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5.929"/>
    </inkml:context>
    <inkml:brush xml:id="br0">
      <inkml:brushProperty name="width" value="0.025" units="cm"/>
      <inkml:brushProperty name="height" value="0.025" units="cm"/>
    </inkml:brush>
  </inkml:definitions>
  <inkml:trace contextRef="#ctx0" brushRef="#br0">0 450 5221,'0'0'12150,"10"-4"-10404,11-6-1279,-2 0 0,1-2-1,-1-1 1,-1 0 0,31-29 0,85-96-554,-105 107 202,-11 13-81,0-1 1,-2-1-1,0-1 0,-1 0 1,-1-1-1,16-33 0,-79 129-114,29-37 87,9-20-12,0 1 1,2 0 0,0 1 0,1 0 0,1 0 0,1 0 0,-4 26 0,9-43-38,1-1 0,0 0 1,0 0-1,0 1 0,0-1 1,0 0-1,0 0 0,0 1 1,0-1-1,1 0 1,-1 0-1,0 1 0,1-1 1,-1 0-1,1 0 0,-1 0 1,1 0-1,0 0 0,-1 0 1,1 0-1,0 0 0,0 0 1,0 0-1,-1 0 1,3 1-1,-1-1-77,0 0 0,0-1 0,0 1 1,0-1-1,0 1 0,0-1 0,1 0 0,-1 1 0,0-1 1,0 0-1,0 0 0,0-1 0,4 0 0,3-1-706,0 0 1,0-1-1,-1 0 0,1 0 0,-1-1 0,9-5 0,25-20-4598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6.286"/>
    </inkml:context>
    <inkml:brush xml:id="br0">
      <inkml:brushProperty name="width" value="0.025" units="cm"/>
      <inkml:brushProperty name="height" value="0.025" units="cm"/>
    </inkml:brush>
  </inkml:definitions>
  <inkml:trace contextRef="#ctx0" brushRef="#br0">197 1 12876,'0'0'3000,"-8"4"-629,-5 4-2062,1 0 0,0 1 0,0 1 0,1 0 0,1 0 0,-1 1 0,-15 22 0,13-16-261,2 1 0,-1 0 0,2 0 0,1 1 0,-11 29 0,19-46-45,0 0 1,0 0 0,1 0-1,-1 0 1,0 0-1,1 1 1,-1-1 0,1 0-1,0 0 1,-1 0 0,1 0-1,0 1 1,1-1 0,-1 0-1,0 0 1,1 0 0,-1 1-1,1-1 1,-1 0 0,1 0-1,0 0 1,0 0 0,0 0-1,0 0 1,0 0 0,1-1-1,-1 1 1,4 3 0,-2-4 11,1 1 1,0-1 0,-1 0 0,1-1-1,0 1 1,0-1 0,0 1 0,-1-1-1,1 0 1,0 0 0,0-1 0,0 1-1,0-1 1,-1 0 0,1 0-1,4-2 1,2 0-2,0-1 1,0 0-1,0 0 0,-1-1 0,0 0 0,0-1 0,0 0 1,-1-1-1,0 1 0,0-1 0,0-1 0,-1 0 1,0 0-1,-1 0 0,0-1 0,0 0 0,-1 0 0,0 0 1,0-1-1,-1 0 0,-1 0 0,1 0 0,-2 0 0,1 0 1,-2-1-1,1 1 0,-1-1 0,-1-14 0,0 24-7,0-1 1,0 1-1,0 0 0,0-1 0,0 1 0,0 0 0,0-1 0,-1 1 1,1 0-1,0 0 0,-1-1 0,1 1 0,-1 0 0,0 0 0,1 0 1,-1 0-1,0 0 0,0 0 0,0 0 0,1 0 0,-1 0 1,0 0-1,0 0 0,0 0 0,-1 0 0,1 1 0,0-1 0,0 1 1,0-1-1,0 1 0,-1-1 0,1 1 0,0-1 0,-1 1 0,1 0 1,0 0-1,-1 0 0,1 0 0,0 0 0,0 0 0,-1 0 0,-1 1 1,-1-1-93,1 1 0,0 0 0,0 0 0,-1 0 0,1 1 0,0-1 0,0 1 0,0-1 0,1 1 0,-1 0 0,0 0 0,1 1 0,-1-1 0,1 0 1,-4 6-1,-10 29-2613,18-12-5132,2-22 2230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11.630"/>
    </inkml:context>
    <inkml:brush xml:id="br0">
      <inkml:brushProperty name="width" value="0.025" units="cm"/>
      <inkml:brushProperty name="height" value="0.025" units="cm"/>
    </inkml:brush>
  </inkml:definitions>
  <inkml:trace contextRef="#ctx0" brushRef="#br0">121 118 6054,'-17'-5'1140,"-1"0"0,0 0 1,0 2-1,-30-3 0,47 6 221,31 1 1116,68 2-1537,0-4 0,0-4 0,103-19 0,-22 3-787,-114 14-139,379-29 1142,-421 38-1277,-18 1-493,-13 4-445,7-7 905,-10 3-1162,4-6-4661,5-13-4049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6.614"/>
    </inkml:context>
    <inkml:brush xml:id="br0">
      <inkml:brushProperty name="width" value="0.025" units="cm"/>
      <inkml:brushProperty name="height" value="0.025" units="cm"/>
    </inkml:brush>
  </inkml:definitions>
  <inkml:trace contextRef="#ctx0" brushRef="#br0">99 76 11243,'0'0'448,"-3"9"625,-49 86 2040,18-36-599,33-57-2395,0 0 0,0-1 1,0 1-1,0 0 0,0-1 1,1 1-1,-1 0 0,0 0 1,1 0-1,0 0 0,-1 0 1,1 0-1,0 0 0,0 0 1,0-1-1,0 1 0,0 0 1,1 0-1,0 3 0,-1-4-61,1 0-1,0 0 0,0 0 1,0 0-1,0 0 0,0-1 1,0 1-1,0 0 0,0 0 1,0-1-1,0 1 0,0-1 1,0 1-1,1-1 0,-1 1 1,0-1-1,0 0 0,1 1 1,-1-1-1,0 0 0,2 0 1,5 0-2,0 0 0,0-1 0,0 0 0,0 0 0,0-1 1,0 0-1,-1 0 0,8-4 0,0-1-68,0 0 0,-1-1-1,0-1 1,-1 0 0,0-1 0,0 0-1,16-17 1,-23 20 174,-1 1-1,1-1 1,-1-1 0,0 1-1,-1 0 1,0-1-1,0 0 1,-1 0 0,0 0-1,0-1 1,-1 1-1,0-1 1,0 1 0,-1-1-1,1-10 1,-2 17-86,-1 0-1,1 0 1,0 0 0,0 0 0,-1 1 0,1-1 0,-1 0 0,1 0 0,-1 1 0,0-1 0,0 0-1,0 1 1,0-1 0,0 1 0,0-1 0,0 1 0,-1-1 0,1 1 0,0 0 0,-1 0-1,1 0 1,-3-2 0,-1 1-19,1-1 1,-1 1-1,0 1 0,0-1 0,0 1 0,0 0 0,0 0 0,-7 0 1,2 0-61,1 1 0,-1 0 0,1 0 0,-1 1 0,1 1 1,0-1-1,0 2 0,-1-1 0,-7 4 0,13-4-39,1 1 0,0-1-1,0 0 1,0 1 0,0 0-1,0-1 1,1 1 0,-1 0 0,1 0-1,-3 4 1,0 14-2355,6-19 2086,-1-1 0,0 0 0,1 0 0,-1 0 0,0 0 0,1 0 0,0 0 0,-1 0 0,1 0 0,-1 0 0,1 0 0,0 0 0,0 0 0,0 0 0,-1-1 0,1 1 0,0 0 0,2 0 0,15 8-6170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6.942"/>
    </inkml:context>
    <inkml:brush xml:id="br0">
      <inkml:brushProperty name="width" value="0.025" units="cm"/>
      <inkml:brushProperty name="height" value="0.025" units="cm"/>
    </inkml:brush>
  </inkml:definitions>
  <inkml:trace contextRef="#ctx0" brushRef="#br0">1 1 12588,'0'0'11211,"79"6"-10987,-38-6-128,1 0-384,1-1-1666,-9-3-2499,-9 2-3714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7.284"/>
    </inkml:context>
    <inkml:brush xml:id="br0">
      <inkml:brushProperty name="width" value="0.025" units="cm"/>
      <inkml:brushProperty name="height" value="0.025" units="cm"/>
    </inkml:brush>
  </inkml:definitions>
  <inkml:trace contextRef="#ctx0" brushRef="#br0">1 49 14798,'0'0'8712,"79"6"-8584,-27-14-32,-1-2-1024,1-2-1859,-7 0-3171,-6 0-7783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7.611"/>
    </inkml:context>
    <inkml:brush xml:id="br0">
      <inkml:brushProperty name="width" value="0.025" units="cm"/>
      <inkml:brushProperty name="height" value="0.025" units="cm"/>
    </inkml:brush>
  </inkml:definitions>
  <inkml:trace contextRef="#ctx0" brushRef="#br0">40 0 7815,'0'0'6972,"12"3"-6278,-3-1-509,11 3 443,0 0-1,29 12 0,-46-16-554,1 0 0,-1 0 0,0 1 0,1-1 0,-1 1 0,0 0 0,0 0-1,0 0 1,0 0 0,-1 1 0,1-1 0,-1 1 0,1-1 0,-1 1 0,0 0 0,0 0 0,0 0 0,0 0 0,0 0 0,-1 1-1,0-1 1,1 0 0,0 8 0,-2-8-26,-1 1-1,0-1 0,0 1 1,0-1-1,0 1 0,-1-1 1,1 0-1,-1 0 0,0 1 1,0-1-1,0 0 0,0-1 1,0 1-1,-1 0 0,1-1 1,-6 5-1,-57 39 670,36-26-106,9-7-12,15-11-411,0 1-1,0 0 0,0 1 1,0-1-1,0 1 1,1 0-1,-1 0 1,1 1-1,0-1 0,1 1 1,-1 0-1,-4 8 1,8-13-178,0 1 1,0 0-1,0-1 1,0 1-1,0-1 1,1 1-1,-1-1 1,0 1-1,0 0 0,1-1 1,-1 1-1,0-1 1,0 1-1,1-1 1,-1 1-1,1-1 1,-1 0-1,0 1 1,1-1-1,-1 1 1,1-1-1,-1 0 1,1 1-1,-1-1 0,1 0 1,0 0-1,-1 1 1,1-1-1,-1 0 1,1 0-1,-1 0 1,1 0-1,0 0 1,-1 0-1,1 0 1,-1 0-1,1 0 1,0 0-1,0 0 1,34 0 49,-26 0-27,4 0-720,0-1 1,0 0 0,-1-1-1,1-1 1,0 1 0,-1-2-1,16-6 1,9-8-5682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7.985"/>
    </inkml:context>
    <inkml:brush xml:id="br0">
      <inkml:brushProperty name="width" value="0.025" units="cm"/>
      <inkml:brushProperty name="height" value="0.025" units="cm"/>
    </inkml:brush>
  </inkml:definitions>
  <inkml:trace contextRef="#ctx0" brushRef="#br0">246 1 9097,'0'0'10890,"-65"39"-9321,31-13-608,-2 4 128,3 3-288,3 1-545,6-6-192,8-2-64,9-5-64,7-8-288,0-5-545,0-8-384,3 0-737,6-9-2370,-1-12-3524</inkml:trace>
  <inkml:trace contextRef="#ctx0" brushRef="#br0" timeOffset="1">30 35 13389,'0'0'8424,"54"44"-7848,-27-31-480,5 2-128,2-2-1153,-3-2-1281,-2-4-2851,0-3-4997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8.328"/>
    </inkml:context>
    <inkml:brush xml:id="br0">
      <inkml:brushProperty name="width" value="0.025" units="cm"/>
      <inkml:brushProperty name="height" value="0.025" units="cm"/>
    </inkml:brush>
  </inkml:definitions>
  <inkml:trace contextRef="#ctx0" brushRef="#br0">167 0 9065,'0'0'10858,"-8"59"-9449,8-39-544,0 4-577,0-1-224,0-3 0,11 1-192,0-7-897,2-5-864,-3-4-1411,-2-5-2081</inkml:trace>
  <inkml:trace contextRef="#ctx0" brushRef="#br0" timeOffset="1">1 130 8040,'0'0'8904,"59"8"-7943,-23-8-64,9-5-353,2-3-480,2-5-736,-6 0-2852,-3-3-3554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8.750"/>
    </inkml:context>
    <inkml:brush xml:id="br0">
      <inkml:brushProperty name="width" value="0.025" units="cm"/>
      <inkml:brushProperty name="height" value="0.025" units="cm"/>
    </inkml:brush>
  </inkml:definitions>
  <inkml:trace contextRef="#ctx0" brushRef="#br0">0 17 4452,'0'0'15268,"9"-3"-14030,4-1-902,0 1-1,0 1 0,1 0 1,-1 0-1,20 2 0,-30 0-300,0 0-1,0 0 0,-1 0 1,1 1-1,0-1 0,0 1 1,0 0-1,0 0 0,0 0 1,-1 0-1,1 1 0,-1-1 1,1 1-1,-1 0 0,3 2 0,-3-3 4,-1 1-1,0 0 0,0 0 0,-1 0 1,1 0-1,0 0 0,-1 0 0,1 0 0,-1 0 1,1 0-1,-1 0 0,0 0 0,0 0 1,0 0-1,0 1 0,0-1 0,-1 0 0,1 0 1,-1 0-1,1 0 0,-1 0 0,0 0 0,0 0 1,0 0-1,-1 2 0,-2 2 117,0 1 1,-1 0-1,0-1 0,0 0 1,0 0-1,-1-1 0,1 1 0,-2-1 1,-7 5-1,6-4-87,0 0-1,1 1 1,-1 0 0,2 0 0,-7 9-1,66-12-3023,-38-5 2144,-2 1 427,1-1-1,-1 2 1,0 0-1,18 3 1,-30-4 411,1 0 1,-1 1-1,1-1 0,-1 0 1,1 1-1,-1-1 1,0 1-1,1-1 0,-1 1 1,0 0-1,1 0 0,-1-1 1,0 1-1,0 0 1,0 0-1,1 0 0,-1 0 1,0 0-1,0 1 0,-1-1 1,1 0-1,0 0 1,0 1-1,-1-1 0,1 0 1,0 1-1,-1-1 1,0 1-1,1-1 0,-1 1 1,0-1-1,1 1 0,-1-1 1,0 1-1,0-1 1,0 1-1,-1-1 0,1 1 1,0-1-1,0 1 0,-1-1 1,1 1-1,-1-1 1,0 0-1,1 1 0,-1-1 1,-1 2-1,-1 1 179,0 0-1,0 0 1,0 0-1,-1-1 1,1 1-1,-1-1 1,0 0 0,0 0-1,0-1 1,0 1-1,-1-1 1,1 0-1,-1 0 1,1 0 0,-11 2-1,2-1 12,-1 0-1,1 0 1,-1-1-1,-17 0 1,35-18-11709,11-1-2455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9.091"/>
    </inkml:context>
    <inkml:brush xml:id="br0">
      <inkml:brushProperty name="width" value="0.025" units="cm"/>
      <inkml:brushProperty name="height" value="0.025" units="cm"/>
    </inkml:brush>
  </inkml:definitions>
  <inkml:trace contextRef="#ctx0" brushRef="#br0">44 1 5733,'0'0'16304,"-43"26"-14639,43-13-255,0 0-834,9-1-319,16-1-97,0-5-128,9-4 32,6-2-577,3 0-1312,-5-11-1122,2-6-1441,-6-2-1570,-7-3-192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09.449"/>
    </inkml:context>
    <inkml:brush xml:id="br0">
      <inkml:brushProperty name="width" value="0.025" units="cm"/>
      <inkml:brushProperty name="height" value="0.025" units="cm"/>
    </inkml:brush>
  </inkml:definitions>
  <inkml:trace contextRef="#ctx0" brushRef="#br0">153 1 13325,'0'0'5957,"-68"66"-4355,43-32 352,5 0-129,0 3-768,7-4-544,8 3-321,3-5-128,2-1-32,0-4-448,0-8-3172,0-5-6309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2.571"/>
    </inkml:context>
    <inkml:brush xml:id="br0">
      <inkml:brushProperty name="width" value="0.025" units="cm"/>
      <inkml:brushProperty name="height" value="0.025" units="cm"/>
    </inkml:brush>
  </inkml:definitions>
  <inkml:trace contextRef="#ctx0" brushRef="#br0">39 1 4452,'0'0'15332,"-6"10"-14483,0 3-675,0 1-1,1 0 1,-5 23 0,8-33-167,1 0 1,0 1-1,1 0 1,-1-1-1,1 1 1,0-1 0,0 1-1,0 0 1,1-1-1,-1 1 1,1-1-1,0 1 1,1-1-1,-1 1 1,1-1-1,0 0 1,0 0-1,4 7 1,-4-9 35,1 0 1,-1 0-1,0-1 0,0 1 0,1-1 1,-1 0-1,1 0 0,-1 0 1,1 0-1,-1 0 0,1 0 0,0-1 1,-1 1-1,1-1 0,0 0 1,0 0-1,-1 0 0,1 0 0,0 0 1,-1 0-1,1-1 0,0 0 1,-1 1-1,1-1 0,0 0 0,-1 0 1,1 0-1,3-3 0,3-1 75,1 0 1,-1-1-1,0 0 0,-1 0 0,15-14 1,-14 9 82,1-1 1,-1 1 0,-1-2 0,0 1 0,11-28 0,-23 51-191,0-1 0,1 1-1,0 0 1,1 0 0,0 0-1,1 0 1,0 18 0,1-28-12,0 0 0,0 0 0,0 0 0,1 0 0,-1 0 0,0 0 1,0 0-1,1-1 0,-1 1 0,1 0 0,-1 0 0,0 0 0,1 0 0,0 0 0,-1 0 1,1-1-1,0 1 0,-1 0 0,1-1 0,0 1 0,0 0 0,-1-1 0,1 1 0,0-1 1,0 1-1,0-1 0,0 1 0,1-1 0,1 1 11,0-1 1,0 1-1,0-1 0,1 0 1,-1 0-1,0 0 0,0 0 1,0 0-1,4-2 0,3 0-310,-1 0 0,0-1-1,0-1 1,-1 1 0,13-8-1,21-25-8229,-27 16 234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47.796"/>
    </inkml:context>
    <inkml:brush xml:id="br0">
      <inkml:brushProperty name="width" value="0.025" units="cm"/>
      <inkml:brushProperty name="height" value="0.025" units="cm"/>
    </inkml:brush>
  </inkml:definitions>
  <inkml:trace contextRef="#ctx0" brushRef="#br0">3343 163 7431,'-36'-1'1096,"0"-2"0,-63-14 0,-62-13-151,-206-10 0,69 5-35,192 19-369,-154-5-1,130 26-490,0 6-1,1 5 1,-235 62-1,198-25-24,3 6 1,2 7-1,-177 103 0,313-157-5,1 1-1,1 2 0,0 0 0,0 2 0,2 0 0,0 1 0,1 1 0,1 1 1,1 1-1,1 1 0,-25 39 0,23-25 12,2 0 0,1 1 0,1 1 0,2 0 0,2 1 0,2 0 0,1 0 0,2 1 1,2 0-1,1 42 0,3-65-1,-1 3 5,0-1-1,2 0 1,0 1-1,1-1 1,1 0 0,1 0-1,0 0 1,1 0-1,2-1 1,8 20 0,2-6-35,2-1 0,1-1 0,1-1 0,1-1 0,2 0 0,1-2 0,1-1 0,1-1 0,1-1 0,0-2 0,2 0 0,1-2 0,1-2 0,49 21 0,73 23 29,260 66 1,-297-102-2,0-4 0,1-6 0,123 1 0,1350-65 415,-1144-11-432,-347 40 10,-1-4 0,135-51 0,-206 64 39,0-1 0,0-2 0,-1 0 0,-1-2-1,29-22 1,-45 29-18,1 0 0,-1-1 0,-1 0 0,0-1 0,0 0-1,-1 0 1,-1-1 0,0 0 0,0 0 0,-1-1 0,-1 1 0,0-1-1,5-24 1,-5 10-25,-2 0-1,-1 0 0,-1-1 1,-1 1-1,-2-1 0,0 1 1,-2 0-1,-1 0 0,-2 0 1,0 1-1,-1 0 1,-2 0-1,-1 1 0,-19-33 1,-2 4-15,-2 2 1,-3 1 0,-1 2-1,-3 1 1,-58-51 0,66 69 77,-1 1 1,-2 2 0,0 2-1,-2 1 1,-1 2-1,0 2 1,-2 1-1,-60-19 1,36 20-69,1 3-1,-2 3 1,1 3 0,-2 2 0,-67 3-1,-188 4-3849,219 0-326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3.099"/>
    </inkml:context>
    <inkml:brush xml:id="br0">
      <inkml:brushProperty name="width" value="0.025" units="cm"/>
      <inkml:brushProperty name="height" value="0.025" units="cm"/>
    </inkml:brush>
  </inkml:definitions>
  <inkml:trace contextRef="#ctx0" brushRef="#br0">103 0 13068,'0'0'9455,"-7"13"-9055,-13 38-121,2 0 0,3 1 0,-14 84 0,25-114-240,-6 67 199,11-89-200,0 0 0,-1-1 0,1 1 0,0 0 0,0 0 0,-1 0 0,1-1 0,0 1 0,-1 0 0,1-1 0,0 1 0,-1 0 0,1-1 0,0 1 0,-1-1 0,1 1 0,-1-1 0,1 0 1,-1 1-1,1-1 0,-1 1 0,1-1 0,-1 0 0,1-1 0,3-13 66,0-1 1,-2 1 0,1-1 0,-2 0-1,0 0 1,-1 0 0,-2-18 0,2 34-102,0 0-1,0-1 1,0 1 0,0-1 0,0 1 0,0 0 0,0-1 0,1 1 0,-1-1 0,0 1-1,0-1 1,-1 1 0,1 0 0,0-1 0,0 1 0,0-1 0,0 1 0,0-1-1,0 1 1,-1 0 0,1-1 0,0 1 0,0 0 0,0-1 0,-1 1 0,1 0-1,0-1 1,-1 1 0,1 0 0,0-1 0,-1 1 0,1 0 0,0 0 0,-1-1 0,1 1-1,0 0 1,-1 0 0,1 0 0,-1 0 0,1 0 0,-1-1 0,1 1 0,0 0-1,-1 0 1,0 1-6,0-1 0,1 1 0,-1 0 0,0-1 0,1 1 0,-1 0-1,1 0 1,-1-1 0,1 1 0,-1 0 0,1 0 0,0 0 0,-1 0 0,1-1-1,0 1 1,0 0 0,-1 0 0,1 0 0,0 0 0,0 1 0,0 0 3,0 0 0,0-1 0,0 1 0,0 0 0,0 0 0,1 0 0,-1 0 0,0-1 0,1 1 0,0 0-1,-1-1 1,1 1 0,0 0 0,0-1 0,0 1 0,0-1 0,0 1 0,0-1 0,0 1 0,1-1 0,-1 0 0,0 0 0,1 0 0,-1 1 0,1-1 0,-1-1 0,1 1 0,0 0 0,-1 0 0,1-1 0,0 1 0,-1-1 0,1 1 0,0-1 0,0 0 0,0 1 0,-1-1 0,1 0 0,0 0 0,0 0 0,0-1 0,0 1 0,3-1 0,3 0 19,-1-1 0,1 1 1,-1-1-1,0 0 0,1-1 1,-1 0-1,0 0 0,0-1 1,10-6-1,-8 1 90,0 1 1,-1-2-1,-1 1 1,1-1-1,10-19 1,-28 53-44,6-13-15,-1-1-1,1 1 1,1-1-1,0 1 1,0 0-1,1 0 1,0 0-1,1 1 1,1-1-1,-1 0 1,3 13-1,-1-23-37,-1 0 0,1-1-1,0 1 1,0 0 0,0-1 0,0 1-1,0-1 1,0 1 0,0-1-1,0 1 1,0-1 0,0 0 0,0 1-1,0-1 1,0 0 0,0 0-1,1 0 1,-1 0 0,0 0 0,0 0-1,2 0 1,14-2-2729,-7-1-6432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3.848"/>
    </inkml:context>
    <inkml:brush xml:id="br0">
      <inkml:brushProperty name="width" value="0.025" units="cm"/>
      <inkml:brushProperty name="height" value="0.025" units="cm"/>
    </inkml:brush>
  </inkml:definitions>
  <inkml:trace contextRef="#ctx0" brushRef="#br0">63 45 3491,'0'0'8963,"2"-8"-4900,4-20-721,-3 19 7,-6 25-2161,-27 90 77,21-82-1177,1 0 0,2 0 0,0 0 1,2 1-1,0 0 0,2 0 0,0 27 0,2-51-83,1 0-1,-1 0 0,0 0 1,0 0-1,0 0 0,1 0 1,-1 0-1,0-1 0,1 1 1,-1 0-1,1 0 1,-1 0-1,1 0 0,-1-1 1,1 1-1,0 0 0,-1-1 1,1 1-1,0 0 0,-1-1 1,1 1-1,0-1 0,0 1 1,0-1-1,-1 1 0,1-1 1,2 1-1,0-1 13,-1 1-1,1-1 1,0 0-1,0 0 1,0 0-1,0 0 1,-1-1-1,1 1 1,4-2-1,1 0 16,-1 0-1,1-1 0,-1 0 1,0-1-1,0 0 1,8-5-1,-6 2-19,-1-1-1,1-1 0,-1 1 1,-1-1-1,0 0 0,0-1 0,-1 0 1,7-14-1,-22 40 342,5-11-318,1 0-1,0 1 1,0-1 0,0 1 0,0 0 0,1-1 0,0 1 0,-2 10 0,4-15-18,0 1 1,-1-1-1,1 0 1,0 1-1,0-1 0,0 0 1,0 1-1,0-1 0,0 1 1,1-1-1,-1 0 0,0 1 1,1-1-1,-1 0 0,1 0 1,-1 1-1,1-1 0,-1 0 1,1 0-1,0 0 0,0 0 1,0 1-1,0-1 0,0 0 1,0-1-1,0 1 0,0 0 1,0 0-1,2 1 0,1-1 9,-1-1 0,0 1-1,1-1 1,-1 1-1,1-1 1,-1 0 0,1-1-1,-1 1 1,0-1-1,1 1 1,4-3 0,34-17 377,-40 19-648,0 0-1,0-1 1,0 1-1,0 0 1,-1-1-1,1 1 1,0-1-1,-1 0 1,1 1 0,-1-1-1,0 0 1,0 0-1,0 0 1,0 0-1,0 0 1,0 0-1,0 0 1,0-3 0,-8 1-8231,5 3 6104,-9-3-7659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4.207"/>
    </inkml:context>
    <inkml:brush xml:id="br0">
      <inkml:brushProperty name="width" value="0.025" units="cm"/>
      <inkml:brushProperty name="height" value="0.025" units="cm"/>
    </inkml:brush>
  </inkml:definitions>
  <inkml:trace contextRef="#ctx0" brushRef="#br0">0 0 4068,'0'0'22869,"6"46"-27289,3-46-1762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6.243"/>
    </inkml:context>
    <inkml:brush xml:id="br0">
      <inkml:brushProperty name="width" value="0.025" units="cm"/>
      <inkml:brushProperty name="height" value="0.025" units="cm"/>
    </inkml:brush>
  </inkml:definitions>
  <inkml:trace contextRef="#ctx0" brushRef="#br0">39 1 10602,'0'0'3838,"-3"14"-400,-9 36-2870,3 2 0,2-1-1,2 1 1,3 0-1,4 54 1,-2-106-551,0 1 0,0 0 1,0 0-1,0 0 0,0 0 0,0-1 0,0 1 0,0 0 0,1 0 1,-1-1-1,0 1 0,1 0 0,-1 0 0,0-1 0,1 1 0,-1 0 1,1-1-1,-1 1 0,1 0 0,-1-1 0,1 1 0,0-1 0,-1 1 1,1-1-1,-1 1 0,1-1 0,0 0 0,0 1 0,-1-1 0,1 0 1,0 1-1,0-1 0,-1 0 0,1 0 0,0 0 0,0 0 0,0 0 1,-1 0-1,2 0 0,0 0 8,-1 0 0,1 0 0,0-1-1,-1 1 1,1-1 0,-1 0 0,1 1 0,-1-1 0,1 0 0,-1 0 0,0 0-1,1 0 1,-1 0 0,0 0 0,0 0 0,0 0 0,1 0 0,0-2 0,2-8-3,0 1 0,0-1 0,-1 0 1,-1 1-1,1-1 0,-2-1 0,0 1 1,0 0-1,-1 0 0,0 0 0,-4-22 0,-1 19-2,-1 13 26,5 3-40,0-1 0,0 0 0,1 0 0,-1 1 0,0-1 0,1 0 0,-1 1 0,1-1 0,-1 1-1,1-1 1,0 0 0,0 1 0,-1-1 0,1 4 0,0-3-3,0 0 1,-1 1-1,1-1 0,0 0 0,0 1 0,1-1 0,-1 0 0,0 0 0,1 1 1,-1-1-1,1 0 0,0 0 0,0 1 0,0-1 0,0 0 0,0 0 0,0 0 1,0 0-1,1 0 0,-1-1 0,1 1 0,0 0 0,-1-1 0,1 1 0,0-1 1,0 1-1,0-1 0,0 0 0,0 0 0,0 0 0,0 0 0,0 0 0,0-1 1,1 1-1,-1 0 0,0-1 0,1 0 0,-1 1 0,0-1 0,4-1 0,2 2 21,0-1-1,0 0 1,0-1-1,-1 0 1,1 0-1,0-1 1,0 0-1,13-5 1,-18 6-16,0-1 0,0 1 0,0-1 0,0 0 0,0 0 0,0 0 0,-1 0 1,1 0-1,-1 0 0,1-1 0,-1 1 0,0-1 0,0 0 0,0 1 0,0-1 0,0 0 1,-1 0-1,0 0 0,1-1 0,-1 1 0,1-4 0,-4 14-28,1 1 28,-1 0-1,1 1 0,1-1 1,0 0-1,1 12 0,-1-18-1,0 0 0,0 0-1,1-1 1,-1 1 0,1 0 0,0-1-1,0 1 1,-1-1 0,1 1 0,0-1-1,0 1 1,0-1 0,0 1 0,1-1 0,-1 0-1,0 0 1,1 1 0,-1-1 0,0 0-1,1 0 1,0-1 0,-1 1 0,1 0-1,-1 0 1,1-1 0,0 1 0,-1-1-1,1 1 1,0-1 0,0 0 0,2 0-1,9 1 74,1-1 0,-1-1 0,1 0 0,26-6 0,-2 1-52,-37 6-39,0 0 0,0 0 0,0 0 0,-1 0 0,1 0 0,0 1 0,0-1 0,0 0 0,-1 1-1,1-1 1,0 1 0,0-1 0,-1 1 0,1-1 0,0 1 0,-1-1 0,1 1 0,-1 0 0,1-1 0,-1 1 0,1 0 0,-1-1 0,1 1 0,-1 0 0,0 0 0,1-1 0,-1 1-1,0 0 1,0 0 0,1 0 0,-1 0 0,0-1 0,0 1 0,0 0 0,0 0 0,0 0 0,-1 1 0,0 43 24,0-37 23,-2 17 93,0 0-1,-2 0 1,-1 0-1,-1-1 1,-1 0 0,-1-1-1,-1 0 1,-2 0-1,-14 23 1,23-41 14,-1-1 0,1 0 0,-1 0 0,0 0 0,0-1 0,0 1 1,-1-1-1,-6 4 0,11-7-115,-1 1 0,0-1 0,0 0 0,0 1 0,0-1 0,1 0 0,-1 0 0,0 0 0,0 1 0,0-1 0,0 0 0,0 0 0,0 0 0,1-1 0,-1 1 0,0 0 0,0 0 0,0 0 0,0 0 0,0-1 0,-1 0 0,1 0-10,0 0 0,0 0-1,0 0 1,0-1-1,0 1 1,0 0 0,1-1-1,-1 1 1,0-1 0,1 1-1,-1 0 1,1-1-1,0 1 1,-1-1 0,1 1-1,0-1 1,0-2 0,-2-13 52,2 0 1,0-1-1,0 1 1,2 0-1,0-1 0,1 1 1,1 0-1,8-22 1,-8 28-446,1 0-1,1 0 1,0 0 0,0 0 0,10-11 0,-9 14-1087,0 0 1,1 0 0,-1 1 0,2 0 0,-1 0 0,14-7-1,-7 6-5583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6.742"/>
    </inkml:context>
    <inkml:brush xml:id="br0">
      <inkml:brushProperty name="width" value="0.025" units="cm"/>
      <inkml:brushProperty name="height" value="0.025" units="cm"/>
    </inkml:brush>
  </inkml:definitions>
  <inkml:trace contextRef="#ctx0" brushRef="#br0">54 1 14606,'0'0'5989,"-5"11"-4771,-1 1-1011,0 0 161,-1 0-1,2 0 0,0 1 1,0 0-1,2 0 0,-1 0 1,2 0-1,-1 0 0,1 18 1,2-30-361,1 1 1,0 0 0,0 0-1,0-1 1,0 1 0,0-1 0,0 1-1,0-1 1,1 1 0,-1-1-1,0 0 1,1 1 0,-1-1 0,1 0-1,-1 0 1,1 0 0,0 0-1,0 0 1,-1-1 0,1 1 0,0 0-1,0-1 1,0 0 0,0 1-1,-1-1 1,1 0 0,0 0 0,0 0-1,0 0 1,0 0 0,0 0-1,2-1 1,5 1-3,0-1 0,0 0-1,0-1 1,-1 1 0,17-7 0,-13 2-174,1-1 0,-1-1 1,0 0-1,18-17 0,3-1 169,-33 25 20,0 1 0,1 0-1,-1 0 1,0 0 0,0 0 0,0 0 0,0 0-1,0-1 1,0 1 0,1 0 0,-1 0 0,0 0-1,0 0 1,0 0 0,0 0 0,1 0 0,-1 0-1,0 0 1,0 0 0,0 0 0,0 0 0,1 0-1,-1 0 1,0 0 0,0 0 0,0 0 0,0 0-1,0 0 1,1 0 0,-1 0 0,0 0-1,0 0 1,0 0 0,0 0 0,1 1 0,-1-1-1,0 0 1,0 0 0,0 0 0,0 0 0,0 0-1,0 0 1,0 0 0,1 1 0,-1-1 0,0 0-1,0 0 1,0 0 0,0 0 0,0 0 0,0 1-1,0-1 1,0 0 0,2 16 448,-2-15-447,0 0 0,-1 1 0,1-1 0,0 0 0,0 1 0,0-1 0,0 0 0,0 1 0,1-1 0,-1 0 0,0 1 0,1-1 0,-1 0 0,0 1 0,1-1 0,0 0 0,-1 0 0,1 0 0,0 0 1,0 1-1,-1-1 0,1 0 0,0 0 0,0 0 0,0-1 0,0 1 0,0 0 0,1 0 0,-1 0 0,2 0 0,1-1-6,0-1 0,1 0 0,-1 0 0,0 0 0,-1 0 1,1-1-1,0 1 0,0-1 0,-1 0 0,1 0 0,-1-1 0,1 1 0,5-6 1,-6 5-42,0 0 0,1 0 1,0 1-1,-1-1 0,1 1 1,0 0-1,0 0 0,0 0 1,0 1-1,0-1 0,6 0 1,-9 3 19,0 1 1,0-1-1,0 0 1,-1 1-1,1-1 1,0 1-1,-1-1 1,1 1-1,-1 0 1,0-1-1,0 1 1,1-1-1,-1 1 1,0 0 0,0-1-1,-1 1 1,1 0-1,0-1 1,0 1-1,-1-1 1,0 2-1,1 0 8,-1 0 0,1 0 0,0 0 0,0 0 0,0 0 0,0 0 0,0 0-1,1 0 1,1 5 0,0-7-180,0 0-1,0 0 0,0 0 1,0 0-1,0 0 0,0-1 1,1 1-1,-1-1 0,0 0 0,0 0 1,0 1-1,1-1 0,-1-1 1,0 1-1,0 0 0,0 0 1,1-1-1,-1 1 0,3-2 1,42-17-5847,-19 2-435,1-3-3069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7.100"/>
    </inkml:context>
    <inkml:brush xml:id="br0">
      <inkml:brushProperty name="width" value="0.025" units="cm"/>
      <inkml:brushProperty name="height" value="0.025" units="cm"/>
    </inkml:brush>
  </inkml:definitions>
  <inkml:trace contextRef="#ctx0" brushRef="#br0">123 0 14221,'0'0'5563,"-9"5"-4170,-5 3-773,1 1 0,0-1 0,-18 18-1,27-22-507,0 0 0,0 0 0,1 0 0,0 0 0,0 0 0,0 1 0,0 0 0,0-1 0,1 1 0,0 0 0,0 0 0,0 0 0,1 1 0,0-1 0,0 0 0,-1 8 0,3-11-109,-1-1-1,1 1 1,-1-1-1,1 1 1,0-1-1,0 1 1,0-1 0,0 0-1,0 0 1,0 0-1,0 1 1,0-1-1,0 0 1,0 0-1,1 0 1,-1-1 0,0 1-1,1 0 1,-1 0-1,0-1 1,1 1-1,-1-1 1,1 1-1,-1-1 1,1 1-1,0-1 1,-1 0 0,1 0-1,-1 0 1,1 0-1,2-1 1,1 2-28,0-1 0,0 0 0,0 0 0,0-1 0,0 1 0,-1-1 1,1 0-1,0-1 0,0 1 0,4-3 0,-1-2-17,-1 1-1,0-1 1,0 0-1,-1-1 1,0 0 0,0 0-1,-1 0 1,0 0-1,0-1 1,0 0-1,-1 0 1,0-1 0,-1 1-1,0-1 1,0 1-1,-1-1 1,2-18 0,-4 27 56,0 0 1,0-1-1,0 1 0,-1 0 1,1 0-1,0-1 1,0 1-1,-1 0 1,1 0-1,0 0 1,-1 0-1,1-1 0,0 1 1,0 0-1,-1 0 1,1 0-1,0 0 1,-1 0-1,1 0 1,0 0-1,-1 0 1,1 0-1,0 0 0,-1 0 1,1 0-1,0 0 1,-1 0-1,1 0 1,0 0-1,-1 0 1,1 0-1,0 1 0,-1-1 1,1 0-1,0 0 1,0 0-1,-1 0 1,1 1-1,0-1 1,0 0-1,-1 0 1,1 1-1,-15 8 187,10-3-168,-1 0 0,1 1 1,1 0-1,-1 0 0,1 0 0,0 0 1,0 0-1,1 1 0,0 0 1,1 0-1,0 0 0,0 0 0,0 0 1,1 0-1,0 0 0,1 12 1,1-19-82,-1 0 0,1 0 0,0 0 0,-1 0 0,1 0 0,0 0 1,0 0-1,0 0 0,0-1 0,0 1 0,0 0 0,0-1 0,0 1 1,0 0-1,0-1 0,0 0 0,0 1 0,0-1 0,0 0 0,1 1 1,-1-1-1,0 0 0,0 0 0,0 0 0,0 0 0,1 0 0,-1 0 1,2-1-1,38-5-2883,-10-9-507,2-7-1698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7.428"/>
    </inkml:context>
    <inkml:brush xml:id="br0">
      <inkml:brushProperty name="width" value="0.025" units="cm"/>
      <inkml:brushProperty name="height" value="0.025" units="cm"/>
    </inkml:brush>
  </inkml:definitions>
  <inkml:trace contextRef="#ctx0" brushRef="#br0">213 1 9321,'0'0'13260,"-65"74"-11370,33-40-256,1 1-481,2 1-641,4-5-416,11-4-64,3-7 0,6-6-288,5-7-577,0-4-640,7-5-3556,-7-11 385,0-4-3075</inkml:trace>
  <inkml:trace contextRef="#ctx0" brushRef="#br0" timeOffset="1">8 87 12524,'0'0'9897,"54"33"-9192,-29-23-513,7 3-128,-1-3-672,-2 0-1859,0-4-2786,-2-4-3267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7.803"/>
    </inkml:context>
    <inkml:brush xml:id="br0">
      <inkml:brushProperty name="width" value="0.025" units="cm"/>
      <inkml:brushProperty name="height" value="0.025" units="cm"/>
    </inkml:brush>
  </inkml:definitions>
  <inkml:trace contextRef="#ctx0" brushRef="#br0">6 1 14670,'0'0'8328,"-5"48"-6631,5-29-479,0 2-514,0-4-319,11-2-289,3-3-32,-1-3-385,-1-5-1600,1-4-2115,-2-12-7335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8.518"/>
    </inkml:context>
    <inkml:brush xml:id="br0">
      <inkml:brushProperty name="width" value="0.025" units="cm"/>
      <inkml:brushProperty name="height" value="0.025" units="cm"/>
    </inkml:brush>
  </inkml:definitions>
  <inkml:trace contextRef="#ctx0" brushRef="#br0">1 1 3523,'0'0'16277,"1"9"-14521,2 39-355,3 34 738,-5-80-2100,-1 0 1,1 0 0,0-1 0,0 1-1,0 0 1,0-1 0,0 1-1,1-1 1,-1 1 0,0-1 0,1 0-1,-1 1 1,1-1 0,-1 0-1,1 0 1,0 0 0,-1 0 0,1 0-1,0-1 1,0 1 0,0 0-1,-1-1 1,1 0 0,0 1 0,0-1-1,0 0 1,0 0 0,0 0-1,0 0 1,0 0 0,0 0 0,0-1-1,-1 1 1,1 0 0,2-2-1,7 0 34,0-1 0,0 0 0,0 0 0,16-9-1,3-4-80,0-2 0,-1-1 0,-1-1 0,-1-2 0,27-26 0,-91 117 724,25-35-375,12-33-331,0 0 1,0-1 0,0 1 0,0 0 0,0-1 0,1 1-1,-1 0 1,0-1 0,0 1 0,1-1 0,-1 1-1,0 0 1,1-1 0,-1 1 0,1-1 0,-1 1-1,1-1 1,-1 1 0,1-1 0,-1 0 0,1 1-1,-1-1 1,1 1 0,-1-1 0,1 0 0,0 0-1,-1 1 1,1-1 0,0 0 0,-1 0 0,1 0-1,0 0 1,-1 0 0,1 0 0,0 0 0,-1 0 0,1 0-1,0 0 1,-1 0 0,1 0 0,0 0 0,-1 0-1,1-1 1,-1 1 0,1 0 0,0-1 0,11-2 25,0-1 0,-1 0-1,1 0 1,-1-1 0,0-1 0,-1 0 0,1-1 0,11-9 0,-11 8-179,-1 0 0,2 1 0,-1 0 0,1 1 0,0 1 0,25-9 0,-36 15 135,0-1 0,0 0 0,-1 0 0,1 0 0,0 1 0,0-1 0,0 0 0,-1 1 0,1-1 0,0 0 0,0 1 0,-1-1 0,1 1 0,0 0 0,-1-1 0,1 1 0,0-1 0,-1 1 0,1 0 0,-1 0 0,1-1 0,-1 1 0,0 0 0,1 0 0,-1-1 0,0 1 0,1 0 0,-1 0 0,0 0 0,0 0 0,0 0 0,0-1 0,0 1 0,0 0 0,0 0 0,0 0 0,0 0 0,0 0 0,0-1 0,-1 3 0,-3 38 106,0-23-142,1 0-1,-2 31 1,5-48-1152,0-14-5958,0-4-843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28.862"/>
    </inkml:context>
    <inkml:brush xml:id="br0">
      <inkml:brushProperty name="width" value="0.025" units="cm"/>
      <inkml:brushProperty name="height" value="0.025" units="cm"/>
    </inkml:brush>
  </inkml:definitions>
  <inkml:trace contextRef="#ctx0" brushRef="#br0">0 0 8168,'0'0'14381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50.096"/>
    </inkml:context>
    <inkml:brush xml:id="br0">
      <inkml:brushProperty name="width" value="0.025" units="cm"/>
      <inkml:brushProperty name="height" value="0.025" units="cm"/>
    </inkml:brush>
  </inkml:definitions>
  <inkml:trace contextRef="#ctx0" brushRef="#br0">58 860 6694,'0'0'3241,"-8"-8"-2750,-26-23-75,32 28-308,0 1-1,0-1 1,1 0 0,-1 0-1,1 0 1,0 1-1,0-1 1,0 0-1,0-1 1,0 1 0,1 0-1,-1 0 1,1 0-1,0 0 1,0 0-1,0-1 1,1 1 0,-1 0-1,1 0 1,-1 0-1,1 0 1,0 0 0,0 0-1,0 0 1,1 0-1,-1 0 1,1 1-1,0-1 1,-1 0 0,1 1-1,1 0 1,3-4-1,7-5 172,1 1 0,0 1 0,1 0-1,0 1 1,31-11 0,90-22 146,-57 18-217,107-37 176,362-97-138,373 8 698,-467 84-783,-168 18 320,569-60 170,-824 104-665,-23 2-23,1-1-1,-1 2 1,1-1-1,0 1 0,-1 1 1,1-1-1,-1 1 1,1 1-1,12 3 0,-20-4-32,-1-1 0,1 0-1,0 1 1,-1-1-1,1 1 1,0-1-1,-1 1 1,1-1 0,-1 1-1,1-1 1,-1 1-1,1 0 1,-1-1-1,1 1 1,-1 0 0,1-1-1,-1 1 1,0 0-1,0 0 1,1-1-1,-1 1 1,0 0 0,0 0-1,0-1 1,0 1-1,0 0 1,0 0-1,0 0 1,0-1 0,0 1-1,0 0 1,0 0-1,0 0 1,-1-1-1,1 1 1,0 0 0,-1 0-1,1-1 1,0 1-1,-1 0 1,1-1-1,-1 1 1,1 0-1,-1-1 1,1 1 0,-1-1-1,0 1 1,0 0-1,-33 23-2900,-20-3-1454,-12-3-3903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0.200"/>
    </inkml:context>
    <inkml:brush xml:id="br0">
      <inkml:brushProperty name="width" value="0.025" units="cm"/>
      <inkml:brushProperty name="height" value="0.025" units="cm"/>
    </inkml:brush>
  </inkml:definitions>
  <inkml:trace contextRef="#ctx0" brushRef="#br0">0 0 2402,'0'0'17243,"5"12"-15721,2 6-1078,-3-3-113,2 0 0,0-1-1,0 0 1,10 15 0,-14-27-300,-1 0-1,1 1 1,0-1 0,0 0 0,0-1 0,0 1-1,1 0 1,-1 0 0,0-1 0,1 0 0,-1 1 0,1-1-1,-1 0 1,1 0 0,0 0 0,0-1 0,-1 1-1,1-1 1,0 1 0,0-1 0,0 0 0,-1 0 0,1 0-1,0-1 1,0 1 0,0 0 0,-1-1 0,1 0 0,4-1-1,6-4 73,1 0 0,-1-1 0,0 0 0,18-14 0,-3 3 27,-28 18-121,0-1-1,0 1 1,0 0 0,1 0-1,-1 0 1,0 0-1,0 0 1,0 0 0,0 0-1,1 0 1,-1 0-1,0 0 1,0 0 0,0 0-1,0 0 1,1 0-1,-1 0 1,0 0 0,0 0-1,0 0 1,1 0-1,-1 0 1,0 0 0,0 0-1,0 0 1,0 0 0,1 0-1,-1 0 1,0 0-1,0 0 1,0 0 0,0 1-1,1-1 1,-1 0-1,0 0 1,0 0 0,0 0-1,0 0 1,0 1-1,0-1 1,0 0 0,1 0-1,-1 0 1,0 0-1,0 1 1,0-1 0,1 15 319,-7 27 121,4-28-312,2-14-127,0 1 0,-1 0-1,1 0 1,0 0 0,0 0 0,0-1 0,0 1 0,0 0 0,0 0 0,0 0 0,0 0-1,1-1 1,-1 1 0,0 0 0,0 0 0,1-1 0,-1 1 0,0 0 0,1 0 0,-1-1-1,1 1 1,-1 0 0,1-1 0,-1 1 0,1 0 0,0-1 0,-1 1 0,1-1 0,0 1-1,-1-1 1,1 1 0,0-1 0,0 0 0,-1 1 0,1-1 0,0 0 0,0 0 0,0 1-1,-1-1 1,1 0 0,0 0 0,0 0 0,0 0 0,0 0 0,-1 0 0,1 0 0,0 0-1,0-1 1,0 1 0,-1 0 0,1 0 0,0-1 0,0 1 0,-1 0 0,1-1 0,0 1-1,0-1 1,-1 1 0,1-1 0,1 0 0,31-28 206,-31 26-229,0 1 0,0-1 0,1 0 1,-1 1-1,1-1 0,0 1 1,-1 0-1,1 0 0,0 0 1,1 0-1,-1 1 0,0-1 1,0 1-1,1 0 0,-1 0 1,4-1-1,-6 2-35,0 1-1,0-1 1,0 0 0,0 1-1,0-1 1,-1 1-1,1-1 1,0 1 0,0-1-1,-1 1 1,1 0 0,0 0-1,-1-1 1,1 1 0,0 0-1,-1 0 1,1-1 0,-1 1-1,0 0 1,1 0 0,-1 0-1,0 0 1,1 0-1,-1 1 1,0-1-181,1 1 0,-1-1-1,0 0 1,1 1 0,0-1-1,-1 0 1,1 0 0,0 0 0,-1 1-1,1-1 1,0 0 0,0 0 0,0 0-1,0 0 1,0 0 0,0 0-1,0-1 1,0 1 0,0 0 0,1-1-1,-1 1 1,0 0 0,0-1 0,1 1-1,-1-1 1,0 0 0,2 1-1,5-2-3704,-2-2-1746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3.960"/>
    </inkml:context>
    <inkml:brush xml:id="br0">
      <inkml:brushProperty name="width" value="0.025" units="cm"/>
      <inkml:brushProperty name="height" value="0.025" units="cm"/>
    </inkml:brush>
  </inkml:definitions>
  <inkml:trace contextRef="#ctx0" brushRef="#br0">195 79 4260,'19'-27'10199,"-18"26"-9739,0-1-1,-1 0 1,1 1 0,-1-1 0,0 0-1,1 0 1,-1 1 0,0-1-1,0 0 1,0 0 0,0 1 0,-1-4-1,1 4-325,-1-1 0,0 0 0,0 1 0,0-1-1,0 1 1,0-1 0,0 1 0,0 0 0,0-1-1,0 1 1,-1 0 0,1 0 0,0 0 0,-1 0-1,1 0 1,-1 0 0,1 0 0,-1 1 0,0-1-1,1 0 1,-1 1 0,0-1 0,0 1 0,1 0-1,-1 0 1,0-1 0,0 1 0,1 0 0,-1 0-1,-2 1 1,-4 0-106,0 0 0,-1 1 0,1 0 0,0 0 0,1 1 0,-1 0 0,0 0 0,1 1 0,0 0 0,0 0 0,0 1 0,0-1 0,1 2 0,-1-1 0,1 1 0,1 0 0,-1 0 0,1 0 0,0 1 0,1 0 0,-1 0 0,1 0 0,1 1 0,-1-1 0,1 1 0,1 0 0,-1 0 0,-1 15 0,3-22-13,1 0 1,0 0-1,0 0 1,0 0 0,1 0-1,-1 1 1,0-1-1,0 0 1,1 0-1,-1 0 1,0 0 0,1 0-1,-1 0 1,1 0-1,-1 0 1,1 0-1,0 0 1,-1-1 0,1 1-1,0 0 1,0 0-1,-1 0 1,1-1-1,0 1 1,0 0 0,1 0-1,1 0 5,0 0-1,0 0 1,0-1-1,0 1 1,0-1-1,-1 1 1,1-1-1,0 0 1,0 0-1,3 0 0,4-2 18,1 1 0,-1-1-1,-1-1 1,1 0-1,10-5 1,-2 0-10,-1-2 0,0 0 0,29-24 0,-39 29-21,0-2 0,0 1 1,-1-1-1,0 0 0,0 0 0,-1 0 0,0-1 0,0 0 1,0 0-1,4-12 0,-9 19-5,1 0 0,-1 0 0,0 0 0,1 1 0,-1-1 0,0 0 0,0 0 0,0 0 0,1 0 0,-1 0 1,0 1-1,0-1 0,0 0 0,0 0 0,-1 0 0,1 0 0,0 0 0,0 0 0,-1 1 0,1-2 0,-12 4 53,-17 23 78,19-12-57,0 0 1,1 1-1,-10 23 0,16-32-70,0 1 1,1-1 0,0 1-1,1 0 1,-1 0-1,1 0 1,0 0 0,1 0-1,-1 0 1,1 0-1,0 0 1,1 0 0,0 7-1,0-12-5,0 0-1,0 0 0,0 1 1,1-1-1,-1 0 0,0 0 1,0 0-1,1 0 1,-1 0-1,0-1 0,1 1 1,-1 0-1,1 0 1,-1-1-1,1 1 0,-1-1 1,1 0-1,-1 1 0,1-1 1,0 0-1,-1 0 1,1 0-1,-1 0 0,3 0 1,43-4-1714,-13-9-2390,-14-2-1973,2-4-7231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4.413"/>
    </inkml:context>
    <inkml:brush xml:id="br0">
      <inkml:brushProperty name="width" value="0.025" units="cm"/>
      <inkml:brushProperty name="height" value="0.025" units="cm"/>
    </inkml:brush>
  </inkml:definitions>
  <inkml:trace contextRef="#ctx0" brushRef="#br0">102 16 9929,'0'0'8013,"8"-3"-5674,-5 2-2245,2-1 354,1 0 0,0 0-1,0 0 1,0 1 0,0 0-1,6 0 1,-11 1-390,1 0-1,-1 0 0,0 0 1,0 0-1,0 0 0,0 0 0,0 1 1,1-1-1,-1 0 0,0 1 1,0-1-1,0 1 0,0 0 1,0-1-1,0 1 0,0 0 1,0-1-1,-1 1 0,1 0 1,0 0-1,0 0 0,-1 0 1,1 0-1,0 0 0,-1 0 1,1 0-1,-1 0 0,1 0 1,-1 0-1,0 0 0,1 0 0,-1 0 1,0 0-1,0 1 0,0-1 1,0 0-1,0 0 0,0 0 1,0 0-1,0 1 0,0-1 1,0 0-1,-1 0 0,0 2 1,0 2 17,0-1 1,-1 1-1,1-1 1,-1 1-1,0-1 1,-1 0-1,1 0 0,-1 0 1,0 0-1,0 0 1,0 0-1,-4 3 1,-50 42 72,35-32-76,2-2 55,13-11-33,2 1 1,-1-1-1,0 1 1,1 0-1,0 0 1,0 1-1,0-1 0,-4 8 1,9-13-87,0 1-1,0-1 1,0 1 0,0-1 0,0 1 0,0-1 0,0 1 0,0-1 0,0 1-1,0-1 1,0 1 0,0-1 0,0 1 0,0-1 0,0 1 0,1-1 0,-1 1-1,0-1 1,0 0 0,1 1 0,-1-1 0,0 1 0,0-1 0,1 0 0,-1 1-1,0-1 1,1 0 0,-1 1 0,1-1 0,-1 0 0,0 0 0,1 1 0,-1-1-1,1 0 1,-1 0 0,1 0 0,-1 1 0,1-1 0,-1 0 0,1 0 0,-1 0-1,1 0 1,-1 0 0,1 0 0,-1 0 0,1 0 0,0-1 0,31 2 74,-28-1-51,25 1-46,-1-2-1,56-9 1,-27-10-3030,-57 20 2818,1 0-1,0 0 1,-1 0 0,1-1-1,-1 1 1,1 0 0,-1-1-1,1 1 1,0 0 0,-1-1 0,1 1-1,-1-1 1,1 1 0,-1 0-1,0-1 1,1 1 0,-1-1-1,1 0 1,-1 1 0,0-1-1,1 1 1,-1-1 0,0 1-1,0-1 1,0 0 0,1 1 0,-1-1-1,0 0 1,0 1 0,0-2-1,0-8-6349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4.773"/>
    </inkml:context>
    <inkml:brush xml:id="br0">
      <inkml:brushProperty name="width" value="0.025" units="cm"/>
      <inkml:brushProperty name="height" value="0.025" units="cm"/>
    </inkml:brush>
  </inkml:definitions>
  <inkml:trace contextRef="#ctx0" brushRef="#br0">0 10 12748,'0'0'9641,"69"-3"-9321,-28 3-255,4 0-418,4 0-1761,-8-1-1601,-5-4-2852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5.133"/>
    </inkml:context>
    <inkml:brush xml:id="br0">
      <inkml:brushProperty name="width" value="0.025" units="cm"/>
      <inkml:brushProperty name="height" value="0.025" units="cm"/>
    </inkml:brush>
  </inkml:definitions>
  <inkml:trace contextRef="#ctx0" brushRef="#br0">75 7 3683,'0'0'17025,"-9"7"-15365,7-5-1542,-39 35 1392,39-35-1442,0 0 0,0 0 0,0 0 0,0 0 0,1 0 0,-1 0 0,1 0 0,0 1 0,-1-1 0,1 1-1,0-1 1,1 1 0,-1-1 0,0 1 0,1 0 0,-1-1 0,1 1 0,0 0 0,0-1 0,0 1 0,1 4 0,0-6-74,0 0 0,0 0 1,0 0-1,0 0 0,0-1 1,1 1-1,-1-1 0,0 1 1,1-1-1,-1 1 0,0-1 1,1 0-1,-1 1 0,0-1 0,1 0 1,-1 0-1,1 0 0,-1 0 1,0 0-1,1-1 0,-1 1 1,0 0-1,1-1 0,1 0 1,35-10-622,-27 6 357,-1-1 1,0 0-1,0 0 1,0-1-1,-1-1 1,0 0-1,-1 0 0,1 0 1,-1-1-1,-1 0 1,9-14-1,-15 21 718,-18 36 924,10-21-1263,4-8-71,0-1 0,0 0 0,1 1 1,-1-1-1,1 1 0,0 0 1,1-1-1,-1 1 0,1 0 0,0 0 1,0 0-1,1 0 0,-1 1 1,1-1-1,1 9 0,0-13-102,-1 0 0,1 0 0,0 0-1,0 0 1,0 0 0,-1 0 0,1-1 0,0 1 0,0 0-1,0-1 1,0 1 0,1 0 0,-1-1 0,0 1 0,0-1-1,0 0 1,0 1 0,1-1 0,-1 0 0,0 0 0,0 1-1,0-1 1,1 0 0,-1 0 0,0-1 0,0 1-1,0 0 1,1 0 0,-1-1 0,0 1 0,0 0 0,2-2-1,2 1-771,-1 0-1,0 0 1,0-1-1,-1 1 1,1-1-1,0 0 1,-1 0-1,8-5 1,6-14-6692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5.477"/>
    </inkml:context>
    <inkml:brush xml:id="br0">
      <inkml:brushProperty name="width" value="0.025" units="cm"/>
      <inkml:brushProperty name="height" value="0.025" units="cm"/>
    </inkml:brush>
  </inkml:definitions>
  <inkml:trace contextRef="#ctx0" brushRef="#br0">126 1 9641,'0'0'12465,"-5"12"-11418,-111 320 2289,112-309-3312,4-23-33,0 0-1,0 0 1,0 0 0,0 0 0,0 0 0,0 0 0,0 0-1,0-1 1,0 1 0,0 0 0,0 0 0,0 0 0,0 0-1,0 0 1,0 0 0,1 0 0,-1 0 0,0 0 0,0 0-1,0 0 1,0 0 0,0 0 0,0 0 0,0-1 0,0 1-1,0 0 1,0 0 0,1 0 0,-1 0 0,0 0 0,0 0-1,0 0 1,0 0 0,0 0 0,0 0 0,0 0 0,0 0-1,1 0 1,-1 0 0,0 0 0,0 1 0,0-1 0,0 0-1,0 0 1,0 0 0,0 0 0,0 0 0,0 0 0,0 0-1,1 0 1,-1 0 0,0 0 0,0 0 0,0 0 0,0 0-1,0 1 1,0-1 0,0 0 0,0 0 0,0 0 0,0 0 0,0 0-1,0 0 1,0 0 0,3-3-214,-1-1 0,0 0 1,0-1-1,-1 1 0,1 0 0,-1 0 1,1-6-1,3-24-802,-2-1 0,-2-37 0,-3 60 1486,-1 17 298,-3 21 178,6-23-888,0 0 1,1-1-1,-1 1 0,0 0 1,1-1-1,-1 1 1,1 0-1,0-1 1,0 1-1,0-1 1,1 1-1,-1-1 1,0 1-1,1-1 1,-1 0-1,1 0 0,0 0 1,0 0-1,0 0 1,2 2-1,0-1 4,1-1 0,-1 0-1,0 0 1,1 0 0,-1 0 0,1 0-1,0-1 1,-1 0 0,1 0-1,9 0 1,-6 0-19,1-1 0,-1 0 0,0-1 0,0 1-1,0-2 1,0 1 0,0-1 0,0-1 0,0 1 0,-1-1 0,1 0 0,-1-1-1,13-8 1,-16 8-14,0 0 0,0-1 0,0 0 0,0 0 0,4-9 0,-6 10 82,-12 24 119,7-13-91,0-3-24,1 0 0,0 1 0,0-1 0,0 0 0,1 1 0,-1-1 0,1 1 0,0-1 0,0 1 0,1-1 0,-1 1 0,1 0-1,0-1 1,1 9 0,0-12-99,1 0-1,-1 0 0,1 0 0,-1 0 1,1-1-1,0 1 0,-1 0 0,1-1 0,0 1 1,-1-1-1,1 1 0,0-1 0,0 0 1,0 0-1,-1 0 0,1 0 0,0 0 1,3 0-1,34-5-1513,-8-11-3031,-14-1-1440,-7 0-2190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5.833"/>
    </inkml:context>
    <inkml:brush xml:id="br0">
      <inkml:brushProperty name="width" value="0.025" units="cm"/>
      <inkml:brushProperty name="height" value="0.025" units="cm"/>
    </inkml:brush>
  </inkml:definitions>
  <inkml:trace contextRef="#ctx0" brushRef="#br0">0 0 8904,'0'0'15407,"58"30"-35618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36.163"/>
    </inkml:context>
    <inkml:brush xml:id="br0">
      <inkml:brushProperty name="width" value="0.025" units="cm"/>
      <inkml:brushProperty name="height" value="0.025" units="cm"/>
    </inkml:brush>
  </inkml:definitions>
  <inkml:trace contextRef="#ctx0" brushRef="#br0">40 0 4132,'0'0'6134,"-2"10"-2451,-12 37 316,9-35-2664,0 0 1,1 0-1,1 0 1,0 1-1,-1 15 1,5-27-1325,-1 0 0,1 0 0,-1 0 0,1 0 0,0 0 0,0-1 0,0 1 0,-1 0 0,1 0 0,0-1 0,0 1 0,0 0 0,0-1 0,0 1 0,0-1 0,0 1 0,0-1 0,0 0 0,0 1 0,1-1 0,-1 0 0,0 0 0,0 0 0,0 0 0,0 0 0,0 0 0,1 0 0,-1 0 0,0 0 0,0 0 0,0-1 0,2 0 0,40-6-337,-1-8-493,-35 11 764,1 1 0,0 0 0,-1 0-1,1 1 1,0 0 0,0 0 0,0 1 0,0 0 0,1 1 0,12 0 0,-21 1 141,1-1 0,-1 1 0,0-1 1,1 1-1,-1 0 0,1-1 0,-1 1 1,0 0-1,0 0 0,1-1 0,-1 1 1,0 0-1,0 0 0,0-1 0,0 1 1,0 0-1,0 0 0,0-1 1,0 1-1,0 0 0,0 0 0,0-1 1,-1 2-1,1-1-51,-1 1 1,1-1-1,0 0 0,0 0 1,0 0-1,0 0 0,0 0 1,0 0-1,0 1 0,0-1 1,0 0-1,0 0 0,1 0 1,-1 0-1,0 0 1,1 0-1,-1 0 0,1 0 1,-1 0-1,1 0 0,-1 0 1,1 0-1,0 0 0,0 0 1,1 1-1,8 0-166,1-1-1,0 0 0,-1 0 1,1-1-1,0-1 1,-1 0-1,17-3 1,32-2-4694,-59 6 4771,0 0 1,1 0 0,-1 0 0,1 0 0,-1 0 0,0 0 0,1 0 0,-1 0 0,0 0 0,1 0 0,-1 0 0,0 0 0,1 1 0,-1-1 0,0 0-1,1 0 1,-1 0 0,0 1 0,1-1 0,-1 0 0,0 0 0,0 1 0,1-1 0,-1 0 0,0 0 0,0 1 0,1-1 0,-1 0 0,0 1 0,0-1 0,0 0-1,0 1 1,0-1 0,0 1 0,1-1 0,-1 0 0,0 1 0,0-1 0,0 0 0,0 1 0,0-1 0,0 0 0,0 1 0,-1-1 0,1 1 0,0-1-1,0 0 1,0 1 0,0-1 0,0 0 0,0 1 0,-1-1 0,1 0 0,0 1 0,0-1 0,-1 0 0,1 0 0,0 1 0,0-1 0,-1 0 0,1 0-1,-1 1 1,-17 18-4819,10-15-2767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0.118"/>
    </inkml:context>
    <inkml:brush xml:id="br0">
      <inkml:brushProperty name="width" value="0.025" units="cm"/>
      <inkml:brushProperty name="height" value="0.025" units="cm"/>
    </inkml:brush>
  </inkml:definitions>
  <inkml:trace contextRef="#ctx0" brushRef="#br0">216 33 10282,'1'-1'443,"0"0"0,0-1 0,0 1 0,-1 0 0,1 0 0,0 0 0,-1-1 0,1 1 0,-1 0 0,1 0 0,-1-1 0,1 1 0,-1-1 0,0 1 0,0 0 1,0-3-1,0 3-289,0 1 0,-1-1 0,1 1 0,0-1 0,-1 1 0,1-1 0,0 1 0,-1-1 1,1 1-1,-1 0 0,1-1 0,0 1 0,-1 0 0,1-1 0,-1 1 0,1 0 0,-1-1 1,1 1-1,-1 0 0,0 0 0,1 0 0,-1-1 0,1 1 0,-1 0 0,0 0 0,0 0 0,-3 0 0,1 0-1,-1 0 0,0 1 0,1-1 1,-1 1-1,0 0 0,1 0 0,-1 0 0,1 0 1,-7 4-1,-6 5-128,1 1 0,0 0 0,1 1 0,0 1 0,-14 16 0,20-20-23,1 0 1,0 0-1,1 0 1,0 1 0,0 0-1,1 0 1,0 0 0,1 1-1,-5 17 1,9-27-6,0 0 1,0-1-1,0 1 0,0-1 1,0 1-1,0-1 0,0 1 1,0-1-1,0 1 1,0 0-1,1-1 0,-1 1 1,0-1-1,0 1 0,0-1 1,1 1-1,-1-1 1,0 1-1,1-1 0,-1 1 1,0-1-1,1 0 0,-1 1 1,1-1-1,-1 0 0,1 1 1,-1-1-1,1 0 1,-1 1-1,1-1 0,25 6-208,34-8-393,-50 1 449,2 0 20,-1 0-12,0 0 1,0 1-1,1 0 0,-1 1 1,18 3-1,-27-4 158,0 1-1,-1-1 1,1 1 0,-1-1 0,1 1-1,-1 0 1,1 0 0,-1 0 0,1 0-1,-1 0 1,0 0 0,0 0-1,1 0 1,-1 1 0,0-1 0,0 0-1,0 1 1,1 1 0,-2-1 59,1 1 0,-1-1 1,1 1-1,-1-1 1,0 0-1,0 1 0,0-1 1,0 1-1,0-1 0,-1 0 1,1 1-1,-1-1 0,1 0 1,-1 1-1,0-1 0,-2 4 1,0 0 152,-1-1 1,0 1 0,0-1-1,0 0 1,0 0 0,-1 0-1,0-1 1,0 0 0,0 0-1,0 0 1,-1 0 0,1-1-1,-1 0 1,-7 3 0,2-2-6,1 0 0,-1 0-1,0-1 1,-1 0 0,1-1 0,0 0 0,-16 0 0,27-2-268,-1 0-1,1 0 1,-1 0 0,0 0 0,1 0 0,-1 0 0,0 0 0,1 0 0,-1 0-1,0 0 1,1 0 0,-1 0 0,0 0 0,1-1 0,-1 1 0,1 0-1,-1 0 1,0-1 0,1 1 0,-1-1 0,1 1 0,-1 0 0,1-1 0,-1 1-1,1-1 1,0 1 0,-1-1 0,1 1 0,-1-1 0,1 0 0,7-18-3625,27-14-6594,-12 17 2849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0.446"/>
    </inkml:context>
    <inkml:brush xml:id="br0">
      <inkml:brushProperty name="width" value="0.025" units="cm"/>
      <inkml:brushProperty name="height" value="0.025" units="cm"/>
    </inkml:brush>
  </inkml:definitions>
  <inkml:trace contextRef="#ctx0" brushRef="#br0">0 0 4484,'0'0'15471,"6"52"-14798,-6-46-513,0 0-224,3-6-5734,6-12-576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50.852"/>
    </inkml:context>
    <inkml:brush xml:id="br0">
      <inkml:brushProperty name="width" value="0.025" units="cm"/>
      <inkml:brushProperty name="height" value="0.025" units="cm"/>
    </inkml:brush>
  </inkml:definitions>
  <inkml:trace contextRef="#ctx0" brushRef="#br0">308 74 7015,'0'0'2028,"9"-9"97,51-56 587,-105 123-2025,2 1 0,3 2 0,-37 78 0,2-7-515,49-90-95,13-24 83,1 1 0,2 0-1,0 0 1,-13 34-1,23-52-156,0 0-1,-1-1 0,1 1 0,0 0 1,0 0-1,-1-1 0,1 1 0,0 0 1,0 0-1,0-1 0,0 1 0,0 0 1,0 0-1,0-1 0,0 1 0,0 0 1,0 0-1,0-1 0,1 1 0,-1 0 1,0 0-1,0-1 0,1 1 0,-1 0 1,1-1-1,-1 1 0,0-1 0,1 1 1,-1 0-1,1-1 0,0 1 0,-1-1 1,1 1-1,-1-1 0,1 1 0,0-1 1,-1 0-1,1 1 0,0-1 0,-1 0 1,1 0-1,0 1 0,0-1 0,-1 0 1,1 0-1,0 0 0,0 0 0,-1 0 1,1 0-1,0 0 0,0 0 0,-1 0 1,1 0-1,0 0 0,0-1 1,0 1-1,50-17 243,-47 15-245,171-72 214,1-3-604,279-81 0,-211 100-6379,-169 42 1628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0.803"/>
    </inkml:context>
    <inkml:brush xml:id="br0">
      <inkml:brushProperty name="width" value="0.025" units="cm"/>
      <inkml:brushProperty name="height" value="0.025" units="cm"/>
    </inkml:brush>
  </inkml:definitions>
  <inkml:trace contextRef="#ctx0" brushRef="#br0">157 1 7847,'0'0'17158,"-5"11"-16379,-4 17-653,1 1-1,1-1 1,2 1-1,0 0 1,0 49-1,7 19-398,0-50-1748,-2 1-4899,-13-59-3869</inkml:trace>
  <inkml:trace contextRef="#ctx0" brushRef="#br0" timeOffset="1">20 229 4773,'0'0'10345,"-20"-49"-6917,20 43-930,0 1-865,13 5-736,5 0-544,10 0-289,7 0-64,-1 0-705,0 0-2018,-1 0-3170,-8 0-6663</inkml:trace>
  <inkml:trace contextRef="#ctx0" brushRef="#br0" timeOffset="2">427 319 4612,'0'0'15343,"-4"52"-12941,4-40-672,0-3-769,4-4-769,5-5-961,2 0-2626,-2-18-6887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1.332"/>
    </inkml:context>
    <inkml:brush xml:id="br0">
      <inkml:brushProperty name="width" value="0.025" units="cm"/>
      <inkml:brushProperty name="height" value="0.025" units="cm"/>
    </inkml:brush>
  </inkml:definitions>
  <inkml:trace contextRef="#ctx0" brushRef="#br0">60 1 15887,'0'0'3043,"0"63"-1506,-3-28-31,-3 4-513,1-5-385,0 1-159,3-6-257,2-5-96,0-5-96,0-7-320,0-4-1570,-4-6-1730,-8-2-2946,-10-4-3459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1.739"/>
    </inkml:context>
    <inkml:brush xml:id="br0">
      <inkml:brushProperty name="width" value="0.025" units="cm"/>
      <inkml:brushProperty name="height" value="0.025" units="cm"/>
    </inkml:brush>
  </inkml:definitions>
  <inkml:trace contextRef="#ctx0" brushRef="#br0">0 84 4004,'0'0'9374,"7"-10"-5306,-3 5-3828,0-1 0,0 1 1,0 1-1,1-1 0,0 0 0,0 1 0,0 0 1,0 0-1,1 1 0,-1 0 0,1-1 1,0 2-1,0-1 0,0 1 0,0 0 0,1 0 1,-1 1-1,0-1 0,10 1 0,107-6 1058,-108 7-1168,0 1 1,1 1 0,-1 0 0,0 0 0,27 10-1,-40-12-129,0 0 0,-1 1 0,1-1 0,-1 1 0,1 0-1,-1-1 1,1 1 0,-1 0 0,0 0 0,1 0 0,-1 0-1,0 0 1,0 0 0,1 0 0,-1 1 0,0-1 0,0 0 0,-1 1-1,1-1 1,0 0 0,0 1 0,-1-1 0,1 1 0,0 1 0,-1-1 1,0 0 1,-1 0 0,1 0-1,-1 0 1,1 0 0,-1 0-1,0-1 1,0 1 0,0 0 0,0 0-1,0-1 1,0 1 0,0-1-1,0 1 1,-1-1 0,1 0-1,-2 2 1,-10 8 20,0-1 0,-1-1-1,-24 13 1,30-18-18,7-4-16,1 1 0,0-1 1,-1 0-1,1 0 0,0 0 1,0 1-1,-1-1 0,1 0 1,0 0-1,0 1 0,-1-1 1,1 0-1,0 0 0,0 1 1,0-1-1,-1 0 0,1 1 1,0-1-1,0 0 0,0 1 1,0-1-1,0 0 0,0 1 1,0-1-1,0 0 0,0 1 1,0-1-1,0 0 0,0 1 1,0-1-1,0 0 0,0 1 0,0-1 1,0 0-1,0 1 0,0-1 1,1 0-1,-1 1 0,0-1 1,0 0-1,0 1 0,1-1 1,-1 0-1,0 0 0,0 1 1,1-1-1,-1 0 0,0 0 1,0 0-1,1 1 0,-1-1 1,0 0-1,1 0 0,-1 0 1,0 0-1,1 0 0,-1 1 1,0-1-1,1 0 0,-1 0 1,0 0-1,1 0 0,-1 0 0,1 0 1,38 14-219,-11-4 196,-21-6 13,0 1-1,0 0 1,0 0-1,-1 1 1,1-1 0,-1 2-1,-1-1 1,1 0-1,-1 1 1,0 0-1,-1 0 1,1 1-1,-1-1 1,3 12 0,-5-16 98,-1 1 0,0 0 1,0-1-1,0 1 1,-1 0-1,1 0 1,-1 0-1,0 0 0,0 0 1,0-1-1,-1 1 1,1 0-1,-1 0 0,0 0 1,0-1-1,0 1 1,-1 0-1,1-1 1,-1 1-1,0-1 0,0 0 1,0 1-1,-1-1 1,1 0-1,-1 0 0,1-1 1,-1 1-1,0 0 1,0-1-1,0 0 1,0 0-1,-1 0 0,-4 3 1,-4 0 299,0 0 1,0-1-1,0 0 1,0-1 0,-1 0-1,-12 1 1,20-3-407,1-1 0,-1 1 1,1-1-1,-1 0 1,0 0-1,1 0 0,-1-1 1,0 1-1,1-1 1,-1 0-1,1-1 1,-1 1-1,1-1 0,0 0 1,0 0-1,-1 0 1,1 0-1,1-1 0,-6-3 1,9 5-185,-1 0 0,0 0 1,0-1-1,0 1 0,1 0 1,-1 0-1,0 0 0,1-1 1,-1 1-1,1 0 0,0-1 1,-1 1-1,1 0 0,0-1 1,0 1-1,0 0 0,0-1 1,0-1-1,1 1-352,-1 0 0,1 0 0,0 0 0,0 0 0,0 1 0,0-1 0,0 0 0,0 0 0,0 1 0,0-1 0,1 1 0,-1-1 0,1 1 0,-1 0 0,1-1 0,-1 1 0,4-2 0,19-9-6728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2.083"/>
    </inkml:context>
    <inkml:brush xml:id="br0">
      <inkml:brushProperty name="width" value="0.025" units="cm"/>
      <inkml:brushProperty name="height" value="0.025" units="cm"/>
    </inkml:brush>
  </inkml:definitions>
  <inkml:trace contextRef="#ctx0" brushRef="#br0">0 42 4420,'0'0'20937,"5"9"-20526,17 31-245,-21-38-157,0-1 0,0 1 0,0 0 0,0 0 0,1-1 0,-1 1 1,1-1-1,-1 1 0,1-1 0,-1 0 0,1 1 0,0-1 0,-1 0 0,1 0 0,0 0 0,0 0 0,0-1 1,0 1-1,0 0 0,0-1 0,0 1 0,0-1 0,0 0 0,0 0 0,0 0 0,0 0 0,0 0 1,1 0-1,-1 0 0,0-1 0,0 1 0,0-1 0,0 0 0,0 1 0,-1-1 0,1 0 0,0 0 0,0 0 1,0 0-1,-1-1 0,1 1 0,1-2 0,7-4-122,-1-1 0,-1 1-1,0-2 1,0 1 0,9-14 0,9-19-272,-25 39 316,-1 12 122,-1 0 0,-1 0 0,0-1 1,-5 16-1,5-17 4,-1-1 0,1 1 0,1 0 0,-1 0 0,2 0 0,-1 0 0,1 0 0,0 9 0,1-16-94,-1 0 0,1 0-1,-1 0 1,1 0 0,-1-1 0,1 1-1,-1 0 1,1 0 0,0 0-1,0 0 1,-1-1 0,1 1-1,0 0 1,0-1 0,0 1 0,0-1-1,-1 1 1,1-1 0,0 1-1,0-1 1,0 0 0,0 1 0,0-1-1,0 0 1,1 0 0,-1 0-1,0 1 1,0-1 0,0-1 0,0 1-1,0 0 1,0 0 0,0 0-1,0 0 1,0-1 0,0 1 0,0 0-1,0-1 1,0 1 0,1-2-1,3 1-699,1-1 0,-1 0 0,0-1 0,0 1 0,0-1-1,6-4 1,10-14-4601,0-5-1944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2.425"/>
    </inkml:context>
    <inkml:brush xml:id="br0">
      <inkml:brushProperty name="width" value="0.025" units="cm"/>
      <inkml:brushProperty name="height" value="0.025" units="cm"/>
    </inkml:brush>
  </inkml:definitions>
  <inkml:trace contextRef="#ctx0" brushRef="#br0">88 118 4324,'0'0'15818,"-10"11"-14457,4-5-1230,-6 6 420,1 1-1,-18 24 1,27-34-487,0 0-1,-1 0 0,1 1 1,1-1-1,-1 0 0,0 1 1,1-1-1,0 1 0,0 0 1,0-1-1,0 1 0,1 0 1,-1 0-1,1-1 0,0 1 0,0 0 1,0 0-1,1-1 0,-1 1 1,1 0-1,1 4 0,0-7-61,0 1-1,-1-1 0,1 1 1,0-1-1,0 0 1,0 0-1,-1 0 0,1 0 1,0 0-1,1 0 0,-1-1 1,0 1-1,0-1 0,0 1 1,0-1-1,0 0 0,1 0 1,-1 0-1,0 0 1,0 0-1,0 0 0,0-1 1,3 0-1,3 0-52,1 0 0,-1-1 1,0 0-1,0-1 0,8-3 0,-3-2 59,0 0-1,-1-2 1,0 1-1,-1-1 0,0-1 1,-1 0-1,0-1 1,-1 0-1,0 0 1,-1-1-1,0 0 1,-1-1-1,0 0 1,-1 0-1,-1 0 1,0-1-1,-1 1 1,-1-1-1,3-26 1,-6 40 17,0 1 1,0 0 0,0-1 0,0 1 0,0 0-1,0 0 1,0-1 0,-1 1 0,1 0 0,0-1 0,0 1-1,0 0 1,-1-1 0,1 1 0,0 0 0,0 0 0,0 0-1,-1-1 1,1 1 0,0 0 0,-1 0 0,1 0-1,0-1 1,0 1 0,-1 0 0,1 0 0,0 0 0,-1 0-1,1 0 1,0 0 0,-1 0 0,1 0 0,0 0 0,-1 0-1,1 0 1,0 0 0,-1 0 0,1 0 0,0 0-1,-1 0 1,1 0 0,0 0 0,-1 0 0,1 0 0,0 1-1,-1-1 1,1 0 0,0 0 0,0 0 0,-1 1-1,-17 10 479,9-1-394,1 1 0,0 1 0,0-1 0,1 1 0,1 0 0,0 1 0,0 0 0,1 0 0,1 0 0,0 0 0,1 1 0,1-1 0,0 1 0,0 24 0,2-37-137,0 1 0,0-1 0,0 1 1,0 0-1,1-1 0,-1 1 1,1-1-1,0 1 0,-1-1 0,1 1 1,0-1-1,0 1 0,0-1 1,-1 0-1,2 1 0,-1-1 1,0 0-1,0 0 0,0 0 0,1 0 1,-1 0-1,0 0 0,1 0 1,-1 0-1,1-1 0,-1 1 1,1 0-1,-1-1 0,1 1 0,-1-1 1,1 0-1,2 1 0,27 0-3470,-1-7-4381,-6-5-3119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3.300"/>
    </inkml:context>
    <inkml:brush xml:id="br0">
      <inkml:brushProperty name="width" value="0.025" units="cm"/>
      <inkml:brushProperty name="height" value="0.025" units="cm"/>
    </inkml:brush>
  </inkml:definitions>
  <inkml:trace contextRef="#ctx0" brushRef="#br0">155 197 3651,'0'0'16304,"-10"1"-14244,6-1-1927,0 0 0,0 1 0,0-1 0,0 1 0,0 0 0,0 0 0,0 1 0,0-1 0,0 1 0,1 0 0,-1 0 0,1 0 0,-1 0 0,1 1 0,0-1 0,0 1 0,0 0 0,0 0 0,0 0 0,1 0 0,-1 0 0,1 1 0,0-1 0,0 1 0,0 0 0,1-1 0,-1 1 0,1 0 0,0 0 0,0 0 0,0 0 0,0 5 0,1-8-134,1 0 1,-1 1 0,1-1 0,-1 0 0,1 0 0,0 0-1,-1 0 1,1 0 0,0 0 0,0 0 0,0 0 0,0 0-1,0-1 1,0 1 0,0 0 0,0 0 0,0-1 0,0 1-1,0-1 1,0 1 0,0-1 0,1 1 0,-1-1-1,0 0 1,0 1 0,0-1 0,1 0 0,-1 0 0,0 0-1,1 0 1,-1 0 0,1-1 0,57-1-1775,-40 1 38,-18 2 1707,0-1 0,0 0 0,1 1 0,-1-1 0,0 1 0,0 0 0,-1-1 0,1 1 0,0 0 0,0-1 0,0 1 0,0 0 0,-1 0 0,1 0 0,0 0 0,-1 0 0,1 0 0,0 0 0,-1 0 0,0 0 0,1 0 0,-1 0 0,0 0 0,1 0 0,-1 1 0,0-1 0,0 0 0,0 0 0,0 0 0,0 3 0,0 47 301,0-37-141,-1 6 306,0 1-1,-1 0 1,-1 0-1,-1-1 1,-1 1-1,-10 26 1,13-41-255,0 1 1,-1-1 0,0 0 0,0 1-1,-1-1 1,0-1 0,0 1 0,0 0-1,0-1 1,-1 0 0,0 0-1,0-1 1,0 1 0,-1-1 0,0 0-1,1 0 1,-2-1 0,1 0-1,0 0 1,0 0 0,-1-1 0,-12 3-1,18-5-185,0 1-1,0-1 0,0 0 1,0 0-1,0 0 0,0 0 1,0 0-1,0 0 0,0 0 0,0 0 1,0 0-1,1-1 0,-1 1 1,0 0-1,0-1 0,0 1 1,0 0-1,0-1 0,0 1 1,0-1-1,1 0 0,-1 1 1,0-1-1,0 1 0,1-1 0,-1 0 1,0 0-1,0 0 0,0-1-85,1 0 0,-1 0 0,1 0-1,0 0 1,-1 0 0,1-1-1,0 1 1,0 0 0,0 0-1,0 0 1,1 0 0,0-4 0,1-3-287,1 1 0,0-1 0,0 0 0,1 1 0,8-13 0,13-12-230,1 2 1,57-53-1,-46 48 719,34-41 0,-50 53 2,21-28 30,-39 48-118,-1 0 0,1 1 0,-1-1 0,0 0 0,0 0 0,-1 0 0,1 0 1,-1-1-1,0 1 0,0 0 0,0-5 0,-17 13 348,8 3-295,0 0 0,0 1 0,1 0-1,-1 0 1,2 1 0,-1-1 0,1 2 0,1-1 0,0 1 0,0 0 0,1 0 0,0 0 0,1 0 0,0 1 0,0-1 0,1 1 0,1 0 0,-1 12 0,3-22-66,-1 0 0,1 0 1,-1 0-1,1 0 0,0 0 1,0 0-1,-1 0 0,1 0 1,0 0-1,0 0 0,0 0 1,0-1-1,0 1 0,0 0 1,0-1-1,0 1 0,1-1 1,-1 1-1,0-1 1,0 1-1,0-1 0,1 0 1,-1 0-1,0 1 0,0-1 1,1 0-1,-1 0 0,0 0 1,0-1-1,1 1 0,-1 0 1,2-1-1,44-9 150,-32 3-222,0-1 0,0 0 0,-1-1 1,0-1-1,-1 0 0,0-1 0,12-13 0,78-93-538,-92 103 592,8-9-123,-1 0 0,-2-2 0,0 0-1,17-38 1,-32 57 372,-3 5-82,-11 13-6,-14 24-29,15-17-39,2 0 0,0 1 0,1 0 0,1 0-1,1 1 1,0 0 0,2 1 0,1-1 0,0 1 0,2 0 0,0 0 0,3 31-1,6-24-10,-7-28-142,0 0 0,1 0 0,-1 0 0,0-1 0,1 1 0,-1 0 0,0-1 0,1 1 0,-1 0 0,1-1 0,-1 1 0,1 0 0,0-1 1,-1 1-1,1-1 0,0 1 0,-1-1 0,1 1 0,0-1 0,-1 0 0,1 1 0,0-1 0,0 0 0,0 1 0,-1-1 0,1 0 0,0 0 0,0 0 0,0 0 0,-1 0 0,2 0 1,-3-31-5558,-3 21 4787,-1-1-1,0 1 1,0 0-1,-1 0 1,-8-10 0,-41-46 1563,15 19 1896,39 46-2433,0 0 1,0 0-1,0 0 1,0-1-1,0 1 0,0-1 1,1 1-1,-1 0 1,0-1-1,1 0 1,-1 1-1,1-1 0,-1 1 1,1-1-1,0-2 1,0 3-113,0 1 0,0-1 0,1 0 0,-1 1 0,0-1 0,1 0 0,-1 1 0,0-1 1,1 1-1,-1-1 0,1 1 0,-1-1 0,1 1 0,-1-1 0,1 1 0,-1-1 0,1 1 1,0 0-1,-1-1 0,1 1 0,0 0 0,-1-1 0,1 1 0,1 0 0,5-2 131,1 1-1,-1 0 0,1 1 0,0 0 0,9 1 1,-2-1-436,18 0-114,14 1-1928,-2-2-3591,0-3-5912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4.204"/>
    </inkml:context>
    <inkml:brush xml:id="br0">
      <inkml:brushProperty name="width" value="0.025" units="cm"/>
      <inkml:brushProperty name="height" value="0.025" units="cm"/>
    </inkml:brush>
  </inkml:definitions>
  <inkml:trace contextRef="#ctx0" brushRef="#br0">24 77 6694,'16'-12'9599,"-10"16"-4019,-10 33-2753,4-36-2869,-18 73 1474,12-54-1390,1 0 1,0 1-1,2 0 1,-1 22-1,7-38 57,6-12-24,5-13 34,-4-4-148,-1-1-1,-1 0 1,8-43-1,-6 24-186,-10 49 210,0-1 0,1 1 0,-1 0 0,1-1 1,0 1-1,1-1 0,-1 0 0,1 1 0,0-1 0,0 0 1,0 0-1,1 0 0,-1 0 0,1-1 0,0 1 1,0-1-1,0 1 0,0-1 0,1 0 0,0 0 0,-1 0 1,1-1-1,0 0 0,0 1 0,0-1 0,1-1 0,-1 1 1,5 1-1,-1-3 55,-1 0 0,1 0 0,0-1 1,0 0-1,-1 0 0,1-1 0,-1 0 1,0 0-1,1 0 0,-1-1 0,0-1 1,0 1-1,-1-1 0,1 0 0,-1 0 1,0-1-1,0 0 0,0 0 0,-1-1 1,1 1-1,-1-1 0,-1 0 0,1-1 1,-1 1-1,0-1 0,0 1 0,-1-1 1,0-1-1,-1 1 0,1 0 0,-1-1 1,0 1-1,-1-1 0,0 1 0,0-1 1,-1-12-1,0 19-37,0 1 0,0-1 0,0 0 0,0 1 0,0-1 0,-1 1 0,1-1-1,0 0 1,0 1 0,0-1 0,-1 0 0,1 1 0,0-1 0,-1 1 0,1-1 0,-1 1 0,1-1 0,0 1 0,-1-1 0,1 1 0,-1-1 0,1 1 0,-1 0 0,0-1 0,1 1 0,-1 0 0,1-1 0,-1 1 0,0 0 0,0-1 0,-22 7 49,18-3-44,0 0 0,0 1-1,0 0 1,0-1 0,1 1 0,-5 5 0,0 5 0,0 0 0,0 0 0,1 1 0,-7 21 0,12-30-35,0 2 0,1-1 0,0 0 0,1 0 1,-1 1-1,1-1 0,1 1 0,-1-1 0,2 1 1,-1-1-1,3 15 0,-3-21-101,1 1 1,-1-1-1,1 1 0,0-1 1,0 1-1,0-1 1,0 0-1,0 1 0,0-1 1,0 0-1,0 0 1,0 0-1,0 0 0,1 0 1,-1 0-1,0 0 1,1 0-1,-1 0 0,1 0 1,-1-1-1,1 1 1,-1-1-1,4 1 0,39 2-4845,-5-5-1336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4.689"/>
    </inkml:context>
    <inkml:brush xml:id="br0">
      <inkml:brushProperty name="width" value="0.025" units="cm"/>
      <inkml:brushProperty name="height" value="0.025" units="cm"/>
    </inkml:brush>
  </inkml:definitions>
  <inkml:trace contextRef="#ctx0" brushRef="#br0">157 52 3619,'0'0'12631,"1"-8"-8963,-1 4-3427,-1-24 2541,1 27-2698,-1 1-1,1-1 0,-1 0 0,1 0 1,-1 1-1,0-1 0,1 0 1,-1 1-1,0-1 0,1 1 0,-1-1 1,0 1-1,0-1 0,0 1 0,1 0 1,-1-1-1,0 1 0,0 0 1,0-1-1,0 1 0,0 0 0,0 0 1,0 0-1,1 0 0,-1 0 0,0 0 1,0 0-1,0 0 0,0 0 1,0 1-1,0-1 0,0 0 0,0 1 1,1-1-1,-2 1 0,-7 3 84,0-1 0,1 2 0,-1-1-1,1 1 1,0 0 0,1 1 0,-12 10-1,14-12-154,0 1 0,0 0-1,1-1 1,-1 2-1,1-1 1,0 0 0,1 1-1,-1 0 1,1 0-1,0 0 1,-2 9 0,5-14-42,1 0 0,-1 0 0,1 0 0,-1-1 1,1 1-1,-1 0 0,1-1 0,0 1 0,-1 0 1,1-1-1,0 1 0,0-1 0,-1 1 0,1-1 1,0 0-1,0 1 0,0-1 0,0 0 1,0 1-1,-1-1 0,1 0 0,0 0 0,0 0 1,0 0-1,0 0 0,0 0 0,0 0 0,0 0 1,0 0-1,1-1 0,37 0-835,-39 1 823,24-3-535,-3 1 205,0 0-1,0 2 1,33 2 0,-53-2 387,1 0 0,-1 0 0,0 0 0,0 0 0,1 0 1,-1 0-1,0 0 0,0 1 0,0-1 0,0 0 1,1 1-1,-1-1 0,0 1 0,0-1 0,0 1 0,0-1 1,0 1-1,0 0 0,0 0 0,0-1 0,0 1 1,-1 0-1,1 0 0,0 0 0,0 0 0,-1 0 0,1 0 1,-1 0-1,1 0 0,-1 0 0,1 1 0,-1-1 1,1 0-1,-1 0 0,0 0 0,0 0 0,0 1 0,0-1 1,0 0-1,0 0 0,0 1 0,0-1 0,0 0 1,0 0-1,-1 2 0,-1 1 139,0-1 1,0 1-1,0-1 1,0 1-1,0-1 1,-1 0-1,1 0 1,-1 0-1,0 0 1,0-1-1,0 1 1,-5 2-1,-2 2-122,-1-1-1,1-1 1,-1 0-1,-1-1 1,1 0 0,0 0-1,-1-1 1,0-1-1,0 0 1,0 0 0,-14-1-1,26-1-120,-1 0 1,1-1-1,-1 1 0,1 0 0,0 0 1,-1-1-1,1 1 0,-1 0 1,1-1-1,0 1 0,-1 0 0,1-1 1,0 1-1,-1 0 0,1-1 0,0 1 1,0-1-1,-1 1 0,1-1 0,0 1 1,0-1-1,0 1 0,0 0 1,0-1-1,-1 1 0,1-1 0,0 1 1,0-1-1,0 1 0,0-1 0,1 1 1,-1-1-1,0 1 0,0-1 0,0 1 1,0-1-1,0 1 0,1-1 1,-1 1-1,0-1 0,0 1 0,1 0 1,-1-1-1,0 1 0,0-1 0,1 1 1,0-1-1,13-22-2917,10-6-1441,12-6-737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5.238"/>
    </inkml:context>
    <inkml:brush xml:id="br0">
      <inkml:brushProperty name="width" value="0.025" units="cm"/>
      <inkml:brushProperty name="height" value="0.025" units="cm"/>
    </inkml:brush>
  </inkml:definitions>
  <inkml:trace contextRef="#ctx0" brushRef="#br0">91 1 10858,'0'0'9572,"-4"9"-7853,-13 23-550,-28 67 2057,40-87-3032,0 0 1,2 1-1,-1-1 0,2 1 0,0 0 1,-1 17-1,3-29-210,0 1 0,1-1 0,-1 1 0,1-1 0,-1 0 0,1 1 0,-1-1-1,1 0 1,0 1 0,0-1 0,0 0 0,0 0 0,0 1 0,0-1 0,0 0 0,0 0 0,0 0 0,0-1 0,1 1 0,-1 0 0,0 0 0,1 0 0,-1-1 0,1 1 0,-1-1 0,2 1 0,51 12-1209,-24-7 267,-27-6 987,0 1 1,0 0-1,-1 0 0,1 0 1,0 0-1,0 0 0,-1 1 1,1-1-1,-1 1 1,1 0-1,-1 0 0,0-1 1,0 2-1,0-1 0,0 0 1,0 0-1,0 1 0,0-1 1,-1 1-1,1-1 1,-1 1-1,0-1 0,0 1 1,0 0-1,0 0 0,0 0 1,-1 0-1,1 0 0,-1-1 1,0 1-1,0 6 0,26-38 623,26-71-684,-50 99 31,1 0 0,-1 1 1,1-1-1,0 0 0,-1 1 1,1-1-1,-1 1 0,1 0 0,0 0 1,-1 0-1,1 0 0,-1 1 1,1-1-1,-1 1 0,1-1 0,-1 1 1,1 0-1,3 2 0,16 1 20,-14-3-39,-1-1 1,1 0-1,0 0 0,-1-1 0,1 0 1,-1 0-1,1-1 0,-1 1 0,0-2 1,1 1-1,-1-1 0,0 0 0,0-1 1,-1 0-1,1 0 0,-1 0 0,0-1 1,0 0-1,9-9 0,-13 9-17,-8 21 297,0 0 1,1 0 0,0 0 0,1 1 0,1-1 0,-1 31-1,3-47-291,2 1 0,-1-1-1,0 1 1,0-1-1,0 0 1,0 1-1,0-1 1,0 1 0,0-1-1,0 1 1,1-1-1,-1 0 1,0 1 0,0-1-1,1 1 1,-1-1-1,0 0 1,1 1-1,-1-1 1,0 0 0,1 1-1,-1-1 1,0 0-1,1 0 1,-1 1-1,1-1 1,-1 0 0,0 0-1,1 0 1,-1 0-1,1 1 1,-1-1 0,1 0-1,-1 0 1,1 0-1,-1 0 1,1 0-1,-1 0 1,1 0 0,-1 0-1,0 0 1,1-1-1,-1 1 1,1 0 0,-1 0-1,1 0 1,-1 0-1,1-1 1,1 0-409,-1 1 0,0-1 0,1 1 0,-1-1 0,1 0 0,-1 0 0,0 1 0,0-1 0,1 0 0,-1 0 0,0 0 0,0-1 0,0 1 1,0 0-1,1-2 0,4-17-7184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5.580"/>
    </inkml:context>
    <inkml:brush xml:id="br0">
      <inkml:brushProperty name="width" value="0.025" units="cm"/>
      <inkml:brushProperty name="height" value="0.025" units="cm"/>
    </inkml:brush>
  </inkml:definitions>
  <inkml:trace contextRef="#ctx0" brushRef="#br0">2 0 16784,'0'0'8680,"-2"47"-12812,6-38-1665,5-2-9610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59.214"/>
    </inkml:context>
    <inkml:brush xml:id="br0">
      <inkml:brushProperty name="width" value="0.025" units="cm"/>
      <inkml:brushProperty name="height" value="0.025" units="cm"/>
    </inkml:brush>
  </inkml:definitions>
  <inkml:trace contextRef="#ctx0" brushRef="#br0">26 1 14029,'0'0'4848,"-1"12"-3834,-10 267 2476,6-115-2341,1-133-883,1-29 179,2-20 98,1-3-402,7-166 193,-5 166-379,2-1 0,0 1 0,1 0 0,1 0 0,1 0 0,16-30 1,-20 46 31,0 0-1,1 1 1,0-1 0,0 1 0,0 0 0,0 0 0,0 1 0,1-1 0,0 1 0,0 0 0,0 0 0,0 0 0,0 1 0,1 0 0,-1 0 0,1 0 0,-1 1 0,1-1 0,0 1 0,-1 1 0,1-1 0,0 1 0,0 0 0,0 0 0,-1 1 0,1 0 0,0 0 0,0 0 0,-1 1 0,1-1 0,-1 1-1,0 1 1,8 3 0,-11-5 30,0 1 0,0-1 0,0 1-1,-1 0 1,1 0 0,0 0 0,-1 0-1,1 0 1,-1 0 0,1 0-1,-1 0 1,0 1 0,0-1 0,0 0-1,0 1 1,-1-1 0,1 1 0,-1-1-1,1 1 1,-1-1 0,0 1-1,0-1 1,0 1 0,0-1 0,0 1-1,-1-1 1,1 1 0,-1-1 0,0 1-1,0-1 1,1 1 0,-1-1-1,-1 0 1,1 0 0,0 1 0,-1-1-1,1 0 1,-3 2 0,-2 4 132,0 0 0,-1 0 1,0-1-1,0 0 1,-1 0-1,0-1 0,-1 0 1,-9 6-1,6-6 90,-1-1 0,0-1 0,0 0 0,-20 4 0,2-2-2119,18-4-1599,57-15-3642,-15 1 2247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5.938"/>
    </inkml:context>
    <inkml:brush xml:id="br0">
      <inkml:brushProperty name="width" value="0.025" units="cm"/>
      <inkml:brushProperty name="height" value="0.025" units="cm"/>
    </inkml:brush>
  </inkml:definitions>
  <inkml:trace contextRef="#ctx0" brushRef="#br0">245 16 4388,'0'0'24599,"-11"-4"-23979,4 1-594,0 1 1,-1 0 0,1 0-1,-1 1 1,1 0 0,-1 0 0,1 1-1,-1 0 1,0 0 0,1 1-1,-1 0 1,1 0 0,-1 1-1,-7 3 1,0 1-25,0 0-1,0 2 1,-13 9-1,25-16-1,0 1 0,0 0 0,1-1-1,-1 1 1,1 0 0,0 1-1,-1-1 1,1 0 0,0 1 0,0-1-1,0 1 1,1-1 0,-1 1 0,1 0-1,-1 0 1,1 0 0,0 0-1,0 0 1,0 0 0,1 0 0,-1 0-1,0 6 1,2-7 1,0-1-1,-1 0 1,1 0-1,0 0 1,0 1-1,0-1 1,-1 0-1,1 0 1,0 0-1,1 0 1,-1 0-1,0-1 1,0 1-1,0 0 1,0 0-1,1-1 1,-1 1 0,0-1-1,1 1 1,-1-1-1,0 1 1,1-1-1,-1 0 1,1 0-1,1 0 1,47 4-44,-40-4-29,17 1-320,84 0-3396,-41-10-3061,-40 0 208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6.529"/>
    </inkml:context>
    <inkml:brush xml:id="br0">
      <inkml:brushProperty name="width" value="0.025" units="cm"/>
      <inkml:brushProperty name="height" value="0.025" units="cm"/>
    </inkml:brush>
  </inkml:definitions>
  <inkml:trace contextRef="#ctx0" brushRef="#br0">54 71 3619,'0'0'652,"4"-9"3624,-3 4-4982,18-45 9347,-19 50-8530,0 0 0,0 0 0,0 0 0,0-1 0,0 1 0,0 0 0,0 0 0,0-1 0,0 1 0,0 0 0,0 0 0,0 0 0,0-1 0,0 1 0,0 0 0,0 0 0,0-1 0,0 1 0,0 0 0,0 0 0,1 0 0,-1 0 0,0-1 0,0 1 0,0 0 0,0 0 0,1 0 0,-1 0 0,0-1 0,0 1 0,0 0 0,1 0 0,-1 0 1,0 0-1,0 0 0,0 0 0,1 0 0,-1 0 0,0 0 0,0 0 0,0 0 0,1 0 0,-1 0 0,0 0 0,0 0 0,1 0 0,-1 0 0,0 0 0,0 0 0,1 0 0,-2 32 1944,-7 15-675,-25 83 0,19-85-686,-14 90 0,28-135-682,0 1 1,-1-1 0,1 1-1,0-1 1,0 1-1,0-1 1,0 1 0,0-1-1,0 1 1,0-1-1,0 1 1,0-1 0,1 1-1,-1-1 1,0 1-1,0-1 1,0 1 0,0-1-1,1 1 1,-1-1-1,0 1 1,1-1 0,-1 0-1,0 1 1,1-1-1,-1 1 1,0-1 0,1 0-1,-1 1 1,1-1-1,-1 0 1,0 0 0,1 1-1,-1-1 1,1 0-1,-1 0 1,1 0 0,-1 0-1,1 1 1,0-1-1,28-8 201,27-24-109,-21 7 23,-2-3 0,0 0 0,-2-2 1,-2-2-1,41-53 0,-69 84-57,8-15-3283,-9 15 2968,0 1 1,0 0 0,0-1-1,1 1 1,-1 0-1,0-1 1,0 1 0,0 0-1,0-1 1,0 1-1,0 0 1,-1 0 0,1-1-1,0 1 1,0 0 0,0-1-1,0 1 1,0 0-1,0-1 1,0 1 0,-1 0-1,1 0 1,0-1-1,0 1 1,0 0 0,-1 0-1,1 0 1,0-1-1,0 1 1,-1 0 0,1 0-1,0 0 1,0 0 0,-1-1-1,1 1 1,0 0-1,-1 0 1,1 0 0,0 0-1,-1 0 1,1 0-1,0 0 1,0 0 0,-1 0-1,1 0 1,0 0 0,-1 0-1,0 0 1,-15 0-10481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6.886"/>
    </inkml:context>
    <inkml:brush xml:id="br0">
      <inkml:brushProperty name="width" value="0.025" units="cm"/>
      <inkml:brushProperty name="height" value="0.025" units="cm"/>
    </inkml:brush>
  </inkml:definitions>
  <inkml:trace contextRef="#ctx0" brushRef="#br0">6 0 8168,'0'0'7142,"-5"48"-4323,5-31-449,0-1-544,5-4-224,10-2-545,-1-5-577,6-1-384,0 0-96,1-4-1601,-3 0-1154,0 0-2049,-3-4-2980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7.243"/>
    </inkml:context>
    <inkml:brush xml:id="br0">
      <inkml:brushProperty name="width" value="0.025" units="cm"/>
      <inkml:brushProperty name="height" value="0.025" units="cm"/>
    </inkml:brush>
  </inkml:definitions>
  <inkml:trace contextRef="#ctx0" brushRef="#br0">127 0 13677,'0'0'5920,"-8"8"-4655,-2 3-951,1 0-1,0 2 0,1-1 1,0 1-1,1 0 1,1 0-1,0 1 0,0 0 1,-5 25-1,0-2 482,2 1 1,2 0-1,-4 77 1,11-115-791,0 0 0,0 0 1,0 0-1,0 0 0,0 0 0,0 1 1,0-1-1,0 0 0,0 0 1,0 0-1,0 0 0,0 1 0,0-1 1,0 0-1,0 0 0,0 0 1,0 0-1,1 0 0,-1 0 0,0 1 1,0-1-1,0 0 0,0 0 1,0 0-1,0 0 0,0 0 1,0 0-1,1 0 0,-1 1 0,0-1 1,0 0-1,0 0 0,0 0 1,0 0-1,1 0 0,-1 0 0,0 0 1,0 0-1,0 0 0,0 0 1,0 0-1,1 0 0,-1 0 0,0 0 1,0 0-1,0 0 0,0 0 1,1 0-1,-1 0 0,0 0 0,11-7 132,6-9-47,-9 2-111,-2 0-1,0-1 1,0 0 0,-2 1-1,0-1 1,0-1 0,-2 1-1,3-31 1,-22 73-102,16-25 126,1 0 0,-1 1 0,0-1 0,1 0 0,0 1 0,0-1 0,0 1 0,0-1 0,0 0 0,0 1 0,0-1 0,1 1 0,-1-1 0,1 0 0,0 1 0,-1-1 0,3 3 0,-2-4 1,0 1-1,0-1 1,0 0 0,1 0 0,-1 0-1,0 0 1,1 0 0,-1 0 0,0 0-1,1 0 1,0 0 0,-1-1-1,1 1 1,-1-1 0,1 1 0,0-1-1,-1 0 1,1 1 0,2-1 0,0 0 1,1 0 1,-1-1-1,1 1 1,0-1 0,-1 0-1,1 0 1,-1 0 0,0-1-1,1 0 1,-1 0 0,0 0-1,0 0 1,0-1 0,0 1-1,0-1 1,4-5-1,3-2-6,-7 7 3,-1 0 0,0 0 0,0 0 0,-1-1 0,1 1 0,-1-1 0,1 1-1,1-6 1,-5 40 23,1-5 36,-5-1 52,3-18-53,0 1 0,0 0 0,1 0 0,-1 0 0,2-1 0,-1 1 0,1 0 1,1 0-1,-1 0 0,3 10 0,-2-17-48,0 0 0,-1 0 0,1 0 0,0 0 1,0 0-1,0 0 0,-1 0 0,1 0 0,0 0 0,1 0 0,-1 0 1,0-1-1,0 1 0,0 0 0,0-1 0,0 1 0,1-1 0,-1 1 0,0-1 1,1 0-1,-1 0 0,0 1 0,0-1 0,1 0 0,-1 0 0,0 0 1,1 0-1,-1-1 0,0 1 0,1 0 0,-1 0 0,0-1 0,0 1 1,1-1-1,-1 1 0,0-1 0,0 0 0,0 1 0,2-2 0,1 0-39,1-1 0,-1 0 0,0 0 0,1 0-1,-1 0 1,-1-1 0,1 1 0,0-1 0,2-5-1,-2 3-581,0-1 0,-1 0 0,0 0 0,0 0 0,-1 0 0,3-14 0,0-47-7571,-5 26 952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7.618"/>
    </inkml:context>
    <inkml:brush xml:id="br0">
      <inkml:brushProperty name="width" value="0.025" units="cm"/>
      <inkml:brushProperty name="height" value="0.025" units="cm"/>
    </inkml:brush>
  </inkml:definitions>
  <inkml:trace contextRef="#ctx0" brushRef="#br0">5 1 3716,'0'0'19858,"-4"29"-27801,22-19 416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7.959"/>
    </inkml:context>
    <inkml:brush xml:id="br0">
      <inkml:brushProperty name="width" value="0.025" units="cm"/>
      <inkml:brushProperty name="height" value="0.025" units="cm"/>
    </inkml:brush>
  </inkml:definitions>
  <inkml:trace contextRef="#ctx0" brushRef="#br0">194 3 3972,'0'0'14275,"-8"-1"-11265,0 0-2632,0 1-1,0-1 0,0 1 0,1 1 1,-1-1-1,0 1 0,0 1 0,0 0 1,1 0-1,-1 0 0,1 1 0,0 0 1,-1 0-1,-8 6 0,8-2-76,0-1 0,1 1 0,-14 16 0,19-21-268,1 0 0,-1 0-1,1 0 1,-1 0-1,1 0 1,0 0 0,-1 0-1,1 0 1,1 1-1,-1-1 1,0 0 0,0 1-1,1-1 1,-1 1-1,1-1 1,0 1-1,0-1 1,0 1 0,0-1-1,0 1 1,0-1-1,2 4 1,-1-5-23,0 1-1,0-1 1,0 0-1,0 0 1,1 0-1,-1 0 1,0 0-1,1 0 1,-1 0-1,1 0 1,-1-1-1,1 1 1,-1-1-1,1 1 1,-1-1 0,1 1-1,0-1 1,-1 0-1,1 0 1,2 0-1,41 0 38,-30 0-80,-1-2-283,1 1 0,-1-1 0,0-1 1,0-1-1,15-5 0,-15 4 242,0 0 0,0 2 0,0 0 0,0 0 0,17 0 0,-30 4 166,-1 0 1,1 0-1,-1 0 0,1 0 0,-1 0 0,1 0 0,-1 0 1,1 0-1,-1 0 0,0 0 0,0 0 0,0 0 0,0 0 1,1 0-1,-1 0 0,-1 0 0,1 1 0,0-1 0,0 0 1,0 0-1,0 0 0,-1 1 0,3 23 570,0-24-639,0 0 1,1 0 0,-1 0 0,0 0 0,1-1-1,-1 1 1,0-1 0,1 1 0,-1-1 0,0 0-1,1 0 1,-1 0 0,1 0 0,3-1 0,37-8 62,23-17-504,-46 17 107,-1 1 0,25-5 0,-44 13 323,1 0-1,-1 0 1,0 0 0,1 0-1,-1 0 1,1 0 0,-1 0-1,1 0 1,-1 0 0,1 0 0,-1 1-1,0-1 1,1 0 0,-1 0-1,1 1 1,-1-1 0,0 0-1,1 1 1,-1-1 0,0 0-1,1 1 1,-1-1 0,0 0-1,0 1 1,1-1 0,-1 0-1,0 1 1,0-1 0,0 1-1,0-1 1,1 1 0,-1-1-1,0 1 1,0-1 0,0 0-1,0 1 1,0-1 0,0 1-1,0-1 1,0 1 0,0-1-1,0 1 1,-1-1 0,1 1-1,0-1 1,0 0 0,0 1-1,-1 0 1,-7 37 193,3-15-480,5-18-659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9.285"/>
    </inkml:context>
    <inkml:brush xml:id="br0">
      <inkml:brushProperty name="width" value="0.025" units="cm"/>
      <inkml:brushProperty name="height" value="0.025" units="cm"/>
    </inkml:brush>
  </inkml:definitions>
  <inkml:trace contextRef="#ctx0" brushRef="#br0">110 1 14734,'0'0'3550,"-3"10"-3331,-14 51 112,3 0 0,-8 69 0,7 72 1044,-23 711 693,45-804-2044,25 119 0,-15-118 14,4 113-1,-42 285 319,-1-15 1178,22-481-1635,0-1 1,1 1-1,1-1 1,0 1-1,1-1 1,0 0-1,1 0 1,0 0-1,0 0 1,8 12 0,1-13-3431,-3-9-3412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49.847"/>
    </inkml:context>
    <inkml:brush xml:id="br0">
      <inkml:brushProperty name="width" value="0.025" units="cm"/>
      <inkml:brushProperty name="height" value="0.025" units="cm"/>
    </inkml:brush>
  </inkml:definitions>
  <inkml:trace contextRef="#ctx0" brushRef="#br0">0 215 8520,'0'0'8328,"10"0"-8221,25-3 285,-1-2 1,1-1 0,63-21 0,-13 5-251,183-33 333,3 12 1,374-10-1,367 74 2162,509 2-2469,-1047-25-91,81-5 68,-550 6-180,0 1 1,0 1-1,1-1 1,-1 1-1,0 0 1,0 0-1,0 0 1,-1 0-1,1 1 1,0 0-1,6 4 1,-9-5-240,0 1-1,0 0 1,0-1-1,-1 1 1,1 0 0,-1 0-1,1 0 1,-1 1 0,1-1-1,-1 0 1,0 1-1,0-1 1,0 0 0,-1 1-1,1-1 1,0 1 0,-1-1-1,0 1 1,1-1-1,-1 1 1,0 0 0,-1-1-1,1 5 1,-2 2-5150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0.206"/>
    </inkml:context>
    <inkml:brush xml:id="br0">
      <inkml:brushProperty name="width" value="0.025" units="cm"/>
      <inkml:brushProperty name="height" value="0.025" units="cm"/>
    </inkml:brush>
  </inkml:definitions>
  <inkml:trace contextRef="#ctx0" brushRef="#br0">107 1 9993,'0'0'7319,"9"0"-6806,5 3-219,1 1 1,-1 0 0,1 1-1,-1 0 1,23 14-1,12 3-38,-27-13-218,-15-8-23,-1 2 0,1-1 0,-1 1 0,0 0-1,0 0 1,6 5 0,-10-6 10,-1-1 0,1 1 0,-1-1-1,0 1 1,0-1 0,0 1 0,0 0 0,0-1-1,0 1 1,0 0 0,0 0 0,-1 0 0,1 0-1,-1-1 1,1 1 0,-1 0 0,0 0-1,0 0 1,0 0 0,0 0 0,0 0 0,0 0-1,0 0 1,-1 0 0,1 0 0,-2 3 0,-7 18 185,-2 0 0,-1-1 0,0 0 0,-2 0 0,0-1 0,-23 24 1,6-5-156,5-4-150,-31 41-559,-69 73-1,116-144-1656,10-17-4202,9-24-4036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0.831"/>
    </inkml:context>
    <inkml:brush xml:id="br0">
      <inkml:brushProperty name="width" value="0.025" units="cm"/>
      <inkml:brushProperty name="height" value="0.025" units="cm"/>
    </inkml:brush>
  </inkml:definitions>
  <inkml:trace contextRef="#ctx0" brushRef="#br0">0 421 8872,'0'0'9759,"3"-8"-9332,1-2-301,1 0 0,0 0-1,1 1 1,0-1 0,1 1-1,11-12 1,59-56 185,-29 29-231,116-121 64,-163 167-143,33-29 59,-33 31-59,-1-1 0,1 1 0,-1-1 0,1 1 0,-1-1 0,1 1 0,-1 0 0,1-1 0,0 1 0,-1-1 0,1 1 0,-1 0 0,1 0 0,0-1 0,-1 1 0,1 0 0,0 0 0,0 0-1,-1 0 1,1 0 0,0 0 0,-1 0 0,1 0 0,0 0 0,-1 0 0,1 0 0,0 0 0,-1 1 0,1-1 0,0 0 0,-1 0 0,1 1 0,0-1 0,-1 0 0,1 1 0,-1-1 0,1 1 0,-1-1 0,1 1 0,-1-1 0,1 1 0,-1-1 0,1 1 0,-1-1 0,0 1 0,1 0 0,-1-1 0,0 1-1,1-1 1,-1 1 0,0 0 0,0-1 0,0 1 0,0 0 0,0 0 0,0-1 0,0 2 0,2 31 61,-1 1 1,-2 0-1,-11 62 0,0 16-23,10-89-259,0 6 297,1 0-1,1 0 1,7 51 0,-6-75-304,-1 1 1,1-1 0,1 0 0,-1 0-1,1 1 1,0-1 0,0 0 0,0 0 0,1 0-1,0-1 1,0 1 0,0-1 0,0 1 0,1-1-1,-1 0 1,1 0 0,0-1 0,1 1-1,-1-1 1,0 0 0,1 0 0,0 0 0,0-1-1,0 0 1,0 0 0,9 3 0,35-2-6047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59.896"/>
    </inkml:context>
    <inkml:brush xml:id="br0">
      <inkml:brushProperty name="width" value="0.025" units="cm"/>
      <inkml:brushProperty name="height" value="0.025" units="cm"/>
    </inkml:brush>
  </inkml:definitions>
  <inkml:trace contextRef="#ctx0" brushRef="#br0">6 160 10794,'0'0'12028,"-1"9"-11281,-1 4-526,0 35 284,2-47-491,1 0 0,-1 0 1,0 0-1,1 1 0,0-1 0,-1 0 1,1 0-1,-1 0 0,1 0 0,0 0 0,0 0 1,0-1-1,0 1 0,0 0 0,-1 0 1,1 0-1,1-1 0,-1 1 0,0-1 1,0 1-1,0-1 0,0 1 0,0-1 0,0 0 1,1 1-1,-1-1 0,0 0 0,0 0 1,0 0-1,1 0 0,-1 0 0,0 0 0,0 0 1,1 0-1,-1 0 0,0-1 0,0 1 1,2-1-1,2 0 54,0 0 0,0 0 1,0-1-1,0 0 0,0 1 0,-1-2 1,1 1-1,5-4 0,7-12 102,-1 2-410,-11 20 50,-4 11 18,-2 9 240,-1-18-57,2 0-1,-1 0 1,1 0 0,-1 1 0,2-1 0,-1 0-1,1 0 1,0 0 0,1 5 0,0-10 4,-1 0 0,0 0 0,0 0 0,0 0 0,0 0 0,1-1 0,-1 1 0,0-1 0,1 1 0,-1-1 0,1 1 0,-1-1 0,0 0 0,1 0 0,-1 1 0,1-1 0,-1 0 0,1 0 0,-1-1 0,1 1 0,-1 0 0,0 0 0,1-1 0,-1 1 0,1-1 0,-1 1 0,2-2 0,37-17 344,-17 2-373,0-2 0,-2 0 0,0-2 0,-2 0 0,0-1 0,-1-1 0,-2 0 0,0-2 0,-2 0 0,22-50-1,-43 93 63,1 1-1,0 0 0,2 1 1,-3 20-1,6-32 21,0 0 1,0 0-1,1 0 0,1 0 1,-1 1-1,1-1 0,0 0 0,1-1 1,0 1-1,0 0 0,1 0 1,0-1-1,0 1 0,1-1 0,7 12 1,-7-14-143,0 0 1,0 0 0,0-1 0,1 1 0,0-1-1,7 5 1,-12-9-386,-2-1 398,-1 0-1,1 0 0,-1-1 1,1 1-1,0-1 1,-1 1-1,1-1 1,0 0-1,0 0 0,0 0 1,0 0-1,0 0 1,-2-5-1,-3-1-138,-108-100 264,170 105 1014,-11 4-1081,15-1-1724,-19-1-2463,-7-3-2707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1.578"/>
    </inkml:context>
    <inkml:brush xml:id="br0">
      <inkml:brushProperty name="width" value="0.025" units="cm"/>
      <inkml:brushProperty name="height" value="0.025" units="cm"/>
    </inkml:brush>
  </inkml:definitions>
  <inkml:trace contextRef="#ctx0" brushRef="#br0">0 0 14638,'0'0'9513,"49"52"-8808,-20-29-289,5-1-256,2-2-128,2-2 0,1 0-160,-4 1-577,-10 1-480,-2 1-352,-8 4-577,-14 0-1217,-1-2-1282,-16-4-800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1.936"/>
    </inkml:context>
    <inkml:brush xml:id="br0">
      <inkml:brushProperty name="width" value="0.025" units="cm"/>
      <inkml:brushProperty name="height" value="0.025" units="cm"/>
    </inkml:brush>
  </inkml:definitions>
  <inkml:trace contextRef="#ctx0" brushRef="#br0">17 344 10154,'0'0'4932,"-16"-47"-2722,27 26-800,12-4-353,11-7-192,6-2-129,5 0-512,5-1-160,1 2-1217,-4 2-1569,-9 4-2499,-10 2-4420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3.399"/>
    </inkml:context>
    <inkml:brush xml:id="br0">
      <inkml:brushProperty name="width" value="0.025" units="cm"/>
      <inkml:brushProperty name="height" value="0.025" units="cm"/>
    </inkml:brush>
  </inkml:definitions>
  <inkml:trace contextRef="#ctx0" brushRef="#br0">16 4 9417,'0'0'10458,"-3"10"-9011,0-3-1102,1-4-227,1 0-1,0 0 1,-1 0 0,1 1 0,1-1 0,-1 0-1,0 0 1,1 1 0,0-1 0,0 1 0,0-1 0,0 0-1,0 1 1,1-1 0,-1 0 0,1 1 0,0-1-1,2 5 1,1-2 29,0 1 0,0-1-1,1 0 1,-1 0 0,2-1-1,-1 1 1,0-1 0,1-1 0,0 1-1,0-1 1,1 0 0,-1 0-1,1 0 1,0-1 0,0 0-1,0-1 1,0 0 0,0 0 0,1 0-1,-1-1 1,1 0 0,-1 0-1,1-1 1,-1 0 0,1 0 0,-1-1-1,1 0 1,11-3 0,-4 1-424,0-1 1,0-1-1,-1 0 1,1-1-1,-1 0 1,0-1 0,-1-1-1,0 0 1,0-1-1,-1-1 1,0 0-1,0 0 1,11-15 0,-8-3-5007,-13 8-3960,-2 14 4572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3.742"/>
    </inkml:context>
    <inkml:brush xml:id="br0">
      <inkml:brushProperty name="width" value="0.025" units="cm"/>
      <inkml:brushProperty name="height" value="0.025" units="cm"/>
    </inkml:brush>
  </inkml:definitions>
  <inkml:trace contextRef="#ctx0" brushRef="#br0">251 0 3748,'0'0'11445,"-6"9"-9262,-17 31 30,2 1 0,-28 73 0,12-25-769,10-32-842,-1 3-260,-28 88 0,53-113-576,3-28-8682,9-25 706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4.379"/>
    </inkml:context>
    <inkml:brush xml:id="br0">
      <inkml:brushProperty name="width" value="0.025" units="cm"/>
      <inkml:brushProperty name="height" value="0.025" units="cm"/>
    </inkml:brush>
  </inkml:definitions>
  <inkml:trace contextRef="#ctx0" brushRef="#br0">266 0 2370,'0'0'20916,"-6"14"-19560,-51 103-447,-92 139 1,142-246-925,6-7-297,-18 25-126,7-17-2111,2-12-4231,6-10 150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4.709"/>
    </inkml:context>
    <inkml:brush xml:id="br0">
      <inkml:brushProperty name="width" value="0.025" units="cm"/>
      <inkml:brushProperty name="height" value="0.025" units="cm"/>
    </inkml:brush>
  </inkml:definitions>
  <inkml:trace contextRef="#ctx0" brushRef="#br0">0 0 8552,'0'0'13645,"61"22"-11915,-30 4-353,7 2-576,7 3-353,2-2-320,-1-1-64,3-2-288,-6-2-2050,-8-6-1890,-8-5-4676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7:56.378"/>
    </inkml:context>
    <inkml:brush xml:id="br0">
      <inkml:brushProperty name="width" value="0.025" units="cm"/>
      <inkml:brushProperty name="height" value="0.025" units="cm"/>
    </inkml:brush>
  </inkml:definitions>
  <inkml:trace contextRef="#ctx0" brushRef="#br0">89 124 3619,'-17'-36'539,"12"25"746,0-1 1,-1 1 0,-1 0 0,0 0 0,-12-14 0,19 25-1169,0-1 0,0 1 1,-1-1-1,1 1 0,0-1 0,0 1 1,-1 0-1,1-1 0,-1 1 1,1 0-1,0-1 0,-1 1 1,1 0-1,-1 0 0,1 0 1,0-1-1,-1 1 0,1 0 1,-1 0-1,1 0 0,-1 0 1,1 0-1,-1-1 0,1 1 1,-1 0-1,1 0 0,-1 0 1,1 1-1,-1-1 0,1 0 1,-1 0-1,1 0 0,-1 0 0,1 0 1,0 0-1,-1 1 0,-6 18 1201,8 25-693,1-37-511,1-1-1,0 0 1,1 1 0,-1-2 0,1 1 0,0 0 0,1-1-1,0 0 1,-1 0 0,8 5 0,62 46 906,-28-24-399,7 12-194,-1 3-1,-3 2 0,49 62 0,110 178 1275,-154-214-1417,3-2 0,4-3 0,2-3-1,3-2 1,101 76 0,-112-97-84,-2 2-1,-2 2 1,-3 2 0,52 69-1,-15-15 57,135 127 1,-149-160-92,-32-26-126,-2 1 0,60 97 0,28 38 26,-81-136-234,-32-34 59,0 1 1,18 24 0,-15-4-134,-11-22-734,-9-31-1342,-14-31-6297,3 21-1111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5.995"/>
    </inkml:context>
    <inkml:brush xml:id="br0">
      <inkml:brushProperty name="width" value="0.025" units="cm"/>
      <inkml:brushProperty name="height" value="0.025" units="cm"/>
    </inkml:brush>
  </inkml:definitions>
  <inkml:trace contextRef="#ctx0" brushRef="#br0">1 1 9513,'0'0'11723,"43"51"-10986,-32-29-513,3 6-192,-5-2-32,6 1-192,-3 0-353,1-2-223,-2 0-129,-6-6-288,-5-2-1122,0-4-1889,-2-5-1281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6.323"/>
    </inkml:context>
    <inkml:brush xml:id="br0">
      <inkml:brushProperty name="width" value="0.025" units="cm"/>
      <inkml:brushProperty name="height" value="0.025" units="cm"/>
    </inkml:brush>
  </inkml:definitions>
  <inkml:trace contextRef="#ctx0" brushRef="#br0">0 93 2947,'0'0'17232,"71"-8"-15983,-26-5-416,1-4-352,5 0-321,-1 2-128,-8 3-32,-5 4-641,-11 5-512,-10 3-384,-11 3-513,-5 7-1314,-5 2-1280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6.667"/>
    </inkml:context>
    <inkml:brush xml:id="br0">
      <inkml:brushProperty name="width" value="0.025" units="cm"/>
      <inkml:brushProperty name="height" value="0.025" units="cm"/>
    </inkml:brush>
  </inkml:definitions>
  <inkml:trace contextRef="#ctx0" brushRef="#br0">0 134 12588,'0'0'3267,"45"-47"-1730,-5 34-127,16-1-257,5 2-384,2 2-545,2-1-160,-4-1-1890,-5-3-4067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0.734"/>
    </inkml:context>
    <inkml:brush xml:id="br0">
      <inkml:brushProperty name="width" value="0.025" units="cm"/>
      <inkml:brushProperty name="height" value="0.025" units="cm"/>
    </inkml:brush>
  </inkml:definitions>
  <inkml:trace contextRef="#ctx0" brushRef="#br0">12 0 15535,'-2'18'7206,"-4"21"-5026,4-26-2269,1 1 0,0-1-1,1 1 1,1 0 0,3 23 0,-3-35 126,0 0 1,0 0-1,0 0 1,1 0-1,-1 0 1,0-1-1,1 1 1,-1 0-1,1-1 1,0 0-1,0 1 1,0-1-1,-1 0 1,1 0-1,0 0 1,0 0-1,0 0 1,1 0-1,-1 0 1,0-1-1,0 1 1,0-1-1,1 0 1,-1 0 0,0 0-1,0 0 1,0 0-1,1 0 1,-1 0-1,0-1 1,0 1-1,4-2 1,5 0 119,1-1 0,-1 0 0,0-1 0,19-9 0,6-9-106,-28 16-55,0 1 0,1-1 0,0 1 0,0 1 0,0 0 0,0 0 0,0 1 0,1 0 0,14-3 0,-23 7 2,0 0 0,0 0 1,-1-1-1,1 1 1,0 0-1,0 0 0,-1 0 1,1 0-1,-1 0 1,1 0-1,-1 0 1,1 0-1,-1 0 0,0 0 1,1 1-1,-1-1 1,0 0-1,0 0 0,0 0 1,0 0-1,0 0 1,0 0-1,0 1 0,0-1 1,-1 0-1,1 0 1,-1 1-1,1 0 28,-1 0 0,1 0 0,0 0 0,0 0 0,0 0 0,0 0 0,0 0 0,1 0 0,-1 0 0,0 0-1,1 0 1,0 0 0,-1 0 0,1 0 0,0 0 0,0 0 0,0-1 0,1 3 0,1-3 10,0 0 1,-1 0-1,1-1 1,0 1-1,0-1 0,-1 1 1,1-1-1,0 0 0,0 0 1,0 0-1,-1 0 0,1-1 1,0 1-1,0-1 0,-1 1 1,1-1-1,0 0 1,-1 0-1,1 0 0,3-3 1,54-37-405,-35 22-1507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7.755"/>
    </inkml:context>
    <inkml:brush xml:id="br0">
      <inkml:brushProperty name="width" value="0.025" units="cm"/>
      <inkml:brushProperty name="height" value="0.025" units="cm"/>
    </inkml:brush>
  </inkml:definitions>
  <inkml:trace contextRef="#ctx0" brushRef="#br0">72 1185 5061,'0'0'2754,"-8"4"-1157,4-2-1579,-32 15 2078,34-16-1756,1 0-1,-1 0 1,0 0 0,1 1-1,-1-1 1,1 0-1,0 1 1,-1-1 0,1 1-1,0-1 1,0 1-1,0 0 1,0-1 0,0 1-1,0 0 1,1 0-1,-1 0 1,0-1-1,1 1 1,-1 3 0,1-5-290,0 0 0,1 1 1,-1-1-1,0 1 1,0-1-1,1 1 0,-1-1 1,0 0-1,1 1 1,-1-1-1,0 0 0,1 1 1,-1-1-1,0 0 1,1 1-1,-1-1 0,1 0 1,-1 0-1,0 0 1,1 1-1,-1-1 0,1 0 1,-1 0-1,1 0 1,-1 0-1,1 0 0,-1 0 1,1 0-1,-1 0 1,1 0-1,-1 0 0,1 0 1,-1 0-1,1 0 1,-1 0-1,1-1 1,19-3 331,-3-5-208,-1-1-1,0-1 1,-1 0 0,0-1-1,23-26 1,1 1-100,333-309 56,186-159-741,-292 309 95,-145 128-3254,-130 67-5685,-6 1 3642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8.096"/>
    </inkml:context>
    <inkml:brush xml:id="br0">
      <inkml:brushProperty name="width" value="0.025" units="cm"/>
      <inkml:brushProperty name="height" value="0.025" units="cm"/>
    </inkml:brush>
  </inkml:definitions>
  <inkml:trace contextRef="#ctx0" brushRef="#br0">0 107 10730,'0'0'6460,"7"-9"-5558,-4 5-776,-1 0-31,1 0 0,0 1 0,0-1 1,0 1-1,1-1 0,-1 1 0,1 0 0,-1 0 1,1 1-1,0-1 0,0 1 0,0 0 1,1 0-1,-1 0 0,8-2 0,34-7 390,-7 1-248,0 2 1,1 1 0,57-2 0,-95 9-231,0 0 0,0 0 0,0 1 0,0-1 0,0 0 0,0 1 0,0 0 0,-1-1-1,1 1 1,0 0 0,0 0 0,-1 0 0,1 0 0,-1 1 0,1-1 0,-1 0 0,1 1 0,-1-1-1,0 1 1,1-1 0,-1 1 0,0-1 0,0 1 0,0 0 0,-1 0 0,1-1 0,0 1 0,-1 0-1,1 0 1,-1 0 0,1 0 0,-1 0 0,0 0 0,0 0 0,0 0 0,0 0 0,0 3 0,-1 7 37,0-1 0,0 1 1,-1-1-1,0 1 0,-6 14 1,-8 19 8,-3 0 0,-25 45 0,23-53-2607,-27 35 0,20-38-4850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09.939"/>
    </inkml:context>
    <inkml:brush xml:id="br0">
      <inkml:brushProperty name="width" value="0.025" units="cm"/>
      <inkml:brushProperty name="height" value="0.025" units="cm"/>
    </inkml:brush>
  </inkml:definitions>
  <inkml:trace contextRef="#ctx0" brushRef="#br0">39 352 1441,'0'-15'2114,"2"-44"-1144,1-74 1147,-3 113-1403,-1 0 0,-1 1 0,-1-1 0,-7-26 0,10 45-513,0 0 0,0 0 1,0 0-1,-1 0 0,1 0 0,0 0 0,-1 0 0,1 0 0,0 0 0,-1 1 0,1-1 0,-1 0 0,1 0 0,-1 0 0,0 0 0,1 1 0,-1-1 1,0 0-1,1 1 0,-1-1 0,0 1 0,-2-2 0,-5 18 2220,2 38-1192,12 109 11,8 0 0,7-2-1,75 287 1,-77-378-1019,4 0 0,3-2 0,2-1 0,4-2 0,2-1-1,3-1 1,58 73 0,-65-101 95,57 52-1,3 2 480,-46-37-460,-21-24-137,0-2 0,46 40-1,3 1-30,-59-53-96,0 0 0,2-1 1,-1-1-1,1 0 0,1-1 1,0 0-1,22 10 0,125 41 627,43 19-408,-137-54-45,-48-20-177,-2 1 0,1 1 0,27 16 1,-34-17 3,0 0 0,0-2 1,1 1-1,0-2 0,0 0 1,0 0-1,1-2 0,23 4 1,-3 7-24,-32-12-214,0 0 0,0 0 0,0 0 0,0-1 0,1 0 0,-1 1 1,1-1-1,-1 0 0,1-1 0,-1 1 0,1 0 0,-1-1 0,1 0 0,0 0 1,6-1-1,-10 0-99,1 0 0,0 0 0,0 0 0,-1 0 0,1 0 0,-1-1 1,1 1-1,-1 0 0,1 0 0,-1-1 0,0 1 0,0 0 0,1 0 0,-1-1 0,0 1 1,0 0-1,0-1 0,-1 1 0,1-2 0,-3-16-6256,-9 2-4109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0.459"/>
    </inkml:context>
    <inkml:brush xml:id="br0">
      <inkml:brushProperty name="width" value="0.025" units="cm"/>
      <inkml:brushProperty name="height" value="0.025" units="cm"/>
    </inkml:brush>
  </inkml:definitions>
  <inkml:trace contextRef="#ctx0" brushRef="#br0">0 22 4452,'6'0'2210,"3"0"-2146,-7-6-416,3 0 0,-1 1 256,-2 2 32,-2 2-737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1.427"/>
    </inkml:context>
    <inkml:brush xml:id="br0">
      <inkml:brushProperty name="width" value="0.025" units="cm"/>
      <inkml:brushProperty name="height" value="0.025" units="cm"/>
    </inkml:brush>
  </inkml:definitions>
  <inkml:trace contextRef="#ctx0" brushRef="#br0">93 256 2146,'7'-15'977,"-5"12"-768,-1 0 0,0 0 0,0 0 0,0 0 0,0 0 0,0 0 0,0 0 0,-1 0 0,0 0 0,1 0 0,-1 0 0,-1-3 0,1 5-167,0 0 0,0 1 0,0-1 0,0 1 0,0-1 0,0 1 0,0-1 0,0 1 0,0-1 0,0 1 0,0-1 0,-1 1 0,1-1 0,0 1 0,0 0 0,-1-1 1,1 1-1,0-1 0,-1 1 0,1 0 0,0-1 0,-1 1 0,1-1 0,-1 1 0,1 0 0,-1 0 0,1-1 0,-1 1 0,1 0 0,0 0 0,-1 0 0,1-1 0,-1 1 0,0 0 0,1 0 0,-1 0 0,1 0 0,-1 0 0,1 0 0,-1 0 0,0 0 0,-24 11 7362,5-3-3446,14-7-1073,7 2-1162,20 6-687,33 5-1106,-51-14 78,-1 1 1,1-1 0,-1 0 0,1 0 0,-1 0 0,0-1 0,1 1 0,-1 0 0,1-1-1,-1 0 1,0 1 0,1-1 0,-1 0 0,0 0 0,0-1 0,1 1 0,-1 0-1,0-1 1,0 1 0,-1-1 0,4-2 0,-4 1 26,1-1 1,0 0-1,-1 0 1,0 1-1,0-1 1,0 0-1,0 0 1,0 0-1,-1 0 1,0 0-1,0 0 1,-1-7-1,1 8 26,-1-1 0,1 1-1,-1 0 1,0-1 0,0 1 0,-1 0-1,1 0 1,0 0 0,-1 0-1,0 0 1,0 0 0,0 0 0,0 1-1,0-1 1,-1 1 0,1-1 0,-1 1-1,1 0 1,-1 0 0,0 0-1,0 1 1,0-1 0,0 0 0,0 1-1,0 0 1,0 0 0,-1 0 0,1 0-1,-5 0 1,5 0-54,-1 0-1,0 1 1,0-1 0,1 1-1,-1 0 1,0 0 0,0 1-1,1-1 1,-1 1 0,0 0-1,1-1 1,-1 2 0,1-1-1,-1 0 1,1 1 0,-1-1-1,1 1 1,0 0 0,0 0-1,0 1 1,0-1 0,0 1-1,0-1 1,1 1 0,-1 0-1,-3 5 1,3-1-8,0 0-1,0 0 1,1 0 0,0 0 0,0 0-1,1 0 1,-1 0 0,2 1-1,-1 10 1,1-16 1,0-1-1,0 1 1,0 0 0,0 0-1,0 0 1,1 0 0,-1 0-1,1-1 1,-1 1 0,1 0-1,0 0 1,-1-1 0,1 1-1,0 0 1,0-1 0,0 1-1,0-1 1,1 1 0,-1-1-1,0 0 1,1 1 0,-1-1-1,1 0 1,-1 0 0,1 0-1,-1 0 1,1 0 0,0-1-1,-1 1 1,1 0 0,0-1-1,0 1 1,0-1 0,0 0-1,-1 1 1,1-1 0,0 0-1,0 0 1,0 0 0,3-1-1,0 0 13,-1 0-1,1-1 1,-1 0-1,1 0 0,-1 0 1,0 0-1,0-1 1,0 1-1,0-1 0,-1 0 1,1 0-1,-1-1 1,1 1-1,-1-1 0,0 1 1,-1-1-1,1 0 1,-1 0-1,3-6 0,1-1 11,-1 0 0,0 0-1,0-1 1,-1 1-1,-1-1 1,3-16-1,-6-6 80,0 33-99,0 0 1,0 1 0,0-1-1,0 0 1,-1 1-1,1-1 1,0 1-1,0-1 1,-1 0 0,1 1-1,-1-1 1,1 1-1,0-1 1,-1 1-1,1-1 1,-1 1 0,1-1-1,-1 1 1,1 0-1,-1-1 1,1 1-1,-1 0 1,1-1 0,-1 1-1,0 0 1,1 0-1,-1-1 1,0 1-1,1 0 1,-1 0 0,0 0-1,1 0 1,-1 0-1,1 0 1,-1 0-1,0 0 1,1 0-1,-1 0 1,0 0 0,1 1-1,-1-1 1,0 0-1,0 1 1,-1 0-6,-1 0 1,1 1-1,0 0 1,0-1-1,0 1 0,0 0 1,0 0-1,0 0 1,0 0-1,1 0 0,-1 1 1,1-1-1,0 0 1,-1 1-1,1-1 0,-1 5 1,-15 46-49,16-47 55,-3 12 22,0 0-1,1 0 0,-1 32 1,18-84 202,-4 15-115,-2-2-26,-1 0 1,0-1-1,-2 0 0,0 0 0,3-45 0,-9 81-87,-1-1 0,0 0 0,-5 18 0,-4 26-16,10 25 75,1-82-58,0 0 0,0 0 1,0 0-1,0 0 0,-1 0 0,1 1 0,0-1 0,0 0 1,0 0-1,0 0 0,0 1 0,0-1 0,0 0 0,0 0 1,0 0-1,0 0 0,0 1 0,0-1 0,0 0 0,0 0 1,0 0-1,0 1 0,0-1 0,0 0 0,0 0 1,0 0-1,0 0 0,1 1 0,-1-1 0,0 0 0,0 0 1,0 0-1,0 0 0,0 0 0,0 1 0,0-1 0,1 0 1,-1 0-1,0 0 0,0 0 0,0 0 0,0 0 0,1 0 1,-1 0-1,0 1 0,0-1 0,0 0 0,0 0 0,1 0 1,-1 0-1,0 0 0,0 0 0,0 0 0,1 0 0,-1 0 1,0 0-1,10-12 105,6-20 116,13-61 50,-26 83-261,-1 0 0,0 0-1,-1-1 1,0 1 0,-1 0-1,0-1 1,-2-12 0,-2 19-30,-4 11-9,-2 10-16,0 11 30,1 1-1,2-1 1,1 1-1,1 0 1,1 1-1,1 43 1,3-73 13,0 0 1,0 0-1,0 0 1,0 0-1,1 0 1,-1 0-1,0 0 1,0 0-1,0 0 1,0 0-1,0 0 1,0 0-1,0 0 1,0 0-1,0 0 1,1 0-1,-1 0 1,0 0-1,0 0 1,0 0-1,0 0 1,0 0-1,0 0 1,0 0-1,0 0 1,0 0-1,0 0 1,1 0-1,-1 0 1,0 0-1,0 0 1,0 0-1,0 1 1,0-1-1,0 0 1,0 0-1,0 0 1,0 0-1,0 0 1,0 0-1,0 0 1,0 0 0,0 0-1,0 0 1,0 0-1,0 1 1,0-1-1,0 0 1,0 0-1,0 0 1,0 0-1,0 0 1,0 0-1,0 0 1,0 0-1,0 0 1,0 1-1,8-14 20,5-18 81,-8 17-72,-1 0 0,0-1 0,-1 0 0,0 0 0,-2 0 0,1 0 0,-2 0-1,-2-30 1,2 45-27,0-1-1,0 1 0,0-1 1,0 0-1,0 1 0,0-1 1,0 1-1,0-1 1,-1 0-1,1 1 0,0-1 1,0 1-1,-1-1 0,1 1 1,0-1-1,-1 0 0,1 1 1,0 0-1,-1-1 0,1 1 1,-1-1-1,1 1 1,-1-1-1,1 1 0,-1 0 1,1-1-1,-1 1 0,1 0 1,-1 0-1,1-1 0,-1 1 1,1 0-1,-1 0 0,0 0 1,1 0-1,-1 0 1,0-1-1,1 1 0,-1 0 1,1 1-1,-1-1 0,0 0 1,1 0-1,-1 0 0,1 0 1,-1 0-1,0 1 0,1-1 1,-1 0-1,1 0 1,-1 1-1,0-1 0,-1 2-7,-1 0 0,1 0 0,0 0-1,0 0 1,0 0 0,0 0 0,0 0-1,0 0 1,-2 5 0,-3 10-37,2 0 0,-1 0 0,2 0 0,0 0 0,2 1 1,-1 0-1,2-1 0,1 19 0,0-34-56,0-1 1,0 1-1,0 0 0,0-1 1,0 1-1,1-1 0,-1 1 1,1-1-1,-1 1 0,1-1 0,-1 1 1,1-1-1,0 1 0,0-1 1,0 0-1,0 1 0,0-1 1,0 0-1,1 2 0,-1-3-106,0 0 1,0 1-1,0-1 0,0 0 0,0 0 0,0 1 0,0-1 0,0 0 0,0 0 0,0 0 0,0 0 0,0 0 0,0 0 0,0-1 0,-1 1 0,1 0 1,0 0-1,0-1 0,0 1 0,0 0 0,0-1 0,0 1 0,-1-1 0,1 1 0,0-1 0,0 0 0,-1 1 0,1-1 0,0 0 0,-1 1 0,1-1 1,0 0-1,0-1 0,13-24-7604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2.264"/>
    </inkml:context>
    <inkml:brush xml:id="br0">
      <inkml:brushProperty name="width" value="0.025" units="cm"/>
      <inkml:brushProperty name="height" value="0.025" units="cm"/>
    </inkml:brush>
  </inkml:definitions>
  <inkml:trace contextRef="#ctx0" brushRef="#br0">139 1 10410,'-1'9'3795,"-33"157"-141,1-13-2220,23-90-1471,-18 139 1037,20-71-5695,8-134 4095,0 0 0,-1 0 0,0-1 0,1 1 0,-1 0 0,-1 0 0,1 0 0,0 0 0,-3-3 0,-10-17-4445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2.607"/>
    </inkml:context>
    <inkml:brush xml:id="br0">
      <inkml:brushProperty name="width" value="0.025" units="cm"/>
      <inkml:brushProperty name="height" value="0.025" units="cm"/>
    </inkml:brush>
  </inkml:definitions>
  <inkml:trace contextRef="#ctx0" brushRef="#br0">18 29 1858,'0'0'9283,"-2"9"-7580,-4 28 881,-4 72 0,10 48-1292,0-154-1288,0 0 0,0 0 1,1 0-1,-1 0 1,1-1-1,-1 1 0,1 0 1,0 0-1,0-1 0,0 1 1,0-1-1,1 1 1,-1-1-1,1 1 0,-1-1 1,1 0-1,0 0 1,4 4-1,-4-5 22,0 0 0,0 0 0,0 0 0,0 0 0,1 0 1,-1 0-1,0-1 0,0 0 0,1 1 0,-1-1 0,0 0 0,1 0 0,-1 0 0,0 0 1,1 0-1,-1-1 0,0 1 0,0-1 0,1 1 0,-1-1 0,0 0 0,0 0 1,3-2-1,14-9 184,-1-1 0,0 0 0,-1-2 0,0 0 0,-2 0 0,16-21 0,-10 13-95,7-6-175,-3 3-405,-1-1-1,-1 0 1,-1-2 0,18-33 0,-15 11-4911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4.494"/>
    </inkml:context>
    <inkml:brush xml:id="br0">
      <inkml:brushProperty name="width" value="0.025" units="cm"/>
      <inkml:brushProperty name="height" value="0.025" units="cm"/>
    </inkml:brush>
  </inkml:definitions>
  <inkml:trace contextRef="#ctx0" brushRef="#br0">12 99 18930,'0'0'4457,"-1"11"-3618,-1 7-576,-2 12 30,1-1 0,2 58 0,1-85-318,0-1 0,0 0-1,0 0 1,0 0 0,0 1 0,1-1-1,-1 0 1,1 0 0,-1 0 0,1 0 0,-1 1-1,1-1 1,0 0 0,-1 0 0,1 0-1,0 0 1,0-1 0,0 1 0,0 0 0,0 0-1,0 0 1,0-1 0,0 1 0,0 0-1,0-1 1,0 1 0,0-1 0,0 1 0,0-1-1,1 0 1,-1 0 0,0 1 0,0-1-1,1 0 1,-1 0 0,0 0 0,0 0-1,1 0 1,0-1 0,2 1-85,-1-1 1,1 0-1,-1 0 0,1-1 1,-1 1-1,0-1 1,0 1-1,0-1 0,0 0 1,0 0-1,0 0 0,4-4 1,3-7-597,0 0 0,0 0 0,-2-1-1,1 0 1,-2 0 0,0-1 0,0 0 0,-2 0 0,0 0 0,0-1 0,1-16 0,-2 10 1258,-2 0 0,0-24 0,-6 53 3166,-6 9-3198,2 4-401,1-1-1,1 1 1,1 1-1,0-1 0,2 1 1,0 0-1,2 0 1,0 0-1,1 0 0,4 26 1,-4-45-196,1 1 0,0-1 0,-1 1 0,1-1 0,0 0 0,0 0 0,0 1 0,1-1 0,-1 0 0,0 0 0,1 0 0,-1 0 0,4 3 0,9 2-9447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4.869"/>
    </inkml:context>
    <inkml:brush xml:id="br0">
      <inkml:brushProperty name="width" value="0.025" units="cm"/>
      <inkml:brushProperty name="height" value="0.025" units="cm"/>
    </inkml:brush>
  </inkml:definitions>
  <inkml:trace contextRef="#ctx0" brushRef="#br0">1 58 11435,'0'0'5285,"54"-7"-4709,-22 0-351,-1-1-161,3-5-609,0 3-2850,-1-3-2018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5.273"/>
    </inkml:context>
    <inkml:brush xml:id="br0">
      <inkml:brushProperty name="width" value="0.025" units="cm"/>
      <inkml:brushProperty name="height" value="0.025" units="cm"/>
    </inkml:brush>
  </inkml:definitions>
  <inkml:trace contextRef="#ctx0" brushRef="#br0">81 102 2146,'0'0'14729,"-8"3"-13566,3-1-1014,1 0 0,0 0-1,0 0 1,0 1 0,0-1-1,0 1 1,0 0-1,1 0 1,-1 0 0,1 1-1,0-1 1,0 1-1,0 0 1,1 0 0,-1 0-1,1 0 1,0 0 0,0 0-1,0 0 1,1 1-1,0-1 1,0 1 0,0 0-1,-1 5 1,2-6-115,-1-1 1,1 0-1,0 1 1,0-1-1,0 0 1,0 0-1,1 1 0,-1-1 1,1 0-1,0 0 1,0 1-1,0-1 1,0 0-1,1 0 1,-1 0-1,1 0 0,-1-1 1,1 1-1,0 0 1,3 2-1,-2-3-27,-1-1-1,1 1 1,0-1-1,0 1 1,0-1-1,0 0 1,1 0-1,-1 0 1,0-1-1,0 1 1,1-1-1,-1 0 1,0 0-1,0 0 1,1 0-1,-1 0 0,0-1 1,1 1-1,-1-1 1,5-2-1,-3 1 1,-1 0 0,0 0 0,1-1-1,-1 0 1,0 1 0,0-1 0,0-1-1,-1 1 1,1-1 0,-1 1-1,0-1 1,0 0 0,0 0 0,0-1-1,-1 1 1,1 0 0,-1-1 0,0 0-1,-1 1 1,2-6 0,-1 3 135,1-1 0,-2 0-1,1 0 1,-1 0 0,0 0 0,-1 0 0,1 0 0,-2 0 0,1 0 0,-1 0 0,0 0-1,-3-8 1,4 16-135,0-1 0,0 0 0,0 0 0,0 1-1,-1-1 1,1 0 0,0 1 0,0-1 0,-1 0-1,1 0 1,0 1 0,-1-1 0,1 1 0,-1-1-1,1 0 1,-1 1 0,1-1 0,-1 1 0,1-1 0,-1 1-1,1-1 1,-1 1 0,0-1 0,1 1 0,-1 0-1,0-1 1,1 1 0,-1 0 0,0 0 0,0 0 0,1-1-1,-1 1 1,0 0 0,1 0 0,-1 0 0,0 0-1,0 0 1,1 0 0,-1 0 0,0 1 0,0-1-1,1 0 1,-1 0 0,0 0 0,0 1 0,0-1 0,0 2-1,-1-1 0,1 0 1,0 0-1,0 1 1,-1-1-1,1 0 0,0 1 1,0-1-1,1 1 1,-1-1-1,0 1 0,0 0 1,1-1-1,-1 1 1,1 0-1,0-1 0,-1 1 1,1 0-1,0 2 1,0-2-6,0 0 0,0 0 0,0 0 0,0 0 0,0 0 1,0 0-1,1 0 0,-1 0 0,1 0 0,-1 0 0,1 0 1,0-1-1,0 1 0,0 0 0,0 0 0,0 0 0,0-1 0,1 1 1,-1-1-1,0 1 0,3 1 0,-2-2 1,1 0 0,0 0 0,-1 0 0,1 0 0,0-1 0,0 1 0,0-1 0,-1 1 0,1-1 0,0 0 0,0 0 0,0-1 0,-1 1 0,1-1-1,0 1 1,3-2 0,0-1-8,0 0 0,0 0 1,-1 0-1,1-1 0,-1 0 0,0-1 0,1 1 0,-2-1 0,1 0 0,-1 0 0,1 0 0,-2 0 0,1-1 0,4-9 0,14-16-33,-23 36 14,0 0-1,1 1 0,0-1 0,0 0 1,0 0-1,1 8 0,0 1 19,-1-11 25,0 0 0,0 0 0,0 0 0,0 0 0,1 0-1,-1 0 1,1-1 0,0 1 0,0 0 0,0 0-1,0-1 1,0 1 0,0-1 0,4 5 0,-4-6-1,1 0 0,-1 0 0,1 0-1,-1-1 1,1 1 0,-1 0 0,1-1 0,0 0 0,-1 1 0,1-1 0,0 0 0,-1 0 0,1 0 0,0 0 0,-1 0 0,1 0-1,0 0 1,-1-1 0,1 1 0,0-1 0,-1 1 0,1-1 0,-1 1 0,1-1 0,-1 0 0,1 0 0,-1 0 0,2-1 0,9-7 4,0 1 1,-1-1 0,0-1 0,-1 0 0,0-1 0,-1 1-1,0-2 1,-1 0 0,0 0 0,10-20 0,-16 25-6,-10 32 176,5-20-94,1 0 0,0 0 0,0 0 0,0 1 0,1-1 0,0 1 0,0-1 0,0 1 0,1 0 0,-1-1 0,1 1 0,1-1 0,1 11 0,-1-14-76,0-1 0,0 1 0,1-1 0,-1 0 0,1 0 0,-1 1 1,1-1-1,-1 0 0,1 0 0,0 0 0,-1 0 0,1-1 0,0 1 0,0 0 0,-1-1 0,1 1 1,0-1-1,0 0 0,0 1 0,0-1 0,0 0 0,0 0 0,0 0 0,0-1 0,-1 1 0,1 0 1,0-1-1,4-1 0,1 1-51,1-1 1,-1 0-1,1-1 1,-1 0-1,12-7 1,9-13-2376,-21 14-1392,-2-2-3505,-5 5-2554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715"/>
    </inkml:context>
    <inkml:brush xml:id="br0">
      <inkml:brushProperty name="width" value="0.05" units="cm"/>
      <inkml:brushProperty name="height" value="0.05" units="cm"/>
    </inkml:brush>
  </inkml:definitions>
  <inkml:trace contextRef="#ctx0" brushRef="#br0">171 4 18628,'-2'-1'213,"0"1"1,0 0-1,-1-1 0,1 1 1,0 0-1,-1 0 1,1 1-1,0-1 0,0 0 1,0 1-1,-4 1 1,-3 0 137,0 1 1,0 0 0,1 1 0,-1 0 0,-10 6 0,17-8-331,0-1 1,0 0-1,0 1 0,0-1 0,0 1 1,0-1-1,0 1 0,1 0 1,-1 0-1,1 0 0,-1 0 0,1 0 1,0 0-1,-1 0 0,1 0 0,0 1 1,1-1-1,-1 0 0,0 1 0,1-1 1,-1 0-1,1 1 0,0-1 0,0 5 1,0-6-21,0 0 0,0 1 1,1-1-1,-1 0 0,0 0 0,1 0 1,-1 0-1,1 0 0,0 0 1,-1 0-1,1-1 0,0 1 0,-1 0 1,1 0-1,0 0 0,0-1 0,0 1 1,0 0-1,-1-1 0,1 1 1,2 0-1,0 0-1,0 0 0,0 0 0,0-1 1,0 1-1,0-1 0,-1 1 0,1-1 0,4 0 0,1-1-2,1 0-1,-1 0 1,0-1-1,0 0 1,11-5-1,-8 2 9,0-1 1,-1 0-1,0 0 0,0-1 0,0-1 0,-1 1 0,0-2 0,12-14 0,-20 23-4,0-1 0,-1 1 1,1 0-1,-1-1 0,1 1 0,-1-1 0,1 0 1,-1 1-1,1-1 0,-1 1 0,0-1 0,1 0 0,-1 1 1,0-1-1,1 0 0,-1 1 0,0-1 0,0 0 1,0 0-1,0 1 0,0-1 0,0 0 0,0 1 1,0-1-1,0 0 0,0 0 0,0 1 0,0-1 0,0-1 1,-2 3 0,1-1 0,0 0 1,0 1-1,0-1 0,0 0 0,0 1 1,0-1-1,0 1 0,1-1 1,-1 1-1,0 0 0,0-1 0,0 1 1,0 0-1,1 0 0,-1 0 1,0-1-1,1 1 0,-1 0 1,0 2-1,-13 16 10,2 0-1,0 0 1,2 1 0,0 1-1,1 0 1,1 0 0,1 1 0,1 0-1,1 0 1,0 0 0,2 1-1,-1 38 1,5-55-7,-1-1-1,1 1 1,0-1-1,0 0 1,0 1-1,1-1 1,0 0 0,0 0-1,0 0 1,1 0-1,0 0 1,3 4-1,4 4 14,1-1 0,20 18 0,-6-6-16,-24-24-1,0 1-1,-1-1 0,1 1 1,0-1-1,-1 1 0,1-1 1,-1 1-1,1 0 0,-1-1 1,1 1-1,-1 0 1,1-1-1,-1 1 0,0 0 1,1 0-1,-1-1 0,0 1 1,0 0-1,1 0 0,-1 0 1,0-1-1,0 1 1,0 0-1,0 0 0,0 0 1,0-1-1,0 1 0,0 0 1,-1 0-1,1 0 0,0-1 1,0 1-1,-1 0 0,1 0 1,0-1-1,-1 1 1,1 0-1,-1-1 0,1 1 1,-1 0-1,1-1 0,-1 1 1,0-1-1,1 1 0,-1-1 1,0 1-1,1-1 1,-1 1-1,0-1 0,1 0 1,-1 1-1,0-1 0,0 0 1,-1 1-1,-7 2 67,1-1 1,-1 1-1,-17 1 0,23-4-37,-51 8-336,-70 0-1,129-9 0,1-1 1,-1 1-1,0-1 0,0 0 0,0 0 0,0-1 0,0 1 1,-1-1-1,5-4 0,-4 4 27,22-17-521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1.082"/>
    </inkml:context>
    <inkml:brush xml:id="br0">
      <inkml:brushProperty name="width" value="0.025" units="cm"/>
      <inkml:brushProperty name="height" value="0.025" units="cm"/>
    </inkml:brush>
  </inkml:definitions>
  <inkml:trace contextRef="#ctx0" brushRef="#br0">0 1 12684,'0'0'9417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5.614"/>
    </inkml:context>
    <inkml:brush xml:id="br0">
      <inkml:brushProperty name="width" value="0.025" units="cm"/>
      <inkml:brushProperty name="height" value="0.025" units="cm"/>
    </inkml:brush>
  </inkml:definitions>
  <inkml:trace contextRef="#ctx0" brushRef="#br0">115 1 15439,'0'0'3325,"-8"0"-639,6 0-2620,-7-1 426,0 2-1,0-1 0,-1 1 1,-15 4-1,22-5-454,1 1 0,0-1-1,0 1 1,0 0 0,0 0-1,0 0 1,0 0 0,0 0-1,0 0 1,0 1 0,0-1 0,1 1-1,-1-1 1,1 1 0,-1-1-1,1 1 1,-1 0 0,1 0 0,0 0-1,0 0 1,0 0 0,0 0-1,0 0 1,0 0 0,1 0 0,-1 0-1,1 1 1,-1-1 0,1 4-1,2-4-88,-1-1-1,1 0 0,0 0 0,0 0 0,0 0 0,-1 0 0,1 0 0,0 0 0,0-1 0,0 1 0,1-1 1,-1 1-1,0-1 0,0 0 0,0 0 0,0 0 0,0 0 0,4-1 0,6 2-217,0 0 173,0 1 1,0 0 0,0 1 0,-1 1 0,0 0 0,1 0 0,-1 1 0,17 10 0,-27-14 130,0 0 1,0-1 0,0 1-1,-1 0 1,1 0-1,0-1 1,0 1 0,0 0-1,-1 0 1,1 0 0,-1 0-1,1 0 1,-1 0-1,1 0 1,-1 1 0,1-1-1,-1 0 1,0 0 0,0 0-1,1 0 1,-1 0-1,0 1 1,0-1 0,0 0-1,0 0 1,-1 0-1,1 0 1,0 1 0,0-1-1,-1 0 1,1 0 0,0 0-1,-1 0 1,1 0-1,-1 0 1,0 0 0,1 0-1,-1 0 1,0 0 0,0 0-1,1 0 1,-1-1-1,0 1 1,0 0 0,0-1-1,0 1 1,-2 1 0,-5 4 115,0-1 0,0 0 0,-1 0 0,-10 5 1,9-6-369,-47 18 173,19-19-5885,35-7 1200,3-9-1238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5.988"/>
    </inkml:context>
    <inkml:brush xml:id="br0">
      <inkml:brushProperty name="width" value="0.025" units="cm"/>
      <inkml:brushProperty name="height" value="0.025" units="cm"/>
    </inkml:brush>
  </inkml:definitions>
  <inkml:trace contextRef="#ctx0" brushRef="#br0">0 96 4292,'0'0'12914,"9"-1"-10069,2 0-2083,-7 1-492,0 0 0,0 0 0,0-1 0,0 1 0,0-1 0,0 0 0,0 0 0,4-2 0,-3-1-139,-1 1-1,0 0 1,0-1-1,0 0 1,0 0-1,0 0 1,-1 0-1,0 0 1,0-1-1,0 1 1,-1-1-1,1 0 1,-1 0-1,0 0 1,-1 0-1,1 0 1,0-8-1,-2 12 191,-21 7 95,11-2-185,1 1 0,0 0 0,0 1 0,-14 13 0,20-17-155,1-1 0,0 1 0,0 0 0,0 0 1,0 1-1,1-1 0,-1 0 0,0 1 1,1-1-1,0 0 0,0 1 0,0 0 1,0-1-1,0 1 0,0 0 0,0 0 0,1-1 1,0 1-1,-1 0 0,1 0 0,0 0 1,0-1-1,1 6 0,0-7-68,0 0 1,0 0-1,0 0 0,0 0 1,0 0-1,0 0 0,0 0 0,0 0 1,0-1-1,0 1 0,0 0 1,0-1-1,1 1 0,-1-1 0,0 1 1,1-1-1,-1 0 0,0 1 1,1-1-1,-1 0 0,0 0 0,2 0 1,39 1-53,-33-1-18,2 0-310,0-1-1,0 0 0,0-1 1,-1 0-1,16-5 0,26-15-4864,-19 5-1057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6.632"/>
    </inkml:context>
    <inkml:brush xml:id="br0">
      <inkml:brushProperty name="width" value="0.025" units="cm"/>
      <inkml:brushProperty name="height" value="0.025" units="cm"/>
    </inkml:brush>
  </inkml:definitions>
  <inkml:trace contextRef="#ctx0" brushRef="#br0">0 1 7239,'0'0'19047,"1"10"-18694,-1-1-313,5 36 90,-5-43-122,0-1 0,1 1 0,-1-1-1,1 1 1,0-1 0,-1 1-1,1-1 1,0 1 0,0-1 0,0 0-1,0 0 1,0 1 0,0-1 0,0 0-1,0 0 1,1 0 0,-1 0 0,0 0-1,1 0 1,-1-1 0,1 1-1,-1 0 1,1-1 0,-1 1 0,1-1-1,-1 1 1,1-1 0,2 0 0,38-3 196,-37 2-199,0 0-1,0 0 1,1 1-1,-1 0 1,0 0-1,0 0 1,8 1-1,-12 0-6,1 0 0,0 0 0,-1 0 1,1-1-1,-1 1 0,1 1 0,-1-1 0,1 0 0,-1 0 0,0 0 1,0 1-1,1-1 0,-1 1 0,0-1 0,0 1 0,0-1 0,-1 1 1,1 0-1,0-1 0,-1 1 0,1 0 0,-1 0 0,1-1 0,-1 1 1,0 3-1,1 17-58,-1-16 98,0 0 0,1 0 0,-1 0 0,1 0 0,3 10-1,-4-15-71,0 0-1,1 0 1,-1-1-1,1 1 1,-1 0-1,1 0 0,-1-1 1,1 1-1,0 0 1,-1-1-1,1 1 1,0-1-1,-1 1 0,1-1 1,0 1-1,0-1 1,0 1-1,-1-1 1,1 0-1,0 0 0,0 1 1,0-1-1,0 0 1,0 0-1,0 0 1,-1 0-1,1 0 0,0 0 1,0 0-1,0 0 1,0 0-1,0 0 1,0-1-1,-1 1 1,1 0-1,0-1 0,0 1 1,0 0-1,-1-1 1,1 1-1,0-1 1,0 1-1,-1-1 0,2 0 1,4-4-635,1 1 0,-1-1 0,0 0 0,-1 0 0,1 0 0,4-7 0,17-22-5390,-22 27 4085,12-16-4261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7.132"/>
    </inkml:context>
    <inkml:brush xml:id="br0">
      <inkml:brushProperty name="width" value="0.025" units="cm"/>
      <inkml:brushProperty name="height" value="0.025" units="cm"/>
    </inkml:brush>
  </inkml:definitions>
  <inkml:trace contextRef="#ctx0" brushRef="#br0">45 218 4228,'0'0'19282,"-4"3"-18364,-1-1-817,3-1-78,0 0 1,0 0-1,0 0 1,0 0-1,0 1 1,0-1-1,0 1 1,0-1-1,0 1 1,1 0 0,-1-1-1,1 1 1,-1 0-1,1 0 1,0 0-1,-1 0 1,1 1-1,0-1 1,1 0-1,-1 0 1,0 0-1,1 1 1,-1-1 0,0 5-1,2-6-14,0-1-1,0 1 1,0 0 0,0-1-1,0 1 1,0 0-1,0-1 1,0 0 0,0 1-1,0-1 1,0 1 0,0-1-1,0 0 1,0 0-1,0 0 1,0 0 0,0 0-1,0 0 1,0 0 0,0 0-1,1 0 1,0-1 0,31-3 107,-28 2-109,1 0 0,0-1 1,-1 0-1,0-1 0,0 1 0,0-1 0,0 0 1,0 0-1,-1 0 0,0-1 0,0 0 0,0 1 1,0-2-1,-1 1 0,0 0 0,0-1 0,0 1 1,-1-1-1,1 0 0,-2 0 0,1 0 0,1-9 1,-3 15 1,0 0 0,0 0-1,0-1 1,0 1 0,0 0 0,0-1 0,0 1 0,0 0 0,0-1 0,0 1 0,0 0 0,0 0 0,0-1 0,-1 1 0,1 0 0,0-1 0,0 1 0,0 0 0,0 0 0,-1 0 0,1-1 0,0 1 0,0 0 0,-1 0 0,1 0 0,0-1 0,0 1 0,-1 0 0,1 0 0,0 0 0,0 0 0,-1 0 0,1-1 0,0 1 0,-1 0 0,1 0 0,0 0 0,-1 0 0,-15 5 167,-11 17 8,26-21-173,0 1 0,0 0 0,0 0 0,0 0 0,0 0 0,1 0 1,-1 0-1,1 0 0,-1 0 0,1 0 0,0 0 0,0 0 0,0 0 1,0 0-1,0 0 0,1 4 0,-1-5 0,1 0 1,-1 0-1,1 0 0,-1 0 1,1-1-1,0 1 1,0 0-1,-1 0 0,1-1 1,0 1-1,0-1 0,0 1 1,-1 0-1,1-1 0,0 0 1,0 1-1,0-1 1,0 1-1,0-1 0,0 0 1,0 0-1,0 0 0,2 1 1,2-1 18,-1-1 0,1 1-1,0-1 1,-1 1 0,1-1 0,-1 0 0,1-1 0,-1 1 0,0-1 0,1 0 0,-1 0 0,0-1 0,7-4-1,5-6 13,0-1 0,-1-1 0,25-31 0,-34 37-33,0 0 1,0 0-1,-1-1 0,0 1 1,0-1-1,-1-1 1,-1 1-1,1 0 1,1-14-1,-5 24-13,0 0 0,0 0 0,0-1 0,0 1 0,0 0 0,0 0 0,0-1 0,1 1-1,-1 0 1,0 0 0,0-1 0,0 1 0,0 0 0,0 0 0,-1-1 0,1 1 0,0 0 0,0 0 0,0-1 0,0 1 0,0 0 0,0 0 0,0 0 0,0-1 0,0 1 0,-1 0-1,1 0 1,0 0 0,0-1 0,0 1 0,0 0 0,-1 0 0,1 0 0,0 0 0,0-1 0,0 1 0,-1 0 0,1 0 0,0 0 0,0 0 0,-1 0 0,-11 5-90,-9 13 43,-3 15 25,-20 37 0,39-60 92,0 0 0,0 0-1,1 0 1,0 1 0,1 0-1,0-1 1,1 1 0,-2 22-1,4-30-61,1-1 0,-1 1 0,1-1 0,-1 1 0,1-1 0,0 0 0,0 1 0,0-1-1,0 0 1,1 1 0,-1-1 0,1 0 0,-1 0 0,1 0 0,0 0 0,0-1 0,0 1 0,0 0 0,0-1 0,0 1 0,0-1-1,0 0 1,0 0 0,1 0 0,-1 0 0,1 0 0,-1 0 0,1-1 0,-1 1 0,1-1 0,-1 1 0,1-1 0,3 0 0,46 0-1543,-8-7-3526,-13-5-2718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7.788"/>
    </inkml:context>
    <inkml:brush xml:id="br0">
      <inkml:brushProperty name="width" value="0.025" units="cm"/>
      <inkml:brushProperty name="height" value="0.025" units="cm"/>
    </inkml:brush>
  </inkml:definitions>
  <inkml:trace contextRef="#ctx0" brushRef="#br0">58 228 2947,'0'0'14590,"0"-8"-12001,-1-27-465,1 35-2081,0-1 0,0 1 0,0 0 0,0-1 1,0 1-1,0-1 0,0 1 0,0 0 0,0-1 0,0 1 0,0 0 0,0-1 0,0 1 0,-1-1 0,1 1 0,0 0 0,0-1 0,0 1 0,0 0 0,-1-1 0,1 1 0,0 0 0,0 0 0,-1-1 0,1 1 0,0 0 0,0 0 0,-1-1 0,1 1 0,0 0 0,-1 0 0,1 0 0,0-1 0,-1 1 0,1 0 0,-1 0 0,1 0 0,0 0 0,-1 0 0,1 0 0,0 0 0,-1 0 0,1 0 0,-1 0 0,1 0 0,0 0 1,-1 0-1,1 0 0,0 0 0,-1 0 0,1 1 0,-1-1 0,1 0 0,0 0 0,-1 0 0,1 1 0,-14 11 526,-9 39-25,22-48-533,0 0-1,0 0 0,0 0 1,1 0-1,-1 0 1,1 0-1,0 0 0,0 0 1,0 0-1,0 0 0,0 0 1,0 0-1,1-1 0,0 1 1,-1 0-1,3 5 1,-2-7-4,0-1 0,0 1 0,0 0 0,1 0 0,-1-1 0,0 1 0,0-1 0,1 1 0,-1-1 0,0 1 0,1-1 0,-1 0 0,0 0 0,1 0 0,-1 1 0,0-1 0,1 0 0,-1-1 0,1 1 0,-1 0 0,0 0 0,3-1 0,31-12 301,-22 5-261,0-1-1,0 0 0,-1-1 0,0-1 0,-1 1 0,0-2 1,0 0-1,-2 0 0,1-1 0,-2 0 0,0 0 0,0-1 1,-1 0-1,-1-1 0,0 1 0,-1-1 0,-1-1 1,0 1-1,3-31 0,-7 46-42,0 0 0,0 0 1,0 0-1,0-1 0,0 1 0,0 0 0,0 0 1,0 0-1,0 0 0,0-1 0,0 1 0,0 0 1,0 0-1,0 0 0,0 0 0,0-1 0,0 1 1,0 0-1,0 0 0,0 0 0,0 0 0,0 0 1,0-1-1,0 1 0,0 0 0,0 0 0,0 0 1,0 0-1,0 0 0,0-1 0,-1 1 0,1 0 1,0 0-1,0 0 0,0 0 0,0 0 0,0 0 1,0 0-1,-1-1 0,1 1 0,0 0 1,0 0-1,0 0 0,0 0 0,-1 0 0,1 0 1,0 0-1,0 0 0,0 0 0,0 0 0,0 0 1,-1 0-1,1 0 0,0 0 0,-9 10 79,-5 16-45,8-9 113,1 1 0,0 0 0,1 0 0,-2 35 0,6-46-342,0-1 1,0 0 0,1 0-1,0 1 1,0-1 0,1 0 0,-1 0-1,4 7 1,-4-11-352,1 1 0,-1 0 0,1 0-1,0-1 1,0 1 0,0-1 0,0 0 0,0 1 0,0-1-1,1 0 1,-1 0 0,1 0 0,0-1 0,-1 1 0,1-1-1,6 3 1,2-1-7764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8.303"/>
    </inkml:context>
    <inkml:brush xml:id="br0">
      <inkml:brushProperty name="width" value="0.025" units="cm"/>
      <inkml:brushProperty name="height" value="0.025" units="cm"/>
    </inkml:brush>
  </inkml:definitions>
  <inkml:trace contextRef="#ctx0" brushRef="#br0">122 141 3876,'0'0'6859,"1"-8"-3463,0 0-3248,0 4 455,0 0 1,-1 0-1,0 0 0,0 0 1,0 0-1,0 0 0,-1-6 1,0 9-484,1 0 0,0 0 1,-1 0-1,0 0 0,1 0 0,-1 0 1,1 1-1,-1-1 0,0 0 0,0 0 1,1 0-1,-1 1 0,0-1 0,0 1 1,0-1-1,0 0 0,0 1 1,0-1-1,0 1 0,0 0 0,0-1 1,0 1-1,0 0 0,0 0 0,0 0 1,0-1-1,0 1 0,-1 0 0,1 0 1,0 1-1,0-1 0,0 0 0,0 0 1,0 0-1,0 1 0,0-1 0,-1 1 1,-3 1-59,0 0 0,1 0 0,0 1 0,-1-1 0,1 1 1,0 0-1,0 0 0,0 0 0,1 1 0,-1-1 0,1 1 0,0 0 0,0 0 1,0 0-1,1 0 0,-1 1 0,-2 5 0,2-3-12,-1 1 0,1 0 0,0-1 0,1 1 0,0 0 0,0 0-1,1 0 1,0 1 0,0 13 0,1-20-39,0-1 0,1 0 0,-1 0-1,0 1 1,1-1 0,-1 0 0,1 0 0,-1 1-1,1-1 1,-1 0 0,1 0 0,0 0-1,0 0 1,-1 0 0,1 0 0,0 0 0,0 0-1,0 0 1,0 0 0,0-1 0,0 1-1,1 0 1,-1-1 0,0 1 0,0-1 0,0 1-1,1-1 1,-1 1 0,0-1 0,0 0 0,1 0-1,-1 0 1,0 0 0,1 0 0,-1 0-1,0 0 1,1 0 0,-1 0 0,0 0 0,0-1-1,2 0 1,3 0 11,-1 0 0,0-1 0,0 0 0,0 0 0,0 0 0,-1 0 0,1-1 0,-1 0 0,6-3 0,-1-3-3,1-1 0,-1 0 0,-1 0 1,0 0-1,0-1 0,-1 0 0,0-1 0,-1 0 0,-1 0 0,0 0 1,0 0-1,-1-1 0,-1 0 0,0 0 0,-1 0 0,1-24 1,-3 36-21,1 1 0,-1-1 0,0 1 0,0 0 0,0-1 1,0 1-1,-1-1 0,1 1 0,0-1 0,0 1 1,0 0-1,0-1 0,0 1 0,0-1 0,-1 1 1,1 0-1,0-1 0,0 1 0,-1 0 0,1-1 0,0 1 1,0 0-1,-1-1 0,1 1 0,0 0 0,-1 0 1,1-1-1,0 1 0,-1 0 0,1 0 0,-1 0 1,1-1-1,0 1 0,-1 0 0,1 0 0,-1 0 0,1 0 1,-1 0-1,1 0 0,0 0 0,-1 0 0,1 0 1,-1 0-1,1 0 0,-1 0 0,1 0 0,0 0 1,-1 1-1,1-1 0,-1 0 0,1 0 0,0 0 0,-1 1 1,1-1-1,0 0 0,-1 0 0,1 1 0,0-1 1,-1 0-1,1 1 0,0-1 0,0 0 0,-1 1 1,-20 22-98,18-16-57,0 0-1,1 1 1,-1-1-1,1 1 1,1-1-1,-1 1 1,1 0 0,1 0-1,-1 8 1,1-13-126,1-1 1,-1 1-1,1 0 0,-1-1 1,1 1-1,0-1 1,-1 0-1,1 1 0,1-1 1,-1 0-1,0 1 1,0-1-1,3 2 0,-3-2-162,1-1 0,-1 0 0,1 1 0,0-1 0,-1 0 0,1 0 0,0 0 0,0 0 0,0-1 0,0 1 0,0 0 0,0-1-1,0 0 1,0 1 0,0-1 0,0 0 0,0 0 0,3 0 0,19-2-5456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8.727"/>
    </inkml:context>
    <inkml:brush xml:id="br0">
      <inkml:brushProperty name="width" value="0.025" units="cm"/>
      <inkml:brushProperty name="height" value="0.025" units="cm"/>
    </inkml:brush>
  </inkml:definitions>
  <inkml:trace contextRef="#ctx0" brushRef="#br0">103 1 13773,'0'0'4634,"-8"9"-2899,-1 3-1376,0-1 1,1 1 0,1 1-1,0-1 1,0 1 0,2 1-1,-9 25 1,6-6 676,0 0 1,-3 55-1,10-75-999,1 0-1,0 1 1,1-1 0,1 0-1,0 0 1,1 0-1,0 0 1,1 0 0,9 20-1,-13-33-31,0 1 0,0-1 0,0 1 0,0-1 0,0 0-1,0 1 1,1-1 0,-1 1 0,0-1 0,0 1 0,0-1 0,0 0-1,1 1 1,-1-1 0,0 0 0,0 1 0,1-1 0,-1 0-1,0 1 1,1-1 0,-1 0 0,0 1 0,1-1 0,-1 0 0,1 0-1,-1 0 1,0 1 0,1-1 0,-1 0 0,1 0 0,-1 0-1,0 0 1,1 0 0,-1 0 0,1 0 0,-1 0 0,1 0 0,-1 0-1,1 0 1,-1 0 0,0 0 0,1 0 0,-1 0 0,1 0-1,-1 0 1,0-1 0,1 1 0,-1 0 0,1 0 0,-1 0 0,0-1-1,1 1 1,-1 0 0,0-1 0,1 1 0,-1 0 0,0-1-1,0 1 1,1 0 0,-1-1 0,0 1 0,0 0 0,1-1 0,-1 1-1,0-1 1,0 0 0,13-33 511,-12 30-481,20-65 168,-4 8-395,3 0-1,48-102 1,-66 159 93,1 0 0,0 0 0,-1 0 0,1 1 0,1-1 0,-1 1-1,0 0 1,1 0 0,6-5 0,-8 7-20,-1 0 1,1 0-1,0 0 0,0 0 1,0 0-1,1 1 0,-1-1 1,0 0-1,0 1 0,0 0 1,0-1-1,1 1 0,-1 0 1,0 0-1,0 0 0,1 1 0,-1-1 1,0 0-1,0 1 0,0 0 1,0-1-1,2 2 0,-3-2 111,-1 1-1,1-1 1,-1 1-1,1-1 1,-1 0-1,1 1 1,-1-1 0,0 1-1,1-1 1,-1 1-1,0 0 1,1-1-1,-1 1 1,0-1-1,0 1 1,0 0-1,0-1 1,1 1-1,-1-1 1,0 1-1,0 0 1,0-1-1,0 1 1,0-1-1,0 1 1,-1 0-1,1-1 1,0 1-1,0 0 1,0-1-1,-1 1 1,1-1 0,0 1-1,0-1 1,-1 1-1,1-1 1,0 1-1,-1-1 1,1 1-1,-1-1 1,0 1-1,-18 19 98,-60 28 1640,44-29-994,-39 31-1,83-49-4777,8-6 2107,38-30-6376,-29 12 2387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19.569"/>
    </inkml:context>
    <inkml:brush xml:id="br0">
      <inkml:brushProperty name="width" value="0.025" units="cm"/>
      <inkml:brushProperty name="height" value="0.025" units="cm"/>
    </inkml:brush>
  </inkml:definitions>
  <inkml:trace contextRef="#ctx0" brushRef="#br0">107 0 12940,'0'0'9326,"-9"14"-8221,-6 14-559,0 1 0,2 0 0,1 1 0,2 0 0,1 1 0,1 0-1,-5 40 1,13-64-515,-2 49 4,8-31 2,-6-25-32,1 1-1,-1-1 0,0 1 0,1-1 0,-1 1 0,0-1 0,1 1 0,-1-1 0,0 0 0,1 1 0,-1-1 0,1 0 0,-1 1 1,1-1-1,-1 0 0,1 1 0,-1-1 0,1 0 0,0 0 0,-1 0 0,1 0 0,-1 0 0,1 1 0,-1-1 0,1 0 0,-1 0 1,1 0-1,0-1 0,-1 1 0,2 0 0,0-1-7,0-1 1,0 1 0,0 0-1,0-1 1,0 0 0,-1 1-1,1-1 1,0 0 0,-1 0-1,0 0 1,1 0 0,-1 0-1,0 0 1,0-1 0,0 1-1,0 0 1,0 0 0,-1-1-1,1 1 1,-1-1 0,1-2-1,6-56-574,-7 59 560,1-6-66,-2-40-491,1 47 564,0 0 0,0 0-1,0 0 1,0 0-1,-1 0 1,1 0 0,0 0-1,-1 0 1,1 0-1,0 0 1,-1 0 0,1 0-1,-1 1 1,0-1-1,1 0 1,-1 0 0,0 0-1,0 1 1,1-1-1,-1 0 1,0 1-1,0-1 1,0 1 0,0-1-1,0 1 1,0-1-1,0 1 1,1-1 0,-1 1-1,-1 0 1,1 0-1,0 0 1,0-1 0,0 1-1,0 0 1,0 0-1,0 0 1,-1 1 0,0 0 10,0 0 1,1 0 0,-1 0 0,1 0 0,-1 1-1,1-1 1,-1 0 0,1 1 0,0-1 0,0 1 0,-1 0-1,1-1 1,0 1 0,1 0 0,-1 0 0,0 0 0,0-1-1,1 1 1,-1 0 0,1 0 0,0 0 0,-1 0-1,1 3 1,-1 3 54,0 0-1,1-1 1,0 1-1,0-1 1,2 12 0,-2-17-43,1 0 0,0 0 1,0 0-1,0 0 0,1 0 1,-1 0-1,0 0 0,1 0 1,-1 0-1,1 0 0,0-1 1,-1 1-1,1-1 0,0 0 1,0 1-1,0-1 0,0 0 1,0 0-1,0 0 0,1 0 1,-1 0-1,0-1 0,0 1 1,1-1-1,-1 1 0,0-1 1,1 0-1,-1 0 0,0 0 1,3-1-1,1 1-19,0 0 1,0 0-1,0-1 1,0 0-1,0 0 1,0-1-1,0 0 1,-1 0-1,1 0 1,-1-1-1,6-2 1,1-6-69,1 0 0,-2-1 1,0 0-1,0-1 0,-1 0 0,-1-1 1,0 0-1,10-21 0,-19 84 1089,0-47-966,-1 0 0,1 0 0,0 0 0,-1 0 0,1 1-1,0-1 1,0 0 0,1 0 0,-1 0 0,0 0-1,1 0 1,-1 0 0,1 0 0,0 0 0,-1 0 0,1-1-1,0 1 1,0 0 0,0 0 0,1 0 0,-1-1-1,0 1 1,1-1 0,-1 1 0,1-1 0,1 2 0,0-2-19,0-1 0,0 1 1,0-1-1,1 0 1,-1 1-1,0-1 0,0-1 1,0 1-1,0 0 1,0-1-1,0 0 0,0 0 1,0 1-1,0-2 1,0 1-1,0 0 0,4-4 1,41-25 32,-39 24-187,0-1 0,0 1 1,1 1-1,0-1 0,0 2 0,18-7 0,-27 11 135,-1 0 0,1 0 0,-1 0 0,1 0-1,-1-1 1,1 1 0,-1 0 0,0 0 0,1 0 0,-1 0-1,1 0 1,-1 0 0,1 0 0,-1 1 0,1-1-1,-1 0 1,1 0 0,-1 0 0,0 0 0,1 1-1,-1-1 1,1 0 0,-1 0 0,0 1 0,1-1-1,-1 0 1,0 1 0,1-1 0,-1 0 0,0 1 0,1-1-1,-1 0 1,0 1 0,0-1 0,1 1 0,-1-1-1,0 0 1,0 1 0,0-1 0,0 1 0,0 24 783,-1-22-684,1-1-1,-1 1 1,1-1 0,0 1 0,0-1-1,0 1 1,0-1 0,1 1 0,-1-1-1,1 3 1,0-4-95,0 0 1,0-1-1,0 1 0,0-1 1,0 0-1,0 1 0,-1-1 0,1 0 1,0 1-1,0-1 0,0 0 1,0 0-1,0 0 0,0 0 0,0 0 1,0 0-1,0 0 0,0 0 1,0-1-1,0 1 0,0 0 1,0 0-1,0-1 0,0 1 0,0-1 1,1 0-1,25-13 43,-11 3-22,48-30-662,-60 39 583,-1 0-1,1 0 1,0 1-1,-1 0 1,1-1 0,0 1-1,0 1 1,0-1-1,0 0 1,0 1 0,0 0-1,0 0 1,0 0-1,1 1 1,3 0 0,-7 0 56,1-1 1,-1 1 0,0 0-1,0 0 1,0 0 0,0-1 0,0 1-1,0 0 1,-1 0 0,1 0-1,0 0 1,0 1 0,-1-1-1,1 0 1,-1 0 0,1 0 0,-1 1-1,1-1 1,-1 0 0,0 0-1,1 1 1,-1-1 0,0 2 0,0-1 4,0-1 1,0 1 0,0-1 0,0 1-1,1-1 1,-1 1 0,1-1 0,-1 0 0,1 1-1,-1-1 1,1 1 0,0-1 0,0 0-1,-1 0 1,1 0 0,0 1 0,0-1-1,0 0 1,0 0 0,0 0 0,1 0 0,-1-1-1,0 1 1,0 0 0,1 0 0,-1-1-1,0 1 1,1-1 0,-1 1 0,1-1-1,-1 1 1,3-1 0,2 0-20,0 0 1,1 0-1,-1-1 1,0 0-1,0 0 0,0 0 1,0-1-1,0 0 1,0 0-1,6-4 1,36-10-970,-47 16 795,0 0 0,0 0-1,0 0 1,0 0 0,1 0-1,-1 0 1,0 0 0,0 0-1,0 0 1,0 1-1,0-1 1,0 1 0,0-1-1,1 1 1,-1-1 0,1 1-1,-2 0-263,1-1 0,-1 0-1,1 1 1,-1-1 0,1 0 0,-1 1-1,1-1 1,-1 0 0,1 0-1,0 0 1,-1 0 0,1 0 0,-1 1-1,1-1 1,0 0 0,-1 0-1,1 0 1,0-1 0,-1 1 0,1 0-1,-1 0 1,1 0 0,0 0-1,-1-1 1,1 1 0,10-8-5267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20.022"/>
    </inkml:context>
    <inkml:brush xml:id="br0">
      <inkml:brushProperty name="width" value="0.025" units="cm"/>
      <inkml:brushProperty name="height" value="0.025" units="cm"/>
    </inkml:brush>
  </inkml:definitions>
  <inkml:trace contextRef="#ctx0" brushRef="#br0">36 68 11883,'0'0'11334,"-5"10"-9978,4-9-1299,-20 37 963,20-37-929,0 1 1,0 0 0,0 0 0,0 0 0,1 0-1,-1 0 1,0 0 0,1 1 0,0-1-1,-1 0 1,1 0 0,0 0 0,0 0 0,0 1-1,0-1 1,0 0 0,1 0 0,-1 0-1,1 0 1,0 0 0,1 4 0,0-5-95,0 1-1,1-1 1,-1 0 0,1 0 0,0 0 0,-1-1-1,1 1 1,-1 0 0,1-1 0,0 0-1,0 0 1,-1 0 0,1 0 0,0 0 0,4-1-1,42-10-1113,-17-11-182,-28 18 1378,1 0 0,-1 1 0,1 0 1,-1 0-1,1 0 0,0 0 1,0 1-1,0 0 0,0 0 0,11-2 1,1 39 2920,-15-33-2962,0-1-1,0 0 1,0 0 0,1 0-1,-1 0 1,0 0 0,1 0-1,-1-1 1,1 1 0,-1-1 0,1 0-1,-1 1 1,1-1 0,-1 0-1,1-1 1,-1 1 0,1 0 0,4-2-1,43-21-341,-45 19 154,0 1 0,1 0 1,-1 0-1,1 1 1,-1 0-1,1 0 1,0 0-1,-1 1 1,1-1-1,9 0 1,-14 4 203,1 1 1,-1-1-1,0 0 1,0 0 0,0 0-1,0 0 1,-1 1-1,1-1 1,0 0 0,-1 1-1,0-1 1,0 1-1,1-1 1,-1 0 0,-1 1-1,1-1 1,-1 4-1,2 14 624,-1-19-665,0 0 1,1 0-1,-1-1 0,0 1 1,1 0-1,-1 0 0,0 0 1,1 0-1,-1-1 0,1 1 1,-1 0-1,1 0 0,0-1 1,-1 1-1,1 0 1,0-1-1,-1 1 0,1-1 1,0 1-1,0-1 0,-1 1 1,1-1-1,0 0 0,0 1 1,0-1-1,0 0 0,0 0 1,0 1-1,-1-1 0,1 0 1,0 0-1,0 0 0,0 0 1,0 0-1,0 0 1,0-1-1,0 1 0,0 0 1,-1 0-1,1-1 0,0 1 1,0 0-1,0-1 0,0 1 1,-1-1-1,1 1 0,0-1 1,0 1-1,-1-1 0,1 0 1,0 0-1,5-3-434,-1 0 0,0 0 0,0-1 1,0 0-1,5-8 0,6-8-2166,-3 3-2742,0-1 1,17-33 0,-19 20-3321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20.365"/>
    </inkml:context>
    <inkml:brush xml:id="br0">
      <inkml:brushProperty name="width" value="0.025" units="cm"/>
      <inkml:brushProperty name="height" value="0.025" units="cm"/>
    </inkml:brush>
  </inkml:definitions>
  <inkml:trace contextRef="#ctx0" brushRef="#br0">6 0 13421,'0'0'14541,"0"48"-13740,0-23-448,0 3-289,0 2-64,0 3-449,0 1-1248,-2 0-1891,2-2-1569,-4 0-4548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1.816"/>
    </inkml:context>
    <inkml:brush xml:id="br0">
      <inkml:brushProperty name="width" value="0.025" units="cm"/>
      <inkml:brushProperty name="height" value="0.025" units="cm"/>
    </inkml:brush>
  </inkml:definitions>
  <inkml:trace contextRef="#ctx0" brushRef="#br0">1 49 11211,'0'0'8151,"3"8"-7024,3 12-507,-1-1-1,-1 1 1,0-1 0,1 38 0,-7 90 1699,0-52-723,17-126-533,-8 1-1261,-2-1 1,-1-1-1,-1 1 1,-2-53-1,0 87 196,0 1 0,1-1-1,-1 0 1,1 0 0,0 1 0,-1-1-1,2 0 1,-1 0 0,0-1 0,1 1-1,-1 0 1,1-1 0,0 0 0,-1 1-1,1-1 1,0 0 0,1 0 0,-1-1-1,0 1 1,0-1 0,1 0 0,-1 1-1,1-1 1,-1-1 0,1 1 0,0-1-1,-1 1 1,6-1 0,0 0 53,0 0 1,-1 0 0,1-1-1,0 0 1,-1-1-1,1 0 1,-1 0-1,0 0 1,1-1-1,14-8 1,-12 4 25,0 0 1,-1-1-1,1-1 1,-1 1-1,-1-1 0,0-1 1,0 0-1,8-13 1,-13 17-58,0 0 1,-1-1-1,1 0 1,-1 1-1,-1-1 1,1 0-1,-1-1 1,0 1-1,-1 0 1,0-1-1,0 1 1,-1 0-1,1-1 1,-2 1-1,-1-14 1,2 20-27,0 1 0,0-1 1,0 0-1,-1 1 0,1-1 0,0 0 0,0 1 1,-1-1-1,1 1 0,0-1 0,-1 0 1,1 1-1,-1-1 0,1 1 0,-1-1 1,1 1-1,-1-1 0,1 1 0,-1 0 0,1-1 1,-1 1-1,1 0 0,-1-1 0,0 1 1,1 0-1,-1 0 0,0 0 0,1-1 1,-1 1-1,0 0 0,1 0 0,-1 0 0,0 0 1,1 0-1,-1 0 0,0 0 0,1 0 1,-1 1-1,0-1 0,1 0 0,-1 0 1,0 0-1,1 1 0,-1-1 0,1 0 0,-1 1 1,0-1-1,1 1 0,-1-1 0,1 0 1,-1 1-1,1-1 0,0 1 0,-1 0 1,-30 28-169,12-4 137,-26 44 1,40-60 34,1 1 0,-1 0 0,1 0 0,1 0 0,0 0 0,0 1 0,1-1 0,-1 17 0,3-25 1,0 0 0,0-1 0,1 1 0,-1 0-1,1 0 1,0 0 0,-1-1 0,1 1 0,0 0 0,0-1 0,0 1 0,0-1-1,0 1 1,0-1 0,0 1 0,1-1 0,-1 0 0,1 0 0,-1 1 0,1-1 0,-1 0-1,1 0 1,-1-1 0,1 1 0,0 0 0,0 0 0,-1-1 0,1 1 0,0-1-1,0 0 1,0 1 0,0-1 0,-1 0 0,4 0 0,9 1 42,1-1 1,-1 0 0,18-2-1,-28 1-35,7-1-35,0 0 0,-1-1 0,1 0-1,10-5 1,-13 4-51,1 1-1,-1 0 1,1 1-1,0 0 1,0 0-1,11 0 0,-20 3 64,1 1-1,0-1 0,-1 1 0,1-1 0,-1 1 1,0-1-1,1 1 0,-1-1 0,0 1 1,0-1-1,0 1 0,0 0 0,0-1 0,0 1 1,-1 2-1,1-2 25,-1 5 81,0 0 1,-1 0-1,0-1 1,0 1-1,0 0 1,-5 8 0,4-9-3,0 0 1,1 0 0,0 0-1,0 1 1,0-1 0,1 0-1,-1 11 1,4-17-231,-1 0 0,1 0 1,0 0-1,-1 0 0,1 0 0,0 0 0,-1-1 1,1 1-1,-1-1 0,1 1 0,-1-1 0,1 1 0,-1-1 1,1 0-1,-1 0 0,2-1 0,24-31-7031,-14 10 369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20.690"/>
    </inkml:context>
    <inkml:brush xml:id="br0">
      <inkml:brushProperty name="width" value="0.025" units="cm"/>
      <inkml:brushProperty name="height" value="0.025" units="cm"/>
    </inkml:brush>
  </inkml:definitions>
  <inkml:trace contextRef="#ctx0" brushRef="#br0">1 1 7911,'0'0'16528,"0"49"-13997,0-43-1122,0-3-897,0-1-416,0-10-7334,0-8-3909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5.482"/>
    </inkml:context>
    <inkml:brush xml:id="br0">
      <inkml:brushProperty name="width" value="0.025" units="cm"/>
      <inkml:brushProperty name="height" value="0.025" units="cm"/>
    </inkml:brush>
  </inkml:definitions>
  <inkml:trace contextRef="#ctx0" brushRef="#br0">0 392 4164,'0'0'7879,"13"-8"-7147,74-36 100,2 4-1,1 3 1,2 5 0,185-40 0,-128 46-674,1 6 0,239 1 0,-48 35 4417,-296-12-4024,-1-1-1,49-4 1,-75-1-501,-1 0 0,0-1 1,0 0-1,0-2 0,-1 0 0,0 0 0,1-2 1,20-11-1,-16 7-83,-16 9-285,0-1-1,0 1 1,0-1-1,0 0 1,-1 0-1,1 0 1,-1-1-1,7-7 1,-11 11 104,0 0 0,0-1 0,0 1 0,0 0 0,1-1 0,-1 1-1,0 0 1,0-1 0,0 1 0,0-1 0,0 1 0,0 0 0,0-1 0,0 1 0,0-1 0,0 1 0,0 0 0,0-1-1,-1 1 1,1 0 0,0-1 0,0 1 0,0 0 0,0-1 0,-1 1 0,1 0 0,0-1 0,0 1 0,-1 0 0,1-1-1,0 1 1,0 0 0,-1 0 0,1-1 0,0 1 0,-1 0 0,1 0 0,-1-1 0,-16-6-8974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5.839"/>
    </inkml:context>
    <inkml:brush xml:id="br0">
      <inkml:brushProperty name="width" value="0.025" units="cm"/>
      <inkml:brushProperty name="height" value="0.025" units="cm"/>
    </inkml:brush>
  </inkml:definitions>
  <inkml:trace contextRef="#ctx0" brushRef="#br0">0 5 14125,'0'0'1228,"10"-1"-320,21 0-210,115-2 1943,-132 4-2510,0 0 0,0 1 0,0 1-1,0 0 1,0 0 0,-1 1 0,0 1-1,18 9 1,-29-12-122,1 0 0,0 0 0,-1 0 0,1 0-1,-1 0 1,0 1 0,0-1 0,0 1 0,0 0 0,0-1 0,0 1 0,-1 0 0,1 0-1,-1 0 1,0 0 0,0 0 0,0 0 0,-1 1 0,1-1 0,-1 0 0,1 0-1,-1 1 1,0-1 0,0 0 0,-1 1 0,1-1 0,-1 0 0,1 0 0,-1 0 0,0 1-1,0-1 1,-3 4 0,-4 12 107,0 0 0,-2-1 1,-23 34-1,22-36-111,-46 69-427,18-31-3186,18-23-3108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2.416"/>
    </inkml:context>
    <inkml:brush xml:id="br0">
      <inkml:brushProperty name="width" value="0.025" units="cm"/>
      <inkml:brushProperty name="height" value="0.025" units="cm"/>
    </inkml:brush>
  </inkml:definitions>
  <inkml:trace contextRef="#ctx0" brushRef="#br0">289 299 6342,'1'0'340,"0"-1"0,-1 0 0,1 0 0,0 0 0,-1 0-1,1 0 1,-1 0 0,0 0 0,1 0 0,-1-1 0,0 1 0,0 0 0,1 0 0,-1 0 0,0 0-1,0 0 1,0 0 0,0 0 0,-1-1 0,1 1 0,0 0 0,0 0 0,-1 0 0,1 0 0,0 0-1,-1 0 1,-1-2 0,1 2-99,-1-1-1,1 1 1,-1 0-1,0-1 1,0 1-1,0 0 0,0 0 1,0 0-1,0 1 1,0-1-1,0 0 1,0 1-1,-4-1 1,-2 0-83,0 0 0,-1 1 1,1 0-1,0 0 0,-1 1 1,-15 3-1,18-2-41,1 1 0,-1 0 0,1 0 0,0 0 0,0 0 0,0 1 0,0 0 0,1 0 0,0 0 0,0 1 0,0 0 0,0 0 0,1 0 0,-1 0 0,1 0 0,1 0 0,-1 1 1,1-1-1,0 1 0,0 0 0,0 0 0,1 0 0,0 0 0,0 0 0,0 10 0,2-15-97,-1-1 0,0 1 0,0 0-1,0 0 1,0-1 0,1 1 0,-1 0 0,0 0 0,1-1 0,-1 1 0,1 0 0,-1 0 0,1-1 0,-1 1 0,1-1-1,-1 1 1,1-1 0,0 1 0,-1-1 0,1 1 0,0-1 0,-1 1 0,1-1 0,0 0 0,0 1 0,-1-1 0,1 0-1,0 0 1,0 1 0,0-1 0,-1 0 0,1 0 0,0 0 0,0 0 0,0 0 0,0 0 0,-1 0 0,1-1 0,0 1-1,0 0 1,0 0 0,-1-1 0,1 1 0,0 0 0,0-1 0,0 0 0,40-18 490,-27 8-421,0 0-1,-1-1 0,-1 0 0,0-1 0,-1 0 0,0-1 0,10-18 0,-15 22-42,-1 0-1,0 0 1,-1 0-1,0 0 1,0-1 0,-1 0-1,-1 0 1,0 0-1,0 0 1,-1 0 0,0 0-1,-2-17 1,0 23-22,0 0 1,0 0-1,0 0 1,-1 0-1,0 0 1,0 0-1,-1 0 1,1 1-1,-1-1 1,0 1-1,0 0 1,0 0-1,-1 0 1,1 0-1,-1 0 1,0 1-1,0 0 1,-1-1-1,1 2 1,0-1-1,-1 0 1,0 1-1,0 0 1,0 0-1,0 0 1,0 1-1,-7-2 1,4 2-30,0-1-1,0 1 1,0 0 0,0 1 0,0 0 0,0 0-1,0 0 1,0 1 0,0 1 0,0-1 0,0 1-1,1 1 1,-1-1 0,1 1 0,-1 1 0,1-1-1,-9 7 1,10-6-187,0 0 0,0 1 0,1 0 0,0 0-1,-1 1 1,2-1 0,-1 1 0,1 0 0,0 0-1,0 0 1,0 1 0,-2 6 0,6-12 28,0 0 0,0 0 0,0-1-1,1 1 1,-1 0 0,0-1 0,0 1 0,0 0 0,1-1 0,-1 1 0,0 0-1,0-1 1,1 1 0,-1-1 0,1 1 0,-1-1 0,1 1 0,-1-1-1,1 1 1,-1-1 0,1 1 0,-1-1 0,1 1 0,-1-1 0,1 0 0,0 1-1,-1-1 1,1 0 0,0 0 0,-1 0 0,1 1 0,0-1 0,-1 0 0,1 0-1,0 0 1,-1 0 0,1 0 0,0 0 0,-1 0 0,1 0 0,0 0 0,-1-1-1,1 1 1,0 0 0,-1 0 0,1-1 0,1 1 0,0-1-174,24-2-4899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3.337"/>
    </inkml:context>
    <inkml:brush xml:id="br0">
      <inkml:brushProperty name="width" value="0.025" units="cm"/>
      <inkml:brushProperty name="height" value="0.025" units="cm"/>
    </inkml:brush>
  </inkml:definitions>
  <inkml:trace contextRef="#ctx0" brushRef="#br0">12 123 3043,'0'0'5637,"-1"-9"-4062,0-1-649,-3-22 1142,3 26 6944,-1 41-7015,1-25-1792,0 1 0,1-1-1,0 1 1,0 0-1,1-1 1,1 1-1,0-1 1,3 11-1,-4-19-192,-1-1-1,1 0 1,-1 1-1,1-1 0,0 0 1,0 1-1,0-1 1,0 0-1,0 0 1,0 0-1,0 0 0,0 0 1,0 0-1,0 0 1,0 0-1,1 0 0,-1 0 1,0-1-1,1 1 1,-1-1-1,1 1 1,-1-1-1,0 1 0,1-1 1,-1 0-1,3 1 1,-1-2 10,0 1 0,0-1 1,0 0-1,0 0 0,0 0 1,0 0-1,0 0 1,0-1-1,-1 0 0,1 1 1,0-1-1,2-2 0,4-5 19,0 1 0,0-1 0,-1 0-1,0-1 1,9-16 0,-10 15-13,-1 0 0,0 0 1,-1-1-1,-1 0 0,0 0 1,0 0-1,-1-1 0,-1 1 0,3-24 1,-18 131-61,13-90 23,0 1 0,0-1 0,0 1 1,1-1-1,0 1 0,0-1 0,0 1 1,3 5-1,-4-9-136,1-1 0,0 0 1,-1 0-1,1 0 0,0 0 0,0 0 1,0 0-1,0 0 0,0 0 0,0 0 0,0 0 1,0 0-1,0-1 0,0 1 0,3 1 1,-3-2-305,1 1 1,0-1 0,0 0 0,0 0 0,0 1-1,0-1 1,0-1 0,0 1 0,-1 0 0,1 0 0,0-1-1,0 1 1,0-1 0,2 0 0,11-10-9012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3.741"/>
    </inkml:context>
    <inkml:brush xml:id="br0">
      <inkml:brushProperty name="width" value="0.025" units="cm"/>
      <inkml:brushProperty name="height" value="0.025" units="cm"/>
    </inkml:brush>
  </inkml:definitions>
  <inkml:trace contextRef="#ctx0" brushRef="#br0">1 177 6983,'0'0'13111,"9"6"-11713,-1-2-1206,0 0 0,0 0 0,1-1 0,0 0 0,-1 0 0,1-1 0,0-1-1,0 1 1,0-1 0,0-1 0,0 0 0,0 0 0,0 0 0,0-1 0,0-1-1,0 0 1,12-3 0,316-97 1466,-71 18-3305,-258 82 1324,32-7-439,-14 6-3326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5.684"/>
    </inkml:context>
    <inkml:brush xml:id="br0">
      <inkml:brushProperty name="width" value="0.025" units="cm"/>
      <inkml:brushProperty name="height" value="0.025" units="cm"/>
    </inkml:brush>
  </inkml:definitions>
  <inkml:trace contextRef="#ctx0" brushRef="#br0">1 281 4004,'0'0'17600,"8"-3"-16655,355-90 581,-187 54-1194,12-22-331,-36 9-7,-299 92 336,-563 178-356,698-212 0,31-8-9,34-11-11,211-65 168,101-35 23,-329 101-278,0-3-1,-1 0 1,52-33-1,-124 48-10,-6 11 129,0 2-1,-59 28 0,20-8 21,5-4-6,-6 4 20,-150 36 0,229-68-97,-20 3-1633,19-5 353,13-6-75,14-5-2518,6-5-1451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26.821"/>
    </inkml:context>
    <inkml:brush xml:id="br0">
      <inkml:brushProperty name="width" value="0.025" units="cm"/>
      <inkml:brushProperty name="height" value="0.025" units="cm"/>
    </inkml:brush>
  </inkml:definitions>
  <inkml:trace contextRef="#ctx0" brushRef="#br0">101 264 4708,'0'0'3380,"8"-1"-2158,25-3 273,-32 4-1263,0 0 0,0 0 0,-1-1 0,1 1 0,0 0 0,0 0 0,0 0 0,0-1-1,-1 1 1,1 0 0,0-1 0,0 1 0,-1-1 0,1 1 0,0-1 0,-1 1 0,1-1 0,0 1 0,-1-1 0,1 0 0,-1 1 0,1-1 0,-1 0 0,1 1 0,-1-1 0,0 0 0,1 0 0,-1 1 0,0-1 0,1 0 0,-1 0-1,0 0 1,0 0 0,0 1 0,0-1 0,0 0 0,0 0 0,0 0 0,0 0 0,0 0 0,0 1 0,-1-1 0,1 0 0,0 0 0,0 0 0,-1 1 0,1-1 0,-1-1 0,-15-5 2191,11 8-2369,0-1 0,0 1 1,0 0-1,0 1 0,0-1 0,0 1 0,0 0 1,0 0-1,1 1 0,-1-1 0,1 1 1,0 0-1,-1 0 0,1 0 0,1 1 0,-1 0 1,1-1-1,-1 1 0,1 0 0,0 1 0,0-1 1,1 0-1,-1 1 0,1 0 0,0 0 1,0-1-1,1 1 0,-1 0 0,1 0 0,0 0 1,0 6-1,2-10-41,-1 0 1,0 1-1,1-1 1,-1 0-1,1 1 1,0-1-1,-1 0 1,1 0-1,0 0 1,0 0-1,0 1 1,-1-1-1,1 0 1,0-1-1,1 1 1,-1 0-1,0 0 1,0 0-1,0-1 1,0 1-1,1 0 1,-1-1-1,0 1 1,1-1-1,-1 0 1,0 1-1,1-1 1,-1 0-1,0 0 1,1 0-1,-1 0 1,1 0-1,-1 0 1,0 0-1,2-1 1,5 1 76,-1 0-1,0-1 1,0 0 0,0 0 0,14-5 0,-9 1 37,-1-1 0,0 0 1,0-1-1,0 0 0,-1-1 0,0 0 1,-1 0-1,0-1 0,0 0 1,-1-1-1,0 0 0,0 0 0,-1-1 1,-1 1-1,0-2 0,0 1 0,-1-1 1,-1 0-1,0 0 0,0 0 1,-1 0-1,-1-1 0,0 1 0,0-14 1,-2 22-117,-1 1 1,1-1-1,-1 1 1,0-1 0,0 1-1,0-1 1,-1 1-1,1 0 1,-1 0 0,0-1-1,0 1 1,0 1 0,0-1-1,0 0 1,-1 0-1,1 1 1,-1-1 0,1 1-1,-1 0 1,0 0-1,0 0 1,0 0 0,-1 0-1,1 1 1,0 0 0,0-1-1,-1 1 1,1 0-1,-7 0 1,-9-4-50,0 2 1,0 1-1,-1 0 0,-20 1 1,35 1-53,0 1 1,-1-1 0,1 1 0,0 0-1,0 0 1,0 1 0,0 0 0,0 0-1,1 0 1,-1 0 0,1 0-1,-1 1 1,1 0 0,0 0 0,0 0-1,0 1 1,0-1 0,0 1 0,1 0-1,0 0 1,-5 7 0,6-7-322,0 0 0,0 1-1,0-1 1,1 0 0,-1 1 0,1-1 0,0 1 0,0-1 0,1 1 0,-1 0 0,1-1 0,0 1 0,1 0-1,-1-1 1,2 9 0,9 6-4457,11-6-3097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0.566"/>
    </inkml:context>
    <inkml:brush xml:id="br0">
      <inkml:brushProperty name="width" value="0.025" units="cm"/>
      <inkml:brushProperty name="height" value="0.025" units="cm"/>
    </inkml:brush>
  </inkml:definitions>
  <inkml:trace contextRef="#ctx0" brushRef="#br0">108 72 1922,'33'-27'3431,"12"-15"7605,-39 40-5185,-11 16-4298,-14 21-1286,-149 203 176,193-299-7290,-10 11-1413,-9 16-431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0.908"/>
    </inkml:context>
    <inkml:brush xml:id="br0">
      <inkml:brushProperty name="width" value="0.025" units="cm"/>
      <inkml:brushProperty name="height" value="0.025" units="cm"/>
    </inkml:brush>
  </inkml:definitions>
  <inkml:trace contextRef="#ctx0" brushRef="#br0">91 33 1954,'-73'-33'9096,"68"33"-5957,-2 0-192,1 2-737,6 7-704,0 5-353,0-2-96,11 3-96,7-2-193,6-2-255,4-3-193,7-4-256,4-3-256,1-1-1698,-6 0-1761,-5 0-2659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2.146"/>
    </inkml:context>
    <inkml:brush xml:id="br0">
      <inkml:brushProperty name="width" value="0.025" units="cm"/>
      <inkml:brushProperty name="height" value="0.025" units="cm"/>
    </inkml:brush>
  </inkml:definitions>
  <inkml:trace contextRef="#ctx0" brushRef="#br0">1 55 12748,'0'0'7607,"7"5"-5802,4-1-1430,0 0 0,0 0 0,1-1 0,-1-1 0,1 0 0,-1 0 0,1-1 1,18-1-1,-21 0-260,-1 0 0,0 0 0,1-1 0,-1-1 1,0 1-1,0-1 0,0-1 0,0 1 0,0-1 0,-1-1 0,1 0 1,-1 0-1,0 0 0,8-7 0,-14 11-90,0-1-1,0 1 0,0-1 1,0 0-1,0 1 1,-1-1-1,1 0 1,0 0-1,0 0 1,-1 0-1,1 1 1,-1-1-1,1 0 0,0 0 1,-1 0-1,0 0 1,1 0-1,-1 0 1,0 0-1,1-1 1,-1 1-1,0 0 0,0 0 1,0 0-1,0 0 1,0 0-1,0 0 1,0 0-1,-1-2 1,0 2-17,-1 0 0,1 0 0,0 0 1,-1 0-1,1 0 0,-1 0 1,1 1-1,-1-1 0,1 0 0,-1 1 1,0-1-1,1 1 0,-1 0 0,0-1 1,0 1-1,-2 0 0,-6 0-22,-1 0 0,0 0 0,0 1 0,1 0 0,-13 4 0,14-2-1,1 1-1,0 0 0,0 0 1,1 0-1,-1 1 0,1 1 1,0-1-1,-11 12 0,15-15 6,1 1 0,-1 0 0,0 0 0,1 0 0,0 0 0,0 1-1,0-1 1,0 0 0,0 1 0,1 0 0,-1-1 0,1 1 0,0 0 0,0-1 0,1 1-1,-1 0 1,1 0 0,0 0 0,0 0 0,0 0 0,0 0 0,2 5 0,-1-7-94,0 0 0,0 0 1,1 1-1,-1-1 1,1 0-1,0 0 0,0 0 1,-1 0-1,1-1 1,0 1-1,1 0 0,-1-1 1,0 1-1,0-1 1,1 0-1,-1 0 0,1 0 1,-1 0-1,1 0 1,-1-1-1,6 2 0,60 4-4563,-65-6 4359,48 1-5383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1.269"/>
    </inkml:context>
    <inkml:brush xml:id="br0">
      <inkml:brushProperty name="width" value="0.025" units="cm"/>
      <inkml:brushProperty name="height" value="0.025" units="cm"/>
    </inkml:brush>
  </inkml:definitions>
  <inkml:trace contextRef="#ctx0" brushRef="#br0">49 496 4740,'0'0'7448,"-8"3"-4603,-25 7-1361,25-8-187,12-2-1104,-1 0 0,0-1 0,0 0 0,0 0 0,0 0 0,0 0 0,0 0 0,0 0 0,5-4 0,10-3 269,100-25 441,1 5 1,202-20 0,19-3-2227,-110-7 1045,266-103 1,-193 57 2529,-268 96-1648,-35 8-594,-22 8-2732,6-5-1090,-6-3-3277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1.843"/>
    </inkml:context>
    <inkml:brush xml:id="br0">
      <inkml:brushProperty name="width" value="0.025" units="cm"/>
      <inkml:brushProperty name="height" value="0.025" units="cm"/>
    </inkml:brush>
  </inkml:definitions>
  <inkml:trace contextRef="#ctx0" brushRef="#br0">133 414 384,'0'0'801,"10"-5"272,4 0-204,47-23-408,-30 9 2846,-11-2 4858,-19 20-7915,0 0 1,-1 0 0,1 0-1,0 0 1,-1 0 0,1 0-1,-1 0 1,1 0 0,-1-1-1,0 1 1,0 0 0,1 0-1,-1-1 1,0 1 0,0 0 0,0 0-1,0-1 1,-1 1 0,1 0-1,0 0 1,0-1 0,-1 1-1,1 0 1,-1 0 0,1 0-1,-1 0 1,0-2 0,-1 1-79,0 1 1,0-1-1,0 1 0,0-1 1,0 1-1,0 0 0,-1 0 1,1 0-1,0 0 1,-1 0-1,1 0 0,-5 0 1,-6-1 29,0 0 0,-1 1 0,1 1 0,-15 1 1,23 0-165,0-1-1,0 2 1,0-1 0,0 1 0,0-1 0,0 1 0,1 1 0,-1-1 0,1 1 0,-1-1 0,1 1 0,0 0 0,0 1 0,0-1 0,1 1 0,-1 0-1,1 0 1,-5 7 0,4-5 71,0 1-1,0 0 1,1-1-1,0 1 0,0 1 1,1-1-1,0 0 1,0 1-1,1-1 0,0 1 1,0-1-1,1 11 1,0-17-93,0 0 1,0 0 0,0 0 0,0 1 0,0-1-1,0 0 1,1 0 0,-1 0 0,0 1 0,1-1-1,-1 0 1,1 0 0,-1 0 0,1 0 0,0 0-1,-1 0 1,1 0 0,0 0 0,0 0 0,0 0-1,0-1 1,0 1 0,0 0 0,0 0 0,0-1-1,0 1 1,0-1 0,2 1 0,0 0 1,0 0 1,0-1 0,1 0-1,-1 0 1,0 0-1,1 0 1,-1 0-1,0-1 1,0 1 0,6-3-1,2 0 18,0-1 0,0-1 0,0 0 0,-1 0 0,15-10 0,-7 0 11,1-1-1,-2-1 1,0 0-1,-1-1 1,21-31-1,-28 36 9,-1-1 0,0-1 0,-1 1-1,0-1 1,-1-1 0,-1 1 0,0-1 0,-1 0 0,1-18 0,-4 30-35,-1 0 0,1-1 0,-1 1 1,-1 0-1,1-1 0,-1 1 0,1 0 0,-1 0 1,-1-1-1,1 1 0,0 0 0,-1 0 1,0 0-1,0 0 0,0 1 0,0-1 1,-1 1-1,1-1 0,-7-5 0,4 5-17,-1-1 0,0 1 0,0 1 0,0-1 0,0 1 0,-1 0 0,1 0 0,-1 1 0,0 0 0,0 0 0,-9-1 0,2 1-108,1 1 1,-1 0-1,1 1 1,-1 0-1,0 1 1,1 1-1,-1 0 1,1 1-1,0 0 1,0 1-1,0 1 1,-18 8-1,25-9-138,0 0 0,0 1 0,0-1 0,1 1 0,0 0 0,0 0 0,0 1 0,-5 8 0,9-13 59,0 0 0,1 0-1,-1 0 1,0 1 0,1-1 0,-1 0-1,1 1 1,-1-1 0,1 1 0,0-1-1,-1 0 1,1 1 0,0-1-1,0 1 1,0-1 0,0 1 0,0-1-1,1 0 1,-1 1 0,0-1 0,1 1-1,-1-1 1,1 0 0,-1 1 0,1-1-1,-1 0 1,1 0 0,0 1 0,0-1-1,0 0 1,0 0 0,0 0 0,0 0-1,0 0 1,0 0 0,0 0-1,0 0 1,0-1 0,1 1 0,-1 0-1,0-1 1,1 1 0,-1-1 0,0 1-1,1-1 1,1 1 0,27 7-3991,4-4-624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2.230"/>
    </inkml:context>
    <inkml:brush xml:id="br0">
      <inkml:brushProperty name="width" value="0.025" units="cm"/>
      <inkml:brushProperty name="height" value="0.025" units="cm"/>
    </inkml:brush>
  </inkml:definitions>
  <inkml:trace contextRef="#ctx0" brushRef="#br0">0 54 10474,'0'0'4863,"2"-8"-1841,1-1-2162,3-26 2582,-6 34-1904,0 38 811,-2-3-1678,1-25-535,0-1-1,0 0 1,1 0 0,0 0-1,0 0 1,1 1-1,3 12 1,-3-20-127,0 0 0,-1 0 1,1 0-1,0 0 0,0 0 0,-1 0 0,1-1 0,0 1 1,0 0-1,0 0 0,0-1 0,0 1 0,0-1 0,0 1 0,0-1 1,1 0-1,-1 1 0,0-1 0,0 0 0,0 0 0,0 1 1,0-1-1,1 0 0,-1 0 0,0-1 0,0 1 0,0 0 0,0 0 1,1 0-1,-1-1 0,0 1 0,1-1 0,3 0 18,-1-1 0,0 0 0,1 1 0,-1-1 0,0-1 0,8-4 0,5-9 14,-1-1 0,-1 0 0,0-1 0,22-36 1,-28 40-24,-3 104-391,-7-80 78,4 31-988,-3-39 957,1-1-1,-1 0 1,1 0-1,-1 1 1,1-1-1,-1 0 1,1 0-1,0 0 1,-1 1-1,1-1 1,0 0-1,0 0 1,0 0-1,0 0 1,0-1-1,0 1 1,0 0-1,0 0 1,0 0-1,0-1 1,0 1-1,1-1 1,-1 1-1,0-1 1,0 1-1,1-1 1,1 1-1,11-1-6036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2.604"/>
    </inkml:context>
    <inkml:brush xml:id="br0">
      <inkml:brushProperty name="width" value="0.025" units="cm"/>
      <inkml:brushProperty name="height" value="0.025" units="cm"/>
    </inkml:brush>
  </inkml:definitions>
  <inkml:trace contextRef="#ctx0" brushRef="#br0">0 252 4612,'0'0'15572,"16"-2"-13954,251-62 3244,-38 7-3307,50 10-1855,27-6-2091,-275 44 2298,-29 9-77,-1 0 0,0 0-1,0-1 1,0 1 0,1 0 0,-1-1 0,0 1-1,0-1 1,0 1 0,0-1 0,0 0 0,0 1-1,0-1 1,0 0 0,0 0 0,0 1 0,0-1-1,0 0 1,-1 0 0,2-2 0,-22 0-6861,-3 1 753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3.442"/>
    </inkml:context>
    <inkml:brush xml:id="br0">
      <inkml:brushProperty name="width" value="0.025" units="cm"/>
      <inkml:brushProperty name="height" value="0.025" units="cm"/>
    </inkml:brush>
  </inkml:definitions>
  <inkml:trace contextRef="#ctx0" brushRef="#br0">287 338 3748,'0'0'7916,"1"-10"-4184,1-2-2635,-1 7-603,-1 0 0,1 0 0,-1 0 1,0 0-1,0 0 0,0 0 0,-2-7 0,2 11-411,0 0 0,-1 0-1,1 1 1,-1-1 0,1 0 0,-1 0-1,0 1 1,1-1 0,-1 0 0,0 1 0,1-1-1,-1 1 1,0-1 0,0 1 0,1 0 0,-1-1-1,0 1 1,0-1 0,0 1 0,0 0-1,1 0 1,-1 0 0,0 0 0,0-1 0,0 1-1,0 0 1,0 0 0,0 0 0,0 1 0,1-1-1,-3 0 1,-30 7 300,24-3-274,-1 1-1,1 0 1,0 0-1,1 0 1,-1 1-1,1 1 1,0 0 0,1 0-1,-12 13 1,14-14 64,0 0 0,1 0 1,-1 1-1,2 0 1,-1-1-1,1 1 0,-1 1 1,2-1-1,-1 0 0,1 1 1,1-1-1,-1 1 1,0 11-1,2-18-161,0 0 0,0 0-1,0-1 1,0 1 0,0 0 0,0-1 0,0 1-1,0 0 1,0 0 0,1-1 0,-1 1 0,0 0 0,0-1-1,1 1 1,-1 0 0,0-1 0,1 1 0,-1 0 0,1-1-1,-1 1 1,1-1 0,-1 1 0,1-1 0,-1 1 0,1-1-1,0 0 1,-1 1 0,1-1 0,0 0 0,-1 1-1,1-1 1,1 1 0,28-6 159,-21 1-141,-1 0-1,1 0 1,0-1 0,11-9 0,-6 1-8,-1 0 0,0-1-1,-1-1 1,0 0 0,-1 0 0,-1-1 0,15-32-1,-19 36-13,-1-1-1,-1 0 0,1 0 0,-2-1 1,0 1-1,-1-1 0,0 0 0,-1 1 1,0-1-1,-1 0 0,-3-20 0,2 29-5,0 1-1,0-1 1,0 0-1,-1 1 0,0-1 1,0 0-1,0 1 1,-1 0-1,1 0 0,-1 0 1,0 0-1,0 0 1,0 0-1,-1 1 0,0-1 1,1 1-1,-1 0 1,0 0-1,0 1 0,-1-1 1,1 1-1,0 0 1,-1 0-1,1 0 0,-1 1 1,0-1-1,0 1 0,0 0 1,-7 0-1,4 0-19,0 1-1,-1 0 0,1 0 1,0 1-1,0 0 0,0 1 1,0 0-1,1 0 1,-1 0-1,0 1 0,1 0 1,0 1-1,0-1 0,0 1 1,0 1-1,0 0 0,-7 6 1,-36 46-49,46-53-7,1 1-1,0-1 1,1 1-1,-1-1 1,1 1-1,0 0 1,0 0-1,1 0 1,-1 0-1,1 0 0,-1 10 1,2-14-20,0-1 1,1 1-1,-1-1 1,0 0-1,1 1 1,-1-1-1,1 1 1,-1-1-1,0 0 1,1 0-1,-1 1 1,1-1-1,-1 0 1,1 1-1,-1-1 0,1 0 1,-1 0-1,1 0 1,-1 0-1,1 0 1,-1 1-1,1-1 1,-1 0-1,1 0 1,-1 0-1,1 0 1,-1-1-1,1 1 1,0 0-1,-1 0 1,1 0-1,-1 0 0,1 0 1,-1-1-1,1 1 1,-1 0-1,0 0 1,1-1-1,23-9-2547,2-10-2569,0-4-3721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3.957"/>
    </inkml:context>
    <inkml:brush xml:id="br0">
      <inkml:brushProperty name="width" value="0.025" units="cm"/>
      <inkml:brushProperty name="height" value="0.025" units="cm"/>
    </inkml:brush>
  </inkml:definitions>
  <inkml:trace contextRef="#ctx0" brushRef="#br0">127 44 1473,'0'0'11788,"6"-8"-8564,17-27-945,-23 35-2203,0 1 0,0-1-1,0 0 1,1 0-1,-1 1 1,0-1-1,0 0 1,0 1 0,0-1-1,0 0 1,0 1-1,0-1 1,1 0 0,-1 0-1,0 1 1,0-1-1,0 0 1,1 0-1,-1 1 1,0-1 0,0 0-1,1 0 1,-1 0-1,0 0 1,1 1-1,-1-1 1,0 0 0,0 0-1,1 0 1,-1 0-1,0 0 1,1 0-1,-1 0 1,0 0 0,1 0-1,-1 0 1,0 0-1,1 0 1,-1 0 0,0 0-1,1 0 1,-1 0-1,0 0 1,0 0-1,1 0 1,-1 0 0,0-1-1,1 1 1,-1 0-1,0 0 1,0 0-1,1-1 1,-1 1 0,0 0-1,0 0 1,1 0-1,-1-1 1,0 1-1,-1 27 778,-1-15-633,-1 1 0,-1 0 0,0-1 0,0 0 0,-2 0 0,1-1 0,-1 1 0,-10 12 0,-64 81 176,79-104-505,0 1 0,0-1-1,0 0 1,0 0 0,0 0 0,0 1 0,0-1 0,0 0 0,-1 0 0,1-1 0,0 1 0,-1 0 0,1 0 0,0-1 0,-1 1 0,1-1 0,-3 1-1,3-1-229,0-1 0,0 0-1,1 1 1,-1-1 0,0 0-1,0 0 1,1 0 0,-1 0-1,0 0 1,1 0 0,-1 0-1,1 0 1,-1 0-1,1 0 1,0 0 0,-1 0-1,1 0 1,0 0 0,0 0-1,0-1 1,0 1 0,0 0-1,0 0 1,0-1-1,-3-27-6151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4.300"/>
    </inkml:context>
    <inkml:brush xml:id="br0">
      <inkml:brushProperty name="width" value="0.025" units="cm"/>
      <inkml:brushProperty name="height" value="0.025" units="cm"/>
    </inkml:brush>
  </inkml:definitions>
  <inkml:trace contextRef="#ctx0" brushRef="#br0">1 1 6086,'0'0'18097,"9"57"-16912,9-36-288,9-2-417,4 0-255,6-5-161,3-2-64,-2-6-1025,1-1-1730,-4-3-1569,-8-2-3844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5.040"/>
    </inkml:context>
    <inkml:brush xml:id="br0">
      <inkml:brushProperty name="width" value="0.025" units="cm"/>
      <inkml:brushProperty name="height" value="0.025" units="cm"/>
    </inkml:brush>
  </inkml:definitions>
  <inkml:trace contextRef="#ctx0" brushRef="#br0">48 51 4420,'0'0'10527,"-6"9"-6261,-1 1-3521,1 1 1,0 0 0,1 0-1,0 0 1,1 0 0,-3 13-1,6-21-605,1-1 0,0 1 0,-1 0 0,1-1 0,0 1 0,0-1-1,0 1 1,1 0 0,-1-1 0,0 1 0,1-1 0,0 1 0,0-1 0,0 0 0,0 1-1,2 3 1,-1-4-122,0 0 0,0 0 0,0-1 0,0 1 0,1 0-1,-1-1 1,0 0 0,1 1 0,-1-1 0,1 0 0,0 0-1,-1 0 1,1-1 0,0 1 0,0-1 0,-1 1 0,1-1-1,0 0 1,4-1 0,4 1 9,1-2 0,-1 0 0,-1 0 0,1-1 0,0 0 0,-1-1 0,1-1 0,-1 1 0,0-1 0,0-1 0,-1 0 0,0 0 0,12-12 0,-13 12-583,0-1 1,-1-1-1,1 0 0,-2 0 1,1 0-1,-1-1 0,-1 1 1,9-19-1,-7-7-4826,-10 13 1908,-5 16 4894,8 13 2942,-1 24-1950,-10 30 825,-24 85 1,-5 20-1700,39-166-1544,1 1-1,-1 0 1,1-1-1,0 1 1,-1 0-1,1-1 1,0 1 0,0 0-1,0-1 1,0 1-1,1 0 1,-1 0-1,0-1 1,1 1 0,-1 0-1,1-1 1,1 3-1,-2-4-83,1 1-1,0-1 1,0 0-1,-1 0 1,1 0-1,0 0 1,-1 0-1,1 0 1,0 0 0,-1 0-1,1 0 1,0-1-1,0 1 1,-1 0-1,1 0 1,0 0-1,-1-1 1,1 1-1,-1 0 1,1-1-1,0 1 1,-1-1-1,1 1 1,-1-1-1,1 1 1,-1-1-1,1 0 1,6-6-2057,0 0 0,-1 0 0,0-1 0,8-14 1,2-12-10490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5.685"/>
    </inkml:context>
    <inkml:brush xml:id="br0">
      <inkml:brushProperty name="width" value="0.025" units="cm"/>
      <inkml:brushProperty name="height" value="0.025" units="cm"/>
    </inkml:brush>
  </inkml:definitions>
  <inkml:trace contextRef="#ctx0" brushRef="#br0">0 78 4164,'0'0'22677,"70"-11"-22228,-35 2-321,-1-1-64,0-3-480,-5 2-866,-7-1-1248,-10 6-865,-6 0-1538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6.043"/>
    </inkml:context>
    <inkml:brush xml:id="br0">
      <inkml:brushProperty name="width" value="0.025" units="cm"/>
      <inkml:brushProperty name="height" value="0.025" units="cm"/>
    </inkml:brush>
  </inkml:definitions>
  <inkml:trace contextRef="#ctx0" brushRef="#br0">0 146 6694,'0'0'15919,"78"-4"-14894,-28-21-544,8-4-417,-2 3-64,-6 1-1345,-3 5-2595,-8 3-5317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2.505"/>
    </inkml:context>
    <inkml:brush xml:id="br0">
      <inkml:brushProperty name="width" value="0.025" units="cm"/>
      <inkml:brushProperty name="height" value="0.025" units="cm"/>
    </inkml:brush>
  </inkml:definitions>
  <inkml:trace contextRef="#ctx0" brushRef="#br0">24 0 13389,'0'0'6822,"-5"57"-4996,5-20-449,-2 4-320,2 6-352,0-1-385,0-2-192,0-2-64,0-2-64,2-5 32,2-4-224,-3-3-1025,-1-9-513,0-4-320,-7-9-512,-9-6-3139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6.542"/>
    </inkml:context>
    <inkml:brush xml:id="br0">
      <inkml:brushProperty name="width" value="0.025" units="cm"/>
      <inkml:brushProperty name="height" value="0.025" units="cm"/>
    </inkml:brush>
  </inkml:definitions>
  <inkml:trace contextRef="#ctx0" brushRef="#br0">1 1 7783,'0'0'13827,"6"10"-13496,3 7-40,-1 0 0,-1 1 0,0 0-1,-2 1 1,7 31 0,13 116 1895,-18-108-1638,0 9 121,-2 0 0,-4 77 0,-4-134 218,0-18-258,-1-20-229,2-190-369,3 115-697,-1 64 71,9-70 1,-7 98 523,-1 1 1,2 0 0,-1 1 0,1-1-1,1 0 1,-1 1 0,2 0-1,-1 0 1,1 0 0,1 0-1,0 1 1,10-12 0,-13 17 41,0 1 1,1 0-1,-1-1 1,1 1 0,-1 0-1,1 1 1,0-1-1,-1 1 1,1 0-1,0 0 1,0 0-1,0 0 1,0 0 0,0 1-1,0 0 1,0 0-1,7 1 1,-9-1 22,0 0 0,0 1 0,0-1 0,0 1 0,-1-1 0,1 1-1,0 0 1,-1-1 0,1 1 0,0 0 0,-1 0 0,1 0 0,-1 1 0,1-1 0,-1 0 0,0 0 0,1 1 0,-1-1 0,0 1 0,0-1 0,0 1 0,0-1 0,0 1 0,-1 0 0,1 0 0,0-1 0,-1 1 0,1 0 0,-1 0 0,0 0 0,0-1 0,1 1 0,-1 0 0,0 0 0,0 0-1,-1 0 1,1 0 0,-1 3 0,0-1 4,-1 0-1,0-1 0,1 1 1,-1 0-1,0-1 0,-1 1 0,1-1 1,-1 1-1,1-1 0,-1 0 1,0 0-1,0 0 0,-1-1 1,1 1-1,-6 3 0,-63 32 124,57-31-44,-41 16 1023,38-17-3122,38-19-8998,3 0 1235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7.867"/>
    </inkml:context>
    <inkml:brush xml:id="br0">
      <inkml:brushProperty name="width" value="0.025" units="cm"/>
      <inkml:brushProperty name="height" value="0.025" units="cm"/>
    </inkml:brush>
  </inkml:definitions>
  <inkml:trace contextRef="#ctx0" brushRef="#br0">130 60 3235,'0'0'2087,"0"-6"-1462,0 5-254,1-28-383,6 13 2759,8 9 6318,-14 13-4614,-5 19-3141,-6 0-1023,-2-1 0,0 0 0,-2-1 0,-1-1 0,-23 28 1,-10 16-447,47-110-10166,1 16 2606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8.210"/>
    </inkml:context>
    <inkml:brush xml:id="br0">
      <inkml:brushProperty name="width" value="0.025" units="cm"/>
      <inkml:brushProperty name="height" value="0.025" units="cm"/>
    </inkml:brush>
  </inkml:definitions>
  <inkml:trace contextRef="#ctx0" brushRef="#br0">1 0 5958,'0'0'14136,"4"0"-13234,4 0-787,-1 0 0,1 0 1,0 1-1,-1 0 0,1 0 0,-1 1 0,1 0 1,-1 0-1,0 1 0,0 0 0,12 6 1,18 17-334,38 20-1458,-69-43 1344,0 0 1,1 0-1,-1-1 0,1 0 1,-1 0-1,1-1 1,0 0-1,0 0 0,-1-1 1,11 0-1,-1-2-7280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8.640"/>
    </inkml:context>
    <inkml:brush xml:id="br0">
      <inkml:brushProperty name="width" value="0.025" units="cm"/>
      <inkml:brushProperty name="height" value="0.025" units="cm"/>
    </inkml:brush>
  </inkml:definitions>
  <inkml:trace contextRef="#ctx0" brushRef="#br0">1 196 3491,'0'0'16507,"9"8"-15013,-8-7-1449,1 2 49,1-1 1,0 1 0,1 0-1,-1-1 1,0 0 0,1 0-1,-1 0 1,1 0-1,0 0 1,0-1 0,-1 0-1,1 0 1,0 0 0,0 0-1,0 0 1,0-1-1,0 0 1,0 0 0,0 0-1,1 0 1,-1 0-1,6-3 1,84-24 923,171-77 1,-24 8-6366,-238 95 4591,4-2-182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9.216"/>
    </inkml:context>
    <inkml:brush xml:id="br0">
      <inkml:brushProperty name="width" value="0.025" units="cm"/>
      <inkml:brushProperty name="height" value="0.025" units="cm"/>
    </inkml:brush>
  </inkml:definitions>
  <inkml:trace contextRef="#ctx0" brushRef="#br0">15 33 9001,'0'0'5995,"1"11"-2846,5 102 2239,17 283-1418,-53-658-3361,30 261-609,-2-24-14,1 1 0,1-1 0,1 1 0,7-45 0,-6 62 1,0 1 0,0 0 1,0 0-1,0 0 0,1 0 0,0 1 0,0-1 0,1 1 0,-1 0 0,1 0 0,1 0 1,-1 0-1,0 0 0,1 1 0,0 0 0,0 0 0,0 1 0,1-1 0,-1 1 0,1 0 1,0 0-1,0 1 0,11-3 0,-6 2-11,0 1 1,0 0-1,0 0 1,0 2-1,1-1 1,-1 1-1,0 1 1,16 3 0,-23-4 13,-1 0 1,0 1 0,0 0-1,0 0 1,0 0 0,0 0-1,0 0 1,0 0 0,0 1-1,-1 0 1,1-1 0,0 1-1,-1 0 1,1 0 0,-1 1-1,0-1 1,0 0 0,0 1-1,0-1 1,0 1 0,0 0-1,-1 0 1,1-1 0,-1 1-1,0 0 1,0 0 0,0 0-1,0 0 1,0 1 0,-1-1-1,0 0 1,1 0 0,-1 4-1,-1-3 37,0 1 0,0 0-1,0-1 1,-1 1 0,0-1-1,0 0 1,0 0-1,0 0 1,0 0 0,-1 0-1,0 0 1,0 0 0,0-1-1,0 1 1,-1-1-1,1 0 1,-7 4 0,-8 6 315,-2 0 1,-25 12 0,37-21-244,-6 4-83,-1-1 0,0 0 0,0-1 0,0-1 0,0 0 0,-1-1 0,0-1 0,-27 2 0,43-5-86,-1 0-1,1 0 1,0 1 0,-1-1-1,1 0 1,0 0-1,-1 0 1,1 0-1,-1 0 1,1-1-1,0 1 1,-1 0-1,1 0 1,0 0-1,-1 0 1,1 0-1,0 0 1,-1-1-1,1 1 1,0 0-1,-1 0 1,1 0 0,0-1-1,0 1 1,-1 0-1,1 0 1,0-1-1,0 1 1,-1 0-1,1-1 1,0 1-1,0 0 1,0-1-1,0 1 1,-1 0-1,1-1 1,0 1-1,0 0 1,0-1-1,0 1 1,0 0 0,0-1-1,0 1 1,0-1-1,0 1 1,0 0-1,0-1 1,0 1-1,0 0 1,1-1-1,-1 1 1,0 0-1,0-1 1,0 1-1,0 0 1,1-1-1,-1 1 1,0 0 0,0-1-1,0 1 1,1 0-1,-1 0 1,0-1-1,1 1 1,-1 0-1,1 0 1,20-21-5090,6 5-88,3-2-923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39.730"/>
    </inkml:context>
    <inkml:brush xml:id="br0">
      <inkml:brushProperty name="width" value="0.025" units="cm"/>
      <inkml:brushProperty name="height" value="0.025" units="cm"/>
    </inkml:brush>
  </inkml:definitions>
  <inkml:trace contextRef="#ctx0" brushRef="#br0">0 64 2819,'0'0'24038,"9"8"-23456,0 1-553,0 0 100,0 0 1,1 0-1,0-1 0,17 10 1,-25-17-159,0 1 0,0-1 1,1 0-1,-1 0 0,1 0 1,-1 0-1,1 0 0,-1-1 1,1 1-1,-1-1 0,1 1 1,-1-1-1,1 0 0,0 0 1,-1 0-1,1-1 0,-1 1 0,1 0 1,-1-1-1,1 0 0,-1 0 1,1 1-1,-1-1 0,0-1 1,1 1-1,-1 0 0,0-1 1,0 1-1,0-1 0,4-3 1,-1-1-850,0 0 0,0 0 0,-1-1 0,0 1 0,0-1 0,4-12 1,4-24-8113,-7 18 198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0.086"/>
    </inkml:context>
    <inkml:brush xml:id="br0">
      <inkml:brushProperty name="width" value="0.025" units="cm"/>
      <inkml:brushProperty name="height" value="0.025" units="cm"/>
    </inkml:brush>
  </inkml:definitions>
  <inkml:trace contextRef="#ctx0" brushRef="#br0">96 1 4805,'0'0'6310,"-5"47"-2755,-6-17-224,-2 5-1121,-1 4-288,-1-1 96,1 3-321,3-2-575,4-4-706,1-4-320,6-5-224,0-8-1570,0-6-2818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5.821"/>
    </inkml:context>
    <inkml:brush xml:id="br0">
      <inkml:brushProperty name="width" value="0.025" units="cm"/>
      <inkml:brushProperty name="height" value="0.025" units="cm"/>
    </inkml:brush>
  </inkml:definitions>
  <inkml:trace contextRef="#ctx0" brushRef="#br0">34 1 10346,'-3'8'411,"-3"5"-329,1 0 0,0 1 0,1-1 0,1 1 0,0 0 0,1 0 0,-1 23 0,13 286 1541,55 329 0,32 339-2343,-91-936 610,-3-35-798,-2-28-2852,-1-42-84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6.430"/>
    </inkml:context>
    <inkml:brush xml:id="br0">
      <inkml:brushProperty name="width" value="0.025" units="cm"/>
      <inkml:brushProperty name="height" value="0.025" units="cm"/>
    </inkml:brush>
  </inkml:definitions>
  <inkml:trace contextRef="#ctx0" brushRef="#br0">5 1386 11563,'-2'-20'160,"0"0"1,1 0-1,1 0 1,5-34-1,-3 45-46,0 0 0,1 0-1,0 0 1,0 0-1,1 0 1,0 1 0,0-1-1,1 1 1,1 0 0,-1 0-1,1 1 1,7-8-1,2 2 57,0 0 0,0 1-1,2 1 1,-1 0 0,1 1-1,1 1 1,0 0-1,0 2 1,36-11 0,12 2 73,104-11 0,-121 21-215,330-59 8,-300 47-162,-1-5 0,133-56 0,-96 22-86,112-74 0,99-88-763,132-79-1774,-433 284 2766,0 1 1,0 1-1,1 1 0,49-14 1,-67 23 90,0 0 1,1 1-1,-1 0 1,0 0-1,1 1 1,-1 0-1,0 0 1,0 1-1,1 0 1,-1 1-1,0 0 0,0 0 1,0 0-1,0 1 1,0 1-1,-1-1 1,0 1-1,1 0 1,-1 1-1,8 6 1,43 39 1083,104 97-249,-152-136-772,0 1 1,-1 1-1,0 0 0,-1 0 1,-1 1-1,0 0 0,-1 0 0,0 1 1,-1 0-1,-1-1 0,3 20 0,1 19 702,3 101 0,-10-117-862,4 139 479,12 215-58,34 1 429,-23-248-642,15 210-1,-41-292-318,-2-1 1,-2 1-1,-4 0 0,-2-1 0,-3 0 0,-20 65 0,16-74-212,7-21 25,-1-1 1,-2-1 0,-14 30 0,25-59 152,0 1 1,-1-1-1,1 1 1,0-1-1,0 1 0,-1-1 1,1 1-1,0-1 1,-1 1-1,1-1 0,0 0 1,-1 1-1,1-1 1,-1 0-1,1 1 1,-1-1-1,1 0 0,-1 1 1,1-1-1,-1 0 1,1 0-1,-1 0 1,1 0-1,-1 1 0,1-1 1,-1 0-1,1 0 1,-1 0-1,0 0 0,1 0 1,-1 0-1,1 0 1,-1 0-1,1-1 1,-1 1-1,1 0 0,-1 0 1,1 0-1,-1-1 1,1 1-1,-1 0 0,1 0 1,-1-1-1,-11-15-6336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6.899"/>
    </inkml:context>
    <inkml:brush xml:id="br0">
      <inkml:brushProperty name="width" value="0.025" units="cm"/>
      <inkml:brushProperty name="height" value="0.025" units="cm"/>
    </inkml:brush>
  </inkml:definitions>
  <inkml:trace contextRef="#ctx0" brushRef="#br0">9 800 11371,'0'0'1212,"-3"9"-198,2-7-964,0 0 0,0 0 0,1 0 0,-1 0-1,0 0 1,1 0 0,0 0 0,-1 0 0,1 1 0,0-1 0,0 0 0,0 0 0,1 0 0,-1 0 0,1 3-1,1-3 23,-1-1 0,1 0 0,0 1-1,0-1 1,0 0 0,0 0-1,0 0 1,0 0 0,0-1-1,0 1 1,0 0 0,1-1-1,-1 0 1,0 1 0,0-1-1,1 0 1,-1 0 0,0 0-1,0 0 1,1-1 0,2 0-1,42-5 1049,0-2 0,-1-1 0,65-23 0,-50 13-726,1166-395-1285,-734 241 923,-371 139 0,2 5 0,139-14 0,-196 38-35,-48 5-116,-1 0 0,0-2 0,1 0 0,-1-1 0,0-1 0,0-1 0,29-12-1,-20-4-2720,-13-9-2813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2.849"/>
    </inkml:context>
    <inkml:brush xml:id="br0">
      <inkml:brushProperty name="width" value="0.025" units="cm"/>
      <inkml:brushProperty name="height" value="0.025" units="cm"/>
    </inkml:brush>
  </inkml:definitions>
  <inkml:trace contextRef="#ctx0" brushRef="#br0">1 156 11627,'2'-10'2354,"0"3"-1896,0 0 0,0 0 0,0 0 0,1 0 0,0 1 0,0-1 0,1 1 0,0 0 1,0 0-1,0 0 0,1 0 0,0 1 0,0 0 0,0 0 0,1 0 0,0 1 0,0 0 0,0 0 0,9-4 0,3 1-229,-1 2 0,1 0 0,1 1 0,-1 1 0,0 1 0,1 1 0,-1 0 0,1 1 0,24 4 0,-39-4-241,0 1 0,0-1 0,0 1 0,-1 0 0,1 0 0,0 1-1,-1-1 1,1 1 0,0 0 0,-1-1 0,0 2 0,1-1 0,-1 0 0,0 1 0,0-1 0,0 1 0,-1 0 0,4 4 0,-5-5 7,0 1 1,0-1-1,0 0 1,0 1-1,0-1 1,0 1-1,-1-1 1,0 1-1,1-1 1,-1 1 0,0 0-1,0-1 1,0 1-1,-1-1 1,1 1-1,0-1 1,-1 1-1,0-1 1,0 1 0,0-1-1,0 0 1,0 1-1,0-1 1,0 0-1,-1 0 1,1 0-1,-1 0 1,0 0-1,-1 2 1,-20 19 147,0-1 0,-32 23 0,28-23-56,-41 40 0,67-61-124,0 0 0,0 0 0,1 0 0,-1-1 0,0 1 0,0 0 0,1 0 0,-1 0 0,0 1 0,1-1 0,-1 0 0,1 0 0,0 0 0,-1 0 0,1 1 0,-1 1 0,2-3-31,-1 1-1,0-1 1,0 0-1,1 1 1,-1-1-1,0 0 1,1 1-1,-1-1 0,0 0 1,1 1-1,-1-1 1,0 0-1,1 0 1,-1 0-1,1 1 1,-1-1-1,0 0 1,1 0-1,-1 0 0,1 0 1,-1 0-1,1 0 1,-1 0-1,0 0 1,1 0-1,-1 0 1,1 0-1,-1 0 1,1 0-1,5-1-413,-1 1 0,0-1 0,0-1 0,0 1 0,0-1 0,7-3 0,5-4-1276,-1-1 0,0-1 0,0 0 0,-1-1 0,22-23 0,2-7-2663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7.772"/>
    </inkml:context>
    <inkml:brush xml:id="br0">
      <inkml:brushProperty name="width" value="0.025" units="cm"/>
      <inkml:brushProperty name="height" value="0.025" units="cm"/>
    </inkml:brush>
  </inkml:definitions>
  <inkml:trace contextRef="#ctx0" brushRef="#br0">0 128 6758,'0'-97'4818,"0"66"4458,4 95-8575,3 0-1,27 111 1,-10-57-593,66 259-2302,-84-346 60,-9-24-3366,-15-9 1523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8.118"/>
    </inkml:context>
    <inkml:brush xml:id="br0">
      <inkml:brushProperty name="width" value="0.025" units="cm"/>
      <inkml:brushProperty name="height" value="0.025" units="cm"/>
    </inkml:brush>
  </inkml:definitions>
  <inkml:trace contextRef="#ctx0" brushRef="#br0">10 250 6054,'0'0'4222,"-2"13"-2033,0-3-1876,0-1 0,0 1 0,1 0 0,1 0 1,-1-1-1,2 1 0,-1 0 0,1 0 0,1-1 0,0 1 0,0 0 0,1-1 0,0 0 0,0 0 0,1 0 0,10 17 0,-4-14 49,1 0 0,0-1 0,1 0 0,0-1-1,1 0 1,0-1 0,0 0 0,25 11 0,-32-17-299,0 0 0,0 0 0,0-1 0,0 0 1,0 0-1,1 0 0,-1-1 0,1 0 0,-1-1 0,1 1 1,-1-1-1,1 0 0,-1-1 0,1 1 0,-1-1 1,1-1-1,-1 1 0,1-1 0,-1 0 0,0-1 0,0 1 1,0-1-1,9-6 0,-2-3 147,-1-1 0,0 0 0,-1 0 0,0-1 0,-1 0 0,-1-1 1,13-27-1,45-120-122,-56 132-213,2-4-1590,-3-1-1,10-46 1,-13 20-4403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49.630"/>
    </inkml:context>
    <inkml:brush xml:id="br0">
      <inkml:brushProperty name="width" value="0.025" units="cm"/>
      <inkml:brushProperty name="height" value="0.025" units="cm"/>
    </inkml:brush>
  </inkml:definitions>
  <inkml:trace contextRef="#ctx0" brushRef="#br0">153 258 3395,'3'-13'870,"-1"3"65,1-3 334,0 0 1,-1 0-1,0-1 0,-1 1 1,-1 0-1,0-1 0,-1 1 0,-3-21 1,3 32-1129,1 1 1,-1-1-1,0 0 0,1 1 1,-1-1-1,0 1 1,0-1-1,0 1 1,-1-1-1,1 1 0,0 0 1,0-1-1,-1 1 1,1 0-1,-1 0 1,1 0-1,-1 0 0,1 0 1,-1 1-1,0-1 1,1 0-1,-1 1 1,0-1-1,1 1 0,-1 0 1,0-1-1,0 1 1,0 0-1,1 0 1,-1 0-1,0 0 0,0 1 1,0-1-1,1 0 1,-1 1-1,0-1 1,-2 2-1,-1 0-70,0 0 1,1 0 0,-1 0-1,1 1 1,-1 0-1,1 0 1,0 0 0,0 0-1,1 1 1,-1-1-1,1 1 1,-5 6-1,1 4-68,0 1 0,0-1 0,2 1 0,0 1 0,0-1 0,1 1 0,1 0 0,1 0 0,1 0-1,0 31 1,0-46-2,1 1 0,0 0 0,0-1-1,0 1 1,0 0 0,0-1-1,0 1 1,0 0 0,1 0 0,-1-1-1,0 1 1,1-1 0,0 1 0,-1 0-1,1-1 1,0 1 0,0-1-1,0 0 1,0 1 0,0-1 0,0 0-1,0 1 1,0-1 0,0 0 0,1 0-1,-1 0 1,0 0 0,1 0-1,-1 0 1,1 0 0,-1-1 0,1 1-1,0 0 1,-1-1 0,1 0-1,-1 1 1,1-1 0,0 0 0,2 0-1,0 0 27,1-1-1,-1 0 0,1 0 0,-1 0 0,0 0 0,0-1 1,0 0-1,0 0 0,0 0 0,0 0 0,0-1 1,-1 1-1,1-1 0,3-5 0,9-8 16,-1-1 1,-1 0-1,0-1 0,-2 0 1,0-1-1,-1-1 0,-1 0 0,-1-1 1,0 1-1,-2-2 0,0 1 1,4-29-1,-11 47-36,1 1-1,-1-1 1,0 1-1,0-1 1,0 1 0,0 0-1,0-1 1,0 1 0,-1-1-1,1 1 1,-1 0-1,0-1 1,0 1 0,0 0-1,-2-4 1,2 5-7,1 0 0,-1 1-1,0-1 1,0 0 0,0 1 0,0-1 0,1 1 0,-1 0 0,0-1-1,0 1 1,0-1 0,0 1 0,0 0 0,0 0 0,0 0 0,0 0-1,0 0 1,0 0 0,0 0 0,0 0 0,0 0 0,0 0 0,0 0-1,0 0 1,-2 1 0,-1 1-60,0 0-1,0 0 1,0 0 0,0 1 0,1-1-1,-1 1 1,0 0 0,1 0-1,0 0 1,0 0 0,0 1-1,0-1 1,0 1 0,-3 6-1,2-1-748,1-1 0,0 1 0,0 0 0,1 0-1,0 0 1,0 1 0,1-1 0,0 12-1,1-2-5008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0.067"/>
    </inkml:context>
    <inkml:brush xml:id="br0">
      <inkml:brushProperty name="width" value="0.025" units="cm"/>
      <inkml:brushProperty name="height" value="0.025" units="cm"/>
    </inkml:brush>
  </inkml:definitions>
  <inkml:trace contextRef="#ctx0" brushRef="#br0">17 63 7751,'0'0'8264,"-3"9"-6684,-1 8-1347,1-1 0,1 0 0,0 1 0,2-1 0,-1 1 0,2-1 0,0 1 0,1-1 0,1 0 0,7 27 0,24 56 121,28 96 1881,-71-241-1464,2 0 1,-3-63-1,7-108-2258,3 191 1413,-1 18 72,1 1 0,0 0 0,0-1 0,0 1 0,1 0 0,1 0 0,-1-1 0,1 1 0,0 0 0,1 0 0,-1 1 0,1-1 0,1 0 0,-1 1 0,6-6 0,-9 11 0,0 0 0,1 1 1,-1-1-1,1 0 1,-1 1-1,1-1 1,-1 1-1,1-1 0,-1 1 1,1-1-1,-1 1 1,1-1-1,0 1 1,-1 0-1,1-1 0,0 1 1,-1 0-1,1-1 1,0 1-1,0 0 1,-1 0-1,1 0 1,0 0-1,0 0 0,-1 0 1,1 0-1,0 0 1,0 0-1,-1 0 1,1 0-1,0 0 0,0 0 1,-1 1-1,1-1 1,0 0-1,-1 1 1,1-1-1,0 0 0,-1 1 1,1-1-1,-1 1 1,1-1-1,0 1 1,-1-1-1,1 1 0,-1-1 1,1 1-1,-1 0 1,0-1-1,1 1 1,-1 0-1,0-1 1,1 1-1,-1 0 0,0-1 1,0 1-1,0 0 1,1 0-1,-1-1 1,0 1-1,0 0 0,0 1 1,1 4-1,1 1-1,-1 0 1,0 0 0,-1 0 0,0 9-1,-2-7 9,0 0 0,0 0 0,-1-1-1,0 1 1,-1-1 0,0 1 0,0-1-1,-1-1 1,0 1 0,0 0 0,-7 7-1,1-3 59,0 0-1,-1-1 0,0 0 0,0-1 1,-21 13-1,33-23-89,0 0-1,0 1 1,0-1 0,-1 0 0,1 1-1,0-1 1,0 0 0,0 0 0,-1 0 0,1 1-1,0-1 1,0 0 0,-1 0 0,1 0-1,0 0 1,-1 1 0,1-1 0,0 0 0,-1 0-1,1 0 1,0 0 0,-1 0 0,1 0-1,0 0 1,-1 0 0,1 0 0,0 0-1,-1 0 1,1 0 0,0 0 0,0 0 0,-1 0-1,1 0 1,0-1 0,-1 1 0,1 0-1,0 0 1,-1 0 0,1 0 0,0-1-1,0 1 1,-1 0 0,1-1 0,5-17-2008,27-35-4340,-26 44 4090,19-32-7240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0.782"/>
    </inkml:context>
    <inkml:brush xml:id="br0">
      <inkml:brushProperty name="width" value="0.025" units="cm"/>
      <inkml:brushProperty name="height" value="0.025" units="cm"/>
    </inkml:brush>
  </inkml:definitions>
  <inkml:trace contextRef="#ctx0" brushRef="#br0">40 1 8648,'0'0'11745,"-7"13"-10437,2-1-1023,-1 0 0,2 1 0,-1-1 1,2 1-1,0 0 0,0 1 1,2-1-1,-2 24 0,5-17-246,0 0-1,1 0 0,1-1 1,1 1-1,1-1 0,0 0 1,2 0-1,0-1 0,1 0 1,17 27-1,-26-45-34,0 0 0,0 0 0,0 0 0,0 1-1,0-1 1,0 0 0,0 0 0,0 0 0,0 0 0,0 1 0,1-1 0,-1 0-1,0 0 1,0 0 0,0 0 0,0 0 0,0 1 0,0-1 0,0 0 0,0 0-1,0 0 1,1 0 0,-1 0 0,0 0 0,0 0 0,0 0 0,0 1 0,0-1-1,0 0 1,1 0 0,-1 0 0,0 0 0,0 0 0,0 0 0,0 0 0,1 0-1,-1 0 1,0 0 0,0 0 0,0 0 0,0 0 0,0 0 0,1 0 0,-1 0-1,0 0 1,0 0 0,0 0 0,0 0 0,1 0 0,-1 0 0,0-1 0,0 1-1,0 0 1,0 0 0,0 0 0,0 0 0,1 0 0,-1 0 0,0 0 0,0-1 0,0 1-1,0 0 1,0 0 0,4-17 150,-4-32-44,0 43-109,1-6 1,-2-39 9,1 49-8,-1 0 0,1 1 0,0-1 0,0 1 0,-1-1 0,1 0-1,0 1 1,-1-1 0,0 1 0,1-1 0,-1 1 0,0-1 0,0 1-1,0 0 1,0-1 0,0 1 0,0 0 0,0 0 0,0 0 0,-1 0 0,1 0-1,0 0 1,-1 0 0,-2-1 0,3 2-7,1 0 0,-1 0-1,0 0 1,1 1 0,-1-1 0,1 0 0,-1 0 0,0 1 0,1-1-1,-1 1 1,1-1 0,-1 0 0,1 1 0,-1-1 0,1 1-1,-1-1 1,1 1 0,0 0 0,-1-1 0,1 1 0,0-1-1,-1 1 1,1 0 0,0-1 0,0 1 0,0 0 0,0-1 0,-1 1-1,1 0 1,0-1 0,0 1 0,0 0 0,0-1 0,0 1-1,1 1 1,-2 33-42,1-29 34,0-5 10,0 1 0,0 0 1,-1 0-1,1 0 0,0 0 1,0 0-1,1-1 0,-1 1 0,0 0 1,1 0-1,-1 0 0,1 0 1,-1-1-1,1 1 0,0 0 0,0-1 1,0 1-1,0 0 0,0-1 1,0 1-1,0-1 0,1 0 1,-1 1-1,0-1 0,1 0 0,-1 0 1,1 0-1,0 0 0,-1 0 1,1 0-1,0 0 0,-1-1 1,1 1-1,0 0 0,0-1 0,0 0 1,-1 1-1,1-1 0,0 0 1,0 0-1,0 0 0,3 0 1,1-2 7,1 1 1,-1-1-1,1 0 1,-1 0-1,0-1 1,0 1-1,0-1 1,0-1-1,0 1 1,-1-1 0,7-6-1,11-12 29,-2-1 1,25-34-1,-28 34 9,-18 23-41,0 0 0,0-1 0,0 1 0,1 0 0,-1 0 0,0 0 0,0-1 0,0 1 0,0 0 0,0 0 1,1-1-1,-1 1 0,0 0 0,0 0 0,0 0 0,1 0 0,-1 0 0,0-1 0,0 1 0,1 0 0,-1 0 1,0 0-1,0 0 0,1 0 0,-1 0 0,0 0 0,0 0 0,1 0 0,-1 0 0,0 0 0,1 0 0,-1 0 1,0 0-1,0 0 0,1 0 0,-1 0 0,0 0 0,0 0 0,1 0 0,-1 0 0,0 1 0,0-1 0,0 0 0,1 0 1,-1 0-1,0 0 0,0 1 0,0-1 0,1 0 0,-1 0 0,0 0 0,0 1 0,0-1 0,0 0 0,1 1 1,7 22 274,-8-20-249,1 1 1,0-1 0,0 0 0,0 0-1,0 0 1,0 0 0,1 0 0,0 0 0,-1 0-1,1 0 1,0 0 0,4 3 0,-3-4-3,0-1 0,0 0 0,0-1 0,0 1 0,0 0 0,0-1 0,0 0 0,0 0 0,0 0 0,0 0 0,0 0 0,0-1 0,0 1-1,0-1 1,0 0 0,0 0 0,0 0 0,0 0 0,0 0 0,0-1 0,-1 1 0,1-1 0,-1 0 0,1 1 0,-1-1 0,3-3 0,10-8 61,-1-1 0,24-31 0,-22 25-87,-9 12 32,-3 2-41,1 1 0,-1 0 0,1 0 0,0 1 0,9-7 0,-13 10 7,0 1 1,0-1-1,0 1 1,0-1-1,0 1 1,0 0-1,0-1 0,0 1 1,0 0-1,0 0 1,0 0-1,1 0 1,-1 0-1,0 0 1,0 0-1,0 0 1,0 0-1,0 0 1,0 1-1,0-1 1,0 0-1,0 1 0,0-1 1,0 1-1,0-1 1,0 1-1,0 0 1,0-1-1,-1 1 1,1 0-1,0 0 1,0-1-1,-1 1 1,1 0-1,0 0 0,-1 0 1,1 0-1,-1 0 1,1 0-1,-1 0 1,1 1-1,0 1 12,0 0-1,0 0 0,1-1 1,-1 1-1,1-1 0,-1 1 1,1-1-1,0 0 0,0 0 1,0 1-1,0-1 1,0-1-1,1 1 0,-1 0 1,1 0-1,-1-1 0,1 0 1,-1 1-1,1-1 0,0 0 1,0 0-1,-1 0 0,1-1 1,0 1-1,0-1 1,0 0-1,0 1 0,0-1 1,0 0-1,0-1 0,5 0 1,4-4 40,0 1 0,-1-2 1,0 0-1,0 0 0,-1-1 0,15-11 1,-15 10-101,0 0 1,1 1-1,0 1 1,20-10 0,-28 15 11,-1 1 0,1-1 0,0 1 0,-1-1 0,1 1 1,0 0-1,-1 0 0,1 0 0,0 1 0,-1-1 0,1 1 0,0-1 0,-1 1 1,1 0-1,-1 0 0,1 0 0,-1 0 0,1 0 0,-1 1 0,4 2 1,-6-4-190,0 0 1,1 0-1,-1 0 1,1 1-1,-1-1 1,0 0-1,1 0 1,-1 0 0,1 0-1,-1 0 1,1 0-1,-1 0 1,1 0-1,-1 0 1,1 0-1,-1 0 1,0 0 0,1 0-1,-1 0 1,1 0-1,-1-1 1,1 1-1,-1 0 1,0 0-1,1 0 1,-1-1 0,1 1-1,-1 0 1,0-1-1,1 1 1,-1 0-1,0-1 1,0 1-1,1 0 1,-1-1 0,0 1-1,0 0 1,1-1-1,-1 1 1,0-1-1,0 1 1,0-1-1,0 1 1,0 0 0,1-1-1,-1 1 1,0-1-1,0 1 1,0-1-1,0 1 1,-1-1 0,5-18-5851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1.188"/>
    </inkml:context>
    <inkml:brush xml:id="br0">
      <inkml:brushProperty name="width" value="0.025" units="cm"/>
      <inkml:brushProperty name="height" value="0.025" units="cm"/>
    </inkml:brush>
  </inkml:definitions>
  <inkml:trace contextRef="#ctx0" brushRef="#br0">1 155 13196,'0'0'9150,"0"9"-7852,0 29-540,0-37-760,0 1 0,0-1 0,0 0 0,0 1 0,0-1-1,1 1 1,-1-1 0,1 0 0,-1 1 0,1-1 0,-1 0 0,1 1 0,0-1 0,0 0 0,-1 0 0,1 0 0,0 1 0,0-1 0,0 0 0,0 0 0,0-1 0,1 1 0,-1 0 0,0 0 0,0 0 0,1-1-1,-1 1 1,0-1 0,1 1 0,-1-1 0,0 1 0,1-1 0,-1 0 0,1 0 0,-1 0 0,1 1 0,-1-2 0,0 1 0,1 0 0,-1 0 0,1 0 0,-1-1 0,0 1 0,3-1 0,4-1-42,-1 0 0,1 0 0,0 0-1,-1-1 1,1-1 0,6-3 0,11-9 103,-8 5 146,-1 1-1,25-11 1,-34 18-151,-1 1 1,1 0-1,0 0 0,0 0 1,1 1-1,-1 0 0,0 1 1,0 0-1,0 0 1,8 1-1,-7 0 43,-1-1 0,0 0 1,0 0-1,0 0 0,0-1 0,0 0 1,0-1-1,0 1 0,0-1 0,0-1 0,10-4 1,0-2-19,-1-1 1,28-23 0,-29 21-208,1 0 1,-1 2 0,29-15 0,-40 24 109,0 0 1,-1 0 0,1 0-1,0 1 1,-1 0 0,1-1-1,0 2 1,0-1-1,-1 0 1,1 1 0,0-1-1,-1 1 1,1 0 0,-1 0-1,1 1 1,-1-1-1,1 1 1,2 2 0,-1-2 0,1 0 0,-1 0 0,0 0 0,1 0 1,-1-1-1,1 0 0,7 1 0,-10-2-311,1 0 1,-1 0-1,0-1 0,0 1 0,1-1 0,-1 0 0,0 0 0,5-2 0,10-12-6800,-10-1-4621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1.685"/>
    </inkml:context>
    <inkml:brush xml:id="br0">
      <inkml:brushProperty name="width" value="0.025" units="cm"/>
      <inkml:brushProperty name="height" value="0.025" units="cm"/>
    </inkml:brush>
  </inkml:definitions>
  <inkml:trace contextRef="#ctx0" brushRef="#br0">162 76 6662,'0'0'6145,"4"-9"-1741,10-31-1292,-13 39-3007,-1 1 0,1-1-1,-1 0 1,0 0-1,0 1 1,1-1 0,-1 0-1,0 0 1,0 0 0,0 1-1,0-1 1,0 0 0,0 0-1,0 0 1,0 1 0,0-1-1,-1 0 1,1 0-1,0 0 1,0 1 0,-1-1-1,1 0 1,0 1 0,-1-1-1,1 0 1,-1 0 0,1 1-1,-1-1 1,1 1 0,-2-2-1,1 1-11,-1 1 0,0-1 0,1 1 0,-1 0 0,0-1 0,0 1 0,1 0 0,-1 0 0,0 0 0,1 0 0,-1 0 0,0 1 0,-2-1 1,-3 2 27,0 0 0,0 0 1,0 1-1,1-1 0,-11 7 1,8-1-76,-1 0 0,2 1 0,-1 0 0,1 0 0,0 1 0,-11 20 0,15-24 11,0 1 0,1 0 0,0 0-1,0 1 1,0-1 0,1 0 0,1 1-1,-1 0 1,1-1 0,0 1-1,1 15 1,0-22-57,1 1 1,-1-1-1,1 0 0,0 0 0,0 1 1,-1-1-1,1 0 0,0 0 0,0 0 1,0 0-1,0 0 0,0 0 1,0 0-1,0-1 0,0 1 0,0 0 1,1-1-1,-1 1 0,0 0 0,1-1 1,-1 0-1,0 1 0,0-1 0,1 0 1,-1 1-1,1-1 0,-1 0 0,0 0 1,1 0-1,-1 0 0,0-1 0,1 1 1,-1 0-1,2-1 0,51-10-623,-35 3-741,1-1 0,-2-2 0,1 1 0,-2-2 0,28-23 1,-2-4-5423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2.027"/>
    </inkml:context>
    <inkml:brush xml:id="br0">
      <inkml:brushProperty name="width" value="0.025" units="cm"/>
      <inkml:brushProperty name="height" value="0.025" units="cm"/>
    </inkml:brush>
  </inkml:definitions>
  <inkml:trace contextRef="#ctx0" brushRef="#br0">70 71 4292,'0'0'9412,"-7"6"-5830,3-4-3275,-32 28 1914,34-29-2022,0 1 0,0 0-1,0-1 1,1 1 0,-1 0 0,1 0 0,-1 0 0,1 1-1,0-1 1,0 0 0,0 0 0,0 1 0,0-1-1,0 1 1,1-1 0,-1 1 0,0 4 0,2-7-188,0 1 0,0 0 1,0 0-1,0-1 0,0 1 0,0-1 0,0 1 1,0-1-1,0 1 0,0-1 0,1 0 1,-1 1-1,0-1 0,0 0 0,0 0 1,0 0-1,1 0 0,-1 0 0,0 0 0,0 0 1,0 0-1,1-1 0,-1 1 0,2-1 1,32-7 97,-20 1-122,0 0 0,0-1 0,14-11 0,-21 13 0,1 0-1,0 0 1,0 1 0,0 0 0,1 1-1,-1-1 1,1 2 0,1 0-1,-1 0 1,19-2 0,-29 5 21,1 0 0,0 0 0,-1 0 0,1 1 0,-1-1-1,1 0 1,-1 0 0,1 1 0,-1-1 0,1 1 0,-1-1 0,1 0 0,-1 1 0,1-1 0,-1 1 0,1-1 0,-1 1-1,0-1 1,1 1 0,-1-1 0,0 1 0,0 0 0,1-1 0,-1 1 0,0-1 0,0 1 0,0 0 0,0-1-1,0 1 1,0 0 0,0-1 0,0 1 0,0-1 0,0 1 0,0 0 0,0-1 0,0 1 0,-1 1 0,1-2-1,0 1 0,-1-1 1,1 1-1,0 0 0,0-1 1,0 1-1,0 0 0,0 0 1,0-1-1,0 1 0,0 0 1,0-1-1,0 1 0,0 0 1,0-1-1,0 1 0,1 0 1,-1-1-1,0 1 0,0-1 1,1 1-1,-1 0 0,1-1 1,-1 1-1,0-1 0,1 1 1,-1-1-1,1 1 0,-1-1 1,1 1-1,-1-1 0,1 0 1,0 1-1,-1-1 0,1 0 1,-1 1-1,1-1 0,0 0 1,-1 0-1,1 1 0,0-1 1,-1 0-1,1 0 0,0 0 1,-1 0-1,1 0 0,0 0 1,-1 0-1,1 0 0,0 0 1,-1-1-1,1 1 0,1 0 1,4-3-434,0 0 1,-1-1 0,1 1-1,-1-1 1,1 0-1,-1 0 1,0-1 0,-1 0-1,1 1 1,-1-2 0,6-7-1,1 0-1762,11-14-3694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2.479"/>
    </inkml:context>
    <inkml:brush xml:id="br0">
      <inkml:brushProperty name="width" value="0.025" units="cm"/>
      <inkml:brushProperty name="height" value="0.025" units="cm"/>
    </inkml:brush>
  </inkml:definitions>
  <inkml:trace contextRef="#ctx0" brushRef="#br0">54 226 7335,'0'0'11173,"-8"8"-10655,-23 24-320,30-31-144,0 1 1,-1-1-1,1 1 1,0-1-1,0 1 1,-1 0-1,1 0 1,1 0-1,-1-1 1,0 1-1,0 0 1,1 0 0,-1 0-1,1 0 1,-1 0-1,1 0 1,0 0-1,0 0 1,0 0-1,0 0 1,0 1-1,1 2 1,0-4-13,-1 0 0,1 0 0,-1 0-1,1 0 1,0 0 0,-1 0 0,1 0 0,0 0 0,0 0 0,0 0 0,-1-1-1,1 1 1,0 0 0,0-1 0,0 1 0,0-1 0,0 1 0,0-1 0,0 1-1,1-1 1,-1 1 0,0-1 0,0 0 0,0 0 0,0 0 0,0 0 0,1 0-1,-1 0 1,0 0 0,0 0 0,2 0 0,2-2 0,0 0 1,0 0-1,0 0 0,-1-1 1,1 1-1,-1-1 0,1 0 1,-1 0-1,0-1 1,0 1-1,-1-1 0,1 0 1,-1 0-1,5-8 0,3-3-10,-1-1 0,13-30 0,-17 35 23,-2-1 0,1 0 0,-2 0 0,1 0 0,-1 0-1,-1-1 1,-1 1 0,1-1 0,-2 1 0,-1-21 0,1 32-41,0 1 0,0-1 0,0 1 0,0 0 0,0-1 0,0 1 0,-1 0 0,1 0 0,0-1 0,0 1 0,0 0 0,0-1 0,-1 1 0,1 0 0,0-1 0,0 1 1,0 0-1,-1 0 0,1-1 0,0 1 0,0 0 0,-1 0 0,1 0 0,0 0 0,-1-1 0,1 1 0,0 0 0,-1 0 0,1 0 0,0 0 0,-1 0 0,1 0 0,0 0 0,-1 0 1,1 0-1,0 0 0,-1 0 0,1 0 0,0 0 0,-1 0 0,1 0 0,0 0 0,-1 0 0,1 0 0,0 0 0,-1 1 0,1-1 0,0 0 0,-1 0 0,1 1 0,-14 10 353,8 2-250,1-1 0,0 1 0,1 0 0,1 0 0,0 1 0,1-1 0,0 0 0,1 1 0,0 0 0,1-1 0,4 27 0,-4-39-89,0 1 0,1 0 0,-1 0 0,0 0 0,1-1-1,0 1 1,-1 0 0,1-1 0,0 1 0,0 0 0,0-1 0,0 1 0,0-1-1,1 0 1,-1 1 0,0-1 0,1 0 0,-1 0 0,0 1 0,1-1-1,0 0 1,-1-1 0,1 1 0,-1 0 0,1 0 0,0-1 0,0 1 0,0-1-1,-1 1 1,1-1 0,0 0 0,0 0 0,0 0 0,-1 0 0,1 0-1,0 0 1,0 0 0,0-1 0,0 1 0,-1-1 0,4 0 0,4-2 26,-2-1-1,1 1 1,0-1 0,-1 0 0,0-1 0,0 0 0,10-9 0,36-43-252,-49 52 176,-1 1 0,0-1-1,0 0 1,0 0 0,0 0 0,-1 0-1,0 0 1,0 0 0,-1-1 0,1 1 0,0-11-1,-21 49 98,18-28-54,-1 1 0,1-1 0,0 0 0,0 1 0,0-1 0,1 0 0,0 1 0,0 6 0,0-11-15,1 0 0,-1 1 0,1-1 0,-1 0 0,1 0 0,0 1 0,-1-1 0,1 0 0,0 0 0,0 0 0,0 0 0,0 0 0,0 0 0,0 0 0,0 0 0,0 0 0,0 0 1,0-1-1,1 1 0,-1 0 0,0-1 0,0 1 0,1-1 0,-1 0 0,0 1 0,1-1 0,-1 0 0,1 0 0,-1 0 0,0 0 0,1 0 0,-1 0 0,1 0 0,1-1 0,2 1-97,0-1 0,0 0-1,-1-1 1,1 1 0,0-1 0,-1 0-1,0 0 1,1 0 0,-1-1-1,0 0 1,0 1 0,0-2-1,0 1 1,-1 0 0,1-1-1,-1 1 1,0-1 0,0 0-1,0 0 1,-1 0 0,3-5-1,1-2-1270,-1 0 0,0 0-1,-1 0 1,0-1-1,0 0 1,-1 0 0,2-17-1,-3-9-4621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2.950"/>
    </inkml:context>
    <inkml:brush xml:id="br0">
      <inkml:brushProperty name="width" value="0.025" units="cm"/>
      <inkml:brushProperty name="height" value="0.025" units="cm"/>
    </inkml:brush>
  </inkml:definitions>
  <inkml:trace contextRef="#ctx0" brushRef="#br0">19 0 11115,'0'0'8573,"-3"9"-7943,-1 5-195,0 1 0,2-1 1,-1 1-1,2 0 0,0 0 0,1 0 1,2 18-1,2 7-19,16 64-1,-19-104-414,-1 0 0,0 0-1,0-1 1,0 1 0,0 0-1,1 0 1,-1 0-1,0-1 1,0 1 0,0 0-1,1 0 1,-1 0 0,0 0-1,0 0 1,1-1 0,-1 1-1,0 0 1,0 0 0,1 0-1,-1 0 1,0 0 0,0 0-1,1 0 1,-1 0 0,0 0-1,0 0 1,1 0-1,-1 0 1,0 0 0,1 0-1,-1 0 1,0 0 0,0 0-1,1 0 1,-1 0 0,0 1-1,0-1 1,1 0 0,-1 0-1,0 0 1,0 0 0,0 0-1,1 1 1,-1-1-1,0 0 1,0 0 0,0 1-1,0-1 1,1 0 0,-1 1-1,6-28-134,-4 7 106,-2 0 0,-1 0 1,0 0-1,-8-38 0,13 58 105,0-1 1,0 0-1,0 1 0,1 0 0,-1 0 1,0 0-1,0 1 0,8 1 0,5-1-9,-14 0-70,0-1-1,1 0 0,-1 0 1,0 0-1,0-1 0,1 1 1,-1-1-1,0 0 0,0 0 1,0 0-1,0 0 0,0 0 1,0-1-1,0 1 0,0-1 1,-1 0-1,1 0 0,0 0 1,-1 0-1,0 0 0,1 0 1,-1-1-1,0 1 0,0-1 1,0 0-1,-1 1 0,1-1 1,-1 0-1,2-4 0,0 6 357,0 11-62,1 17 315,-4-24-450,1 5 107,11 54 1127,-12-61-1374,0 0 0,0 1 0,1-1 0,-1 0 0,0 0 0,1 1 0,-1-1 0,1 0 0,-1 0 0,1 0 0,-1 0 0,1 0 0,0 0 0,-1 0 0,1 0 1,0 0-1,0 0 0,0 0 0,0 0 0,0 0 0,0-1 0,0 1 0,0 0 0,0-1 0,0 1 0,0-1 0,1 1 0,-1-1 0,0 0 0,0 1 0,1-1 0,-1 0 0,0 0 1,0 0-1,1 0 0,-1 0 0,0 0 0,0 0 0,1-1 0,0 1 0,0-1-222,0 0 0,-1-1-1,1 1 1,-1 0 0,1-1 0,-1 1 0,0-1 0,0 0-1,0 1 1,1-1 0,-1 0 0,-1 1 0,1-1-1,0 0 1,0 0 0,-1 0 0,1 0 0,-1 0 0,0 0-1,1-3 1,1-45-8459,-2 40 5574,0-22-6674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3.255"/>
    </inkml:context>
    <inkml:brush xml:id="br0">
      <inkml:brushProperty name="width" value="0.025" units="cm"/>
      <inkml:brushProperty name="height" value="0.025" units="cm"/>
    </inkml:brush>
  </inkml:definitions>
  <inkml:trace contextRef="#ctx0" brushRef="#br0">27 105 512,'7'-12'4960,"2"-5"-3358,31-47 4595,-40 63-6035,0 0 1,0 1-1,1-1 0,-1 1 0,0-1 0,0 1 1,0-1-1,1 1 0,-1-1 0,0 1 0,1-1 1,-1 1-1,0-1 0,1 1 0,-1 0 0,1-1 1,-1 1-1,1 0 0,-1-1 0,1 1 0,-1 0 1,1 0-1,-1-1 0,1 1 0,-1 0 0,1 0 1,-1 0-1,1 0 0,0 0 0,-1-1 0,2 1 1,0 19 1675,-11 29-496,-21 38 512,17-54-1270,2 0 1,0 1 0,3 1 0,-7 49 0,15-81-580,-1-1 1,1 1-1,0 0 1,0-1 0,0 1-1,0-1 1,0 1-1,0 0 1,0-1-1,0 1 1,1-1-1,-1 1 1,1-1 0,-1 1-1,1-1 1,0 1-1,-1-1 1,1 1-1,0-1 1,0 0 0,0 0-1,0 1 1,0-1-1,0 0 1,0 0-1,1 0 1,-1 0 0,0 0-1,1 0 1,-1 0-1,0-1 1,1 1-1,-1 0 1,1-1 0,-1 0-1,1 1 1,0-1-1,-1 0 1,1 1-1,-1-1 1,1 0 0,0 0-1,-1 0 1,1 0-1,-1-1 1,1 1-1,-1 0 1,3-2 0,4 1-61,-1-1-1,0-1 1,0 1 0,0-1 0,0 0 0,0-1 0,-1 0 0,1 0 0,6-5 0,-7 3-46,1 0-1,-1-1 1,0 1-1,0-1 1,-1 0-1,9-14 1,-30 49 194,13-23-63,0-1 0,0 0 0,1 1-1,-1 0 1,1 0 0,0 0-1,1 0 1,-1 0 0,1 0 0,0 0-1,0 0 1,0 1 0,1-1 0,0 10-1,1-14-10,0 0 0,0 0 0,-1 0-1,1 0 1,0 0 0,0 0 0,0 0 0,1 0-1,-1 0 1,0 0 0,0-1 0,0 1 0,1 0-1,-1-1 1,0 1 0,0-1 0,1 1 0,-1-1-1,1 0 1,-1 1 0,0-1 0,1 0 0,-1 0-1,1 0 1,-1 0 0,0 0 0,1-1 0,-1 1-1,1 0 1,-1-1 0,0 1 0,3-2 0,2 1 85,1 0 0,-1-1 1,1 0-1,-1 0 0,0-1 1,6-3-1,-11 5-94,56-46 317,-54 44-314,0 0 0,0-1-1,0 1 1,0-1-1,0 0 1,-1 1 0,0-1-1,0 0 1,0-1-1,0 1 1,-1 0 0,1 0-1,-1-1 1,0 1-1,0-5 1,-24 38 115,20-25-147,1 0 0,0 0-1,0 0 1,0 0 0,1 0-1,-1 1 1,1-1 0,0 0-1,0 1 1,1-1 0,-1 1 0,1 7-1,0-12-98,0 1 0,1-1 0,-1 1 0,0-1 0,0 1-1,1-1 1,-1 1 0,0-1 0,1 1 0,-1-1 0,0 0 0,1 1 0,-1-1-1,1 1 1,-1-1 0,1 0 0,-1 0 0,1 1 0,-1-1 0,1 0 0,-1 0-1,1 1 1,-1-1 0,1 0 0,-1 0 0,1 0 0,-1 0 0,1 0 0,-1 0-1,1 0 1,1 0 0,20-3-6928,2-9-7400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3.293"/>
    </inkml:context>
    <inkml:brush xml:id="br0">
      <inkml:brushProperty name="width" value="0.025" units="cm"/>
      <inkml:brushProperty name="height" value="0.025" units="cm"/>
    </inkml:brush>
  </inkml:definitions>
  <inkml:trace contextRef="#ctx0" brushRef="#br0">1 1 16335,'0'0'9930,"52"42"-13518,-34-35-415,-2-1-2788,-3-1-4035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3.634"/>
    </inkml:context>
    <inkml:brush xml:id="br0">
      <inkml:brushProperty name="width" value="0.025" units="cm"/>
      <inkml:brushProperty name="height" value="0.025" units="cm"/>
    </inkml:brush>
  </inkml:definitions>
  <inkml:trace contextRef="#ctx0" brushRef="#br0">0 19 9129,'0'0'13703,"3"3"-12715,9 26 698,-11-28-1645,-1 1 0,0 0 0,0 0 0,1-1 1,-1 1-1,0 0 0,1-1 0,0 1 1,-1-1-1,1 1 0,0 0 0,0-1 1,0 0-1,0 1 0,0-1 0,0 0 1,0 1-1,1-1 0,-1 0 0,0 0 1,1 0-1,-1 0 0,1 0 0,-1 0 1,1-1-1,-1 1 0,1 0 0,0-1 1,-1 1-1,1-1 0,0 0 0,-1 1 1,1-1-1,0 0 0,0 0 0,-1 0 1,1 0-1,0 0 0,-1-1 0,1 1 1,0 0-1,2-2 0,5-1-106,-1 0 0,0-1 0,0 0-1,-1 0 1,1-1 0,12-11 0,-14 11 30,0 0 0,1 1 0,-1 0 0,1 0 0,0 0 0,0 0 0,0 1 0,1 1 0,9-4 0,-16 6 84,-1 1 0,1-1 0,0 0 0,-1 0 0,1 0 0,0 0 0,-1 1 0,1-1 0,0 0 0,-1 0 0,1 1 1,-1-1-1,1 0 0,0 1 0,-1-1 0,1 1 0,-1-1 0,0 1 0,1-1 0,-1 1 0,1-1 0,-1 1 0,0 0 0,1-1 0,-1 1 0,0-1 0,1 1 0,-1 0 0,0 1 0,1-1-26,-1 0-1,0 0 0,1 0 1,-1 0-1,1 0 0,-1 0 1,1 0-1,0 0 0,-1-1 1,1 1-1,0 0 0,0 0 1,0 0-1,-1-1 0,1 1 1,0 0-1,0-1 0,0 1 1,0-1-1,0 1 0,0-1 1,0 0-1,2 1 0,-2-1-97,1 1 0,-1-1 1,0 0-1,1 0 0,-1 0 0,0 0 0,1 0 0,-1-1 0,0 1 0,0 0 0,1 0 0,-1-1 0,0 1 0,0-1 0,1 1 1,-1-1-1,0 0 0,0 1 0,0-1 0,0 0 0,1-1 0,4-18-6252,-6 9-1078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59.942"/>
    </inkml:context>
    <inkml:brush xml:id="br0">
      <inkml:brushProperty name="width" value="0.025" units="cm"/>
      <inkml:brushProperty name="height" value="0.025" units="cm"/>
    </inkml:brush>
  </inkml:definitions>
  <inkml:trace contextRef="#ctx0" brushRef="#br0">15 453 9321,'-3'6'2432,"-7"21"2694,8-19-3010,6-14 333,11-24-1844,97-192 1411,-90 172-1494,-3-1-1,21-84 1,-44 223-47,-1-27-459,7 112 0,10-130-1221,2-27-1712,-13-16 2637,-1 0 0,1 0 0,0 0 0,0 1 1,0-1-1,0 0 0,-1 0 0,1 0 0,0 0 0,0-1 0,0 1 0,-1 0 0,1 0 0,0 0 0,0-1 0,0 1 0,-1 0 0,1-1 0,0 1 1,-1-1-1,1 1 0,0-1 0,-1 1 0,2-2 0,14-19-8235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0.284"/>
    </inkml:context>
    <inkml:brush xml:id="br0">
      <inkml:brushProperty name="width" value="0.025" units="cm"/>
      <inkml:brushProperty name="height" value="0.025" units="cm"/>
    </inkml:brush>
  </inkml:definitions>
  <inkml:trace contextRef="#ctx0" brushRef="#br0">51 0 10186,'0'0'6374,"-28"68"-4901,11-43 65,12-6-481,5-10-833,3-9-577,12-9-1600,5-21-2468,0-6-4387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0.639"/>
    </inkml:context>
    <inkml:brush xml:id="br0">
      <inkml:brushProperty name="width" value="0.025" units="cm"/>
      <inkml:brushProperty name="height" value="0.025" units="cm"/>
    </inkml:brush>
  </inkml:definitions>
  <inkml:trace contextRef="#ctx0" brushRef="#br0">73 0 7271,'0'0'10831,"-9"6"-10281,4-3-452,1 0-1,0 1 1,-1 0-1,1-1 1,1 1 0,-1 1-1,1-1 1,-1 0-1,1 1 1,1 0-1,-1 0 1,1 0-1,0 0 1,0 0 0,0 0-1,0 1 1,1-1-1,0 0 1,0 1-1,1-1 1,-1 8-1,-3 36 1158,2 0-1,8 91 1,-6-137-1238,0-1-1,0 1 1,0-1-1,1 1 1,-1 0 0,1-1-1,0 1 1,0-1 0,0 0-1,0 1 1,0-1 0,0 0-1,0 1 1,1-1-1,-1 0 1,1 0 0,0 0-1,0 0 1,0-1 0,-1 1-1,2 0 1,-1-1 0,0 1-1,0-1 1,0 0-1,1 0 1,-1 0 0,0 0-1,1 0 1,-1 0 0,1-1-1,-1 1 1,1-1 0,5 1-1,-5-2 8,1 0-1,0 0 0,0 0 1,0 0-1,-1-1 1,1 0-1,0 1 1,-1-1-1,0-1 0,1 1 1,-1 0-1,0-1 1,0 1-1,0-1 1,-1 0-1,1 0 0,-1 0 1,0-1-1,1 1 1,-1 0-1,-1-1 1,3-4-1,-2 3-8,0 0 0,0 0 0,-1 0 0,1 0 1,-1 0-1,-1 0 0,1 0 0,-1-1 0,1 1 0,-1 0 0,-1-1 0,1 1 0,-1 0 1,0 0-1,0 0 0,-3-6 0,3 8-7,0 1-1,-1-1 1,1 1 0,-1 0 0,0-1 0,0 1 0,0 0-1,0 0 1,0 0 0,0 1 0,0-1 0,0 0 0,-1 1-1,1 0 1,-1-1 0,1 1 0,-1 0 0,1 0-1,-1 1 1,0-1 0,0 0 0,1 1 0,-1 0 0,0-1-1,0 1 1,1 0 0,-1 0 0,0 1 0,0-1-1,0 1 1,-4 1 0,4-1-7,0 0 0,0 1 0,0-1 0,1 1 0,-1 0-1,1 0 1,-1 0 0,1 0 0,0 0 0,-1 1 0,1-1 0,0 1 0,1-1 0,-1 1-1,0 0 1,1-1 0,0 1 0,-1 0 0,1 0 0,0 0 0,0 0 0,1 0 0,-1 0-1,1 1 1,0-1 0,-1 0 0,1 0 0,1 0 0,-1 5 0,1-8-1,0 1 0,-1 0 0,1 0 1,0 0-1,0 0 0,-1-1 0,1 1 1,0 0-1,0-1 0,0 1 0,0-1 0,0 1 1,0-1-1,0 1 0,0-1 0,0 0 0,0 1 1,0-1-1,0 0 0,1 0 0,-1 0 1,0 0-1,0 0 0,0 0 0,2 0 0,30-5 21,-17-2-4,-1 1 0,1-2-1,-1 0 1,-1-1-1,0 0 1,16-15-1,-3 1-253,47-52 1,-56 56-65,-22 31 120,-8 18 225,2-8-16,2 0-1,1 1 1,1 1-1,1-1 1,-4 46 0,9-69-87,0 0 0,0 0 0,0 1 0,0-1 1,0 0-1,0 0 0,0 1 0,0-1 0,0 0 1,0 1-1,0-1 0,0 0 0,0 0 0,0 1 1,0-1-1,0 0 0,0 0 0,0 1 1,1-1-1,-1 0 0,0 0 0,0 1 0,0-1 1,0 0-1,0 0 0,1 1 0,-1-1 0,0 0 1,0 0-1,0 0 0,1 0 0,-1 1 0,0-1 1,0 0-1,1 0 0,-1 0 0,0 0 1,0 0-1,1 0 0,-1 0 0,0 0 0,0 0 1,1 0-1,12-8-2542,8-18-3150,-7-5-3191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1.666"/>
    </inkml:context>
    <inkml:brush xml:id="br0">
      <inkml:brushProperty name="width" value="0.025" units="cm"/>
      <inkml:brushProperty name="height" value="0.025" units="cm"/>
    </inkml:brush>
  </inkml:definitions>
  <inkml:trace contextRef="#ctx0" brushRef="#br0">105 45 6566,'0'0'14804,"-8"-1"-14607,-22-3 70,20 2 954,11-1 840,-9 1-565,7 3-1481,-1 0 1,1 0-1,-1 0 0,1 0 1,-1 0-1,1 1 0,-1-1 0,1 0 1,0 1-1,0-1 0,0 1 1,0-1-1,0 1 0,0 0 1,0-1-1,0 1 0,1 0 1,-1 0-1,0 2 0,-13 40 178,14-42-169,-4 15 101,0 1 1,2 0-1,0 1 1,1-1-1,2 19 1,-1-36-122,0 0 1,0 0 0,0 0-1,0 0 1,0 0 0,0 0-1,1 0 1,-1 0 0,0 0-1,1 0 1,-1 0 0,1-1-1,-1 1 1,1 0-1,0 0 1,-1 0 0,1 0-1,0-1 1,-1 1 0,1 0-1,0-1 1,0 1 0,0-1-1,-1 1 1,1-1 0,0 1-1,0-1 1,0 1 0,0-1-1,0 0 1,0 1 0,0-1-1,0 0 1,0 0-1,0 0 1,0 0 0,0 0-1,0 0 1,0 0 0,0 0-1,0-1 1,0 1 0,0 0-1,0 0 1,0-1 0,0 1-1,0-1 1,0 1 0,0-1-1,1 0 1,4-2 17,0 1 1,-1-2 0,1 1-1,-1 0 1,1-1-1,6-6 1,-3 2-8,0-1 0,-1 0 1,0-1-1,0 1 0,-1-2 1,0 1-1,-1-1 1,0 0-1,-1 0 0,0 0 1,-1-1-1,0 0 0,0 0 1,-2 0-1,3-23 0,-5 34-8,0-1-1,-1 1 1,1-1-1,-1 0 0,1 1 1,-1-1-1,1 1 1,-1-1-1,0 1 1,0-1-1,0 1 0,0 0 1,0-1-1,0 1 1,0 0-1,-1 0 1,1 0-1,0 0 0,0 0 1,-1 0-1,1 0 1,-1 0-1,1 1 1,-1-1-1,1 0 0,-1 1 1,0-1-1,1 1 1,-1 0-1,0 0 1,1-1-1,-1 1 0,0 0 1,1 0-1,-1 1 1,0-1-1,-1 1 1,-1-1-170,1 0 1,0 1-1,0-1 1,0 1-1,0 0 1,0 0-1,1 0 1,-1 0-1,-3 3 1,5-4-116,0 1 1,0 0 0,0-1 0,0 1 0,0 0-1,0 0 1,0 0 0,0 0 0,0 0 0,1 0-1,-1 0 1,0 0 0,1 0 0,-1 0 0,1 0-1,-1 0 1,1 0 0,0 1 0,-1-1 0,1 0-1,0 2 1,7-1-7129,-6-2 6351,14-3-4454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2.010"/>
    </inkml:context>
    <inkml:brush xml:id="br0">
      <inkml:brushProperty name="width" value="0.025" units="cm"/>
      <inkml:brushProperty name="height" value="0.025" units="cm"/>
    </inkml:brush>
  </inkml:definitions>
  <inkml:trace contextRef="#ctx0" brushRef="#br0">121 0 10378,'0'0'11840,"-9"3"-11002,2 0-723,-1 0 0,1 1 0,-1 0 0,1 0 0,0 1 0,1 0 0,-1 0 0,1 1 0,0-1 0,0 1 0,1 1 0,-1-1 0,1 1 0,1 0-1,0 0 1,-7 15 0,11-22-120,0 0 0,-1 0 0,1 1 0,0-1-1,0 0 1,0 0 0,0 1 0,0-1 0,0 0 0,0 1-1,0-1 1,-1 0 0,1 0 0,0 1 0,0-1 0,0 0-1,0 1 1,0-1 0,1 0 0,-1 1 0,0-1 0,0 0-1,0 0 1,0 1 0,0-1 0,0 0 0,0 0 0,1 1-1,-1-1 1,0 0 0,0 0 0,0 1 0,0-1 0,1 0-1,-1 0 1,0 0 0,0 1 0,1-1 0,-1 0 0,0 0-1,1 0 1,16 0-219,18-10-173,-33 9 365,6-3-28,1 0-1,0 0 1,1 1 0,-1 1 0,0 0 0,1 0 0,0 0 0,-1 1-1,1 1 1,15 0 0,-23 1 70,-1 0 0,0-1-1,1 1 1,-1 0 0,0 0-1,0 0 1,0 0 0,0 0-1,0 0 1,0 0 0,0 0-1,0 0 1,0 0 0,0 1-1,0-1 1,-1 0 0,1 1-1,0-1 1,-1 0 0,0 1-1,1-1 1,-1 1 0,0-1-1,1 1 1,-1-1 0,0 1-1,0-1 1,0 0 0,0 1-1,-1-1 1,1 1 0,0-1 0,-1 1-1,0 1 1,0 4 160,0-1 1,-1 0-1,0 0 1,0 0-1,0 0 1,-7 11-1,-2-1 338,6-7-358,0-1 0,0 0 0,-1-1 0,0 1-1,-1-1 1,1 0 0,-1-1 0,-1 0 0,1 0 0,-11 6 0,18-12-243,0 0 1,0 0-1,-1 0 0,1 0 1,0 0-1,0 0 1,0 0-1,0 0 0,0 0 1,-1 0-1,1 0 0,0 0 1,0 0-1,0 0 0,0 0 1,0 0-1,0 0 0,-1 0 1,1 0-1,0 0 1,0 0-1,0 0 0,0 0 1,0 0-1,0 0 0,-1-1 1,1 1-1,0 0 0,0 0 1,0 0-1,0 0 0,0 0 1,0 0-1,0 0 1,0-1-1,0 1 0,0 0 1,0 0-1,-1 0 0,1 0 1,0 0-1,0 0 0,0-1 1,0 1-1,0 0 1,0 0-1,0 0 0,0 0 1,0 0-1,0-1 0,0 1 1,0 0-1,1 0 0,-1 0 1,0 0-1,0 0 0,0-1 1,3-14-3313,8-13-2343,0 1-1576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2.429"/>
    </inkml:context>
    <inkml:brush xml:id="br0">
      <inkml:brushProperty name="width" value="0.025" units="cm"/>
      <inkml:brushProperty name="height" value="0.025" units="cm"/>
    </inkml:brush>
  </inkml:definitions>
  <inkml:trace contextRef="#ctx0" brushRef="#br0">53 1 3716,'0'0'20013,"-5"2"-19762,2 0-268,-1 1 0,0 0 1,1 1-1,-1-1 0,1 0 0,0 1 0,0 0 0,1 0 1,-1 0-1,1 0 0,0 0 0,0 0 0,0 0 1,0 1-1,1-1 0,0 1 0,0 0 0,0-1 1,0 10-1,7-13-15,-1 0 1,1 0 0,0-1 0,0 0-1,0 0 1,7-1 0,68-15 431,-79 16-392,-1 1-1,0-1 1,0 1-1,0 0 1,0 0-1,0-1 1,0 1-1,0 0 1,0 0-1,0 0 1,0 0-1,-1 0 1,1 0 0,0 0-1,-1 1 1,1-1-1,0 0 1,-1 0-1,0 0 1,1 1-1,-1-1 1,0 0-1,1 1 1,-1-1-1,0 0 1,0 2-1,3 36 1525,-3-37-1448,-1 1 0,0-1-1,0 1 1,0-1 0,-1 0 0,1 1-1,-1-1 1,1 0 0,-1 0 0,1 0-1,-1 0 1,0 0 0,0 0 0,0-1-1,0 1 1,0-1 0,-1 1-1,1-1 1,-5 2 0,-13 3-2542,3-9-4286,8-6-495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3.053"/>
    </inkml:context>
    <inkml:brush xml:id="br0">
      <inkml:brushProperty name="width" value="0.025" units="cm"/>
      <inkml:brushProperty name="height" value="0.025" units="cm"/>
    </inkml:brush>
  </inkml:definitions>
  <inkml:trace contextRef="#ctx0" brushRef="#br0">26 329 4228,'0'0'8205,"-6"-9"-5883,4 4-2058,-1 0-1,1 1 0,-1-1 1,1 0-1,0-1 0,1 1 1,0 0-1,-1-1 1,2 1-1,-1 0 0,1-1 1,-1 1-1,2-1 0,-1 1 1,0-1-1,1 1 0,0 0 1,1-1-1,-1 1 1,3-7-1,5-6 523,0 0-1,1 1 1,0 0 0,1 0 0,26-27 0,-31 37-672,0 1 0,0 0 1,1 0-1,0 0 0,0 1 1,0 0-1,1 1 1,-1-1-1,1 1 0,0 1 1,1 0-1,-1 0 1,1 0-1,-1 1 0,15-2 1,-20 4-113,-1 0 1,1 0 0,-1 1 0,0-1-1,1 0 1,-1 1 0,1-1 0,-1 1-1,0 0 1,1 0 0,-1 0 0,0 0-1,0 0 1,0 0 0,0 1 0,0-1-1,0 1 1,0-1 0,0 1 0,2 3-1,-2-1 7,1 0 0,-1 0 1,0 0-1,0 1 0,0-1 0,0 1 0,-1-1 0,0 1 0,0-1 0,0 6 0,1 5 27,-2 0 0,0 0 1,-1 0-1,0-1 0,-2 1 0,-3 16 1,-7 8 23,-2-1-1,-2-1 1,-32 55 0,-12 24 437,61-115-496,-1-1-1,1 1 0,-1 0 0,1-1 0,0 1 0,-1-1 1,1 1-1,0-1 0,0 1 0,-1 0 0,1-1 0,0 1 0,0 0 1,0-1-1,0 1 0,0 0 0,0-1 0,0 1 0,0-1 0,0 1 1,0 0-1,0-1 0,0 1 0,0 0 0,1-1 0,-1 1 1,0 0-1,0-1 0,1 1 0,-1-1 0,0 1 0,1-1 0,-1 1 1,2 0-1,-1 0 2,1-1 1,0 0 0,-1 0-1,1 0 1,0 0-1,-1 0 1,1 0 0,0 0-1,0 0 1,-1-1 0,1 1-1,0-1 1,1 0-1,60-28 68,-58 26-69,84-38 65,-53 26-873,-1-2 0,46-29 0,-78 44 125,0 0 0,-1-1 0,1 1 0,-1 0 0,1-1 0,-1 1 0,0-1 0,0 0 0,0 0 0,0 1-1,-1-1 1,3-6 0,3-15-9749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4.267"/>
    </inkml:context>
    <inkml:brush xml:id="br0">
      <inkml:brushProperty name="width" value="0.025" units="cm"/>
      <inkml:brushProperty name="height" value="0.025" units="cm"/>
    </inkml:brush>
  </inkml:definitions>
  <inkml:trace contextRef="#ctx0" brushRef="#br0">0 267 5381,'0'0'17339,"11"-5"-15764,-9 0-1450,1 0 1,-1 0-1,0-1 1,0 1-1,0-1 1,-1 1-1,0-1 1,0 1-1,-1-1 0,1-5 1,-1 4-56,1 1-1,-1 0 1,1-1 0,1 1-1,-1 0 1,1 0 0,0 0 0,5-10-1,11 65 65,-16-42-129,1-1 0,0 1 1,1-1-1,-1 0 0,1 0 0,0 0 1,1-1-1,-1 1 0,10 8 1,-12-13-1,1 0 0,-1 1 1,0-1-1,0 0 0,1 0 1,-1 0-1,1 0 0,-1-1 1,0 1-1,1-1 0,-1 0 1,1 1-1,0-1 0,-1 0 1,1 0-1,-1-1 1,1 1-1,-1-1 0,1 1 1,-1-1-1,1 0 0,-1 1 1,0-1-1,1-1 0,-1 1 1,0 0-1,0 0 0,0-1 1,0 1-1,0-1 1,3-3-1,5-5 79,0 0-1,0-1 1,-1 0-1,0 0 1,-1-1 0,-1-1-1,0 1 1,10-26 0,-13 51 24,7 29 18,-11-41-162,0 1-1,1-1 1,-1 1-1,0-1 1,1 1-1,0-1 1,-1 0-1,1 1 1,0-1-1,0 0 1,0 1-1,0-1 1,0 0-1,0 0 1,0 0-1,0 0 1,0 0-1,2 1 1,0-2-199,0 0 1,-1-1 0,1 1 0,0-1 0,-1 0 0,1 0 0,-1 0 0,1 0 0,-1 0 0,1 0 0,-1-1 0,0 1 0,0-1 0,0 0 0,0 0 0,0 1-1,0-1 1,0-1 0,0 1 0,-1 0 0,1 0 0,1-4 0,33-64-6403,-29 54 4521,9-19-2101,-1-1-2109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3.861"/>
    </inkml:context>
    <inkml:brush xml:id="br0">
      <inkml:brushProperty name="width" value="0.025" units="cm"/>
      <inkml:brushProperty name="height" value="0.025" units="cm"/>
    </inkml:brush>
  </inkml:definitions>
  <inkml:trace contextRef="#ctx0" brushRef="#br0">46 1 5509,'0'0'13960,"0"11"-11974,-19 152 499,-7 133 1153,26-296-3688,0 1 0,0 0 0,0-1 0,0 1 0,0 0 0,0-1 0,0 1 0,0 0 0,0-1 0,0 1 0,0 0 0,0-1 0,0 1 0,0 0 0,1-1 0,-1 1 0,0 0 0,0-1 0,1 1 0,-1-1-1,0 1 1,1-1 0,-1 1 0,1-1 0,-1 1 0,1-1 0,-1 1 0,1-1 0,-1 1 0,1-1 0,-1 0 0,1 1 0,0-1 0,-1 0 0,1 0 0,0 1 0,-1-1 0,2 0 0,-1 0-68,0-1-1,-1 1 1,1 0-1,0-1 1,0 1-1,0-1 1,0 0 0,0 1-1,0-1 1,-1 0-1,1 1 1,0-1 0,-1 0-1,1 0 1,0 0-1,-1 0 1,1 1 0,-1-1-1,1 0 1,-1 0-1,0 0 1,1 0 0,-1 0-1,0-1 1,12-54-6646,-4 17 374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4.610"/>
    </inkml:context>
    <inkml:brush xml:id="br0">
      <inkml:brushProperty name="width" value="0.025" units="cm"/>
      <inkml:brushProperty name="height" value="0.025" units="cm"/>
    </inkml:brush>
  </inkml:definitions>
  <inkml:trace contextRef="#ctx0" brushRef="#br0">83 1 5509,'0'0'14104,"-6"11"-11974,-71 153 3657,113-193-5616,-30 21-352,2 0 1,-1 1-1,1 0 1,0 1-1,0 0 1,1 0-1,0 0 0,0 1 1,0 1-1,1 0 1,0 0-1,0 0 1,0 1-1,0 1 0,0 0 1,18-1-1,-27 3 178,0 0-1,1 0 1,-1 0-1,1 0 1,-1 0 0,0 1-1,1-1 1,-1 0-1,0 1 1,0-1-1,1 1 1,-1 0-1,0-1 1,0 1-1,0 0 1,0 0-1,0 0 1,0 0 0,0 0-1,0 0 1,0 0-1,0 0 1,0 0-1,1 2 1,-1 1 81,0-1-1,0 1 1,0-1 0,0 0-1,0 1 1,-1-1 0,0 1 0,1 0-1,-2 6 1,1-3 118,-1-1 0,0 1 0,0-1 0,-1 0 0,0 1 0,0-1 0,0 0 0,-1 0 0,0 0 0,0 0 0,-4 5 0,4-7-215,-1 0 1,1-1-1,-1 1 0,1-1 0,-1 0 0,0 0 0,0 0 0,-1 0 1,1-1-1,0 1 0,-1-1 0,0 0 0,1 0 0,-1-1 1,0 0-1,-7 1 0,11-3-390,1 0 1,-1-1-1,0 1 0,0 0 1,1-1-1,-1 1 0,1-1 1,0 1-1,-1-1 0,1 1 1,0-1-1,0 0 0,0 1 1,0-1-1,0 1 0,0-1 1,0 1-1,1-3 0,-1-1-1200,0-17-4103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4.968"/>
    </inkml:context>
    <inkml:brush xml:id="br0">
      <inkml:brushProperty name="width" value="0.025" units="cm"/>
      <inkml:brushProperty name="height" value="0.025" units="cm"/>
    </inkml:brush>
  </inkml:definitions>
  <inkml:trace contextRef="#ctx0" brushRef="#br0">1 0 6374,'0'0'20275,"3"13"-19640,9 71-100,-7-42-436,2 0 1,13 47-1,-19-87-175,-1 1-1,1-1 1,0 0 0,0 0-1,0 1 1,1-1-1,-1 0 1,0 0-1,1 0 1,-1 0-1,1-1 1,0 1 0,0 0-1,-1-1 1,1 1-1,0-1 1,0 1-1,1-1 1,-1 0-1,0 0 1,0 0 0,1 0-1,-1-1 1,0 1-1,1 0 1,-1-1-1,3 1 1,-1-2-402,-1 1 0,1 0-1,-1-1 1,1 0 0,-1 1 0,0-2-1,1 1 1,-1 0 0,0 0 0,0-1-1,0 0 1,0 0 0,0 0 0,0 0 0,0 0-1,-1 0 1,1-1 0,2-3 0,18-22-6259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5.513"/>
    </inkml:context>
    <inkml:brush xml:id="br0">
      <inkml:brushProperty name="width" value="0.025" units="cm"/>
      <inkml:brushProperty name="height" value="0.025" units="cm"/>
    </inkml:brush>
  </inkml:definitions>
  <inkml:trace contextRef="#ctx0" brushRef="#br0">74 125 3844,'0'0'19202,"-9"11"-17926,1-1-1030,1 0 1,0 1 0,1 0-1,0 0 1,0 1-1,2 0 1,-1 0 0,1 0-1,1 0 1,0 1 0,1 0-1,0-1 1,1 1 0,0 13-1,1-25-242,0 0 0,0 1-1,0-1 1,1 0 0,-1 0 0,0 0-1,0 0 1,1 1 0,-1-1 0,0 0-1,1 0 1,-1 0 0,1 0-1,0 0 1,-1 0 0,1 0 0,0 0-1,-1 0 1,1 0 0,0 0 0,0-1-1,0 1 1,0 0 0,0 0 0,0-1-1,0 1 1,0-1 0,0 1-1,0-1 1,0 1 0,1-1 0,-1 0-1,0 1 1,0-1 0,0 0 0,1 0-1,-1 0 1,0 0 0,0 0 0,2 0-1,1-1 13,-1 0-1,1 0 0,-1 0 1,0 0-1,1-1 0,-1 1 1,0-1-1,0 1 0,0-1 1,0 0-1,0-1 0,4-3 1,5-8-107,0-1 1,-1 1 0,-1-2-1,0 0 1,-1 0 0,-1-1-1,0 1 1,-1-2 0,-1 1-1,-1-1 1,5-27 0,-22 99 676,8-40-331,0 1 1,1-1-1,1 1 1,0-1 0,1 24-1,1-37-246,0-1-1,0 1 1,0-1-1,0 0 0,1 1 1,-1-1-1,0 1 1,0-1-1,1 0 1,-1 1-1,0-1 1,1 0-1,-1 0 1,0 1-1,1-1 1,-1 0-1,0 0 1,1 1-1,-1-1 0,1 0 1,-1 0-1,0 0 1,1 0-1,-1 1 1,1-1-1,-1 0 1,1 0-1,-1 0 1,0 0-1,1 0 1,-1 0-1,1 0 0,-1 0 1,1-1-1,-1 1 1,0 0-1,1 0 1,-1 0-1,1 0 1,-1-1-1,0 1 1,1 0-1,-1 0 1,1-1-1,19-9 102,-8-3-127,0-1 0,0 1-1,-2-2 1,1 0 0,-2 0-1,0 0 1,-1-1-1,0-1 1,-2 1 0,0-1-1,6-28 1,-9 33-350,-2 14 162,-6 30 178,-7 60 818,12-91-784,0 0 0,0 0 0,0 0-1,0 0 1,0 0 0,0-1 0,0 1 0,0 0-1,0 0 1,1 0 0,-1 0 0,0-1-1,0 1 1,1 0 0,-1 0 0,1 0 0,-1-1-1,1 1 1,-1 0 0,1-1 0,-1 1 0,1 0-1,0-1 1,-1 1 0,1-1 0,0 1-1,-1-1 1,1 1 0,1 0 0,0-1 8,0 0 1,0 0-1,0 0 1,0 0-1,0 0 1,0 0-1,0 0 1,0-1-1,0 1 1,0-1 0,0 1-1,2-2 1,5-2 17,0-1 0,-1 0 0,1 0 0,9-8 0,-10 4-80,0 1 0,-1-1-1,0 0 1,0 0 0,-1-1-1,0 0 1,5-12-1,-14 28 35,1 1-1,0 0 0,0 0 1,1 0-1,-2 14 0,3-20 26,0 1-1,0-1 1,0 0-1,0 1 1,0-1-1,0 0 1,0 1 0,0-1-1,0 0 1,1 0-1,-1 1 1,1-1-1,-1 0 1,1 0-1,-1 0 1,1 1 0,0-1-1,-1 0 1,1 0-1,0 0 1,0 0-1,0 0 1,0 0-1,0-1 1,0 1 0,0 0-1,0 0 1,0-1-1,0 1 1,0 0-1,1-1 1,-1 1-1,0-1 1,0 0 0,1 1-1,-1-1 1,0 0-1,2 0 1,1 0 30,-1 0 0,1 0 0,-1-1 0,1 1 1,-1-1-1,0 0 0,1 0 0,-1 0 0,0 0 0,0-1 0,0 1 1,0-1-1,0 0 0,0 0 0,0 0 0,-1 0 0,1 0 0,-1-1 1,1 1-1,-1-1 0,0 0 0,0 1 0,0-1 0,0 0 0,-1 0 1,3-5-1,-1 0-19,0 0 1,-1-1-1,1 1 0,-2-1 1,1 0-1,-1 0 1,0 1-1,-1-1 0,-1-12 1,-6 8-427,6 13 308,1 0 1,0-1 0,-1 1-1,1 0 1,0 0-1,-1 0 1,1 0-1,0 0 1,-1 0-1,1 0 1,0-1-1,-1 1 1,1 0-1,-1 0 1,1 0-1,0 1 1,-1-1-1,1 0 1,0 0-1,-1 0 1,1 0 0,-1 0-1,1 0 1,0 0-1,-1 1 1,1-1-1,0 0 1,-1 0-1,1 1 1,0-1-1,0 0 1,-1 0-1,1 1 1,0-1-1,0 0 1,-1 1-1,1-1 1,0 0 0,0 1-1,0-1 1,0 0-1,0 1 1,-1-1-1,1 0 1,0 1-1,0-1 1,0 0-1,0 1 1,0-1-1,0 1 1,-4 30-8069,0-12 941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06.026"/>
    </inkml:context>
    <inkml:brush xml:id="br0">
      <inkml:brushProperty name="width" value="0.025" units="cm"/>
      <inkml:brushProperty name="height" value="0.025" units="cm"/>
    </inkml:brush>
  </inkml:definitions>
  <inkml:trace contextRef="#ctx0" brushRef="#br0">100 1084 5061,'-13'4'6187,"-73"21"454,92-25-1477,46-14-3789,368-168 2772,78-31-3457,-159 85-907,134-55-3476,-15-33 1330,-402 186 2206,108-56 2997,-78 54-3099,3 12-3675,-71 17-230,-6-2-3129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17.613"/>
    </inkml:context>
    <inkml:brush xml:id="br0">
      <inkml:brushProperty name="width" value="0.025" units="cm"/>
      <inkml:brushProperty name="height" value="0.025" units="cm"/>
    </inkml:brush>
  </inkml:definitions>
  <inkml:trace contextRef="#ctx0" brushRef="#br0">3005 74 5637,'-59'-18'2057,"0"3"0,-114-16-1,95 25-1595,0 3-1,-1 3 0,-134 18 0,96 2-422,0 5 0,2 6 0,1 4-1,-141 65 1,144-47 188,2 5 0,2 4 0,3 5 1,4 5-1,2 4 0,4 4 0,3 4 0,5 4 0,3 3 0,4 5 0,5 2 1,3 4-1,-68 133 0,104-165-74,4 1 1,2 1 0,3 1-1,4 2 1,-23 138-1,38-158-143,3 0 0,2 0-1,2 1 1,3-1-1,2 0 1,3 0-1,1-1 1,34 103 0,-9-72-70,3-2 1,4-1 0,3-2 0,3-3-1,5-1 1,96 110 0,-107-141 74,2-2 0,1-2 0,3-2 0,1-2 1,2-2-1,1-3 0,1-1 0,2-3 0,1-3 0,1-1 0,1-3 1,1-3-1,1-2 0,0-3 0,1-3 0,63 4 0,-40-11 62,-1-2 0,0-5-1,0-3 1,153-33 0,-141 14-21,-1-3-1,-1-4 1,158-82 0,-124 45-16,-2-5 0,-4-6 0,-4-4-1,133-127 1,-178 143-94,-3-3-1,-3-2 0,-4-4 1,-3-2-1,-4-2 0,-3-3 1,46-105-1,-69 121 39,-3 0 0,-4-1 0,-2-2 0,-4 0 0,-3 0 0,-3-1 0,-3-1 0,-4 1 0,-2-1 0,-12-80 0,5 111 32,-1 1-1,-3 0 0,-1 0 1,-2 1-1,-2 1 0,-1 1 1,-2 0-1,-2 1 1,-2 1-1,-1 1 0,-1 2 1,-46-49-1,30 43 9,-2 1-1,-2 2 1,-1 2-1,-1 2 1,-2 2-1,-1 3 1,-1 1-1,-104-36 1,54 32-265,0 4 0,-2 5 0,-198-17 0,-320 25-4314,480 14 2724,1 0-976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24.259"/>
    </inkml:context>
    <inkml:brush xml:id="br0">
      <inkml:brushProperty name="width" value="0.025" units="cm"/>
      <inkml:brushProperty name="height" value="0.025" units="cm"/>
    </inkml:brush>
  </inkml:definitions>
  <inkml:trace contextRef="#ctx0" brushRef="#br0">0 144 8264,'0'0'6347,"13"5"-5482,17 3-564,-1-2 0,1-1 1,0-1-1,1-1 0,56-3 0,175-23 71,-159 11-261,1291-62 338,-818 54-295,266-3 23,-583 25-175,494-20-271,-649 11 1819,-62 9-7200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27.599"/>
    </inkml:context>
    <inkml:brush xml:id="br0">
      <inkml:brushProperty name="width" value="0.025" units="cm"/>
      <inkml:brushProperty name="height" value="0.025" units="cm"/>
    </inkml:brush>
  </inkml:definitions>
  <inkml:trace contextRef="#ctx0" brushRef="#br0">0 36 4644,'0'0'2579,"9"-4"-2003,10-3-483,0 1-1,0 1 1,0 0 0,0 2-1,1 0 1,-1 1-1,1 1 1,0 1-1,-1 1 1,1 1-1,24 4 1,67 16 323,1-4 1,1-6-1,0-5 0,0-5 1,173-18-1,-43-6 291,342 12 1,-117 9-1131,46 0 830,39 39-138,-29-1-218,-34-17-50,584-5 318,-872-20-9,-161 14-48,-40-9-329,0 0 0,-1 0 0,1 0 1,0 1-1,0-1 0,0 0 0,-1 1 0,1-1 0,0 1 0,-1-1 0,1 1 0,0-1 0,-1 1 0,1 0 1,-1-1-1,1 1 0,-1 0 0,1-1 0,-1 1 0,1 0 0,-1-1 0,0 1 0,1 0 0,-1 0 0,0 0 0,1-1 1,-1 1-1,0 0 0,0 0 0,0 0 0,0 0 0,0-1 0,0 1 0,0 0 0,0 0 0,0 0 0,-1 0 1,1-1-1,0 1 0,-1 0 0,1 0 0,0 0 0,-1-1 0,1 1 0,-1 0 0,0 0 0,-11 7-4721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6.362"/>
    </inkml:context>
    <inkml:brush xml:id="br0">
      <inkml:brushProperty name="width" value="0.025" units="cm"/>
      <inkml:brushProperty name="height" value="0.025" units="cm"/>
    </inkml:brush>
  </inkml:definitions>
  <inkml:trace contextRef="#ctx0" brushRef="#br0">0 46 4356,'0'0'15951,"69"-3"-15022,-15 3-192,14-4-129,10 0-223,3 2-225,0-3-128,2 2-224,-4-4-897,-3 1-1730,-4-5-3939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8.431"/>
    </inkml:context>
    <inkml:brush xml:id="br0">
      <inkml:brushProperty name="width" value="0.025" units="cm"/>
      <inkml:brushProperty name="height" value="0.025" units="cm"/>
    </inkml:brush>
  </inkml:definitions>
  <inkml:trace contextRef="#ctx0" brushRef="#br0">398 100 8168,'5'-8'2199,"-4"5"-2256,2-1 551,-1-1 0,1 0 0,-1 0 1,-1 0-1,1 0 0,1-9 0,-3 12-369,1 1 0,-1-1 0,0 1 0,-1-1-1,1 1 1,0-1 0,0 1 0,-1-1 0,1 1 0,-1-1 0,1 1 0,-1-1-1,1 1 1,-1 0 0,0-1 0,0 1 0,0 0 0,0 0 0,0 0 0,0 0 0,0 0-1,0 0 1,0 0 0,0 0 0,-1 0 0,1 0 0,0 0 0,-1 1 0,1-1-1,0 0 1,-1 1 0,1 0 0,-1-1 0,-1 1 0,-9-3 31,0 2-1,0-1 1,0 2 0,0 0 0,0 0-1,0 1 1,0 0 0,0 1 0,0 1-1,0 0 1,1 0 0,-1 1-1,1 1 1,-20 10 0,14-6-121,0 1 0,1 1 1,0 0-1,1 1 0,0 1 0,0 1 1,2 0-1,-18 22 0,26-28 37,0 0 0,0-1 0,1 2 0,0-1 0,1 0 1,-5 17-1,7-22-56,1-1 1,-1 1-1,1 0 1,-1 0-1,1-1 1,0 1-1,0 0 1,0 0-1,0 0 1,1-1-1,-1 1 1,1 0-1,0 0 1,0-1-1,0 1 1,0-1-1,0 1 1,0-1-1,1 1 1,-1-1-1,1 0 1,0 1-1,-1-1 1,1 0-1,0 0 1,4 2-1,3 2 24,1-1-1,0-1 0,1 0 1,-1-1-1,1 1 0,-1-2 1,1 0-1,0 0 0,0-1 1,12 0-1,22-1 110,48-5 1,-60 2-131,0-2 0,0-2 0,35-11 0,-55 14-9,0 0-1,0-1 1,-1-1-1,0 0 1,0 0-1,-1-1 1,1-1 0,-2 0-1,1 0 1,13-16-1,-22 23-12,0-1 1,-1 0-1,1 0 0,-1 0 1,1 0-1,-1 0 0,0 0 1,0-1-1,0 1 0,0 0 1,0-1-1,0 1 0,-1-1 1,1 1-1,-1-1 0,1 1 1,-1-1-1,0 1 0,0-1 1,0 1-1,-1-3 0,0 2-77,0 1-1,-1 0 0,1 0 0,0-1 0,-1 1 0,0 0 0,1 0 0,-1 0 1,0 1-1,0-1 0,0 0 0,0 1 0,0-1 0,0 1 0,-1 0 0,-3-2 1,-7-2-810,0 1 1,-1 0 0,1 0 0,-1 2-1,-27-3 1,-13 4-2485,0 1-459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34.219"/>
    </inkml:context>
    <inkml:brush xml:id="br0">
      <inkml:brushProperty name="width" value="0.025" units="cm"/>
      <inkml:brushProperty name="height" value="0.025" units="cm"/>
    </inkml:brush>
  </inkml:definitions>
  <inkml:trace contextRef="#ctx0" brushRef="#br0">4130 2792 4260,'0'0'4682,"-31"11"3841,19-6-8756,4-1 350,0 0 0,0-1 0,0 1 0,0-2 0,-1 1 0,1-1-1,-1 0 1,1-1 0,-1 0 0,0 0 0,0-1 0,0 0 0,1-1 0,-1 0 0,0 0-1,1-1 1,-1 0 0,-8-3 0,1 0-71,-1 0 1,0 2-1,0 0 0,0 1 1,0 0-1,-1 2 1,1 0-1,-21 3 0,12-1 36,1-2-1,-46-4 1,62 2-53,-1-1-1,1 1 1,0-2-1,0 1 1,1-1-1,-1-1 1,1 1 0,0-1-1,0-1 1,-11-9-1,-7-10 270,-35-41-1,8 8 230,32 36-353,2 0 0,0-1-1,1-1 1,1-1 0,1 0-1,2-1 1,0-1 0,2 0 0,1-1-1,-13-51 1,11 40 61,-2 1-1,-37-71 0,32 73-281,2-2-1,-24-74 1,25 38-74,-9-104 1,-12-54 67,18 140 56,-19-59-90,32 130 86,-1 1 0,-1 1 0,0 0 0,-2 0 0,-19-26-1,-7 2-7,-2 1-1,-86-70 0,13 13 34,-61-41-36,35 32-3,77 54-37,-178-141-735,208 173 681,-1 2-1,-1 2 0,-1 0 1,0 2-1,-1 2 0,-42-11 1,-367-66-166,366 82 231,0 3 0,-133 8 0,198-1 29,-1 0 0,1 0 0,-1 1-1,1 1 1,0 0 0,0 1 0,0 1 0,1 0 0,-1 0 0,1 1 0,1 1 0,-1 0 0,1 0 0,0 1 0,1 1-1,-1 0 1,2 0 0,-14 18 0,-160 159 6,2-1 7,-17 25 26,198-210-73,0 0 1,0 0 0,0 0 0,0 0 0,0 0-1,-1 0 1,1 0 0,0 0 0,0 0 0,0 0-1,0-1 1,0 1 0,0 0 0,0 0-1,0 0 1,0 0 0,0 0 0,0 0 0,0 0-1,0 0 1,0 0 0,0 0 0,0 0 0,0 0-1,0 0 1,-1 0 0,1 0 0,0 0 0,0 0-1,0 0 1,8-13-3308,17-27-4104,-18 29 6077,7-13-809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4.284"/>
    </inkml:context>
    <inkml:brush xml:id="br0">
      <inkml:brushProperty name="width" value="0.025" units="cm"/>
      <inkml:brushProperty name="height" value="0.025" units="cm"/>
    </inkml:brush>
  </inkml:definitions>
  <inkml:trace contextRef="#ctx0" brushRef="#br0">70 62 9289,'0'0'8061,"1"-8"-7928,2-6-88,1-5 197,-3-2 4932,-2 22-5140,0-1 0,0 1-1,0-1 1,0 1-1,0 0 1,0-1 0,0 1-1,0 0 1,0 0-1,0 0 1,1 0 0,-1 0-1,0 0 1,1 0 0,-1 0-1,1 0 1,-1 0-1,1 0 1,-1 0 0,1 0-1,-1 0 1,1 2-1,-10 33-36,8-27 152,-13 60 742,2 0 1,3 1-1,0 123 1,9-192-926,1-1 1,0 1 0,0 0 0,0-1 0,-1 1-1,1-1 1,0 1 0,0 0 0,0-1 0,0 1-1,0-1 1,0 1 0,0 0 0,0-1-1,1 1 1,-1 0 0,0-1 0,0 1 0,0-1-1,1 1 1,-1-1 0,0 1 0,1-1 0,-1 1-1,0-1 1,1 1 0,-1-1 0,1 1 0,-1-1-1,1 1 1,-1-1 0,1 0 0,-1 1-1,1-1 1,-1 0 0,1 1 0,-1-1 0,1 0-1,0 0 1,-1 0 0,1 0 0,-1 1 0,1-1-1,0 0 1,-1 0 0,1 0 0,0 0 0,-1 0-1,1-1 1,-1 1 0,1 0 0,0 0-1,-1 0 1,1 0 0,-1-1 0,2 1 0,0-2-491,1 1 0,0-1 0,-1 0 0,1 0 0,-1 0 1,0 0-1,0 0 0,0 0 0,0-1 0,2-2 0,6-17-5860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34.561"/>
    </inkml:context>
    <inkml:brush xml:id="br0">
      <inkml:brushProperty name="width" value="0.025" units="cm"/>
      <inkml:brushProperty name="height" value="0.025" units="cm"/>
    </inkml:brush>
  </inkml:definitions>
  <inkml:trace contextRef="#ctx0" brushRef="#br0">265 23 6534,'1'-1'180,"-1"0"0,0 0 1,0 0-1,0 0 0,0 0 0,0 0 0,0 0 0,0 1 0,0-1 0,0 0 0,-1 0 1,1 0-1,0 0 0,-1 0 0,1 0 0,0 0 0,-1 0 0,1 0 0,-1 1 0,0-1 1,1 0-1,-1 0 0,1 1 0,-2-2 0,1 2-81,0 0 0,0 0 0,0 0 0,0 0 0,0 1 0,0-1 0,0 0 0,0 0 0,1 1 0,-1-1 0,0 0 0,0 1 0,0-1 0,1 1 0,-1-1 1,0 1-1,0-1 0,1 1 0,-2 1 0,-31 39 704,-1 15-20,12-15-207,-3-2 0,-1 0 0,-1-2-1,-34 33 1,61-69-567,-1-1 1,0 1-1,0 0 0,0-1 0,1 1 0,-1 0 1,0-1-1,1 1 0,-1 0 0,0 0 0,1 0 1,-1 0-1,1 0 0,-1 0 0,1 0 0,0-1 1,-1 1-1,1 0 0,0 0 0,0 2 0,15-1-46,33-18-23,188-102-6399,-162 77 2546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4.284"/>
    </inkml:context>
    <inkml:brush xml:id="br0">
      <inkml:brushProperty name="width" value="0.025" units="cm"/>
      <inkml:brushProperty name="height" value="0.025" units="cm"/>
    </inkml:brush>
  </inkml:definitions>
  <inkml:trace contextRef="#ctx0" brushRef="#br0">168 97 3651,'0'0'12289,"-9"-4"-10548,-30-16-444,36 19-1187,1 0 1,-1 1-1,1-1 1,-1 1-1,1 0 1,-1-1-1,1 1 0,-1 0 1,0 1-1,1-1 1,-1 0-1,1 1 0,-1-1 1,1 1-1,-1 0 1,1 0-1,0 0 1,-1 0-1,1 0 0,0 1 1,0-1-1,0 1 1,0-1-1,-3 4 1,-3 3 193,0 0 1,1 0-1,-12 17 0,15-19-27,3-5-239,0 0 1,0 0-1,0 0 1,1 0-1,-1 0 1,0 0 0,0 0-1,1 1 1,-1-1-1,1 0 1,-1 0-1,1 1 1,-1-1-1,1 0 1,0 1 0,0-1-1,0 1 1,-1-1-1,1 0 1,1 3-1,-1-4-11,1 1 0,0-1 0,0 1 0,-1-1 0,1 1 0,0-1 0,0 0 0,-1 0 0,1 1 0,0-1 0,0 0 0,0 0-1,0 0 1,-1 0 0,1 0 0,0 0 0,0 0 0,0 0 0,0 0 0,0 0 0,-1 0 0,1 0 0,1-1 0,62-22 680,-56 19-671,26-11 21,-24 10-51,1-1 0,0 2 0,0-1 0,0 2 0,1-1 0,-1 2 0,1-1 0,0 1 0,19 0 1,-29 3 22,-1-1 1,0 1-1,1-1 1,-1 1-1,0 0 1,0 0 0,0 0-1,0-1 1,1 1-1,-1 0 1,0 0-1,0 0 1,-1 1 0,1-1-1,0 0 1,0 0-1,-1 0 1,1 1-1,0-1 1,-1 0 0,1 1-1,-1-1 1,0 1-1,1-1 1,-1 0-1,0 1 1,0-1 0,0 1-1,0-1 1,0 3-1,-4 58 1462,2-38-1112,5-24-277,-1 0 0,1-1 0,0 0 0,-1 1 0,0-1-1,1 0 1,-1 0 0,1 0 0,-1 0 0,0-1 0,4-2 0,3-5 17,0 0 1,0-1 0,-1 0 0,0-1 0,0 1-1,-1-1 1,-1-1 0,0 0 0,-1 1-1,0-2 1,0 1 0,-2-1 0,1 1 0,-2-1-1,3-24 1,-5 37-157,16 14-481,-10-12 243,-1 0 1,0-1-1,1 0 0,-1 0 1,0 0-1,11 0 0,5-2-3387,-5 1-2615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7.049"/>
    </inkml:context>
    <inkml:brush xml:id="br0">
      <inkml:brushProperty name="width" value="0.025" units="cm"/>
      <inkml:brushProperty name="height" value="0.025" units="cm"/>
    </inkml:brush>
  </inkml:definitions>
  <inkml:trace contextRef="#ctx0" brushRef="#br0">0 1 9865,'0'0'5638,"74"14"-5446,-42-5 0,-1-2-128,-4-7-1794,-4 0-4451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7.641"/>
    </inkml:context>
    <inkml:brush xml:id="br0">
      <inkml:brushProperty name="width" value="0.025" units="cm"/>
      <inkml:brushProperty name="height" value="0.025" units="cm"/>
    </inkml:brush>
  </inkml:definitions>
  <inkml:trace contextRef="#ctx0" brushRef="#br0">384 87 3940,'0'0'5488,"-7"-8"-3396,1 1-1691,0 0 0,0 1 0,-1-1 0,0 1 0,0 1 1,0-1-1,-1 1 0,0 1 0,0 0 0,0 0 0,0 0 0,-1 1 0,1 0 0,-1 1 0,-11-3 0,8 5-221,1 0 0,-1 0 1,0 1-1,1 1 0,-1 0 0,1 0 1,-1 1-1,1 1 0,0 0 0,0 0 1,1 1-1,-1 0 0,1 1 0,0 0 0,0 1 1,1 0-1,0 1 0,0 0 0,1 0 1,-11 14-1,17-20-158,1 1 1,-1 0-1,1 0 1,-1 0-1,1 0 1,0 0-1,0 0 1,0 0-1,0 1 1,1-1-1,0 0 1,-1 0-1,1 1 1,0-1-1,0 0 1,1 0-1,-1 1 1,1-1-1,1 4 1,0-2 2,0 0-1,0 0 1,1 0 0,0-1 0,0 1-1,0-1 1,1 0 0,-1 0 0,1 0 0,0 0-1,5 3 1,-1-1 9,1 0 0,0 0 0,0-1-1,0 0 1,1 0 0,-1-1 0,1-1 0,0 0 0,0 0-1,1-1 1,19 2 0,-18-5 20,-1 0 0,1-1 1,0 0-1,-1-1 0,1 0 0,-1-1 0,0 0 0,0 0 1,0-2-1,-1 1 0,0-1 0,0-1 0,0 0 1,-1 0-1,0-1 0,0 0 0,-1-1 0,0 0 0,9-13 1,-16 20-38,1 0 0,-1 0 0,1 0-1,-1 0 1,0 0 0,0 0 0,0 0 0,0 0 0,0-1 0,-1 1 0,1 0 0,0-1 0,-1 1 0,0-1 0,0 1 0,0 0 0,0-1 0,0 1 0,0-1 0,-1 1 0,1 0 0,-1-1-1,1 1 1,-1 0 0,0-1 0,0 1 0,0 0 0,0 0 0,0 0 0,-1 0 0,1 0 0,-1 0 0,1 0 0,-1 0 0,0 1 0,1-1 0,-1 1 0,0-1 0,0 1 0,0 0 0,-1-1 0,1 1-1,0 0 1,0 0 0,-5 0 0,-7-4-16,-1 1 0,0 1 0,-1 1 0,1 0 0,-27 0-1,31 2 40,-6-1 22,-1 2 1,-31 4-1,44-5-65,1 1 0,-1 0 0,1 1 0,0-1 0,-1 1 0,1 0 0,0 0 0,0 0 0,0 0 0,0 1 0,1 0 0,-1-1 0,1 1 0,-1 1 1,1-1-1,-3 4 0,5-6-4,1 0 0,-1 0 1,0 0-1,0 0 1,1 1-1,-1-1 0,1 0 1,-1 0-1,1 0 1,0 1-1,-1-1 1,1 0-1,0 0 0,0 1 1,0-1-1,0 0 1,0 0-1,0 1 0,0-1 1,0 0-1,1 0 1,-1 1-1,0-1 0,2 2 1,-1-1 6,1 0 0,-1 0 1,1 0-1,0 0 0,0 0 0,0 0 1,0-1-1,0 1 0,0-1 0,0 0 1,5 2-1,6 3-9,0-2 0,0 1 0,22 2-1,-31-6-26,9 2-592,0 0 1,0-1 0,0 0 0,0-1-1,0-1 1,0 0 0,24-4 0,-23-7-4365,-4-9-4494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6.113"/>
    </inkml:context>
    <inkml:brush xml:id="br0">
      <inkml:brushProperty name="width" value="0.025" units="cm"/>
      <inkml:brushProperty name="height" value="0.025" units="cm"/>
    </inkml:brush>
  </inkml:definitions>
  <inkml:trace contextRef="#ctx0" brushRef="#br0">46 1 15759,'0'0'3870,"1"9"-3646,7 199 645,-8-116-3120,-31-114-5292,8-1 2989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6.472"/>
    </inkml:context>
    <inkml:brush xml:id="br0">
      <inkml:brushProperty name="width" value="0.025" units="cm"/>
      <inkml:brushProperty name="height" value="0.025" units="cm"/>
    </inkml:brush>
  </inkml:definitions>
  <inkml:trace contextRef="#ctx0" brushRef="#br0">20 174 4933,'-3'-10'4009,"2"8"-3898,-2-6 772,0 1 0,0-1 1,1 0-1,0 0 0,-1-14 0,3 19-720,0 0 0,0 0 0,0 1 0,1-1 0,-1 0 0,1 0 0,0 1 0,-1-1 0,1 1 0,0-1 0,1 1 0,-1-1 0,0 1 1,1-1-1,-1 1 0,1 0 0,0 0 0,-1 0 0,1 0 0,0 0 0,1 0 0,-1 0 0,0 1 0,5-3 0,10-3 94,0 0 0,1 1 1,0 1-1,0 1 0,0 0 0,0 1 0,0 1 0,1 1 0,0 1 0,-1 0 1,36 6-1,-50-5-261,1 1 1,-1-1 0,0 1 0,0-1-1,0 1 1,0 1 0,0-1 0,-1 0 0,1 1-1,0 0 1,-1 0 0,0 0 0,0 0-1,0 1 1,5 6 0,-7-8 30,0 0 0,0 0 1,0 0-1,0 0 0,0 0 1,0 0-1,-1 0 0,1 0 0,-1 0 1,1 0-1,-1 1 0,0-1 1,0 0-1,0 0 0,0 0 1,0 1-1,0-1 0,-1 0 0,1 0 1,-1 0-1,0 0 0,1 1 1,-1-1-1,0 0 0,0 0 0,0-1 1,-1 1-1,1 0 0,0 0 1,-1 0-1,1-1 0,-4 3 0,-16 12 98,0-1 0,-2-1 0,1-1 0,-39 16 0,62-24-8245,16-7 3396,7-10-2472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6.812"/>
    </inkml:context>
    <inkml:brush xml:id="br0">
      <inkml:brushProperty name="width" value="0.025" units="cm"/>
      <inkml:brushProperty name="height" value="0.025" units="cm"/>
    </inkml:brush>
  </inkml:definitions>
  <inkml:trace contextRef="#ctx0" brushRef="#br0">107 0 13549,'0'0'6758,"-4"9"-5594,-2 3-843,-58 135 1497,57-127-1792,1 0 0,0 1 0,2 0 0,0 0 0,-1 38 0,5-58-23,0 0 0,0 1 0,0-1 0,0 0 0,0 0 0,0 1 0,1-1-1,-1 0 1,0 0 0,1 1 0,-1-1 0,1 0 0,0 0 0,-1 0-1,1 0 1,0 0 0,-1 0 0,1 0 0,0 0 0,0 0 0,0 0-1,0 0 1,0-1 0,0 1 0,0 0 0,0-1 0,1 1 0,-1 0 0,0-1-1,0 0 1,0 1 0,1-1 0,-1 0 0,0 0 0,0 1 0,1-1-1,-1 0 1,0 0 0,1 0 0,-1-1 0,0 1 0,0 0 0,1 0-1,-1-1 1,0 1 0,2-1 0,4-1 69,0 0-1,1-1 1,-1 1-1,0-1 1,0-1-1,10-6 1,9-10 342,-1-1 0,-1-1 0,-1-1 0,-1-1 0,-1-1 0,28-44 0,-45 60-359,3-8-188</inkml:trace>
  <inkml:trace contextRef="#ctx0" brushRef="#br0" timeOffset="1">152 223 13004,'0'0'4613,"-11"48"-2980,11-31-159,11-3-65,7 2-288,7-2-609,8 2-287,4-1-1282,-1-4-2755,4-7-7334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31.063"/>
    </inkml:context>
    <inkml:brush xml:id="br0">
      <inkml:brushProperty name="width" value="0.025" units="cm"/>
      <inkml:brushProperty name="height" value="0.025" units="cm"/>
    </inkml:brush>
  </inkml:definitions>
  <inkml:trace contextRef="#ctx0" brushRef="#br0">693 29 4676,'-53'0'1248,"-1"1"-1,1 3 1,-95 19-1,132-19-1241,1 0 0,0 2 0,-1-1 0,2 2 0,-1 0 0,1 1 0,0 0 1,0 1-1,1 0 0,1 2 0,-1-1 0,2 1 0,-1 1 0,2 0 0,-1 1 0,-15 26 0,2 9 32,1 1-1,3 2 0,3 0 1,1 1-1,3 0 0,2 1 1,2 1-1,3-1 1,2 1-1,4 71 0,1-94-1,3 0 0,0-1 0,2 1 0,2-1 0,0 0 0,2-1 0,1 0 0,1-1 0,2 0 0,1-1 0,1-1 0,34 45 0,-25-42-32,2-1-1,1-1 1,0-2-1,2-1 0,1-1 1,1-1-1,1-2 0,1-1 1,65 26-1,-60-30 54,2-2-1,-1-1 1,2-2-1,-1-2 1,1-2 0,49 1-1,-62-7 85,-1-1-1,1-1 1,-1-2 0,0-1-1,0-1 1,0-1 0,-1-1-1,0-2 1,-1-1 0,26-14-1,-13 2 101,-1-3 0,-1-1 0,-1-2 0,-2-1 0,0-2 0,-3-1 0,0-1 0,-2-2 0,-2-1 0,28-51 0,-21 27-68,-3-2-1,-3 0 1,-3-2 0,-3 0 0,-2-2-1,11-77 1,-23 102-6,-2 0 1,-2 0 0,-1 0-1,-3 0 1,-9-84-1,7 113-154,-1 0-1,0 0 1,-1 0 0,0 1 0,-1-1-1,0 1 1,-1 0 0,0 0-1,-1 1 1,-1-1 0,1 2-1,-2-1 1,0 1 0,0 0 0,-1 1-1,0 0 1,0 1 0,-1 0-1,0 0 1,0 1 0,-1 1-1,-21-9 1,3 5-32,0 2 0,-1 0-1,0 2 1,0 2 0,0 0-1,-1 2 1,0 2 0,-43 4-1,23 2-28,0 3-1,1 1 1,0 3-1,-62 25 1,8 7-2241,-98 60 0,145-74 546,-42 22-2095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35.087"/>
    </inkml:context>
    <inkml:brush xml:id="br0">
      <inkml:brushProperty name="width" value="0.025" units="cm"/>
      <inkml:brushProperty name="height" value="0.025" units="cm"/>
    </inkml:brush>
  </inkml:definitions>
  <inkml:trace contextRef="#ctx0" brushRef="#br0">972 73 4452,'-8'-1'3748,"-47"-3"-2508,36 3-798,0 0 0,1-1-1,-1 0 1,1-2 0,-1 0 0,1-1 0,1-1 0,-1-1 0,-17-9-1,28 13-414,1 0 0,-1 0-1,0 1 1,0-1 0,0 2-1,0-1 1,0 1-1,0 0 1,0 1 0,0-1-1,-1 1 1,1 1 0,0-1-1,0 2 1,0-1 0,0 0-1,0 1 1,0 1-1,0-1 1,-12 8 0,-6 3 8,1 1 1,1 1-1,0 1 1,-20 20-1,7-4 16,1 2 0,2 2 0,1 1 0,2 1 0,2 1 0,1 2 0,3 1 1,1 1-1,2 1 0,2 0 0,2 2 0,2 0 0,1 1 0,3 0 0,-6 66 0,-12 401 66,29-490-119,1 0 0,1-1 0,1 1 0,1-1 0,1 0 0,13 39-1,-12-49 0,0 0 1,1-1-1,0 1 0,0-2 0,2 1 0,-1-1 0,1 0 0,1 0 0,0-1 0,1-1 0,0 0 0,17 12 0,-7-9 48,1-1-1,0-1 1,0-1 0,1 0-1,1-2 1,-1-1-1,1-1 1,34 3 0,0-3 6,0-3 0,80-8 0,-68-2-135,0-3 1,-1-3-1,96-33 0,191-95 88,-249 92 25,-3-4 0,-3-5 0,127-96 1,-171 110-5,-3-1 0,-2-3 1,-2-2-1,-2-2 0,-3-2 0,68-107 1,-102 143 18,-1 0 1,-1 0 0,-1-1-1,-1 0 1,-1 0-1,0-1 1,3-23 0,-8 35-13,0-1 1,0 1-1,-1 0 1,-1 0 0,1 0-1,-1-1 1,-1 1 0,0 0-1,0 0 1,0 0 0,-1 1-1,-1-1 1,1 1 0,-2-1-1,1 1 1,-1 0-1,0 1 1,-11-13 0,-2 3-21,-1 1 0,0 1 1,-1 1-1,-1 0 0,0 2 1,-1 0-1,0 2 0,-1 0 1,-25-6-1,-26-6-36,-120-18-1,20 18-344,-1 7 0,0 7-1,-1 8 1,-185 25-1,287-19-1957,18-5-1255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08.609"/>
    </inkml:context>
    <inkml:brush xml:id="br0">
      <inkml:brushProperty name="width" value="0.025" units="cm"/>
      <inkml:brushProperty name="height" value="0.025" units="cm"/>
    </inkml:brush>
  </inkml:definitions>
  <inkml:trace contextRef="#ctx0" brushRef="#br0">258 0 7175,'0'0'4425,"-2"11"-2748,-39 206 1641,-7 41-1052,-15 737 339,51-618-2354,-4 172 549,16-540-820,0 3-17,0-1 0,-1 1 0,-1-1 0,0 1 1,0-1-1,-1 0 0,0 0 0,-8 18 0,11-28-31,-1-1-1,1 1 1,0-1-1,0 1 1,-1-1-1,1 1 1,0-1-1,-1 1 1,1-1-1,0 0 1,-1 1 0,1-1-1,0 1 1,-1-1-1,1 0 1,-1 1-1,1-1 1,-1 0-1,1 0 1,-1 1-1,1-1 1,-1 0 0,1 0-1,-1 0 1,1 0-1,-1 0 1,1 0-1,-1 0 1,0 0-1,1 0 1,-1 0-1,1 0 1,-1 0 0,1 0-1,-1 0 1,1 0-1,-1 0 1,1-1-1,-1 1 1,1 0-1,-1 0 1,1-1-1,-1 1 1,1 0 0,-1-1-1,1 1 1,0 0-1,-1-1 1,1 1-1,0-1 1,-1 1-1,1 0 1,0-1 0,-1 1-1,1-1 1,0 1-1,0-1 1,0 1-1,-1-2 1,-13-33-5693,14 33 5123,-13-40-9003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4.629"/>
    </inkml:context>
    <inkml:brush xml:id="br0">
      <inkml:brushProperty name="width" value="0.025" units="cm"/>
      <inkml:brushProperty name="height" value="0.025" units="cm"/>
    </inkml:brush>
  </inkml:definitions>
  <inkml:trace contextRef="#ctx0" brushRef="#br0">1 0 13293,'0'0'11851,"11"50"-11787,-11-30-32,0 0-128,0-2-705,0-1-480,0-3-161,0-5-543,0-5-1699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0.385"/>
    </inkml:context>
    <inkml:brush xml:id="br0">
      <inkml:brushProperty name="width" value="0.025" units="cm"/>
      <inkml:brushProperty name="height" value="0.025" units="cm"/>
    </inkml:brush>
  </inkml:definitions>
  <inkml:trace contextRef="#ctx0" brushRef="#br0">0 147 6438,'0'0'4965,"10"7"-4341,-4-2-492,0 0-1,0-1 1,1 0-1,-1 0 0,1 0 1,0-1-1,1 0 1,-1 0-1,0-1 0,1 0 1,0 0-1,11 0 1,659 10 2493,-648-12-2586,436-31 457,-52 0 513,261 35 2023,-231 3-2738,-291-13-258,0-7 0,0-7 0,248-64 0,-376 77-26,1 0 35,-1 0 1,1 2-1,0 1 1,0 1-1,42 1 1,-67 2-56,-1 0 0,1 0 0,-1 0 0,1 0 0,-1 0 1,0 0-1,1 0 0,-1 0 0,1 1 0,-1-1 0,1 0 0,-1 0 0,0 0 1,1 0-1,-1 1 0,1-1 0,-1 0 0,0 0 0,1 1 0,-1-1 0,0 0 1,1 1-1,-1-1 0,0 0 0,0 1 0,1-1 0,-1 1 0,0-1 1,0 0-1,0 1 0,1-1 0,-1 1 0,0-1 0,0 0 0,0 1 0,0-1 1,0 1-1,0-1 0,0 1 0,0-1 0,0 1 0,0-1 0,0 0 0,0 1 1,-1 0-1,1 0-293,0-1 1,-1 1 0,1 0 0,-1 0 0,1-1-1,-1 1 1,1 0 0,-1-1 0,1 1-1,-1-1 1,0 1 0,1-1 0,-1 1 0,0-1-1,1 1 1,-1-1 0,0 0 0,0 1-1,0-1 1,1 0 0,-1 0 0,0 1 0,0-1-1,0 0 1,-1 0 0,-12 0-7214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0.727"/>
    </inkml:context>
    <inkml:brush xml:id="br0">
      <inkml:brushProperty name="width" value="0.025" units="cm"/>
      <inkml:brushProperty name="height" value="0.025" units="cm"/>
    </inkml:brush>
  </inkml:definitions>
  <inkml:trace contextRef="#ctx0" brushRef="#br0">1 54 16784,'0'0'2157,"2"-7"-2019,-1 5-142,-1 0 32,1 0 1,-1 0-1,1-1 1,0 1-1,0 0 1,0 0-1,0 0 1,0 0-1,0 0 1,1 0-1,-1 1 1,1-1-1,-1 0 1,1 1-1,0-1 1,-1 1-1,1-1 1,0 1-1,0 0 1,0 0-1,0 0 1,0 0-1,0 0 1,0 0-1,0 1 1,1-1-1,-1 1 1,0-1-1,0 1 1,1 0-1,1 0 1,63-1 397,87 9-1,-121-4-276,-1 1 0,1 2 0,-2 1 0,52 21 0,-80-28-83,0 0 0,0 0-1,0 0 1,0 1 0,0 0 0,-1-1-1,1 1 1,-1 0 0,1 0 0,-1 1-1,0-1 1,0 0 0,0 1 0,0-1-1,0 1 1,0 0 0,-1 0 0,1-1-1,-1 1 1,0 0 0,0 0 0,0 0-1,0 1 1,-1-1 0,1 6 0,-1-3 48,-1 0 1,0 1-1,0-1 1,0 0-1,-1 0 0,0 0 1,0-1-1,-1 1 1,0 0-1,0-1 1,0 0-1,-7 9 1,-51 60 324,-3-4 0,-134 115 1,68-67-221,124-113-463,0 1 1,1 0-1,-1 1 0,1-1 0,-4 8 1,8-10-3163,5-7-3054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30.626"/>
    </inkml:context>
    <inkml:brush xml:id="br0">
      <inkml:brushProperty name="width" value="0.025" units="cm"/>
      <inkml:brushProperty name="height" value="0.025" units="cm"/>
    </inkml:brush>
  </inkml:definitions>
  <inkml:trace contextRef="#ctx0" brushRef="#br0">160 9 3267,'-11'3'4879,"6"-1"-4473,-14 2 303,0 2 0,0 0 0,1 1 1,0 1-1,-33 19 0,84-25 967,171 5-400,33 3-1097,327-28 0,96-29 205,-72 56 1506,-577-9-1767,-1 0-1,0-1 1,1 0 0,-1 0 0,0-1-1,0 0 1,0-1 0,14-6 0,-20 2-110,-14 2-836,-14 2-4117,12 3 291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33.309"/>
    </inkml:context>
    <inkml:brush xml:id="br0">
      <inkml:brushProperty name="width" value="0.025" units="cm"/>
      <inkml:brushProperty name="height" value="0.025" units="cm"/>
    </inkml:brush>
  </inkml:definitions>
  <inkml:trace contextRef="#ctx0" brushRef="#br0">1 122 4068,'0'0'5856,"9"0"-5450,42-3 35,0-2 0,0-2 0,-1-2 1,60-20-1,63-11-111,-81 27-178,1 3 0,120 4 0,183 27-2,-245-10-143,606 3 106,-196-10 271,996 21 2840,-1340-24-3149,-216-1-83,1 0 1,0 1-1,-1-1 0,1 0 1,-1-1-1,1 1 0,-1 0 1,1 0-1,-1-1 0,1 1 1,-1-1-1,1 1 1,-1-1-1,0 1 0,1-1 1,-1 0-1,0 0 0,1 0 1,-1 0-1,0 0 0,0 0 1,0 0-1,0 0 0,0 0 1,0-1-1,0 1 0,0 0 1,-1-1-1,2-1 0,10 2-6318,-10 1 3102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5.995"/>
    </inkml:context>
    <inkml:brush xml:id="br0">
      <inkml:brushProperty name="width" value="0.025" units="cm"/>
      <inkml:brushProperty name="height" value="0.025" units="cm"/>
    </inkml:brush>
  </inkml:definitions>
  <inkml:trace contextRef="#ctx0" brushRef="#br0">216 1 6534,'0'0'16709,"-10"0"-16394,-3 1-298,1 1-1,-1 1 0,0 0 1,1 0-1,0 1 0,0 1 1,0 0-1,1 1 0,-1 0 1,1 1-1,1 0 0,-1 1 1,1 0-1,0 0 1,-10 13-1,19-20-21,0 0 1,0 0-1,0 0 0,0 0 0,0 1 1,0-1-1,0 0 0,1 0 1,-1 1-1,1-1 0,-1 1 1,1-1-1,-1 0 0,1 1 1,0-1-1,-1 1 0,1-1 1,0 1-1,0 2 0,1-3-6,-1-1 1,1 1-1,-1 0 0,1 0 0,-1 0 0,1 0 0,0 0 1,0-1-1,-1 1 0,1 0 0,0 0 0,0-1 0,0 1 1,0-1-1,0 1 0,0-1 0,0 1 0,0-1 1,0 0-1,1 1 0,9 1-96,0 0 0,0-1 0,0 0 0,14-1 0,-8 0-9,0 1-75,43 3-167,-57-4 350,0 1-1,0-1 1,0 1 0,0 0 0,0 0 0,0 0-1,0 0 1,0 1 0,-1-1 0,1 1-1,0-1 1,-1 1 0,1 0 0,3 4 0,-5-5 4,-1-1 1,1 1 0,-1 0 0,1 0 0,-1 0 0,1 0 0,-1 0-1,1 0 1,-1 0 0,0 0 0,1 0 0,-1 0 0,0 0-1,0 0 1,0 1 0,0-1 0,0 0 0,0 0 0,0 0-1,0 0 1,-1 0 0,1 0 0,0 0 0,-1 0 0,0 2-1,0-1 71,-1 0-1,0 1 0,0-1 0,0 0 0,0-1 0,0 1 0,0 0 0,0 0 0,0-1 1,-4 2-1,-4 2 452,-2 0 0,1 0 0,-20 4 0,23-7-282,-1-1 0,1 0 1,0 0-1,-1 0 0,1-1 0,-1-1 0,-9-1 1,17 2-255,1 0 1,-1 0-1,1 0 1,-1 0-1,1 0 0,-1 0 1,1-1-1,-1 1 1,1 0-1,-1 0 1,1 0-1,-1-1 1,1 1-1,0 0 1,-1-1-1,1 1 1,-1 0-1,1-1 0,0 1 1,0-1-1,-1 1 1,1-1-1,0 1 1,-1 0-1,1-1 1,0 1-1,0-1 1,0 1-1,0-1 1,0 1-1,-1-1 1,1 1-1,0-1 0,0 1 1,0-1-1,0 1 1,0-1-1,1 1 1,-1-1-1,0 1 1,0-1-1,0 1 1,0-1-1,1 0 1,-1 0-271,1 0 0,0-1 0,-1 1 0,1 0 0,0 0 0,0 0 0,0 0 0,0 0 0,0 0 0,0 0 0,0 1 0,0-1 0,0 0 0,0 0 0,2 0 0,16-5-4480,2-1-2882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6.353"/>
    </inkml:context>
    <inkml:brush xml:id="br0">
      <inkml:brushProperty name="width" value="0.025" units="cm"/>
      <inkml:brushProperty name="height" value="0.025" units="cm"/>
    </inkml:brush>
  </inkml:definitions>
  <inkml:trace contextRef="#ctx0" brushRef="#br0">1 0 12364,'0'0'11114,"58"33"-20467,-35-52 129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6.681"/>
    </inkml:context>
    <inkml:brush xml:id="br0">
      <inkml:brushProperty name="width" value="0.025" units="cm"/>
      <inkml:brushProperty name="height" value="0.025" units="cm"/>
    </inkml:brush>
  </inkml:definitions>
  <inkml:trace contextRef="#ctx0" brushRef="#br0">182 1 13549,'0'0'10532,"0"14"-9971,-13 135 332,-4 44-521,17-183-473,-1 3-160,1-1-1,1 1 0,0-1 1,1 1-1,5 19 0,-6-28-1757,-7-20-14657</inkml:trace>
  <inkml:trace contextRef="#ctx0" brushRef="#br0" timeOffset="1">0 231 12844,'0'0'12428,"80"-29"-12172,-37 29-224,11 0-32,0 5-1121,0 0-1345,-11 1-1282,-3-2-2177,-8-1-5286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7.008"/>
    </inkml:context>
    <inkml:brush xml:id="br0">
      <inkml:brushProperty name="width" value="0.025" units="cm"/>
      <inkml:brushProperty name="height" value="0.025" units="cm"/>
    </inkml:brush>
  </inkml:definitions>
  <inkml:trace contextRef="#ctx0" brushRef="#br0">0 1 19763,'0'0'8712,"9"30"-14510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0.385"/>
    </inkml:context>
    <inkml:brush xml:id="br0">
      <inkml:brushProperty name="width" value="0.025" units="cm"/>
      <inkml:brushProperty name="height" value="0.025" units="cm"/>
    </inkml:brush>
  </inkml:definitions>
  <inkml:trace contextRef="#ctx0" brushRef="#br0">2 0 10698,'0'0'13944,"0"11"-12930,0-6-949,-1 0 0,1-1 1,0 1-1,0 0 0,0 0 0,1 0 0,0-1 0,0 1 0,0 0 0,0-1 0,1 1 0,0-1 0,0 1 1,0-1-1,0 0 0,1 0 0,0 0 0,0 0 0,0 0 0,0 0 0,0-1 0,1 0 0,-1 0 0,1 0 0,5 3 1,1-1-180,0 0 0,1 0 0,-1-1 0,1-1 0,0 0-1,18 3 1,-19-5-1479,0 0-1,0-1 1,1 0-1,13-2 1,-8-4-3404,-3-6-613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0.710"/>
    </inkml:context>
    <inkml:brush xml:id="br0">
      <inkml:brushProperty name="width" value="0.025" units="cm"/>
      <inkml:brushProperty name="height" value="0.025" units="cm"/>
    </inkml:brush>
  </inkml:definitions>
  <inkml:trace contextRef="#ctx0" brushRef="#br0">143 1 11979,'0'0'9609,"-20"63"-8584,0-28-64,6 7-128,-6 3-449,4-1-255,1 2-65,1-4-32,5-5-577,0-5-960,4-12-898,5-9-2177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4.988"/>
    </inkml:context>
    <inkml:brush xml:id="br0">
      <inkml:brushProperty name="width" value="0.025" units="cm"/>
      <inkml:brushProperty name="height" value="0.025" units="cm"/>
    </inkml:brush>
  </inkml:definitions>
  <inkml:trace contextRef="#ctx0" brushRef="#br0">96 1 9417,'0'0'3203,"-1"12"-571,-31 206 3912,5-59-4947,-9 37 154,42-225-1318,1 1 0,18-45 1,-4 14-111,-9 19-453,13-39-1116,38-83 1,-59 155 1093,0-1 1,0 1 0,1 0 0,10-13-1,-14 18 134,0 1 0,1 0 0,-1-1 0,0 1-1,1 0 1,-1 0 0,0 0 0,1 0-1,-1 0 1,1 0 0,0 0 0,-1 1 0,1-1-1,0 0 1,-1 1 0,1 0 0,0-1 0,0 1-1,0 0 1,-1 0 0,1 0 0,0 0-1,0 0 1,-1 0 0,1 0 0,0 1 0,0-1-1,-1 1 1,4 0 0,-4 1 34,1-1 0,-1 0-1,0 1 1,0-1 0,0 1 0,0-1 0,0 1 0,0-1-1,0 1 1,-1 0 0,1-1 0,0 1 0,-1 0 0,0 0-1,1-1 1,-1 1 0,0 0 0,0 0 0,0 0 0,0-1-1,0 1 1,0 0 0,-1 0 0,1 0 0,0-1 0,-2 3-1,1 2 107,0-1 1,-1 0-1,0 0 0,0 0 0,0 0 0,0 0 0,-6 7 0,0-2 58,-2 0 0,1-1 0,-1 0 0,-1-1 0,0 0 0,0-1 0,0 0 0,-1 0 0,0-2 0,-19 8 0,31-13-246,0 0 0,0 0 0,0 0 0,0 0 0,-1 0-1,1 0 1,0 0 0,0 0 0,0 0 0,0 0-1,-1 0 1,1 0 0,0 0 0,0 0 0,0-1 0,0 1-1,0 0 1,-1 0 0,1 0 0,0 0 0,0 0-1,0 0 1,0 0 0,0 0 0,0-1 0,-1 1-1,1 0 1,0 0 0,0 0 0,0 0 0,0 0 0,0-1-1,0 1 1,0 0 0,0 0 0,0 0 0,0 0-1,0 0 1,0-1 0,0 1 0,0 0 0,0 0 0,0 0-1,0 0 1,0-1 0,0 1 0,0 0 0,0 0-1,0 0 1,0 0 0,0-1 0,0 1 0,0 0-1,0 0 1,0 0 0,0 0 0,0 0 0,1 0 0,-1-1-1,5-10-2832,10-7-3742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1.068"/>
    </inkml:context>
    <inkml:brush xml:id="br0">
      <inkml:brushProperty name="width" value="0.025" units="cm"/>
      <inkml:brushProperty name="height" value="0.025" units="cm"/>
    </inkml:brush>
  </inkml:definitions>
  <inkml:trace contextRef="#ctx0" brushRef="#br0">0 0 7143,'0'0'14221,"52"6"-13580,-14-6 31,9 0-255,-2 0-321,2-2-32,-9 1-1121,-10 1-1922,-10-2-1121,-7 2-1377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1.410"/>
    </inkml:context>
    <inkml:brush xml:id="br0">
      <inkml:brushProperty name="width" value="0.025" units="cm"/>
      <inkml:brushProperty name="height" value="0.025" units="cm"/>
    </inkml:brush>
  </inkml:definitions>
  <inkml:trace contextRef="#ctx0" brushRef="#br0">0 3 6022,'0'0'15246,"78"27"-13933,-35-27-832,7 0-353,4-4-897,-5-9-4163,-6 1-7432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1.768"/>
    </inkml:context>
    <inkml:brush xml:id="br0">
      <inkml:brushProperty name="width" value="0.025" units="cm"/>
      <inkml:brushProperty name="height" value="0.025" units="cm"/>
    </inkml:brush>
  </inkml:definitions>
  <inkml:trace contextRef="#ctx0" brushRef="#br0">2 0 1121,'0'0'21332,"-2"66"-20947,13-43-225,9-5-64,5-5 0,6-5-32,7-7-224,-4-1-192,7-5-513,-3-10-897,-7-3-1217,-4-4-2114,-9 1 577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2.110"/>
    </inkml:context>
    <inkml:brush xml:id="br0">
      <inkml:brushProperty name="width" value="0.025" units="cm"/>
      <inkml:brushProperty name="height" value="0.025" units="cm"/>
    </inkml:brush>
  </inkml:definitions>
  <inkml:trace contextRef="#ctx0" brushRef="#br0">147 1 2787,'0'0'13420,"-40"52"-11946,20-26-321,1 5-128,-1 2-160,5 1-289,-1-2-191,5-3-257,6-6-64,5-2-32,0-10-1249,0-9-1570,11-2-3203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2.529"/>
    </inkml:context>
    <inkml:brush xml:id="br0">
      <inkml:brushProperty name="width" value="0.025" units="cm"/>
      <inkml:brushProperty name="height" value="0.025" units="cm"/>
    </inkml:brush>
  </inkml:definitions>
  <inkml:trace contextRef="#ctx0" brushRef="#br0">281 0 5637,'0'0'15695,"-7"13"-14739,-207 275 2887,223-322-4179,-6 28 243,13-35-881,0 0-1,13-64 1,-28 103 910,-3 18-342,1-16 399,-4 17 52,0-1 1,1 1-1,1 0 1,-2 32 0,5-45 11,0 0 1,0 1-1,1-1 1,0 1 0,-1-1-1,2 0 1,-1 0-1,0 1 1,1-1-1,0 0 1,0 0 0,0 0-1,0-1 1,1 1-1,-1-1 1,1 1 0,0-1-1,0 0 1,0 0-1,1 0 1,-1 0 0,1 0-1,-1-1 1,7 3-1,-1 0-47,11 5 277,-34-13-60,2-3-226,0 0 1,1-1-1,0-1 1,0 1-1,0-2 1,1 0-1,0 0 1,1-1-1,-12-14 1,-41-38 191,120 73 68,91 19-72,-48-22-3629,-57-8-1455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3.369"/>
    </inkml:context>
    <inkml:brush xml:id="br0">
      <inkml:brushProperty name="width" value="0.025" units="cm"/>
      <inkml:brushProperty name="height" value="0.025" units="cm"/>
    </inkml:brush>
  </inkml:definitions>
  <inkml:trace contextRef="#ctx0" brushRef="#br0">15 0 9097,'0'0'12876,"-1"50"-12492,-7-22 193,5 5-257,1-2-192,2-2-96,0-4 32,0-5-64,9-3-160,-4-5-256,4-5-449,-7-5-1185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3.696"/>
    </inkml:context>
    <inkml:brush xml:id="br0">
      <inkml:brushProperty name="width" value="0.025" units="cm"/>
      <inkml:brushProperty name="height" value="0.025" units="cm"/>
    </inkml:brush>
  </inkml:definitions>
  <inkml:trace contextRef="#ctx0" brushRef="#br0">0 9 4164,'0'0'15503,"56"-8"-14190,-25 8-256,7 0-513,3 1-416,2 3-63,1-3-1219,-5-1-2177,-5-3-3715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4.056"/>
    </inkml:context>
    <inkml:brush xml:id="br0">
      <inkml:brushProperty name="width" value="0.025" units="cm"/>
      <inkml:brushProperty name="height" value="0.025" units="cm"/>
    </inkml:brush>
  </inkml:definitions>
  <inkml:trace contextRef="#ctx0" brushRef="#br0">108 0 13004,'0'0'4420,"-5"9"-2973,4-8-1436,-16 27 1577,-21 45 0,34-65-1351,1 0-1,0 0 1,0 0-1,0 0 1,1 1-1,1-1 1,-1 1-1,1-1 1,1 1 0,0 0-1,0-1 1,2 15-1,-1-21-219,0 0-1,0 0 1,0-1-1,0 1 1,1 0-1,-1-1 1,0 1-1,1-1 1,-1 1-1,1-1 1,-1 0-1,1 0 1,0 0-1,0 0 1,-1 0-1,1 0 1,0 0-1,0 0 1,0-1-1,0 1 1,0-1-1,0 1 1,0-1-1,3 0 1,59 1 182,-48-2-320,20-2-750,-28 1 618,-1 1 0,1 0-1,0 0 1,0 1 0,-1 0 0,1 1 0,0 0 0,9 2 0,-16-3 254,1 1 1,-1 0 0,0-1-1,0 1 1,0 0 0,1 0 0,-1 0-1,0 0 1,0 0 0,0 0-1,-1 0 1,1 0 0,0 0 0,0 1-1,-1-1 1,1 0 0,0 0-1,-1 1 1,0-1 0,1 0 0,-1 1-1,0-1 1,1 1 0,-1-1-1,0 0 1,0 1 0,0-1 0,0 1-1,0-1 1,-1 0 0,1 1-1,0-1 1,-1 1 0,1-1-1,-2 2 1,1 1 90,0-1-1,0 1 0,-1-1 0,0 0 1,1 1-1,-1-1 0,-1 0 1,1 0-1,0 0 0,-1-1 1,1 1-1,-1-1 0,-3 4 1,-5-2 44,1 0 0,-1-1 0,1 0 0,-1-1 0,0 0 0,0 0 0,0-1 0,0-1 0,0 0 0,0 0 0,0-1 0,0-1 0,0 0 0,0 0 0,0-1 0,1 0 0,-1-1 0,1 0 0,0-1 0,-16-10 0,25 15-273,1 0 1,-1 0 0,1 0 0,0-1 0,-1 1 0,1 0 0,-1 0 0,1 0-1,0-1 1,-1 1 0,1 0 0,0-1 0,-1 1 0,1 0 0,0-1 0,-1 1-1,1 0 1,0-1 0,0 1 0,0-1 0,-1 1 0,1 0 0,0-1 0,0 1-1,0-1 1,0 1 0,0-1 0,0 1 0,0 0 0,0-1 0,0 1 0,0-1-1,15-1-7851,-9 2 7288,19 0-3565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4.419"/>
    </inkml:context>
    <inkml:brush xml:id="br0">
      <inkml:brushProperty name="width" value="0.025" units="cm"/>
      <inkml:brushProperty name="height" value="0.025" units="cm"/>
    </inkml:brush>
  </inkml:definitions>
  <inkml:trace contextRef="#ctx0" brushRef="#br0">169 0 15951,'0'0'1991,"-9"6"-955,-4 3-579,1 1 0,-1 0 0,2 1 0,0 0-1,0 1 1,1 0 0,0 0 0,1 1 0,0 1 0,1 0 0,1 0 0,-10 27 0,13-31-381,1 0 0,0-1 0,0 1 1,1 1-1,1-1 0,-1 0 1,2 0-1,-1 1 0,2-1 0,-1 0 1,1 0-1,1 1 0,0-1 1,0 0-1,1 0 0,0-1 0,1 1 1,0-1-1,1 1 0,0-1 1,11 15-1,-9-15-672,1 0 1,1 0-1,-1-1 0,17 12 1,-20-17-438,0 0 1,-1-1 0,1 1-1,0-1 1,1 0-1,-1 0 1,8 1 0,16 0-6928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4.746"/>
    </inkml:context>
    <inkml:brush xml:id="br0">
      <inkml:brushProperty name="width" value="0.025" units="cm"/>
      <inkml:brushProperty name="height" value="0.025" units="cm"/>
    </inkml:brush>
  </inkml:definitions>
  <inkml:trace contextRef="#ctx0" brushRef="#br0">1 62 11659,'0'0'9961,"0"51"-8647,0-29-257,3 5-417,-1-2-319,7-3-193,2-3-32,2-6-513,3-6-1312,2-7-930,0 0-1569,0-9-2850</inkml:trace>
  <inkml:trace contextRef="#ctx0" brushRef="#br0" timeOffset="1">212 1 4548,'0'0'10634,"-29"69"-9096,16-38-449,2 3 128,1-3-64,10-1-192,0-5-449,0-7-351,5-6-33,4-3-513,2-8-896,-4-1-1025,-5-18-10955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229"/>
    </inkml:context>
    <inkml:brush xml:id="br0">
      <inkml:brushProperty name="width" value="0.05" units="cm"/>
      <inkml:brushProperty name="height" value="0.05" units="cm"/>
    </inkml:brush>
  </inkml:definitions>
  <inkml:trace contextRef="#ctx0" brushRef="#br0">70 19 19772,'0'-1'55,"0"0"0,-1 0 1,1 0-1,-1 0 0,1 0 0,-1 0 0,1 0 0,-1 1 0,0-1 0,1 0 0,-1 0 0,0 0 1,0 1-1,1-1 0,-1 0 0,0 1 0,0-1 0,0 1 0,0-1 0,0 1 0,0-1 1,0 1-1,0 0 0,0-1 0,0 1 0,0 0 0,0 0 0,0 0 0,0 0 0,-1 0 0,1 0 1,0 0-1,0 0 0,0 0 0,0 1 0,0-1 0,0 0 0,0 1 0,0-1 0,0 1 0,0-1 1,0 1-1,0-1 0,1 1 0,-1 0 0,0-1 0,0 1 0,0 0 0,0 1 0,-2 1-43,0 0 0,1 0 0,-1 1 0,1-1 0,0 1 0,0 0 0,1 0 0,-1-1 1,1 1-1,-1 0 0,0 8 0,2-11-18,-1 0 1,1 0-1,0 0 1,0 0 0,-1 1-1,1-1 1,0 0 0,0 0-1,0 0 1,1 0 0,-1 0-1,0 0 1,0 1 0,1-1-1,-1 0 1,0 0 0,1 0-1,-1 0 1,1 0 0,-1 0-1,1 0 1,0 0 0,-1-1-1,1 1 1,0 0 0,0 0-1,0 0 1,-1-1 0,1 1-1,0 0 1,0-1-1,1 1 1,1 0-18,-1-1 0,0 0 0,0-1 0,1 1 0,-1 0 0,0 0 0,0-1 0,0 0 0,0 1 0,1-1 0,-1 0 0,0 0 0,0 0 0,0 0-1,-1 0 1,3-2 0,5-4-165,0 0-1,14-16 0,3-1-262,-26 24 446,0 0 0,0 0 1,1 0-1,-1 0 0,0 0 0,0 0 1,1 0-1,-1 0 0,0 0 1,0 0-1,1 0 0,-1 0 0,0 0 1,0 0-1,0 0 0,1 1 0,-1-1 1,0 0-1,0 0 0,0 0 0,1 0 1,-1 0-1,0 1 0,0-1 0,0 0 1,0 0-1,1 0 0,-1 1 1,0-1-1,0 0 0,0 0 0,0 0 1,0 1-1,0-1 0,0 0 0,0 0 1,0 1-1,0-1 0,0 0 0,0 0 1,0 1-1,0-1 0,0 0 1,0 0-1,0 1 0,2 12 40,4 247 1655,-6-259-1657,1 1 0,-1-1 0,-1 0 0,1 1 0,0-1 0,0 1 0,0-1 0,-1 1 0,1-1 0,-1 1 0,1-1 0,-1 0 0,0 1 0,1-1 0,-1 0 0,0 0 0,0 0 0,0 1 0,0-1 0,0 0 0,-2 1 0,-1 1 16,-1 0 0,1-1 0,-1 0 0,1 0-1,-7 1 1,7-2-43,-1 1 0,1 0 1,-1-1-1,1 1 0,0 1 0,0-1 0,-6 5 0,7-5-200,1 0 1,-1 1-1,1-1 0,0 1 0,-1 0 1,1 0-1,1-1 0,-1 1 0,0 0 1,1 1-1,-1-1 0,1 0 0,-1 6 0,10-22-786,1-9 288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5.333"/>
    </inkml:context>
    <inkml:brush xml:id="br0">
      <inkml:brushProperty name="width" value="0.025" units="cm"/>
      <inkml:brushProperty name="height" value="0.025" units="cm"/>
    </inkml:brush>
  </inkml:definitions>
  <inkml:trace contextRef="#ctx0" brushRef="#br0">177 0 14798,'0'0'1970,"-9"3"379,1-1-1991,0 0 1,1 0-1,-1 1 1,1 1-1,0-1 1,-9 7-1,13-9-308,1 1 0,-1 0 0,1 0 0,0 0 0,0 0 0,0 0 0,0 1 0,0-1 0,0 1 0,1-1 0,-1 1 1,1 0-1,0-1 0,-1 1 0,1 0 0,1 0 0,-1 0 0,0 0 0,1 0 0,-1 0 0,1 0 0,0 0 0,0 5 0,1-7-47,-1 0-1,1 0 1,0 0 0,-1 0 0,1 0-1,0 0 1,-1 0 0,1 0 0,0 0 0,0-1-1,0 1 1,0 0 0,0-1 0,0 1-1,0 0 1,0-1 0,0 1 0,0-1-1,0 0 1,0 1 0,0-1 0,0 0-1,1 1 1,-1-1 0,0 0 0,2 0-1,39 3 175,-33-3-161,-2 0-18,1 1 1,-1 0 0,0 0-1,0 1 1,0-1 0,8 5-1,-13-6 19,-1 1 0,0-1 0,0 1 0,0-1 0,1 1 0,-1 0 0,0 0 0,0-1 0,0 1 0,0 0 0,0 0 0,0 0 0,0 0 0,0 0 0,-1 1 0,1-1 0,0 0 0,-1 0 0,1 0 0,-1 1 0,1-1 0,-1 0 0,0 1 0,1-1 0,-1 0 0,0 1 0,0-1 0,0 0 0,0 1 0,0-1 0,0 0 0,0 1 0,0-1 0,-1 0 0,1 1 0,-1-1 0,1 0 0,-1 1 0,1-1 0,-1 0 0,-1 2 1,-2 2 99,1 0 0,-1 0 0,-1 0 0,1-1 1,-1 1-1,0-1 0,0 0 0,0-1 0,0 1 1,-1-1-1,-9 4 0,6-3-135,-1 0 0,0 0 0,-1-1 0,1 0 0,-1 0 1,-12 0-1,20-3-426,-1 1 0,1-1 0,-1 0 0,0 0 0,1-1 0,-1 1 0,1-1 0,-1 0 1,1 0-1,0 0 0,-1 0 0,-5-3 0,-16-16-7430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5.078"/>
    </inkml:context>
    <inkml:brush xml:id="br0">
      <inkml:brushProperty name="width" value="0.025" units="cm"/>
      <inkml:brushProperty name="height" value="0.025" units="cm"/>
    </inkml:brush>
  </inkml:definitions>
  <inkml:trace contextRef="#ctx0" brushRef="#br0">1 42 8072,'0'0'14349,"73"-24"-13516,-29 21-64,10 0-481,-6 2-224,-3 1-384,-1 0-1730,-10-4-1954,-9-2-3171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5.591"/>
    </inkml:context>
    <inkml:brush xml:id="br0">
      <inkml:brushProperty name="width" value="0.025" units="cm"/>
      <inkml:brushProperty name="height" value="0.025" units="cm"/>
    </inkml:brush>
  </inkml:definitions>
  <inkml:trace contextRef="#ctx0" brushRef="#br0">0 35 7976,'0'0'17808,"76"-1"-17519,-35-4-193,4 2-96,8-1-1954,-3-1-1057,-1 0-1761,-8-7-3749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5.933"/>
    </inkml:context>
    <inkml:brush xml:id="br0">
      <inkml:brushProperty name="width" value="0.025" units="cm"/>
      <inkml:brushProperty name="height" value="0.025" units="cm"/>
    </inkml:brush>
  </inkml:definitions>
  <inkml:trace contextRef="#ctx0" brushRef="#br0">45 1 4516,'0'0'15567,"-25"46"-15215,16-20 225,2 1-257,3-3-224,4-2-32,0-3 0,6-8-480,10-4-129,2-7 97,4 0-321,-1-8-1313,3-9-2818,-3-9-2627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6.262"/>
    </inkml:context>
    <inkml:brush xml:id="br0">
      <inkml:brushProperty name="width" value="0.025" units="cm"/>
      <inkml:brushProperty name="height" value="0.025" units="cm"/>
    </inkml:brush>
  </inkml:definitions>
  <inkml:trace contextRef="#ctx0" brushRef="#br0">274 101 3619,'0'0'14382,"-30"54"-13293,15-26-512,6 3-65,0 0 225,7-5-257,2-1-191,0-7-161,11-2 32,2-7-288,-1-8-641,-3-1-704,-3 0-1090,-6-10-2754</inkml:trace>
  <inkml:trace contextRef="#ctx0" brushRef="#br0" timeOffset="1">0 40 4356,'0'0'19410,"80"-33"-18833,-35 29-193,2 1-255,3 3-97,-3 0-545,-8 0-2113,-4 0-1666,-10 0-3236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6.667"/>
    </inkml:context>
    <inkml:brush xml:id="br0">
      <inkml:brushProperty name="width" value="0.025" units="cm"/>
      <inkml:brushProperty name="height" value="0.025" units="cm"/>
    </inkml:brush>
  </inkml:definitions>
  <inkml:trace contextRef="#ctx0" brushRef="#br0">46 151 5221,'0'0'19624,"11"-2"-18498,6-2-965,0-1 0,-1-1-1,1 0 1,15-10 0,-26 13-148,0 0 1,-1-1-1,1 0 1,-1 0-1,0 0 0,0-1 1,6-7-1,-10 10-9,1 0-1,-1 0 1,1 0-1,-1 0 0,0-1 1,0 1-1,0 0 1,0-1-1,-1 1 0,1-1 1,-1 1-1,1-1 0,-1 1 1,0-1-1,0 1 1,0-1-1,0 0 0,-1 1 1,1-1-1,-1-2 0,0 4-15,0-1 0,0 1 0,-1-1 0,1 1 0,0 0 0,0-1 0,-1 1 0,1 0 0,-1 0 0,1 0-1,-1 0 1,1 1 0,-1-1 0,1 0 0,-1 0 0,0 1 0,0-1 0,1 1 0,-1 0 0,0 0 0,0-1-1,1 1 1,-1 0 0,0 0 0,0 1 0,0-1 0,1 0 0,-4 1 0,-3 0-18,0 0 1,0 1-1,1 0 0,-1 0 1,-8 4-1,2 1 4,0 1 1,1 0-1,-21 18 1,31-24 20,0 0 1,0 0 0,1 0-1,-1 1 1,1-1 0,-1 1-1,1 0 1,0 0 0,0 0-1,0 0 1,0 0 0,1 0-1,-1 0 1,1 1 0,0-1-1,0 1 1,0-1 0,0 1-1,1-1 1,-1 1 0,1 6-1,1-8 6,0 0-1,1 0 1,-1 0-1,0 0 1,1 0-1,-1 0 1,1 0-1,0-1 1,-1 1-1,1-1 1,0 1-1,0-1 1,0 0-1,0 1 1,0-1-1,1 0 1,-1-1-1,0 1 0,0 0 1,4 0-1,54 11 32,-49-10-68,78 5-2008,-29-6-2185,-16-1-1798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16.994"/>
    </inkml:context>
    <inkml:brush xml:id="br0">
      <inkml:brushProperty name="width" value="0.025" units="cm"/>
      <inkml:brushProperty name="height" value="0.025" units="cm"/>
    </inkml:brush>
  </inkml:definitions>
  <inkml:trace contextRef="#ctx0" brushRef="#br0">409 1 4068,'0'0'12999,"0"9"-12220,13 93 2070,-7-67-1723,3 59 0,-9-82-997,-1 0 0,0 0 0,0-1 0,-1 1 0,0 0 0,-1-1 0,-1 0-1,0 0 1,-6 13 0,-9 10 47,-2-1 0,-1-2 0,-51 58 0,-94 70-2412,113-115-27,1-10-3444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48.402"/>
    </inkml:context>
    <inkml:brush xml:id="br0">
      <inkml:brushProperty name="width" value="0.025" units="cm"/>
      <inkml:brushProperty name="height" value="0.025" units="cm"/>
    </inkml:brush>
  </inkml:definitions>
  <inkml:trace contextRef="#ctx0" brushRef="#br0">69 145 3972,'0'0'4164,"10"-10"-1671,41-44 412,25-27 6372,-88 84-6148,-10 7-3322,-2 7 208,2 0-1,-35 34 1,49-44-22,1 1 1,0 0 0,1 1-1,0-1 1,0 1-1,1 0 1,0 0 0,1 1-1,-1 0 1,-3 15-1,8-23-18,-1 0 0,1 0 0,-1 0 1,1 0-1,0-1 0,0 1 0,0 0 0,0 0 0,1 0 0,-1 0 0,0 0 0,1 0 0,-1-1 0,1 1 0,-1 0 0,1 0 0,0-1 0,0 1 0,0 0 0,0-1 0,0 1 0,0-1 0,3 3 0,-1-2-137,0 0 1,0 0-1,0-1 0,0 1 0,0-1 0,1 1 0,-1-1 0,1 0 0,-1-1 0,1 1 0,6 0 0,2 0-858,1-1 1,0-1 0,-1 0-1,1-1 1,-1 0-1,17-6 1,23-13-5254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48.869"/>
    </inkml:context>
    <inkml:brush xml:id="br0">
      <inkml:brushProperty name="width" value="0.025" units="cm"/>
      <inkml:brushProperty name="height" value="0.025" units="cm"/>
    </inkml:brush>
  </inkml:definitions>
  <inkml:trace contextRef="#ctx0" brushRef="#br0">159 1 12492,'0'0'5835,"-10"0"-4132,3 0-1588,1 0 0,0 1 1,-1 0-1,1 0 1,-1 0-1,1 1 0,0 0 1,0 1-1,0-1 1,0 1-1,1 0 1,-1 0-1,1 1 0,-1 0 1,1 0-1,0 0 1,1 1-1,-1-1 0,1 1 1,-7 9-1,8-9-59,0 0-1,0 0 1,0 1-1,0-1 1,1 1 0,-3 11-1,4-16-54,1 0 0,0 0 0,0 0 0,0 0-1,-1 1 1,1-1 0,0 0 0,1 0 0,-1 0 0,0 0 0,0 0-1,0 0 1,1 0 0,-1 1 0,0-1 0,1 0 0,-1 0 0,1 0 0,-1 0-1,1-1 1,0 1 0,-1 0 0,1 0 0,0 0 0,0 0 0,0-1 0,0 1-1,-1 0 1,1-1 0,0 1 0,0 0 0,0-1 0,0 1 0,0-1-1,0 0 1,1 1 0,-1-1 0,0 0 0,0 0 0,0 0 0,0 0 0,0 0-1,2 0 1,6 1 44,-1-1-1,1 0 1,0-1 0,-1 0-1,1 0 1,0-1-1,-1 0 1,0-1-1,1 1 1,-1-2 0,0 1-1,11-7 1,4-5 57,-1-1 0,33-32 0,-52 46-80,-9 41 1601,5-37-1583,0 1 0,0 0 0,0-1 0,0 1 0,0 0 0,1 0 0,-1 0 0,1 0 0,0-1 0,0 1 0,0 0 0,0 0 0,0 0 1,1 0-1,0 2 0,1-3-18,-1-1 1,0 0-1,1 0 0,-1 0 1,1 0-1,0 0 1,-1 0-1,1 0 1,0 0-1,0-1 1,-1 1-1,1-1 1,0 1-1,0-1 0,0 0 1,0 1-1,-1-1 1,1 0-1,0 0 1,0-1-1,0 1 1,0 0-1,3-1 1,8-2 50,1 0 0,-1-1 0,1 0 0,-1-1 0,-1 0 0,15-8 0,-17 7-134,1 1 0,-1 0 1,1 0-1,0 2 0,1-1 0,-1 1 1,0 1-1,1 0 0,14-1 0,-25 4 68,-1-1-1,1 0 0,0 0 0,-1 1 1,1-1-1,-1 1 0,1-1 0,-1 0 0,1 1 1,-1-1-1,1 1 0,-1-1 0,1 1 1,-1-1-1,1 1 0,-1 0 0,0-1 1,1 1-1,-1-1 0,0 1 0,0 0 0,0-1 1,1 1-1,-1 0 0,0-1 0,0 1 1,0 0-1,0-1 0,0 1 0,0 1 1,0 31 948,0-8-241,4-24-701,0 0 0,0 0-1,0 0 1,0-1 0,0 0-1,0 0 1,0 0-1,0 0 1,0-1 0,4-1-1,-7 2-90,20-5-1169,-10-3-4021,-10 2-1260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49.524"/>
    </inkml:context>
    <inkml:brush xml:id="br0">
      <inkml:brushProperty name="width" value="0.025" units="cm"/>
      <inkml:brushProperty name="height" value="0.025" units="cm"/>
    </inkml:brush>
  </inkml:definitions>
  <inkml:trace contextRef="#ctx0" brushRef="#br0">90 0 13229,'0'0'5578,"-8"6"-4980,-1 1-410,-1 0 1,2 1-1,-1 1 1,-13 16-1,20-22-145,-1 0-1,1 0 0,0 0 1,0 0-1,0 0 0,1 0 1,-1 1-1,1-1 1,-1 1-1,1-1 0,0 1 1,0 0-1,1-1 0,-1 1 1,1 0-1,0-1 1,0 1-1,0 0 0,1 0 1,-1-1-1,1 1 0,0 0 1,1 4-1,-1-7-19,0 0 0,1 1 0,-1-1 0,0 0 0,1 0 0,-1 0 0,0 0 0,1 0 0,0 0-1,-1 0 1,1-1 0,-1 1 0,1 0 0,0-1 0,0 0 0,-1 1 0,1-1 0,0 0 0,2 0 0,43 1 636,-34-1-576,2 0-107,0 0-1,-1 1 1,1 1-1,26 7 1,-39-9 44,0 1-1,1-1 1,-1 1 0,0 0 0,0-1-1,0 1 1,0 0 0,0 0-1,0 0 1,0 1 0,0-1 0,0 0-1,-1 1 1,1-1 0,0 1 0,-1 0-1,0-1 1,1 1 0,-1 0 0,0 0-1,0 0 1,0 0 0,0 0-1,0 0 1,0 0 0,0 0 0,-1 0-1,1 0 1,-1 1 0,0-1 0,1 0-1,-1 0 1,0 1 0,0-1 0,-1 0-1,1 0 1,0 1 0,-1-1-1,1 0 1,-1 0 0,0 0 0,-1 2-1,0 0 191,0-1 0,0 1 0,-1-1 0,0 0 0,1 0 0,-1 0 0,0 0 0,0 0 0,-1-1 0,1 1 0,-1-1 0,1 0 0,-1 0 0,0 0 0,1-1 0,-6 2 0,2 0 9,0-1-1,0 0 1,0-1-1,1 0 1,-1 0-1,-1 0 0,1-1 1,-14-1-1,20 0-273,-1 1-1,0 0 1,1-1-1,-1 0 1,1 1-1,-1-1 1,1 0-1,-1 0 1,1 0-1,-1 0 1,1 0-1,0 0 1,0-1-1,-1 1 1,1 0-1,0-1 1,0 1-1,0 0 0,1-1 1,-1 1-1,0-1 1,0 0-1,1 1 1,-1-1-1,1 1 1,0-1-1,-1 0 1,1 0-1,0-2 1,3-24-4585,11 7-3458,7 7-1041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49.883"/>
    </inkml:context>
    <inkml:brush xml:id="br0">
      <inkml:brushProperty name="width" value="0.025" units="cm"/>
      <inkml:brushProperty name="height" value="0.025" units="cm"/>
    </inkml:brush>
  </inkml:definitions>
  <inkml:trace contextRef="#ctx0" brushRef="#br0">1 129 13613,'0'0'6401,"10"-1"-3951,6-1-2162,-1-1 0,1-1-1,-1 0 1,0-1 0,0 0 0,-1-1 0,1-1 0,-1-1-1,-1 0 1,1 0 0,13-13 0,-25 20-272,-1 0 1,0 0-1,0 0 1,0 0-1,0 0 1,0 0-1,0 0 0,0 0 1,0-1-1,0 1 1,-1 0-1,1 0 1,-1-1-1,1 1 0,-1 0 1,1-1-1,-1 1 1,1-1-1,-1 1 1,0-1-1,0 1 1,0-3-1,-1 3-2,1 0 0,-1 0 0,0 0 0,1 0 0,-1 1 0,0-1 0,0 0 0,0 0 0,0 0 0,0 1 0,0-1 0,0 1 0,0-1 1,0 1-1,0-1 0,0 1 0,0-1 0,0 1 0,-1 0 0,1 0 0,-1 0 0,-5-1 3,1 0-1,-1 1 1,1 0 0,-1 0-1,1 1 1,-1-1 0,1 2 0,0-1-1,-7 3 1,4 1-16,1 0 0,0 1 0,0 0 0,0 0 1,0 1-1,1 0 0,0 0 0,1 1 0,-9 13 0,13-18 1,-1 1-1,1-1 1,1 1 0,-1 0 0,0 0-1,1 0 1,0-1 0,0 2-1,0-1 1,0 0 0,1 7 0,0-9-4,0 0 0,0 0 0,1 0 1,-1 1-1,1-1 0,0 0 0,0 0 1,0 0-1,0 0 0,0 0 0,0 0 0,0-1 1,1 1-1,-1 0 0,1-1 0,-1 1 1,1-1-1,-1 1 0,1-1 0,0 0 1,0 1-1,0-1 0,2 1 0,5 2-115,-1-1 0,1 0 0,0 0 0,0-1 0,0 0 1,12 1-1,31 0-3410,-4-3-3835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5.660"/>
    </inkml:context>
    <inkml:brush xml:id="br0">
      <inkml:brushProperty name="width" value="0.025" units="cm"/>
      <inkml:brushProperty name="height" value="0.025" units="cm"/>
    </inkml:brush>
  </inkml:definitions>
  <inkml:trace contextRef="#ctx0" brushRef="#br0">0 19 16720,'0'0'5765,"74"-15"-7302,-50 11-3684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0.492"/>
    </inkml:context>
    <inkml:brush xml:id="br0">
      <inkml:brushProperty name="width" value="0.025" units="cm"/>
      <inkml:brushProperty name="height" value="0.025" units="cm"/>
    </inkml:brush>
  </inkml:definitions>
  <inkml:trace contextRef="#ctx0" brushRef="#br0">166 64 14286,'0'0'3651,"-1"-8"-784,2 6-2743,-1 0 1,0 0-1,0-1 1,0 1-1,0 0 1,-1 0-1,1 0 1,0 0-1,-1 0 1,0 0-1,1 0 1,-1 0-1,0 0 1,0 0 0,0 0-1,0 1 1,0-1-1,-1 0 1,1 1-1,0-1 1,-1 1-1,1-1 1,-1 1-1,0 0 1,1-1-1,-1 1 1,0 0-1,0 0 1,0 0-1,0 1 1,0-1-1,0 0 1,0 1-1,0-1 1,0 1-1,0 0 1,0-1 0,0 1-1,0 0 1,0 0-1,0 1 1,-4 0-1,1-1-133,0 0 0,0 0 0,0 1 0,1 0 1,-1 0-1,0 0 0,1 1 0,-1 0 0,1 0 0,-1 0 0,1 0 0,0 0 0,0 1 1,0 0-1,0 0 0,0 0 0,1 0 0,-1 1 0,1-1 0,0 1 0,0 0 0,0 0 0,1 0 1,-1 0-1,1 1 0,-2 5 0,4-9-37,1 0 0,-1 0 0,0 0 0,1 0 0,-1 0 0,1 0 0,-1 0 0,1 0 0,-1 0 0,1-1 0,0 1 0,0 0 0,-1 0 0,1 0 0,0-1 0,0 1 0,0-1 0,0 1 0,0 0 0,0-1 0,0 0 0,0 1 0,0-1 0,0 1 0,0-1 0,0 0 0,0 0 0,1 0-1,42 10-537,-34-8 437,-1-1-10,5 2-35,0 0 1,0 1-1,16 7 0,-28-11 180,0 1 0,0 0 0,0 0 0,0 0 0,0 0 0,0 0 0,0 0 0,-1 1 0,1-1 0,0 0 0,-1 1 0,1 0 0,-1-1 1,1 1-1,-1 0 0,0 0 0,0-1 0,0 1 0,0 0 0,0 0 0,0 0 0,0 1 0,-1-1 0,1 0 0,-1 0 0,1 0 0,-1 0 0,0 5 0,-1-5 118,0 1 0,0-1 0,-1 1 0,1-1 0,-1 0 0,1 0 0,-1 0 0,0 0 0,0 0 0,0 0 0,0 0 0,0 0 0,0-1 0,0 1 0,-1-1 0,1 0 0,-1 0 0,1 0 0,-4 1-1,-51 17 1316,7-12-954,49-7-525,0 0 1,0 0-1,0 0 1,0 0-1,0 0 1,0 0-1,0 0 1,0 0 0,1 0-1,-1 0 1,0-1-1,0 1 1,0 0-1,0-1 1,0 1-1,1-1 1,-1 1-1,-1-2 1,2 1-105,0 0 1,0 0 0,0 0-1,0 1 1,0-1-1,0 0 1,0 0 0,1 0-1,-1 0 1,0 0 0,1 1-1,-1-1 1,0 0 0,1 0-1,-1 1 1,1-1-1,-1 0 1,1 0 0,0 1-1,-1-1 1,1 1 0,0-1-1,-1 0 1,1 1 0,1-1-1,22-16-4653,7-2-1260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0.833"/>
    </inkml:context>
    <inkml:brush xml:id="br0">
      <inkml:brushProperty name="width" value="0.025" units="cm"/>
      <inkml:brushProperty name="height" value="0.025" units="cm"/>
    </inkml:brush>
  </inkml:definitions>
  <inkml:trace contextRef="#ctx0" brushRef="#br0">92 31 14734,'0'0'6662,"-11"5"-6336,3-2-258,0 1 1,0 0 0,0 1-1,0-1 1,-7 7-1,13-9-42,0 0 0,0-1-1,0 1 1,0 0-1,1 0 1,-1 0-1,0 0 1,1 0-1,0 1 1,-1-1-1,1 0 1,0 1-1,0-1 1,0 1-1,0-1 1,1 1-1,-1-1 1,1 1 0,0-1-1,-1 1 1,1 0-1,0-1 1,0 1-1,1 0 1,-1-1-1,1 1 1,1 4-1,-1-5-12,0 0-1,1 0 1,-1 0-1,1 0 0,-1-1 1,1 1-1,0 0 1,0-1-1,-1 0 0,1 1 1,0-1-1,0 0 1,1 0-1,-1 0 1,0 0-1,0 0 0,0-1 1,1 1-1,-1-1 1,0 1-1,1-1 0,3 0 1,55 0 593,-57 0-542,0 0 2,0 0-1,0-1 1,0 1 0,0-1-1,-1 0 1,1 0-1,0 0 1,0-1 0,-1 0-1,1 1 1,-1-1 0,1 0-1,-1-1 1,0 1 0,0 0-1,0-1 1,0 0 0,0 0-1,-1 0 1,1 0 0,-1 0-1,0 0 1,0-1 0,0 1-1,0-1 1,-1 1 0,1-1-1,-1 0 1,0 0 0,0 1-1,0-1 1,-1 0 0,1 0-1,-1 0 1,0 0 0,0 0-1,0 0 1,-1 0 0,1 0-1,-1 0 1,0 0 0,0 1-1,-1-1 1,1 0 0,-1 1-1,1-1 1,-1 1 0,0-1-1,-5-5 1,6 8-68,-1-1 1,1 1-1,-1 0 1,1 0-1,-1 0 0,1 0 1,-1 0-1,0 0 1,1 0-1,-1 0 0,0 1 1,0-1-1,1 0 1,-1 1-1,0 0 0,0-1 1,0 1-1,0 0 1,-2 0-1,57 9-8630,-25-9 1452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1.346"/>
    </inkml:context>
    <inkml:brush xml:id="br0">
      <inkml:brushProperty name="width" value="0.025" units="cm"/>
      <inkml:brushProperty name="height" value="0.025" units="cm"/>
    </inkml:brush>
  </inkml:definitions>
  <inkml:trace contextRef="#ctx0" brushRef="#br0">39 0 15503,'0'0'5488,"-4"13"-5264,-5 24 694,2 0-1,-5 66 1,6 93 1000,6-192-1941,0 0 1,1 1 0,0-1-1,0 0 1,0 1 0,0-1-1,0 0 1,1 0-1,0 0 1,0 0 0,0 0-1,0-1 1,3 5-1,-4-8-114,0 1-1,-1 0 0,1 0 0,0-1 1,0 1-1,-1 0 0,1-1 0,0 1 1,0-1-1,0 1 0,0-1 0,0 1 1,0-1-1,0 0 0,0 0 0,0 1 1,0-1-1,0 0 0,0 0 0,0 0 1,0 0-1,1 0 0,0-1-289,0 1 0,0-1 0,-1 0 0,1 0 0,-1 0 0,1 0 0,0 0 0,-1-1 0,0 1 0,1 0 0,-1-1 0,0 1 0,0-1 0,1 1 0,-1-1 0,1-3 0,12-18-6358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1.910"/>
    </inkml:context>
    <inkml:brush xml:id="br0">
      <inkml:brushProperty name="width" value="0.025" units="cm"/>
      <inkml:brushProperty name="height" value="0.025" units="cm"/>
    </inkml:brush>
  </inkml:definitions>
  <inkml:trace contextRef="#ctx0" brushRef="#br0">1 108 16496,'0'0'6032,"8"-1"-4836,126-4 1153,-133 5-2347,0 0 0,0 0 0,0 0 0,0 1 0,0-1 0,0 0 0,0 0 0,0 1 0,0-1 0,0 0 0,0 1 0,0-1 0,0 1 0,-1-1 0,1 1 0,0 0 0,0-1 0,-1 1 0,1 0 0,0-1 0,-1 1 0,1 0 0,-1 0 0,1 0 0,-1 0 0,1-1 0,-1 1 0,1 0 0,-1 0 0,0 0 0,0 0 0,1 0 0,-1 0 0,0 0 0,0 0 0,0 0 0,0 0 0,0 0 0,0 0 0,0 0 0,-1 0 0,1 0 0,0 0 0,-1 1 0,-17 56 138,10-34-114,7-23-25,1-1 1,0 1-1,0 0 0,-1 0 1,1 0-1,0-1 0,0 1 1,0 0-1,0 0 0,0 0 1,0-1-1,0 1 0,0 0 1,0 0-1,1 0 0,-1-1 1,0 1-1,0 0 1,1 0-1,-1-1 0,0 1 1,1 0-1,-1-1 0,1 1 1,-1 0-1,1-1 0,-1 1 1,1-1-1,0 1 0,-1-1 1,1 1-1,0-1 0,-1 1 1,1-1-1,0 1 0,-1-1 1,1 0-1,0 0 0,0 1 1,-1-1-1,1 0 1,0 0-1,0 0 0,0 0 1,-1 0-1,1 0 0,0 0 1,0 0-1,0 0 0,-1 0 1,1 0-1,0-1 0,0 1 1,0 0-1,-1 0 0,2-2 1,3 1 35,0-1 0,0 0 0,-1 0 0,1 0 0,0 0 0,-1-1 1,7-5-1,-4 0-7,0-1 0,0 1 0,-1-1 0,0 0 1,-1-1-1,0 0 0,-1 0 0,7-20 0,0 2 24,-11 30-64,0-1 0,0 0 0,0 1 0,0-1-1,0 1 1,0-1 0,1 1 0,-1-1 0,0 0 0,1 1-1,0-1 1,-1 0 0,1 1 0,0-1 0,-1 0-1,1 0 1,0 0 0,0 0 0,0 1 0,0-1 0,0 0-1,0-1 1,1 1 0,-1 0 0,0 0 0,0 0 0,1-1-1,-1 1 1,0-1 0,1 1 0,-1-1 0,0 1 0,3-1-1,50 14 315,-43-13-249,1-1 1,-1 0 0,0-1 0,0-1-1,0 1 1,0-2 0,0 0 0,0 0-1,14-7 1,-21 9-23,0-1 0,0 0 1,0-1-1,0 1 0,0-1 0,0 0 0,-1 0 0,1 0 1,-1 0-1,0 0 0,0-1 0,0 0 0,0 1 1,-1-1-1,1 0 0,-1-1 0,0 1 0,0 0 0,-1 0 1,1-1-1,-1 1 0,0-1 0,0 1 0,-1-1 0,1-5 1,-2 9-29,1 0 1,0 0-1,-1 0 1,1 0 0,-1 1-1,0-1 1,1 0 0,-1 0-1,0 0 1,1 0-1,-1 1 1,0-1 0,0 0-1,0 1 1,0-1 0,0 1-1,0-1 1,0 1-1,0-1 1,0 1 0,0 0-1,0-1 1,0 1-1,0 0 1,0 0 0,0 0-1,0 0 1,0 0 0,0 0-1,0 0 1,0 0-1,0 0 1,0 0 0,0 1-1,0-1 1,0 0 0,-2 1-1,-2 0-25,0 0-1,0 0 0,0 0 0,1 1 1,-1 0-1,0 0 0,-5 3 1,4 0 3,-1 1 0,1 0 0,0 0 0,1 0 0,-1 1 0,1 0 0,1 0 0,-8 13 0,11-17 7,0-1-1,-1 1 1,1 0-1,1-1 1,-1 1 0,0 0-1,0 0 1,1 0-1,0-1 1,0 1 0,-1 0-1,2 0 1,-1 0-1,0 0 1,0 0 0,1-1-1,0 1 1,-1 0 0,1 0-1,0-1 1,1 1-1,-1-1 1,0 1 0,1-1-1,-1 1 1,1-1-1,0 0 1,0 1 0,2 1-1,3 2-305,0-1-1,1 0 0,0-1 1,0 1-1,0-1 0,0-1 1,1 1-1,14 2 1,42 4-8072,-16-9-3624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3.219"/>
    </inkml:context>
    <inkml:brush xml:id="br0">
      <inkml:brushProperty name="width" value="0.025" units="cm"/>
      <inkml:brushProperty name="height" value="0.025" units="cm"/>
    </inkml:brush>
  </inkml:definitions>
  <inkml:trace contextRef="#ctx0" brushRef="#br0">11 75 8296,'-2'-8'11647,"-1"29"-9641,-3 38-2068,6-55 163,1 0 0,-1 0 0,0 0 0,1 1 0,0-1 0,0 0 0,0 0 0,1-1 0,0 1 0,-1 0 0,1 0-1,0-1 1,1 1 0,-1-1 0,1 1 0,-1-1 0,1 0 0,0 0 0,0-1 0,0 1 0,1 0 0,-1-1 0,1 0 0,-1 0 0,1 0-1,0 0 1,0 0 0,-1-1 0,1 0 0,0 0 0,1 0 0,-1 0 0,0-1 0,0 1 0,0-1 0,0 0 0,0 0 0,1-1-1,-1 1 1,0-1 0,0 0 0,0 0 0,0 0 0,0-1 0,0 1 0,-1-1 0,1 0 0,0 0 0,-1 0 0,0-1 0,1 1-1,4-6 1,0 0 5,0 0-1,-1 0 1,0-1 0,-1 0-1,1-1 1,-2 1-1,8-17 1,-10 21-69,-1 0 0,0 0 0,-1 0 0,1 0 0,-1 0 0,0 0 0,0-1 0,-1 1 0,1 0 0,-1 0 0,0-1 0,-1 1 0,1 0 0,-1 0 0,0-1 0,-1 1 0,1 0 1,-3-5-1,4 11-50,0-1 0,0 1 0,0 0 1,0-1-1,0 1 0,0 0 1,0-1-1,0 1 0,0 0 0,-1-1 1,1 1-1,0-1 0,0 1 1,-1 0-1,1-1 0,0 1 0,-1-1 1,1 1-1,0-1 0,-1 1 1,1-1-1,-1 1 0,1-1 1,-1 1-1,1-1 0,-1 1 0,0-1 1,1 0-1,-1 1 0,1-1 1,-1 0-1,0 0 0,1 0 0,-1 1 1,0-1-1,1 0 0,-1 0 1,0 0-1,1 0 0,-1 0 0,-1 0 1,7 1 36,0 0 1,-1 0-1,1 0 1,0 0 0,0-1-1,-1 0 1,1 0-1,0 0 1,0-1-1,-1 1 1,10-3 0,-11 2-12,-1 0 0,1 0 0,0 0 0,-1 0 0,1-1 0,-1 1 0,1 0 0,-1-1 0,0 0 0,0 0 0,0 0 0,0 0 0,0 0 0,0 0 0,0 0 0,-1 0 0,1-1 0,-1 1 0,1-1 1,-1 1-1,1-5 0,-10 27-267,7-18 251,-1 1 0,0 0-1,1-1 1,0 1-1,0 0 1,0-1-1,0 1 1,0 0 0,0 0-1,1 0 1,-1 0-1,1 0 1,0 0 0,0 0-1,0 0 1,0 0-1,1 0 1,-1 0-1,1 0 1,0-1 0,0 1-1,0 0 1,0 0-1,0 0 1,1-1 0,-1 1-1,1-1 1,2 4-1,-2-4 20,0 1 0,0-1 0,1 0-1,-1 0 1,0-1 0,1 1 0,0 0-1,-1-1 1,1 0 0,0 1 0,0-1 0,0 0-1,0 0 1,0-1 0,0 1 0,0-1-1,0 1 1,0-1 0,0 0 0,0 0 0,0 0-1,0-1 1,0 1 0,0-1 0,0 0-1,0 1 1,0-1 0,0-1 0,0 1-1,-1 0 1,1-1 0,0 1 0,-1-1 0,1 0-1,-1 0 1,0 0 0,1 0 0,-1 0-1,0 0 1,0-1 0,-1 1 0,1-1 0,2-4-1,1-3 424,15-27-1750,-19 31 349,-13 22 629,9-11 318,0 1 1,1-1-1,0 0 0,0 1 0,0-1 1,0 1-1,1 0 0,0 0 1,0-1-1,1 12 0,-1-15 21,1 0 1,0 0-1,0 1 0,0-1 0,1 0 0,-1 0 0,1 0 0,-1 1 0,1-1 0,-1 0 0,1 0 0,0 0 1,0 0-1,0 0 0,0 0 0,1 0 0,-1-1 0,0 1 0,1 0 0,-1-1 0,1 1 0,0 0 1,-1-1-1,1 0 0,0 0 0,0 1 0,0-1 0,0 0 0,3 1 0,1 0 1314,-6-2-1547,0 0 1,1 0-1,-1 0 1,0 0-1,0 1 0,0-1 1,0 0-1,1 0 1,-1 0-1,0 0 0,0 0 1,1 0-1,-1 0 0,0 1 1,0-1-1,1 0 1,-1 0-1,0 0 0,0 0 1,0 0-1,1 0 1,-1 0-1,0 0 0,0 0 1,1 0-1,-1-1 1,0 1-1,0 0 0,1 0 1,-1 0-1,0 0 0,0 0 1,0 0-1,1 0 1,-1-1-1,0 1 0,0 0 1,0 0-1,1 0 1,-1 0-1,0-1 0,0 1 1,0 0-1,0 0 0,0 0 1,0-1-1,1 1 1,-1 0-1,0 0 0,0-1 1,0 1-1,0 0 1,0 0-1,0-1 0,0 1 1,0 0-1,0 0 1,0 0-1,0-1 0,0 1 1,0 0-1,0 0 0,0-1 1,-1 1-1,1-13-5832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3.560"/>
    </inkml:context>
    <inkml:brush xml:id="br0">
      <inkml:brushProperty name="width" value="0.025" units="cm"/>
      <inkml:brushProperty name="height" value="0.025" units="cm"/>
    </inkml:brush>
  </inkml:definitions>
  <inkml:trace contextRef="#ctx0" brushRef="#br0">1 0 13837,'0'0'9417,"28"52"-9801,-13-47-2787,-1-2-4068</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3.918"/>
    </inkml:context>
    <inkml:brush xml:id="br0">
      <inkml:brushProperty name="width" value="0.025" units="cm"/>
      <inkml:brushProperty name="height" value="0.025" units="cm"/>
    </inkml:brush>
  </inkml:definitions>
  <inkml:trace contextRef="#ctx0" brushRef="#br0">123 2 17489,'0'0'2658,"-9"0"-15,-5 0-1943,7-1-425,-1 1 1,1 0-1,-1 0 1,0 1-1,1 0 1,-9 3-1,14-4-272,0 1 0,-1 0 0,1 0 0,0 1 0,0-1 0,0 0-1,0 1 1,0-1 0,1 1 0,-1-1 0,0 1 0,1 0 0,-1 0 0,1 0-1,-1 0 1,1 0 0,0 0 0,0 0 0,0 0 0,0 0 0,0 0 0,1 1 0,-1-1-1,1 0 1,-1 1 0,1 2 0,0-2-2,0-1 0,0 0 0,0 1 0,0-1 0,0 0 0,1 1 0,-1-1 0,1 0 0,-1 0-1,1 1 1,0-1 0,0 0 0,0 0 0,0 0 0,1 0 0,-1 0 0,0 0 0,1-1 0,0 1 0,-1 0 0,1-1 0,0 1 0,0-1 0,-1 0 0,1 1-1,0-1 1,1 0 0,-1 0 0,0 0 0,0 0 0,0-1 0,0 1 0,1-1 0,-1 1 0,0-1 0,1 0 0,-1 0 0,0 0 0,4 0 0,1 0 28,-1 0 1,0 0-1,0-1 1,0 0-1,1 0 1,-1 0-1,0-1 1,0 1-1,0-2 1,-1 1-1,1-1 1,0 1 0,-1-2-1,7-3 1,-9 4-8,0 0 1,0 0-1,0-1 1,0 1 0,0 0-1,-1-1 1,0 0-1,0 1 1,0-1 0,0 0-1,0 0 1,-1 0 0,1-1-1,-1 1 1,0 0-1,0-5 1,-1 8-25,0 1-1,0 0 1,0 0-1,0-1 1,0 1 0,0 0-1,0 0 1,0-1-1,0 1 1,0 0 0,0 0-1,-1-1 1,1 1-1,0 0 1,0 0 0,0 0-1,0-1 1,0 1-1,-1 0 1,1 0 0,0 0-1,0-1 1,0 1-1,-1 0 1,1 0 0,0 0-1,0 0 1,0 0 0,-1 0-1,1-1 1,0 1-1,0 0 1,-1 0 0,1 0-1,0 0 1,0 0-1,-1 0 1,1 0 0,0 0-1,0 0 1,-1 0-1,1 0 1,0 0 0,0 0-1,-1 0 1,1 1-1,0-1 1,0 0 0,0 0-1,-1 0 1,1 0-1,0 0 1,0 0 0,0 1-1,-1-1 1,1 0-1,0 0 1,0 1 0,-13 11-140,11-9 98,1 1 0,0-1 1,0 1-1,0-1 0,0 1 0,0-1 0,1 1 0,0 0 1,0-1-1,0 1 0,0-1 0,0 1 0,1 0 0,-1-1 0,1 1 1,0-1-1,0 1 0,1-1 0,-1 0 0,1 0 0,3 6 1,-3-5-366,1-1 0,0 0 0,-1 0 1,1 0-1,0-1 0,1 1 0,-1-1 1,0 1-1,1-1 0,-1 0 1,1-1-1,5 3 0,23 3-5778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4.401"/>
    </inkml:context>
    <inkml:brush xml:id="br0">
      <inkml:brushProperty name="width" value="0.025" units="cm"/>
      <inkml:brushProperty name="height" value="0.025" units="cm"/>
    </inkml:brush>
  </inkml:definitions>
  <inkml:trace contextRef="#ctx0" brushRef="#br0">1 1 13453,'0'0'5626,"4"11"-5241,2 26 533,-1 1 0,-1-1 0,-2 1 1,-4 51-1,1-75-760,0-5-97,0-1 1,1 1 0,0-1-1,1 1 1,0-1 0,0 0-1,4 13 1,-4-19-52,0 1 0,1-1-1,-1 0 1,1 0 0,-1 0 0,1-1 0,0 1-1,0 0 1,-1-1 0,1 1 0,0-1 0,1 0 0,-1 1-1,0-1 1,0 0 0,1 0 0,-1 0 0,0-1-1,1 1 1,-1-1 0,0 1 0,1-1 0,-1 0 0,1 0-1,-1 0 1,1 0 0,-1 0 0,1 0 0,-1-1-1,4 0 1,4-1-184,0 0 0,0-1 1,0 0-1,0-1 0,-1 0 0,0 0 0,0-1 0,0 0 0,11-8 0,-11 6-1338,0 0 0,-1 0 0,0-1 0,12-15 0,-4-3-5967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4.727"/>
    </inkml:context>
    <inkml:brush xml:id="br0">
      <inkml:brushProperty name="width" value="0.025" units="cm"/>
      <inkml:brushProperty name="height" value="0.025" units="cm"/>
    </inkml:brush>
  </inkml:definitions>
  <inkml:trace contextRef="#ctx0" brushRef="#br0">55 25 11531,'0'0'6417,"-8"10"-6449,7-8 27,-4 3 3,0 0-1,1 1 1,0-1-1,0 1 1,1 0 0,-1 1-1,1-1 1,1 0-1,-1 1 1,1 0-1,0-1 1,1 1 0,-1 0-1,1 0 1,1 0-1,-1 0 1,1 8 0,1-13-7,-1-1 1,0 0 0,0 0 0,1 1 0,-1-1-1,0 0 1,1 0 0,0 1 0,-1-1 0,1 0-1,0 0 1,-1 0 0,1 0 0,0 0 0,0 0 0,0 0-1,0 0 1,0 0 0,0-1 0,0 1 0,0 0-1,0-1 1,3 2 0,-2-1 1,1 0 0,0-1-1,0 1 1,0-1 0,0 0 0,0 0-1,0 0 1,0 0 0,0 0 0,4-1-1,0-1 25,0 0-1,-1 0 1,1 0-1,-1 0 1,1-1-1,-1 0 1,0-1-1,9-6 0,-10 5 52,0 0-1,0 0 1,0-1-1,-1 0 1,0 0 0,0-1-1,-1 1 1,0-1-1,0 1 1,4-14-1,-5 11 677,0 0 0,0-1 0,-1 1 0,1-15 0,-2 24-711,0-1-1,0 0 0,0 1 1,0-1-1,0 1 0,0-1 1,0 1-1,0-1 0,0 0 0,0 1 1,0-1-1,0 1 0,0-1 1,-1 1-1,1-1 0,0 1 1,0-1-1,-1 1 0,1-1 1,0 1-1,-1-1 0,1 1 0,0-1 1,-1 1-1,1 0 0,-1-1 1,1 1-1,-1 0 0,1-1 1,-1 1-1,1 0 0,-1-1 1,1 1-1,-1 0 0,1 0 0,-1 0 1,1 0-1,-1-1 0,0 1 1,1 0-1,-1 0 0,1 0 1,-1 0-1,1 0 0,-1 0 1,0 1-1,1-1 0,-1 0 1,1 0-1,-1 0 0,0 1 0,-1-1-29,1 1 0,-1 0-1,0 0 1,1 0-1,-1 0 1,0 0 0,1 0-1,0 0 1,-1 1-1,1-1 1,0 0 0,-1 1-1,1-1 1,-2 4-1,2-2-17,0-1 0,0 1 0,0-1 0,0 1-1,0-1 1,0 1 0,0 0 0,1 0 0,0-1-1,-1 1 1,1 0 0,0 0 0,1 0 0,-1-1-1,0 1 1,1 0 0,-1 0 0,1-1 0,1 4-1,-1-4-44,1-1 0,-1 1 0,0 0 0,1-1 0,0 0 0,-1 1 0,1-1-1,0 0 1,-1 0 0,1 0 0,0 0 0,0 0 0,0 0 0,0 0 0,0-1-1,0 1 1,0-1 0,0 1 0,3-1 0,2 1-438,0-1 0,0 0-1,-1-1 1,1 1 0,0-1 0,9-3 0,-9 2-695,0 0 0,-1 0 1,1-1-1,-1 0 0,11-7 0,13-12-5613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5.337"/>
    </inkml:context>
    <inkml:brush xml:id="br0">
      <inkml:brushProperty name="width" value="0.025" units="cm"/>
      <inkml:brushProperty name="height" value="0.025" units="cm"/>
    </inkml:brush>
  </inkml:definitions>
  <inkml:trace contextRef="#ctx0" brushRef="#br0">167 0 8232,'0'0'7922,"-11"10"-6513,1 0-1307,-48 46 2619,55-52-2552,-1 0-1,1 1 1,-1-1 0,1 1-1,1-1 1,-1 1 0,1 0-1,-1 0 1,2 0-1,-1 1 1,0-1 0,1 0-1,-1 7 1,4-9-170,-1 0 0,1 0 0,-1 0 0,1 0 0,0 0 0,0-1 0,1 1 0,-1 0 1,0-1-1,1 0 0,0 0 0,-1 0 0,1 0 0,0 0 0,0 0 0,0-1 0,0 1 0,4 0 0,-2 1-72,0-1 0,0 1 0,-1 1 0,1-1 0,-1 1 0,5 3 0,-6 0 62,1 0 0,-1-1 0,0 1-1,0 0 1,-1 1 0,0-1 0,-1 0-1,1 1 1,-1-1 0,-1 1 0,1-1-1,-1 1 1,-1-1 0,-1 15 0,-1-7 37,0 0 0,0 0 1,-1 0-1,-1 0 1,-1 0-1,-8 15 0,10-23 68,0 1-1,-1-1 0,0 0 1,0 0-1,-12 11 1,15-16 1,0 0 1,-1 0-1,1-1 1,-1 1-1,0 0 1,1-1 0,-1 0-1,0 1 1,0-1-1,0 0 1,0-1-1,0 1 1,0 0 0,0-1-1,0 0 1,0 0-1,0 0 1,0 0-1,-5-1 1,7 0-47,-1 0 0,1 0-1,-1 0 1,1 0 0,-1 0 0,1 0 0,0-1-1,0 1 1,0 0 0,0-1 0,0 1-1,0-1 1,0 1 0,0-1 0,0 0 0,1 1-1,-1-1 1,1 0 0,-1 0 0,1 1 0,0-1-1,-1 0 1,1 0 0,0 0 0,0 1-1,1-1 1,-1-2 0,4-53-102,1 38-107,0 1-1,1-1 0,1 1 0,1 1 1,1-1-1,20-30 0,-3 10-136,55-61 0,-78 96 285,41-40-33,-42 41 37,0 1 1,0-1 0,-1 0-1,1 1 1,0 0 0,1-1-1,-1 1 1,0 0 0,0 0-1,0 0 1,1 0 0,-1 1-1,0-1 1,1 1 0,-1-1-1,1 1 1,-1 0 0,0 0-1,1 0 1,-1 0 0,3 1-1,-4 0-1,0 0 0,0 1 0,0-1 0,0 1 0,-1-1 0,1 1 0,0-1 0,-1 1 0,1-1 0,-1 1 0,0 0 0,1-1 0,-1 1 0,0 0 0,0-1 0,0 1 0,-1 3 0,-2 31 22,-12 0-8,12-32 51,1 1-1,-1 0 1,1 1 0,0-1 0,1 0 0,-1 1-1,1-1 1,-1 6 0,20-23 1135,-11 5-1157,0-1 1,0 0-1,-1 0 1,0 0-1,-1-1 1,0 0 0,0 0-1,-1 0 1,0-1-1,-1 0 1,0 1-1,0-1 1,-1 0-1,0-1 1,-1 1 0,0 0-1,-1 0 1,-1-14-1,4 27-652,-1-1-1,0 1 0,1-1 0,0 0 1,-1 0-1,1 0 0,0 0 1,0 0-1,0-1 0,0 1 1,1-1-1,-1 0 0,0 0 1,0 0-1,1-1 0,-1 1 0,1-1 1,4 1-1,22 0-4655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6.016"/>
    </inkml:context>
    <inkml:brush xml:id="br0">
      <inkml:brushProperty name="width" value="0.025" units="cm"/>
      <inkml:brushProperty name="height" value="0.025" units="cm"/>
    </inkml:brush>
  </inkml:definitions>
  <inkml:trace contextRef="#ctx0" brushRef="#br0">0 75 12075,'0'0'4036,"69"0"-2338,-31-9-417,7-5-768,11-3-449,-4 0-1121,2-1-4773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6.008"/>
    </inkml:context>
    <inkml:brush xml:id="br0">
      <inkml:brushProperty name="width" value="0.025" units="cm"/>
      <inkml:brushProperty name="height" value="0.025" units="cm"/>
    </inkml:brush>
  </inkml:definitions>
  <inkml:trace contextRef="#ctx0" brushRef="#br0">154 4 13965,'0'0'6540,"-11"-2"-4757,3 1-1631,0 0 1,0 1-1,0 0 0,0 1 1,0-1-1,0 2 1,0-1-1,0 1 0,-8 2 1,13-2-100,0-1 0,-1 0 0,1 1 0,0 0 0,0 0 0,0 0 1,1 0-1,-1 0 0,0 0 0,1 1 0,0-1 0,-1 1 0,1 0 0,0 0 0,0 0 0,1 0 1,-1 0-1,0 0 0,1 0 0,0 0 0,0 1 0,0-1 0,0 0 0,0 1 0,1-1 0,0 1 1,0 6-1,0-9-56,0 0 0,0 0 0,0 0 1,0 0-1,0 0 0,1 0 0,-1-1 1,0 1-1,1 0 0,-1 0 1,1 0-1,-1 0 0,1 0 0,-1 0 1,1-1-1,0 1 0,-1 0 0,1-1 1,0 1-1,0 0 0,-1-1 0,1 1 1,0-1-1,0 1 0,0-1 1,1 1-1,34 5 64,-29-7-72,1 1-1,-1-1 0,0 0 0,0 0 0,0-1 0,0 0 1,12-5-1,-12 2-84,1 0 0,-1-1 1,0 0-1,12-13 0,-16 16 101,0 0-1,-1 0 1,1-1-1,-1 1 1,0 0-1,0-1 0,-1 0 1,1 1-1,-1-1 1,1 0-1,-1 0 1,0 0-1,0-7 0,-17 35-324,12-18 391,1 1-1,0-1 1,0 1-1,0-1 0,1 1 1,0 0-1,0 0 1,1 0-1,0 0 1,0 0-1,1 0 1,-1 1-1,2-1 1,0 9-1,0-14-57,0-1 1,0 1-1,0-1 0,0 0 1,0 0-1,0 1 0,1-1 1,-1 0-1,0 0 0,1 0 1,-1 0-1,1-1 0,-1 1 1,1 0-1,-1 0 0,1-1 1,-1 1-1,1-1 0,0 0 1,-1 1-1,1-1 0,0 0 0,-1 0 1,1 0-1,0 0 0,1-1 1,48-5 235,-41 2-247,0 0 1,0-1-1,0 1 1,-1-2-1,1 0 1,-1 0-1,-1 0 1,1-1-1,-1-1 1,-1 1-1,1-1 1,-1-1-1,0 1 1,-1-1-1,0 0 1,5-12-1,-6 2-6,-12 17-82,4 4 86,1-1 0,-1 1 0,1-1 0,0 1 0,0 0 0,-1 0 0,1 0 0,0 0 0,-2 3 0,1-1 44,0 1 0,0-1-1,1 1 1,0-1 0,0 1 0,0 0 0,0-1 0,0 1 0,1 0 0,0 0 0,0 0 0,0 7 0,2-11-34,-1 0 0,1-1 0,-1 1 1,1 0-1,0 0 0,-1 0 0,1-1 0,0 1 1,0 0-1,-1-1 0,1 1 0,0-1 1,0 1-1,0-1 0,0 1 0,0-1 0,0 0 1,-1 1-1,1-1 0,0 0 0,0 0 0,0 0 1,0 0-1,0 1 0,0-1 0,0-1 0,0 1 1,0 0-1,0 0 0,1-1 0,36-3 181,-27 1-173,-1 0 0,0-2 1,20-9-1,-24 9-58,1 1 0,1 1 0,-1-1 0,0 1 1,1 1-1,0 0 0,-1 0 0,1 0 0,10-1 0,-11 17 154,-7-12-82,1 0 0,-1 0 1,1 0-1,-1 1 0,1-2 1,0 1-1,0 0 0,0 0 1,0 0-1,1 0 0,-1-1 1,0 1-1,3 2 0,0-3-5,-1 1 0,1-1-1,0 0 1,0 0-1,0-1 1,0 1 0,1-1-1,-1 0 1,0 0 0,0 0-1,0-1 1,0 1 0,7-3-1,59-22-278,-14 5-1705,-29 16 850,-15 6 730,-11-2 374,-1 1-1,0-1 0,0 0 0,0 0 0,0 1 0,0-1 0,0 0 0,0 0 0,1 1 0,-1-1 0,0 0 0,0 1 1,0-1-1,0 0 0,0 1 0,0-1 0,0 0 0,0 0 0,0 1 0,-1-1 0,1 0 0,0 1 0,0-1 1,0 0-1,0 0 0,0 1 0,0-1 0,-1 0 0,1 0 0,0 1 0,0-1 0,0 0 0,-1 0 0,1 0 0,0 1 1,-1-1-1,1 1-312,-1-1 1,0 1 0,0-1 0,0 0 0,0 1-1,1-1 1,-1 0 0,0 1 0,0-1 0,0 0-1,0 0 1,0 0 0,0 0 0,0 0 0,0 0-1,0 0 1,0 0 0,0 0 0,0 0-1,1-1 1,-3 0 0,-3-7-7709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6.348"/>
    </inkml:context>
    <inkml:brush xml:id="br0">
      <inkml:brushProperty name="width" value="0.025" units="cm"/>
      <inkml:brushProperty name="height" value="0.025" units="cm"/>
    </inkml:brush>
  </inkml:definitions>
  <inkml:trace contextRef="#ctx0" brushRef="#br0">0 1 16496,'0'0'4324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7.097"/>
    </inkml:context>
    <inkml:brush xml:id="br0">
      <inkml:brushProperty name="width" value="0.025" units="cm"/>
      <inkml:brushProperty name="height" value="0.025" units="cm"/>
    </inkml:brush>
  </inkml:definitions>
  <inkml:trace contextRef="#ctx0" brushRef="#br0">75 54 1922,'0'0'6828,"8"-30"-6471,-7 29-64,-1 0 1,1 0-1,-1 1 0,0-1 0,1 0 0,-1 0 1,0 0-1,0 0 0,0 0 0,1 0 0,-1 0 0,0 0 1,0 0-1,0 0 0,0 0 0,-1 0 0,1 1 0,0-1 1,0 0-1,-1-2 0,-13 1 6341,-7 10-2483,6 3-5441,12-9 1292,0 1-1,0-1 1,1 1-1,-1-1 1,1 1-1,0 0 1,0 0-1,0 0 1,0 0-1,0 0 1,1 1-1,-1-1 1,1 0-1,0 1 1,0-1-1,0 1 1,0 5-1,1-8-4,1 0 0,0 0-1,0-1 1,0 1 0,0 0 0,0-1-1,0 1 1,0 0 0,0-1 0,0 0-1,0 1 1,0-1 0,0 0 0,0 1-1,0-1 1,0 0 0,0 0 0,1 0 0,-1 0-1,0 0 1,0 0 0,0 0 0,0 0-1,2-1 1,34-3 180,-25 0-140,0-1-1,0 0 0,-1 0 1,0-1-1,17-12 0,-16 10-42,0 0-1,1 1 1,24-10-1,-36 17 0,0 1 0,-1-1 0,1 0 0,0 1 0,0-1 0,0 1 0,-1-1 0,1 1 0,0-1-1,-1 1 1,1 0 0,0-1 0,-1 1 0,1 0 0,-1-1 0,1 1 0,-1 0 0,0 0 0,1-1 0,-1 1-1,1 0 1,-1 0 0,0 0 0,0 0 0,0-1 0,1 1 0,-1 0 0,0 0 0,0 0 0,0 1 0,0 0 20,0 0 1,1 0 0,-1 0 0,1 0 0,0 0 0,0 0 0,0 0 0,0 0-1,0-1 1,0 1 0,3 3 0,0-3 28,1 0-1,-1-1 1,1 1 0,0-1-1,-1 0 1,1 0-1,0-1 1,0 1 0,0-1-1,0 0 1,-1 0 0,7-2-1,56-12 235,-32-1-380,-27 11-212,1 0 0,-1 0 0,0 1 0,1 1 0,0-1 1,0 1-1,0 1 0,13-2 0,-22 4 311,1-1 0,-1 1 0,1 0 0,-1-1 0,1 1 0,-1 0 0,0-1 0,1 1 0,-1 0 0,0-1 0,1 1 0,-1 0 0,0 0 0,0-1 0,0 1 0,0 0 0,1 0 0,-1-1 0,0 1 0,-1 0 0,1 0 0,0-1 0,0 1 0,0 0 0,0 0 0,0-1 0,-1 2 0,1 18-629,0-20 479,0 0 0,1 1-1,-1-1 1,0 0 0,0 1 0,0-1 0,1 0 0,-1 0-1,0 1 1,0-1 0,1 0 0,-1 0 0,0 1-1,1-1 1,-1 0 0,0 0 0,1 0 0,-1 0 0,0 1-1,1-1 1,-1 0 0,0 0 0,1 0 0,-1 0 0,0 0-1,1 0 1,-1 0 0,0 0 0,1 0 0,-1 0-1,1 0 1,-1 0 0,0 0 0,1 0 0,-1-1 0,0 1-1,1 0 1,-1 0 0,0 0 0,1 0 0,-1-1 0,0 1-1,1-1 1,8-6-7735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8.508"/>
    </inkml:context>
    <inkml:brush xml:id="br0">
      <inkml:brushProperty name="width" value="0.025" units="cm"/>
      <inkml:brushProperty name="height" value="0.025" units="cm"/>
    </inkml:brush>
  </inkml:definitions>
  <inkml:trace contextRef="#ctx0" brushRef="#br0">0 35 9737,'6'-34'10373,"-6"34"-10299,0 0 0,0 0 0,0 0 0,0 0 0,0 0 0,0 0 0,0 0 0,0 0 0,0 0 0,0 1 0,0-1 0,0 0 1,0 0-1,0 0 0,0 0 0,0 0 0,0 0 0,0 0 0,0 0 0,0 0 0,0 0 0,0 1 0,0-1 0,0 0 0,0 0 0,0 0 0,0 0 1,1 0-1,-1 0 0,0 0 0,0 0 0,0 0 0,0 0 0,0 0 0,0 0 0,0 0 0,0 0 0,0 0 0,0 0 0,0 0 0,1 0 1,-1 0-1,0 0 0,0 0 0,0 0 0,0 0 0,0 0 0,0 0 0,0 0 0,0 0 0,0 0 0,1 0 0,-1 0 0,0 0 0,0 0 1,0 0-1,0 0 0,0 0 0,0 0 0,0 0 0,0 0 0,0 0 0,0 0 0,0 0 0,0-1 0,1 1 0,0 22 291,-2 14 204,-1-25-498,2 0 0,0 1-1,0-1 1,1 1 0,3 18-1,-3-29-61,0 1 0,0 0 0,0-1-1,0 1 1,0-1 0,0 1 0,1-1 0,-1 0-1,0 1 1,1-1 0,-1 0 0,1 0-1,0 0 1,-1 0 0,1 0 0,0 0-1,-1-1 1,1 1 0,0 0 0,0-1 0,0 1-1,0-1 1,-1 0 0,1 0 0,0 0-1,0 0 1,0 0 0,0 0 0,0 0 0,0-1-1,0 1 1,2-1 0,3-1 36,0 1 0,0-1 1,0-1-1,0 1 0,0-1 0,-1 0 0,8-5 1,-2-2-67,0-2 1,0 1 0,-1-1-1,18-25 1,-41 69-4,10-27 39,0 0-1,0 0 0,0 1 1,0-1-1,1 0 0,0 1 1,0 8-1,1-14 0,1 1-1,0 0 1,-1-1 0,1 1-1,0-1 1,0 1-1,0-1 1,-1 1 0,1-1-1,0 1 1,0-1 0,0 0-1,0 0 1,0 1 0,0-1-1,0 0 1,0 0 0,0 0-1,0 0 1,0 0-1,0 0 1,0 0 0,-1 0-1,1-1 1,0 1 0,1-1-1,29-4 286,-18 0-283,-1-1-1,0 0 1,0-1-1,0 0 1,-1-1-1,0 0 1,-1-1-1,0 0 1,15-18-1,-25 27-22,1 0 0,-1-1 1,0 1-1,0 0 0,0 0 0,0 0 1,1 0-1,-1 0 0,0 0 0,0 0 0,0 0 1,0 0-1,1 0 0,-1 0 0,0 0 0,0 0 1,0 0-1,0 0 0,1 0 0,-1 0 1,0 0-1,0 0 0,0 0 0,1 0 0,-1 0 1,0 0-1,0 0 0,0 0 0,0 0 1,0 1-1,1-1 0,-1 0 0,0 0 0,0 0 1,0 0-1,0 0 0,0 0 0,0 1 0,1-1 1,-1 0-1,0 0 0,0 0 0,0 0 1,0 1-1,0-1 0,0 0 0,0 0 0,0 0 1,0 0-1,0 1 0,0-1 0,0 0 0,0 0 1,0 0-1,0 1 0,0-1 0,0 0 1,0 0-1,0 0 0,0 0 0,0 1 0,0-1 1,0 0-1,0 0 0,-1 0 0,3 27-19,-2-24 34,0 1-1,0-1 0,0 1 1,1-1-1,-1 1 0,1-1 1,0 1-1,0-1 0,2 6 1,0-8-203,0 0 0,-1 0 0,1 0 0,0-1 1,0 1-1,-1-1 0,1 0 0,0 0 0,0 0 1,0 0-1,3 0 0,16-9-7156,-11-4-556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8:59.650"/>
    </inkml:context>
    <inkml:brush xml:id="br0">
      <inkml:brushProperty name="width" value="0.025" units="cm"/>
      <inkml:brushProperty name="height" value="0.025" units="cm"/>
    </inkml:brush>
  </inkml:definitions>
  <inkml:trace contextRef="#ctx0" brushRef="#br0">43 314 12844,'0'0'9769,"-6"8"-8680,3-6-1023,0 1 67,0 1-1,0-1 1,0 1-1,0 0 1,1 0-1,-1 0 1,1 0-1,0 0 1,0 0-1,1 1 1,-1-1-1,1 0 1,0 1 0,0 0-1,0-1 1,1 1-1,0 0 1,0 7-1,0-11-117,1-1 1,-1 1-1,1 0 0,0 0 1,-1 0-1,1-1 0,0 1 1,0 0-1,-1-1 0,1 1 1,0-1-1,0 1 0,0-1 1,0 1-1,0-1 0,0 0 0,0 1 1,0-1-1,-1 0 0,1 0 1,0 0-1,0 0 0,0 0 1,0 0-1,0 0 0,0 0 1,0 0-1,2 0 0,30-7 609,-25 2-612,1 0 0,-1-1 0,0 0 0,-1-1-1,1 1 1,-1-1 0,0-1 0,-1 0 0,0 1 0,0-2 0,-1 1 0,7-15 0,-14 88-717,2-64 707,0 1 0,0-1 0,0 0 0,0 1 0,1-1 0,-1 0 0,0 1 0,1-1 0,-1 0 0,1 1 0,-1-1 0,1 0 0,0 0 0,-1 0 0,1 0 0,0 1 0,0-1 0,0 0-1,0 0 1,0-1 0,0 1 0,0 0 0,0 0 0,0 0 0,1-1 0,-1 1 0,0 0 0,0-1 0,1 0 0,-1 1 0,0-1 0,1 1 0,-1-1 0,0 0 0,1 0 0,-1 0 0,0 0 0,1 0 0,-1 0 0,0 0 0,3-1 0,2 0 22,-1 0 0,0 0 0,1 0 0,-1-1 0,0 0 0,0 0 0,0 0 0,0-1 0,-1 0 0,5-3 0,8-9-15,0-1-1,-2 0 1,0-2 0,-1 1-1,0-2 1,-2 0 0,12-24-1,-8 11 2,-1 0-1,-2-2 0,16-63 1,-29 96-13,1 0 1,-1-1-1,0 1 1,1 0-1,-1 0 1,0 0-1,0 0 1,0 0 0,0 0-1,0-1 1,0 1-1,0 0 1,0 0-1,-1 0 1,1 0-1,0 0 1,-1 0-1,0-2 1,1 3-2,-1 0 0,1-1 0,-1 1 0,1 0 0,-1 0 0,1 0 1,-1 0-1,1 0 0,-1 0 0,1 0 0,-1 0 0,0 0 0,1 0 0,-1 0 0,1 0 0,-1 0 1,1 0-1,-1 0 0,1 0 0,-1 0 0,1 1 0,-1-1 0,1 0 0,-1 0 0,1 1 1,-1 0-1,-33 29-165,25-19 187,0 1-1,0 0 1,1 1-1,1 0 1,0 0-1,0 1 1,2-1-1,0 1 0,0 1 1,1-1-1,1 1 1,0-1-1,2 1 1,-1 15-1,2-27-11,0 0-1,0 0 1,1 0 0,-1 0 0,1 0-1,0 0 1,0 0 0,0-1-1,0 1 1,1 0 0,-1-1-1,1 1 1,-1-1 0,1 1-1,0-1 1,0 0 0,0 0-1,0 0 1,0 0 0,1 0 0,-1 0-1,1-1 1,-1 1 0,1-1-1,-1 1 1,1-1 0,0 0-1,0 0 1,0 0 0,4 0-1,-2 0 8,1 0-1,-1 0 0,1-1 1,-1 1-1,1-1 0,-1-1 1,1 1-1,-1-1 0,1 0 1,-1 0-1,0 0 0,1-1 1,-1 0-1,0 0 0,9-6 1,8-7-74,-1-2-1,-1 0 1,-1-1 0,27-33 0,-36 39-4,-1 1 1,-1-2-1,0 1 1,-1-1 0,0 0-1,-1 0 1,0-1-1,-1 0 1,5-26 0,-10 40 65,1-1 0,-1 0 1,0 1-1,1-1 1,-1 0-1,0 1 1,0-1-1,0 0 1,0 1-1,0-1 0,0 0 1,0 1-1,0-1 1,0 0-1,0 1 1,0-1-1,0 0 1,-1 1-1,1-1 0,0 0 1,0 1-1,-1-1 1,1 0-1,0 1 1,-1-1-1,1 1 1,-1-1-1,1 1 0,-1-1 1,1 1-1,-1-1 1,1 1-1,-1-1 1,1 1-1,-1 0 1,1-1-1,-1 1 0,0 0 1,1-1-1,-1 1 1,0 0-1,1 0 1,-1 0-1,0 0 1,1 0-1,-1 0 0,0 0 1,1 0-1,-2 0 1,0 0-13,-1 1 0,1 0 0,-1 0 0,1 0 0,-1 0 0,1 0 1,0 0-1,-1 1 0,1-1 0,0 1 0,0-1 0,-2 3 0,-2 3 13,0 1 0,0-1 0,1 1 0,0 0 0,1 0 0,0 1 0,0 0 0,1-1 0,-1 1 0,2 0 0,-3 18-1,1 5 38,1 0-1,3 36 1,0-38-23,1-25-12,-1 0-1,1 0 1,0 0 0,0 0 0,1 0-1,-1 0 1,4 5 0,-5-9 2,0 0 0,0-1 1,1 1-1,-1 0 0,0 0 1,1-1-1,-1 1 0,1 0 1,-1-1-1,1 1 1,-1 0-1,1-1 0,-1 1 1,1-1-1,-1 1 0,1-1 1,0 1-1,0-1 0,-1 1 1,1-1-1,0 0 0,-1 1 1,1-1-1,0 0 0,0 0 1,0 0-1,-1 1 0,1-1 1,0 0-1,0 0 1,0 0-1,0 0 0,-1 0 1,1 0-1,0-1 0,0 1 1,0 0-1,-1 0 0,1-1 1,0 1-1,0 0 0,-1-1 1,1 1-1,0-1 0,-1 1 1,1-1-1,0 1 0,-1-1 1,1 1-1,-1-1 1,1 1-1,-1-1 0,1 0 1,0 0-1,1-3 9,0-1 0,1 1 0,-1 0-1,-1-1 1,1 1 0,-1-1 0,0 1 0,0-1 0,0 1 0,-1-1 0,1 0-1,-1-8 1,0 4-26,-1 1-1,1 0 1,-2-1-1,1 1 0,-1 0 1,-4-12-1,-12-12 6,18 30-1,-1 1 0,0-1 0,0 1 0,0-1 0,0 1 0,-1 0 0,1 0-1,0-1 1,0 1 0,-1 0 0,1 0 0,-1 0 0,1 1 0,-1-1 0,1 0 0,-1 1 0,-3-2 0,7 19-143,1-14 155,0-1 1,0 1-1,0-1 0,0 0 1,0 1-1,1-1 0,-1-1 1,1 1-1,0 0 1,-1-1-1,1 0 0,0 0 1,0 0-1,0 0 0,6 0 1,63 0-882,-67-2 645,0 0 0,1 0 0,-1-1 0,0 0-1,0 0 1,0 0 0,-1-1 0,1 0 0,0 0 0,-1-1 0,0 1 0,7-7 0,1-2-262,0-1 0,-1 0 0,12-17 1,-29 44 966,0 1 1,2-1-1,0 1 0,0 0 1,1 0-1,1 0 1,1 22-1,0-34-478,1 0-1,-1 0 1,1 0-1,0-1 1,0 1-1,0 0 1,0 0-1,1-1 1,-1 1-1,1-1 1,-1 1-1,1-1 1,0 1-1,0-1 1,0 0-1,4 3 1,15 3-9267,-14-8-851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0.035"/>
    </inkml:context>
    <inkml:brush xml:id="br0">
      <inkml:brushProperty name="width" value="0.025" units="cm"/>
      <inkml:brushProperty name="height" value="0.025" units="cm"/>
    </inkml:brush>
  </inkml:definitions>
  <inkml:trace contextRef="#ctx0" brushRef="#br0">13 43 8808,'-5'-8'5990,"3"1"-3011,-1-1-32,3 2-1186,-2 1 161,2 2-577,0 1-736,0 0-513,0 0-128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0.654"/>
    </inkml:context>
    <inkml:brush xml:id="br0">
      <inkml:brushProperty name="width" value="0.025" units="cm"/>
      <inkml:brushProperty name="height" value="0.025" units="cm"/>
    </inkml:brush>
  </inkml:definitions>
  <inkml:trace contextRef="#ctx0" brushRef="#br0">10 21 13004,'0'0'5953,"0"13"-4597,1 58 457,1 7-53,-15 134 0,22-255-749,18-49 0,-21 73-1211,0 1-1,2 0 0,0 1 0,1-1 0,0 2 1,1-1-1,18-20 0,-23 33 137,0 0 0,0 1 1,0-1-1,0 1 0,1 0 0,-1 1 0,1-1 0,0 1 1,0 0-1,0 1 0,0-1 0,0 1 0,0 0 1,0 1-1,12 0 0,-13 0 32,0 0 0,0 0 0,0 1 0,0 0 0,0 0 0,0 0 0,-1 0 0,1 1 0,-1 0 0,1 0 0,-1 0 0,1 1 0,-1-1 0,0 1 1,0 0-1,0 0 0,-1 0 0,1 1 0,-1-1 0,4 5 0,-6-6 31,0-1 1,-1 1-1,1 0 1,0 0-1,0-1 1,-1 1-1,1 0 1,-1 0-1,1 0 1,-1 0-1,0-1 1,0 1-1,0 0 1,0 0-1,0 0 1,0 0-1,0 0 1,-1 0-1,1 0 1,-1-1-1,1 1 1,-1 0-1,0 0 1,0-1-1,0 1 1,0 0-1,0-1 1,0 1-1,0-1 1,0 1-1,-1-1 1,1 0-1,0 1 1,-1-1-1,1 0 1,-4 1-1,-5 5 203,-1-1 0,1 0 0,-2 0 0,-15 4 0,20-7-3,-3 1-62,0 0-1,1-1 0,-2 0 1,1 0-1,0-1 0,0-1 1,-1 0-1,1 0 1,-1-1-1,-18-2 0,28 2-158,0 0-1,0-1 0,0 1 0,0 0 1,0-1-1,0 1 0,0-1 1,0 0-1,0 1 0,0-1 1,0 0-1,1 1 0,-1-1 1,0 0-1,0 0 0,1 0 0,-1 1 1,1-1-1,-1 0 0,1 0 1,-1 0-1,1 0 0,-1 0 1,1 0-1,-1-2 0,1 0-180,0 0-1,0 0 0,0 0 1,0 0-1,0 0 0,1 0 1,-1 0-1,1 1 0,1-5 0,2-2-632,-1 1 0,1-1 0,1 1-1,-1 0 1,7-7 0,4-2-1615,1 1 1,17-15-1,-6 7-340,7-9-1389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1.012"/>
    </inkml:context>
    <inkml:brush xml:id="br0">
      <inkml:brushProperty name="width" value="0.025" units="cm"/>
      <inkml:brushProperty name="height" value="0.025" units="cm"/>
    </inkml:brush>
  </inkml:definitions>
  <inkml:trace contextRef="#ctx0" brushRef="#br0">98 1 5285,'0'0'15310,"-5"12"-13809,-18 41-81,-23 55 1515,41-93-2744,0-1 1,1 1-1,1 0 0,0 0 1,-1 23-1,5-36-264,-1 0-1,0 1 1,0-1-1,1 0 1,0 0-1,-1 1 1,1-1-1,0 0 1,0 0-1,0 0 1,0 0-1,0 0 1,1 0-1,-1 0 1,1 0-1,-1-1 0,1 1 1,0 0-1,-1-1 1,1 0-1,0 1 1,0-1-1,0 0 1,0 0-1,0 0 1,1 0-1,-1 0 1,0 0-1,0-1 1,1 1-1,-1-1 1,0 0-1,3 1 0,-1-1-606,0 0 0,0 0 0,0 0 0,0 0-1,0-1 1,0 1 0,0-1 0,7-3-1,-8 3-45,-1 0 0,1 0-1,-1 0 1,1-1-1,-1 1 1,0-1 0,1 0-1,-1 0 1,0 0 0,0 0-1,0 0 1,2-4-1,7-13-5124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1.356"/>
    </inkml:context>
    <inkml:brush xml:id="br0">
      <inkml:brushProperty name="width" value="0.025" units="cm"/>
      <inkml:brushProperty name="height" value="0.025" units="cm"/>
    </inkml:brush>
  </inkml:definitions>
  <inkml:trace contextRef="#ctx0" brushRef="#br0">10 0 11339,'0'0'7815,"0"57"-6630,-4-40 0,3-2 0,-3-2 33,4 0-514,0-5-576,0 1-128,0-5-160,4-1-1890,6-3-800,-6 0-2051,5-12-3555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1.715"/>
    </inkml:context>
    <inkml:brush xml:id="br0">
      <inkml:brushProperty name="width" value="0.025" units="cm"/>
      <inkml:brushProperty name="height" value="0.025" units="cm"/>
    </inkml:brush>
  </inkml:definitions>
  <inkml:trace contextRef="#ctx0" brushRef="#br0">1 83 11275,'0'0'8045,"2"9"-7255,-1-6-720,-1-1 0,1 1 1,0 0-1,0 0 0,0 0 1,1-1-1,-1 1 0,1 0 1,-1-1-1,1 1 0,0-1 1,0 0-1,0 0 0,0 1 1,0-1-1,1-1 1,-1 1-1,1 0 0,-1 0 1,1-1-1,-1 0 0,1 1 1,0-1-1,0 0 0,0 0 1,0-1-1,0 1 0,0-1 1,0 1-1,0-1 0,0 0 1,0 0-1,5-1 0,-2 1-14,0 1 0,0-2 0,0 1 0,0-1-1,0 0 1,-1 0 0,1-1 0,0 1 0,0-1-1,-1 0 1,1-1 0,6-4 0,-9 5-29,0 0-1,-1-1 1,1 1 0,-1-1-1,1 0 1,-1 0 0,0 0 0,0 0-1,0-1 1,-1 1 0,1 0-1,-1-1 1,0 1 0,0-1 0,0 1-1,0-1 1,0 0 0,-1 1-1,0-1 1,0-7 0,0 10-26,0-1 0,0 1 0,0 0 0,0-1 0,-1 1 0,1-1 0,-1 1 0,1 0 1,-1-1-1,1 1 0,-1 0 0,0 0 0,1-1 0,-1 1 0,0 0 0,0 0 0,0 0 0,0 0 0,0 0 0,0 0 1,0 0-1,0 0 0,0 1 0,-1-1 0,1 0 0,0 1 0,-1-1 0,1 1 0,0-1 0,-1 1 0,1-1 0,0 1 0,-1 0 1,1 0-1,-1 0 0,1 0 0,-1 0 0,1 0 0,-3 1 0,0-1-19,-1 0 0,1 1 1,-1 0-1,1 0 0,0 0 0,-1 1 0,1-1 0,0 1 1,0 0-1,0 0 0,-6 5 0,5-3 31,0 0 0,0 0 0,0 1 0,0 0 0,1 0 0,0 0 0,0 1 0,1-1 0,-1 1 0,1 0 0,0 0 0,1 0 0,-1 0 0,1 1 0,-2 12 0,4-18-4,0 1 0,1-1 0,0 0 0,-1 0 0,1 1 0,0-1 0,-1 0 0,1 0 0,0 0 0,0 0 0,0 0 0,0 0 0,0 0 0,0 0 0,0 0 0,0-1 0,0 1 0,1 0 0,-1-1 0,0 1 0,0-1 0,1 1 0,-1-1 0,0 0 0,1 1 0,-1-1 0,0 0 0,1 0 0,-1 0 0,0 0 0,3 0 0,54 0 197,-48-1-235,10-1-748,-1-1 1,0 0 0,31-11 0,4 0 37,-52 15 2609,-6 5-742,-14 12-256,4-2-290,13-15-251,4-15 566,17-37-712,-14 35 367,0 0-1,0 0 1,17-26 0,-22 41-530,0 0 0,1-1 0,-1 1 0,1 0 1,0 0-1,-1 0 0,1 0 0,0 0 0,0 0 1,0 1-1,-1-1 0,1 1 0,0-1 0,0 1 1,0-1-1,0 1 0,2 0 0,41 1-1680,-27 0-2561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6.392"/>
    </inkml:context>
    <inkml:brush xml:id="br0">
      <inkml:brushProperty name="width" value="0.025" units="cm"/>
      <inkml:brushProperty name="height" value="0.025" units="cm"/>
    </inkml:brush>
  </inkml:definitions>
  <inkml:trace contextRef="#ctx0" brushRef="#br0">289 47 14542,'0'0'2285,"-5"-8"-1228,3 5-998,1 1-23,0 0-1,0-1 0,0 1 1,-1 0-1,1 0 1,0 0-1,-1 1 1,1-1-1,-1 0 0,0 0 1,1 1-1,-1-1 1,0 1-1,0 0 0,0-1 1,0 1-1,0 0 1,0 0-1,-1 0 1,1 1-1,0-1 0,0 1 1,-1-1-1,1 1 1,0-1-1,-1 1 0,1 0 1,0 0-1,-1 0 1,1 1-1,0-1 0,-1 0 1,1 1-1,0 0 1,-3 0-1,-13 9 238,1-1 0,0 2 1,1 0-1,0 1 0,1 1 0,0 0 0,1 1 0,1 1 1,0 0-1,1 1 0,-17 29 0,27-42-234,0 0 1,0 1-1,0-1 1,1 1-1,0-1 0,-1 1 1,1 0-1,1-1 1,-1 1-1,1 0 0,-1 0 1,1-1-1,0 1 1,1 6-1,0-8-81,0 0 1,0-1-1,0 1 0,0 0 1,0 0-1,0-1 0,1 1 0,-1-1 1,1 0-1,-1 1 0,1-1 1,-1 0-1,1 0 0,0 0 1,0 0-1,0 0 0,-1 0 0,1 0 1,0 0-1,0-1 0,0 1 1,0-1-1,0 0 0,0 0 0,0 1 1,1-1-1,1-1 0,10 3-897,-1-2 0,1 0 1,0 0-1,0-2 0,0 1 0,-1-2 0,1 0 0,13-5 0,24-11-5259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2.042"/>
    </inkml:context>
    <inkml:brush xml:id="br0">
      <inkml:brushProperty name="width" value="0.025" units="cm"/>
      <inkml:brushProperty name="height" value="0.025" units="cm"/>
    </inkml:brush>
  </inkml:definitions>
  <inkml:trace contextRef="#ctx0" brushRef="#br0">0 0 9417,'0'0'10474,"49"42"-11403,-15-25-2562,-3-4-1570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2.401"/>
    </inkml:context>
    <inkml:brush xml:id="br0">
      <inkml:brushProperty name="width" value="0.025" units="cm"/>
      <inkml:brushProperty name="height" value="0.025" units="cm"/>
    </inkml:brush>
  </inkml:definitions>
  <inkml:trace contextRef="#ctx0" brushRef="#br0">181 1 13549,'0'0'12022,"0"25"-12241,-2 94-2477,2-117 2563,0 0 0,0 0-1,1 0 1,-1 0 0,1 0 0,-1 0-1,1 0 1,0 0 0,0 0 0,0 0-1,0 0 1,0 0 0,0 0 0,0-1 0,0 1-1,1-1 1,-1 1 0,1-1 0,-1 1-1,1-1 1,0 0 0,0 1 0,3 0-1,5 3-1541,0-1 1,0 0-1,19 4 0,-22-7 1248,0 1 1,-1 0 0,1 0 0,-1 1-1,1-1 1,7 6 0,-14-8 556,1 1 1,-1-1-1,1 0 1,-1 1 0,0-1-1,1 1 1,-1-1-1,0 1 1,0-1 0,1 1-1,-1-1 1,0 1 0,0 0-1,0-1 1,1 1-1,-1-1 1,0 1 0,0 0-1,0-1 1,0 1-1,0-1 1,0 1 0,0 0-1,0-1 1,-1 1 0,1-1-1,0 1 1,0-1-1,0 1 1,-1-1 0,1 1-1,0 0 1,-1-1-1,1 1 1,0-1 0,-1 0-1,1 1 1,-1-1 0,1 1-1,0-1 1,-1 0-1,1 1 1,-1-1 0,1 0-1,-1 1 1,1-1-1,-2 0 1,-30 18 3456,28-16-3194,-44 20 2305,-57 17 0,52-22-4785,2-2-4959,30-10-5686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4.583"/>
    </inkml:context>
    <inkml:brush xml:id="br0">
      <inkml:brushProperty name="width" value="0.025" units="cm"/>
      <inkml:brushProperty name="height" value="0.025" units="cm"/>
    </inkml:brush>
  </inkml:definitions>
  <inkml:trace contextRef="#ctx0" brushRef="#br0">98 66 11563,'0'0'9652,"-11"3"-9540,7-3-76,-1 1 0,1 0 0,0 1 1,0-1-1,0 1 0,0 0 0,0 0 0,0 0 1,0 1-1,0-1 0,1 1 0,-1 0 0,1 0 1,0 0-1,0 0 0,0 0 0,0 1 0,1 0 1,-1-1-1,1 1 0,0 0 0,0 0 0,1 0 1,-1 0-1,1 1 0,0-1 0,0 0 0,0 1 1,0-1-1,1 1 0,0 8 0,0-12-22,0 0 0,0 0 0,1 1-1,-1-1 1,1 0 0,-1 0 0,1 0 0,-1 1-1,1-1 1,0 0 0,-1 0 0,1 0-1,0 0 1,0 0 0,0 0 0,0 0 0,0-1-1,0 1 1,0 0 0,0 0 0,0-1-1,0 1 1,0-1 0,0 1 0,1-1 0,-1 1-1,0-1 1,0 0 0,0 1 0,1-1-1,-1 0 1,0 0 0,1 0 0,-1 0 0,0 0-1,0 0 1,1-1 0,-1 1 0,3-1 0,3 0 56,1 0 1,-1-1 0,0 0 0,1 0 0,10-5 0,-8 2-28,0-1 1,0 0-1,-1-1 0,17-14 1,-23 18-19,0 0 0,0 0 0,0 0-1,0-1 1,-1 1 0,1-1 0,-1 0 0,0 1 0,0-1 0,-1 0 0,1 0 0,-1 0 0,0-1 0,0 1 0,0 0 0,0-5 0,-1 9-31,0-1 1,0 1 0,0 0-1,-1 0 1,1-1 0,0 1-1,0 0 1,-1 0 0,1 0-1,0-1 1,0 1 0,-1 0-1,1 0 1,0 0-1,0 0 1,-1-1 0,1 1-1,0 0 1,-1 0 0,1 0-1,0 0 1,-1 0 0,1 0-1,0 0 1,-1 0 0,1 0-1,0 0 1,-1 0-1,1 0 1,0 0 0,-1 0-1,1 0 1,0 0 0,-1 1-1,1-1 1,0 0 0,0 0-1,-1 0 1,1 0 0,0 1-1,0-1 1,-1 0-1,1 0 1,0 1 0,0-1-1,-1 0 1,1 0 0,0 1-1,0-1 1,0 0 0,0 0-1,0 1 1,-1-1 0,1 1-1,0-1 4,0 0 1,-1 1-1,1-1 1,0 0-1,-1 0 0,1 1 1,0-1-1,0 0 0,-1 1 1,1-1-1,0 0 0,0 1 1,0-1-1,0 0 0,-1 1 1,1-1-1,0 0 1,0 1-1,0-1 0,0 1 1,0-1-1,0 0 0,0 1 1,0-1-1,0 1 0,0-1 1,0 0-1,0 1 0,0-1 1,0 0-1,0 1 0,1-1 1,-1 0-1,0 1 1,0-1-1,0 0 0,1 1 1,-1-1-1,0 0 0,0 1 1,1-1-1,-1 0 0,0 0 1,0 1-1,1-1 0,-1 0 1,0 0-1,1 1 1,-1-1-1,0 0 0,1 0 1,-1 0-1,1 0 0,-1 0 1,0 0-1,1 0 0,-1 0 1,0 0-1,1 0 0,0 0 1,14 2 11,-1-2 0,1 0 1,0 0-1,0-1 0,20-5 0,-22 3-15,0 1-1,1 0 0,-1 1 1,0 1-1,1 0 0,-1 1 0,17 3 1,-29-4 37,0 1-1,0-1 1,0 1 0,0-1 0,0 1 0,0-1-1,0 1 1,0 0 0,0-1 0,0 1 0,-1 0-1,1 0 1,0 0 0,0 0 0,-1 0 0,1 0-1,-1 0 1,1 0 0,-1 0 0,1 0 0,-1 0-1,1 0 1,-1 0 0,0 0 0,0 0 0,0 0-1,0 0 1,1 1 0,-2-1 0,1 0 0,0 0-1,0 0 1,0 0 0,0 0 0,-1 0 0,0 2-1,1-1 79,-1 0 0,1 0-1,-1-1 1,1 1 0,-1 0 0,0 0-1,0-1 1,0 1 0,0-1-1,0 1 1,0-1 0,-1 1-1,1-1 1,0 0 0,-1 0-1,1 1 1,-1-1 0,0 0 0,1 0-1,-1-1 1,0 1 0,-1 1-1,2-3-41,0 0-1,1 1 0,-1-1 1,0 0-1,1 0 1,-1 1-1,1-1 0,-1 0 1,1 0-1,0 0 1,-1 0-1,1 0 0,0 0 1,-1 0-1,1 0 1,0 0-1,0 0 0,0 1 1,0-1-1,0 0 1,0 0-1,0 0 0,0 0 1,1 0-1,-1 0 1,1-1-1,3-32-93,13-53-209,-16 86 219,-1 1 0,0 0 0,1-1-1,-1 1 1,1 0 0,-1 0 0,0-1 0,1 1-1,-1 0 1,1 0 0,-1 0 0,1-1 0,-1 1-1,1 0 1,-1 0 0,1 0 0,-1 0 0,1 0-1,-1 0 1,0 0 0,1 0 0,-1 0 0,1 1 0,-1-1-1,1 0 1,-1 0 0,1 0 0,-1 0 0,1 1-1,-1-1 1,0 0 0,1 0 0,-1 1 0,1-1-1,0 1 1,24 14-47,-16-10-118,-2-2-170,-1 0 1,1-1-1,0 0 1,-1-1-1,1 1 1,9-1-1,20-4-6228,-15-7-3254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5.504"/>
    </inkml:context>
    <inkml:brush xml:id="br0">
      <inkml:brushProperty name="width" value="0.025" units="cm"/>
      <inkml:brushProperty name="height" value="0.025" units="cm"/>
    </inkml:brush>
  </inkml:definitions>
  <inkml:trace contextRef="#ctx0" brushRef="#br0">0 185 8936,'0'0'3139,"2"-10"118,0 0-2440,0-3 605,1 1 0,0 0 0,0 0 0,10-22 0,-16 66 1674,1-6-3079,-1-12 113,-2 7-24,1 2 1,1-1-1,1 0 0,1 32 1,1-51-97,0-1 0,0 0 1,1 0-1,-1 1 1,1-1-1,-1 0 1,1 0-1,0 0 1,0 0-1,0 0 1,0 0-1,0 0 1,1 0-1,-1-1 0,1 1 1,-1 0-1,1-1 1,-1 1-1,1-1 1,0 1-1,0-1 1,0 0-1,-1 0 1,1 0-1,0 0 1,1 0-1,-1 0 0,0-1 1,0 1-1,0-1 1,0 1-1,1-1 1,-1 0-1,0 0 1,0 0-1,0 0 1,1 0-1,3-1 0,2 0 59,0-1-1,0 1 0,-1-2 0,1 1 0,-1-1 0,1 0 0,-1 0 0,0-1 0,12-8 1,-11 5-25,0-1 1,0 0 0,0-1 0,-1 0 0,-1 0 0,1 0-1,-1-1 1,-1 0 0,0 0 0,0 0 0,-1-1 0,0 0 0,-1 0-1,-1 0 1,1 0 0,-2 0 0,1 0 0,-2-1 0,0-17-1,-2 47-447,2 4 328,1-21 81,0-1-1,0 1 1,0 0 0,-1-1 0,1 1-1,0-1 1,0 1 0,0-1-1,0 1 1,0-1 0,0 1-1,1-1 1,-1 0 0,0 0 0,0 0-1,0 0 1,0 0 0,0 0-1,0 0 1,0 0 0,0 0-1,1 0 1,0-1 0,4 0 8,-1 0 0,0 0 0,1-1 0,-1 0 0,0 0 0,0 0 0,0 0 0,0-1 0,-1 0 0,1 0 1,-1 0-1,6-5 0,47-54 206,-21 21-153,-36 41-69,0-1 0,0 1 0,0 0 1,0 0-1,0-1 0,1 1 1,-1 0-1,0 0 0,0 0 0,0 0 1,0-1-1,1 1 0,-1 0 1,0 0-1,0 0 0,0 0 0,1 0 1,-1 0-1,0-1 0,0 1 1,1 0-1,-1 0 0,0 0 0,0 0 1,0 0-1,1 0 0,-1 0 1,0 0-1,0 0 0,1 0 0,-1 0 1,0 0-1,0 0 0,1 0 1,-1 1-1,0-1 0,0 0 0,0 0 1,1 0-1,-1 0 0,0 0 1,1 1-1,1 12-166,-5 26-126,2-35 285,-6 44 2,2-20 4,1 1-1,2-1 0,1 29 1,1-56 12,1 0 0,-1 0 0,0-1 0,1 1 0,-1 0 0,1 0-1,-1-1 1,1 1 0,-1 0 0,1-1 0,-1 1 0,1-1 0,0 1 0,-1 0 0,1-1 0,0 0 0,-1 1 0,1-1 0,0 1 0,0-1 0,0 0 0,-1 1 0,1-1 0,0 0 0,0 0 0,0 0 0,0 0 0,0 0 0,-1 0 0,1 0 0,0 0 0,0 0 0,0 0 0,0 0-1,-1 0 1,1-1 0,0 1 0,0 0 0,0-1 0,-1 1 0,1-1 0,0 1 0,1-1 0,2-1-52,0 1 0,0-1-1,0 0 1,0 0 0,0-1-1,-1 1 1,7-6 0,-7 4-562,0-1 0,0 1 0,-1-1 1,1 0-1,-1 0 0,0 0 0,-1 0 1,1 0-1,-1-1 0,0 1 0,-1 0 1,1-1-1,-1-7 0,0-24-6297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5.831"/>
    </inkml:context>
    <inkml:brush xml:id="br0">
      <inkml:brushProperty name="width" value="0.025" units="cm"/>
      <inkml:brushProperty name="height" value="0.025" units="cm"/>
    </inkml:brush>
  </inkml:definitions>
  <inkml:trace contextRef="#ctx0" brushRef="#br0">1 0 8072,'0'0'14541,"9"52"-16110,13-39-2339,1-2-2914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6.173"/>
    </inkml:context>
    <inkml:brush xml:id="br0">
      <inkml:brushProperty name="width" value="0.025" units="cm"/>
      <inkml:brushProperty name="height" value="0.025" units="cm"/>
    </inkml:brush>
  </inkml:definitions>
  <inkml:trace contextRef="#ctx0" brushRef="#br0">154 9 15407,'0'0'5525,"-9"-2"-4207,5 0-1215,-1 1-1,1 0 1,-1 0-1,1 1 0,-1-1 1,1 1-1,-1 0 0,1 0 1,-1 0-1,1 1 1,-1-1-1,1 1 0,0 0 1,-1 1-1,1-1 1,0 1-1,0 0 0,0 0 1,0 0-1,0 0 0,0 1 1,0 0-1,1 0 1,-1 0-1,1 0 0,0 0 1,-4 5-1,5-5 0,-1 0-1,1 0 1,0 0-1,-1 0 1,1 0-1,1 0 1,-1 1-1,0-1 1,1 1-1,0-1 1,0 1-1,0 0 1,0-1-1,0 1 1,1 0-1,-1 0 1,1 5-1,1-6-89,0-1 0,0 0 0,0 0 0,0 0 0,0 0 0,0-1 0,1 1 0,-1 0 1,0 0-1,1-1 0,-1 1 0,1-1 0,0 1 0,0-1 0,-1 0 0,1 0 0,0 1 0,0-1 0,0-1 0,0 1 0,0 0 0,1 0 0,-1-1 0,0 1 1,0-1-1,0 0 0,1 0 0,-1 0 0,4 0 0,0 1 8,1-1 0,-1 1 1,1-2-1,-1 1 0,1-1 1,-1 0-1,1 0 0,-1 0 0,0-1 1,1 0-1,-1 0 0,0-1 1,0 0-1,-1 0 0,1 0 0,-1-1 1,1 0-1,-1 0 0,0 0 1,-1-1-1,1 1 0,-1-1 0,0 0 1,0 0-1,0-1 0,-1 1 1,1-1-1,-2 0 0,4-8 0,-9 23-272,-1 1 201,1 1 0,0-1 0,0 1 0,1-1 0,1 1 0,-1 11-1,2-20-89,0 0-1,0 1 0,1-1 0,-1 1 0,1-1 0,-1 0 1,1 1-1,0-1 0,0 0 0,0 0 0,0 0 0,0 1 1,4 2-1,-3-3-225,0 0 1,0 0-1,0 0 1,1-1-1,-1 1 1,1-1-1,-1 0 1,1 1-1,0-1 1,-1 0-1,1-1 1,0 1-1,0 0 1,4 0-1,23 0-6193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7.519"/>
    </inkml:context>
    <inkml:brush xml:id="br0">
      <inkml:brushProperty name="width" value="0.025" units="cm"/>
      <inkml:brushProperty name="height" value="0.025" units="cm"/>
    </inkml:brush>
  </inkml:definitions>
  <inkml:trace contextRef="#ctx0" brushRef="#br0">66 180 2274,'0'0'18572,"4"-8"-16319,0 0-2226,6-12 3399,-6 21-1788,-2 17-1326,-8 73 331,3-56-515,2 53 0,2-77-124,0 1 0,0-1 0,2 0 0,-1-1 0,1 1-1,1 0 1,0-1 0,11 20 0,-10-20-34,-2-5 4,-1 1-1,1-1 0,0 0 0,0 0 0,1 0 0,0 0 0,0-1 0,0 1 0,0-1 0,1 0 0,9 6 1,-20-34-1309,-12-4 370,0 1-1,-2 0 1,-1 1-1,-1 2 1,-45-39 0,127 54 1104,70 1-6116,5 0-2279,-48-5 6121,-72 6 11772,-27 3-4722,-26 0-3067,31 5-1778,0 0 1,0 0-1,-1 0 1,1 1-1,0 1 1,1-1-1,-1 1 1,-9 5-1,12-6-30,1 0 0,-1 0-1,1 0 1,0 1-1,0-1 1,0 1 0,0 0-1,0 0 1,0 0-1,1 0 1,0 0 0,-1 1-1,1-1 1,0 1-1,1-1 1,-3 9 0,3-12-31,1 1 1,0 0 0,0-1-1,0 1 1,0-1 0,0 1-1,0 0 1,0-1 0,0 1-1,1-1 1,-1 1 0,0 0-1,0-1 1,0 1 0,1-1-1,-1 1 1,0-1 0,1 1-1,-1-1 1,0 1 0,1-1-1,-1 1 1,0-1 0,1 1-1,-1-1 1,1 0 0,-1 1-1,1-1 1,-1 0 0,2 1-1,23 5 335,25-9 272,-39-1-583,0 0 0,0-1 0,-1 0 0,0 0-1,0-1 1,0-1 0,-1 0 0,0 0 0,0 0-1,-1-1 1,0-1 0,0 1 0,9-16-1,-13 19-54,-4 4-149,1 0 1,-1 0 0,0 1 0,1-1 0,-1 0 0,1 1 0,-1-1 0,1 0 0,-1 1 0,1-1 0,0 1 0,-1-1-1,1 1 1,0-1 0,-1 1 0,1-1 0,0 1 0,0 0 0,-1-1 0,1 1 0,0 0 0,0 0 0,0 0-1,-1-1 1,1 1 0,0 0 0,0 0 0,0 0 0,-1 0 0,1 0 0,0 1 0,0-1 0,0 0 0,0 0 0,2 0 439,4 0-598,0-1 0,0-1 0,-1 1 0,1-1 0,-1 0 0,1-1 0,-1 1 0,0-1 0,0-1 0,0 1 0,-1-1 0,1 0 0,-1 0 0,0-1 0,0 1 0,0-1 0,0 0 0,-1 0 0,0-1 0,0 0 0,5-11 0,-1 3 64,0 0 0,-2-1 0,8-21 0,-10 21 1483,0 1-1,-1-1 1,1-16-1,-7 6 1050,3 25-2233,0 0 0,0 0 0,-1-1 0,1 1 0,0 0 0,0 0 0,-1 0 0,1 0 0,0-1 0,-1 1 0,1 0 0,0 0 0,0 0 0,-1 0-1,1 0 1,0 0 0,-1 0 0,1 0 0,0-1 0,-1 1 0,1 0 0,0 0 0,-1 1 0,1-1 0,0 0 0,-1 0 0,1 0 0,0 0-1,0 0 1,-1 0 0,1 0 0,0 0 0,-1 1 0,1-1 0,0 0 0,-1 0 0,-1 3 22,-1-1 0,0 0 0,1 1-1,0 0 1,0-1 0,0 1 0,0 0 0,0 0 0,0 0 0,-1 4 0,-7 21 254,2 0 0,1 0 0,1 1 0,1-1 1,2 1-1,1 0 0,1 1 0,2-1 0,4 31 0,10-18-42,-15-41-250,0 0 1,0 0-1,1 0 1,-1 0-1,0-1 1,1 1-1,-1 0 1,1 0-1,-1 0 1,1 0 0,0-1-1,-1 1 1,1 0-1,0-1 1,-1 1-1,1 0 1,0-1-1,0 1 1,-1-1 0,1 1-1,0-1 1,0 0-1,0 1 1,0-1-1,0 0 1,0 0-1,0 1 1,0-1-1,0 0 1,0 0 0,-1 0-1,1 0 1,0 0-1,0 0 1,0 0-1,0-1 1,0 1-1,0 0 1,0-1 0,0 1-1,1-1 1,-1-1 1,1 0 0,-1 0 0,0 0 0,0 0 0,0 0 0,0-1 0,-1 1 0,1 0 0,-1 0 0,1-1 1,-1 1-1,0 0 0,0-1 0,0-4 0,-2-36-371,2 41 337,-1-7-76,-1 1 1,1 0-1,-1 0 1,-1 0 0,0 0-1,0 0 1,0 0-1,-1 1 1,0 0-1,-1 0 1,1 0 0,-1 0-1,-1 1 1,1-1-1,-13-9 1,7 13 120,10 9-376,15 12-1194,-5-14 416,0 0 0,1 0-1,-1-1 1,1-1 0,-1 1-1,19 1 1,6-1-3452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7.848"/>
    </inkml:context>
    <inkml:brush xml:id="br0">
      <inkml:brushProperty name="width" value="0.025" units="cm"/>
      <inkml:brushProperty name="height" value="0.025" units="cm"/>
    </inkml:brush>
  </inkml:definitions>
  <inkml:trace contextRef="#ctx0" brushRef="#br0">115 40 9705,'0'0'15321,"-8"0"-15080,3 0-224,-1 0 1,1 1 0,0 0 0,0 0 0,-1 0-1,1 0 1,0 1 0,0 0 0,1 0-1,-9 5 1,9-6 17,1 1 0,1 0-1,-1 1 1,0-1 0,0 0-1,1 1 1,-1-1 0,1 1-1,0 0 1,0 0 0,0 0-1,0 0 1,0 0-1,1 1 1,-1-1 0,1 0-1,0 1 1,0-1 0,0 1-1,0 4 1,1-8-26,0 1 0,0-1 0,0 1 0,0-1 0,0 1 0,0-1 1,0 1-1,0-1 0,1 1 0,-1-1 0,0 0 0,0 1 0,0-1 0,0 1 0,1-1 0,-1 1 0,0-1 0,1 0 0,-1 1 0,0-1 0,0 0 0,1 1 0,-1-1 1,1 0-1,-1 1 0,0-1 0,1 0 0,-1 0 0,1 1 0,-1-1 0,1 0 0,-1 0 0,1 0 0,23 0 363,19-15 235,-32 9-580,0 0 0,0-1 0,-1-1 0,0 0 1,-1 0-1,0-1 0,0 0 0,-1 0 0,0-1 0,11-18 1,-15 18-82,-9 13-212,-6 20 36,11-20 183,-1 0 0,1-1 0,0 1 0,1 0 1,-1 0-1,0-1 0,1 1 0,0 0 0,-1-1 0,1 1 1,0 0-1,0-1 0,1 1 0,-1-1 0,0 0 0,1 1 1,0-1-1,-1 0 0,1 0 0,0 0 0,0 0 0,0 0 0,0 0 1,1-1-1,-1 1 0,3 1 0,2 0-665,0 0 0,0 0 1,0 0-1,1-1 0,-1 0 0,1-1 0,-1 1 0,12-1 0,21 0-6318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8.237"/>
    </inkml:context>
    <inkml:brush xml:id="br0">
      <inkml:brushProperty name="width" value="0.025" units="cm"/>
      <inkml:brushProperty name="height" value="0.025" units="cm"/>
    </inkml:brush>
  </inkml:definitions>
  <inkml:trace contextRef="#ctx0" brushRef="#br0">53 25 6374,'0'0'-96,"-53"-25"-2338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8.608"/>
    </inkml:context>
    <inkml:brush xml:id="br0">
      <inkml:brushProperty name="width" value="0.025" units="cm"/>
      <inkml:brushProperty name="height" value="0.025" units="cm"/>
    </inkml:brush>
  </inkml:definitions>
  <inkml:trace contextRef="#ctx0" brushRef="#br0">35 88 2370,'0'-8'4362,"0"-31"-783,0 6 3187,-4 26-1769,-4 13-3681,-6 17-1228,11-8 64,1 0 0,0 0 0,1 0 0,1 0 0,0 1 0,1-1 0,1 0 0,0 0 0,1 0 0,0-1 0,2 1 0,0-1 0,0 0 0,1 0 0,1 0 0,12 19 0,-15-26-1094,4 4-2260,0-8-4607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7.760"/>
    </inkml:context>
    <inkml:brush xml:id="br0">
      <inkml:brushProperty name="width" value="0.025" units="cm"/>
      <inkml:brushProperty name="height" value="0.025" units="cm"/>
    </inkml:brush>
  </inkml:definitions>
  <inkml:trace contextRef="#ctx0" brushRef="#br0">121 134 6278,'0'0'11419,"-11"-1"-10576,7 1-786,1 0-1,-1-1 0,0 1 1,1 1-1,-1-1 0,0 0 1,0 1-1,1 0 1,-1 0-1,1 0 0,-1 0 1,1 1-1,-1-1 0,1 1 1,0 0-1,0 0 1,0 0-1,0 1 0,0-1 1,0 1-1,1-1 0,-1 1 1,1 0-1,-3 4 1,2-3 20,0 0 1,0 1 0,0 0-1,1-1 1,0 1 0,0 0-1,0 1 1,1-1 0,-1 0 0,1 0-1,1 0 1,-1 8 0,1-11-41,0 0 1,1 0-1,-1 0 1,1 0-1,0 0 1,-1 0-1,1 0 1,0 0-1,0 0 1,1 0-1,-1-1 1,0 1-1,0-1 1,1 1-1,-1-1 1,1 1-1,0-1 1,-1 0-1,1 0 1,0 1-1,0-1 0,-1 0 1,1-1-1,0 1 1,0 0-1,0-1 1,0 1-1,0-1 1,0 1-1,0-1 1,0 0-1,0 0 1,3 0-1,4 1 37,1 0-1,-1 0 0,0-1 0,1-1 1,-1 0-1,0 0 0,15-4 0,-22 5 18,1-1-1,0-1 1,-1 1-1,0 0 1,1 0-1,-1-1 0,0 0 1,1 1-1,-1-1 1,0 0-1,0 0 1,0 0-1,-1 0 1,1 0-1,-1-1 0,1 1 1,-1 0-1,1-1 1,-1 1-1,0-1 1,0 0-1,-1 1 0,1-1 1,0 0-1,-1 1 1,0-1-1,1 0 1,-1 0-1,0-3 0,0 5-80,0 0-1,0 1 0,0-1 0,0 0 0,0 1 1,0-1-1,-1 1 0,1-1 0,0 0 0,0 1 1,0-1-1,0 0 0,-1 1 0,1-1 0,0 1 1,-1-1-1,1 0 0,0 1 0,-1-1 0,1 1 1,-1-1-1,1 1 0,-1 0 0,1-1 0,-1 1 1,1-1-1,-1 1 0,1 0 0,-1 0 0,0-1 0,1 1 1,-1 0-1,1 0 0,-1-1 0,0 1 0,1 0 1,-1 0-1,0 0 0,1 0 0,-1 0 0,0 0 1,1 0-1,-1 0 0,0 0 0,1 1 0,-1-1 1,-1 0-1,1 1-16,-1 0 1,1-1-1,-1 1 0,1 0 1,-1-1-1,1 1 1,-1 0-1,1 0 1,-1 0-1,1 1 0,0-1 1,0 0-1,0 0 1,0 1-1,0-1 0,0 0 1,0 1-1,0-1 1,-1 3-1,2-3 10,-1-1 0,1 1 0,0 0-1,-1 0 1,1-1 0,0 1 0,-1 0-1,1 0 1,0 0 0,0-1 0,0 1 0,0 0-1,0 0 1,0 0 0,0 0 0,0-1 0,0 1-1,0 0 1,0 0 0,0 0 0,1-1 0,-1 1-1,0 0 1,1 0 0,-1-1 0,0 1 0,1 0-1,-1 0 1,1-1 0,-1 1 0,1-1 0,0 1-1,-1 0 1,1-1 0,-1 1 0,1-1 0,0 1-1,0-1 1,-1 0 0,1 1 0,0-1 0,0 0-1,-1 1 1,1-1 0,0 0 0,0 0 0,0 0-1,-1 0 1,1 0 0,0 0 0,0 0 0,0 0-1,0 0 1,-1 0 0,1 0 0,0 0 0,0-1-1,0 1 1,-1 0 0,3-1 0,3-1 73,0 0 1,0 0 0,-1-1 0,1 1 0,0-1-1,-1 0 1,6-5 0,-4 3 59,-1-1 1,1 0-1,-1 0 1,0-1-1,-1 0 1,0 0-1,0 0 1,0 0-1,-1-1 1,0 0-1,-1 0 1,1 0-1,2-14 1,-3 22-145,0 1 0,0-1-1,0 1 1,0 0 0,-1-1 0,1 1-1,0 0 1,-1 1 0,1-1 0,3 3-1,-2 2 3,0 1 0,0 0-1,-1 0 1,0 1 0,-1-1 0,0 1-1,0-1 1,0 1 0,-1 0 0,0 0-1,0-1 1,-1 1 0,0 0 0,-2 9-1,-2 13 103,-1 0-1,-12 37 1,12-47 64,11-48 128,0 0 0,-2-1 0,-2 0 1,0 0-1,-4-43 0,-4 61-334,5 10 52,0 1-1,1-1 1,-1 0-1,1 1 1,-1-1-1,0 0 1,1 0-1,0 0 1,-1 0-1,1 1 1,0-1-1,-1 0 1,1 0-1,0 0 1,0 0 0,0 0-1,-1-2 1,42 3-188,-27-1 176,1-1 1,-1 0-1,0-2 0,0 1 0,15-7 1,-17 6-79,-1 0 1,0 0-1,1 1 1,-1 1 0,1 0-1,0 1 1,0 0 0,17 1-1,-28 0 80,0 0 0,-1 1 0,1-1 0,0 0 0,0 0 0,-1 1 0,1-1 0,0 0-1,-1 1 1,1-1 0,0 1 0,-1-1 0,1 1 0,0-1 0,-1 1 0,1-1 0,-1 1 0,1 0 0,-1-1-1,1 1 1,-1 0 0,0-1 0,1 1 0,-1 0 0,0 0 0,0-1 0,1 2 0,-2 28 51,-18 23 127,12-41-152,4-6-5,-1 0-1,1 0 0,0 0 1,0 0-1,1 0 1,0 1-1,0-1 1,1 1-1,-1-1 1,1 9-1,1-14-7,1 0-1,0-1 1,-1 1 0,1-1 0,0 1-1,0-1 1,-1 1 0,1-1 0,0 1-1,0-1 1,0 0 0,0 0-1,0 1 1,0-1 0,-1 0 0,1 0-1,0 0 1,0 0 0,0 0 0,0 0-1,0 0 1,0 0 0,0 0-1,0-1 1,0 1 0,0 0 0,-1 0-1,1-1 1,2 0 0,30-10 167,-19 0-150,-1-1 1,0 0 0,0 0-1,-1-2 1,-1 1 0,0-1 0,-1-1-1,-1 0 1,0 0 0,-1-1-1,8-21 1,-17 39-42,0-1 0,1 1 0,-1-1 0,0 1 0,1 0 0,-1-1 1,1 1-1,0 0 0,0 0 0,-1-1 0,1 1 0,0 0 0,1-1 0,-1 1 0,0 0 0,0 0 0,1-1 0,-1 1 1,1 0-1,-1-1 0,1 1 0,0-1 0,0 1 0,-1-1 0,1 1 0,2 1 0,0-1 31,-1 0-1,1 0 1,0-1-1,0 1 1,0-1 0,0 1-1,0-1 1,0 0-1,0 0 1,0-1-1,0 1 1,1-1-1,3 1 1,6 0 46,0-1 1,0-1-1,0 0 0,0-1 0,0 0 1,22-8-1,-10 1-7,-1-1 0,23-14 1,-38 18-39,0 1 1,0-1 0,-1 0 0,0-1-1,0 0 1,-1 0 0,0-1 0,7-9 0,-13 16-16,0 0 0,0 0 1,-1 0-1,1 0 1,0 0-1,-1-1 0,1 1 1,-1 0-1,1 0 1,-1 0-1,1 0 1,-1-1-1,0 1 0,0 0 1,0 0-1,0-1 1,0 1-1,0 0 0,0 0 1,0-3-1,-1 3-4,1 1-1,-1-1 0,0 0 0,1 1 0,-1-1 0,0 1 1,1-1-1,-1 1 0,0-1 0,0 1 0,1-1 1,-1 1-1,0 0 0,0-1 0,0 1 0,0 0 1,1 0-1,-1 0 0,0 0 0,0 0 0,0 0 1,-1 0-1,-4 0-15,0 0 1,0 1-1,-1 0 0,1 0 1,0 1-1,0 0 0,-8 3 1,0 3 20,0 0 0,1 0 0,0 2 0,0-1-1,1 2 1,-22 22 0,28-26 15,0 0-1,1 0 1,-1 0-1,2 0 1,-1 1-1,1 0 1,0-1-1,1 2 1,0-1-1,0 0 1,0 1-1,1-1 1,1 1-1,-1 9 1,2-15-19,0 0 1,0 0-1,0 0 0,1 0 1,0 0-1,-1 0 1,1 0-1,0 0 0,1-1 1,-1 1-1,0 0 1,1-1-1,-1 1 0,1-1 1,0 1-1,0-1 1,0 0-1,5 4 0,-2-2-71,1 0 0,0-1 0,0 0 0,0 0 0,0 0 0,0 0 0,1-1 0,7 1 0,60 7-2828,-11-11-3870,-11-6-3848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09.199"/>
    </inkml:context>
    <inkml:brush xml:id="br0">
      <inkml:brushProperty name="width" value="0.025" units="cm"/>
      <inkml:brushProperty name="height" value="0.025" units="cm"/>
    </inkml:brush>
  </inkml:definitions>
  <inkml:trace contextRef="#ctx0" brushRef="#br0">83 188 10698,'0'0'4629,"5"-10"-2174,1 1-1790,-3 6-437,-1 1 0,0-1 1,0-1-1,0 1 0,0 0 0,-1 0 0,1-1 1,-1 1-1,0-1 0,0 1 0,0-1 0,-1 1 1,1-7-1,-1 9-151,0 0 0,0 0 0,-1 0 1,1 1-1,0-1 0,-1 0 0,1 0 0,-1 1 1,1-1-1,-1 0 0,1 0 0,-1 1 0,1-1 1,-1 1-1,0-1 0,1 1 0,-1-1 0,0 1 1,1-1-1,-1 1 0,0-1 0,0 1 1,0 0-1,1 0 0,-1-1 0,0 1 0,0 0 1,0 0-1,0 0 0,1 0 0,-1 0 0,0 0 1,0 0-1,0 0 0,0 0 0,1 0 0,-1 1 1,0-1-1,0 0 0,0 0 0,1 1 0,-1-1 1,-1 2-1,-3-1-81,1 0 1,-1 1-1,1-1 1,0 1-1,0 1 0,0-1 1,-6 4-1,6-2-3,0 0 0,0 0 0,0 1 0,1-1-1,0 1 1,0 0 0,0-1 0,0 1-1,1 1 1,-1-1 0,2 0 0,-1 1 0,0-1-1,1 1 1,0-1 0,0 1 0,1-1 0,-1 1-1,2 9 1,0-14 13,-1 0 0,1 0 0,0 0 0,0 1-1,-1-1 1,1-1 0,0 1 0,0 0 0,0 0 0,0 0 0,1 0-1,-1-1 1,0 1 0,0 0 0,0-1 0,0 1 0,1-1 0,-1 0-1,0 1 1,1-1 0,-1 0 0,0 0 0,0 0 0,1 0 0,-1 0-1,0 0 1,1 0 0,-1 0 0,0 0 0,3-1 0,41-11 239,-32 4-223,-1 0 0,-1-1-1,1-1 1,-2 0 0,1 0-1,-1-1 1,-1 0-1,0-1 1,-1 0 0,0-1-1,0 1 1,-2-1 0,1-1-1,-2 1 1,0-1 0,-1 0-1,4-17 1,-9 21-49,-7 18-53,-6 19-37,9-13 183,0 0 1,1 0-1,1 0 0,0 1 1,1-1-1,0 1 1,1-1-1,2 18 1,-1-30-38,0-1 0,0 1 0,1 0-1,-1-1 1,1 1 0,-1-1 0,1 1 0,0-1 0,-1 0 0,1 1 0,0-1 0,0 0 0,0 1 0,0-1 0,0 0 0,0 0 0,1 0 0,-1 0 0,0 0 0,1 0 0,-1 0 0,0-1 0,1 1 0,-1 0 0,1-1 0,-1 1-1,1-1 1,-1 1 0,1-1 0,-1 0 0,1 0 0,0 0 0,-1 0 0,1 0 0,-1 0 0,1 0 0,2-1 0,1 1 60,-1-1 1,1 0-1,-1 0 1,1 0-1,-1 0 1,0-1-1,0 0 1,0 0-1,0 0 1,0 0-1,0 0 1,5-5-1,1-4-27,0-1 1,0-1-1,10-17 0,-16 25-50,-1-1-1,0-1 0,0 1 1,0-1-1,-1 1 1,0-1-1,0 0 0,-1 1 1,2-12-1,-3 17 16,-1 12-235,-3 11 142,1-12 76,0 1 1,1-1-1,1 1 0,0-1 0,0 1 1,1 0-1,1 0 0,1 12 0,-1-21-89,-1-1 0,1 1 0,0 0 0,0-1 0,0 1 0,0-1 1,0 1-1,1-1 0,-1 1 0,0-1 0,1 0 0,-1 0 0,1 0 0,-1 0 0,1 0 0,0 0 0,-1 0 0,1 0 0,0 0 0,-1-1 0,1 1 0,0-1 0,0 0 0,0 1 0,3-1 0,-1 1-935,1-1 0,-1 0 0,1 0 0,-1 0 0,1-1 0,-1 1 0,1-1 0,-1 0 0,8-3 0,12-11-9972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0.382"/>
    </inkml:context>
    <inkml:brush xml:id="br0">
      <inkml:brushProperty name="width" value="0.025" units="cm"/>
      <inkml:brushProperty name="height" value="0.025" units="cm"/>
    </inkml:brush>
  </inkml:definitions>
  <inkml:trace contextRef="#ctx0" brushRef="#br0">53 55 16303,'0'0'6876,"-7"13"-6593,-1 4 21,1 0-1,1 1 1,0 0-1,1 0 1,1 0-1,-4 31 1,6-8-167,2 1 0,2-1 0,2 0 0,1 0 0,15 56 0,-12-82-1882,-3-30 621,-1-30-272,-6-15-356,0 35 1209,1 0 0,1 0 0,6-37 0,-2 53 565,0 1 1,0 0-1,1-1 1,0 1-1,1 1 1,0-1-1,0 1 1,1 0-1,0 0 1,0 1-1,11-8 1,17-18 6,-28 25 173,-1 0 0,1 0 0,-1 0 1,-1-1-1,1 0 0,-2 0 0,1 0 0,-1-1 1,0 1-1,-1-1 0,1 0 0,-2 0 0,0 0 1,0-1-1,1-14 0,-7 18 421,-5 13-546,-7 15-169,-2 25 531,2 1-1,1 1 1,3 0-1,3 1 1,1 0-1,2 1 0,2 74 1,4-124-460,0 1-1,0-1 1,0 1 0,0-1-1,0 0 1,0 1 0,0-1-1,0 0 1,1 1 0,-1-1 0,0 0-1,1 0 1,-1 1 0,1-1-1,-1 0 1,1 0 0,0 0 0,0 1-1,-1-1 1,1 0 0,0 0-1,0 0 1,0 0 0,0 0 0,0-1-1,0 1 1,0 0 0,1 0-1,1 0 1,-2-1-20,0-1 0,1 1 1,-1 0-1,0-1 0,0 1 0,0-1 0,1 0 1,-1 1-1,0-1 0,0 0 0,0 0 0,0 0 1,0 0-1,0 0 0,-1 0 0,1 0 0,0 0 0,0 0 1,-1 0-1,1 0 0,-1 0 0,1 0 0,-1-1 1,1 1-1,-1 0 0,0 0 0,1-1 0,-1 1 1,0-2-1,7-36-406,-2 0 0,0-40 0,1 0-284,-7 78 731,1 0-1,0 0 1,0 0-1,1 0 1,-1 0-1,0 0 1,0 0-1,0 0 1,1 0-1,-1 1 1,0-1-1,1 0 1,-1 0-1,1 0 1,-1 0-1,1 1 1,-1-1-1,1 0 1,-1 0-1,1 1 1,0-1-1,-1 1 1,1-1-1,0 0 1,0 1-1,0-1 1,-1 1-1,1 0 1,1-1-1,28 4 23,-28-2 2,0 0 0,0 0-1,0-1 1,0 1-1,1 0 1,-1-1 0,0 0-1,0 0 1,1 0 0,-1 0-1,0 0 1,1 0 0,-1 0-1,0-1 1,1 1 0,-1-1-1,0 0 1,0 1-1,0-1 1,0 0 0,0 0-1,0 0 1,0-1 0,3-2-1,-2 1 25,-1 1 0,0-1 0,-1 0-1,1-1 1,0 1 0,-1 0 0,0 0-1,1-1 1,-1 1 0,-1-1 0,1 1-1,0-1 1,-1 1 0,0-1 0,0 0-1,0 1 1,-1-5 0,1 8-47,0 0 0,0-1 0,0 1-1,-1-1 1,1 1 0,0 0 0,-1-1 0,1 1 0,0-1 0,-1 1 0,1 0 0,0 0 0,-1-1-1,1 1 1,0 0 0,-1-1 0,1 1 0,-1 0 0,1 0 0,-1 0 0,1 0 0,-1 0 0,1-1-1,0 1 1,-1 0 0,1 0 0,-1 0 0,1 0 0,-1 0 0,1 0 0,-1 0 0,1 0 0,-1 1-1,1-1 1,-1 0 0,1 0 0,0 0 0,-1 0 0,0 1 0,-19 9-176,17-6 182,0 0 0,1 0 0,-1 0 0,1 0 0,0 0 0,0 0 0,0 1 0,0-1 0,1 1 0,-1-1 0,1 1 0,1-1 0,-1 1 0,1 0 0,-1-1 0,1 1 0,0 0 0,2 4 0,-2-7 6,1-1 0,0 0 0,0 0 0,0 0 0,0 0 0,0 1 0,0-1 1,0-1-1,0 1 0,0 0 0,0 0 0,1 0 0,-1-1 0,0 1 0,1 0 0,-1-1 0,0 1 0,1-1 0,-1 0 0,1 1 0,-1-1 0,1 0 0,-1 0 0,1 0 0,1 0 0,45 0 8,-40-1-172,-1 0 254,1-1 0,-1 0 0,1 0 1,-1-1-1,0 0 0,0-1 0,0 1 0,-1-1 1,1 0-1,-1-1 0,0 0 0,0 0 1,0 0-1,-1 0 0,7-9 0,31-26-142,-33 32 25,20-12-163,-28 19 172,-1 1 0,0-1-1,1 1 1,-1 0 0,0-1 0,1 1 0,-1 0-1,0 0 1,1 0 0,-1 0 0,0 0 0,1 0 0,-1 0-1,0 1 1,1-1 0,-1 0 0,0 1 0,1-1 0,-1 1-1,0-1 1,0 1 0,0 0 0,1-1 0,0 2 0,2 1-68,1-1 0,-1 0 0,1 0 0,-1 0 0,1-1 0,0 1 0,0-1 0,-1 0 0,1-1 0,0 1 0,0-1 1,0 0-1,0 0 0,0-1 0,0 1 0,0-1 0,7-2 0,26-1-456,7 25-1142,-36-19 918,0 0-1,0-1 1,0-1 0,0 1 0,0-1-1,0-1 1,0 0 0,0 0 0,10-3-1,5-8-3127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0.895"/>
    </inkml:context>
    <inkml:brush xml:id="br0">
      <inkml:brushProperty name="width" value="0.025" units="cm"/>
      <inkml:brushProperty name="height" value="0.025" units="cm"/>
    </inkml:brush>
  </inkml:definitions>
  <inkml:trace contextRef="#ctx0" brushRef="#br0">46 34 6662,'-4'-29'4255,"0"25"-1779,-4 19-1845,1 11-100,0 1 0,1 0 0,2 1-1,1-1 1,1 1 0,1-1 0,2 1 0,6 42 0,-6-63-455,1 0 0,1 0 0,-1-1 0,1 1 0,0-1 0,1 0 0,-1 0 0,1 0 0,8 9 0,-11-14 8,0 0-1,0 0 0,0 0 0,0 0 1,0 0-1,0 0 0,0 0 0,1-1 1,-1 1-1,0 0 0,1-1 0,-1 1 1,1-1-1,-1 1 0,0-1 0,1 0 1,-1 0-1,1 0 0,2 1 1,-2-2 2,-1 0 1,1 0-1,-1 1 1,1-1-1,-1 0 1,1 0 0,-1 0-1,1-1 1,-1 1-1,0 0 1,1 0 0,-1-1-1,0 1 1,0-1-1,0 1 1,0-1-1,-1 1 1,1-1 0,0 0-1,0-2 1,2-3-60,-1 0 0,-1 1 1,0-1-1,0 0 0,0 0 1,0 1-1,-1-1 0,0 0 1,-1 0-1,0 0 0,0 1 1,0-1-1,-1 0 0,0 1 1,0-1-1,0 1 0,-1-1 1,0 1-1,0 0 0,-1 0 1,0 1-1,0-1 0,0 1 1,-7-6-1,-2 4 45,11 19-304,12 20 56,-8-29 189,1 0 0,1 0 1,-1 0-1,0-1 0,1 1 0,-1-1 1,1 0-1,0 0 0,0 0 0,0 0 1,0 0-1,0-1 0,0 0 1,0 0-1,0 0 0,0 0 0,1-1 1,-1 0-1,0 0 0,8-1 0,-5 1 13,-1-1-1,0 0 1,0 0-1,-1-1 1,1 1-1,0-1 1,0-1-1,-1 1 1,1-1-1,-1 0 1,0 0-1,0-1 1,8-7-1,33-39 285,-49 66-293,0 1 134,1 0 0,0 0 0,1 31 0,2-45-148,-1 0-1,0 0 1,1 0-1,0 0 1,0 0-1,0-1 1,0 1-1,0 0 1,0 0-1,1 0 0,3 4 1,-4-6-31,0 1 1,1-1 0,-1 0-1,1 0 1,-1 0-1,1 0 1,-1-1 0,1 1-1,0 0 1,-1-1-1,1 1 1,0-1-1,-1 1 1,1-1 0,0 0-1,0 1 1,0-1-1,-1 0 1,1 0 0,0-1-1,3 0 1,-4 1-214,1 0 0,-1-1 1,0 1-1,0-1 0,0 1 1,0-1-1,0 0 0,0 1 1,0-1-1,0 0 0,0 0 0,0 0 1,0 0-1,0 0 0,0 0 1,-1 0-1,1 0 0,0 0 1,-1 0-1,1 0 0,-1 0 1,1-3-1,7-19-6213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1.253"/>
    </inkml:context>
    <inkml:brush xml:id="br0">
      <inkml:brushProperty name="width" value="0.025" units="cm"/>
      <inkml:brushProperty name="height" value="0.025" units="cm"/>
    </inkml:brush>
  </inkml:definitions>
  <inkml:trace contextRef="#ctx0" brushRef="#br0">1 0 15887,'0'0'1762,"5"49"-1698,6-27 32,1-1-192,5-1-2114,3-3-1922,1-5-4164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1.598"/>
    </inkml:context>
    <inkml:brush xml:id="br0">
      <inkml:brushProperty name="width" value="0.025" units="cm"/>
      <inkml:brushProperty name="height" value="0.025" units="cm"/>
    </inkml:brush>
  </inkml:definitions>
  <inkml:trace contextRef="#ctx0" brushRef="#br0">138 272 9161,'0'0'9507,"-9"-2"-8562,2 0-703,0 1 1,0 0-1,-1 1 0,1 0 0,0 0 1,-1 0-1,1 1 0,0 0 0,-9 2 1,13-2-131,1 0 0,-1 0 0,1 0 0,-1 0 0,1 0 0,-1 1 0,1-1 0,0 1-1,0-1 1,0 1 0,0 0 0,0 0 0,0 0 0,0 0 0,0 0 0,1 1 0,-1-1 0,1 0 0,0 1 0,0-1 0,0 1 0,0-1 0,0 1 0,0-1 0,1 1 0,-1 0 0,1 0 0,0-1 0,0 1 0,0 0 0,0-1 0,1 6 0,-1-6-92,1 0 0,0 0-1,0 0 1,-1 0 0,1 0 0,1 0-1,-1 0 1,0-1 0,0 1 0,0-1-1,1 1 1,-1-1 0,1 1 0,-1-1-1,1 0 1,0 1 0,0-1 0,-1 0-1,1 0 1,0 0 0,0-1 0,0 1 0,0 0-1,0-1 1,0 1 0,0-1 0,3 1-1,60 4 254,-61-5-266,6-1-155,0 0 1,0-1-1,0 1 1,0-2 0,0 0-1,0 0 1,0-1-1,-1 0 1,0 0-1,11-7 1,-14 7 95,1-1-1,-1 1 1,0-1-1,0 0 1,0 0 0,-1-1-1,0 1 1,0-1-1,0-1 1,-1 1 0,0-1-1,0 1 1,0-1 0,2-8-1,-4 1 399,-9 18 60,-8 21 49,15-23-434,0-1 1,-1 0-1,1 1 1,0-1-1,0 0 1,0 1-1,0-1 0,0 0 1,0 1-1,1-1 1,-1 0-1,0 0 1,1 1-1,-1-1 1,1 0-1,-1 0 1,1 1-1,0-1 1,-1 0-1,1 0 1,0 0-1,0 0 1,0 0-1,1 1 1,0-1 19,1 1 1,-1-1 0,0 0 0,1 0 0,-1 0 0,1-1 0,-1 1 0,1 0 0,-1-1 0,1 0 0,4 1 0,2-1 23,-1-1 0,1 0 0,-1 0-1,1-1 1,-1 0 0,0 0 0,9-4-1,-7 1-62,0-1 0,0-1-1,-1 1 1,0-1 0,0-1-1,-1 1 1,0-2 0,0 1-1,0-1 1,-1 0 0,9-16-1,-13 19-52,1 0-1,-1 0 1,0-1-1,0 1 1,-1-1-1,0 0 1,0 0-1,-1 0 0,1 1 1,-1-2-1,-1 1 1,0 0-1,0 0 1,0 0-1,-1 0 1,0 0-1,0 0 1,0 0-1,-1 1 1,-3-8-1,4 11 29,0 1-1,0-1 1,-1 1 0,1-1-1,-1 1 1,0 0-1,1-1 1,-1 1 0,0 0-1,0 0 1,0 1-1,0-1 1,-1 0-1,1 1 1,0-1 0,-1 1-1,1 0 1,-1 0-1,0 0 1,1 0 0,-1 0-1,0 0 1,1 1-1,-1-1 1,0 1 0,0 0-1,0 0 1,1 0-1,-1 0 1,0 0 0,0 1-1,1-1 1,-1 1-1,0 0 1,-3 1 0,-2 1 3,1 0 1,0 1 0,1 0 0,-1 0 0,0 0-1,1 1 1,0 0 0,0 0 0,1 1 0,-1-1-1,-6 11 1,4-5 4,1 1 1,0 0-1,1 0 0,0 0 0,1 0 1,1 1-1,0 0 0,0 0 1,1 1-1,1-1 0,-1 21 0,3-27-2,0-1-1,1 1 0,0-1 0,0 1 0,1-1 0,-1 1 1,1-1-1,1 0 0,-1 0 0,1 0 0,0 0 0,0-1 0,1 1 1,0-1-1,0 0 0,0 0 0,0 0 0,1 0 0,0-1 1,0 0-1,0 0 0,1 0 0,-1-1 0,1 1 0,9 3 1,-7-3-980,1-1 1,0 0-1,0 0 1,-1-1-1,15 3 1,1-5-5320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9:11.929"/>
    </inkml:context>
    <inkml:brush xml:id="br0">
      <inkml:brushProperty name="width" value="0.025" units="cm"/>
      <inkml:brushProperty name="height" value="0.025" units="cm"/>
    </inkml:brush>
  </inkml:definitions>
  <inkml:trace contextRef="#ctx0" brushRef="#br0">1 0 24791,'0'0'1089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7.948"/>
    </inkml:context>
    <inkml:brush xml:id="br0">
      <inkml:brushProperty name="width" value="0.025" units="cm"/>
      <inkml:brushProperty name="height" value="0.025" units="cm"/>
    </inkml:brush>
  </inkml:definitions>
  <inkml:trace contextRef="#ctx0" brushRef="#br0">1 22 4036,'0'0'16661,"1"8"-16053,9 106 1331,-5 155-1,-5-184-1693,-2-69 170,-4-15 477,5-2-812,0-1 0,0 1 0,1-1 0,-1 1 0,0-1 1,0 1-1,1-1 0,-1 0 0,1 1 0,0-1 0,-1 0 0,1 1 1,0-1-1,0-2 0,0-31-84,2 0 1,2 1 0,1-1-1,1 1 1,2 0-1,2 1 1,0 0 0,3 1-1,0 0 1,21-33-1,-29 54-27,1 2-1,0-1 0,0 1 1,13-14-1,-17 21 20,0 0 0,1 0 0,-1 0 0,0 0 0,1 0 0,0 0 0,-1 1 0,1-1 0,0 1 0,0 0 0,0-1 0,0 1 0,0 1 0,0-1 0,0 0-1,1 1 1,-1 0 0,0 0 0,0-1 0,6 2 0,-7 0-3,0 0-1,0 0 0,0 1 0,0-1 1,0 0-1,-1 1 0,1 0 0,0-1 0,-1 1 1,0 0-1,1-1 0,-1 1 0,0 0 1,0 0-1,0 0 0,0 0 0,0 1 1,0-1-1,0 0 0,-1 0 0,1 0 1,-1 1-1,0-1 0,0 0 0,0 0 1,0 1-1,0-1 0,0 0 0,-1 3 1,1 2 16,0 0 1,-1-1 0,0 1 0,0 0 0,0-1 0,-1 1 0,0-1 0,0 1 0,-4 6 0,-3-1 12,0-1 1,-1-1 0,0 0 0,0 0 0,-1-1 0,-13 8 0,18-12-1,0-1 1,-1 0 0,1 0-1,-1-1 1,0 1-1,0-2 1,0 1-1,0-1 1,0 0-1,-1 0 1,1-1 0,-15 1-1,22-3-90,-1 1 0,1-1-1,-1 0 1,1 1 0,0-1-1,-1 1 1,1-1 0,0 0 0,0 1-1,-1-1 1,1 0 0,0 1-1,0-1 1,0 0 0,0 1 0,0-1-1,0 0 1,0 0 0,0 1-1,0-1 1,0 0 0,0 1 0,1-1-1,-1 0 1,0 1 0,0-1-1,1 0 1,-1 1 0,0-1 0,1 0-1,3-5-890,0 1 0,1-1 0,-1 1-1,1 0 1,0 0 0,0 1 0,6-4 0,-9 6 665,31-23-5891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8.310"/>
    </inkml:context>
    <inkml:brush xml:id="br0">
      <inkml:brushProperty name="width" value="0.025" units="cm"/>
      <inkml:brushProperty name="height" value="0.025" units="cm"/>
    </inkml:brush>
  </inkml:definitions>
  <inkml:trace contextRef="#ctx0" brushRef="#br0">4 20 10410,'0'0'12006,"0"8"-11713,-1 8-154,0 3-36,0 0 0,3 31 1,-1-49-97,-1 0 0,0 0 0,1 1 0,-1-1-1,1 0 1,-1 0 0,1 0 0,0 0 0,-1-1 0,1 1 0,0 0 0,0 0 0,0 0 0,0 0-1,-1-1 1,1 1 0,0 0 0,0-1 0,0 1 0,0-1 0,1 1 0,-1-1 0,0 0 0,0 1-1,0-1 1,0 0 0,0 0 0,0 0 0,1 0 0,-1 0 0,0 0 0,0 0 0,0 0 0,0 0-1,1 0 1,-1-1 0,0 1 0,0-1 0,2 0 0,2 0 52,0-1 0,-1 0 0,1 0 0,0 0 0,0 0-1,-1-1 1,7-4 0,-1-2 66,-1 0 0,1-1 0,-2 0 0,0 0 0,0-1 0,-1 0 0,0-1 0,-1 1 0,9-24-1,-19 50 117,1-1-1,0 1 0,1 0 0,1 0 1,0 0-1,3 27 0,-2-41-227,0 0 0,1-1 1,-1 1-1,1 0 0,-1 0 0,1-1 0,0 1 0,-1 0 0,1-1 1,0 1-1,0 0 0,-1-1 0,1 1 0,0-1 0,0 1 0,0-1 1,0 0-1,-1 1 0,1-1 0,0 0 0,0 0 0,0 1 1,0-1-1,0 0 0,0 0 0,0 0 0,0 0 0,0 0 0,0 0 1,0-1-1,0 1 0,-1 0 0,1 0 0,0-1 0,0 1 1,2-1-1,32-14 237,-6-14-624,-19 5-5968,-10 19 892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9.478"/>
    </inkml:context>
    <inkml:brush xml:id="br0">
      <inkml:brushProperty name="width" value="0.025" units="cm"/>
      <inkml:brushProperty name="height" value="0.025" units="cm"/>
    </inkml:brush>
  </inkml:definitions>
  <inkml:trace contextRef="#ctx0" brushRef="#br0">19 40 14894,'0'0'7842,"-1"14"-7153,-10 85 645,4 1 1,8 115 0,-1-215-1315,0-1 0,0 1 0,1 0 0,-1 0 0,0 0 0,0 0 0,0 0 1,0 0-1,0 0 0,0 0 0,0 0 0,0 0 0,0 0 0,0 0 0,0 0 1,0 0-1,0 0 0,0 0 0,0 0 0,0 0 0,1 0 0,-1 0 0,0 1 1,0-1-1,0 0 0,0 0 0,0 0 0,0 0 0,0 0 0,2-14 395,1-21-67,-2 14-241,-1 9-91,0 0 0,0 0 0,-1 0 0,0 0 0,-6-22 0,9 36-14,-1-1-1,1 0 1,-1 1-1,1-1 1,-1 0-1,1 0 0,0 0 1,0 0-1,0 0 1,0 0-1,0-1 1,0 1-1,-1-1 1,2 1-1,-1-1 1,0 0-1,3 1 1,1-1 3,-1 0 1,1 0 0,0 0 0,-1-1-1,1 0 1,0 0 0,-1-1-1,1 1 1,-1-1 0,1 0-1,-1 0 1,0-1 0,0 0-1,0 0 1,8-6 0,-6 2-5,-1 1 1,1-1 0,-1-1-1,-1 1 1,1-1 0,-1 0-1,-1 0 1,8-17-1,-4 2-79,-1-1 0,0 1-1,-2-1 1,-1-1-1,-1 1 1,0-39 0,-15 103-92,1-10 222,4 3 59,2 0 1,-3 57-1,8-72-83,0 0-1,2 0 1,0 0 0,1 0 0,0 0 0,11 29 0,-14-47-22,0 1 1,0-1-1,0 1 1,0-1-1,0 0 1,0 1-1,0-1 1,0 1-1,0-1 0,0 0 1,1 1-1,-1-1 1,0 1-1,0-1 1,0 0-1,1 1 1,-1-1-1,0 0 1,1 1-1,-1-1 1,0 0-1,1 0 1,-1 1-1,0-1 1,1 0-1,-1 0 1,0 1-1,1-1 1,-1 0-1,1 0 0,-1 0 1,0 0-1,1 0 1,-1 0-1,1 0 1,-1 0-1,1 0 1,-1 0-1,0 0 1,1 0-1,11-18 291,3-34 32,-15 49-339,3-13 28,0 1 0,-2-1 0,0 0 0,-1-23 0,0 38-20,0 1 0,0 0 0,0-1 0,0 1 0,0 0 0,0 0 0,0-1-1,0 1 1,0 0 0,0-1 0,0 1 0,0 0 0,0 0 0,0-1 0,-1 1-1,1 0 1,0 0 0,0-1 0,0 1 0,0 0 0,-1 0 0,1-1 0,0 1-1,0 0 1,0 0 0,-1 0 0,1-1 0,0 1 0,0 0 0,-1 0 0,1 0-1,0 0 1,0 0 0,-1-1 0,1 1 0,0 0 0,-1 0 0,1 0 0,0 0 0,0 0-1,-1 0 1,1 0 0,0 0 0,-1 0 0,1 0 0,0 0 0,-1 0 0,1 1-1,0-1 1,0 0 0,-1 0 0,1 0 0,0 0 0,0 0 0,-1 0 0,1 1-1,0-1 1,0 0 0,-1 0 0,1 0 0,0 1 0,0-1 0,0 0 0,0 0-1,-1 1 1,1-1 0,0 0 0,0 0 0,0 1 0,-13 19-101,12-16 105,0 0-1,1 0 0,-1 0 1,1 0-1,0 1 0,1-1 1,-1 0-1,0 0 0,1 0 1,0 0-1,0 0 0,0 0 0,1-1 1,0 1-1,-1 0 0,1-1 1,0 1-1,0-1 0,1 1 1,3 3-1,-2-3 1,1-1 0,-1 1 0,1-1 0,0 0 0,0 0 0,0-1 1,0 1-1,0-1 0,1-1 0,-1 1 0,1-1 0,-1 1 0,1-2 0,9 2 0,-7-2 9,-1 0 0,1 0-1,0 0 1,-1-1 0,1 0 0,-1-1-1,1 1 1,-1-2 0,0 1 0,1-1 0,6-3-1,2-4 10,0 0 1,-1-1-1,17-16 0,-18 15-22,-14 12 1,0-1 0,1 1-1,-1 0 1,0-1 0,1 1-1,-1 0 1,1-1-1,-1 1 1,1 0 0,-1 0-1,0 0 1,1 0 0,-1-1-1,1 1 1,-1 0 0,1 0-1,-1 0 1,1 0-1,-1 0 1,1 0 0,-1 0-1,1 0 1,-1 0 0,1 0-1,-1 0 1,1 1 0,-1-1-1,1 0 1,-1 0-1,0 0 1,1 1 0,-1-1-1,1 0 1,-1 0 0,0 1-1,1-1 1,0 1-1,11 19-92,-1-3 48,-7-14 50,1 1 1,0-1-1,0-1 0,1 1 1,-1 0-1,0-1 0,1 0 0,-1-1 1,1 1-1,0-1 0,0 0 0,-1 0 1,1-1-1,0 0 0,0 0 0,8-1 1,12-2-9,-1-1 1,33-10 0,-54 13-6,12-3-143,-11 2-43,0 0 0,0 0 0,0 1 0,0 0 0,1 0 0,-1 1 1,1-1-1,8 1 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0:59.837"/>
    </inkml:context>
    <inkml:brush xml:id="br0">
      <inkml:brushProperty name="width" value="0.025" units="cm"/>
      <inkml:brushProperty name="height" value="0.025" units="cm"/>
    </inkml:brush>
  </inkml:definitions>
  <inkml:trace contextRef="#ctx0" brushRef="#br0">0 7 17136,'0'0'7784,"60"-6"-9066,-41 13-1953,-4-2-3267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8.155"/>
    </inkml:context>
    <inkml:brush xml:id="br0">
      <inkml:brushProperty name="width" value="0.025" units="cm"/>
      <inkml:brushProperty name="height" value="0.025" units="cm"/>
    </inkml:brush>
  </inkml:definitions>
  <inkml:trace contextRef="#ctx0" brushRef="#br0">1 8 17072,'2'-7'5349,"3"7"-4132,-1 24-896,-3 8 159,1 13 97,-2 5-97,0 6-320,0 3-32,0-2-96,0-1 0,0-5-1217,0-3-2530,0-5-5029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0.167"/>
    </inkml:context>
    <inkml:brush xml:id="br0">
      <inkml:brushProperty name="width" value="0.025" units="cm"/>
      <inkml:brushProperty name="height" value="0.025" units="cm"/>
    </inkml:brush>
  </inkml:definitions>
  <inkml:trace contextRef="#ctx0" brushRef="#br0">175 1 10666,'0'0'6417,"-4"8"-4063,0-1-2145,-2 4 355,1 0 0,0 1 0,0 0 0,1 0 0,1 1 0,0-1 0,0 1 0,0 18 0,5 25-483,18 95 0,-10-94 684,3 97 0,-13-148-689,-1 0 0,1 0 0,-1 0 0,0 0-1,0 0 1,-1 0 0,0-1 0,0 1 0,0 0 0,-4 5-1,5-9-53,0-1-1,0 1 1,0-1-1,0 0 1,-1 1-1,1-1 1,0 0-1,-1 0 1,1 0-1,-1 0 0,1 0 1,-1 0-1,0 0 1,1 0-1,-1 0 1,0-1-1,0 1 1,1-1-1,-1 0 1,0 1-1,0-1 0,0 0 1,0 0-1,1 0 1,-1 0-1,0 0 1,0-1-1,0 1 1,0-1-1,1 1 1,-1-1-1,0 1 1,1-1-1,-1 0 0,0 0 1,1 0-1,-1 0 1,-1-1-1,-4-3 25,0-1-1,1 0 1,-1 0-1,1 0 1,1-1-1,-1 0 1,1 0-1,0-1 0,1 1 1,-1-1-1,2 0 1,-1 0-1,1 0 1,0 0-1,-3-16 1,3 9-41,0 0 1,1 0 0,0 0 0,1 0 0,1-1-1,1 1 1,0 0 0,4-21 0,-2 27-3,0 0 1,0 0 0,1 0-1,0 1 1,1-1-1,0 1 1,0 0 0,0 1-1,1-1 1,1 1-1,-1 0 1,1 1 0,0-1-1,0 1 1,12-6 0,11-6-1078,0 1 0,61-23 0,-55 25-1341,14-6-3126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0.496"/>
    </inkml:context>
    <inkml:brush xml:id="br0">
      <inkml:brushProperty name="width" value="0.025" units="cm"/>
      <inkml:brushProperty name="height" value="0.025" units="cm"/>
    </inkml:brush>
  </inkml:definitions>
  <inkml:trace contextRef="#ctx0" brushRef="#br0">0 68 11851,'6'-8'2408,"-3"3"-1885,0 0-44,0 0 0,0 1 0,0 0 0,1-1-1,-1 1 1,1 1 0,0-1 0,0 0-1,1 1 1,-1 0 0,1 0 0,8-4 0,-13 7-445,1 0 1,-1 0-1,1 0 1,-1 0 0,1 0-1,0 0 1,-1 0 0,1 0-1,-1 0 1,1 0-1,-1 0 1,1 1 0,-1-1-1,1 0 1,-1 0 0,1 1-1,-1-1 1,1 0-1,-1 1 1,1-1 0,-1 0-1,1 1 1,-1-1 0,0 1-1,1-1 1,-1 1-1,0-1 1,1 1 0,-1-1-1,0 1 1,0-1 0,0 1-1,1-1 1,-1 1-1,0-1 1,0 1 0,0 0-1,0 0 1,3 28 574,-3-24-358,1 52-35,9 131 1987,1-126-5691,6 0-4529,-18-67 3239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0.839"/>
    </inkml:context>
    <inkml:brush xml:id="br0">
      <inkml:brushProperty name="width" value="0.025" units="cm"/>
      <inkml:brushProperty name="height" value="0.025" units="cm"/>
    </inkml:brush>
  </inkml:definitions>
  <inkml:trace contextRef="#ctx0" brushRef="#br0">1 174 12780,'0'0'1191,"4"-10"-54,-1 1-847,1 1 0,1 0-1,0 0 1,0 0 0,0 0 0,1 1 0,0 0 0,1 0 0,-1 1 0,1 0 0,1 0 0,-1 0 0,1 1 0,0 0 0,9-4 0,4 0-152,0 0 0,1 2 1,0 0-1,0 2 0,1 0 1,0 2-1,0 0 0,0 1 0,0 2 1,34 3-1,-55-3-142,1 0 0,-1 0-1,1 0 1,-1 1 0,1-1 0,-1 1-1,0-1 1,1 1 0,-1 0 0,0 0-1,1 0 1,-1 0 0,0 1-1,0-1 1,0 1 0,0-1 0,0 1-1,0 0 1,-1-1 0,1 1 0,-1 0-1,1 0 1,-1 0 0,1 0 0,-1 1-1,0-1 1,0 0 0,0 0 0,0 1-1,-1-1 1,1 1 0,-1-1-1,1 1 1,-1-1 0,0 0 0,0 6-1,-1-3 38,0 1 0,0-1-1,-1 1 1,0-1-1,0 1 1,0-1-1,0 0 1,-1 0-1,0 0 1,0 0-1,0-1 1,-1 1 0,1-1-1,-1 0 1,-6 5-1,-2 0 132,0-1 0,-1-1 1,1 0-1,-28 11 0,-29 16-227,68-32-940,8-1-10261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1.181"/>
    </inkml:context>
    <inkml:brush xml:id="br0">
      <inkml:brushProperty name="width" value="0.025" units="cm"/>
      <inkml:brushProperty name="height" value="0.025" units="cm"/>
    </inkml:brush>
  </inkml:definitions>
  <inkml:trace contextRef="#ctx0" brushRef="#br0">38 0 17553,'0'0'6929,"-3"11"-6427,-9 47-406,2 2 0,3-1 0,3 1 0,3 65 0,0-123-26,1 1-1,1 0 0,-1-1 1,0 1-1,0-1 1,1 1-1,0-1 1,-1 1-1,1-1 1,0 0-1,0 1 1,1-1-1,-1 0 1,0 0-1,1 1 1,-1-1-1,1 0 0,0-1 1,3 4-1,-3-4 18,0 0 0,0 0 0,0 0-1,1-1 1,-1 1 0,0-1 0,1 1 0,-1-1-1,0 0 1,1 0 0,-1 0 0,1 0-1,-1 0 1,0-1 0,1 1 0,-1-1-1,3 0 1,10-5 251,1-1-1,-1 0 0,-1-1 1,25-18-1,-27 18-459,13-7 161,-1-2-1,0-1 0,-2 0 0,0-2 1,35-41-1,-55 60-124,-1-1-1,0 1 1,0 0-1,0-1 1,0 1 0,0-1-1,0 0 1,0 1 0,0-1-1,-1 0 1,1 0 0,-1 1-1,1-1 1,-1 0-1,0 0 1,1 0 0,-1 1-1,0-1 1,0 0 0,0 0-1,-1 0 1,1-2 0,-14-5-4836,-12 6-3347,5 3 379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1.526"/>
    </inkml:context>
    <inkml:brush xml:id="br0">
      <inkml:brushProperty name="width" value="0.025" units="cm"/>
      <inkml:brushProperty name="height" value="0.025" units="cm"/>
    </inkml:brush>
  </inkml:definitions>
  <inkml:trace contextRef="#ctx0" brushRef="#br0">1 0 12684,'0'0'5701,"29"60"-3138,-6-42-1666,6-1-737,5-4-929,0-5-4067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1.945"/>
    </inkml:context>
    <inkml:brush xml:id="br0">
      <inkml:brushProperty name="width" value="0.025" units="cm"/>
      <inkml:brushProperty name="height" value="0.025" units="cm"/>
    </inkml:brush>
  </inkml:definitions>
  <inkml:trace contextRef="#ctx0" brushRef="#br0">1 5 8200,'0'0'14707,"0"8"-14328,1 9-105,-1-9-116,0-1 0,0 1 0,1 0 0,0-1 1,4 14-1,-4-19-139,0 0 1,-1 0 0,1-1-1,0 1 1,1 0-1,-1 0 1,0 0 0,0-1-1,1 1 1,-1-1 0,1 1-1,-1-1 1,1 1 0,0-1-1,0 0 1,-1 0-1,1 0 1,0 0 0,0 0-1,0 0 1,0 0 0,0-1-1,0 1 1,1-1-1,-1 0 1,0 1 0,2-1-1,4 0 39,0 0 1,0-1-1,1 0 0,-2 0 0,1 0 0,0-1 0,0 0 0,0-1 0,-1 0 1,1 0-1,-1-1 0,0 1 0,10-8 0,0-3 130,-1 1-1,0-2 1,26-30 0,-41 96 41,0-49-221,-1 1 0,1-1 0,-1 0 0,1 0 0,0 0 1,0 0-1,0 0 0,0 0 0,0 0 0,1 0 0,-1 0 0,1-1 0,-1 1 0,1-1 0,-1 1 0,1-1 0,0 1 1,0-1-1,0 0 0,0 0 0,0 0 0,0 0 0,0 0 0,0 0 0,0-1 0,0 1 0,0 0 0,1-1 0,-1 0 1,0 0-1,0 0 0,1 0 0,-1 0 0,5-1 0,1 1 39,1-1-1,0 0 1,0-1 0,-1 1 0,1-2-1,0 1 1,13-7 0,71-50 43,-107 98-3090,-10-1-2856,14-26-363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2.304"/>
    </inkml:context>
    <inkml:brush xml:id="br0">
      <inkml:brushProperty name="width" value="0.025" units="cm"/>
      <inkml:brushProperty name="height" value="0.025" units="cm"/>
    </inkml:brush>
  </inkml:definitions>
  <inkml:trace contextRef="#ctx0" brushRef="#br0">0 0 18866,'0'0'1281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2.679"/>
    </inkml:context>
    <inkml:brush xml:id="br0">
      <inkml:brushProperty name="width" value="0.025" units="cm"/>
      <inkml:brushProperty name="height" value="0.025" units="cm"/>
    </inkml:brush>
  </inkml:definitions>
  <inkml:trace contextRef="#ctx0" brushRef="#br0">83 0 8872,'0'0'7277,"-4"8"-5302,-1 5-1639,0 0 0,1 0-1,0 1 1,1-1 0,0 1 0,1 0 0,0 18 0,2 110 2353,0-133-2657,1 11 44,1 1 1,1-1 0,0 0-1,1 1 1,2-2 0,0 1-1,1 0 1,0-1 0,2-1-1,16 27 1,-31-78 99,-5 6-998,-1 1-1,-27-40 1,21 37 769,-19-42 0,45 71 73,-1 1-1,1 0 1,0 0-1,-1 1 1,9 3 0,71 16-2136,1-12-6509,-44-8-232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3.036"/>
    </inkml:context>
    <inkml:brush xml:id="br0">
      <inkml:brushProperty name="width" value="0.025" units="cm"/>
      <inkml:brushProperty name="height" value="0.025" units="cm"/>
    </inkml:brush>
  </inkml:definitions>
  <inkml:trace contextRef="#ctx0" brushRef="#br0">142 0 16239,'0'0'2782,"-11"6"-887,8-5-1856,-13 6 534,0 2 0,0 0 0,-16 12 0,29-19-443,-1 0 0,1 1 0,0-1 0,-1 1 0,1 0 0,1 0 0,-1 0 0,0 0 0,1 1 0,0-1 0,-1 1 0,1-1-1,1 1 1,-1 0 0,0 0 0,1-1 0,0 1 0,0 0 0,0 1 0,1-1 0,-1 0 0,1 0 0,0 4 0,1-6-119,0 0 1,-1-1-1,1 1 0,0-1 0,1 1 0,-1-1 0,0 1 0,0-1 0,0 0 0,1 0 1,-1 1-1,1-1 0,-1 0 0,1 0 0,0-1 0,-1 1 0,1 0 0,0 0 0,-1-1 1,1 1-1,0-1 0,0 0 0,-1 1 0,5-1 0,48 4 174,-51-4-173,10 0 22,0-1 0,1 0 0,-1-1 1,-1 0-1,1-1 0,18-7 0,-28 10 1,-1-1 0,0 0 0,1 0 0,-1 0 0,0 0 0,0 0 0,0-1 0,0 1 0,0-1 0,0 1 0,0-1 0,0 0 0,-1 0 0,1 0 0,-1 0 1,1 0-1,-1 0 0,0 0 0,0 0 0,0 0 0,0-1 0,0 1 0,0 0 0,-1-1 0,1 1 0,-1-1 0,1 1 0,-1-1 0,0 1 0,0-1 0,0 1 0,-1 0 0,1-1 1,-1 1-1,1-1 0,-1 1 0,0 0 0,1-1 0,-1 1 0,-1 0 0,1 0 0,-2-3 0,1 1-58,-2-1 0,1 1 0,0 0-1,-1 1 1,0-1 0,0 1 0,0-1 0,0 1 0,0 0-1,-1 1 1,-6-4 0,9 5-223,-1-1 0,0 1 0,1 1 1,-1-1-1,0 0 0,0 1 0,1-1 0,-1 1 0,0 0 0,-4 0 0,6 0-134,0 0 0,-1 1-1,1-1 1,-1 1 0,1-1 0,0 1-1,0-1 1,-1 1 0,1 0-1,0-1 1,0 1 0,0 0-1,0 0 1,-1 0 0,1 0-1,1 0 1,-1 0 0,0 0 0,0 0-1,0 1 1,0 0 0,-7 18-7345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4.098"/>
    </inkml:context>
    <inkml:brush xml:id="br0">
      <inkml:brushProperty name="width" value="0.025" units="cm"/>
      <inkml:brushProperty name="height" value="0.025" units="cm"/>
    </inkml:brush>
  </inkml:definitions>
  <inkml:trace contextRef="#ctx0" brushRef="#br0">1 5 8360,'0'0'7506,"0"12"-6316,0 23 69,5 177 2534,-2-179-3548,1 0 1,1-1-1,2 1 0,17 47 0,-24-78-207,0 0-1,1-1 1,0 1 0,-1 0 0,1 0-1,0-1 1,0 1 0,0 0-1,0-1 1,0 1 0,0-1-1,0 0 1,1 1 0,-1-1-1,1 0 1,-1 1 0,1-1-1,-1 0 1,1 0 0,2 1 0,5-11 1174,-3-17-328,-4-12-774,-2 0 0,-1 0 0,-2 0-1,-2 0 1,-1 0 0,-12-39 0,9 57-286,8 35-136,9 33 106,-6-42 215,1 0-1,1 0 1,-1-1 0,1 1 0,-1-1-1,2 0 1,-1 0 0,0 0 0,1 0 0,0-1-1,0 0 1,1 0 0,-1 0 0,1-1-1,-1 0 1,1 0 0,0 0 0,0-1 0,1 0-1,-1 0 1,0 0 0,1-1 0,-1 0-1,1 0 1,-1-1 0,1 0 0,0 0-1,-1 0 1,1-1 0,-1 0 0,1 0 0,-1-1-1,0 0 1,1 0 0,-1 0 0,0-1-1,0 0 1,-1 0 0,1 0 0,-1-1-1,10-7 1,-6 2 28,-1-1 0,0 0 1,0 0-1,-1 0 0,0-1 0,-1 0 0,0 0 0,-1-1 0,0 1 0,-1-1 0,0-1 0,-1 1 1,-1 0-1,0-1 0,0 1 0,-1-1 0,-1 1 0,0-1 0,-3-19 0,-1 16-115,-2 17-100,-6 25-142,11-21 309,-19 115-71,18-107 83,1-1 0,1 1 0,0-1 0,1 1 0,0-1 0,1 1-1,5 18 1,-6-27 4,1-1-1,-1 0 0,1 0 0,0 0 1,0 0-1,0 0 0,0 0 0,1 0 1,-1 0-1,1-1 0,-1 1 1,1-1-1,0 0 0,0 0 0,0 0 1,0 0-1,1-1 0,-1 1 0,0-1 1,1 0-1,-1 0 0,1 0 1,-1 0-1,1-1 0,-1 1 0,1-1 1,0 0-1,3 0 0,0 0 21,-1-1 1,1 0-1,-1 0 0,1 0 0,-1-1 0,0 0 1,0 0-1,0 0 0,0-1 0,0 0 0,0 0 1,-1-1-1,1 1 0,8-9 0,-7 6 30,-1-1 1,-1 0-1,1 0 0,-1 0 1,0-1-1,-1 1 0,1-1 0,-1 0 1,-1 0-1,0-1 0,0 1 1,-1-1-1,3-17 0,-5 26-53,0 0-1,1-1 0,-1 1 1,0 0-1,0-1 0,0 1 1,0-1-1,0 1 0,0 0 1,0-1-1,0 1 0,0-1 1,0 1-1,0 0 0,0-1 1,0 1-1,0 0 1,0-1-1,-1 1 0,1-1 1,0 1-1,0 0 0,0-1 1,-1 1-1,1 0 0,0-1 1,0 1-1,-1 0 0,1 0 1,0-1-1,0 1 0,-1 0 1,1 0-1,0-1 0,-1 1 1,1 0-1,-1 0 1,-13 8 17,-10 22-20,19-20-67,0 0 0,1 0 0,0 1 0,1-1 0,1 1 0,-3 14 0,5-22 27,-1-1-1,1 1 1,-1-1-1,1 1 1,0 0-1,0-1 0,1 1 1,-1-1-1,0 1 1,1-1-1,-1 1 1,1-1-1,0 0 0,0 1 1,0-1-1,0 0 1,0 1-1,1-1 1,-1 0-1,1 0 0,-1 0 1,1 0-1,0 0 1,0-1-1,0 1 1,0 0-1,0-1 0,0 0 1,0 1-1,0-1 1,1 0-1,2 1 0,4 0-1024,0 0 0,1 0-1,-1-1 1,18-1-1,17-3-5665,0-6-5429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8.517"/>
    </inkml:context>
    <inkml:brush xml:id="br0">
      <inkml:brushProperty name="width" value="0.025" units="cm"/>
      <inkml:brushProperty name="height" value="0.025" units="cm"/>
    </inkml:brush>
  </inkml:definitions>
  <inkml:trace contextRef="#ctx0" brushRef="#br0">1 0 9513,'0'0'12748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4.454"/>
    </inkml:context>
    <inkml:brush xml:id="br0">
      <inkml:brushProperty name="width" value="0.025" units="cm"/>
      <inkml:brushProperty name="height" value="0.025" units="cm"/>
    </inkml:brush>
  </inkml:definitions>
  <inkml:trace contextRef="#ctx0" brushRef="#br0">1 0 13132,'0'0'6145,"6"9"-4875,8 18-548,0 1 0,-2 1 0,-1 0 1,-1 0-1,-1 1 0,-2 0 0,4 41 0,-10-65-779,0-1 0,0 1 1,0-1-1,0 0 0,1 1 1,0-1-1,0 0 0,1 0 1,-1 0-1,1-1 0,0 1 1,0 0-1,1-1 0,5 7 1,-6-10-256,-1 1 1,1 0-1,-1-1 0,1 1 1,0-1-1,0 0 1,0 0-1,-1 0 1,1 0-1,0-1 1,4 1-1,-1 0-695,-1-1 0,0 0-1,1-1 1,-1 1 0,1-1-1,-1 0 1,7-3 0,19-11-7513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4.795"/>
    </inkml:context>
    <inkml:brush xml:id="br0">
      <inkml:brushProperty name="width" value="0.025" units="cm"/>
      <inkml:brushProperty name="height" value="0.025" units="cm"/>
    </inkml:brush>
  </inkml:definitions>
  <inkml:trace contextRef="#ctx0" brushRef="#br0">171 0 10346,'0'0'7890,"-11"1"-5952,2-1-1737,-1 2 0,1 0 0,0 0 0,0 0 0,0 1 0,0 1 0,0-1 0,-11 8 0,15-8-49,0 0 1,1 0-1,-1 0 0,1 0 0,0 1 0,0-1 0,0 1 0,1 0 1,0 0-1,-1 1 0,1-1 0,1 1 0,-1-1 0,1 1 1,-1 0-1,1 0 0,1 0 0,-1 0 0,-1 9 0,3-12-126,0 0 0,0 0 1,0-1-1,0 1 0,0 0 0,0 0 0,0 0 0,1 0 0,-1 0 0,1-1 0,-1 1 0,1 0 0,0 0 0,0-1 0,0 1 0,0 0 0,0-1 0,0 1 0,0-1 0,0 1 0,3 1 1,-1-1 3,0 1 1,1-1 0,-1-1-1,1 1 1,-1 0 0,1-1-1,0 0 1,-1 1 0,1-2-1,4 2 1,6-1 97,-1 0-1,1 0 1,-1-1-1,1-1 1,18-3 0,-21 1-92,0 0 0,1-1 0,-2 0 0,1 0 0,0-1 1,-1-1-1,13-8 0,-19 11-16,1 0 0,0 0 0,-1-1 0,0 0 0,0 0 0,0 0 0,0 0 0,-1-1 0,1 0 0,-1 1 0,0-1 0,-1 0 0,1 0 0,-1-1 0,0 1 1,2-10-1,-3 13-13,-1 1 1,0-1 0,0 1-1,0 0 1,0-1 0,0 1 0,0-1-1,0 1 1,-1-1 0,1 1 0,0 0-1,-1-1 1,1 1 0,-1 0 0,0-1-1,1 1 1,-1 0 0,0 0 0,0-1-1,0 1 1,1 0 0,-1 0-1,0 0 1,-1 0 0,0-1 0,-1 1-12,0-1 0,0 1 1,0 0-1,0 0 1,1 0-1,-1 1 1,0-1-1,0 1 0,-1 0 1,1-1-1,-5 2 1,2-1-98,0 1 0,-1-1 0,1 2 0,0-1 1,0 1-1,0-1 0,1 2 0,-1-1 0,0 1 0,1-1 1,-10 8-1,14-9-11,0-1 1,0 1-1,0 0 1,0 0-1,0 0 0,0 1 1,0-1-1,0 0 1,0 0-1,1 0 1,-1 1-1,0-1 0,1 0 1,-1 1-1,1-1 1,0 0-1,-1 1 1,1-1-1,0 1 0,0-1 1,0 2-1,0-2-75,1 0 0,-1 0 0,1 0 0,0 0-1,-1-1 1,1 1 0,0 0 0,-1 0 0,1 0 0,0-1-1,0 1 1,0-1 0,0 1 0,0 0 0,-1-1 0,1 0-1,0 1 1,0-1 0,0 1 0,3-1 0,5 2-1362,0-1 0,0 1-1,0-2 1,17 0 0,13-4-3330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5.153"/>
    </inkml:context>
    <inkml:brush xml:id="br0">
      <inkml:brushProperty name="width" value="0.025" units="cm"/>
      <inkml:brushProperty name="height" value="0.025" units="cm"/>
    </inkml:brush>
  </inkml:definitions>
  <inkml:trace contextRef="#ctx0" brushRef="#br0">186 3 11979,'0'0'9481,"-10"-1"-8466,2 0-889,-1 1 1,0 0 0,1 1 0,-1 0 0,0 0 0,1 1 0,-1 0 0,1 1-1,0-1 1,-1 2 0,2-1 0,-1 1 0,0 0 0,1 1 0,-1 0-1,-5 6 1,9-9-56,1 0-1,0 0 0,0 0 0,0 1 0,1-1 1,-1 1-1,1 0 0,-5 5 0,7-7-65,0-1 0,0 0 0,0 1 0,0-1 0,0 0 0,0 0 0,0 1-1,0-1 1,0 0 0,0 1 0,0-1 0,0 0 0,0 0 0,0 1 0,0-1 0,0 0 0,0 1-1,0-1 1,0 0 0,0 0 0,0 1 0,0-1 0,1 0 0,-1 0 0,0 1 0,0-1 0,0 0 0,1 0-1,-1 1 1,0-1 0,0 0 0,0 0 0,1 0 0,-1 1 0,22 2 24,4-4-378,0-2 0,48-10 0,-53 8 168,0 0-1,0 2 1,1 1-1,0 0 1,22 3 0,-43-1 178,0 0 0,-1 0 0,1 0-1,0 0 1,0 0 0,0 0 0,-1 1 0,1-1 0,0 0 0,-1 1 0,1-1 0,0 0 0,-1 1 0,1-1 0,0 1 0,-1-1 0,1 1-1,-1-1 1,1 1 0,-1 0 0,1-1 0,-1 1 0,1 0 0,-1-1 0,0 1 0,1 0 0,-1-1 0,0 1 0,1 1 0,-4 26-44,-20 22 565,17-41-108,-1-1 0,0 0 0,-1 0 0,-13 11 1,18-17-509,0 1 1,0-1-1,0 0 1,-1 0 0,1 0-1,0 0 1,-1-1-1,1 1 1,-1-1 0,0 0-1,1 0 1,-1 0-1,0-1 1,0 1 0,1-1-1,-7 0 1,9 0-281,1-1 1,-1 0 0,1 1-1,-1-1 1,1 1 0,-1-1-1,1 0 1,0 1 0,-1-1-1,1 0 1,0 0-1,-1 1 1,1-1 0,0 0-1,0 0 1,0 1 0,0-1-1,0 0 1,-1 0 0,2 1-1,-1-1 1,0 0-1,0 0 1,0-1 0,0-1-2136,0-9-5287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5.498"/>
    </inkml:context>
    <inkml:brush xml:id="br0">
      <inkml:brushProperty name="width" value="0.025" units="cm"/>
      <inkml:brushProperty name="height" value="0.025" units="cm"/>
    </inkml:brush>
  </inkml:definitions>
  <inkml:trace contextRef="#ctx0" brushRef="#br0">224 34 14734,'0'0'4853,"-10"-6"-3503,6 3-1319,-1 0-1,1 0 1,-1 0-1,0 0 1,0 1-1,0 0 0,0 0 1,0 1-1,-1-1 1,1 1-1,-1 0 1,1 1-1,0-1 1,-1 1-1,1 0 1,-1 0-1,1 1 1,-1-1-1,1 1 1,-1 1-1,1-1 1,0 1-1,-8 3 1,8-3-46,-47 29 714,51-30-670,-1 0 0,0 0-1,1 0 1,-1 0 0,1 0 0,0 0 0,-1 1-1,1-1 1,0 0 0,0 1 0,0-1 0,0 1 0,0-1-1,0 1 1,0 0 0,0-1 0,0 1 0,1 0 0,-1 0-1,1-1 1,0 1 0,-1 0 0,1 0 0,0 0 0,0 0-1,0 3 1,3-3-14,-1-1 0,1 1 0,-1-1 0,1 0-1,0 0 1,-1 0 0,1 0 0,0 0 0,0 0-1,0-1 1,0 1 0,0-1 0,0 0 0,0 0 0,3-1-1,2 2 21,53 3 16,-36-3-34,-1 0 0,0 1 0,1 2 1,-1 1-1,-1 0 0,34 13 0,-56-18-5,0 1 0,0-1 0,-1 0-1,1 1 1,0-1 0,0 0-1,-1 1 1,1-1 0,0 1 0,-1-1-1,1 1 1,0-1 0,-1 1 0,1-1-1,0 1 1,-1 0 0,1-1 0,-1 1-1,0 0 1,1 0 0,-1-1 0,1 1-1,-1 0 1,0 0 0,0 0-1,1-1 1,-1 3 0,-1-2 31,1 0 0,-1 0 0,1 0 0,-1 0 0,0 0 0,1 0 0,-1 0 0,0 0 0,0 0 0,0-1 0,1 1 0,-1 0 0,0 0 0,0-1 0,0 1 0,-2 0 0,-47 18 1097,16-11-942,-44 4 0,30-9-6680,42-3-1835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6.367"/>
    </inkml:context>
    <inkml:brush xml:id="br0">
      <inkml:brushProperty name="width" value="0.025" units="cm"/>
      <inkml:brushProperty name="height" value="0.025" units="cm"/>
    </inkml:brush>
  </inkml:definitions>
  <inkml:trace contextRef="#ctx0" brushRef="#br0">98 170 3331,'1'-5'1950,"10"-55"5558,-9 50-6550,-1-1 0,0 0 0,-1 0 0,0 0 1,0 1-1,-3-15 0,3 25-909,0-1 1,0 0 0,-1 0-1,1 1 1,0-1 0,0 0-1,0 1 1,-1-1-1,1 0 1,0 1 0,-1-1-1,1 0 1,0 1 0,-1-1-1,1 1 1,-1-1 0,1 1-1,-1-1 1,1 1-1,-1-1 1,1 1 0,-1 0-1,0-1 1,1 1 0,-1 0-1,0-1 1,1 1 0,-1 0-1,0 0 1,1-1-1,-1 1 1,0 0 0,0 0-1,1 0 1,-1 0 0,0 0-1,1 0 1,-1 0 0,0 0-1,0 1 1,1-1-1,-1 0 1,0 0 0,1 0-1,-1 1 1,0-1 0,1 0-1,-2 2 1,-1-1 22,0 1-1,1 0 1,-1 0 0,0 0 0,1 1-1,-1-1 1,1 1 0,0-1 0,-2 4-1,-5 10 136,2 0 0,0 1-1,0 0 1,2 0 0,0 0-1,1 1 1,-3 29-1,1 129 1201,7-132-1370,0-9-3,2-1 1,1 1 0,1-1-1,3-1 1,16 49 0,-20-75 772,-1-9-217,1-21 80,0-36-356,-1-187-175,-5 223-197,0 26-155,2 0 199,0-1 0,0 1 0,0 0-1,0 0 1,1 0 0,0-1 0,-1 1-1,1 0 1,0-1 0,0 1 0,1-1-1,-1 1 1,2 2 0,1 0 14,1 0 0,0 1 0,-1-1 0,2-1 0,-1 1 0,0-1 1,1 0-1,0 0 0,0-1 0,0 1 0,0-1 0,1-1 0,-1 1 0,1-1 0,0 0 1,0-1-1,-1 0 0,1 0 0,0 0 0,0-1 0,0 0 0,0 0 0,0-1 0,13-2 0,-6 0 8,-1-1 0,-1 0 1,1-1-1,0 0 0,-1-1 0,0 0 0,-1-1 0,1 0 0,-1-1 0,-1 0 0,0-1 0,10-10 0,-6 0 20,-11 15-24,-1 0 0,1 0 0,0 0-1,0 0 1,1 0 0,-1 1 0,7-5-1,-9 46-302,0-35 303,-1 0-1,0-1 0,1 1 0,0 0 1,0-1-1,0 1 0,0 0 0,0-1 0,0 1 1,0-1-1,1 0 0,-1 0 0,1 1 1,0-1-1,0 0 0,0 0 0,0 0 1,0-1-1,0 1 0,0 0 0,5 1 0,-3-1 5,1 0-1,0-1 1,0 0-1,0 0 1,0 0-1,0 0 0,0-1 1,0 0-1,0 0 1,0 0-1,5-2 1,9-1-94,-2-1 1,1-1-1,0-1 1,-1-1-1,25-13 1,-18 7-1322,44-22-4223,-22 18-3081,-27 12 2646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6.711"/>
    </inkml:context>
    <inkml:brush xml:id="br0">
      <inkml:brushProperty name="width" value="0.025" units="cm"/>
      <inkml:brushProperty name="height" value="0.025" units="cm"/>
    </inkml:brush>
  </inkml:definitions>
  <inkml:trace contextRef="#ctx0" brushRef="#br0">220 49 10634,'0'0'7543,"-2"-8"-5151,2 5-2301,0 1 1,-1 0-1,1-1 1,-1 1-1,0 0 1,0-1-1,0 1 1,0 0-1,0 0 1,0 0-1,-1 0 1,1 0-1,-2-2 1,1 3-57,0 0 0,0 0 0,0 0 0,0 0 0,0 1 0,1-1 0,-1 1 0,0-1 0,0 1 0,0 0 0,-1 0 0,1 0 0,0 0 1,0 0-1,0 0 0,0 0 0,0 1 0,0-1 0,0 1 0,0 0 0,1-1 0,-5 3 0,-7 2 26,1 1-1,-1 1 1,1 0-1,0 0 1,-19 16-1,25-18 84,1-1 0,-1 2-1,1-1 1,0 1 0,0-1 0,1 2-1,0-1 1,0 0 0,0 1-1,1-1 1,0 1 0,-4 12 0,7-18-140,0 0 0,0 0 1,0 0-1,-1 0 0,1 0 1,0 1-1,0-1 0,0 0 1,1 0-1,-1 0 0,0 0 1,0 0-1,1 0 0,-1 0 1,0 0-1,1 0 0,-1 0 1,1 0-1,0 0 0,-1 0 1,1 0-1,0 0 0,-1 0 1,1 0-1,0 0 0,1 0 1,0 1-65,1-1-1,0 1 1,0-1 0,0 0 0,0 0 0,-1 0 0,1 0 0,0-1 0,6 1-1,5 0-562,0-1-1,0 0 0,16-3 1,14-8-2821,0-9-2657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7.085"/>
    </inkml:context>
    <inkml:brush xml:id="br0">
      <inkml:brushProperty name="width" value="0.025" units="cm"/>
      <inkml:brushProperty name="height" value="0.025" units="cm"/>
    </inkml:brush>
  </inkml:definitions>
  <inkml:trace contextRef="#ctx0" brushRef="#br0">115 1 15086,'0'0'3139,"-10"4"-1238,4-2-1768,1 0 1,0 1 0,0 0 0,-1 0-1,2 0 1,-1 1 0,0-1 0,1 1-1,-1 0 1,1 0 0,0 1-1,1-1 1,-1 1 0,1 0 0,0 0-1,0 0 1,0 1 0,1-1 0,-3 9-1,0 2 242,0 1 0,2 1 0,0-1 0,1 0 0,0 1 0,2-1 0,0 1 0,5 30 0,0-18-217,2-1 0,1 1 0,2-2-1,15 35 1,-22-61-814,-1-7 233,-1-23 66,-4-36 117,1 52 159,-9-40-63,11 50 155,-1 0 1,0-1 0,1 1-1,-1 0 1,0-1 0,0 1-1,0 0 1,-1 0 0,1 0-1,-1 0 1,1 0 0,-1 0-1,1 1 1,-1-1 0,0 0 0,-3-1-1,5 3-2,0 0 1,-1 0-1,1 0 0,0 0 0,0 0 0,-1 0 1,1 0-1,0 1 0,0-1 0,0 0 0,-1 0 1,1 0-1,0 1 0,0-1 0,0 0 0,-1 0 0,1 0 1,0 1-1,0-1 0,0 0 0,0 0 0,0 1 1,0-1-1,0 0 0,-1 1 0,1-1 0,0 0 1,0 0-1,0 1 0,0-1 0,0 0 0,0 0 1,0 1-1,1-1 0,-1 0 0,0 1 0,0-1 0,0 0 1,0 0-1,0 1 0,0-1 0,0 0 0,0 0 1,1 1-1,-1-1 0,0 0 0,0 0 0,1 1 1,6 16 57,-1-12-49,0-1 0,1 1 0,-1-2-1,1 1 1,-1-1 0,1 0 0,0 0 0,1 0 0,-1-1 0,0-1-1,1 1 1,-1-1 0,1 0 0,-1-1 0,1 1 0,-1-2 0,11 0-1,-4 0-7,-1-1 0,1-1 0,0 0 0,-1 0 0,0-1 0,0-1 0,0 0 0,20-11 0,4-13-47,-15 10 51,-16 16 9,-7 6 14,-4 6 69,0 0-1,0 1 0,1 0 0,1 0 0,-1 0 1,2 0-1,-1 0 0,1 1 0,0 13 0,1-21-82,1-1 0,0 1-1,1 0 1,-1 0-1,0-1 1,1 1-1,-1 0 1,1 0-1,0-1 1,0 1-1,0-1 1,0 1 0,1-1-1,-1 1 1,1-1-1,-1 0 1,1 0-1,0 1 1,0-1-1,0-1 1,0 1-1,0 0 1,0 0 0,0-1-1,1 1 1,-1-1-1,1 0 1,-1 0-1,1 0 1,0 0-1,-1 0 1,1 0-1,0-1 1,-1 1 0,1-1-1,0 0 1,0 0-1,-1 0 1,5 0-1,-3 0-151,-1 0-1,1 0 1,0 0-1,0 0 1,0-1-1,0 1 1,0-1-1,0 0 1,-1-1-1,1 1 1,0 0-1,-1-1 1,6-3-1,-7 3-294,1-1-1,-1 1 1,0-1-1,0 0 1,0 0-1,0 0 1,0 0-1,-1 0 0,1 0 1,-1 0-1,0-1 1,0 1-1,0 0 1,0-1-1,0-5 1,1-28-6137,-1-7-5461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7.409"/>
    </inkml:context>
    <inkml:brush xml:id="br0">
      <inkml:brushProperty name="width" value="0.025" units="cm"/>
      <inkml:brushProperty name="height" value="0.025" units="cm"/>
    </inkml:brush>
  </inkml:definitions>
  <inkml:trace contextRef="#ctx0" brushRef="#br0">1 0 7175,'0'0'15470,"59"43"-16398,-35-27-834,1-1-2979,-2 0-2786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07.770"/>
    </inkml:context>
    <inkml:brush xml:id="br0">
      <inkml:brushProperty name="width" value="0.025" units="cm"/>
      <inkml:brushProperty name="height" value="0.025" units="cm"/>
    </inkml:brush>
  </inkml:definitions>
  <inkml:trace contextRef="#ctx0" brushRef="#br0">99 0 4228,'0'0'16549,"-10"4"-14707,3 0-1751,-44 22 1678,49-25-1612,-1 1-1,1 0 0,0 0 0,0 0 0,0 0 1,0 0-1,0 0 0,0 0 0,1 1 0,-1-1 1,1 0-1,0 1 0,-1 0 0,1-1 0,0 1 1,1 0-1,-1-1 0,0 1 0,1 0 0,-1 3 1,2-5-144,-1 1 0,1-1 0,-1 0 0,1 1 0,-1-1 0,1 0 0,0 0 0,0 0 0,0 1 0,0-1 0,0 0 0,0 0 0,0 0 0,0 0 0,0-1 0,0 1 0,1 0 0,-1 0 0,0-1 0,0 1 0,1-1 0,-1 1 0,0-1 0,1 1 0,-1-1 0,1 0 0,-1 0 0,1 0 0,-1 0 0,2 0 0,55 2 86,-48-2-68,56-2-1328,108-17 0,-106 14 1649,-67 6-273,0 0 0,-1-1-1,1 1 1,-1 0-1,1-1 1,-1 1 0,1 0-1,-1 0 1,1 0-1,-1-1 1,0 1 0,1 0-1,-1 0 1,0 0 0,0 0-1,1 0 1,-1 0-1,0 0 1,0 0 0,0-1-1,0 1 1,0 0 0,0 0-1,-1 0 1,1 1-1,-1 0-22,1 0-1,0-1 1,0 1-1,0 0 1,0-1-1,0 1 0,0 0 1,1-1-1,-1 1 1,0-1-1,1 1 1,-1 0-1,1-1 1,0 1-1,0-1 0,-1 1 1,1-1-1,0 0 1,0 1-1,2 1 1,11 0-21,1 0 1,-1-1-1,1 0 1,-1-1 0,1-1-1,-1 0 1,1-1-1,16-3 1,-17 2-202,56-7-2000,-25-1-2421,-18 4-1386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1.284"/>
    </inkml:context>
    <inkml:brush xml:id="br0">
      <inkml:brushProperty name="width" value="0.025" units="cm"/>
      <inkml:brushProperty name="height" value="0.025" units="cm"/>
    </inkml:brush>
  </inkml:definitions>
  <inkml:trace contextRef="#ctx0" brushRef="#br0">110 65 5349,'0'0'10186,"7"-6"-7853,-1 2-1699,-3 2-436,0 1-1,-1-1 1,1 0 0,-1 0 0,1 1 0,-1-2 0,0 1 0,0 0 0,0 0 0,0-1 0,0 1 0,-1-1 0,1 0 0,1-4 0,-2 7-128,-1-1 1,0 1-1,0-1 1,0 1-1,1-1 1,-1 1-1,0-1 1,0 1-1,0-1 1,0 0-1,0 1 1,0-1-1,0 1 0,0-1 1,0 1-1,0-1 1,0 1-1,0-1 1,-1 1-1,1-1 1,0 1-1,0-1 1,-1 1-1,1-1 1,0 1-1,0-1 1,-1 1-1,1-1 0,-1 1 1,1 0-1,0-1 1,-1 1-1,1-1 1,-1 1-1,-22 0 403,-23 18-700,36-11 218,0 1 0,0 1 0,0 0 0,-11 14 0,19-20 0,-1 0 0,1 0 0,0 0 0,0 0 0,0 0 0,1 0 0,-1 1 0,1-1-1,0 0 1,0 1 0,0-1 0,0 1 0,0 0 0,1-1 0,0 1 0,0 0 0,0-1 0,0 1 0,0 0 0,2 4 0,-1-6-62,0-1 0,1 1 0,-1-1 0,0 0-1,1 0 1,0 0 0,-1 0 0,1 0 0,0 0 0,-1 0 0,1 0 0,0-1-1,0 1 1,-1 0 0,1-1 0,0 0 0,0 1 0,0-1 0,0 0 0,0 0 0,0 0-1,2-1 1,50-2-3351,-51 3 3083,39-8-3804,0-8-912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9:29.618"/>
    </inkml:context>
    <inkml:brush xml:id="br0">
      <inkml:brushProperty name="width" value="0.025" units="cm"/>
      <inkml:brushProperty name="height" value="0.025" units="cm"/>
    </inkml:brush>
  </inkml:definitions>
  <inkml:trace contextRef="#ctx0" brushRef="#br0">605 105 7335,'-50'10'426,"0"3"0,1 1 0,-48 22-1,69-24-139,0 1 0,1 2 0,0 1 0,1 1 0,1 1 0,-29 27 0,41-31-240,1 2 1,0-1-1,0 1 1,2 1-1,0 0 1,1 1-1,1 0 1,1 0-1,0 1 1,1-1-1,-6 38 1,2 15 95,-4 132 1,12-152-154,3 0-1,1 0 1,3-1-1,11 51 1,-12-82 6,1 0 1,2 0-1,0-1 0,0 0 0,2 0 1,0-1-1,2 0 0,-1-1 1,2 0-1,0 0 0,1-1 1,0-1-1,23 18 0,-15-16 8,1-1 0,1-2 0,0 0 0,0-1-1,2-1 1,-1-2 0,1 0 0,0-2-1,47 8 1,-4-6-1,0-4-1,107-3 0,-134-5 45,0-2-1,0-1 0,-1-2 0,1-2 1,-2-2-1,0-1 0,0-2 0,-1-2 1,-1-1-1,-1-2 0,58-42 1,-53 30 118,-1-1 0,-2-1 0,-2-3 0,-1 0 0,-2-3 0,-2 0 0,-1-3 0,-2 0 0,23-50 0,-38 67-63,-2-2 0,-1 1 0,-1-2 0,-1 1 0,-1-1 0,-2 0 0,-1-1 0,-1 1 1,-2-1-1,-1 1 0,-1-1 0,-6-35 0,3 42-54,-2 0 0,0 1 1,-1-1-1,-1 1 0,-1 1 1,-1 0-1,-1 0 0,-1 1 1,-1 0-1,-1 1 0,0 0 1,-1 2-1,-1-1 1,-1 2-1,-35-27 0,23 24-30,0 1 0,-1 2 0,-1 1 0,-1 1 0,0 2 0,0 1 0,-1 2 1,0 1-1,-50-6 0,26 9-256,0 1-1,0 4 1,0 2 0,-106 17 0,126-13-241,1 2-1,-1 2 1,2 1-1,-1 1 1,2 2-1,0 2 1,0 1 0,2 2-1,-40 29 1,7 8-3044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1.629"/>
    </inkml:context>
    <inkml:brush xml:id="br0">
      <inkml:brushProperty name="width" value="0.025" units="cm"/>
      <inkml:brushProperty name="height" value="0.025" units="cm"/>
    </inkml:brush>
  </inkml:definitions>
  <inkml:trace contextRef="#ctx0" brushRef="#br0">109 22 8680,'0'0'9647,"-8"0"-8457,4-1-1108,0 1 0,0 0 1,0 0-1,0 1 0,0-1 0,0 1 0,0 0 1,0 0-1,1 0 0,-1 0 0,0 1 0,1 0 0,-1-1 1,1 1-1,-1 1 0,1-1 0,0 0 0,0 1 1,0 0-1,0-1 0,1 1 0,-1 0 0,1 1 0,-1-1 1,1 0-1,0 1 0,0-1 0,1 1 0,-1-1 1,1 1-1,0 0 0,-2 7 0,3-9-47,0 0 0,-1 0 1,1 0-1,0 0 0,1 0 0,-1 0 0,0 0 0,1 0 1,-1 0-1,1 0 0,-1 0 0,1 0 0,0 0 0,0 0 1,0-1-1,0 1 0,0 0 0,0-1 0,0 1 0,1 0 1,-1-1-1,0 0 0,1 1 0,0-1 0,-1 0 0,1 0 1,0 0-1,-1 0 0,1 0 0,0 0 0,0 0 0,0-1 1,0 1-1,0-1 0,0 1 0,3-1 0,-2 1 64,1-1 0,-1 0 0,1 0 0,-1 0-1,0 0 1,1 0 0,-1-1 0,0 0 0,1 0-1,-1 0 1,0 0 0,0 0 0,0 0 0,0-1 0,0 0-1,0 1 1,0-1 0,-1 0 0,1-1 0,-1 1 0,5-4-1,-5 2-29,1-1 0,-1 1 0,1 0 0,-1-1 0,-1 0 1,1 1-1,-1-1 0,1 0 0,-1 0 0,-1 0 0,1 0 0,-1 0 0,0 0 0,0-7 0,0 9-74,-1 1 1,1 0-1,-1 0 0,1 0 1,-1 0-1,0-1 1,0 1-1,0 0 1,0 0-1,0 1 0,0-1 1,0 0-1,-1 0 1,1 0-1,-1 1 1,1-1-1,-1 1 0,0-1 1,0 1-1,1 0 1,-1 0-1,0 0 1,0 0-1,0 0 1,0 0-1,-1 0 0,1 0 1,0 1-1,0-1 1,0 1-1,0 0 1,-1 0-1,1 0 0,-3 0 1,4 0-197,1 1 0,-1-1 0,1 0 0,-1 1 0,1-1 0,-1 1 0,1-1 0,-1 1 0,1-1 0,0 1 0,-1-1 0,1 1 0,0-1 0,-1 1 0,1-1 0,0 1 0,0 0 1,-1-1-1,1 1 0,0 0 0,0-1 0,0 1 0,0 0 0,0-1 0,0 1 0,0 0 0,0-1 0,0 1 0,0 0 0,0-1 0,0 1 0,1-1 0,-1 1 0,0 0 0,0-1 0,1 1 0,-1-1 0,0 1 0,1 0 0,-1-1 0,1 1 0,-1-1 1,1 0-1,0 2 0,12 7-5901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2.501"/>
    </inkml:context>
    <inkml:brush xml:id="br0">
      <inkml:brushProperty name="width" value="0.025" units="cm"/>
      <inkml:brushProperty name="height" value="0.025" units="cm"/>
    </inkml:brush>
  </inkml:definitions>
  <inkml:trace contextRef="#ctx0" brushRef="#br0">0 1 9641,'0'0'10789,"0"10"-10026,0 69 487,1-77-1214,0-1 0,-1 0 1,1 0-1,0 0 0,0-1 1,0 1-1,0 0 0,0 0 1,0 0-1,1-1 0,-1 1 1,0-1-1,0 1 0,0-1 1,1 1-1,-1-1 0,0 0 1,1 1-1,-1-1 0,0 0 1,1 0-1,-1 0 0,0 0 1,0 0-1,1 0 1,-1-1-1,0 1 0,1 0 1,1-1-1,45-8 945,-2-18-740,-41 22-244,0 1-1,1 1 1,-1-1-1,1 1 1,0 0-1,0 0 1,0 1-1,0 0 1,0 0-1,9-2 1,-18 35 158,2-30-161,0 0 1,1-1-1,-1 1 1,1 0 0,0 0-1,-1 0 1,1 0 0,0 0-1,-1 0 1,1 0 0,0 0-1,0 0 1,0 1 0,0-1-1,0 0 1,0 0-1,0 0 1,0 0 0,0 0-1,1 0 1,-1 1 0,1-2-77,0 1 1,-1-1 0,1 0-1,0 0 1,-1 0 0,1 1-1,0-1 1,-1 0 0,1 0-1,0 0 1,-1 0 0,1 0-1,0 0 1,-1-1 0,1 1-1,0 0 1,-1 0 0,1 0-1,0 0 1,-1-1 0,1 1-1,1-1 1,39-26-10214,-27 15 1358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2.860"/>
    </inkml:context>
    <inkml:brush xml:id="br0">
      <inkml:brushProperty name="width" value="0.025" units="cm"/>
      <inkml:brushProperty name="height" value="0.025" units="cm"/>
    </inkml:brush>
  </inkml:definitions>
  <inkml:trace contextRef="#ctx0" brushRef="#br0">49 94 10890,'0'0'9556,"-8"7"-9246,-23 24 149,30-30-420,0 0 1,1-1 0,-1 1-1,0 0 1,1 0 0,-1-1-1,0 1 1,1 0 0,-1 0-1,1 0 1,0 0 0,-1 0 0,1 0-1,0 0 1,-1-1 0,1 1-1,0 0 1,0 0 0,0 0-1,0 0 1,0 0 0,0 0-1,0 0 1,0 2 0,1-2 10,0-1 1,-1 1-1,1 0 1,0-1-1,0 1 1,0-1-1,-1 1 1,1-1-1,0 1 1,0-1-1,0 0 1,0 1 0,0-1-1,0 0 1,0 0-1,0 0 1,0 0-1,0 0 1,1 0-1,43-5 1386,-34-1-1395,-1 1 1,0-1-1,0-1 0,-1 0 1,0 0-1,0-1 1,-1 0-1,0-1 1,0 0-1,-1 0 1,0 0-1,0-1 1,-1 0-1,-1 0 0,0-1 1,6-15-1,-27 43-631,-4 20 588,19-36 28,1 1 0,-1 0 0,0-1 0,1 1 0,-1 0 0,1-1 1,0 1-1,0 0 0,0 0 0,0-1 0,0 1 0,0 0 0,0 0 0,0-1 0,1 1 1,-1 0-1,0 0 0,1-1 0,0 1 0,-1-1 0,1 1 0,0 0 0,0-1 0,0 0 1,0 1-1,0-1 0,0 1 0,0-1 0,1 0 0,-1 0 0,0 0 0,1 0 0,1 2 1,27 4-1601,4-5-7563,-23-2-2474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3.574"/>
    </inkml:context>
    <inkml:brush xml:id="br0">
      <inkml:brushProperty name="width" value="0.025" units="cm"/>
      <inkml:brushProperty name="height" value="0.025" units="cm"/>
    </inkml:brush>
  </inkml:definitions>
  <inkml:trace contextRef="#ctx0" brushRef="#br0">0 0 16432,'0'0'6534,"0"57"-6470,0-43-32,0-1 0,2-4 0,3-4-256,1-5-673,3 0-769,-6-3-384,-3-12-2402,4-7-1281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3.916"/>
    </inkml:context>
    <inkml:brush xml:id="br0">
      <inkml:brushProperty name="width" value="0.025" units="cm"/>
      <inkml:brushProperty name="height" value="0.025" units="cm"/>
    </inkml:brush>
  </inkml:definitions>
  <inkml:trace contextRef="#ctx0" brushRef="#br0">6 6 15439,'0'0'9384,"-5"-5"-13579,10 5-418,1 0-2882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4.571"/>
    </inkml:context>
    <inkml:brush xml:id="br0">
      <inkml:brushProperty name="width" value="0.025" units="cm"/>
      <inkml:brushProperty name="height" value="0.025" units="cm"/>
    </inkml:brush>
  </inkml:definitions>
  <inkml:trace contextRef="#ctx0" brushRef="#br0">1 0 2050,'0'0'17649,"1"9"-16587,3 195 793,-4-164-1762,0-39-87,0-1 0,0 0 0,0 0-1,0 1 1,0-1 0,0 0 0,0 0-1,0 0 1,0 1 0,0-1-1,0 0 1,0 0 0,0 0 0,0 1-1,0-1 1,0 0 0,1 0 0,-1 0-1,0 1 1,0-1 0,0 0-1,0 0 1,0 0 0,0 0 0,1 1-1,-1-1 1,0 0 0,0 0-1,0 0 1,0 0 0,1 0 0,-1 0-1,0 0 1,0 1 0,0-1 0,1 0-1,-1 0 1,0 0 0,0 0-1,0 0 1,1 0 0,-1 0 0,11-5 248,7-13 4,1-21-121,-7 14-58,-8 19-200,-2 8-177,-3 1 303,1 0 0,0 1 1,0-1-1,0 0 1,1 0-1,-1 1 0,1-1 1,0 0-1,0 0 0,0 0 1,0 0-1,0 0 0,1 0 1,-1 0-1,3 2 1,-2-3 44,1 0 0,-1 0 0,1-1 0,0 1 1,0-1-1,-1 0 0,1 0 0,0 0 0,0 0 1,0 0-1,0-1 0,0 1 0,0-1 1,0 0-1,1 0 0,3-1 0,-1 1-7,0 0-1,-1 0 1,1-1-1,0 1 0,-1-2 1,1 1-1,-1-1 1,1 1-1,-1-1 1,0-1-1,0 1 1,0-1-1,0 0 1,0 0-1,-1 0 0,1-1 1,-1 0-1,0 0 1,0 0-1,5-7 1,-8 10-118,-10 31-480,3 10 537,6-39-42,-1-1 0,1 1 0,0-1 0,0 0 1,0 1-1,0-1 0,0 1 0,0-1 1,1 0-1,-1 1 0,0-1 0,0 0 1,0 1-1,0-1 0,0 1 0,1-1 0,-1 0 1,0 1-1,0-1 0,0 0 0,1 0 1,-1 1-1,0-1 0,0 0 0,1 1 1,-1-1-1,0 0 0,1 0 0,-1 0 0,1 1 1,15-16-5224,-2-4-1363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4.900"/>
    </inkml:context>
    <inkml:brush xml:id="br0">
      <inkml:brushProperty name="width" value="0.025" units="cm"/>
      <inkml:brushProperty name="height" value="0.025" units="cm"/>
    </inkml:brush>
  </inkml:definitions>
  <inkml:trace contextRef="#ctx0" brushRef="#br0">37 1 8872,'0'0'10666,"-36"59"-10633,41-45-130,11-3-1344,4-5-2018,2-3-1378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5.245"/>
    </inkml:context>
    <inkml:brush xml:id="br0">
      <inkml:brushProperty name="width" value="0.025" units="cm"/>
      <inkml:brushProperty name="height" value="0.025" units="cm"/>
    </inkml:brush>
  </inkml:definitions>
  <inkml:trace contextRef="#ctx0" brushRef="#br0">68 1 8616,'0'0'10485,"-6"4"-9978,5-3-525,-4 1 211,1 1 0,0 1 0,0-1 0,-1 0-1,2 1 1,-1 0 0,0 0 0,1 0 0,0 1 0,0-1-1,0 1 1,1-1 0,-1 1 0,1 0 0,0 0 0,0 0-1,1 0 1,-2 10 0,4-14-161,0 1 0,-1-1 1,1 0-1,0 0 0,0 0 0,0 0 1,0 0-1,1 0 0,-1 0 0,0 0 1,0 0-1,1-1 0,-1 1 0,0 0 0,1-1 1,-1 1-1,1-1 0,-1 1 0,0-1 1,1 0-1,-1 0 0,1 1 0,-1-1 1,1 0-1,-1 0 0,1-1 0,-1 1 0,1 0 1,1-1-1,50-6 544,-23-8-435,-25 13-148,-1-1-1,0 1 1,1 0-1,-1 0 1,1 1-1,0-1 1,-1 1-1,1 0 1,0 0-1,9 0 1,13 0 179,-18 0-566,-1 0 1,1 1-1,0 0 1,-1 1-1,16 2 1,-16 4-6462,-3-6-1398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5.710"/>
    </inkml:context>
    <inkml:brush xml:id="br0">
      <inkml:brushProperty name="width" value="0.025" units="cm"/>
      <inkml:brushProperty name="height" value="0.025" units="cm"/>
    </inkml:brush>
  </inkml:definitions>
  <inkml:trace contextRef="#ctx0" brushRef="#br0">54 47 3555,'0'0'6091,"10"-6"-2807,45-31 2321,-55 37-5537,0-1 1,0 1-1,0 0 0,0 0 1,0 0-1,0 0 1,0 0-1,0 0 1,1-1-1,-1 1 0,0 0 1,0 0-1,0 0 1,0 0-1,0 0 0,0 0 1,0 0-1,0 0 1,0-1-1,0 1 0,0 0 1,1 0-1,-1 0 1,0 0-1,0 0 0,0 0 1,0 0-1,0 0 1,0 0-1,1 0 0,-1 0 1,0 0-1,0 0 1,0 0-1,0 0 0,0 0 1,0 0-1,1 0 1,-1 0-1,0 0 1,0 0-1,0 0 0,0 0 1,0 0-1,0 0 1,1 0-1,-1 0 0,0 0 1,0 0-1,0 0 1,0 0-1,0 1 0,0-1 1,0 0-1,0 0 1,0 0-1,1 0 0,-1 0 1,0 0-1,0 0 1,0 0-1,0 1 0,0-1 1,0 0-1,0 0 1,0 0-1,0 0 0,0 0 1,0 1-1,-6 12 977,-13 17-931,3-5 128,0 1-1,2 0 1,-17 40 0,27-53-220,-1-1 0,2 1 1,0 0-1,0-1 0,1 2 0,1-1 1,0 0-1,1 0 0,0 0 0,4 19 1,-3-27-21,0-1 0,0 0 0,0 0 1,1 0-1,0 0 0,0 0 0,0-1 1,0 1-1,1 0 0,0-1 0,-1 0 1,1 1-1,0-1 0,0 0 0,1-1 1,-1 1-1,1 0 0,-1-1 0,1 0 1,0 0-1,0 0 0,6 2 0,43 8-1906,0-9-3963,-4-5-7206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49.959"/>
    </inkml:context>
    <inkml:brush xml:id="br0">
      <inkml:brushProperty name="width" value="0.025" units="cm"/>
      <inkml:brushProperty name="height" value="0.025" units="cm"/>
    </inkml:brush>
  </inkml:definitions>
  <inkml:trace contextRef="#ctx0" brushRef="#br0">0 1 14894,'0'4'1538,"0"8"-962,0 2 609,6 6 0,3-2-128,5-1-160,11-3-192,-1-3-353,1-2-192,7-4-96,-5-3-32,-3-2-384,-4 0-801,-4 0-1217,-5-2-1730,-4-10-833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0:02.360"/>
    </inkml:context>
    <inkml:brush xml:id="br0">
      <inkml:brushProperty name="width" value="0.025" units="cm"/>
      <inkml:brushProperty name="height" value="0.025" units="cm"/>
    </inkml:brush>
  </inkml:definitions>
  <inkml:trace contextRef="#ctx0" brushRef="#br0">0 83 8936,'0'0'1223,"8"-6"-1212,9-3 17,0 1-1,1 0 1,0 1 0,0 1 0,0 1 0,0 1 0,1 0 0,24-1 0,80-2 479,0 5 1,135 15 0,-210-9-254,185 13 436,426 17 94,8-60-468,-32-1-18,-101 46 83,0-1-36,838-39 371,8 0 153,-1380 21-912,41 0-1104,36 0 1285,-76 0 17,-36-1-4436,18-7 1238,-8-5-2707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0.301"/>
    </inkml:context>
    <inkml:brush xml:id="br0">
      <inkml:brushProperty name="width" value="0.025" units="cm"/>
      <inkml:brushProperty name="height" value="0.025" units="cm"/>
    </inkml:brush>
  </inkml:definitions>
  <inkml:trace contextRef="#ctx0" brushRef="#br0">83 0 9929,'0'0'8873,"-34"51"-7912,19-25-32,1 1-321,3 1-159,6-1-257,1-4-160,4-4 32,0-5-1025,15-5-544,-3-8-706,1-1-2657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0.645"/>
    </inkml:context>
    <inkml:brush xml:id="br0">
      <inkml:brushProperty name="width" value="0.025" units="cm"/>
      <inkml:brushProperty name="height" value="0.025" units="cm"/>
    </inkml:brush>
  </inkml:definitions>
  <inkml:trace contextRef="#ctx0" brushRef="#br0">79 102 12940,'0'0'6086,"-39"48"-5093,26-26-128,0 3-545,4 1-224,4 0-96,5-3-352,0-3-897,0-6-385,11-5-288,3-8-992,-5-1-1250</inkml:trace>
  <inkml:trace contextRef="#ctx0" brushRef="#br0" timeOffset="1">319 0 16432,'0'0'3875,"-25"47"-3394,16-24-257,3 0-160,1 1 0,5-6-32,0-2-320,0-6-513,0-6 128,14-4 1,-1-1-577,5-13-1762,2-6-1377,-2-6-2051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1.018"/>
    </inkml:context>
    <inkml:brush xml:id="br0">
      <inkml:brushProperty name="width" value="0.025" units="cm"/>
      <inkml:brushProperty name="height" value="0.025" units="cm"/>
    </inkml:brush>
  </inkml:definitions>
  <inkml:trace contextRef="#ctx0" brushRef="#br0">260 78 9065,'0'0'12620,"-40"70"-12460,33-44-64,5 0-32,2-3 0,0-4-32,0-5-545,0-5-319,0-6-802,-3-15-11947</inkml:trace>
  <inkml:trace contextRef="#ctx0" brushRef="#br0" timeOffset="1">1 1 13773,'0'0'6374,"82"1"-5157,-31 6-544,1-1-481,2 0-128,-7-1-224,-7-3-1858,-10-2-1954,-3 0-2242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1.348"/>
    </inkml:context>
    <inkml:brush xml:id="br0">
      <inkml:brushProperty name="width" value="0.025" units="cm"/>
      <inkml:brushProperty name="height" value="0.025" units="cm"/>
    </inkml:brush>
  </inkml:definitions>
  <inkml:trace contextRef="#ctx0" brushRef="#br0">309 1 9897,'0'0'8584,"5"58"-7174,4-29-129,2 5-512,-9 6-353,-2 6-96,0 2-191,-18 5-33,-15 7 0,-6 5 0,-14 5-320,-8-3-961,-7-3-994,5-9-4323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8.595"/>
    </inkml:context>
    <inkml:brush xml:id="br0">
      <inkml:brushProperty name="width" value="0.025" units="cm"/>
      <inkml:brushProperty name="height" value="0.025" units="cm"/>
    </inkml:brush>
  </inkml:definitions>
  <inkml:trace contextRef="#ctx0" brushRef="#br0">47 119 4228,'0'0'4105,"-8"0"-2423,-25 1-716,33-1-953,0 0 0,1 0 0,-1 1 0,0-1 0,0 0 1,0 0-1,1 0 0,-1 1 0,0-1 0,0 0 0,0 0 0,0 1 0,0-1 0,0 0 0,0 0 0,0 1 0,0-1 0,0 0 1,0 1-1,0-1 0,0 0 0,0 0 0,0 1 0,0-1 0,0 0 0,0 0 0,0 1 0,0-1 0,0 0 0,0 0 0,0 1 1,0-1-1,-1 0 0,1 0 0,0 1 0,0-1 0,0 0 0,0 0 0,-1 0 0,1 1 0,0-1 0,0 0 0,0 0 1,-1 0-1,1 0 0,0 0 0,0 1 0,-1-1 0,1 0 0,0 0 0,0 0 0,-1 0 0,1 0 0,0 0 0,-1 0 0,1 0 1,0 0-1,0 0 0,-1 0 0,9 4 61,0-1-1,0 0 1,1 0 0,-1-1 0,1 0 0,-1-1 0,16 1 0,72-1 446,-52-2-254,1477-37 2686,-828-15-1581,-65 4-1011,1 39 1796,-587 13-2087,56 13 0,-61-9-483,0-2-1,42 2 1,-79-7 350,0 0 0,0 0 1,0 0-1,0 0 1,1 0-1,-1 0 0,0 0 1,0 0-1,0 0 1,0 0-1,1 0 1,-1 0-1,0 0 0,0 0 1,0 0-1,0 0 1,0 0-1,1 0 0,-1 0 1,0 0-1,0-1 1,0 1-1,0 0 1,0 0-1,1 0 0,-1 0 1,0 0-1,0 0 1,0 0-1,0 0 1,0-1-1,0 1 0,0 0 1,1 0-1,-1 0 1,0 0-1,0 0 0,0-1 1,0 1-1,0 0 1,0 0-1,0 0 1,0 0-1,0 0 0,0-1 1,0 1-1,0 0 1,0 0-1,0 0 1,0 0-1,0-1 0,0 1 1,0 0-1,0 0 1,0 0-1,0-2-529,0-12-4681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29.887"/>
    </inkml:context>
    <inkml:brush xml:id="br0">
      <inkml:brushProperty name="width" value="0.025" units="cm"/>
      <inkml:brushProperty name="height" value="0.025" units="cm"/>
    </inkml:brush>
  </inkml:definitions>
  <inkml:trace contextRef="#ctx0" brushRef="#br0">221 0 6758,'0'0'15007,"-4"11"-14426,-29 67 190,-3-2-1,-70 107 1,106-182-766,-6 8 42,0-1 1,1 2-1,0-1 1,1 0-1,0 1 0,0 0 1,-4 20-1,8-29-36,0 0 0,1 0 0,-1 0 0,0-1-1,0 1 1,1 0 0,-1 0 0,0 0 0,1-1-1,-1 1 1,1 0 0,-1 0 0,1-1 0,0 1-1,-1 0 1,1-1 0,0 1 0,-1-1 0,1 1-1,0-1 1,0 1 0,-1-1 0,1 1 0,0-1-1,0 0 1,0 0 0,0 1 0,-1-1 0,1 0-1,0 0 1,0 0 0,0 0 0,0 0 0,0 0-1,0 0 1,-1 0 0,2 0 0,42-2 843,-40 1-773,33-4 629,67-20 0,4-1-2907,-34 19-7191,-67 7 2294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0.262"/>
    </inkml:context>
    <inkml:brush xml:id="br0">
      <inkml:brushProperty name="width" value="0.025" units="cm"/>
      <inkml:brushProperty name="height" value="0.025" units="cm"/>
    </inkml:brush>
  </inkml:definitions>
  <inkml:trace contextRef="#ctx0" brushRef="#br0">175 1 12716,'0'0'9577,"-7"11"-9139,-35 57 112,17-30 36,1 1 0,2 1-1,-22 56 1,41-89-539,1 0 0,0 0 1,1 1-1,0-1 0,0 1 0,0-1 0,1 1 0,0-1 0,1 1 0,0-1 1,2 12-1,-1-15-41,-1 0 1,1 0 0,0 0-1,0 0 1,0 0-1,1 0 1,-1 0 0,1-1-1,0 0 1,0 1 0,0-1-1,0 0 1,1 0 0,-1-1-1,1 1 1,0-1-1,-1 1 1,1-1 0,0 0-1,6 1 1,4 1-592,0 0 1,0-1-1,0-1 1,1 0-1,-1-1 1,0 0-1,30-3 0,8-7-4347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1.490"/>
    </inkml:context>
    <inkml:brush xml:id="br0">
      <inkml:brushProperty name="width" value="0.025" units="cm"/>
      <inkml:brushProperty name="height" value="0.025" units="cm"/>
    </inkml:brush>
  </inkml:definitions>
  <inkml:trace contextRef="#ctx0" brushRef="#br0">35 1 14638,'0'0'8360,"-3"11"-7074,2-6-1170,-10 44 575,3 0 0,-3 64 0,10-113-728,1 0 0,0 0-1,0 1 1,0-1 0,0 0 0,0 0 0,0 0-1,0 1 1,0-1 0,0 0 0,0 0 0,0 1-1,0-1 1,0 0 0,0 0 0,0 0 0,1 1-1,-1-1 1,0 0 0,0 0 0,0 0 0,0 0-1,0 1 1,0-1 0,0 0 0,1 0 0,-1 0-1,0 0 1,0 0 0,0 1 0,0-1 0,1 0-1,-1 0 1,0 0 0,0 0 0,0 0 0,1 0-1,-1 0 1,0 0 0,0 0 0,0 0 0,1 0-1,-1 0 1,0 0 0,1 0 0,10-7-2667,8-14-4257,-6 0-929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1.833"/>
    </inkml:context>
    <inkml:brush xml:id="br0">
      <inkml:brushProperty name="width" value="0.025" units="cm"/>
      <inkml:brushProperty name="height" value="0.025" units="cm"/>
    </inkml:brush>
  </inkml:definitions>
  <inkml:trace contextRef="#ctx0" brushRef="#br0">11 1 15375,'0'0'7014,"-11"56"-6790,11-33-128,0 0-31,0-1-33,0-4-32,4-1-161,1-3-191,1-6-289,-4-4-640,-8-15-9193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2.176"/>
    </inkml:context>
    <inkml:brush xml:id="br0">
      <inkml:brushProperty name="width" value="0.025" units="cm"/>
      <inkml:brushProperty name="height" value="0.025" units="cm"/>
    </inkml:brush>
  </inkml:definitions>
  <inkml:trace contextRef="#ctx0" brushRef="#br0">0 1 13421,'0'0'9993,"56"13"-8680,-16-9-576,3 1-577,7-2-96,-1-2-320,-6 4-1602,-3-2-1569,-11 0-3171,-8-1-6278</inkml:trace>
  <inkml:trace contextRef="#ctx0" brushRef="#br0" timeOffset="1">542 207 17232,'0'0'3396,"-5"49"-1379,0-27-255,-1 3-769,1 1-705,1-2-256,4 1-32,0-5-448,0-3-833,2 0-513,5-8-993,-1-3-1056,3-6-1634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0:11.141"/>
    </inkml:context>
    <inkml:brush xml:id="br0">
      <inkml:brushProperty name="width" value="0.025" units="cm"/>
      <inkml:brushProperty name="height" value="0.025" units="cm"/>
    </inkml:brush>
  </inkml:definitions>
  <inkml:trace contextRef="#ctx0" brushRef="#br0">0 14 6278,'0'0'2109,"8"-2"-1495,30-3 193,1 1 0,-1 2 0,1 2 0,74 8 0,-47-2 246,0-2-1,120-9 0,-121 0-716,1 4 0,127 13-1,-99 1 186,167 2-1,-251-12-1997,2 0-5635,-2-3 1368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2.533"/>
    </inkml:context>
    <inkml:brush xml:id="br0">
      <inkml:brushProperty name="width" value="0.025" units="cm"/>
      <inkml:brushProperty name="height" value="0.025" units="cm"/>
    </inkml:brush>
  </inkml:definitions>
  <inkml:trace contextRef="#ctx0" brushRef="#br0">5 1 16432,'0'0'9448,"-4"49"-8358,13-33-450,7-4-320,6-2-191,5-3-33,-4-4-128,2-1-1057,-1-2-1122,1 0-1248,-11-8-2338,1-4-5254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2.890"/>
    </inkml:context>
    <inkml:brush xml:id="br0">
      <inkml:brushProperty name="width" value="0.025" units="cm"/>
      <inkml:brushProperty name="height" value="0.025" units="cm"/>
    </inkml:brush>
  </inkml:definitions>
  <inkml:trace contextRef="#ctx0" brushRef="#br0">104 1 16303,'0'0'3844,"-43"67"-1442,32-39 97,-3-1-1090,5 3-640,-2 2-513,6-1-224,-1 0-128,3-1-1185,3-5-1346,-2-4-1216,2-9-2820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33.232"/>
    </inkml:context>
    <inkml:brush xml:id="br0">
      <inkml:brushProperty name="width" value="0.025" units="cm"/>
      <inkml:brushProperty name="height" value="0.025" units="cm"/>
    </inkml:brush>
  </inkml:definitions>
  <inkml:trace contextRef="#ctx0" brushRef="#br0">247 1 14574,'0'0'9134,"7"10"-7730,2 7-1139,1 1-1,-2 0 1,-1 0 0,0 0 0,-1 1-1,-1 0 1,0 0 0,-2 0 0,2 31 0,-6-30-269,-1 1 1,-1-1 0,-1 0 0,-1 0 0,-1 0 0,0 0-1,-2-1 1,0 0 0,-1-1 0,-22 34 0,14-27-878,0-2-1,-1 0 1,-2-2 0,0 0 0,-1-1 0,-1 0 0,-30 18 0,3-9-4292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5:59.734"/>
    </inkml:context>
    <inkml:brush xml:id="br0">
      <inkml:brushProperty name="width" value="0.025" units="cm"/>
      <inkml:brushProperty name="height" value="0.025" units="cm"/>
    </inkml:brush>
  </inkml:definitions>
  <inkml:trace contextRef="#ctx0" brushRef="#br0">0 68 3683,'0'0'7448,"5"-8"-5052,-3 5-2035,17-30 1727,-18 31-1733,0 0-1,0 1 1,0-1-1,1 1 1,-1-1-1,1 1 1,-1-1-1,1 1 1,-1 0-1,1-1 1,0 1-1,-1 0 1,1 0-1,0 0 1,0 1-1,0-1 1,3-1-1,-4 4-275,-1-1-1,1 0 0,0 0 1,0 0-1,-1 1 1,1-1-1,-1 0 1,1 1-1,-1-1 1,1 1-1,-1-1 0,0 1 1,0-1-1,0 0 1,0 1-1,0-1 1,0 1-1,0-1 0,0 1 1,-1 1-1,1 0 90,-1 18 83,-2 1 1,0 0-1,-2-1 0,0 0 1,-11 27-1,-9 39 894,25-87-1125,-1 0-1,1 1 1,0-1-1,0 0 0,0 0 1,0 1-1,0-1 1,0 0-1,0 0 0,0 1 1,0-1-1,0 0 1,0 1-1,0-1 1,0 0-1,0 0 0,0 1 1,0-1-1,0 0 1,0 1-1,0-1 0,1 0 1,-1 0-1,0 1 1,0-1-1,0 0 0,0 0 1,0 1-1,1-1 1,-1 0-1,0 0 0,0 0 1,1 0-1,-1 1 1,0-1-1,0 0 1,1 0-1,-1 0 0,0 0 1,0 0-1,1 0 1,-1 1-1,0-1 0,1 0 1,-1 0-1,0 0 1,0 0-1,1 0 0,-1 0 1,22-7 542,18-18-7,-9 2-524,42-41 1,14-11-282,-86 74 202,-2 5-2,-1 0 1,1 0 0,-1-1-1,0 1 1,0 0 0,0-1-1,-5 7 1,1-1 49,2-3 27,1-2-2,0-1 1,1 1-1,-1 0 1,1 0 0,0 1-1,0-1 1,1 0-1,-1 0 1,1 1 0,0-1-1,0 1 1,0 0 0,1-1-1,-1 8 1,4-11 9,0 0 0,-1-1 0,1 1 1,0-1-1,-1 1 0,1-1 0,0 0 0,0 0 0,-1 0 1,1 0-1,4-2 0,-6 2-14,8-1-9,-1-1 0,1-1 0,-1 1 0,1-1 0,-1-1 0,0 1 0,0-2 0,-1 1 0,1-1 0,-1 0 0,8-7 0,6-7-40,0-1-1,19-24 1,-44 52-6,0 0 0,1 1 1,-1-1-1,-3 18 0,2-7 91,3-16-36,1 1 0,0-1 1,0 1-1,0-1 0,0 1 1,1 0-1,-1-1 0,1 1 1,0 0-1,0 0 0,0-1 1,1 1-1,-1 0 0,1-1 1,0 1-1,1 4 0,0-6-79,0 0-1,0 0 0,-1-1 1,1 1-1,0 0 0,0-1 0,1 0 1,-1 1-1,0-1 0,0 0 1,1 0-1,-1 0 0,1 0 0,-1-1 1,1 1-1,-1 0 0,1-1 1,-1 0-1,1 0 0,-1 0 0,1 0 1,-1 0-1,4-1 0,-2 0-697,-1 0 0,0 0 1,0-1-1,1 1 0,-1-1 0,0 0 0,0 1 0,0-2 0,-1 1 1,1 0-1,0 0 0,-1-1 0,1 0 0,-1 1 0,0-1 0,0 0 1,0 0-1,0 0 0,1-5 0,-2 7 483,12-21-7666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0.202"/>
    </inkml:context>
    <inkml:brush xml:id="br0">
      <inkml:brushProperty name="width" value="0.025" units="cm"/>
      <inkml:brushProperty name="height" value="0.025" units="cm"/>
    </inkml:brush>
  </inkml:definitions>
  <inkml:trace contextRef="#ctx0" brushRef="#br0">13 0 4356,'0'0'20270,"0"10"-19507,-5 24-295,2-17-184,1 0-1,0 0 0,1 0 0,3 33 1,-2-49-271,1 0 1,0 0-1,-1 0 1,1 0-1,0-1 1,0 1 0,0 0-1,0 0 1,0-1-1,0 1 1,0 0-1,0-1 1,0 1-1,0-1 1,0 1-1,0-1 1,0 0-1,0 0 1,1 1 0,-1-1-1,0 0 1,0 0-1,0 0 1,0 0-1,3-1 1,32-2 360,-26-1-380,0 1 0,0-1-1,-1-1 1,0 0 0,0-1 0,0 1 0,13-13 0,-12 10-70,0 1 0,1 0 1,-1 0-1,20-8 1,-29 15 71,-1 0 0,0 0 0,0 0 1,1 0-1,-1 1 0,0-1 0,1 0 1,-1 0-1,0 0 0,0 0 0,1 0 1,-1 1-1,0-1 0,0 0 0,0 0 1,1 0-1,-1 1 0,0-1 0,0 0 0,0 0 1,0 1-1,1-1 0,-1 0 0,0 0 1,0 1-1,0-1 0,0 0 0,0 0 1,0 1-1,0-1 0,0 0 0,0 1 0,0-1 1,0 0-1,0 1 0,0-1 0,0 0 1,0 0-1,0 1 0,0-1 0,0 25 197,2 6-28,2-30-171,0 0 0,0 0 1,0 0-1,0-1 0,0 0 1,0 1-1,0-2 0,0 1 1,0 0-1,0-1 0,0 1 1,0-1-1,0 0 0,-1-1 1,5-1-1,32-18-1009,-35 17 830,1 0 0,1 0 0,-1 1 0,0 0 0,1 0 0,0 1 0,0-1 0,10-1 0,-17 5 207,1-1 1,0 0-1,0 1 0,0-1 0,0 1 1,0-1-1,0 1 0,-1-1 0,1 1 1,0 0-1,-1-1 0,1 1 1,0 0-1,-1-1 0,1 1 0,-1 0 1,1 0-1,-1 0 0,1 0 1,-1-1-1,1 1 0,-1 0 0,0 0 1,0 0-1,1 0 0,-1 0 0,0 0 1,0 0-1,0 0 0,0 0 1,0 0-1,-1 2 0,1 46 1318,-1-35-1029,1-13-410,1 23 572,2-16-2617,3-17-4835,-1-7-2983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0.527"/>
    </inkml:context>
    <inkml:brush xml:id="br0">
      <inkml:brushProperty name="width" value="0.025" units="cm"/>
      <inkml:brushProperty name="height" value="0.025" units="cm"/>
    </inkml:brush>
  </inkml:definitions>
  <inkml:trace contextRef="#ctx0" brushRef="#br0">1 0 8616,'0'0'19923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1.102"/>
    </inkml:context>
    <inkml:brush xml:id="br0">
      <inkml:brushProperty name="width" value="0.025" units="cm"/>
      <inkml:brushProperty name="height" value="0.025" units="cm"/>
    </inkml:brush>
  </inkml:definitions>
  <inkml:trace contextRef="#ctx0" brushRef="#br0">28 68 4805,'0'0'9208,"9"-8"-4905,-4 1-3369,27-29 1256,-30 34-1745,0 0 0,1 0 1,-1 0-1,1 1 0,-1-1 0,1 1 0,-1 0 0,1 0 0,6-2 0,-9 3-395,1 0 0,0 0-1,-1 0 1,1 0 0,0 0 0,-1 0-1,1 0 1,0 0 0,-1 1 0,1-1-1,0 0 1,-1 0 0,1 0 0,0 1-1,-1-1 1,1 0 0,-1 1 0,1-1-1,-1 1 1,1-1 0,-1 1 0,1-1-1,-1 1 1,1-1 0,-1 1 0,1-1-1,-1 1 1,0-1 0,1 2 0,6 26 625,-7 36-166,-1-59-399,-3 16-56,0 0 0,-2 0 0,-1 0 0,0-1-1,-1 0 1,-2-1 0,0 1 0,-13 18 0,-19 40 27,41-78-78,1 1 1,-1 0 0,0 0-1,1 0 1,-1-1 0,1 1-1,0 0 1,-1 0 0,1 0-1,0 0 1,-1 0 0,1 0-1,0 0 1,0 0 0,0 0-1,0 0 1,0 0 0,0 0-1,0 0 1,0 0 0,0 0-1,0 0 1,1 0 0,-1 0-1,0 0 1,1 0 0,-1-1-1,1 1 1,-1 0 0,1 0-1,-1 0 1,1 0 0,-1-1-1,1 1 1,0 0 0,0-1-1,-1 1 1,1 0 0,0-1-1,0 1 1,0-1 0,0 1-1,-1-1 1,3 1 0,3 0 65,1 0 1,0 0 0,0 0 0,0-1 0,11-1 0,0 0 130,38 3-262,67 0 499,-112-3-1129,0 0 0,0 0 1,-1-1-1,1-1 0,-1 0 1,0 0-1,0-1 0,16-8 1,-5-5-4877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2.039"/>
    </inkml:context>
    <inkml:brush xml:id="br0">
      <inkml:brushProperty name="width" value="0.025" units="cm"/>
      <inkml:brushProperty name="height" value="0.025" units="cm"/>
    </inkml:brush>
  </inkml:definitions>
  <inkml:trace contextRef="#ctx0" brushRef="#br0">178 40 3972,'0'0'11696,"8"-8"-8840,26-23-331,-51 46 1463,-60 61-3326,57-53-370,2 1 0,1 1 0,-16 29 0,27-42-224,0 0 1,1 0-1,0 1 1,1-1-1,1 1 1,0 0-1,1 0 0,0 1 1,0 19-1,2-29-49,1 0-1,0 0 1,0 0-1,0 0 1,0 0-1,1 0 1,-1 0-1,1 0 1,0-1-1,0 1 1,1-1-1,-1 1 1,1-1-1,-1 0 1,1 0-1,0 0 1,0 0-1,1-1 1,-1 1-1,0-1 1,1 0-1,-1 0 1,1 0-1,0 0 1,0-1-1,0 1 1,0-1-1,7 1 1,9 3-574,1-1 0,1-1 1,-1-1-1,26-1 1,3-1-4518,-2-4-4377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2.380"/>
    </inkml:context>
    <inkml:brush xml:id="br0">
      <inkml:brushProperty name="width" value="0.025" units="cm"/>
      <inkml:brushProperty name="height" value="0.025" units="cm"/>
    </inkml:brush>
  </inkml:definitions>
  <inkml:trace contextRef="#ctx0" brushRef="#br0">6 0 5285,'0'0'17873,"0"54"-16528,-2-25-544,2 2-417,-4-2-224,4-2-95,0-3-33,4-5-161,7-6-1024,5-8-320,-2-5-417,6-1-929,-6-17-4003</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2.754"/>
    </inkml:context>
    <inkml:brush xml:id="br0">
      <inkml:brushProperty name="width" value="0.025" units="cm"/>
      <inkml:brushProperty name="height" value="0.025" units="cm"/>
    </inkml:brush>
  </inkml:definitions>
  <inkml:trace contextRef="#ctx0" brushRef="#br0">80 1 7111,'0'0'14093,"-42"55"-12908,30-29-128,-3 2-384,8 1-321,4-3-256,3-5-32,0-1-288,5-7-1057,4-5-193,-2-6-928,-3-2-2050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699"/>
    </inkml:context>
    <inkml:brush xml:id="br0">
      <inkml:brushProperty name="width" value="0.05" units="cm"/>
      <inkml:brushProperty name="height" value="0.05" units="cm"/>
    </inkml:brush>
  </inkml:definitions>
  <inkml:trace contextRef="#ctx0" brushRef="#br0">49 1 19060,'-1'0'68,"0"-1"0,-1 1 0,1 0-1,0 0 1,0 0 0,0 1 0,0-1 0,0 0-1,0 0 1,0 0 0,0 1 0,0-1 0,0 0-1,0 1 1,0-1 0,0 1 0,0 0 0,0-1 0,1 1-1,-1 0 1,0-1 0,0 1 0,1 0 0,-1 0-1,0-1 1,1 1 0,-1 0 0,1 0 0,-1 0-1,1 0 1,-1 0 0,1 0 0,0 0 0,-1 2 0,-11 41 590,11-39-504,-2 14-98,1-1 0,0 2 0,2 34 0,1-46-66,-1 0-1,1-1 0,1 1 1,-1 0-1,1-1 1,1 1-1,-1-1 1,1 0-1,1 1 0,-1-1 1,1-1-1,6 8 1,-9-12 6,1 0 1,-1 0 0,1 0 0,0-1-1,-1 1 1,1-1 0,0 0-1,0 1 1,0-1 0,0 0 0,0 0-1,0 0 1,1 0 0,-1 0-1,0-1 1,0 1 0,1-1 0,-1 1-1,0-1 1,3 0 0,-2-1 6,0 1 0,0-1 1,0 0-1,0 0 1,0 0-1,0 0 0,0-1 1,-1 1-1,1-1 1,-1 1-1,1-1 0,-1 0 1,4-4-1,0 0 59,0-1 0,0 0 0,-1-1-1,0 0 1,0 1 0,-1-1 0,0-1-1,0 1 1,2-11 0,-4 14 9,-1 0 0,0 0 0,-1-1 0,1 1 0,-1-1 0,0 1 0,0 0 0,-1-1 0,1 1 0,-3-8 0,2 11-69,1 0 1,-1 1 0,0-1-1,1 1 1,-1-1 0,0 1-1,0-1 1,0 1 0,0-1 0,0 1-1,0 0 1,-1 0 0,1-1-1,0 1 1,-1 0 0,1 0-1,-1 0 1,1 1 0,-1-1-1,1 0 1,-1 1 0,1-1-1,-1 0 1,0 1 0,0 0 0,1-1-1,-1 1 1,0 0 0,1 0-1,-1 0 1,0 0 0,0 0-1,1 1 1,-1-1 0,-2 1-1,-37 10-1043,38-10 705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0:13.468"/>
    </inkml:context>
    <inkml:brush xml:id="br0">
      <inkml:brushProperty name="width" value="0.025" units="cm"/>
      <inkml:brushProperty name="height" value="0.025" units="cm"/>
    </inkml:brush>
  </inkml:definitions>
  <inkml:trace contextRef="#ctx0" brushRef="#br0">159 150 2787,'-18'1'1611,"1"2"1,0 0 0,-23 7-1,20-5 1242,40-8 889,16-3-3261,-19 2-387,1 1 0,-1 1 0,1 0 0,0 1 0,26 3-1,22-2 363,49-1 98,55-4-413,-151 3-117,1-1 0,0-1 1,-1-1-1,0 0 0,0-1 1,22-11-1,-41 17-16,1 0 0,-1 0 0,1 0 0,-1 0 0,0 0 0,1 0 0,-1 0-1,1 0 1,-1 0 0,0 0 0,1 0 0,-1 0 0,0-1 0,1 1 0,-1 0 0,0 0-1,1-1 1,-1 1 0,0 0 0,1 0 0,-1-1 0,0 1 0,1 0 0,-1 0 0,0-1 0,0 1-1,0-1 1,1 1 0,-1 0 0,0-1 0,0 1 0,0 0 0,0-1 0,0 1 0,0-1 0,0 1-1,1 0 1,-1-1 0,0 1 0,0-1 0,-1 1 0,1 0 0,0-1 0,0 1 0,0 0 0,0-1-1,0 1 1,0-1 0,0 1 0,-1-1 0,-26-7-111,-40 2-314,-403-12 401,283 10-16,186 8-22,6 1-40,0 0 1,0 0-1,0-1 0,-1 1 0,1-1 0,0 0 0,0-1 0,5 0 0,11-1 96,656-18-56,-614 20 114,-47 1-399,0-1 1,-1 0-1,1-1 1,24-5-1,-30-3-4039,-9-7-3741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3.115"/>
    </inkml:context>
    <inkml:brush xml:id="br0">
      <inkml:brushProperty name="width" value="0.025" units="cm"/>
      <inkml:brushProperty name="height" value="0.025" units="cm"/>
    </inkml:brush>
  </inkml:definitions>
  <inkml:trace contextRef="#ctx0" brushRef="#br0">1 31 7559,'0'0'18354,"74"-25"-17554,-22 24-511,4-2-193,-4 2-96,-5 1-1121,-6 0-1954,-5 0-1121,-12 1-3876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3.458"/>
    </inkml:context>
    <inkml:brush xml:id="br0">
      <inkml:brushProperty name="width" value="0.025" units="cm"/>
      <inkml:brushProperty name="height" value="0.025" units="cm"/>
    </inkml:brush>
  </inkml:definitions>
  <inkml:trace contextRef="#ctx0" brushRef="#br0">2 114 18449,'0'0'6919,"-2"67"-6471,2-34-287,0-1-129,0 2-193,2-2-1184,7-4-1570,-2-8-928,1-9-3524</inkml:trace>
  <inkml:trace contextRef="#ctx0" brushRef="#br0" timeOffset="1">162 1 10442,'0'0'9961,"-3"60"-8295,3-41-129,12-3-512,10-1-544,3-5-193,4-6-96,5-2-993,-1-2-1281,-4-3-1409,-2-10-1345,-8-7-1827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3.819"/>
    </inkml:context>
    <inkml:brush xml:id="br0">
      <inkml:brushProperty name="width" value="0.025" units="cm"/>
      <inkml:brushProperty name="height" value="0.025" units="cm"/>
    </inkml:brush>
  </inkml:definitions>
  <inkml:trace contextRef="#ctx0" brushRef="#br0">107 1 8200,'0'0'11787,"-29"63"-9897,13-34 96,1 2-481,1 2-544,0 1-320,5 0-385,3-2-224,3-2-32,3-7-1089,0-6-1634,0-9-2113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16:04.165"/>
    </inkml:context>
    <inkml:brush xml:id="br0">
      <inkml:brushProperty name="width" value="0.025" units="cm"/>
      <inkml:brushProperty name="height" value="0.025" units="cm"/>
    </inkml:brush>
  </inkml:definitions>
  <inkml:trace contextRef="#ctx0" brushRef="#br0">156 0 4773,'0'0'17232,"61"76"-16143,-43-37-128,0 5-257,-13 4-255,-5 4-97,-5 3-128,-20 2-31,-13 2-65,-7 1-96,-2-3-1185,-3-4-1570,3-9-2722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1.637"/>
    </inkml:context>
    <inkml:brush xml:id="br0">
      <inkml:brushProperty name="width" value="0.025" units="cm"/>
      <inkml:brushProperty name="height" value="0.025" units="cm"/>
    </inkml:brush>
  </inkml:definitions>
  <inkml:trace contextRef="#ctx0" brushRef="#br0">163 309 8584,'1'-11'737,"4"-54"-661,4-70 527,-12 52 3720,3 83-4229,0-1 1,0 1-1,0-1 1,0 0-1,0 1 1,0-1-1,0 1 1,0-1-1,0 0 0,-1 1 1,1-1-1,0 1 1,0-1-1,0 1 1,-1-1-1,1 1 1,0-1-1,-1 1 0,1-1 1,0 1-1,-1-1 1,1 1-1,-1 0 1,1-1-1,-1 1 1,1 0-1,-1-1 1,1 1-1,-1 0 0,0-1 1,-13 11 1393,-7 27-934,12-14-423,2 1 0,1 1 0,0-1 0,2 1 0,1 0 0,1 0 0,1 0 0,1 0 0,1 0 0,7 35 0,-2-30 20,1 1 1,1-1-1,2-1 0,1 0 0,1 0 1,2-1-1,0-1 0,20 26 1,44 47-58,-51-69-223,-2 1-1,30 49 1,-55-80 102,1 0 0,0 0 0,-1 0 0,1 0 1,-1-1-1,1 1 0,-1 0 0,0 0 0,1 0 0,-1 0 0,0 0 0,0 0 0,1 0 1,-1 0-1,0 0 0,0 0 0,0 0 0,0 0 0,-1 0 0,1 2 0,-1-2 11,1-1-1,-1 0 1,1 1-1,-1-1 0,0 0 1,1 0-1,-1 1 1,1-1-1,-1 0 0,0 0 1,1 0-1,-1 0 1,1 0-1,-1 0 0,0 0 1,1 0-1,-1 0 1,0 0-1,1 0 1,-1 0-1,1-1 0,-1 1 1,0-1-1,-40-18-579,-37-38 122,-86-82-1,79 64 944,82 73-358,0 0 0,1 0 0,-1-1 0,1 1 0,-1-1 0,1 0 0,0 1 0,-2-6 0,6-2 348,17 3-449,4 2-567,0 0 1,-1-1 0,30-13-1,-43 14-761,1 0 1,0 0-1,-1-1 0,0-1 0,14-13 1,16-21-7860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1.978"/>
    </inkml:context>
    <inkml:brush xml:id="br0">
      <inkml:brushProperty name="width" value="0.025" units="cm"/>
      <inkml:brushProperty name="height" value="0.025" units="cm"/>
    </inkml:brush>
  </inkml:definitions>
  <inkml:trace contextRef="#ctx0" brushRef="#br0">80 0 14894,'0'0'988,"-9"14"-193,7-12-754,-7 11 237,0 0 0,1 0-1,1 1 1,0 0 0,1 1 0,0-1 0,1 1-1,-5 28 1,9-30-183,0-1 0,1 1 1,1 0-1,0-1 0,1 1 0,0-1 0,1 1 0,0-1 0,1 0 0,0 0 0,1 0 1,8 13-1,-9-17-101,1-1 0,1 0-1,0 0 1,-1 0 0,2 0 0,-1-1 0,1 0 0,0 0 0,1-1 0,-1 0 0,1 0 0,0-1 0,0 0 0,0-1 0,1 1-1,-1-1 1,1-1 0,9 2 0,-3-1-534,-1-1-1,1-1 1,27-1-1,-37 0-96,1-1 0,0 0-1,-1 0 1,1 0 0,-1 0-1,1-1 1,-1 0 0,0 0-1,0-1 1,0 1 0,0-1-1,8-6 1,10-15-4386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2.337"/>
    </inkml:context>
    <inkml:brush xml:id="br0">
      <inkml:brushProperty name="width" value="0.025" units="cm"/>
      <inkml:brushProperty name="height" value="0.025" units="cm"/>
    </inkml:brush>
  </inkml:definitions>
  <inkml:trace contextRef="#ctx0" brushRef="#br0">160 0 8648,'0'0'6086,"1"9"-5285,0 34-12,-3 1 1,-1-1-1,-2 0 1,-20 76 0,15-69-201,3-38-1393,0-19-1032,-7-33-3022,9 25 2763,-10-21-2298</inkml:trace>
  <inkml:trace contextRef="#ctx0" brushRef="#br0" timeOffset="1">0 140 4004,'0'0'15182,"74"33"-14765,-29-29-289,2-3-64,3-1-1153,1 0-1698,-4-10-1217,-13-10-128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2.662"/>
    </inkml:context>
    <inkml:brush xml:id="br0">
      <inkml:brushProperty name="width" value="0.025" units="cm"/>
      <inkml:brushProperty name="height" value="0.025" units="cm"/>
    </inkml:brush>
  </inkml:definitions>
  <inkml:trace contextRef="#ctx0" brushRef="#br0">1 1 12107,'0'0'6092,"8"5"-5633,24 13 83,-4-3-315,0 2 0,-1 0 1,-1 2-1,30 28 1,-49-40-217,-1 0 0,0 0 1,0 0-1,0 1 0,-1-1 1,-1 1-1,1 0 0,-1 1 0,0-1 1,-1 1-1,0 0 0,-1 0 1,0 0-1,0 0 0,0 0 1,-2 0-1,1 1 0,-1-1 1,0 0-1,-2 12 0,-1-5 19,-1 0 1,-1 0-1,0 0 0,-1-1 0,-1 0 1,-12 21-1,-62 85-100,43-67-317,-1 2-1747,10-22-2272,1-6-4098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3.006"/>
    </inkml:context>
    <inkml:brush xml:id="br0">
      <inkml:brushProperty name="width" value="0.025" units="cm"/>
      <inkml:brushProperty name="height" value="0.025" units="cm"/>
    </inkml:brush>
  </inkml:definitions>
  <inkml:trace contextRef="#ctx0" brushRef="#br0">0 366 7559,'0'0'7816,"72"-54"-5606,-21 23-673,6-6-96,12 1-480,1-2-768,-5 4-97,-2 4-289,0 4-735,-7 4-738,-4 1-768,-12 3-897,-6-1-929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3.347"/>
    </inkml:context>
    <inkml:brush xml:id="br0">
      <inkml:brushProperty name="width" value="0.025" units="cm"/>
      <inkml:brushProperty name="height" value="0.025" units="cm"/>
    </inkml:brush>
  </inkml:definitions>
  <inkml:trace contextRef="#ctx0" brushRef="#br0">0 143 12300,'0'0'4975,"4"-8"-4212,0 2-712,-1 1 0,1 1-1,0-1 1,0 0 0,0 1-1,1 0 1,-1 0 0,1 0-1,0 1 1,0 0 0,8-4-1,6-3 27,0 2 0,32-9 0,-35 12-27,14-5-219,1 1 0,-1 2 0,1 1-1,44-3 1,-74 9 181,0 0 0,1 0 0,-1 0-1,0 0 1,0 0 0,0 1 0,1-1 0,-1 0-1,0 1 1,0-1 0,0 1 0,0-1 0,0 1 0,1-1-1,-1 1 1,0 0 0,0-1 0,0 1 0,-1 0-1,1 0 1,0 0 0,0 0 0,0 0 0,-1 0 0,1 0-1,0 0 1,0 2 0,0 0 43,0 0 1,-1 1-1,1-1 1,-1 0-1,0 1 1,1-1-1,-2 1 1,1-1-1,0 1 1,-1 3-1,-4 11 251,0-1 0,-13 33 0,16-46-302,-20 47 251,11-31-195,2 1 0,1 1-1,0-1 1,1 1 0,2 1-1,-5 34 1,15-40-2104,-5-17 1842,1 1 1,-1-1 0,1 0 0,-1 0 0,1 1 0,-1-1 0,1 0 0,-1 0-1,1 0 1,-1 0 0,1 0 0,-1 0 0,1 0 0,-1 0 0,1 0-1,-1 0 1,1 0 0,-1 0 0,1 0 0,-1 0 0,1-1-1,-1 1 1,1 0 0,-1 0 0,1-1 0,-1 1 0,1 0 0,-1 0-1,0-1 1,1 1 0,-1-1 0,0 1 0,1-1 0,14-18-8362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15.155"/>
    </inkml:context>
    <inkml:brush xml:id="br0">
      <inkml:brushProperty name="width" value="0.025" units="cm"/>
      <inkml:brushProperty name="height" value="0.025" units="cm"/>
    </inkml:brush>
  </inkml:definitions>
  <inkml:trace contextRef="#ctx0" brushRef="#br0">3358 63 5093,'-216'14'3509,"56"-16"-2995,-184-26 0,-342-18-245,540 48 298,0 6 0,-247 46 0,325-37-495,1 3-1,1 3 1,1 2-1,-116 64 0,-220 176-118,349-226 208,3 3 0,1 1 0,2 3 0,2 1 0,2 2-1,-42 66 1,77-105-99,1 0 0,0 0-1,0 0 1,1 1-1,1 0 1,-1 0 0,2 1-1,0-1 1,0 1-1,1-1 1,0 1-1,1 0 1,1 0 0,0 0-1,0-1 1,1 1-1,0 0 1,1 0 0,1-1-1,0 1 1,0-1-1,1 0 1,1 0 0,0 0-1,8 13 1,10 10-63,1-2-1,2-1 1,1-1 0,1-1-1,1-1 1,2-2 0,0-1-1,2-1 1,63 34 0,10-4-233,3-5 0,117 37 0,-70-37-49,2-8 0,2-6 0,321 27 1,498-41 381,-712-22-146,-144 1 52,605-15 236,-578 4-133,0-7 1,264-67-1,-344 64-92,0-3 0,-2-3 0,-1-2 0,-1-4 0,93-63 0,-124 71 26,-1-2-1,-1-1 1,-1-2-1,38-46 1,-52 52-13,0-1 1,-1 0-1,-2-1 1,-1-1-1,-1 0 1,-1-1-1,8-29 1,-14 38-7,-2 0 1,0 0 0,-2 0 0,0-1 0,-1 1 0,-1-1-1,0 1 1,-2-1 0,0 1 0,-2 0 0,0 0 0,0 0-1,-2 0 1,-14-32 0,5 22-11,-1 1-1,-2 1 0,0 0 1,-2 1-1,0 1 1,-2 1-1,-1 1 1,-31-24-1,1 5-27,-2 3 0,-1 2 0,-2 2 0,-1 3 0,-65-24 0,34 22 9,-2 4 1,-180-34 0,-204 12 18,5 39-16,324 11-128,-245 1-842,273 6-658,-151 26-1,143-6-930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3.752"/>
    </inkml:context>
    <inkml:brush xml:id="br0">
      <inkml:brushProperty name="width" value="0.025" units="cm"/>
      <inkml:brushProperty name="height" value="0.025" units="cm"/>
    </inkml:brush>
  </inkml:definitions>
  <inkml:trace contextRef="#ctx0" brushRef="#br0">0 237 11755,'0'0'7367,"3"8"-6710,7 29 6,-7-24-461,-1-1-1,2 1 0,0-1 1,0 0-1,1 0 0,1-1 1,7 13-1,-12-23-193,0 0 0,0 0 0,0 0 1,0-1-1,0 1 0,1 0 0,-1-1 0,0 1 1,0 0-1,1-1 0,-1 0 0,0 1 1,1-1-1,-1 0 0,0 0 0,1 1 0,-1-1 1,0 0-1,1 0 0,-1-1 0,1 1 0,-1 0 1,0 0-1,1-1 0,-1 1 0,0-1 0,0 1 1,1-1-1,-1 1 0,0-1 0,0 0 0,0 0 1,0 1-1,0-1 0,0 0 0,0 0 0,0 0 1,0 0-1,0 0 0,1-2 0,35-49 203,-35 50-208,19-35 75,-1-1 0,28-74 1,-49 113-57,1 1 1,-1-1-1,1 0 1,-1 1-1,1-1 1,0 0-1,0 1 1,-1-1-1,1 0 1,0 1-1,0-1 1,0 1-1,0-1 1,1 0-1,-1 1 1,0-1-1,1 1 1,-1-1-1,0 0 1,1 0-1,0 1 1,-1-1-1,1 0 1,0 0-1,0 1 1,-1-1-1,1 0 1,0 0-1,0 0 1,0 0 0,0 0-1,0-1 1,1 1-1,-1 0 1,0 0-1,0-1 1,1 1-1,-1-1 1,0 1-1,1-1 1,1 1-1,1 0-19,-1-1 0,1 1 0,-1-1-1,1 0 1,-1 0 0,1-1 0,-1 1-1,1-1 1,-1 1 0,1-1 0,-1 0 0,1-1-1,-1 1 1,0 0 0,0-1 0,5-3 0,3-4-3,-1-1 1,0 0 0,0-1 0,13-18 0,-14 17-65,1-1 0,0 2 0,14-14 1,-23 58 324,-1-30-247,0 0 0,0 0 1,0 0-1,1 0 0,-1 0 0,1 0 0,0 0 0,-1 0 0,1-1 0,1 1 0,-1 0 0,0 0 1,4 4-1,-4-6-14,0 0 0,0 0 0,1 0 0,-1 0 0,0 0 0,1-1 0,-1 1 0,1 0 0,-1-1 0,1 1 0,0-1 0,-1 0 0,1 1 0,-1-1 0,1 0 0,0 0 0,-1 0 0,1 0 0,-1 0 0,1 0 0,0 0 0,-1-1 0,1 1 0,-1-1 0,1 1 0,-1-1 0,4-1 0,5-4-235,1-1 0,-1 0 0,0 0 0,-1-1 0,0-1 0,0 1 1,-1-1-1,0-1 0,0 1 0,6-12 0,8-8-2055,-18 29-3222,-3 11 4114,-1-10 1176,0 0 1,-1-1-1,1 1 0,0 0 1,0 0-1,0 0 0,0 0 0,0 0 1,1 0-1,-1 0 0,0-1 1,0 1-1,0 0 0,1 0 1,-1 0-1,1 0 0,-1-1 0,0 1 1,1 0-1,-1 0 0,2 0 1,8 0-2993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4.189"/>
    </inkml:context>
    <inkml:brush xml:id="br0">
      <inkml:brushProperty name="width" value="0.025" units="cm"/>
      <inkml:brushProperty name="height" value="0.025" units="cm"/>
    </inkml:brush>
  </inkml:definitions>
  <inkml:trace contextRef="#ctx0" brushRef="#br0">38 47 9097,'0'0'8877,"-5"9"-7681,-1 2-743,1 1-1,0 0 1,1 1-1,0-1 1,-3 21 0,6-30-376,1-1 1,0 0 0,0 1 0,0-1 0,0 1 0,0-1 0,0 0 0,0 1-1,1-1 1,-1 1 0,1-1 0,0 0 0,0 0 0,-1 1 0,2-1-1,-1 0 1,3 4 0,-2-5-81,0 0 1,0 1-1,0-1 0,0-1 1,0 1-1,0 0 0,1 0 0,-1-1 1,0 1-1,1-1 0,-1 0 1,0 0-1,1 0 0,-1 0 0,0 0 1,1 0-1,-1-1 0,0 1 1,1-1-1,-1 0 0,0 1 0,0-1 1,4-2-1,2-1-106,0 0-1,0-1 1,-1 0 0,0 0-1,0 0 1,0-1 0,0 0 0,-1-1-1,0 0 1,8-11 0,2-4-167,-1-1 1,14-30-1,-28 52 517,-10 33 1211,2 8-408,7-40-1028,0 1 0,0 0 0,0 0-1,1-1 1,-1 1 0,0 0-1,0 0 1,1-1 0,-1 1-1,0 0 1,1-1 0,-1 1 0,1-1-1,-1 1 1,0 0 0,1-1-1,0 1 1,-1-1 0,1 1 0,-1-1-1,1 0 1,0 1 0,-1-1-1,1 0 1,0 1 0,-1-1 0,1 0-1,0 0 1,-1 1 0,1-1-1,0 0 1,0 0 0,-1 0-1,1 0 1,0 0 0,0 0 0,-1 0-1,1 0 1,0 0 0,0-1-1,-1 1 1,1 0 0,0 0 0,-1-1-1,1 1 1,1-1 0,5-2 10,0 0 1,0-1 0,0 0 0,-1 0 0,1 0-1,-1-1 1,0 0 0,-1 0 0,1-1-1,5-6 1,-6 6-42,0 1-1,0-1 0,0 1 1,1 0-1,0 1 1,0-1-1,0 1 0,1 0 1,-1 1-1,12-5 0,-17 8 15,0 0 0,-1 1 0,1-1 0,-1 0-1,1 1 1,0-1 0,-1 0 0,1 1-1,-1-1 1,1 1 0,-1-1 0,0 1 0,1-1-1,-1 1 1,1-1 0,-1 1 0,0-1-1,0 1 1,1-1 0,-1 1 0,0 0 0,0-1-1,1 1 1,-1 0 0,0-1 0,0 1 0,0 0-1,0 0 1,6 34 229,-1-10-138,-5-24-115,0 1 0,1-1 0,-1 0 0,1 0 0,0 0 0,-1 0 0,1 1 0,0-1 0,0 0-1,0 0 1,-1-1 0,1 1 0,0 0 0,0 0 0,0 0 0,1-1 0,-1 1 0,0 0 0,0-1-1,0 1 1,0-1 0,1 1 0,-1-1 0,0 0 0,1 1 0,-1-1 0,0 0 0,0 0 0,1 0-1,-1 0 1,0 0 0,1 0 0,-1-1 0,0 1 0,0 0 0,1-1 0,-1 1 0,2-1 0,0 0-394,-1-1 0,1 1 0,0 0 0,-1-1 0,1 1 0,-1-1 0,1 0 0,-1 0 0,0 0 0,0 0 0,0 0 0,0-1 0,0 1 0,0-1 0,2-4 0,2-17-5955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44.530"/>
    </inkml:context>
    <inkml:brush xml:id="br0">
      <inkml:brushProperty name="width" value="0.025" units="cm"/>
      <inkml:brushProperty name="height" value="0.025" units="cm"/>
    </inkml:brush>
  </inkml:definitions>
  <inkml:trace contextRef="#ctx0" brushRef="#br0">1 1 8168,'0'0'12043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1.833"/>
    </inkml:context>
    <inkml:brush xml:id="br0">
      <inkml:brushProperty name="width" value="0.025" units="cm"/>
      <inkml:brushProperty name="height" value="0.025" units="cm"/>
    </inkml:brush>
  </inkml:definitions>
  <inkml:trace contextRef="#ctx0" brushRef="#br0">77 423 9289,'-9'7'4009,"1"-2"-3171,2-1-399,-1 1 0,1 0 0,0 0 0,0 0 0,1 0 0,-1 1 0,1 0 0,-7 11-1,12-17-414,0 1-1,0-1 0,0 0 1,0 0-1,0 1 0,1-1 1,-1 0-1,0 0 1,0 1-1,0-1 0,0 0 1,0 0-1,1 1 0,-1-1 1,0 0-1,0 0 0,1 0 1,-1 0-1,0 1 0,0-1 1,1 0-1,-1 0 0,0 0 1,0 0-1,1 0 0,-1 0 1,0 0-1,0 0 0,1 0 1,-1 0-1,0 0 0,1 0 1,-1 0-1,0 0 0,0 0 1,1 0-1,-1 0 0,0 0 1,0 0-1,1 0 0,-1 0 1,0 0-1,0-1 0,1 1 1,-1 0-1,0 0 0,0 0 1,1 0-1,-1-1 1,0 1-1,0 0 0,21-8 210,12-10 62,-1-2 1,0-1-1,31-28 0,81-83-109,80-115 374,-220 248-325,-2 12-70,-3 16 156,-13 71 316,8-66-595,2 1 0,1 0 1,1 35-1,3-65-98,-1-1 0,1 1 0,0 0 0,0-1-1,0 1 1,0-1 0,1 0 0,0 1 0,0-1 0,0 0 0,1 0 0,-1 0-1,1-1 1,0 1 0,0 0 0,0-1 0,0 0 0,1 0 0,0 0 0,-1 0-1,6 2 1,-6-3-260,0-1 0,0 1-1,1-1 1,-1 0 0,1 0 0,-1-1-1,1 1 1,0-1 0,-1 1-1,1-1 1,-1 0 0,1-1 0,0 1-1,-1-1 1,1 1 0,-1-1-1,1 0 1,4-2 0,21-17-8925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2.658"/>
    </inkml:context>
    <inkml:brush xml:id="br0">
      <inkml:brushProperty name="width" value="0.025" units="cm"/>
      <inkml:brushProperty name="height" value="0.025" units="cm"/>
    </inkml:brush>
  </inkml:definitions>
  <inkml:trace contextRef="#ctx0" brushRef="#br0">0 102 12364,'0'0'3395,"58"-8"-2146,-20-1-288,3 0-64,9-2-225,3 1-447,-3-2-161,-3 2-224,-7 2-961,-6-1-737,-13 1-1377,-13 3 384,-8 2-1409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2.997"/>
    </inkml:context>
    <inkml:brush xml:id="br0">
      <inkml:brushProperty name="width" value="0.025" units="cm"/>
      <inkml:brushProperty name="height" value="0.025" units="cm"/>
    </inkml:brush>
  </inkml:definitions>
  <inkml:trace contextRef="#ctx0" brushRef="#br0">0 147 11371,'0'0'6214,"58"-4"-5414,-19-9-223,5-4-353,3-1-160,3-2-352,-1 2-929,-4 0-2050,0-2-417,-6 1-992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3.342"/>
    </inkml:context>
    <inkml:brush xml:id="br0">
      <inkml:brushProperty name="width" value="0.025" units="cm"/>
      <inkml:brushProperty name="height" value="0.025" units="cm"/>
    </inkml:brush>
  </inkml:definitions>
  <inkml:trace contextRef="#ctx0" brushRef="#br0">263 1 9513,'0'0'8317,"-5"14"-7799,-10 15-303,0 0 0,-2-1 0,-36 48 0,40-61-175,2-3-23,1 0 1,0 1-1,0 0 1,2 1-1,0 0 1,0 0-1,1 1 1,-6 18-1,13-33-61,0 0 0,0 0 1,0 0-1,0 1 0,0-1 0,-1 0 0,1 0 1,0 0-1,0 1 0,0-1 0,0 0 0,0 0 1,0 1-1,0-1 0,0 0 0,0 0 0,0 1 1,0-1-1,0 0 0,0 0 0,0 1 0,0-1 1,0 0-1,0 0 0,0 1 0,0-1 0,0 0 1,0 0-1,0 1 0,1-1 0,-1 0 0,0 0 1,0 1-1,0-1 0,0 0 0,1 0 0,-1 0 1,0 0-1,0 1 0,0-1 0,1 0 0,-1 0 1,0 0-1,0 0 0,1 0 0,-1 0 0,0 1 1,0-1-1,1 0 0,-1 0 0,0 0 0,0 0 1,1 0-1,-1 0 0,10-13-5122,-7-12-738</inkml:trace>
  <inkml:trace contextRef="#ctx0" brushRef="#br0" timeOffset="1">0 64 14029,'0'0'4324,"24"55"-3875,12-41-161,12-3-128,6-4-32,2-2-128,-4-4-1473,1-1-1282,-14 0-864,-5-6-1762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3.697"/>
    </inkml:context>
    <inkml:brush xml:id="br0">
      <inkml:brushProperty name="width" value="0.025" units="cm"/>
      <inkml:brushProperty name="height" value="0.025" units="cm"/>
    </inkml:brush>
  </inkml:definitions>
  <inkml:trace contextRef="#ctx0" brushRef="#br0">0 81 13357,'0'0'1745,"2"-9"-325,-2 6-1352,0 0-1,1 0 1,0 0-1,0 1 0,-1-1 1,2 0-1,-1 0 1,0 1-1,0-1 0,1 1 1,0-1-1,-1 1 1,4-3-1,-2 2 41,1 1 0,0-1 0,0 1-1,0 0 1,0 0 0,0 0 0,0 1 0,0 0 0,0 0-1,9-2 1,12-1 403,-1 1 1,0 1-1,29 1 0,-42 2-477,0 0 0,-1 0 0,1 1 1,-1 0-1,1 0 0,-1 2 0,0-1 0,0 1 0,16 9 1,-24-12-40,-1-1 0,1 1 0,0 0 0,-1 0 0,1 0 0,0 1 0,-1-1 0,0 0 0,1 1 0,-1-1 0,0 1 0,1-1 0,-1 1 0,0-1 0,0 1 0,0 0 0,0-1 0,-1 1 0,1 0 0,0 0 0,-1 0 0,1 0 0,-1 0 1,0 0-1,0 0 0,1-1 0,-1 1 0,-1 0 0,1 0 0,0 0 0,0 0 0,-1 0 0,1 0 0,-1 0 0,1 0 0,-1 0 0,-1 2 0,-5 5 26,0 0-1,0 0 1,0-1 0,-1 0-1,-16 13 1,-16 18 44,39-38-70,0 0 0,0 1 1,0-1-1,0 1 0,0-1 1,0 1-1,0-1 0,1 1 1,-1-1-1,0 1 0,1 0 1,0-1-1,-1 1 0,1 0 1,0 0-1,0-1 0,0 1 1,0 0-1,0 0 0,0-1 1,0 1-1,1 0 0,-1-1 0,1 1 1,-1 0-1,1-1 0,0 1 1,-1 0-1,1-1 0,0 0 1,0 1-1,0-1 0,0 1 1,0-1-1,1 0 0,-1 0 1,0 1-1,1-1 0,-1 0 1,1 0-1,-1-1 0,3 3 1,5 1-351,-1-1 0,1 1 0,0-1 0,0-1 0,0 0 0,18 2 0,32 0-4513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5.569"/>
    </inkml:context>
    <inkml:brush xml:id="br0">
      <inkml:brushProperty name="width" value="0.025" units="cm"/>
      <inkml:brushProperty name="height" value="0.025" units="cm"/>
    </inkml:brush>
  </inkml:definitions>
  <inkml:trace contextRef="#ctx0" brushRef="#br0">0 501 6086,'0'0'8899,"0"11"-7634,15 142 396,0-17-1144,-12-84-31,3-1 0,1 1-1,3-1 1,3-1 0,1 0 0,3 0 0,1-2-1,28 51 1,199 336 673,-231-415-808,1-1 0,0-1 0,22 19 1,-25-26-216,-1 0 0,0 1 0,0 1 0,-1-1 0,-1 1 0,0 1 0,-1 0 0,0 0 0,6 16 0,-4 2 21,4 14-30,1-1 0,3-1 0,1 0-1,2-1 1,43 63 0,43 55 591,-80-115-695,1-2 0,2-2 0,2 0 0,73 71 0,-96-106-17,1-1-1,-1 0 1,1-1 0,0 0-1,0 0 1,1-1 0,-1 0-1,1-1 1,0-1 0,-1 1-1,16 0 1,19 0 29,67-3-1,-55-1-48,-43 0-4,0 0 0,-1-1 1,1-1-1,0-1 0,-1 0 0,0 0 1,0-1-1,0-1 0,-1 0 0,0-1 1,0 0-1,0-1 0,17-16 0,12-12 22,-3-2-1,40-49 1,-67 73-12,62-80 28,99-169 0,-66 94-28,21-25-43,213-249 1,-215 297 48,-8-4 0,195-329 0,-160 150-85,-67 134-525,-71 167 320,-9 20 151,0-1 1,-1 1-1,0-1 0,0-1 0,-1 1 1,0 0-1,-1-1 0,2-11 0,-17 28-8598,10-5 5969,-8 7-10171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17.163"/>
    </inkml:context>
    <inkml:brush xml:id="br0">
      <inkml:brushProperty name="width" value="0.025" units="cm"/>
      <inkml:brushProperty name="height" value="0.025" units="cm"/>
    </inkml:brush>
  </inkml:definitions>
  <inkml:trace contextRef="#ctx0" brushRef="#br0">297 42 8680,'0'0'7084,"13"-1"-6363,189-14 1788,223-9-272,-255 24-1533,-516 10-299,88 0 856,243-10-1178,-42 1 210,50-2-184,35-2-66,636-15 43,-1185 19 277,451-1 103,1 3 0,-128 23 1,178-20-449,16-2-45,33 0-39,764-2-820,-771-2 888,-18 1 1,1 0 0,0-1 0,0 0 0,-1 0 0,1-1 0,0 0 0,-1 0 0,1 0 0,9-4 0,-52 1 210,-470 8 394,380 6-1108,-247 53 0,285-38-5595,73-19 426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25.612"/>
    </inkml:context>
    <inkml:brush xml:id="br0">
      <inkml:brushProperty name="width" value="0.025" units="cm"/>
      <inkml:brushProperty name="height" value="0.025" units="cm"/>
    </inkml:brush>
  </inkml:definitions>
  <inkml:trace contextRef="#ctx0" brushRef="#br0">0 26 7495,'90'-1'7616,"153"-4"-5548,10-6-1821,330 3 291,-560 9-401,0 1 0,39 9 0,-70-11 116,-1 0 0,0 1 0,0 0 1,-15 4-1,-2-1-227,-284 54 83,187-31-62,-2-5 0,-218 9 1,298-29-31,30 0 22,1-2-1,-1 0 1,0 0 0,0-1-1,1-1 1,-17-4 0,38 7-325,-1-1-1,1 1 1,0-1 0,-1-1-1,12-1 1,10-1 87,976-35 322,-947 35 36,-14 2-60,0-2 0,0-1 0,67-17 0,-111 21-94,1 0-1,-1-1 0,1 1 0,0 0 0,-1 0 1,1 0-1,0-1 0,0 1 0,-1 0 1,1 0-1,0-1 0,-1 1 0,1 0 1,0-1-1,0 1 0,0 0 0,-1-1 1,1 1-1,0 0 0,0-1 0,0 1 1,0-1-1,0 1 0,0 0 0,-1-1 1,1 1-1,0-1 0,0 1 0,0 0 1,0-1-1,1 1 0,-1 0 0,0-1 1,0 1-1,0-1 0,0 1 0,0 0 0,0-1 1,1 1-1,-1 0 0,0-1 0,0 1 1,0 0-1,1-1 0,-1 1 0,0 0 1,1-1-1,-1 1 0,0 0 0,0 0 1,1 0-1,-1-1 0,0 1 0,1 0 1,-1 0-1,1 0 0,-1 0 0,0-1 1,1 1-1,-1 0 0,1 0 0,-1 0 0,-32-11 98,-33-1-518,0 3 0,-80-1 1,-136 12-1301,151 9-587,-1 5 1,-141 36-1,153-26-500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31.844"/>
    </inkml:context>
    <inkml:brush xml:id="br0">
      <inkml:brushProperty name="width" value="0.025" units="cm"/>
      <inkml:brushProperty name="height" value="0.025" units="cm"/>
    </inkml:brush>
  </inkml:definitions>
  <inkml:trace contextRef="#ctx0" brushRef="#br0">1 50 3844,'0'0'7297,"12"1"-6453,226-9 3157,145 5-3641,153 28-141,-532-25-197,20-1-35,-24 1 22,1 0 0,-1 0 0,1 0 1,0 0-1,-1 0 0,1 0 0,-1 0 0,1 0 0,-1 0 0,1-1 0,-1 1 1,1 0-1,-1 0 0,1-1 0,-1 1 0,1 0 0,-1 0 0,1-1 1,-1 1-1,0-1 0,1 1 0,-1 0 0,0-1 0,1 1 0,-1-1 0,0 1 1,1-1-1,-1 1 0,0-2 0,0 1 43,-1 0 0,0 0-1,0 1 1,0-1 0,0 0 0,0 0 0,0 0 0,-1 1-1,1-1 1,0 1 0,0-1 0,0 1 0,-1-1-1,1 1 1,0 0 0,0-1 0,-1 1 0,1 0 0,0 0-1,-3 0 1,-40-4 88,34 3-76,-703-15 186,460 18 466,190-2-494,58 0-161,8 0-6,33 0 18,719-11 194,-691 10-269,196-6-17,-433 6 18,48-3 2,4 4-21,-440 20 168,697-25 60,-27 3-187,573-6-640,-507 23 614,-326-6-86,-29-7 106,-387 14 274,522-9-202,39-3-86,29-2 23,644-34 3,-882 52-459,-211 46-1,331-49-5337,67-16-44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4.040"/>
    </inkml:context>
    <inkml:brush xml:id="br0">
      <inkml:brushProperty name="width" value="0.025" units="cm"/>
      <inkml:brushProperty name="height" value="0.025" units="cm"/>
    </inkml:brush>
  </inkml:definitions>
  <inkml:trace contextRef="#ctx0" brushRef="#br0">274 0 8168,'0'0'8995,"-9"9"-8338,-20 21-195,1 2 0,2 1 0,1 0 0,2 2 0,1 1 1,-22 48-1,32-58-326,1 1-1,1 0 1,2 1 0,0 0 0,2 1 0,1-1 0,2 1 0,0 0 0,2 0-1,3 38 1,-1-58-131,1 0 0,0 0-1,1 0 1,-1 0-1,2-1 1,-1 1 0,1-1-1,0 0 1,1 0-1,0 0 1,0 0 0,1-1-1,0 0 1,0 0 0,1-1-1,-1 0 1,2 0-1,13 9 1,-6-6-530,0-1 1,1-1-1,0 0 1,1-1-1,0 0 0,0-2 1,0 0-1,34 3 1,17-2-8071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7.218"/>
    </inkml:context>
    <inkml:brush xml:id="br0">
      <inkml:brushProperty name="width" value="0.025" units="cm"/>
      <inkml:brushProperty name="height" value="0.025" units="cm"/>
    </inkml:brush>
  </inkml:definitions>
  <inkml:trace contextRef="#ctx0" brushRef="#br0">0 1 4420,'0'0'13768,"10"4"-12241,14 5-891,0-2 0,1 0 0,-1-1 1,29 2-1,116 7-1607,-122-12-834,-57 0-6811,-13-2 3999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7.560"/>
    </inkml:context>
    <inkml:brush xml:id="br0">
      <inkml:brushProperty name="width" value="0.025" units="cm"/>
      <inkml:brushProperty name="height" value="0.025" units="cm"/>
    </inkml:brush>
  </inkml:definitions>
  <inkml:trace contextRef="#ctx0" brushRef="#br0">1 1 8936,'0'0'10410,"72"28"-9737,-29-28-353,7 0-160,4 0-96,-7 0-288,-2-2-1537,-14-8-3172,-4-2-4708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8.213"/>
    </inkml:context>
    <inkml:brush xml:id="br0">
      <inkml:brushProperty name="width" value="0.025" units="cm"/>
      <inkml:brushProperty name="height" value="0.025" units="cm"/>
    </inkml:brush>
  </inkml:definitions>
  <inkml:trace contextRef="#ctx0" brushRef="#br0">0 0 6470,'0'0'11819,"5"58"-11178,-3-30-97,4 4-63,1-2-161,2 0-160,3-2-64,1-4-64,-2-4 33,3-6-674,-7-1-1441,-1-9-2562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8.586"/>
    </inkml:context>
    <inkml:brush xml:id="br0">
      <inkml:brushProperty name="width" value="0.025" units="cm"/>
      <inkml:brushProperty name="height" value="0.025" units="cm"/>
    </inkml:brush>
  </inkml:definitions>
  <inkml:trace contextRef="#ctx0" brushRef="#br0">0 0 13901,'0'0'4869,"79"10"-3876,-35-10-321,4 0-319,6 0-257,-7 0-32,-2 0-449,-9 0-864,-12 0-1441,-5 2-1602,-11-1-513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58.912"/>
    </inkml:context>
    <inkml:brush xml:id="br0">
      <inkml:brushProperty name="width" value="0.025" units="cm"/>
      <inkml:brushProperty name="height" value="0.025" units="cm"/>
    </inkml:brush>
  </inkml:definitions>
  <inkml:trace contextRef="#ctx0" brushRef="#br0">5 3 10954,'0'0'6433,"10"0"-5589,31 0-265,-13-2-351,1 1 1,0 2-1,0 1 0,-1 1 1,1 2-1,32 9 1,-59-14-199,-1 1 1,1-1-1,0 1 1,-1 0 0,1-1-1,-1 1 1,0 0-1,1 0 1,-1 0-1,1 0 1,-1 0 0,0 0-1,0 0 1,0 1-1,0-1 1,0 0-1,0 0 1,0 1 0,0-1-1,0 1 1,-1-1-1,1 1 1,-1-1 0,1 1-1,-1 0 1,1 2-1,-1-1 29,-1 0-1,1 0 0,-1 0 0,0 0 1,0 0-1,0 0 0,-1 0 0,1-1 1,-1 1-1,1-1 0,-1 1 0,0-1 1,-3 4-1,-8 7 152,0-1 0,-1 0 1,-25 16-1,-50 26 379,-26 18 317,114-72-913,0 1 0,0-1 0,0 1 0,0-1 0,0 1 0,0 0 1,0 0-1,0-1 0,1 1 0,-1 0 0,0 0 0,1 0 0,-1 0 0,0 0 0,1 0 0,-1 0 1,1 0-1,-1 0 0,1 0 0,0 0 0,-1 2 0,2-2 7,-1 0 1,1-1-1,-1 1 0,1 0 1,-1-1-1,1 1 0,0-1 1,-1 1-1,1-1 0,0 1 1,-1-1-1,1 0 0,0 1 1,0-1-1,-1 0 0,1 1 0,0-1 1,0 0-1,0 0 0,-1 0 1,1 0-1,1 0 0,66 0 38,-54-1-129,40-2-2962,56-10-1,-60 4-3304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3.530"/>
    </inkml:context>
    <inkml:brush xml:id="br0">
      <inkml:brushProperty name="width" value="0.025" units="cm"/>
      <inkml:brushProperty name="height" value="0.025" units="cm"/>
    </inkml:brush>
  </inkml:definitions>
  <inkml:trace contextRef="#ctx0" brushRef="#br0">267 77 3716,'0'0'9459,"8"-7"-7035,22-19-337,-29 26-1874,0-1-1,-1 1 1,1 0 0,0-1-1,-1 1 1,1-1 0,0 0-1,-1 1 1,1-1 0,-1 1-1,1-1 1,-1 0-1,0 1 1,1-1 0,-1 0-1,0 0 1,1 1 0,-1-1-1,0 0 1,0 0 0,0 1-1,0-1 1,1 0 0,-1 0-1,0 0 1,0 1 0,-1-1-1,1-1 1,-1 0-102,0 1 1,1 1-1,-1-1 0,0 0 1,0 0-1,0 0 1,0 0-1,0 1 0,-1-1 1,1 0-1,0 1 1,0-1-1,0 1 0,0-1 1,-2 1-1,-44-7 268,18 5-311,-68 0 157,88 2-211,1 0-1,-1 1 0,1 1 0,-1-1 0,1 1 0,0 1 0,0 0 0,-13 6 0,20-9-14,1 0 1,-1 0-1,0 0 0,1 0 1,-1 0-1,1 1 0,-1-1 0,0 0 1,1 1-1,-1-1 0,1 0 1,-1 1-1,1-1 0,-1 0 1,1 1-1,-1-1 0,1 1 1,0-1-1,-1 1 0,1-1 0,0 1 1,-1 0-1,1-1 0,0 1 1,-1-1-1,1 1 0,0 0 1,0-1-1,0 1 0,0-1 1,0 1-1,0 0 0,0-1 0,0 1 1,0 0-1,0-1 0,0 1 1,0 0-1,0-1 0,0 1 1,1-1-1,-1 1 0,0 0 1,0-1-1,1 1 0,-1-1 1,0 1-1,1-1 0,-1 1 0,1-1 1,-1 1-1,1-1 0,-1 1 1,1-1-1,-1 0 0,1 1 1,-1-1-1,1 0 0,-1 1 1,2-1-1,40 16-29,-37-14 38,18 4 44,-14-3-55,0-1-1,1 1 0,-1 1 0,15 7 1,-22-9-4,0-1 1,1 1-1,-1-1 0,0 1 1,-1 0-1,1 0 1,0 0-1,-1 0 1,1 0-1,-1 0 0,1 0 1,-1 1-1,0-1 1,0 0-1,0 1 1,0-1-1,0 1 0,-1-1 1,1 1-1,-1-1 1,0 1-1,0 4 1,0 10 16,-2-1 0,0 1 0,-1-1 0,0 1 0,-11 28 0,-40 78 31,21-52 44,19-41-21,1 0-1,1 1 1,2 1-1,1 0 0,1 0 1,2 1-1,-3 52 0,9-84-57,0 0 0,0 0-1,0 0 1,0 1-1,0-1 1,1 0-1,-1 0 1,1 0-1,-1 1 1,1-1-1,-1 0 1,1 0-1,-1 0 1,1 0-1,0 0 1,0 0-1,-1 0 1,1 0-1,0-1 1,0 1 0,0 0-1,0 0 1,0-1-1,2 2 1,0-1 28,1 1 0,-1-1 0,1 0 0,0 0 0,0 0 0,-1-1 0,1 1 0,4-1 0,7 0 83,-1-1 0,1 0 0,17-5 0,42-11-1913,-26 1-6673,-27 7-1140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4.042"/>
    </inkml:context>
    <inkml:brush xml:id="br0">
      <inkml:brushProperty name="width" value="0.025" units="cm"/>
      <inkml:brushProperty name="height" value="0.025" units="cm"/>
    </inkml:brush>
  </inkml:definitions>
  <inkml:trace contextRef="#ctx0" brushRef="#br0">190 16 11082,'0'0'7122,"-10"-3"-5259,6 1-1748,0 0 1,-1 0-1,1 1 1,-1-1-1,1 1 0,-1 0 1,0 0-1,1 1 1,-1-1-1,0 1 0,0 0 1,0 1-1,1-1 0,-1 1 1,0 0-1,1 0 1,-1 0-1,1 1 0,-1-1 1,1 1-1,-1 0 1,1 0-1,0 1 0,0-1 1,-4 5-1,3-3-9,0 0 1,0 1-1,1-1 0,-1 1 0,1 0 0,0 0 0,1 1 1,-1-1-1,1 1 0,0-1 0,1 1 0,-1 0 0,1 0 1,0 1-1,1-1 0,0 0 0,-1 7 0,2-12-86,0 0 0,0-1 0,0 1 0,0 0 0,0 0 0,1-1-1,-1 1 1,0 0 0,1 0 0,-1-1 0,0 1 0,1 0 0,-1-1 0,1 1-1,-1 0 1,1-1 0,-1 1 0,1-1 0,-1 1 0,1-1 0,0 1-1,-1-1 1,1 1 0,0-1 0,-1 0 0,1 1 0,1-1 0,28 4 351,30-15 57,-48 6-417,0 0 0,-1-1 0,1 0 0,-1-1 1,0-1-1,-1 1 0,0-2 0,0 1 0,-1-1 0,0-1 0,0 0 0,-1 0 0,7-12 0,-54 63-321,6 27 276,31-63 28,0 1-1,1-1 1,0 0-1,0 1 1,0-1-1,0 1 1,1-1-1,0 1 1,0-1-1,1 1 1,1 8-1,-1-13-35,0 1 0,-1-1-1,1 0 1,0 1-1,0-1 1,0 0-1,0 0 1,0 0 0,0 0-1,0 0 1,1 0-1,-1 0 1,0 0 0,1 0-1,-1-1 1,0 1-1,1-1 1,-1 1 0,1-1-1,-1 1 1,1-1-1,-1 0 1,1 1-1,-1-1 1,1 0 0,-1 0-1,3-1 1,1 1-528,0 0-1,-1 0 1,1-1 0,0 1 0,0-1-1,-1-1 1,9-2 0,11-12-5462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4.383"/>
    </inkml:context>
    <inkml:brush xml:id="br0">
      <inkml:brushProperty name="width" value="0.025" units="cm"/>
      <inkml:brushProperty name="height" value="0.025" units="cm"/>
    </inkml:brush>
  </inkml:definitions>
  <inkml:trace contextRef="#ctx0" brushRef="#br0">75 1 14894,'0'0'6118,"-18"52"-4228,7-26-257,-2 3-127,-1 2-642,3 0-415,6-5-289,3-2-128,2-7 32,0-6-64,2-8-256,12-3-609,2 0-833,2-17-896,0-5-1538,6-9-3075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3.030"/>
    </inkml:context>
    <inkml:brush xml:id="br0">
      <inkml:brushProperty name="width" value="0.025" units="cm"/>
      <inkml:brushProperty name="height" value="0.025" units="cm"/>
    </inkml:brush>
  </inkml:definitions>
  <inkml:trace contextRef="#ctx0" brushRef="#br0">4 492 6246,'0'0'6908,"-1"-8"-5638,0 5-1159,0 0 0,1-1 0,0 1 0,-1 0 0,1-1 0,1 1 0,-1 0 0,0-1 0,1 1 0,0 0 0,-1-1 0,1 1 0,1 0 0,-1 0 0,0 0-1,1 0 1,0 0 0,-1 0 0,1 0 0,0 0 0,1 1 0,2-4 0,30-31 787,2 1 0,1 1-1,2 3 1,76-49 0,-52 43-734,2 3 0,116-44 0,-160 71 3,0 1 1,0 1-1,0 1 1,25-3-1,-40 7-113,-1 1 0,1-1 0,0 2-1,0-1 1,0 1 0,0-1-1,0 2 1,-1-1 0,1 1 0,0 0-1,-1 1 1,0-1 0,1 1-1,-1 1 1,0-1 0,0 1-1,7 6 1,34 36 297,-28-26 138,1 0 0,28 19 0,-39-33-340,0 0 0,0-1 0,1 0 1,0-1-1,0 0 0,0 0 0,1-1 0,-1 0 1,14 1-1,-6-2 34,-1 0 0,0-2 1,1 0-1,-1-1 0,0-1 0,0 0 0,0-1 1,0-1-1,0-1 0,27-11 0,-32 11-282,0-1 1,-1-1-1,0 0 0,0-1 0,0 0 1,-1-1-1,0 0 0,-1 0 0,0-1 1,0 0-1,-1-1 0,0 1 0,-1-2 1,9-18-1,-15 25-2264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4.725"/>
    </inkml:context>
    <inkml:brush xml:id="br0">
      <inkml:brushProperty name="width" value="0.025" units="cm"/>
      <inkml:brushProperty name="height" value="0.025" units="cm"/>
    </inkml:brush>
  </inkml:definitions>
  <inkml:trace contextRef="#ctx0" brushRef="#br0">265 126 6342,'0'0'13132,"-23"56"-11690,6-29-481,5 7 96,-1 0-225,4-2-287,4-5-449,5-4-64,0-6-64,0-7-929,9-9-640,-4-1-994,1-6-2754,-6-11-4164</inkml:trace>
  <inkml:trace contextRef="#ctx0" brushRef="#br0" timeOffset="1">0 20 8360,'0'0'15342,"60"-9"-15245,-21 9-65,5 0-449,-10 0-1761,0-5-2050,-9 0-3267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5.084"/>
    </inkml:context>
    <inkml:brush xml:id="br0">
      <inkml:brushProperty name="width" value="0.025" units="cm"/>
      <inkml:brushProperty name="height" value="0.025" units="cm"/>
    </inkml:brush>
  </inkml:definitions>
  <inkml:trace contextRef="#ctx0" brushRef="#br0">0 24 10282,'0'0'4148,"9"-3"-1367,8-2-1841,0 0 0,1 2-1,19-2 1,-34 4-760,1 0-1,0 1 1,0 0-1,0-1 1,0 1-1,-1 1 1,1-1-1,0 0 1,0 1 0,0 0-1,0 0 1,-1 0-1,1 0 1,-1 1-1,1 0 1,-1-1-1,1 1 1,-1 0-1,0 1 1,0-1 0,0 1-1,0-1 1,0 1-1,2 3 1,-4-3-64,0-1 0,-1 0 0,1 1 0,-1-1 0,1 1 0,-1-1 0,0 1 0,0-1 0,0 1 0,-1-1 0,1 1 0,-1-1 0,1 0 0,-1 1 0,0-1 0,0 0 0,0 1 0,0-1 0,0 0 0,0 0 0,-1 0 0,1 0 0,-1 0 0,1 0 0,-1 0 0,0 0 0,-3 2 0,-7 7 224,-1-1 1,-27 18 0,29-21-196,-2 1-68,10-7-61,-1 1 0,1-1 0,0 1 1,0 0-1,0 0 0,0 0 0,0 0 0,0 1 0,1-1 1,-1 1-1,1-1 0,-1 1 0,1 0 0,0 0 1,0 0-1,-2 5 0,6-7-10,1 0 0,-1 0 0,0 0 0,1 0 0,-1-1 0,1 1 0,-1-1 0,1 0 0,-1 0 0,1 0 0,-1 0 0,4-1 0,-2 1-4,106 2-1655,2-1-5721,-70-1-228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5.674"/>
    </inkml:context>
    <inkml:brush xml:id="br0">
      <inkml:brushProperty name="width" value="0.025" units="cm"/>
      <inkml:brushProperty name="height" value="0.025" units="cm"/>
    </inkml:brush>
  </inkml:definitions>
  <inkml:trace contextRef="#ctx0" brushRef="#br0">14 1 4612,'0'0'15658,"-1"11"-14569,-3 39-25,-1-19-571,3 0 1,0 0-1,5 51 0,-2-78-517,1 1-1,0-1 0,0 1 0,0-1 0,0 0 0,1 0 1,-1 0-1,1 0 0,0-1 0,1 1 0,-1-1 0,6 5 1,-1-1-3482,-3-3-3454,-16-15 1263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6.050"/>
    </inkml:context>
    <inkml:brush xml:id="br0">
      <inkml:brushProperty name="width" value="0.025" units="cm"/>
      <inkml:brushProperty name="height" value="0.025" units="cm"/>
    </inkml:brush>
  </inkml:definitions>
  <inkml:trace contextRef="#ctx0" brushRef="#br0">1 24 8488,'0'0'13613,"56"-24"-12812,-17 24-257,12 0-127,-1 1-321,2 3-64,-1-4-1249,-12 0-2947,-4 0-8520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9.514"/>
    </inkml:context>
    <inkml:brush xml:id="br0">
      <inkml:brushProperty name="width" value="0.025" units="cm"/>
      <inkml:brushProperty name="height" value="0.025" units="cm"/>
    </inkml:brush>
  </inkml:definitions>
  <inkml:trace contextRef="#ctx0" brushRef="#br0">1 0 3940,'0'0'19997,"10"12"-18918,7 7-875,1 3 237,1-2-1,32 28 0,-44-43-500,0 1 1,0-1-1,1 0 0,-1-1 0,1 0 1,0 0-1,0-1 0,1 0 0,-1 0 0,1-1 1,-1 0-1,1-1 0,12 1 0,-11-1-715,14-3-2779,-13-9-2164,-5-5-906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9.872"/>
    </inkml:context>
    <inkml:brush xml:id="br0">
      <inkml:brushProperty name="width" value="0.025" units="cm"/>
      <inkml:brushProperty name="height" value="0.025" units="cm"/>
    </inkml:brush>
  </inkml:definitions>
  <inkml:trace contextRef="#ctx0" brushRef="#br0">104 1 4100,'0'0'16693,"1"9"-15172,1 7-1201,-2-1 0,0 1 0,0 0 0,-2 0-1,0-1 1,0 1 0,-2-1 0,0 0-1,-6 15 1,-7 17-486,-34 106 613,46-134-1196,2 0-1,0 0 1,0 28-1,4-36-2752,3-9-2402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0.524"/>
    </inkml:context>
    <inkml:brush xml:id="br0">
      <inkml:brushProperty name="width" value="0.025" units="cm"/>
      <inkml:brushProperty name="height" value="0.025" units="cm"/>
    </inkml:brush>
  </inkml:definitions>
  <inkml:trace contextRef="#ctx0" brushRef="#br0">227 1 9129,'0'0'10239,"-4"10"-8686,-7 11-1165,0 0 0,-2-1 1,-1-1-1,0 0 0,-1 0 0,-31 28 0,-13 14 413,73-89-326,6-1-1112,0-1 0,24-50 0,-52 97 872,4-10-201,0 0-1,1 1 1,0-1 0,1 1-1,0-1 1,0 1-1,0 0 1,1 0 0,0 12-1,1-16 24,0 0 0,1 0 0,-1 1 0,1-1 0,0 0 0,0 0 0,1 0 0,-1 0 0,1 0-1,0 0 1,0 0 0,0 0 0,1-1 0,-1 1 0,1-1 0,5 6 0,0-3 46,-1 1 1,2-1-1,-1-1 1,1 1 0,0-1-1,10 4 1,-161-126 18,126 104-122,11 9 7,0 0 0,0 0 0,-1 0 0,0 1 0,1-1 0,-10-2-1,15 10 64,9 7-29,13 10 30,8-4-29,0-1 1,2-1-1,0-2 0,47 14 0,12-7-4908,-68-19-852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1.613"/>
    </inkml:context>
    <inkml:brush xml:id="br0">
      <inkml:brushProperty name="width" value="0.025" units="cm"/>
      <inkml:brushProperty name="height" value="0.025" units="cm"/>
    </inkml:brush>
  </inkml:definitions>
  <inkml:trace contextRef="#ctx0" brushRef="#br0">0 0 5061,'0'0'15983,"4"73"-15375,-4-40-159,0 2-193,0-1-160,0-3-32,0-5-64,0-6 64,5-6-96,1-5-128,-3-6-480,-6-10-8649,-10-6 1569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1.971"/>
    </inkml:context>
    <inkml:brush xml:id="br0">
      <inkml:brushProperty name="width" value="0.025" units="cm"/>
      <inkml:brushProperty name="height" value="0.025" units="cm"/>
    </inkml:brush>
  </inkml:definitions>
  <inkml:trace contextRef="#ctx0" brushRef="#br0">1 86 11307,'0'0'9128,"59"-4"-7686,-19 0-225,10-1-384,2 0-609,6-3-160,-2-2-1025,-4-3-2018,-9-3-2914,-9-4-3813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2.313"/>
    </inkml:context>
    <inkml:brush xml:id="br0">
      <inkml:brushProperty name="width" value="0.025" units="cm"/>
      <inkml:brushProperty name="height" value="0.025" units="cm"/>
    </inkml:brush>
  </inkml:definitions>
  <inkml:trace contextRef="#ctx0" brushRef="#br0">28 1 10922,'0'0'10207,"-3"12"-8936,0 0-997,-2 3-5,0 1-1,1 0 1,1 0 0,1 0-1,0 0 1,1 0 0,2 26-1,0-40-259,-1 0-1,1 0 1,0 0-1,0 0 1,0 0-1,0 0 0,0 0 1,1 0-1,-1-1 1,1 1-1,-1 0 1,1-1-1,-1 0 1,1 1-1,0-1 0,0 0 1,0 0-1,-1 0 1,1 0-1,0 0 1,4 1-1,51 11 152,-26-8-239,-22-2 24,0 0 0,-1 0 0,1 1 0,-1 0 0,0 0 0,0 1 0,-1 0 0,0 0 0,1 1 0,7 8 0,-12-11 79,0 1 1,0-1-1,0 1 0,-1-1 1,1 1-1,-1 0 0,0 0 1,0 0-1,0 0 0,-1 0 1,0 0-1,1 1 0,-1-1 1,-1 0-1,1 1 0,-1-1 1,0 1-1,0-1 0,0 1 1,0-1-1,-1 0 0,0 1 1,-1 6-1,0-8 47,0 0-1,0 0 1,0 0-1,0 0 1,0 0-1,-1 0 1,1-1 0,-1 1-1,1-1 1,-1 1-1,0-1 1,0 0-1,0 0 1,0-1 0,-1 1-1,1-1 1,0 1-1,-1-1 1,1 0-1,-1 0 1,1-1 0,-6 2-1,-5 0 375,0-1 1,0 0-1,0-1 0,-21-2 0,33 2-427,-1 0-1,0-1 0,1 0 1,-1 1-1,1-1 1,-1 0-1,1 0 1,-1 0-1,1 0 1,-1-1-1,1 1 1,0-1-1,0 1 1,0-1-1,0 0 0,0 0 1,0 0-1,-2-3 1,-2-18-4396,10 20-2476,-3 3 4947,6-3-6421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3.501"/>
    </inkml:context>
    <inkml:brush xml:id="br0">
      <inkml:brushProperty name="width" value="0.025" units="cm"/>
      <inkml:brushProperty name="height" value="0.025" units="cm"/>
    </inkml:brush>
  </inkml:definitions>
  <inkml:trace contextRef="#ctx0" brushRef="#br0">34 1 8872,'0'0'11542,"-7"8"-10271,4-4-1077,0 0 0,0 0 0,0 0 1,0 1-1,1-1 0,-1 1 0,1-1 1,-2 8-1,4-9-112,-1 0 0,1-1 1,0 1-1,0 0 0,0 0 0,1-1 1,-1 1-1,1 0 0,-1 0 1,1-1-1,0 1 0,0-1 0,0 1 1,1-1-1,-1 1 0,0-1 1,1 0-1,0 1 0,-1-1 0,1 0 1,0 0-1,3 2 0,4 4-33,0-2 0,0 1 0,0-1 1,1-1-1,-1 0 0,1 0 0,1-1 0,-1 0 0,1-1 0,-1 0 0,1 0 0,0-1 0,0-1 0,0 0 0,0-1 0,20-1 0,-4-1 1,0-1 0,-1-1-1,0-2 1,0 0-1,48-20 1,-8-3-31,96-35 1,-144 59-30,0 0 0,0 1-1,1 1 1,0 1 0,0 0 0,0 2 0,20 1-1,-36 0 14,0-1-1,0 1 1,0 0-1,0 1 1,1-1 0,-1 0-1,-1 1 1,1 0-1,0 0 1,0 0-1,-1 0 1,1 0-1,-1 0 1,1 1-1,-1-1 1,0 1 0,0 0-1,0-1 1,-1 1-1,1 0 1,1 4-1,5 10 128,-2 0-1,9 33 1,-5-17 103,-8-24-380,9 25 752,-11-33-687,0 0 0,0-1 1,0 1-1,1 0 0,-1-1 1,0 1-1,0 0 0,1-1 1,-1 1-1,0 0 0,1-1 1,-1 1-1,1-1 0,-1 1 1,0-1-1,1 1 0,-1-1 1,1 1-1,0-1 0,-1 1 1,1-1-1,-1 0 0,1 1 1,0-1-1,-1 0 1,1 0-1,0 1 0,-1-1 1,1 0-1,0 0 0,-1 0 1,1 0-1,0 0 0,-1 0 1,2 0-1,2-6-4835,1-13-4398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3.842"/>
    </inkml:context>
    <inkml:brush xml:id="br0">
      <inkml:brushProperty name="width" value="0.025" units="cm"/>
      <inkml:brushProperty name="height" value="0.025" units="cm"/>
    </inkml:brush>
  </inkml:definitions>
  <inkml:trace contextRef="#ctx0" brushRef="#br0">234 19 5509,'0'-1'405,"1"1"-1,-1-1 0,0 1 1,0-1-1,1 0 0,-1 1 1,0-1-1,0 1 1,0-1-1,0 0 0,0 1 1,0-1-1,0 1 0,0-1 1,0 1-1,0-1 1,0 0-1,0 1 0,-1-1 1,1 1-1,0-1 0,0 1 1,0-1-1,-1 1 1,1-1-1,0 1 0,-1-1 1,1 1-1,-1-1 0,1 1 1,0-1-1,-1 0 1,-17 10 2415,-18 28-3162,12-5 794,1 1-1,1 1 1,2 1-1,-26 63 0,38-77-308,0 0 0,2 1-1,0 0 1,1 1 0,2-1-1,0 1 1,1 0-1,2 0 1,3 40 0,-2-58-140,1 1 0,-1-1 0,1 1 0,0-1 0,1 0 0,-1 1 0,1-1 0,0 0 0,1-1 0,-1 1 0,1-1 0,0 1 0,0-1 1,0 0-1,0-1 0,1 1 0,0-1 0,-1 1 0,1-2 0,0 1 0,1 0 0,-1-1 0,0 0 0,12 2 0,-3 1-508,1-2-1,0 0 1,22 1 0,40-5-4896,-27-8-1539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4.247"/>
    </inkml:context>
    <inkml:brush xml:id="br0">
      <inkml:brushProperty name="width" value="0.025" units="cm"/>
      <inkml:brushProperty name="height" value="0.025" units="cm"/>
    </inkml:brush>
  </inkml:definitions>
  <inkml:trace contextRef="#ctx0" brushRef="#br0">0 0 3716,'0'0'16976,"8"4"-15572,-5-2-1296,0-1 1,-1 1-1,1-1 1,-1 1-1,1 0 1,-1 0-1,0 0 1,0 0-1,0 0 1,0 0 0,0 1-1,0-1 1,2 5-1,-2-2 40,-1 1 0,1-1 0,-1 1 0,0 0 0,0 0 0,0 0-1,-1-1 1,0 8 0,-5 65 475,2-57-1007,1 1 0,2-1 0,0 1 0,3 22 0,-2-44 222,-1 1 1,0-1-1,1 1 1,-1-1-1,1 1 0,-1-1 1,1 1-1,-1-1 1,1 0-1,-1 1 0,1-1 1,-1 0-1,1 0 1,0 1-1,-1-1 0,1 0 1,-1 0-1,1 0 1,0 0-1,-1 0 0,1 1 1,0-1-1,-1 0 0,1-1 1,-1 1-1,1 0 1,0 0-1,-1 0 0,1 0 1,-1 0-1,1-1 1,0 1-1,-1 0 0,1 0 1,-1-1-1,1 1 1,-1-1-1,1 1 0,-1 0 1,1-1-1,-1 1 1,1-1-1,0 0 0,8-17-6030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4.577"/>
    </inkml:context>
    <inkml:brush xml:id="br0">
      <inkml:brushProperty name="width" value="0.025" units="cm"/>
      <inkml:brushProperty name="height" value="0.025" units="cm"/>
    </inkml:brush>
  </inkml:definitions>
  <inkml:trace contextRef="#ctx0" brushRef="#br0">67 1 13805,'0'0'5701,"-43"60"-4772,34-34 224,0 2-384,4 1-545,5-3-128,0-4-128,0-4-416,9-2-577,-4-3-673,-3-8-1633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4.918"/>
    </inkml:context>
    <inkml:brush xml:id="br0">
      <inkml:brushProperty name="width" value="0.025" units="cm"/>
      <inkml:brushProperty name="height" value="0.025" units="cm"/>
    </inkml:brush>
  </inkml:definitions>
  <inkml:trace contextRef="#ctx0" brushRef="#br0">0 20 14350,'0'0'7367,"82"-19"-6407,-27 19-95,8 0-512,6 0-353,1 0 32,-7 2-705,-2 5-896,-10-3-1570,-12-2-3620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5.261"/>
    </inkml:context>
    <inkml:brush xml:id="br0">
      <inkml:brushProperty name="width" value="0.025" units="cm"/>
      <inkml:brushProperty name="height" value="0.025" units="cm"/>
    </inkml:brush>
  </inkml:definitions>
  <inkml:trace contextRef="#ctx0" brushRef="#br0">1 5 16848,'0'0'4997,"63"6"-4229,-25-6-127,-1 0-481,7 0-288,-8 0-1730,-2-3-2210,-5-4-3395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5.743"/>
    </inkml:context>
    <inkml:brush xml:id="br0">
      <inkml:brushProperty name="width" value="0.025" units="cm"/>
      <inkml:brushProperty name="height" value="0.025" units="cm"/>
    </inkml:brush>
  </inkml:definitions>
  <inkml:trace contextRef="#ctx0" brushRef="#br0">10 0 7719,'0'0'11499,"0"49"-9961,-2-21-609,-4 4-321,5-2-95,1 0-353,0-5-128,0-7-32,14-7-481,6-6-608,3-5-256,6-8-577,-4-14-2178,1-6-2978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6.086"/>
    </inkml:context>
    <inkml:brush xml:id="br0">
      <inkml:brushProperty name="width" value="0.025" units="cm"/>
      <inkml:brushProperty name="height" value="0.025" units="cm"/>
    </inkml:brush>
  </inkml:definitions>
  <inkml:trace contextRef="#ctx0" brushRef="#br0">64 1 11435,'0'0'7655,"-45"68"-7174,36-38-65,4 1-64,1-3-224,4-2-128,4-6-512,6-4-1218,3-3-288,-6-8-256,-1-5-1441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6.410"/>
    </inkml:context>
    <inkml:brush xml:id="br0">
      <inkml:brushProperty name="width" value="0.025" units="cm"/>
      <inkml:brushProperty name="height" value="0.025" units="cm"/>
    </inkml:brush>
  </inkml:definitions>
  <inkml:trace contextRef="#ctx0" brushRef="#br0">0 27 12236,'0'0'9096,"86"-15"-8551,-35 13-385,3-3-128,2 5 0,1-1-929,-4 0-2242,-5-1-3651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6.829"/>
    </inkml:context>
    <inkml:brush xml:id="br0">
      <inkml:brushProperty name="width" value="0.025" units="cm"/>
      <inkml:brushProperty name="height" value="0.025" units="cm"/>
    </inkml:brush>
  </inkml:definitions>
  <inkml:trace contextRef="#ctx0" brushRef="#br0">19 159 5029,'0'0'15951,"10"0"-14681,2-1-1069,1 0-1,-1 0 1,0-1-1,1 0 0,-1-1 1,0-1-1,-1 0 1,1 0-1,-1-1 0,1-1 1,-2 0-1,15-10 1,-21 14-148,-1-1 1,1 0-1,0 0 1,-1 0 0,1 0-1,-1 0 1,0-1 0,0 0-1,0 1 1,-1-1 0,1 0-1,-1 0 1,0-1 0,0 1-1,-1 0 1,1-1 0,-1 1-1,0-1 1,1-8 0,-2 12-44,-1 0 1,1 0-1,0 0 1,-1 0-1,0 0 1,1 0-1,-1 0 1,0 0-1,1 0 1,-1 0-1,0 0 1,0 0-1,0 0 1,0 0-1,0 1 1,0-1-1,0 0 1,0 1-1,0-1 1,0 1-1,0-1 1,0 1-1,0-1 1,-1 1-1,1 0 1,0 0-1,0-1 1,0 1-1,-1 0 1,1 0-1,0 0 1,0 0-1,-2 1 1,-47 5-91,39-2 72,0 0-1,0 1 1,0 1-1,1 0 1,0 1 0,0 0-1,0 0 1,1 1-1,-9 10 1,13-13 0,0 0 0,0 0 0,1 0 0,-1 1 0,1 0-1,1-1 1,-1 1 0,1 1 0,0-1 0,1 0 0,-1 1 0,1 0 0,0-1 0,1 1 0,0 0 0,0 0 0,0 9 0,2-15 6,-1 1 1,1 0-1,0 0 1,0-1-1,0 1 1,0 0 0,0-1-1,0 1 1,0-1-1,1 1 1,-1-1 0,0 1-1,1-1 1,-1 0-1,1 0 1,-1 0-1,1 0 1,0 0 0,0 0-1,-1 0 1,1-1-1,0 1 1,0-1-1,3 1 1,53 10-105,-50-10 39,79 5-2694,-29-6-2480,-13-2-3076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7.218"/>
    </inkml:context>
    <inkml:brush xml:id="br0">
      <inkml:brushProperty name="width" value="0.025" units="cm"/>
      <inkml:brushProperty name="height" value="0.025" units="cm"/>
    </inkml:brush>
  </inkml:definitions>
  <inkml:trace contextRef="#ctx0" brushRef="#br0">211 0 8808,'0'0'3625,"0"12"-1308,-1 10-1273,2 1 0,0-1 1,2 0-1,7 33 0,-5-39-592,11 36 1133,15 87 0,-29-123-1497,0 1-1,-2-1 1,1 0 0,-2 1-1,0-1 1,-1 0-1,-1 0 1,0 0-1,-1 0 1,-6 15 0,-4 1-55,-2-1 1,0-1 0,-37 50 0,38-61-754,-1 0 0,0-1 0,-27 21 1,7-15-3675,3-9-3992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6.151"/>
    </inkml:context>
    <inkml:brush xml:id="br0">
      <inkml:brushProperty name="width" value="0.025" units="cm"/>
      <inkml:brushProperty name="height" value="0.025" units="cm"/>
    </inkml:brush>
  </inkml:definitions>
  <inkml:trace contextRef="#ctx0" brushRef="#br0">1 63 4869,'0'0'2530,"45"-46"-4804,-45 40 3619,0 3-672,0-2-962,0 3-3266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9.021"/>
    </inkml:context>
    <inkml:brush xml:id="br0">
      <inkml:brushProperty name="width" value="0.025" units="cm"/>
      <inkml:brushProperty name="height" value="0.025" units="cm"/>
    </inkml:brush>
  </inkml:definitions>
  <inkml:trace contextRef="#ctx0" brushRef="#br0">4 4 3844,'-2'7'13452,"1"-4"-10345,4 0-1825,19-3-193,10 0 128,4 0-288,13-6-705,-2 1-192,-2 0-192,-4 5-929,-8 0-993,-14 0-929,-2 2-2274,-6-1-6951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9.472"/>
    </inkml:context>
    <inkml:brush xml:id="br0">
      <inkml:brushProperty name="width" value="0.025" units="cm"/>
      <inkml:brushProperty name="height" value="0.025" units="cm"/>
    </inkml:brush>
  </inkml:definitions>
  <inkml:trace contextRef="#ctx0" brushRef="#br0">39 1 7207,'0'0'13912,"1"9"-13165,2 17-376,-2-1 0,-1 1-1,-1 0 1,-1-1 0,-2 1 0,-10 40 0,6-28 22,2 1-1,-2 55 1,8-93-367,0-1 0,0 1 0,0 0 1,0 0-1,0-1 0,0 1 0,0 0 0,0 0 0,0-1 0,1 1 0,-1 0 0,0-1 0,1 1 0,-1 0 0,0-1 0,1 1 0,-1 0 0,1-1 1,-1 1-1,1-1 0,-1 1 0,1-1 0,0 1 0,-1-1 0,1 1 0,-1-1 0,1 0 0,0 1 0,-1-1 0,2 1 0,28-3 636,-21-1-493,1 0 1,-1-1-1,0 0 1,10-6-1,11-10-69,-1-1 0,-1-2 0,-1-1-1,25-29 1,5-20-2280,-51 59-3340,-6 10-598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39.799"/>
    </inkml:context>
    <inkml:brush xml:id="br0">
      <inkml:brushProperty name="width" value="0.025" units="cm"/>
      <inkml:brushProperty name="height" value="0.025" units="cm"/>
    </inkml:brush>
  </inkml:definitions>
  <inkml:trace contextRef="#ctx0" brushRef="#br0">2 0 11531,'0'0'7431,"-2"49"-5029,2-35-928,15-2-289,6-2-705,3 1-352,-1-2-832,2-4-2275,-1-5-3299,-6 0-7335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0.141"/>
    </inkml:context>
    <inkml:brush xml:id="br0">
      <inkml:brushProperty name="width" value="0.025" units="cm"/>
      <inkml:brushProperty name="height" value="0.025" units="cm"/>
    </inkml:brush>
  </inkml:definitions>
  <inkml:trace contextRef="#ctx0" brushRef="#br0">15 28 15278,'0'0'7175,"-15"62"-6118,19-47-32,10-3-352,12-3-513,-1-5-64,9-4-1089,4 0-576,-4-8-738,-3-7-864,-2-4-1633,-4-1-321</inkml:trace>
  <inkml:trace contextRef="#ctx0" brushRef="#br0" timeOffset="1">307 0 3812,'0'0'12588,"-45"57"-11019,21-28 65,-3 5-97,4 3 225,-4 2-321,3 1-576,6-3-513,2 1-288,5-5 0,2-5-96,4 1-801,-1-4-544,3-5-993,1-4-1282,-2-8-3362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0.796"/>
    </inkml:context>
    <inkml:brush xml:id="br0">
      <inkml:brushProperty name="width" value="0.025" units="cm"/>
      <inkml:brushProperty name="height" value="0.025" units="cm"/>
    </inkml:brush>
  </inkml:definitions>
  <inkml:trace contextRef="#ctx0" brushRef="#br0">305 0 17521,'0'0'4099,"-8"7"-3266,-41 39 132,2 1-1,-72 96 1,157-203-7643,-1-14 4814,-58 113 5455,17-34-3451,0 1-1,1 0 1,-1 0-1,1 0 1,1 1-1,-1-1 1,1 0-1,0 1 1,-1 7-1,3-7-22,-1-1-1,1 1 1,1-1-1,-1 0 1,1 1-1,0-1 1,3 8-1,-4-12-107,1 0 0,0 0 0,-1-1 0,1 1 0,0 0 0,0 0 0,0-1 0,0 1-1,0-1 1,0 1 0,1-1 0,-1 0 0,0 1 0,1-1 0,-1 0 0,1 0 0,-1 0 0,1 0 0,0 0-1,-1 0 1,1 0 0,0-1 0,0 1 0,0-1 0,0 1 0,-1-1 0,1 0 0,3 1 0,-5-2-31,1 1 0,0-1 0,-1 1-1,1-1 1,-1 0 0,1 1 0,-1-1 0,0 0 0,1 1 0,-1-1 0,0 0 0,1 1 0,-1-1 0,0 0 0,0 0 0,1 0-1,-1 1 1,0-1 0,0 0 0,0 0 0,0 1 0,0-1 0,0 0 0,0 0 0,-1-1 0,-1-22-205,-1 18 170,0 0 0,0 0 0,0 0 1,-1 0-1,0 1 0,0 0 0,0 0 0,-1 0 0,0 0 1,0 1-1,0 0 0,0 0 0,-8-5 0,1 2 200,0-1-1,-1 1 0,0 1 1,-1 0-1,-14-4 1,196 38 1864,-98-13-5509,-42-11-1260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1.450"/>
    </inkml:context>
    <inkml:brush xml:id="br0">
      <inkml:brushProperty name="width" value="0.025" units="cm"/>
      <inkml:brushProperty name="height" value="0.025" units="cm"/>
    </inkml:brush>
  </inkml:definitions>
  <inkml:trace contextRef="#ctx0" brushRef="#br0">158 0 11275,'0'0'2658,"14"56"-1024,0-16 384,4 8-737,4 5-128,-2 4-192,-4 4-481,-7 4-255,-9 3-129,-14 4 0,-17 5-32,-18 1 0,-5-3-1057,-7-7-1890,0-14-6630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2.215"/>
    </inkml:context>
    <inkml:brush xml:id="br0">
      <inkml:brushProperty name="width" value="0.025" units="cm"/>
      <inkml:brushProperty name="height" value="0.025" units="cm"/>
    </inkml:brush>
  </inkml:definitions>
  <inkml:trace contextRef="#ctx0" brushRef="#br0">1 104 11050,'0'0'4629,"7"-11"-2857,-1 4-1591,-1 0 0,1 0 0,0 1-1,1-1 1,-1 1 0,1 0 0,0 1 0,1 0-1,-1 0 1,1 1 0,0 0 0,1 0-1,-1 1 1,10-3 0,-2 2 20,-1 2 0,1 0 0,-1 0 1,1 2-1,0 0 0,22 3 0,-34-3-188,0 1 1,-1 0-1,1 0 0,0 0 1,-1 0-1,1 0 1,-1 1-1,1 0 0,-1 0 1,0 0-1,1 0 0,-1 0 1,5 6-1,-7-6-2,1 1 0,-1-1-1,1 1 1,-1-1 0,0 1-1,0-1 1,-1 1 0,1 0 0,0-1-1,-1 1 1,1 0 0,-1 0 0,0 0-1,0-1 1,0 1 0,-1 0-1,1 0 1,-1-1 0,1 1 0,-1 0-1,-2 4 1,1-1 47,0-1 0,-1 0-1,0 1 1,0-1 0,-1 0 0,1-1-1,-1 1 1,0-1 0,0 1 0,-8 5-1,-57 38 401,30-22 414,39-26-868,-1 0 0,1 0 0,0 0 0,0 0 0,0 0 0,-1 1 0,1-1 0,0 0 0,0 0 0,0 0 0,0 0 0,-1 0 0,1 0 0,0 1 0,0-1 0,0 0 0,0 0 0,0 0 0,0 1 0,-1-1 0,1 0 0,0 0 0,0 0 0,0 1 0,0-1 0,0 0 0,0 0 0,0 0 0,0 1 0,0-1 0,0 0 0,0 0 0,0 0 0,0 1 0,0-1 0,0 0 0,0 0 0,0 0 0,0 1 0,0-1 0,1 0 0,-1 0 0,0 0 0,0 1 0,0-1 0,0 0 0,1 0 0,14 6 145,33 0-33,-31-4-168,73 9-1894,-28-8-2316,-7-3-4381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3.565"/>
    </inkml:context>
    <inkml:brush xml:id="br0">
      <inkml:brushProperty name="width" value="0.025" units="cm"/>
      <inkml:brushProperty name="height" value="0.025" units="cm"/>
    </inkml:brush>
  </inkml:definitions>
  <inkml:trace contextRef="#ctx0" brushRef="#br0">273 57 4004,'0'0'16410,"12"-5"-15759,1-1-424,0 0-1,0 2 1,0 0-1,0 0 1,1 1-1,24-2 1,72 1 612,152-12-312,-290 42-318,13-11-188,1 0 0,1 0 0,0 2 0,1-1 0,1 2 0,0 0 0,2 0 1,0 0-1,1 1 0,1 1 0,0-1 0,2 1 0,-5 31 0,7-23 18,0 1 0,2-1 0,1 1-1,2 0 1,1-1 0,0 0 0,3 1-1,0-1 1,13 34 0,22 46-200,-17-48-76,-2 1-1,-3 0 1,17 100 0,-35-158 249,-1-1 0,1 1 0,-1-1 1,0 1-1,0 0 0,0-1 1,0 1-1,-1-1 0,1 1 1,-1-1-1,1 1 0,-1-1 1,0 1-1,0-1 0,0 0 0,0 1 1,-1-1-1,1 0 0,-1 0 1,1 0-1,-1 0 0,0 0 1,1 0-1,-1 0 0,0-1 1,-4 3-1,-2 0 80,-1 0 0,0-1 0,0 0 0,0 0 0,0-1 0,-12 1 0,-71 8 1160,0-5 0,-133-6-1,8-1-2438,214 1 926,-25 0-1609,10 1-5053</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8.456"/>
    </inkml:context>
    <inkml:brush xml:id="br0">
      <inkml:brushProperty name="width" value="0.025" units="cm"/>
      <inkml:brushProperty name="height" value="0.025" units="cm"/>
    </inkml:brush>
  </inkml:definitions>
  <inkml:trace contextRef="#ctx0" brushRef="#br0">0 424 4004,'0'0'2696,"10"-3"-1362,-4 1-1224,437-129 2535,-125 63-2893,724-125 4911,-906 182-4569,0 6 1,0 6 0,226 30 0,-191-15 23,270-10 0,171-47 947,-472 29-818,-2 3-40,0 6 0,0 7-1,140 20 1,-222-17-4,-28-5 41,-1 2 0,1 0 0,-1 2 0,0 1 0,0 1 0,28 13 0,-29-9-189,-16-8 9,-1 0 1,0 1-1,0 0 1,0 0-1,-1 0 1,1 1-1,-1 1 0,-1 0 1,1 0-1,-1 0 1,11 16-1,2 3-237,3 7 460,-18-2-6471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49.467"/>
    </inkml:context>
    <inkml:brush xml:id="br0">
      <inkml:brushProperty name="width" value="0.025" units="cm"/>
      <inkml:brushProperty name="height" value="0.025" units="cm"/>
    </inkml:brush>
  </inkml:definitions>
  <inkml:trace contextRef="#ctx0" brushRef="#br0">0 103 4292,'0'0'12994,"8"9"-11793,180 180 1666,-184-185-2845,0 0 1,1 0 0,-1 0 0,1-1 0,0 0-1,0 0 1,0 0 0,0-1 0,0 1-1,1-1 1,7 2 0,-10-4 61,1 0-1,-1 0 0,0 0 1,1 0-1,-1-1 1,0 0-1,0 1 0,0-1 1,0 0-1,1-1 1,-1 1-1,-1 0 0,1-1 1,0 0-1,0 1 1,0-1-1,-1 0 1,1-1-1,-1 1 0,0 0 1,3-3-1,6-8 113,-1 0-1,0 0 1,-1-1 0,0 0-1,-1 0 1,11-28-1,-3-2 36,10-52 0,-10 69-5602,-13 23 3829,11-13-6236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6.516"/>
    </inkml:context>
    <inkml:brush xml:id="br0">
      <inkml:brushProperty name="width" value="0.025" units="cm"/>
      <inkml:brushProperty name="height" value="0.025" units="cm"/>
    </inkml:brush>
  </inkml:definitions>
  <inkml:trace contextRef="#ctx0" brushRef="#br0">21 0 12204,'0'0'13426,"1"11"-12925,0 19-370,-2 0 0,0-1 0,-8 38 0,5-49-397,1 0 1,1 0 0,0 1 0,2-1 0,1 19 0,-1-36 164,0-1 1,0 0-1,0 0 0,0 1 1,0-1-1,0 0 0,0 0 1,0 0-1,0 1 1,0-1-1,0 0 0,0 0 1,1 1-1,-1-1 1,0 0-1,0 0 0,0 0 1,0 1-1,0-1 1,1 0-1,-1 0 0,0 0 1,0 0-1,0 0 1,0 1-1,1-1 0,-1 0 1,0 0-1,0 0 1,0 0-1,1 0 0,-1 0 1,0 0-1,0 0 1,1 0-1,-1 0 0,0 0 1,0 0-1,1 0 1,-1 0-1,0 0 0,0 0 1,0 0-1,1 0 1,-1 0-1,0 0 0,0 0 1,1 0-1,-1 0 1,0 0-1,0-1 0,0 1 1,1 0-1,-1 0 1,0 0-1,0 0 0,0 0 1,1-1-1,8-11-7272,-3-7-1371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6.983"/>
    </inkml:context>
    <inkml:brush xml:id="br0">
      <inkml:brushProperty name="width" value="0.025" units="cm"/>
      <inkml:brushProperty name="height" value="0.025" units="cm"/>
    </inkml:brush>
  </inkml:definitions>
  <inkml:trace contextRef="#ctx0" brushRef="#br0">148 1 6246,'0'0'13341,"-8"6"-12962,-3 3-284,-1 2 1,2-1 0,0 1 0,0 1 0,1 0 0,0 0 0,1 1 0,0 0-1,1 1 1,1-1 0,-9 29 0,9-25-48,1 0 1,1 0-1,0 1 0,2 0 0,0 0 1,1 0-1,0 0 0,2 0 1,0-1-1,5 26 0,-4-37-89,-1 0-1,1-1 0,1 0 1,-1 1-1,1-1 1,0 0-1,0 0 0,0-1 1,1 1-1,-1-1 1,1 1-1,1-1 0,-1 0 1,6 3-1,-6-3-327,1-1-1,1 0 0,-1 0 1,0-1-1,1 0 1,-1 0-1,1 0 0,8 1 1,24 0-3971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07.622"/>
    </inkml:context>
    <inkml:brush xml:id="br0">
      <inkml:brushProperty name="width" value="0.025" units="cm"/>
      <inkml:brushProperty name="height" value="0.025" units="cm"/>
    </inkml:brush>
  </inkml:definitions>
  <inkml:trace contextRef="#ctx0" brushRef="#br0">0 0 6887,'0'0'13442,"2"10"-12690,1 22-76,-1 1-1,-5 48 0,1-5 1127,2-75-1765,0 1 0,0-1 0,0 0 0,1 0 1,-1 0-1,0 1 0,1-1 0,-1 0 0,0 0 0,1 0 0,0 0 0,-1 0 0,1 0 1,0 0-1,-1 0 0,1 0 0,0 0 0,0 0 0,0 0 0,0 0 0,0-1 1,0 1-1,0 0 0,2 0 0,1 1 22,0-1 0,0 1 0,0-1 0,0 0 0,0 0-1,1-1 1,5 1 0,10-1-69,0-1 0,25-4 0,-39 4-46,5-1-113,-2 1 21,-1-1 1,1 2-1,0-1 1,15 2 0,-22-1 134,-1 0-1,1 0 1,-1 0 0,0 1 0,1-1 0,-1 1 0,1-1 0,-1 1 0,0 0 0,1-1 0,-1 1 0,0 0 0,1 0 0,-1 0 0,0 0 0,0 0 0,0 0-1,0 0 1,0 0 0,0 0 0,0 1 0,-1-1 0,1 0 0,0 1 0,-1-1 0,1 0 0,-1 1 0,1-1 0,-1 1 0,1-1 0,-1 1 0,0-1 0,0 3 0,1 0 104,-1 0 1,0 0 0,0 0-1,0 0 1,0 0 0,0 1-1,-1-1 1,0 0 0,0 0-1,0 0 1,0 0 0,-1 0 0,0-1-1,1 1 1,-1 0 0,-4 4-1,3-5 36,-1 0-1,0-1 0,0 1 1,0-1-1,0 0 0,-1 0 1,1 0-1,0 0 0,-1-1 1,1 0-1,-1 0 0,0 0 1,1 0-1,-8-1 0,4 1-25,-51 3 355,56-4-441,-1 0 0,1 0 0,-1 0 0,1-1 0,-1 1 1,1-1-1,0 0 0,-1 0 0,1 0 0,0 0 1,0 0-1,0-1 0,-4-1 0,7 2-89,-1 1-1,1-1 0,-1 0 1,1 1-1,-1-1 1,1 1-1,-1-1 1,1 0-1,0 1 1,-1-1-1,1 0 0,0 0 1,0 1-1,-1-1 1,1 0-1,0 0 1,0 1-1,0-1 0,0 0 1,0 0-1,0 0 1,0 1-1,0-1 1,0 0-1,1 0 0,-1 1 1,0-1-1,0 0 1,1 0-1,-1 1 1,0-1-1,1 0 1,-1 1-1,1-1 0,-1 1 1,1-1-1,-1 0 1,1 1-1,-1-1 1,1 1-1,0-1 0,32-21-6209,-26 19 4319,23-12-7164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3.115"/>
    </inkml:context>
    <inkml:brush xml:id="br0">
      <inkml:brushProperty name="width" value="0.025" units="cm"/>
      <inkml:brushProperty name="height" value="0.025" units="cm"/>
    </inkml:brush>
  </inkml:definitions>
  <inkml:trace contextRef="#ctx0" brushRef="#br0">225 6 11563,'0'0'8910,"-11"-2"-8537,6 1-334,1 1-15,0-1-1,0 0 1,0 1-1,0-1 1,0 1-1,0 0 1,0 0-1,0 1 1,0-1-1,0 1 1,1 0-1,-1 0 0,0 0 1,0 1-1,1-1 1,-1 1-1,1 0 1,-1 0-1,1 0 1,0 1-1,-4 2 1,-7 10 187,1 1 1,1 0-1,0 1 1,1 1-1,0 0 1,-11 30 0,16-36-186,2 0 0,0 1 0,0-1 0,1 0 0,1 1 0,0 0 0,0 0 0,1 0 0,1 0 0,0-1 0,4 24 0,-3-34-98,0 1 0,0-1 0,0 1 1,0-1-1,0 1 0,1-1 0,-1 0 0,1 0 0,-1 0 0,1 1 0,0-1 0,0-1 0,0 1 0,0 0 0,0 0 0,0-1 0,0 1 0,1-1 1,-1 0-1,4 2 0,2-1-657,-1 0 1,0 0 0,1 0-1,-1-1 1,1 0 0,8 0-1,23-1-4678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3.458"/>
    </inkml:context>
    <inkml:brush xml:id="br0">
      <inkml:brushProperty name="width" value="0.025" units="cm"/>
      <inkml:brushProperty name="height" value="0.025" units="cm"/>
    </inkml:brush>
  </inkml:definitions>
  <inkml:trace contextRef="#ctx0" brushRef="#br0">58 1 9865,'0'0'8424,"-34"54"-7431,23-23-96,4-1 64,1 1-416,6-1-257,0-4-192,0-5-64,0-8 0,9-8 32,7-5-128,6-3-577,1-15-1280,1-10-3204,3-6-3780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3.800"/>
    </inkml:context>
    <inkml:brush xml:id="br0">
      <inkml:brushProperty name="width" value="0.025" units="cm"/>
      <inkml:brushProperty name="height" value="0.025" units="cm"/>
    </inkml:brush>
  </inkml:definitions>
  <inkml:trace contextRef="#ctx0" brushRef="#br0">283 75 7111,'0'0'9929,"-47"67"-7527,31-39-1216,3 0-1,6 0 64,-2 0-384,9-6-481,0-3-288,4-7-64,8-3-32,1-5-961,1-4-736,-8 0-1154,-5-9-2530,-1-7-3876</inkml:trace>
  <inkml:trace contextRef="#ctx0" brushRef="#br0" timeOffset="1">0 6 12876,'0'0'10410,"69"-6"-9737,-32 6-513,8 0-96,4 0-352,-4 0-1218,-7 0-1377,-4 0-2305,-1 0-3204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4.143"/>
    </inkml:context>
    <inkml:brush xml:id="br0">
      <inkml:brushProperty name="width" value="0.025" units="cm"/>
      <inkml:brushProperty name="height" value="0.025" units="cm"/>
    </inkml:brush>
  </inkml:definitions>
  <inkml:trace contextRef="#ctx0" brushRef="#br0">0 8 8968,'0'0'12268,"58"30"-11755,-20-30-321,3-2-352,-1-7-2211,3-4-3490,-9 0-6022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4.502"/>
    </inkml:context>
    <inkml:brush xml:id="br0">
      <inkml:brushProperty name="width" value="0.025" units="cm"/>
      <inkml:brushProperty name="height" value="0.025" units="cm"/>
    </inkml:brush>
  </inkml:definitions>
  <inkml:trace contextRef="#ctx0" brushRef="#br0">40 0 4356,'0'0'18001,"-15"62"-17008,8-35 64,-2 2-416,5-1-449,-1 1-160,5-6 0,0-5-577,5-6-1056,8-8-513,3-4-641,-1-8-1601,6-15-2562</inkml:trace>
  <inkml:trace contextRef="#ctx0" brushRef="#br0" timeOffset="1">168 4 9353,'0'0'11178,"-29"47"-10345,16-20 160,2 4 96,4-2-96,2 0-544,5-4-321,0-7-96,5-2-289,2-7-639,1-5-225,-3-4-865,-5-8-6406,0-8 801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4.842"/>
    </inkml:context>
    <inkml:brush xml:id="br0">
      <inkml:brushProperty name="width" value="0.025" units="cm"/>
      <inkml:brushProperty name="height" value="0.025" units="cm"/>
    </inkml:brush>
  </inkml:definitions>
  <inkml:trace contextRef="#ctx0" brushRef="#br0">1 25 13997,'0'0'10058,"83"-11"-9706,-42 11-192,4 0-96,0-1-256,-5 0-1121,-6-2-1506,-3-1-2658,-10-1-4965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5.201"/>
    </inkml:context>
    <inkml:brush xml:id="br0">
      <inkml:brushProperty name="width" value="0.025" units="cm"/>
      <inkml:brushProperty name="height" value="0.025" units="cm"/>
    </inkml:brush>
  </inkml:definitions>
  <inkml:trace contextRef="#ctx0" brushRef="#br0">26 117 3876,'0'0'18236,"8"1"-17243,6-2-768,0 0 0,0 0 0,-1-1 0,1-1 0,23-8 0,-31 9-204,0 0 0,-1 0-1,1 0 1,-1-1 0,1 1 0,-1-1-1,0-1 1,0 1 0,-1-1 0,1 0-1,-1 0 1,0 0 0,0 0 0,0-1 0,0 0-1,-1 0 1,6-9 0,-9 13-18,0 1 1,0-1-1,0 0 1,1 1 0,-1-1-1,0 0 1,0 1-1,0-1 1,0 1-1,0-1 1,0 0-1,0 1 1,0-1-1,0 0 1,-1 1 0,1-1-1,0 0 1,0 1-1,-1-1 1,1 1-1,0-1 1,0 1-1,-1-1 1,1 1-1,-1-1 1,1 1 0,0-1-1,-1 1 1,1-1-1,-1 0 1,-23-6 17,-31 7 5,51 0-7,-4 1 57,-1 1 1,1 0-1,-1 0 1,1 1-1,-1 0 0,1 1 1,0 0-1,-14 9 1,18-10 1,0-1 0,1 0 0,-1 1 1,1 0-1,-1 0 0,1 0 0,0 0 1,0 0-1,1 1 0,-1 0 0,1-1 1,-1 1-1,1 0 0,0 0 0,1 0 1,-1 0-1,1 0 0,0 0 1,-2 8-1,4-10-57,-1 0 1,1 0-1,-1 0 1,1 0 0,-1 0-1,1 0 1,0 0-1,0 0 1,0 0-1,0 0 1,0-1-1,1 1 1,-1 0-1,1-1 1,-1 1 0,1-1-1,-1 1 1,1-1-1,0 0 1,0 1-1,-1-1 1,1 0-1,0 0 1,0-1-1,3 2 1,57 16-7,-52-16-24,87 12-2508,-30-11-6027,-34-3-2229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5.931"/>
    </inkml:context>
    <inkml:brush xml:id="br0">
      <inkml:brushProperty name="width" value="0.025" units="cm"/>
      <inkml:brushProperty name="height" value="0.025" units="cm"/>
    </inkml:brush>
  </inkml:definitions>
  <inkml:trace contextRef="#ctx0" brushRef="#br0">81 0 3459,'0'0'10682,"11"4"-8498,-3 0-1834,-1 0 0,1 0 0,-1 0 0,0 1 0,0 0 0,0 1 0,-1-1 0,1 1 0,-2 1 0,1-1 0,-1 1 0,0 0 0,8 13 0,-5-5-200,1 1 0,-2 1 0,0-1 0,-1 1-1,-1 0 1,0 1 0,-1-1 0,-1 1 0,-1 0-1,0-1 1,-2 1 0,0 0 0,-1 0 0,0 0-1,-2 0 1,0 0 0,-10 31 0,6-31-386,0 0 1,-2-1-1,0-1 1,-1 1 0,0-1-1,-1-1 1,-1 0-1,0-1 1,-1 0 0,-26 21-1,-6-4-3810,2-10-3951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6.861"/>
    </inkml:context>
    <inkml:brush xml:id="br0">
      <inkml:brushProperty name="width" value="0.025" units="cm"/>
      <inkml:brushProperty name="height" value="0.025" units="cm"/>
    </inkml:brush>
  </inkml:definitions>
  <inkml:trace contextRef="#ctx0" brushRef="#br0">0 1 12011,'0'0'7079,"0"58"-6086,0-36-288,0 1-161,0-1-224,0 2-255,4-5-1,1 2-64,1-6-513,5-4-768,-6-6-449,1-5-800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19.931"/>
    </inkml:context>
    <inkml:brush xml:id="br0">
      <inkml:brushProperty name="width" value="0.025" units="cm"/>
      <inkml:brushProperty name="height" value="0.025" units="cm"/>
    </inkml:brush>
  </inkml:definitions>
  <inkml:trace contextRef="#ctx0" brushRef="#br0">4 0 4612,'0'0'473,"0"1"-1,-1-1 0,1 0 0,0 1 1,0-1-1,-1 0 0,1 1 0,0-1 0,0 0 1,0 1-1,-1-1 0,1 1 0,0-1 1,0 0-1,0 1 0,0-1 0,0 1 0,0-1 1,0 1-1,0-1 0,0 0 0,0 1 1,0-1-1,0 1 0,0-1 0,0 1 1,0-1-1,1 0 0,-1 1 0,0-1 0,0 1 1,15 7 4393,28-3-5862,-33-5 2642,286 22 719,-600-22-2306,304 0-92,32-1-116,150-13-919,-393 23-1104,211-9 1716,-10 0 180,6-2-4651,4-7-3406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1.068"/>
    </inkml:context>
    <inkml:brush xml:id="br0">
      <inkml:brushProperty name="width" value="0.025" units="cm"/>
      <inkml:brushProperty name="height" value="0.025" units="cm"/>
    </inkml:brush>
  </inkml:definitions>
  <inkml:trace contextRef="#ctx0" brushRef="#br0">73 1 3908,'0'0'17387,"0"7"-16485,-3 27-126,-1-1 0,-2 1 1,-14 48-1,-7 37-112,22-97-577,3-14 75,0 0 0,1 1-1,0-1 1,0 0 0,1 0 0,0 0-1,0 1 1,2 10 0,-1-18-133,-1-1 1,1 1-1,-1-1 1,1 1-1,-1-1 1,1 1 0,-1-1-1,1 0 1,-1 1-1,1-1 1,-1 0-1,1 1 1,0-1-1,-1 0 1,1 0-1,-1 0 1,1 1 0,0-1-1,-1 0 1,1 0-1,0 0 1,-1 0-1,1 0 1,0 0-1,-1 0 1,1 0 0,0-1-1,-1 1 1,1 0-1,0-1 1,21-7 655,12-18-173,-2-1 0,36-40 1,-8 7-229,136-118 47,-196 178-429,0 0 0,0 0 0,0-1 1,1 1-1,-1 0 0,0 0 0,0 0 1,0 0-1,1 0 0,-1 0 0,0 0 1,0 0-1,0 0 0,0 0 0,1-1 1,-1 1-1,0 0 0,0 0 0,0 0 1,0 0-1,0 0 0,1-1 0,-1 1 1,0 0-1,0 0 0,0 0 1,0-1-1,0 1 0,0 0 0,0 0 1,0 0-1,0-1 0,0 1 0,0 0 1,0 0-1,0 0 0,0-1 0,0 1 1,0 0-1,0 0 0,0 0 0,0-1 1,0 1-1,0 0 0,0 0 0,0 0 1,0-1-1,0 1 0,0 0 0,-1 0 1,1 0-1,0 0 0,0-1 0,0 1 1,0 0-1,-17 3-3976,-30 15-3954,42-16 6022,-22 10-4517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1.395"/>
    </inkml:context>
    <inkml:brush xml:id="br0">
      <inkml:brushProperty name="width" value="0.025" units="cm"/>
      <inkml:brushProperty name="height" value="0.025" units="cm"/>
    </inkml:brush>
  </inkml:definitions>
  <inkml:trace contextRef="#ctx0" brushRef="#br0">2 0 10122,'0'0'9993,"-2"56"-8039,10-38-417,6 2-384,4 2-544,4-3-385,3-1-128,4-1-64,5-3-1249,0-5-961,-5-6-1441,0-3-2243,-4 0-2626</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1.755"/>
    </inkml:context>
    <inkml:brush xml:id="br0">
      <inkml:brushProperty name="width" value="0.025" units="cm"/>
      <inkml:brushProperty name="height" value="0.025" units="cm"/>
    </inkml:brush>
  </inkml:definitions>
  <inkml:trace contextRef="#ctx0" brushRef="#br0">0 1 13325,'0'0'12588,"51"9"-12524,-23-9-128,-2 2-1314,3-2-1088,-1 0-1826,-2 0-4452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2.099"/>
    </inkml:context>
    <inkml:brush xml:id="br0">
      <inkml:brushProperty name="width" value="0.025" units="cm"/>
      <inkml:brushProperty name="height" value="0.025" units="cm"/>
    </inkml:brush>
  </inkml:definitions>
  <inkml:trace contextRef="#ctx0" brushRef="#br0">1 196 4452,'0'0'22491,"0"5"-21525,0-4-937,0-1-1,0 1 1,0 0 0,0-1 0,1 1-1,-1 0 1,0-1 0,0 1-1,0-1 1,1 1 0,-1 0 0,0-1-1,0 1 1,1-1 0,-1 1-1,1-1 1,-1 1 0,0-1-1,1 1 1,-1-1 0,1 1 0,-1-1-1,1 0 1,-1 1 0,1-1-1,0 0 1,-1 0 0,1 1 0,-1-1-1,1 0 1,0 0 0,-1 0-1,1 1 1,-1-1 0,1 0-1,0 0 1,0 0 0,33-13 529,46-45-315,-65 46-229,4-2-64,0-1-1,-1 0 1,-1-2 0,0 0-1,-2 0 1,14-21 0,-61 89-519,18-32 594,2 1-1,0 1 1,-17 40 0,27-55-2,0 1 0,0-1 0,0 0 0,1 1 1,0-1-1,0 1 0,1 11 0,0-17-93,0 0-1,0 0 1,1 0-1,-1 0 1,0 0-1,0 0 1,1 0-1,-1-1 1,1 1-1,-1 0 1,1 0-1,-1 0 1,1-1 0,-1 1-1,1 0 1,0-1-1,-1 1 1,1 0-1,0-1 1,-1 1-1,1-1 1,0 1-1,1 0 1,0-1-279,1 0 1,-1 1 0,0-1-1,1 0 1,-1 0 0,0 0-1,0-1 1,1 1-1,-1 0 1,0-1 0,0 0-1,1 1 1,-1-1-1,2-1 1,19-13-5433,0-6-3300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2.443"/>
    </inkml:context>
    <inkml:brush xml:id="br0">
      <inkml:brushProperty name="width" value="0.025" units="cm"/>
      <inkml:brushProperty name="height" value="0.025" units="cm"/>
    </inkml:brush>
  </inkml:definitions>
  <inkml:trace contextRef="#ctx0" brushRef="#br0">279 0 9673,'0'0'13581,"2"10"-12556,9 55 321,6 62 662,-16-115-1922,-1 0 1,0 0-1,-1 1 1,0-1-1,-1 0 1,0 0-1,-1 0 0,-6 15 1,0-8-8,0 0-1,-2 0 1,0-1 0,-1 0 0,-1-1-1,-21 22 1,24-28-581,-2-1 1,0 0-1,-25 16 0,28-21-644,0 0 1,0-1-1,0 0 0,-1 0 1,0-1-1,-16 3 0,-14-3-9845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2.799"/>
    </inkml:context>
    <inkml:brush xml:id="br0">
      <inkml:brushProperty name="width" value="0.025" units="cm"/>
      <inkml:brushProperty name="height" value="0.025" units="cm"/>
    </inkml:brush>
  </inkml:definitions>
  <inkml:trace contextRef="#ctx0" brushRef="#br0">121 47 6758,'0'0'6727,"1"-8"-4122,-1 8-2514,0-28 1385,-6 17-536,5 11-886,0 0 0,1 0 0,-1 0-1,0 0 1,1 1 0,-1-1 0,0 0 0,0 0 0,1 1 0,-1-1 0,0 0 0,1 1 0,-1-1 0,0 1 0,1-1 0,-1 1 0,1-1 0,-1 1 0,1-1 0,-1 1 0,1-1 0,-1 2-1,-4 4 185,1 1 1,0 0-1,0 0 0,0 0 0,1 0 0,0 0 0,1 1 0,-4 13 0,-10 73 1563,12-67-1228,-16 98 348,-6 195-1,26-313-977,0-1-1,1 1 0,0-1 0,0 1 0,0-1 0,0 1 0,1-1 1,0 0-1,1 0 0,0 0 0,-1 0 0,2 0 0,-1 0 0,1-1 0,0 0 1,0 1-1,0-1 0,1-1 0,0 1 0,8 6 0,-6-7-533,0 0 1,0 0-1,1-1 0,-1 1 0,1-2 0,-1 1 1,1-1-1,0 0 0,0-1 0,14 1 0,29-1-6199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3.802"/>
    </inkml:context>
    <inkml:brush xml:id="br0">
      <inkml:brushProperty name="width" value="0.025" units="cm"/>
      <inkml:brushProperty name="height" value="0.025" units="cm"/>
    </inkml:brush>
  </inkml:definitions>
  <inkml:trace contextRef="#ctx0" brushRef="#br0">20 1 11627,'0'0'9097,"-20"51"-7720,20-34-320,4 1-192,12-1-257,4-3-319,9-3-193,3-3 0,4-6-449,4-2-1056,-2 0-865,-2-12-1858,-7-5-3139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4.147"/>
    </inkml:context>
    <inkml:brush xml:id="br0">
      <inkml:brushProperty name="width" value="0.025" units="cm"/>
      <inkml:brushProperty name="height" value="0.025" units="cm"/>
    </inkml:brush>
  </inkml:definitions>
  <inkml:trace contextRef="#ctx0" brushRef="#br0">248 1 12268,'0'0'5509,"-63"59"-3203,36-30-1089,-2 5 64,3 5-96,-4 1-512,6 0-513,5 2-128,4-7-160,3-4-1121,10-8-865,2-12-897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4.600"/>
    </inkml:context>
    <inkml:brush xml:id="br0">
      <inkml:brushProperty name="width" value="0.025" units="cm"/>
      <inkml:brushProperty name="height" value="0.025" units="cm"/>
    </inkml:brush>
  </inkml:definitions>
  <inkml:trace contextRef="#ctx0" brushRef="#br0">214 0 5862,'0'0'14040,"-3"9"-13400,-5 11-242,-1 0 0,-1 0 1,-1-1-1,-1-1 0,-1 0 0,0 0 0,-27 26 0,16-17 452,2 0-1,-25 41 1,47-68-845,0 0 0,0 0 0,1 0 0,-1 0 0,0 0 0,0 0 0,0 0 1,1 0-1,-1 0 0,0 0 0,0 0 0,0 0 0,1 0 0,-1 0 0,0 0 1,0 0-1,0 0 0,0 1 0,1-1 0,-1 0 0,0 0 0,0 0 1,0 0-1,0 0 0,0 1 0,1-1 0,-1 0 0,0 0 0,0 0 0,0 0 1,0 1-1,0-1 0,0 0 0,0 0 0,0 0 0,0 1 0,0-1 0,0 0 1,0 0-1,0 0 0,0 1 0,0-1 0,0 0 0,0 0 0,0 0 1,0 0-1,0 1 0,0-1 0,0 0 0,0 0 0,0 0 0,0 1 0,0-1 1,-1 0-1,1 0 0,0 0 0,16-9-47,-7 2-214,-1-1-1,0 0 1,0 0-1,-1-1 1,0 0-1,-1 0 0,0 0 1,0-1-1,-1 0 1,0-1-1,-1 1 1,0-1-1,-1 1 0,0-1 1,3-18-1,-8 30 286,0-1 1,0 1-1,1-1 0,-1 1 0,0 0 0,1 0 0,-1 0 1,0 0-1,1 0 0,-1 0 0,1 0 0,0 0 1,-1 1-1,-1 2 0,-1 2 9,0-1 0,1 1 0,-1 1 0,1-1 0,1 0 1,-1 1-1,1 0 0,0-1 0,1 1 0,0 0 0,0 0 0,0 0 0,1 0 0,0 13 0,1-17-24,0 0-1,0 1 1,0-1-1,0 0 1,0 0-1,1-1 1,-1 1-1,1 0 1,0 0-1,0-1 1,0 1-1,0-1 1,0 1-1,1-1 1,-1 0-1,1 0 1,-1 0-1,1 0 1,0-1-1,0 1 1,0-1-1,0 0 1,0 1-1,0-1 1,0-1-1,0 1 1,0 0-1,0-1 1,1 1-1,-1-1 1,0 0-1,0 0 1,5-1-1,-8 1-173,-14-6-203,2-2 477,0-1 0,0-1 0,1 0 0,0-1 0,1 0-1,0-1 1,1 0 0,1 0 0,0-1 0,0 0 0,-9-23 0,17 36-94,0 0 0,-1-1 0,1 1 0,0-1 1,0 1-1,-1 0 0,1-1 0,0 1 0,0-1 0,0 1 0,0-1 1,-1 1-1,1-1 0,0 1 0,0-1 0,0 1 0,0-1 1,0 1-1,0-1 0,0 1 0,1-1 0,-1 1 0,0-1 0,0 1 1,0-1-1,0 1 0,1 0 0,-1-1 0,0 1 0,0-1 1,1 0-1,16 2-64,29 19-1186,-37-16 770,67 26-5311,-33-16-987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7.216"/>
    </inkml:context>
    <inkml:brush xml:id="br0">
      <inkml:brushProperty name="width" value="0.025" units="cm"/>
      <inkml:brushProperty name="height" value="0.025" units="cm"/>
    </inkml:brush>
  </inkml:definitions>
  <inkml:trace contextRef="#ctx0" brushRef="#br0">0 68 9993,'0'0'13069,"76"-15"-11596,-35 10-320,13 2-416,-5-2-385,5 4-224,-11-1-160,2 1-896,0-4-2051,-11-7-2915,1-6-10313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4.954"/>
    </inkml:context>
    <inkml:brush xml:id="br0">
      <inkml:brushProperty name="width" value="0.025" units="cm"/>
      <inkml:brushProperty name="height" value="0.025" units="cm"/>
    </inkml:brush>
  </inkml:definitions>
  <inkml:trace contextRef="#ctx0" brushRef="#br0">218 0 4484,'0'0'10186,"4"66"-7560,7-31-1184,1 5-225,1 5 32,-4 6-448,-7 6-289,-2 4-255,-16 7-97,-10 1-64,-13-1-32,-6-3-64,-2-7-737,-2-11-896,2-10-3652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6.037"/>
    </inkml:context>
    <inkml:brush xml:id="br0">
      <inkml:brushProperty name="width" value="0.025" units="cm"/>
      <inkml:brushProperty name="height" value="0.025" units="cm"/>
    </inkml:brush>
  </inkml:definitions>
  <inkml:trace contextRef="#ctx0" brushRef="#br0">1 60 9801,'9'-4'4928,"20"-9"-1731,49-15 1,-64 24-2670,-1 1 0,1 0-1,0 1 1,0 1 0,1 0-1,26 2 1,-40-2-523,0 1 0,0 0 0,0 1 0,-1-1 0,1 0 0,0 0 1,0 0-1,0 0 0,-1 1 0,1-1 0,0 0 0,0 1 0,-1-1 0,1 0 0,0 1 0,-1-1 0,1 1 0,0-1 0,-1 1 0,1-1 0,-1 1 0,1 0 0,-1-1 1,1 1-1,-1 0 0,1-1 0,-1 1 0,0 0 0,1 1 0,-1-1 6,0 1 0,0-1 0,-1 1 0,1 0-1,0-1 1,-1 1 0,1-1 0,-1 1 0,1-1 0,-1 0 0,0 1 0,0-1 0,-1 3 0,-35 34 293,3-18-139,-20 12 170,52-30-303,0-1 1,0 0 0,0 1-1,0 0 1,0-1 0,1 1-1,-1 0 1,0 0 0,1 0 0,0 0-1,-1 0 1,1 0 0,0 0-1,0 1 1,0-1 0,1 0-1,-1 1 1,0 3 0,1-5-27,0 1-1,1 0 1,0-1 0,-1 1 0,1-1-1,0 1 1,0-1 0,0 1 0,0-1-1,0 0 1,0 1 0,0-1 0,0 0-1,0 0 1,1 0 0,-1 0 0,0 0-1,1 0 1,-1 0 0,1 0 0,-1-1 0,1 1-1,0-1 1,1 1 0,46 13 69,-18-9-869,60 3 1,-7-8-5877,-77 0 5686,49 0-10520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2:27.127"/>
    </inkml:context>
    <inkml:brush xml:id="br0">
      <inkml:brushProperty name="width" value="0.025" units="cm"/>
      <inkml:brushProperty name="height" value="0.025" units="cm"/>
    </inkml:brush>
  </inkml:definitions>
  <inkml:trace contextRef="#ctx0" brushRef="#br0">168 54 3171,'0'0'11024,"-5"-8"-8216,-15-26-822,20 33-1926,1 1 0,-1-1 0,0 0 0,0 1 0,0-1 0,0 1-1,1-1 1,-1 1 0,0-1 0,1 1 0,-1-1 0,0 1 0,1 0 0,-1-1 0,0 1 0,1-1 0,-1 1 0,1 0 0,-1-1 0,1 1 0,-1 0 0,1 0 0,-1-1 0,1 1 0,-1 0 0,1 0 0,-1 0 0,1 0 0,-1-1 0,1 1 0,0 0 0,-1 0 0,1 0 0,-1 0 0,1 0 0,-1 1 0,1-1 0,-1 0 0,1 0 0,0 0 0,0 1 0,28 0 424,-28-1-412,52 7 348,59 15 0,-71-12-554,1-2 0,0-2 0,46 1 0,-119 25-256,23-22 418,-1 1 0,2 1 1,-1 0-1,2 0 0,0 0 0,0 1 0,1 0 0,0 0 0,1 0 1,1 0-1,0 1 0,1 0 0,1-1 0,-1 20 0,2-9-14,1-1 0,1 1 0,1 0 0,1-1 0,1 1 0,1-1 0,14 35 0,11 4-95,-18-38-5,0 1 1,10 31 0,-21-50 114,0 1 0,0-1 0,-1 0 1,0 0-1,0 1 0,0-1 0,-1 1 1,0-1-1,-1 0 0,1 1 0,-1-1 1,0 0-1,-1 1 0,-3 9 0,1-9 137,0 0-1,0-1 1,-1 0-1,0 1 1,0-2-1,-1 1 0,1-1 1,-1 0-1,0 0 1,-1 0-1,1-1 0,-1 0 1,0 0-1,-14 5 1,-4 0 392,0 0 0,0-2 0,-29 4 0,16-4-310,-1-2-1,0-2 0,0-2 1,0-1-1,-53-7 0,44-6-1209,47 12 615,-1 0-1,0 0 1,1 1 0,-1-1 0,1-1-1,-1 1 1,1 0 0,-1 0 0,1 0-1,0-1 1,-1 1 0,1-1 0,0 1-1,-1-3 1,0-9-5829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6.471"/>
    </inkml:context>
    <inkml:brush xml:id="br0">
      <inkml:brushProperty name="width" value="0.025" units="cm"/>
      <inkml:brushProperty name="height" value="0.025" units="cm"/>
    </inkml:brush>
  </inkml:definitions>
  <inkml:trace contextRef="#ctx0" brushRef="#br0">49 1 8360,'0'0'6438,"-49"0"-4196,49 1-865,0 2-928,16 2-225,13 0 385,9 3-65,14 3-288,6-3-160,5 2-63,4-1-33,-8-1-609,-3-3-896,-15-1-1282,-8-3-544,-21-1-32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6.830"/>
    </inkml:context>
    <inkml:brush xml:id="br0">
      <inkml:brushProperty name="width" value="0.025" units="cm"/>
      <inkml:brushProperty name="height" value="0.025" units="cm"/>
    </inkml:brush>
  </inkml:definitions>
  <inkml:trace contextRef="#ctx0" brushRef="#br0">173 1 8008,'-50'2'1697,"5"4"577,11 2-608,8 0-289,12 3 1,10-3-514,4 1-607,9 0-97,20-1 128,5 1-32,11-3-128,4-3-1665,3-2-2050,-1-1-1506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7.172"/>
    </inkml:context>
    <inkml:brush xml:id="br0">
      <inkml:brushProperty name="width" value="0.025" units="cm"/>
      <inkml:brushProperty name="height" value="0.025" units="cm"/>
    </inkml:brush>
  </inkml:definitions>
  <inkml:trace contextRef="#ctx0" brushRef="#br0">129 0 10570,'0'0'4100,"8"4"-3807,5 3-181,0 0 0,0 1 0,-1 1-1,0 0 1,0 0 0,10 12 0,-20-19-20,1 1 0,-1-1 0,1 1 1,-1 0-1,0 0 0,0-1 0,0 1 0,-1 0 0,1 1 1,-1-1-1,1 0 0,-1 0 0,0 1 0,0-1 1,-1 1-1,1-1 0,-1 1 0,0-1 0,1 0 1,-2 1-1,1-1 0,0 1 0,-1-1 0,1 1 1,-1-1-1,0 1 0,0-1 0,-1 0 0,1 0 1,-1 1-1,1-1 0,-1 0 0,0-1 0,-4 6 1,-17 14 173,0 0 0,-1-2 0,-1-1 1,-1-1-1,-1-1 0,-1-2 0,-33 15 1,56-29-3294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7.530"/>
    </inkml:context>
    <inkml:brush xml:id="br0">
      <inkml:brushProperty name="width" value="0.025" units="cm"/>
      <inkml:brushProperty name="height" value="0.025" units="cm"/>
    </inkml:brush>
  </inkml:definitions>
  <inkml:trace contextRef="#ctx0" brushRef="#br0">27 0 8616,'0'0'13218,"3"11"-12396,-1-3-709,0-1 0,0 1 0,-1 0 0,-1 0-1,1 0 1,-1 0 0,0-1 0,-1 1 0,0 0 0,0 0 0,-1 0 0,0-1-1,-3 9 1,-3 3 105,5-16-186,1 1 1,0 0-1,0 0 1,1 0-1,-1 0 1,1 0-1,0 0 1,0 0-1,0 0 1,0 1-1,1-1 1,-1 0-1,2 7 1,1-10-9,0 1 0,0-1 0,0 0 0,1 0 0,-1 0 0,1 0 0,-1 0 0,0-1 0,1 1 0,-1-1 0,1 1 0,-1-1 1,1 0-1,0 0 0,3-1 0,4 2 39,138 9-348,-50-7-4741,-69-5-382,-4-6-4201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7.873"/>
    </inkml:context>
    <inkml:brush xml:id="br0">
      <inkml:brushProperty name="width" value="0.025" units="cm"/>
      <inkml:brushProperty name="height" value="0.025" units="cm"/>
    </inkml:brush>
  </inkml:definitions>
  <inkml:trace contextRef="#ctx0" brushRef="#br0">11 1 16239,'0'0'6791,"-3"51"-6567,-3-18-128,4-3-32,2 0-32,0-7-288,2-3-737,9-5-576,9-6-962,-6-2-3459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8.230"/>
    </inkml:context>
    <inkml:brush xml:id="br0">
      <inkml:brushProperty name="width" value="0.025" units="cm"/>
      <inkml:brushProperty name="height" value="0.025" units="cm"/>
    </inkml:brush>
  </inkml:definitions>
  <inkml:trace contextRef="#ctx0" brushRef="#br0">200 0 11211,'0'0'9059,"-7"10"-8435,2-3-497,-92 123 1202,80-104-1255,2 0 0,0 0 0,-19 50-1,32-70-75,0-1 0,1 1 0,0 0 0,-1-1 0,2 1-1,-1 0 1,1 0 0,0 0 0,0 0 0,1-1 0,-1 1 0,1 0-1,4 11 1,-3-13-300,0 0 0,0 0-1,0 0 1,1 0 0,-1 0-1,1 0 1,0-1 0,0 1-1,1-1 1,-1 0 0,1 0-1,0 0 1,-1-1 0,1 1 0,0-1-1,1 0 1,5 2 0,19 4-4861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8.572"/>
    </inkml:context>
    <inkml:brush xml:id="br0">
      <inkml:brushProperty name="width" value="0.025" units="cm"/>
      <inkml:brushProperty name="height" value="0.025" units="cm"/>
    </inkml:brush>
  </inkml:definitions>
  <inkml:trace contextRef="#ctx0" brushRef="#br0">96 1 12940,'0'0'4869,"-58"63"-3556,42-31-160,3-2-576,4 0-129,9-4-256,0-6-160,13-9 129,6-4 63,7-7-128,1 0-481,0-14-736,2-7-993,-10-5-1889,3-6-354,-4 2-1216</inkml:trace>
  <inkml:trace contextRef="#ctx0" brushRef="#br0" timeOffset="1">234 19 6694,'0'0'10410,"-30"73"-9129,15-36-480,3-1 96,1-5-256,11-2-321,0-4-192,0-8 96,11-8-32,1-5-1281,-3-4-1633,-3-1-2435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9.666"/>
    </inkml:context>
    <inkml:brush xml:id="br0">
      <inkml:brushProperty name="width" value="0.025" units="cm"/>
      <inkml:brushProperty name="height" value="0.025" units="cm"/>
    </inkml:brush>
  </inkml:definitions>
  <inkml:trace contextRef="#ctx0" brushRef="#br0">180 96 10090,'3'-10'1319,"-2"0"1,1-1-1,-2 1 1,1-14 0,-1 23-1209,0 0 1,0 0-1,0 0 1,0 0 0,0 0-1,0-1 1,0 1-1,0 0 1,-1 0 0,1 0-1,0 0 1,-1 0-1,1 0 1,-1 0 0,1 0-1,-1 0 1,1 0-1,-1 0 1,0 0 0,0 0-1,1 0 1,-1 0-1,0 1 1,0-1 0,0 0-1,0 1 1,0-1-1,0 0 1,0 1 0,0-1-1,0 1 1,0 0-1,0-1 1,0 1-1,0 0 1,0-1 0,-1 1-1,1 0 1,0 0-1,0 0 1,0 0 0,0 0-1,0 1 1,-1-1-1,1 0 1,0 0 0,0 1-1,0-1 1,0 1-1,0-1 1,-2 2 0,0-1-83,0 2 1,0-1-1,0 0 0,0 0 1,1 1-1,-1 0 1,1-1-1,-1 1 1,1 0-1,0 0 1,0 0-1,0 1 1,1-1-1,-2 5 0,-20 56 664,17-45-210,-10 42 283,3 0 0,2 1 0,-3 72-1,2-17-582,5-73 357,2-28 443,3-27 1257,5-5-2206,-1 0 1,2 0-1,0 0 0,1 0 0,1 1 0,0-1 0,10-16 0,-3 5-50,-7 11-95,0 3 43,0 0 0,0 0 0,13-19 1,-17 30 27,-1 0 0,0 0 1,1 0-1,0 0 0,-1 0 1,1 0-1,0 1 1,0-1-1,0 0 0,0 1 1,1 0-1,-1-1 0,0 1 1,0 0-1,1 0 1,-1 0-1,1 1 0,-1-1 1,1 1-1,-1-1 0,1 1 1,-1 0-1,1 0 1,0 0-1,-1 0 0,4 1 1,-4 0 12,1 0 0,-1 0 0,0 0 1,0 0-1,0 1 0,0-1 1,0 1-1,-1 0 0,1-1 0,0 1 1,-1 0-1,1 0 0,-1 0 0,0 0 1,1 0-1,-1 0 0,0 0 1,0 1-1,-1-1 0,1 0 0,0 1 1,-1-1-1,1 4 0,4 58-42,-5-63 70,0 0 41,2-31 530,26-121 522,-27 149-1083,-1 1 0,1 0 0,0-1 1,0 1-1,0 0 0,0 0 0,0-1 0,0 1 1,0 0-1,0 0 0,0 0 0,0 0 0,1 0 1,-1 0-1,0 1 0,1-1 0,-1 0 0,1 1 0,-1-1 1,1 1-1,-1 0 0,1-1 0,-1 1 0,1 0 1,2 0-1,48-1-680,-38 2 86,0 0-895,0 1-1,-1 0 1,20 6 0,29 5-10530,-33-11 611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8.915"/>
    </inkml:context>
    <inkml:brush xml:id="br0">
      <inkml:brushProperty name="width" value="0.025" units="cm"/>
      <inkml:brushProperty name="height" value="0.025" units="cm"/>
    </inkml:brush>
  </inkml:definitions>
  <inkml:trace contextRef="#ctx0" brushRef="#br0">1 50 6983,'0'0'17136,"29"-49"-16367,5 48-385,9 1-256,2 0-96,2 0-64,-6 8-897,3-2-1441,-14-3-1538,-1-3-2978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9.258"/>
    </inkml:context>
    <inkml:brush xml:id="br0">
      <inkml:brushProperty name="width" value="0.025" units="cm"/>
      <inkml:brushProperty name="height" value="0.025" units="cm"/>
    </inkml:brush>
  </inkml:definitions>
  <inkml:trace contextRef="#ctx0" brushRef="#br0">233 0 12139,'0'0'4277,"2"12"-2761,5 24 259,22 65 0,-10-38-1087,-16-53-660,-1-1-1,0 0 1,0 0 0,-1 1-1,-1-1 1,0 0-1,0 1 1,0-1-1,-1 1 1,-1-1-1,0 0 1,0 0 0,-1 0-1,0 0 1,-7 16-1,1-11 61,0 0 0,-1 0 0,0-1 0,-1 0 0,0-1 0,-1 0 0,-1-1 0,-14 11 0,4-5-176,1 0-1,-37 18 0,12-18-5319,34-16-3737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9.598"/>
    </inkml:context>
    <inkml:brush xml:id="br0">
      <inkml:brushProperty name="width" value="0.025" units="cm"/>
      <inkml:brushProperty name="height" value="0.025" units="cm"/>
    </inkml:brush>
  </inkml:definitions>
  <inkml:trace contextRef="#ctx0" brushRef="#br0">0 1 11627,'0'0'7623,"60"6"-5605,-6-1-448,5 0-706,13-2-607,2-1-161,-5 2-32,-10-4-769,-5 0-736,-18 2-449,-20-2-1473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49.942"/>
    </inkml:context>
    <inkml:brush xml:id="br0">
      <inkml:brushProperty name="width" value="0.025" units="cm"/>
      <inkml:brushProperty name="height" value="0.025" units="cm"/>
    </inkml:brush>
  </inkml:definitions>
  <inkml:trace contextRef="#ctx0" brushRef="#br0">1 1 9417,'0'0'7655,"66"16"-6149,-13-16-513,10 0-385,3 0-448,-1 1-128,2 0-1185,-6-1-3267,-3 0-2723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0.304"/>
    </inkml:context>
    <inkml:brush xml:id="br0">
      <inkml:brushProperty name="width" value="0.025" units="cm"/>
      <inkml:brushProperty name="height" value="0.025" units="cm"/>
    </inkml:brush>
  </inkml:definitions>
  <inkml:trace contextRef="#ctx0" brushRef="#br0">346 78 10282,'0'0'2882,"3"-9"-90,12-30-379,-15 39-2318,1-1-1,-1 0 1,0 0-1,0 1 1,1-1-1,-1 0 0,0 0 1,0 0-1,0 0 1,0 1-1,0-1 1,0 0-1,0 0 1,0 0-1,0 0 0,0 0 1,0 1-1,0-1 1,-1 0-1,1 0 1,0 0-1,-1 1 1,1-1-1,0 0 0,-1 0 1,1 1-1,-1-1 1,1 0-1,-1 1 1,0-1-1,1 1 1,-1-1-1,0 0 0,1 1 1,-1 0-1,0-1 1,0 1-1,1-1 1,-1 1-1,0 0 1,0 0-1,0-1 0,1 1 1,-3 0-1,-39 1-13,35 0 121,-7 2-179,-1 1 1,0 0 0,1 1-1,0 0 1,0 1-1,1 0 1,-1 2 0,1-1-1,-17 15 1,15-11 95,-1 2 0,2 0-1,0 1 1,1 0 0,0 1 0,-19 30-1,28-39-68,0 1 0,1 0 0,0-1 0,1 1 0,0 0 0,0 1 0,0-1 0,1 0 0,-1 9 0,2-13-29,0 0 0,0 0 1,0 0-1,0 0 0,1 0 0,-1 0 1,1 0-1,0 0 0,0 0 0,0 0 0,0 0 1,0-1-1,1 1 0,-1-1 0,1 1 1,0-1-1,0 1 0,0-1 0,0 0 1,0 0-1,0 0 0,1 0 0,-1 0 0,5 2 1,8 2 17,0 0 0,0-1 0,1-1 0,0-1 0,-1 0 1,1-1-1,0-1 0,0 0 0,0-1 0,1-1 0,-1 0 0,-1-1 1,1-1-1,0-1 0,-1 0 0,1-1 0,-1 0 0,0-1 0,-1-1 1,22-13-1,-31 16-34,1-1 0,-1 0-1,0 0 1,0 0 0,0-1 0,-1 0 0,1 1 0,-1-1 0,-1-1 0,1 1 0,-1-1 0,-1 1-1,1-1 1,-1 0 0,0 0 0,0 0 0,0-10 0,-1 12-246,-1 0-1,0 0 1,-1-1 0,1 1 0,-1 0 0,0 0-1,0 0 1,-1 0 0,0 0 0,1 0-1,-2 0 1,1 0 0,0 1 0,-1-1-1,0 1 1,0-1 0,-1 1 0,1 0 0,-1 1-1,1-1 1,-1 0 0,-1 1 0,-8-6-1,-33-13-4477,-4 7-849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5.220"/>
    </inkml:context>
    <inkml:brush xml:id="br0">
      <inkml:brushProperty name="width" value="0.025" units="cm"/>
      <inkml:brushProperty name="height" value="0.025" units="cm"/>
    </inkml:brush>
  </inkml:definitions>
  <inkml:trace contextRef="#ctx0" brushRef="#br0">1 1 4420,'0'0'9481,"48"10"-7015,-19-8-960,16-2-577,6 0-385,5 0-352,-1 0-95,-1 0-226,-9 0-992,-10 0-1281,-14 0-288,-14 0 768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5.580"/>
    </inkml:context>
    <inkml:brush xml:id="br0">
      <inkml:brushProperty name="width" value="0.025" units="cm"/>
      <inkml:brushProperty name="height" value="0.025" units="cm"/>
    </inkml:brush>
  </inkml:definitions>
  <inkml:trace contextRef="#ctx0" brushRef="#br0">342 1 9897,'0'0'6156,"1"0"-6143,-1 0 0,0 1 0,0-1 0,0 0 0,0 1 0,0-1 1,0 0-1,1 1 0,-1-1 0,0 0 0,0 1 0,0-1 0,0 0 0,0 1 1,0-1-1,-1 0 0,1 1 0,0-1 0,0 0 0,0 1 0,0-1 1,0 0-1,0 0 0,-1 1 0,1-1 0,0 0 0,0 1 0,0-1 1,-1 0-1,1 0 0,0 1 0,0-1 0,-1 0 0,1 0 0,0 0 1,0 1-1,-1-1 0,1 0 0,-11 8 322,-1-1 1,0 0-1,0-1 0,0 0 0,0 0 1,-1-2-1,-25 7 0,0 1 565,14-4-389,-1 1 1,1 2-1,1 0 1,-44 29-1,66-40-517,0 1 0,0 0 0,0-1 0,0 1-1,0 0 1,0 0 0,1-1 0,-1 1 0,0 0 0,0 0-1,0 0 1,1 0 0,-1 0 0,1 0 0,-1 0 0,0 0 0,1 0-1,0 0 1,-1 1 0,1-1 0,0 0 0,0 0 0,-1 0-1,1 0 1,0 1 0,0-1 0,0 0 0,0 0 0,1 0 0,-1 1-1,0 0 1,2 1 12,0-1 0,0 1 0,-1-1 0,1 0 1,1 0-1,-1 0 0,0 0 0,0 0 0,1 0 0,-1-1 0,1 1 0,3 1 0,11 4 5,0 0 0,35 9 0,-25-10-1268,0-1-1,0-1 1,43 0 0,-14-4-4001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6.263"/>
    </inkml:context>
    <inkml:brush xml:id="br0">
      <inkml:brushProperty name="width" value="0.025" units="cm"/>
      <inkml:brushProperty name="height" value="0.025" units="cm"/>
    </inkml:brush>
  </inkml:definitions>
  <inkml:trace contextRef="#ctx0" brushRef="#br0">195 24 10698,'0'0'10490,"-9"-6"-9721,6 4-746,-1 0 0,1 0 1,0 0-1,-1 0 0,1 1 0,-1-1 1,0 1-1,1 0 0,-1 0 0,0 0 0,0 1 1,1-1-1,-1 1 0,0 0 0,0 0 1,0 0-1,1 1 0,-1-1 0,0 1 1,0 0-1,1 0 0,-1 1 0,0-1 1,1 0-1,-1 1 0,1 0 0,0 0 1,0 0-1,0 1 0,-4 3 0,-3 0 37,2 2-1,-1-1 0,1 1 0,-9 11 0,15-17-52,0 1-1,0-1 1,0 1 0,1-1 0,-1 1-1,1-1 1,-1 1 0,1 0-1,0 0 1,0 0 0,0 0-1,1 0 1,-1 0 0,1 0 0,-1 0-1,1 0 1,0 0 0,0 0-1,1 0 1,-1 0 0,1 3 0,0-5-10,0 0 0,0 1 0,0-1 1,0 0-1,0 0 0,0 0 1,0 0-1,0 0 0,1 0 1,-1 0-1,0-1 0,0 1 1,1 0-1,-1-1 0,1 1 0,-1-1 1,0 1-1,1-1 0,-1 0 1,1 0-1,-1 1 0,4-1 1,37-1-252,-37 0 180,10 0-392,0-2 0,1 0 0,-1-1 1,-1 0-1,1-1 0,15-8 0,44-26-5428,-33 13 678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6.607"/>
    </inkml:context>
    <inkml:brush xml:id="br0">
      <inkml:brushProperty name="width" value="0.025" units="cm"/>
      <inkml:brushProperty name="height" value="0.025" units="cm"/>
    </inkml:brush>
  </inkml:definitions>
  <inkml:trace contextRef="#ctx0" brushRef="#br0">89 1 8552,'0'0'3112,"-9"7"-325,3-2-2311,-38 32 1755,41-35-2035,0 1 0,1 0 1,-1 0-1,1 0 1,0 0-1,0 0 1,0 0-1,0 1 1,0-1-1,1 1 1,0-1-1,0 1 0,0 0 1,-1 7-1,2-10-175,1-1-1,0 1 1,0-1-1,0 1 0,-1-1 1,1 1-1,0-1 1,0 1-1,0-1 0,0 0 1,0 1-1,0-1 1,0 0-1,0 0 0,0 0 1,0 0-1,0 0 1,0 0-1,0 0 0,0 0 1,2 0-1,25-2 214,-27 2-228,12-2-9,1-1 1,-1-1-1,23-8 1,-28 8-110,1 0 0,0 1 1,0 0-1,0 1 0,0 0 1,1 0-1,-1 1 0,0 0 1,1 1-1,14 1 0,-23-1 142,-1 1 0,1-1-1,0 1 1,-1-1 0,1 1-1,-1-1 1,1 1 0,0-1-1,-1 1 1,1 0 0,-1-1-1,0 1 1,1 0-1,-1-1 1,0 1 0,1 0-1,-1 0 1,0-1 0,0 1-1,1 0 1,-1 0 0,0 0-1,0-1 1,0 1-1,0 0 1,0 0 0,0 0-1,0-1 1,-1 2 0,-3 32 1197,2-19-936,2-15-288,0 1 0,0-1 0,1 1 0,-1-1 0,0 1 0,1-1 0,-1 0-1,0 1 1,1-1 0,-1 0 0,1 1 0,-1-1 0,0 0 0,1 1 0,-1-1 0,1 0 0,-1 0 0,1 1 0,-1-1 0,1 0-1,-1 0 1,1 0 0,-1 0 0,1 0 0,-1 0 0,1 0 0,0 0 0,-1 0 0,1 0 0,-1 0 0,1 0 0,-1 0-1,1 0 1,-1-1 0,1 1 0,-1 0 0,1 0 0,-1-1 0,1 1 0,0-1 0,23-9-112,-7-1-477,31-18-3512,-14 16-4089,-20 10 1391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7.059"/>
    </inkml:context>
    <inkml:brush xml:id="br0">
      <inkml:brushProperty name="width" value="0.025" units="cm"/>
      <inkml:brushProperty name="height" value="0.025" units="cm"/>
    </inkml:brush>
  </inkml:definitions>
  <inkml:trace contextRef="#ctx0" brushRef="#br0">171 93 5477,'0'0'5670,"-9"0"-2249,-1 0-2945,-1 0 0,1 0-1,-1 1 1,1 1 0,0 0-1,0 0 1,-12 5 0,18-6-365,0 1 1,1-1-1,-1 1 1,0 0-1,1 0 1,-1 0-1,1 0 1,-1 1-1,1 0 1,0-1-1,0 1 1,0 0-1,1 0 1,-1 1-1,1-1 1,0 1-1,0-1 1,0 1-1,0-1 1,0 1-1,1 0 1,0 0-1,-1 0 1,1 5-1,0-8-98,1 0-1,0 0 0,0-1 1,0 1-1,0 0 0,1 0 1,-1 0-1,0 0 0,0-1 1,0 1-1,1 0 0,-1 0 1,0 0-1,1-1 0,-1 1 0,1 0 1,-1-1-1,1 1 0,-1 0 1,1-1-1,-1 1 0,1 0 1,0-1-1,-1 1 0,1-1 1,0 1-1,-1-1 0,2 1 1,29 4 208,-21-5-195,0-1-1,0 0 0,0-1 0,14-4 0,-9-1-432,1 0 1,-2-1-1,1 0 1,-1-1-1,0-1 1,20-17-1,-26 20 356,-1 0 1,1-1-1,-1 1 0,0-1 1,-1-1-1,0 1 0,-1-1 1,1 0-1,-2-1 0,1 1 1,4-17-1,-9 26 70,0 0 1,0 0-1,0-1 1,1 1-1,-1 0 0,0 0 1,0 0-1,0 0 0,0 0 1,0-1-1,0 1 1,0 0-1,0 0 0,0 0 1,0 0-1,0-1 0,0 1 1,0 0-1,0 0 1,0 0-1,0 0 0,0-1 1,0 1-1,0 0 0,0 0 1,0 0-1,0 0 1,0-1-1,-1 1 0,1 0 1,0 0-1,0 0 0,0 0 1,0 0-1,0 0 0,0-1 1,-1 1-1,1 0 1,0 0-1,0 0 0,0 0 1,0 0-1,0 0 0,-1 0 1,1 0-1,0 0 1,0 0-1,0 0 0,0 0 1,-1 0-1,-10 5 521,-9 14 126,13-9-471,2-4-62,-1 0 1,2 0 0,-1 1-1,1-1 1,0 1 0,0 0-1,1 0 1,0 1 0,0-1-1,1 1 1,-1 0-1,2-1 1,-1 1 0,1 0-1,0 11 1,1-17-122,1-1 0,-1 1 0,1-1 0,-1 0 1,1 1-1,-1-1 0,1 0 0,0 1 0,-1-1 0,1 0 0,0 0 0,0 1 0,0-1 0,0 0 1,0 0-1,0 0 0,0 0 0,0-1 0,1 1 0,-1 0 0,0 0 0,2 0 0,1 0 19,0 1-1,0-1 0,1 0 1,-1 0-1,0 0 0,1-1 1,6 0-1,-2 0-72,0 0-1,0-1 1,0-1-1,0 1 1,0-1-1,0-1 1,8-3 0,26-21-982,-41 26 1030,1-1-1,-1 0 0,0 1 0,0-1 1,0 0-1,0 0 0,-1 0 0,1 0 1,-1 0-1,1-1 0,-1 1 0,0 0 1,1-1-1,-1 1 0,0-1 0,-1 0 0,2-2 1,-29 24 1334,22-13-1158,0 0-1,1 0 1,0 1 0,0-1 0,1 1 0,-5 13 0,8-19-170,-1 0 0,1 1 0,-1-1 0,1 0 0,0 0 0,0 1 0,0-1-1,-1 0 1,1 0 0,0 1 0,1-1 0,-1 0 0,0 0 0,0 1 0,0-1 0,1 0 0,-1 0 0,1 0 0,-1 0 0,1 1-1,-1-1 1,1 0 0,0 0 0,-1 0 0,1 0 0,0 0 0,0 0 0,0-1 0,0 1 0,0 0 0,0 0 0,0-1 0,0 1-1,0 0 1,0-1 0,0 1 0,1-1 0,-1 1 0,0-1 0,0 0 0,0 0 0,1 1 0,-1-1 0,0 0 0,0 0 0,1 0-1,-1 0 1,2-1 0,4 2-336,1-1-1,-1-1 1,0 1-1,1-1 1,8-3 0,-10 3-568,-1-1 0,1-1 0,-1 1 1,1-1-1,-1 0 0,0 0 0,5-4 1,16-16-6385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186"/>
    </inkml:context>
    <inkml:brush xml:id="br0">
      <inkml:brushProperty name="width" value="0.05" units="cm"/>
      <inkml:brushProperty name="height" value="0.05" units="cm"/>
    </inkml:brush>
  </inkml:definitions>
  <inkml:trace contextRef="#ctx0" brushRef="#br0">1 82 18940,'29'-1'1728,"8"-1"-1376,12-7-352,6 0 777,14-7-1153,3 0 392,6 0-128,-2 4-152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0.267"/>
    </inkml:context>
    <inkml:brush xml:id="br0">
      <inkml:brushProperty name="width" value="0.025" units="cm"/>
      <inkml:brushProperty name="height" value="0.025" units="cm"/>
    </inkml:brush>
  </inkml:definitions>
  <inkml:trace contextRef="#ctx0" brushRef="#br0">151 0 14542,'0'0'2690,"-9"1"-501,1 1-1876,0-1 0,1 1 0,-1 1 0,1 0 0,0 0 0,-1 0 0,2 1-1,-1 0 1,0 0 0,1 1 0,-1-1 0,1 2 0,1-1 0,-1 0 0,1 1 0,0 0 0,0 1 0,0-1 0,1 1 0,-5 10 0,8-15-287,0 0 0,1-1 1,-1 1-1,1 0 1,-1 0-1,1 0 1,-1-1-1,1 1 0,0 0 1,0 0-1,0 0 1,0 0-1,0 0 1,1 3-1,-1-4-1,1 0 0,-1-1 0,1 1 0,0 0 0,-1 0 0,1 0-1,-1 0 1,1-1 0,0 1 0,0 0 0,-1-1 0,1 1 0,0 0 0,0-1 0,0 1 0,0-1 0,0 1 0,0-1 0,1 1 0,6 0 71,-1 0 0,0 0 1,1-1-1,-1 0 1,1 0-1,7-2 0,-6 2-91,4-2 3,0-1-1,0 0 1,-1 0-1,1-1 1,14-8-1,43-11-78,-70 23 93,1 0 1,-1 0-1,1 1 1,-1-1-1,1 0 1,-1 0-1,1 0 1,-1 1-1,1-1 1,-1 0-1,1 0 1,-1 1-1,1-1 1,-1 1-1,0-1 1,1 0-1,-1 1 1,1-1-1,-1 1 1,0-1-1,0 1 1,1-1-1,-1 1 1,0-1-1,0 1 1,0-1-1,1 1 1,-1-1-1,0 1 1,0-1-1,0 1 1,0-1-1,0 1 1,0-1-1,0 1 1,0 0-1,0-1 1,0 1-1,-1-1 1,1 1-1,0-1 1,0 1-1,0-1 1,-1 1-1,1 0 1,-1-1 17,1 1 0,0 0 0,-1 0 0,1 0 0,0 0 0,0 0 0,0 0 1,0 0-1,0 0 0,0 0 0,0-1 0,0 1 0,0 0 0,0 0 0,0 0 1,1 0-1,-1 0 0,0 0 0,1 0 0,-1-1 0,1 1 0,-1 0 0,1 0 1,-1 0-1,1-1 0,-1 1 0,1 0 0,0-1 0,-1 1 0,1-1 0,0 1 0,0 0 1,-1-1-1,1 0 0,0 1 0,0-1 0,0 1 0,0-1 0,0 0 0,1 1 1,8-2 22,1-1 0,-1 0 0,0 0 0,0-1 0,0 0 0,0 0 1,15-9-1,-16 7-164,1 1-1,-1 0 1,1 1 0,0 0 0,0 1 0,0-1-1,17 0 1,-26 7 117,0 0 0,-1 1 0,1-1-1,-1 0 1,0 0 0,0 1 0,-1-1-1,0 5 1,1 0 285,0-8-278,1-1 0,0 1 0,-1 0 0,1 0 0,0 0 0,0-1 0,0 1 0,0-1 0,-1 1-1,1 0 1,0-1 0,0 0 0,0 1 0,0-1 0,0 0 0,0 1 0,0-1 0,1 0 0,-1 0-1,0 0 1,0 0 0,0 0 0,0 0 0,0 0 0,0 0 0,0 0 0,0-1 0,2 1 0,36-6 108,4-6-136,-26 7-230,0 0 0,0 1 0,0 1 0,28-1 0,-44 4 256,-1 0 1,1 0-1,0 1 1,-1-1-1,1 0 1,0 1-1,-1-1 0,1 1 1,0-1-1,-1 1 1,1-1-1,-1 1 1,1-1-1,-1 1 0,1 0 1,-1-1-1,1 1 1,-1 0-1,0-1 1,1 1-1,-1 0 0,0 0 1,1-1-1,-1 1 1,0 0-1,0 0 1,0 0-1,0-1 0,0 1 1,0 0-1,0 0 1,0 0-1,0-1 1,0 1-1,-1 0 0,1 0 1,0 0-1,1 17-550,0-17 323,-1-1-1,0 0 1,0 1-1,1-1 1,-1 0-1,0 1 1,1-1-1,-1 0 1,1 0-1,-1 1 1,0-1-1,1 0 1,-1 0-1,1 1 1,-1-1-1,0 0 1,1 0 0,-1 0-1,1 0 1,-1 0-1,1 0 1,-1 0-1,1 0 1,-1 0-1,0 0 1,1 0-1,-1 0 1,1 0-1,-1 0 1,1 0-1,-1 0 1,1-1-1,-1 1 1,0 0-1,1-1 1,6-2-8175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7.557"/>
    </inkml:context>
    <inkml:brush xml:id="br0">
      <inkml:brushProperty name="width" value="0.025" units="cm"/>
      <inkml:brushProperty name="height" value="0.025" units="cm"/>
    </inkml:brush>
  </inkml:definitions>
  <inkml:trace contextRef="#ctx0" brushRef="#br0">104 0 14189,'0'0'5707,"-5"10"-4506,-12 23-620,2 1-1,1 1 1,2 0-1,1 1 1,2 0 0,2 1-1,-6 71 1,28-162-2540,-7-45 1745,-8 98 1004,2 2-753,-1 1 0,1-1 0,0 1 0,-1-1 0,1 0-1,0 0 1,0 0 0,0 1 0,0-2 0,0 1 0,0 0 0,0 0 0,0-1 0,0 1 0,0-1 0,3 1-1,37 3 52,-32-4-99,1 0-1,-1 0 0,1-1 1,-1-1-1,0 0 0,0 0 1,0-1-1,0 0 0,0 0 1,0-1-1,-1-1 0,0 0 1,0 0-1,0-1 0,10-7 1,-27 37 160,3-15 29,-28 54 799,31-59-924,1-1-1,-1 1 1,1 0-1,0 0 1,0 0 0,1 0-1,-1 0 1,1 0-1,0 0 1,0 0 0,0 0-1,1 0 1,-1 0-1,1 0 1,1 4 0,-1-7-43,0 1 0,1-1 0,-1 0 0,0 0 0,0 1 0,1-1 0,-1 0-1,1 0 1,-1-1 0,1 1 0,0 0 0,-1 0 0,1-1 0,0 1 0,-1-1 0,1 1 0,0-1 0,0 0 0,-1 0 0,1 1 0,0-1 0,0-1 0,-1 1 0,1 0 0,0 0 0,2-1 0,1 0-194,-1 1-1,1-1 1,-1 0-1,1-1 1,-1 1 0,0-1-1,1 0 1,-1 0-1,4-3 1,-4 2-462,-1 0 0,0 0 0,0 0 0,0-1 0,-1 1 0,1-1 0,-1 1 0,0-1 0,0 0 0,3-8 0,2-21-6176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7.914"/>
    </inkml:context>
    <inkml:brush xml:id="br0">
      <inkml:brushProperty name="width" value="0.025" units="cm"/>
      <inkml:brushProperty name="height" value="0.025" units="cm"/>
    </inkml:brush>
  </inkml:definitions>
  <inkml:trace contextRef="#ctx0" brushRef="#br0">22 1 5958,'0'0'12556,"-22"50"-11916,22-37-384,8 1-128,8-4-63,2-6-2436,2-1-4259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8.257"/>
    </inkml:context>
    <inkml:brush xml:id="br0">
      <inkml:brushProperty name="width" value="0.025" units="cm"/>
      <inkml:brushProperty name="height" value="0.025" units="cm"/>
    </inkml:brush>
  </inkml:definitions>
  <inkml:trace contextRef="#ctx0" brushRef="#br0">76 1 11531,'0'0'4009,"-10"9"-1366,4-4-2234,-30 29 1072,33-31-1274,1 0-1,-1-1 1,1 1 0,0 0-1,0 0 1,1 1-1,-1-1 1,1 0 0,-1 0-1,1 1 1,0-1-1,1 1 1,-2 6 0,2-9-183,1 0-1,-1 0 1,1-1 0,-1 1 0,1 0 0,-1 0 0,1 0 0,-1 0 0,1-1-1,0 1 1,-1 0 0,1-1 0,0 1 0,0 0 0,0-1 0,0 1 0,-1-1 0,1 1-1,0-1 1,0 0 0,0 1 0,0-1 0,0 0 0,0 0 0,0 1 0,0-1-1,0 0 1,0 0 0,0 0 0,2 0 0,40 0 34,-33 0-109,23-1-777,-15 0 1279,-1 1-1,0 0 0,1 2 0,-1 0 1,33 8-1,-41-8-96,-1 0-1,1 0 1,-1-1-1,1-1 1,0 1 0,10-2-1,28-3-2080,-38 3 685,-1-1-2257,1-4-2840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8.629"/>
    </inkml:context>
    <inkml:brush xml:id="br0">
      <inkml:brushProperty name="width" value="0.025" units="cm"/>
      <inkml:brushProperty name="height" value="0.025" units="cm"/>
    </inkml:brush>
  </inkml:definitions>
  <inkml:trace contextRef="#ctx0" brushRef="#br0">156 1 10730,'0'0'11227,"-3"11"-10277,-7 28-157,2 0 0,-5 52 0,11-74-668,1 0-1,1 0 0,0 0 0,2 1 0,-1-1 0,2 0 0,1 0 1,8 27-1,-37-60-4272,-34-48 873,2-4 5044,104 67 399,60 15-2668,-31-3-2494,-1-5-4221,-36-6 1380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8.971"/>
    </inkml:context>
    <inkml:brush xml:id="br0">
      <inkml:brushProperty name="width" value="0.025" units="cm"/>
      <inkml:brushProperty name="height" value="0.025" units="cm"/>
    </inkml:brush>
  </inkml:definitions>
  <inkml:trace contextRef="#ctx0" brushRef="#br0">139 21 7559,'0'0'13490,"-11"2"-12475,1 0-845,0 1 0,0 0 0,0 0 0,1 1 0,-1 0 0,-10 7 0,17-9-107,0-1 0,-1 1 1,1 1-1,0-1 1,0 0-1,0 1 0,1 0 1,-1 0-1,1-1 1,-1 1-1,1 1 1,0-1-1,0 0 0,0 1 1,1-1-1,-1 1 1,1-1-1,0 1 0,0-1 1,0 1-1,0 0 1,1 0-1,-1 5 0,2-7-55,-1-1 0,1 0 0,-1 0-1,1 0 1,0 0 0,-1 0 0,1 0 0,0 0-1,-1 0 1,1 0 0,0 0 0,0-1-1,0 1 1,0 0 0,0 0 0,0-1-1,0 1 1,0-1 0,0 1 0,1-1 0,-1 1-1,0-1 1,0 0 0,0 1 0,1-1-1,-1 0 1,0 0 0,0 0 0,3 0-1,45 0 172,-37-1-137,-4 1-26,1-1 0,0-1-1,-1 1 1,1-1 0,0-1 0,-1 1-1,0-1 1,0-1 0,10-5-1,-16 8-7,1-1 0,0 1 0,-1-1 0,1 0 0,-1 0 0,0 0 0,0 0 0,1 0 0,-1 0 0,-1-1 0,1 1 0,0-1-1,-1 1 1,1-1 0,-1 0 0,0 1 0,1-1 0,-1 0 0,-1 0 0,1 0 0,0 0 0,-1 0 0,0 0 0,1 0 0,-1 0 0,0 0-1,-1 0 1,1 0 0,-1-4 0,-1 4 19,0 0 0,0 0 0,0 1 0,0-1 0,0 1 0,0-1 0,-1 1 0,1 0 0,-1 0-1,0 0 1,0 0 0,1 0 0,-1 1 0,0-1 0,-1 1 0,1 0 0,0 0 0,0 0 0,0 0 0,-1 1 0,1-1 0,-5 1-1,-29-4-1979,27 5-7470,32 2 3653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3:59.329"/>
    </inkml:context>
    <inkml:brush xml:id="br0">
      <inkml:brushProperty name="width" value="0.025" units="cm"/>
      <inkml:brushProperty name="height" value="0.025" units="cm"/>
    </inkml:brush>
  </inkml:definitions>
  <inkml:trace contextRef="#ctx0" brushRef="#br0">120 0 13613,'0'0'7890,"-9"7"-7233,0 0-396,0 0 0,0 1 0,1 0 1,0 1-1,0-1 0,1 2 1,0-1-1,1 1 0,0 0 0,0 0 1,1 1-1,0-1 0,1 1 0,1 0 1,-1 0-1,-1 14 0,5-21-226,-1 0-1,1 1 0,0-1 1,0 0-1,0 1 1,0-1-1,1 0 0,0 0 1,0 1-1,0-1 1,0 0-1,1 0 1,0 0-1,0 0 0,0 0 1,0 0-1,4 4 1,-3-5-30,0-1 0,0 0 0,1 0 0,-1 0 0,1 0 0,0 0 0,-1-1 0,1 0 0,0 1 0,0-1 0,0-1 0,0 1 0,0-1 0,-1 1 1,1-1-1,0 0 0,0 0 0,0-1 0,6 0 0,-5-1-50,-1 1 0,1-1 0,0 0 0,-1 0 0,1 0 0,-1-1 0,1 1 0,-1-1 0,0 0 0,0 0 0,-1-1 0,1 1 0,-1-1 0,1 0 0,-1 0 0,3-5 0,24-23-178,-29 32 249,-1 1 1,1-1-1,-1 1 0,1 0 0,-1-1 0,1 1 0,-1 0 1,1-1-1,-1 1 0,0 0 0,1-1 0,-1 1 0,0 0 1,0 0-1,0 0 0,0-1 0,1 1 0,-1 0 0,0 0 1,0 0-1,0-1 0,-1 1 0,1 0 0,0 0 0,0 1 0,0 26 367,-4-4-146,3-20-218,-1 1 1,1-1 0,1 0 0,-1 1-1,1 0 1,0-1 0,0 1 0,0-1-1,1 1 1,-1-1 0,2 6 0,-1-9-124,1 0 1,-1 0 0,0 0 0,0 0-1,1-1 1,-1 1 0,0-1 0,1 1-1,-1-1 1,1 1 0,-1-1 0,0 0 0,1 1-1,-1-1 1,1 0 0,-1 0 0,1 0-1,-1 0 1,1-1 0,-1 1 0,3-1 0,32-8-6793,-12-7-2963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0.078"/>
    </inkml:context>
    <inkml:brush xml:id="br0">
      <inkml:brushProperty name="width" value="0.025" units="cm"/>
      <inkml:brushProperty name="height" value="0.025" units="cm"/>
    </inkml:brush>
  </inkml:definitions>
  <inkml:trace contextRef="#ctx0" brushRef="#br0">82 123 13421,'0'0'5754,"-8"-3"-3890,4 1-1858,1 1 214,-1-1 1,0 0-1,0 1 0,0 0 1,0 0-1,0 0 0,-1 0 1,-6 0-1,9 2-148,1-1 1,-1 0-1,1 1 1,0 0-1,-1-1 1,1 1-1,0 0 1,0 0-1,-1 0 0,1-1 1,0 1-1,0 1 1,0-1-1,0 0 1,0 0-1,0 0 0,1 0 1,-1 1-1,0-1 1,0 0-1,1 1 1,-1-1-1,1 0 0,-1 1 1,1-1-1,0 1 1,0-1-1,0 1 1,-1-1-1,1 1 1,0-1-1,1 1 0,-1 2 1,0-2-24,0 0 0,-1 1 0,1-1 1,1 0-1,-1 1 0,0-1 0,0 0 1,1 1-1,-1-1 0,1 0 0,0 1 0,0-1 1,0 0-1,0 0 0,0 0 0,0 0 1,1 0-1,-1 0 0,0 0 0,1 0 0,3 2 1,-2-2-36,0-1-1,0 0 1,0 1 0,0-1 0,0 0 0,0-1 0,0 1 0,0-1-1,1 1 1,-1-1 0,0 0 0,0 0 0,1 0 0,-1-1 0,0 1-1,4-2 1,-3 1-15,1-1 0,0 1 0,0-1 1,-1-1-1,1 1 0,-1-1 0,0 1 0,0-1 0,0 0 0,5-6 0,36-39-312,-36 38 279,-28 68 279,18-55-217,0-1 0,0 0 0,1 1 0,-1-1 0,0 0 0,1 1 0,0-1 0,-1 1 0,1-1 1,0 1-1,0-1 0,1 1 0,-1-1 0,0 1 0,1-1 0,0 0 0,-1 1 0,1-1 0,0 0 0,0 1 0,0-1 0,1 0 0,-1 0 0,0 0 0,3 2 0,-1-2 1,1 0 0,0 0 0,0 0 0,0-1 0,0 0 0,0 0 0,0 0 0,1 0 0,-1-1 0,0 0 0,0 1 0,1-1 0,-1-1 0,6 0 0,-6 0-20,1 1 1,-1-1-1,0-1 0,0 1 1,0 0-1,0-1 0,0 0 1,0 0-1,0 0 0,-1 0 1,1-1-1,-1 1 0,0-1 1,1 0-1,-1 0 0,0 0 1,-1-1-1,1 1 0,-1-1 1,3-3-1,-1 0 36,-1 0 1,1 0-1,-1 0 0,-1-1 0,1 1 1,-1-1-1,0 1 0,-1-1 1,0 0-1,0-9 0,-11 34 542,9-15-583,1 0 0,0 1 0,0-1 0,0 0-1,0 0 1,0 1 0,0-1 0,1 0 0,-1 1-1,1-1 1,-1 0 0,1 0 0,0 0 0,0 0 0,0 1-1,0-1 1,0 0 0,0-1 0,1 1 0,-1 0 0,1 0-1,-1-1 1,1 1 0,0 0 0,0-1 0,2 2-1,-1-2 3,-1 0-1,1 0 1,0 0-1,0 0 1,0-1-1,0 1 1,0-1-1,0 0 1,0 0-1,-1 0 1,1 0-1,0 0 1,0 0-1,0-1 1,0 0-1,0 0 1,0 1-1,0-2 1,-1 1-1,1 0 1,2-2-1,1-1-2,0 0 0,0 0-1,-1-1 1,0 1-1,1-1 1,-2 0-1,1-1 1,-1 1-1,5-8 1,-7 10-1,0 0-1,0-1 1,0 1 0,-1-1 0,1 1-1,-1-1 1,0 0 0,0 1 0,0-1-1,0 0 1,-1 0 0,0 0 0,1 0-1,-1 1 1,-1-1 0,1 0 0,-1 0-1,0-4 1,1 7-1,-1 1 0,1-1 0,0 1 0,0 0-1,-1 0 1,1-1 0,0 1 0,-1 0 0,1-1 0,0 1-1,-1 0 1,1 0 0,0-1 0,-1 1 0,1 0 0,0 0-1,-1 0 1,1 0 0,-1 0 0,1 0 0,0-1 0,-1 1-1,1 0 1,-1 0 0,1 0 0,-1 0 0,1 0 0,0 1 0,-1-1-1,1 0 1,-1 0 0,1 0 0,0 0 0,-1 0 0,1 0-1,0 1 1,-1-1 0,1 0 0,-1 0 0,1 1 0,0-1-1,0 0 1,-1 0 0,1 1 0,0-1 0,-1 0 0,1 1-1,0-1 1,0 0 0,0 1 0,-1-1 0,1 1 0,0-1 0,0 0-1,0 1 1,0-1 0,0 1 0,0-1 0,0 0 0,0 1-1,0-1 1,0 1 0,0-1 0,0 1 0,0-1 0,0 0-1,0 1 1,0-1 0,1 1 0,-1 1 7,0 0-1,0 0 1,1-1 0,-1 1-1,1 0 1,-1 0 0,1 0-1,0-1 1,0 1-1,0 0 1,0-1 0,0 1-1,0-1 1,0 1 0,1-1-1,-1 0 1,0 1 0,1-1-1,-1 0 1,1 0 0,-1 0-1,1 0 1,0 0 0,-1 0-1,1-1 1,0 1 0,0 0-1,0-1 1,-1 1 0,1-1-1,0 0 1,0 0 0,0 0-1,0 0 1,0 0 0,0 0-1,-1 0 1,1 0 0,3-2-1,-2 2 0,0 0-1,-1-1 1,1 1-1,-1-1 1,1 1-1,-1-1 1,1 0-1,-1 0 1,0 0-1,1-1 1,-1 1-1,0 0 0,0-1 1,0 0-1,0 1 1,0-1-1,0 0 1,-1 0-1,1 0 1,0 0-1,-1 0 1,0 0-1,1-1 1,-1 1-1,0 0 1,0-1-1,0 1 1,-1-1-1,1 1 1,0-5-1,-1 5-5,0 1 0,0-1-1,0 1 1,0-1 0,0 1 0,-1-1 0,1 0-1,-1 1 1,1-1 0,-1 1 0,1 0 0,-1-1-1,0 1 1,0-1 0,0 1 0,1 0 0,-1 0-1,0-1 1,-1 1 0,1 0 0,0 0-1,0 0 1,0 0 0,-1 0 0,1 1 0,-1-1-1,1 0 1,0 1 0,-1-1 0,1 0 0,-1 1-1,1 0 1,-1-1 0,0 1 0,1 0 0,-1 0-1,1 0 1,-1 0 0,-2 0 0,1 1-3,0-1 1,0 0-1,0 1 1,0 0-1,0 0 1,0 0-1,0 0 1,0 0-1,0 1 1,0-1-1,0 1 1,1 0-1,-1-1 1,1 1-1,-1 1 1,1-1-1,0 0 1,0 0-1,0 1 1,-2 2-1,1 1 59,-1 1 0,1-1 0,1 1 0,-1-1 0,1 1 0,1 0 0,-1 0 0,1 0 0,0 0 0,0 9 0,1-13-42,1 0 0,-1 0-1,1 0 1,-1 0 0,1 0 0,0 0 0,0 0 0,1-1 0,-1 1 0,0 0 0,1-1 0,0 1 0,-1-1-1,1 1 1,0-1 0,0 0 0,1 0 0,-1 0 0,0 0 0,1 0 0,-1 0 0,1-1 0,-1 1 0,1-1-1,5 2 1,4 1-396,-1 0 0,1-1 0,-1-1 0,18 2 0,22-2-5102,-23-2-1094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0.997"/>
    </inkml:context>
    <inkml:brush xml:id="br0">
      <inkml:brushProperty name="width" value="0.025" units="cm"/>
      <inkml:brushProperty name="height" value="0.025" units="cm"/>
    </inkml:brush>
  </inkml:definitions>
  <inkml:trace contextRef="#ctx0" brushRef="#br0">185 81 10570,'1'-1'92,"26"-27"4447,-26 27-4216,1-1 0,-1 1-1,0-1 1,0 1 0,0-1-1,-1 0 1,1 1 0,0-1-1,-1 0 1,1 0 0,-1 1-1,1-1 1,-1 0 0,0 0-1,0 0 1,0 0 0,0 0-1,0-2 1,-1 3-189,0 0 0,-1 0-1,1-1 1,0 1 0,-1 0-1,1 0 1,0 0 0,-1 1-1,0-1 1,1 0 0,-1 1 0,1-1-1,-1 1 1,0-1 0,1 1-1,-1 0 1,0-1 0,1 1 0,-1 0-1,0 0 1,0 0 0,1 1-1,-1-1 1,-2 1 0,-46 7 628,39-4-704,1 0-1,0 1 1,0 0-1,0 1 0,0 0 1,-13 12-1,19-15-42,0 1-1,0 0 1,0-1-1,0 2 1,1-1 0,-1 0-1,1 0 1,0 1-1,1 0 1,-1 0 0,1 0-1,0 0 1,0 0-1,0 0 1,-1 9 0,3-14-14,0 1 0,0-1 1,0 1-1,0-1 0,0 1 1,1-1-1,-1 1 0,0-1 1,0 1-1,0-1 0,1 1 1,-1-1-1,0 1 0,0-1 1,1 1-1,-1-1 0,1 0 1,-1 1-1,0-1 0,1 0 1,-1 1-1,1-1 0,-1 0 1,0 1-1,1-1 0,-1 0 1,1 0-1,-1 0 0,1 1 1,-1-1-1,2 0 0,24 2 98,27-11 91,-28-1-177,0-1 0,-1-1 0,0-1 0,-1-1 1,-1-1-1,31-26 0,-14 11 23,-54 63-378,10-23 435,0 0 0,1 1 0,0-1 1,-4 22-1,7-30-66,1 0-1,-1 0 1,1 0 0,-1 0 0,1 0 0,0 0-1,0 0 1,0 0 0,0 0 0,0 1 0,0-1-1,1 0 1,-1 0 0,1 0 0,-1 0 0,1 0 0,0-1-1,-1 1 1,1 0 0,0 0 0,0 0 0,1-1-1,-1 1 1,0 0 0,1-1 0,-1 1 0,0-1 0,1 0-1,0 1 1,-1-1 0,1 0 0,0 0 0,2 1-1,6 0-8,1 0 0,-1-1 0,1 0 0,0 0 0,-1-1 1,1-1-1,0 0 0,-1 0 0,1-1 0,-1 0 0,14-6 0,-6 2-6,0-2 0,0 0 0,-1-1 0,0 0 0,21-17 0,-38 40 91,-1-12-85,0 0-1,1 0 1,0 0 0,-1 0-1,1 0 1,0 0 0,0 0-1,0 1 1,0-1 0,1 0-1,-1 0 1,0 0 0,1 0-1,0 2 1,6-3 19,-1 0-1,1 0 1,0 0 0,0-1-1,-1 0 1,1 0-1,0-1 1,0 0 0,-1 0-1,1-1 1,9-3 0,39-4-1278,-55 9 1159,1 0-1,0 0 1,0 0-1,-1 0 1,1 1-1,0-1 1,-1 0-1,1 0 1,0 1 0,-1-1-1,1 0 1,-1 1-1,1-1 1,0 1-1,-1-1 1,1 1-1,-1-1 1,1 1-1,-1-1 1,1 1-1,-1-1 1,0 1-1,1 0 1,-1-1-1,0 1 1,1 0-1,-1-1 1,0 1-1,0 0 1,0-1 0,1 1-1,-1 0 1,0 0-1,0 0 1,-5 26-6486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2.053"/>
    </inkml:context>
    <inkml:brush xml:id="br0">
      <inkml:brushProperty name="width" value="0.025" units="cm"/>
      <inkml:brushProperty name="height" value="0.025" units="cm"/>
    </inkml:brush>
  </inkml:definitions>
  <inkml:trace contextRef="#ctx0" brushRef="#br0">158 123 1121,'8'-10'6331,"-3"5"-5461,30-40 3228,-33 41-3357,0 0 1,0 0 0,0 0 0,0 0-1,-1-1 1,0 1 0,2-8-1,-3 11-629,0 1 0,0-1-1,0 0 1,0 0-1,-1 0 1,1 0 0,0 1-1,0-1 1,-1 0-1,1 0 1,0 0 0,-1 1-1,1-1 1,0 0-1,-1 0 1,1 1 0,-1-1-1,1 0 1,-1 1-1,0-1 1,1 1 0,-1-1-1,0 0 1,1 1-1,-1 0 1,0-1 0,0 1-1,1-1 1,-1 1-1,0 0 1,0 0 0,0-1-1,0 1 1,1 0-1,-1 0 1,0 0-1,0 0 1,0 0 0,0 0-1,0 0 1,1 0-1,-1 0 1,0 1 0,0-1-1,-1 1 1,-43 11 1070,33-6-1133,0 1 0,1-1 0,0 2 0,0 0 1,1 0-1,0 1 0,0 0 0,1 0 0,0 1 1,1 1-1,0-1 0,1 1 0,-9 17 0,16-27-45,-1 0 0,1 0 0,-1 0 0,1 0 0,-1 1 0,1-1 0,0 0 0,0 0 0,0 0 0,-1 1 0,1-1 0,0 0 0,1 0 0,-1 1 0,0-1 0,0 0-1,0 0 1,1 1 0,-1-1 0,1 0 0,-1 0 0,1 0 0,-1 0 0,1 0 0,1 2 0,0-2 10,-1 0 0,1 0-1,0 0 1,0 0 0,-1 0 0,1-1 0,0 1-1,0 0 1,0-1 0,0 0 0,0 1-1,0-1 1,0 0 0,3 0 0,3-1 19,-1 0 1,1 0-1,0 0 0,-1-1 1,1 0-1,-1-1 0,9-3 1,38-32 71,-51 36-115,0 0 0,-1 0-1,1 0 1,-1-1 0,0 1-1,1-1 1,-1 0 0,0 0 0,-1 0-1,1 0 1,0 0 0,-1 0 0,0 0-1,0 0 1,0-1 0,1-3-1,-17 21-4927,15-13 4709,0-1-1,-1 1 1,1 0-1,0-1 1,-1 1-1,1 0 1,0-1-1,0 1 1,0 0-1,0-1 0,-1 1 1,1 0-1,0-1 1,0 1-1,0 0 1,0 0-1,1-1 1,-1 1-1,0 0 0,0-1 1,0 1-1,1 0 1,-1-1-1,0 1 1,0 0-1,1-1 1,-1 1-1,1 0 1,-1-1-1,1 1 0,-1-1 1,1 1-1,-1-1 1,1 1-1,-1-1 1,1 0-1,-1 1 1,1-1-1,0 1 0,-1-1 1,1 0-1,0 0 1,-1 1-1,1-1 1,1 0-1,17 1-7126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2.491"/>
    </inkml:context>
    <inkml:brush xml:id="br0">
      <inkml:brushProperty name="width" value="0.025" units="cm"/>
      <inkml:brushProperty name="height" value="0.025" units="cm"/>
    </inkml:brush>
  </inkml:definitions>
  <inkml:trace contextRef="#ctx0" brushRef="#br0">181 1 15407,'0'0'6080,"-8"9"-5802,-1 2-37,0 0 1,1 1-1,1 0 1,0 0-1,1 1 1,0-1 0,-6 19-1,-13 76 220,17-67-202,-2 0 0,-29 74 1,23-91 11,9-23-15,4-14-41,4-2-242,1 1 0,0 0 1,1 0-1,1 0 1,1 0-1,0 1 0,13-28 1,-2 12-200,0 2-1,34-45 1,-41 62 201,1 0-1,0 0 0,0 1 1,1 0-1,23-15 1,-29 21 5,0 1 1,0 0-1,1 1 0,-1-1 1,1 1-1,0 0 1,0 0-1,0 1 1,0 0-1,0 0 1,0 0-1,0 1 1,0-1-1,0 2 0,0-1 1,10 2-1,-15-1 13,0-1 1,0 0-1,0 0 0,-1 1 0,1-1 0,0 0 0,0 1 0,0-1 1,-1 1-1,1-1 0,0 1 0,-1-1 0,1 1 0,0 0 0,-1-1 0,1 1 1,0 0-1,-1-1 0,1 1 0,-1 0 0,0 0 0,1 0 0,-1 0 1,0-1-1,1 1 0,-1 0 0,0 0 0,0 0 0,0 0 0,0 0 1,0 0-1,0 0 0,0-1 0,0 1 0,0 0 0,0 0 0,0 0 0,0 0 1,-1 0-1,1 0 0,0-1 0,-1 1 0,0 1 0,-1 2 15,0 0-1,1-1 1,-2 1-1,1-1 1,0 0-1,-1 0 1,1 0-1,-6 5 0,-5 1 293,0-1 0,-1 0 0,0-1-1,0 0 1,-24 7 0,29-11-190,0 0 1,-1-1 0,1 0 0,0-1-1,-1 0 1,1 0 0,-1-1-1,1 0 1,0 0 0,-15-4 0,23 4-161,1 0 1,-1 0-1,1 0 1,-1 0 0,1 0-1,-1 0 1,1-1 0,-1 1-1,1 0 1,-1 0-1,1-1 1,-1 1 0,1 0-1,0-1 1,-1 1 0,1 0-1,-1-1 1,1 1-1,0-1 1,0 1 0,-1 0-1,1-1 1,0 1-1,0-1 1,-1 1 0,1-1-1,0 1 1,0-1 0,0 1-1,0-1 1,0 1-1,0-1 1,0 0 0,9-18-2029,23-9-1863,4 4-634,5-5-1586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1.453"/>
    </inkml:context>
    <inkml:brush xml:id="br0">
      <inkml:brushProperty name="width" value="0.025" units="cm"/>
      <inkml:brushProperty name="height" value="0.025" units="cm"/>
    </inkml:brush>
  </inkml:definitions>
  <inkml:trace contextRef="#ctx0" brushRef="#br0">72 29 14638,'0'0'9262,"-1"10"-8910,-10 60 1188,-25 86-1,14-67-294,21-67-928,1-22-303,0 0 0,0 0 1,1 0-1,-1 1 0,0-1 0,0 0 1,1 0-1,-1 0 0,0 0 1,1 0-1,-1 0 0,0 0 0,1 0 1,-1 0-1,0 0 0,0 0 1,1 0-1,-1 0 0,0 0 0,1 0 1,-1 0-1,0 0 0,0 0 0,1 0 1,-1 0-1,0-1 0,1 1 1,-1 0-1,0 0 0,0 0 0,1 0 1,-1-1-1,0 1 0,0 0 1,0 0-1,1-1 0,25-30 620,-18 14-646,-1 0 1,0-1-1,-2 1 1,0-1-1,-1 0 0,0-1 1,-2 1-1,0-1 0,-1 1 1,-2-22-1,-4 65-298,2 9 281,3-33 32,1 0 1,-1 0 0,1 0 0,-1 0-1,1 0 1,0 0 0,-1 0 0,1 0 0,0 0-1,0 0 1,0 0 0,0-1 0,0 1 0,0 0-1,0 0 1,0-1 0,0 1 0,0-1 0,0 1-1,0-1 1,0 1 0,1-1 0,-1 0-1,0 0 1,0 1 0,0-1 0,1 0 0,1 0-1,4 0 18,1-1 0,0 0 0,0 0 0,0 0 0,-1-1 0,1 0 0,-1-1 0,1 1 0,-1-1-1,0-1 1,0 1 0,0-1 0,-1-1 0,1 1 0,-1-1 0,7-7 0,9-9-67,-1 0 1,35-47-1,-49 60 15,-5 6 19,0 0 1,0-1 0,0 1 0,0-1-1,0 0 1,0 1 0,-1-1 0,0 0-1,2-4 1,-5 6-7,0 1 0,0 0-1,-1 0 1,1 1 0,0-1-1,0 0 1,0 1 0,0-1-1,0 1 1,0 0 0,0 0 0,0 0-1,-2 1 1,-9 7 24,1 1 0,0 0 0,1 1 1,0 0-1,0 1 0,1 0 0,1 1 0,0 0 0,-9 17 0,13-20 11,0-1 0,1 1 0,0 1 0,1-1 0,-1 0 0,2 1 0,0-1 0,0 1 0,1 0-1,0 0 1,1 0 0,0 0 0,1-1 0,2 15 0,-2-22-9,1 1 0,0-1 0,-1 1 0,1-1 0,0 0 1,1 0-1,-1 0 0,1 0 0,-1 0 0,1 0 0,0-1 0,0 1 0,0-1 1,0 0-1,0 0 0,1 0 0,-1 0 0,1-1 0,-1 1 0,1-1 0,-1 0 1,1 0-1,0 0 0,0-1 0,0 1 0,-1-1 0,1 0 0,4 0 0,1 0 13,0 0-1,0 0 1,0-1-1,0 0 0,-1-1 1,1 0-1,0 0 1,-1-1-1,0 0 1,1 0-1,10-7 0,-7 1 4,1-2 0,-2 1-1,1-2 1,-2 0-1,1 0 1,-2-1-1,0 0 1,0 0 0,-1-1-1,-1 0 1,11-29-1,-18 42-27,0 1 0,1 0 0,-1-1 0,0 1 0,1-1-1,-1 0 1,0 1 0,0-1 0,0 1 0,0-1 0,0 1 0,1-1 0,-1 1-1,0-1 1,0 1 0,0-1 0,0 0 0,-1 1 0,1-1 0,0 1-1,0-1 1,0 1 0,0-1 0,-1 1 0,1-1 0,0 1 0,0-1 0,-1 1-1,1-1 1,0 1 0,-1-1 0,1 1 0,0-1 0,-1 1 0,1 0 0,-1-1-1,1 1 1,-1 0 0,0-1 0,-24 9-128,-24 26 50,39-24 99,1 0-1,0 0 1,-10 15-1,17-23-7,0 1 0,0 0 0,0 0 0,0 0 0,1 1 0,0-1 0,-1 0-1,1 0 1,0 1 0,1-1 0,-1 1 0,1-1 0,-1 1 0,1-1 0,0 1 0,0-1-1,1 1 1,0 5 0,0-8-24,0 1 0,1 0 0,-1 0 1,1-1-1,-1 1 0,1-1 0,-1 1 0,1-1 0,0 1 0,0-1 0,-1 0 0,1 0 0,0 0 0,0 0 0,0 0 1,0-1-1,0 1 0,1-1 0,-1 1 0,0-1 0,3 1 0,50 2-2673,-16-5-1631,4-8-3421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3.238"/>
    </inkml:context>
    <inkml:brush xml:id="br0">
      <inkml:brushProperty name="width" value="0.025" units="cm"/>
      <inkml:brushProperty name="height" value="0.025" units="cm"/>
    </inkml:brush>
  </inkml:definitions>
  <inkml:trace contextRef="#ctx0" brushRef="#br0">143 1 9929,'0'0'13448,"-6"8"-12455,-13 19-609,2 0 0,2 1 1,0 0-1,2 1 1,1 1-1,1 0 0,1 1 1,2 0-1,-5 42 0,11-39-364,1-8 42,0-43-112,19-171-2907,-18 192 2950,0-1 1,1 0-1,-1 1 1,1-1-1,-1 1 1,1-1-1,0 0 1,0 1-1,1-1 1,-1 0-1,1 0 1,-1 0-1,1 0 1,0 0-1,0 0 1,0-1-1,1 1 1,2 2-1,-1-2 26,1 1-1,0-1 0,0 0 1,0-1-1,0 1 0,0-1 1,0 0-1,1 0 0,-1-1 1,8 2-1,-1-1 29,-1-1 0,0 0-1,1-1 1,-1 0 0,1-1 0,-1 0-1,0-1 1,0 0 0,0-1 0,18-7-1,-21 7-23,0-1-1,-1 0 0,0 0 0,0-1 0,0 0 0,0 0 0,-1 0 0,0-1 1,0 0-1,0-1 0,-1 1 0,0-1 0,5-8 0,-7 7 5,-21 30 186,17-21-210,-2 4 117,1 0 1,-1 1 0,1-1-1,0 1 1,1 0 0,-2 7-1,3-12-99,0 0-1,0 0 0,0 0 0,0 0 0,0 0 0,1 0 0,-1 0 0,0 0 1,1 0-1,-1 0 0,0 0 0,1 0 0,-1 0 0,1 0 0,0 0 0,-1 0 1,1-1-1,0 1 0,-1 0 0,1 0 0,0-1 0,0 1 0,0 0 0,0-1 1,-1 1-1,1-1 0,0 1 0,0-1 0,0 0 0,0 1 0,0-1 0,0 0 1,0 0-1,1 1 0,-1-1 0,0 0 0,0 0 0,0 0 0,0 0 0,0-1 0,2 1 1,25-1-2,0-2 0,-1 0 1,1-2-1,-1-1 0,33-11 1,-21 5-216,-38 12 199,0-1 1,0 1 0,0 0-1,0-1 1,0 1-1,0 0 1,0 0 0,0-1-1,0 1 1,0 0 0,0 0-1,0 0 1,0 0 0,0 0-1,0 1 1,0-1 0,0 0-1,0 0 1,0 1 0,0-1-1,0 0 1,0 1 0,0-1-1,0 1 1,1 0 0,1 24 466,-3-16-368,0-8-85,0 0 1,1 0 0,-1 0-1,1-1 1,-1 1-1,1 0 1,-1 0 0,1 0-1,-1 0 1,1-1-1,0 1 1,-1 0 0,1-1-1,0 1 1,0 0-1,0-1 1,0 1-1,-1-1 1,1 1 0,0-1-1,0 0 1,0 1-1,0-1 1,0 0 0,0 0-1,0 1 1,0-1-1,0 0 1,0 0 0,1 0-1,39 1 360,-33-1-306,16-1-56,1-2 1,39-8 0,-43 6-376,0 1 0,1 1-1,40 0 1,-61 6 362,0 0 0,0 0 0,0 1 0,0-1 0,0 0 0,-1 0 0,0 1 0,1-1 0,-1 0 0,0 1 0,-1-1 0,0 5 0,1-2-28,17-8-2269,-15 1 1708,0-1 1,0 0-1,-1 0 0,1 0 0,-1 0 1,1 0-1,-1 0 0,0 0 1,0 0-1,2-4 0,3-15-7170,-2-4-4046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3.578"/>
    </inkml:context>
    <inkml:brush xml:id="br0">
      <inkml:brushProperty name="width" value="0.025" units="cm"/>
      <inkml:brushProperty name="height" value="0.025" units="cm"/>
    </inkml:brush>
  </inkml:definitions>
  <inkml:trace contextRef="#ctx0" brushRef="#br0">0 1 15407,'0'0'9865,"69"43"-12780,-46-27-1281,2-3-3139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3.950"/>
    </inkml:context>
    <inkml:brush xml:id="br0">
      <inkml:brushProperty name="width" value="0.025" units="cm"/>
      <inkml:brushProperty name="height" value="0.025" units="cm"/>
    </inkml:brush>
  </inkml:definitions>
  <inkml:trace contextRef="#ctx0" brushRef="#br0">50 1 6374,'0'0'17051,"-6"10"-15599,3-7-1311,-28 48 1084,30-48-1192,-1-1 0,1 1 0,0 0 0,0 0 0,0-1 0,0 1 0,1 0 0,-1 0 0,1 0 0,0 0 0,-1 0 0,1 0 0,1 0 0,-1 0 0,0 0 0,1-1 0,-1 1 0,1 0 0,0 0 0,0 0 0,0-1 0,2 4 0,-1-5-20,0 1 0,0-1 0,0 1 1,0-1-1,1 0 0,-1 0 0,0 0 0,1 0 1,-1 0-1,1 0 0,-1-1 0,1 1 1,-1-1-1,1 0 0,-1 0 0,1 0 1,-1 0-1,1 0 0,-1 0 0,1-1 1,3-1-1,54-16-379,-42 9 219,-13 6 166,0 0 0,1 0-1,-1 1 1,1-1 0,0 1 0,-1 0 0,1 1 0,0 0 0,0 0 0,0 0 0,8 0 0,-11 2 24,-1 1 0,0-1 0,0 1 0,0 0 0,0 0 0,0 0 0,0 0 0,0 0 0,-1 0 0,3 4 0,9 9 60,-7-11-78,0-1 0,0 1 0,0-2 0,1 1 1,-1-1-1,1 0 0,0 0 0,-1-1 0,1 1 0,0-2 0,12 1 0,3-1-117,1 0 1,27-5 0,-33 1-127,1 0 0,-1-2 1,20-8-1,-25 9 129,1 0 0,0 0 0,0 2-1,1-1 1,-1 2 0,22-3 0,22 26 1018,-21-19-1421,0-3-1,0-1 0,0-1 1,67-17-1,-49 10-177,-54 10 641,24-2 698,-24 3-578,1-1 0,-1 1-1,1 0 1,-1-1 0,1 1 0,-1 0-1,1-1 1,-1 1 0,0 0 0,1 0-1,-1-1 1,0 1 0,0 0 0,1 0-1,-1 0 1,0-1 0,0 1 0,0 0-1,0 0 1,0 0 0,0 0 0,0-1-1,-1 2 1,1-1-89,0 0 0,1-1-1,-1 1 1,0 0 0,0-1-1,0 1 1,1 0 0,-1-1-1,0 1 1,0-1 0,1 1-1,-1 0 1,1-1 0,-1 1-1,1-1 1,-1 1 0,1-1-1,-1 1 1,1-1 0,-1 1-1,1-1 1,-1 0 0,1 1 0,0-1-1,-1 0 1,1 0 0,0 1-1,-1-1 1,1 0 0,0 0-1,-1 0 1,1 0 0,0 0-1,-1 0 1,2 0 0,14-1-2420,-3-3-4279,9-10-10978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4.531"/>
    </inkml:context>
    <inkml:brush xml:id="br0">
      <inkml:brushProperty name="width" value="0.025" units="cm"/>
      <inkml:brushProperty name="height" value="0.025" units="cm"/>
    </inkml:brush>
  </inkml:definitions>
  <inkml:trace contextRef="#ctx0" brushRef="#br0">83 1 14510,'0'0'8456,"-56"36"-8328,44-1 320,-3 3-127,15 6-257,0 2-32,15-1-96,10 2-833,4-2-961,-2-2-1313,-9-2-3908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04.886"/>
    </inkml:context>
    <inkml:brush xml:id="br0">
      <inkml:brushProperty name="width" value="0.025" units="cm"/>
      <inkml:brushProperty name="height" value="0.025" units="cm"/>
    </inkml:brush>
  </inkml:definitions>
  <inkml:trace contextRef="#ctx0" brushRef="#br0">1 1 17264,'0'0'6983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1.944"/>
    </inkml:context>
    <inkml:brush xml:id="br0">
      <inkml:brushProperty name="width" value="0.025" units="cm"/>
      <inkml:brushProperty name="height" value="0.025" units="cm"/>
    </inkml:brush>
  </inkml:definitions>
  <inkml:trace contextRef="#ctx0" brushRef="#br0">0 0 3555,'0'0'17201,"12"5"-15925,34 7-801,0-1 0,0-2 0,58 3 0,5-6-1083,-62-6-8265,-51 0 4287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2.303"/>
    </inkml:context>
    <inkml:brush xml:id="br0">
      <inkml:brushProperty name="width" value="0.025" units="cm"/>
      <inkml:brushProperty name="height" value="0.025" units="cm"/>
    </inkml:brush>
  </inkml:definitions>
  <inkml:trace contextRef="#ctx0" brushRef="#br0">0 35 13965,'0'0'6951,"67"26"-5478,-11-26-608,12 0-577,2-9-192,4-1-576,-6-1-1218,-10 2-576,-9 2-64,-19 0-1281,-13-1-1763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2.647"/>
    </inkml:context>
    <inkml:brush xml:id="br0">
      <inkml:brushProperty name="width" value="0.025" units="cm"/>
      <inkml:brushProperty name="height" value="0.025" units="cm"/>
    </inkml:brush>
  </inkml:definitions>
  <inkml:trace contextRef="#ctx0" brushRef="#br0">9 1 13325,'0'0'10345,"9"4"-9747,0 0-504,17 8 13,-1 0-1,40 28 0,-58-36-104,-1 1-1,0 0 0,-1 0 1,1 0-1,-1 0 1,0 1-1,0 0 1,-1 0-1,0 1 1,0-1-1,0 1 1,-1 0-1,0 0 1,0 0-1,0 0 1,1 8-1,-3-6 30,-1 0 0,1 0 1,-2 0-1,1 0 0,-1 0 0,0 0 1,-1-1-1,0 1 0,0 0 0,-1-1 0,0 0 1,-1 1-1,0-1 0,-7 11 0,-6 5-194,0-1 0,-2 0 0,-23 20 1,8-6-1006,4-6-1405,1-7-2482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3.473"/>
    </inkml:context>
    <inkml:brush xml:id="br0">
      <inkml:brushProperty name="width" value="0.025" units="cm"/>
      <inkml:brushProperty name="height" value="0.025" units="cm"/>
    </inkml:brush>
  </inkml:definitions>
  <inkml:trace contextRef="#ctx0" brushRef="#br0">15 72 5605,'0'0'3817,"9"-10"-555,1-3-2270,-6 8-557,-1 0 0,1 1 0,0-1 1,0 1-1,0 0 0,1 0 0,-1 1 0,1-1 1,6-2-1,-11 5-320,1 1 0,-1-1 0,1 1 0,0 0 1,-1-1-1,1 1 0,-1 0 0,1-1 0,0 1 1,0 0-1,-1 0 0,1 0 0,0 0 0,-1 0 1,1 0-1,0 0 0,-1 0 0,1 0 0,0 0 1,-1 0-1,1 0 0,0 0 0,0 0 0,-1 1 1,1-1-1,-1 0 0,1 1 0,0-1 0,-1 0 0,1 1 1,-1-1-1,2 2 0,7 24 1792,-9 40-19,0-63-1664,-4 20 55,0 1 0,-2-1 0,-1 0-1,-1 0 1,-1-1 0,-14 26-1,-22 61-184,44-105-93,-1 0 0,1 0 0,0 1 0,1-1 0,-1 0 0,1 1 0,0-1 0,0 1 0,0 4 0,1-7 1,-1-1 1,1 1-1,-1-1 1,1 1-1,0-1 1,-1 1-1,1-1 1,0 1-1,0-1 1,0 0-1,0 1 1,0-1-1,1 0 1,-1 0-1,0 0 1,0 0-1,1 0 1,-1 0-1,1 0 1,-1 0-1,1-1 1,-1 1-1,1-1 1,-1 1-1,4 0 1,38 6-287,1-1 0,0-3 0,87-4 0,-44-1-4372,-56-1-1201,-4-9-5305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3.911"/>
    </inkml:context>
    <inkml:brush xml:id="br0">
      <inkml:brushProperty name="width" value="0.025" units="cm"/>
      <inkml:brushProperty name="height" value="0.025" units="cm"/>
    </inkml:brush>
  </inkml:definitions>
  <inkml:trace contextRef="#ctx0" brushRef="#br0">203 1 11851,'0'0'10063,"-7"8"-9561,-17 20-14,2 2 0,1 0 1,1 2-1,2 0 0,-20 49 1,27-54-346,2-1 0,0 1 0,2 1 0,1-1 0,2 1 0,0 0 0,2 0 0,1 32 0,1-55-152,1 0-1,0 0 0,-1 0 1,2 0-1,-1 0 1,1 0-1,-1 0 0,1 0 1,1-1-1,-1 1 0,1-1 1,-1 1-1,1-1 1,0 0-1,1 0 0,-1-1 1,1 1-1,0-1 1,0 1-1,0-1 0,0 0 1,0-1-1,6 3 1,-2-1-482,0 0 1,0-1-1,0-1 1,1 1-1,11 1 1,47-2-7601,-14-7-6285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2.473"/>
    </inkml:context>
    <inkml:brush xml:id="br0">
      <inkml:brushProperty name="width" value="0.025" units="cm"/>
      <inkml:brushProperty name="height" value="0.025" units="cm"/>
    </inkml:brush>
  </inkml:definitions>
  <inkml:trace contextRef="#ctx0" brushRef="#br0">78 5 13453,'4'-5'5381,"-4"7"-3844,0 16-1280,-9 7 255,5 7 161,-5 7-129,-2-1-63,6 1-161,0-3-96,1-3-96,0-6-96,3-2 32,1-7-320,-6-5-865,3-5-1185,-5-7-2467,-4-1-1889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4.286"/>
    </inkml:context>
    <inkml:brush xml:id="br0">
      <inkml:brushProperty name="width" value="0.025" units="cm"/>
      <inkml:brushProperty name="height" value="0.025" units="cm"/>
    </inkml:brush>
  </inkml:definitions>
  <inkml:trace contextRef="#ctx0" brushRef="#br0">40 1 11531,'0'0'12663,"0"7"-12140,-2 12-249,-1 0 0,0 0 0,-8 26 0,6-27-659,0 1-1,1 0 0,1-1 1,1 2-1,0 21 1,2-40 292,1-1 1,-1 1 0,0 0 0,0-1 0,1 1 0,-1 0-1,1-1 1,-1 1 0,0-1 0,1 1 0,-1 0 0,1-1-1,-1 1 1,1-1 0,0 0 0,-1 1 0,1-1-1,-1 1 1,1-1 0,0 0 0,-1 0 0,1 1 0,0-1-1,0 0 1,-1 0 0,1 0 0,0 0 0,-1 0 0,1 1-1,0-1 1,0-1 0,-1 1 0,1 0 0,0 0 0,-1 0-1,1 0 1,0 0 0,0-1 0,31-11-4796,-10-7-488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4.627"/>
    </inkml:context>
    <inkml:brush xml:id="br0">
      <inkml:brushProperty name="width" value="0.025" units="cm"/>
      <inkml:brushProperty name="height" value="0.025" units="cm"/>
    </inkml:brush>
  </inkml:definitions>
  <inkml:trace contextRef="#ctx0" brushRef="#br0">83 1 10474,'0'0'12908,"-43"69"-12203,27-37-257,5 0-320,2-2-64,7-3-64,0-5-256,2-5-673,0-8-128,0-1-576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4.984"/>
    </inkml:context>
    <inkml:brush xml:id="br0">
      <inkml:brushProperty name="width" value="0.025" units="cm"/>
      <inkml:brushProperty name="height" value="0.025" units="cm"/>
    </inkml:brush>
  </inkml:definitions>
  <inkml:trace contextRef="#ctx0" brushRef="#br0">0 234 13581,'0'0'10826,"54"-25"-10442,-9 24 33,4 1-257,3 0-96,-2 0-192,-3 3-1217,-7 4-1250,-10 0-1345,-8-4-3202</inkml:trace>
  <inkml:trace contextRef="#ctx0" brushRef="#br0" timeOffset="1">452 0 15535,'0'0'5989,"43"57"-4323,-28-24-385,-1 8-352,1 6-320,-5 8-257,-6 5-96,-4 4-64,-9 4-64,-14 4-31,-8 1-1,-12 4-64,-9-4-289,-6-2-2785,-9-6-4261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7.188"/>
    </inkml:context>
    <inkml:brush xml:id="br0">
      <inkml:brushProperty name="width" value="0.025" units="cm"/>
      <inkml:brushProperty name="height" value="0.025" units="cm"/>
    </inkml:brush>
  </inkml:definitions>
  <inkml:trace contextRef="#ctx0" brushRef="#br0">0 5 4676,'0'0'15311,"54"-4"-14510,-23 4-65,8 0-415,3 4-193,3-3-96,-2 2-801,-12-2-1025,-8-1-1281,-18 0-1729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7.531"/>
    </inkml:context>
    <inkml:brush xml:id="br0">
      <inkml:brushProperty name="width" value="0.025" units="cm"/>
      <inkml:brushProperty name="height" value="0.025" units="cm"/>
    </inkml:brush>
  </inkml:definitions>
  <inkml:trace contextRef="#ctx0" brushRef="#br0">1 0 4548,'0'0'15439,"63"44"-14638,-29-40-577,6 0-160,-2-4-1313,-4 0-2243,-4-4-3746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8.030"/>
    </inkml:context>
    <inkml:brush xml:id="br0">
      <inkml:brushProperty name="width" value="0.025" units="cm"/>
      <inkml:brushProperty name="height" value="0.025" units="cm"/>
    </inkml:brush>
  </inkml:definitions>
  <inkml:trace contextRef="#ctx0" brushRef="#br0">1 0 3972,'0'0'20579,"2"12"-20157,11 125-303,-9-73-2826,1-6-4335,-4-46 3646,-1-2 65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8.403"/>
    </inkml:context>
    <inkml:brush xml:id="br0">
      <inkml:brushProperty name="width" value="0.025" units="cm"/>
      <inkml:brushProperty name="height" value="0.025" units="cm"/>
    </inkml:brush>
  </inkml:definitions>
  <inkml:trace contextRef="#ctx0" brushRef="#br0">1 1 5061,'0'0'14029,"48"37"-12748,-4-33-256,6-3-480,13 0-289,-5-1-192,-3 0-544,-6 0-2243,-15 0-2914,-8 0-2147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8.747"/>
    </inkml:context>
    <inkml:brush xml:id="br0">
      <inkml:brushProperty name="width" value="0.025" units="cm"/>
      <inkml:brushProperty name="height" value="0.025" units="cm"/>
    </inkml:brush>
  </inkml:definitions>
  <inkml:trace contextRef="#ctx0" brushRef="#br0">112 0 6278,'0'0'14782,"8"4"-13426,96 26 1233,-101-29-2564,-1-1 1,0 1-1,0-1 0,1 1 1,-1 0-1,0 0 0,0 0 0,0 0 1,0 1-1,0-1 0,0 0 1,0 1-1,0-1 0,0 1 1,-1 0-1,1 0 0,-1 0 0,1 0 1,-1 0-1,0 0 0,2 4 1,-2-3 21,-1 0 1,0 0 0,0 0-1,0 0 1,0 0 0,0 0-1,0 1 1,-1-1 0,0 0-1,1 0 1,-1-1 0,0 1-1,-1 0 1,-2 5 0,-6 9 136,-1-1 1,0 0-1,-2-1 1,-17 17-1,22-23-195,-134 123 191,110-105-23,77-28 120,183-40-541,-151 28-2350,-1 1-3732,-38 7-3103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9.493"/>
    </inkml:context>
    <inkml:brush xml:id="br0">
      <inkml:brushProperty name="width" value="0.025" units="cm"/>
      <inkml:brushProperty name="height" value="0.025" units="cm"/>
    </inkml:brush>
  </inkml:definitions>
  <inkml:trace contextRef="#ctx0" brushRef="#br0">29 132 3235,'0'0'11083,"-29"-49"-8617,29 33-512,15 3-481,10-1-32,13 0-319,9 3-322,5 2-255,6 4-225,-3 4-256,-4 1-32,-10 0-544,-6 5-866,-10 1-704,-16 1-1537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19.852"/>
    </inkml:context>
    <inkml:brush xml:id="br0">
      <inkml:brushProperty name="width" value="0.025" units="cm"/>
      <inkml:brushProperty name="height" value="0.025" units="cm"/>
    </inkml:brush>
  </inkml:definitions>
  <inkml:trace contextRef="#ctx0" brushRef="#br0">193 1 6022,'0'0'10047,"-7"9"-9028,1-2-811,1 0 1,0 1-1,0 0 0,1 0 0,0 0 0,0 0 1,1 1-1,0-1 0,1 1 0,-1 0 0,0 10 1,-30 344 5565,-12 182-2607,40-499-3015,-3 0 1,-2 0-1,-17 48 0,20-69-56,6-23-93,0-1-1,1 0 1,0 1-1,-1-1 1,1 0 0,0 1-1,0-1 1,-1 1-1,1-1 1,0 1 0,1-1-1,-1 0 1,0 1-1,0-1 1,1 1-1,-1-1 1,0 0 0,1 1-1,0-1 1,-1 0-1,1 1 1,0-1 0,-1 0-1,3 2 1,-1-1 9,0-1 0,0 0 0,0 0 0,0 0 0,0 0 0,1 0 0,-1 0 0,0-1 0,0 1 0,1-1 0,-1 1 0,0-1 0,5 0 0,7-1 66,0 0 1,0-1-1,-1 0 0,15-5 1,145-35-237,-56 22-7916,-85 16 413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2.851"/>
    </inkml:context>
    <inkml:brush xml:id="br0">
      <inkml:brushProperty name="width" value="0.025" units="cm"/>
      <inkml:brushProperty name="height" value="0.025" units="cm"/>
    </inkml:brush>
  </inkml:definitions>
  <inkml:trace contextRef="#ctx0" brushRef="#br0">1 85 5894,'0'0'5765,"9"-8"-2338,2-1-2876,-1 2-1,1-1 0,1 1 0,-1 1 1,1 0-1,0 1 0,1 0 1,-1 0-1,1 2 0,0-1 1,24-2-1,-22 5-253,61-3 417,-71 4-703,-1 0-1,1 0 1,0 0-1,0 1 1,-1 0-1,1 0 1,0 0-1,-1 1 1,1-1-1,-1 1 1,0 0-1,6 3 1,-9-4 6,0 0 0,0 0 1,0 1-1,0-1 1,0 0-1,0 0 0,0 1 1,-1-1-1,1 0 1,0 1-1,-1-1 0,1 1 1,-1-1-1,1 1 1,-1-1-1,0 1 1,0-1-1,1 1 0,-1-1 1,0 1-1,0-1 1,-1 1-1,1-1 0,0 1 1,0-1-1,-1 1 1,1-1-1,-1 1 0,0-1 1,1 1-1,-1-1 1,0 0-1,0 1 0,1-1 1,-1 0-1,0 0 1,0 0-1,-1 0 0,-1 2 1,-5 5 200,1-1 1,-2 0-1,1-1 1,-12 7-1,-145 82-987,148-80-1999,17-8-1111,12-5-300,11-3-172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1.114"/>
    </inkml:context>
    <inkml:brush xml:id="br0">
      <inkml:brushProperty name="width" value="0.025" units="cm"/>
      <inkml:brushProperty name="height" value="0.025" units="cm"/>
    </inkml:brush>
  </inkml:definitions>
  <inkml:trace contextRef="#ctx0" brushRef="#br0">179 103 4132,'0'0'10597,"0"-8"-8451,1 1-1932,0-1 616,0 0-1,-1 0 1,0 0 0,0 0 0,-3-13 0,3 19-760,0 1 1,-1 0 0,1 0-1,-1-1 1,1 1 0,-1 0 0,1 0-1,-1-1 1,0 1 0,0 0-1,0 0 1,1 0 0,-1 0-1,0 0 1,0 0 0,0 0 0,0 1-1,-1-1 1,1 0 0,0 0-1,0 1 1,0-1 0,-1 1-1,1-1 1,0 1 0,-1-1 0,1 1-1,0 0 1,-1 0 0,1 0-1,0 0 1,-1 0 0,1 0 0,0 0-1,-1 0 1,1 0 0,0 1-1,-1-1 1,1 0 0,0 1-1,0-1 1,-1 1 0,1 0 0,0-1-1,-2 2 1,-5 3-77,1-1 0,0 1 0,0 1 1,0-1-1,1 1 0,0 0 0,0 1 0,0 0 0,1-1 0,0 2 1,-6 10-1,3-5 22,1 0 0,1 0 0,0 1 0,1 0 0,0 0 1,-2 15-1,6-27-9,0 0 0,1 1 1,0-1-1,-1 0 0,1 1 1,0-1-1,0 0 0,0 1 1,0-1-1,0 0 0,1 1 1,-1-1-1,1 0 0,-1 1 1,1-1-1,0 0 0,0 0 1,0 0-1,0 0 0,0 0 1,1 0-1,-1 0 0,1 0 1,-1 0-1,4 2 0,-1-2 16,0 0-1,1-1 0,-1 1 0,1-1 1,-1 0-1,1 0 0,-1-1 1,1 1-1,-1-1 0,1 0 1,-1-1-1,9 0 0,-1-2 0,1 0-1,-1-1 1,0 0 0,0-1-1,-1 0 1,1 0-1,-1-2 1,-1 1 0,1-2-1,-1 1 1,0-1-1,-1-1 1,1 0 0,-2 0-1,1-1 1,-2 1-1,1-2 1,-1 1 0,-1-1-1,7-14 1,-11 4 52,-2 21-77,0 0 1,0 0 0,0-1 0,-1 1 0,1 0 0,0 0 0,0 0 0,-1-1 0,1 1 0,0 0 0,0 0 0,-1 0 0,1 0 0,0 0 0,0 0 0,-1-1-1,1 1 1,0 0 0,-1 0 0,1 0 0,0 0 0,0 0 0,-1 0 0,1 0 0,0 0 0,-1 0 0,1 0 0,0 0 0,0 1 0,-1-1 0,1 0-1,0 0 1,-1 0 0,1 0 0,0 1 0,-3 0-24,0 1-1,0 0 0,0 0 1,0 0-1,1 0 1,-1 1-1,1-1 0,-4 6 1,0-1-156,2 1 0,-1 0-1,1 1 1,0-1 0,1 1 0,0 0 0,-2 10 0,4-17-87,0 1 0,1-1 0,-1 0 0,1 1 0,0-1 0,0 0 0,0 1 0,0-1 0,0 0 0,0 1 0,0-1-1,1 0 1,-1 1 0,1-1 0,0 0 0,0 0 0,-1 1 0,1-1 0,1 0 0,-1 0 0,0 0 0,1 0 0,-1 0 0,1-1 0,-1 1 0,1 0 0,0-1 0,-1 1 0,1-1 0,0 1 0,0-1 0,4 2 0,22 3-4883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1.442"/>
    </inkml:context>
    <inkml:brush xml:id="br0">
      <inkml:brushProperty name="width" value="0.025" units="cm"/>
      <inkml:brushProperty name="height" value="0.025" units="cm"/>
    </inkml:brush>
  </inkml:definitions>
  <inkml:trace contextRef="#ctx0" brushRef="#br0">91 1 12236,'0'0'3875,"-36"63"-2017,16-27-321,7 3 97,1 0-641,3-2-577,9-10-288,0-2-96,0-11 33,9-6-482,1-8-928,3 0-1762,3-6-4580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1.783"/>
    </inkml:context>
    <inkml:brush xml:id="br0">
      <inkml:brushProperty name="width" value="0.025" units="cm"/>
      <inkml:brushProperty name="height" value="0.025" units="cm"/>
    </inkml:brush>
  </inkml:definitions>
  <inkml:trace contextRef="#ctx0" brushRef="#br0">343 176 10922,'0'0'9161,"-47"58"-7239,34-31-513,-3 2-64,5 3-864,4-2-353,2-3-96,5-1-416,0-3-930,0-4-255,10-5-257,-4-7-1153,-3-7-2177,3 0-2500</inkml:trace>
  <inkml:trace contextRef="#ctx0" brushRef="#br0" timeOffset="1">0 74 13677,'0'0'11275,"53"-53"-10475,-5 45-383,6 0-257,8 4-128,-5 4-96,1 0-1313,-8 0-1955,-7 0-2401,-3 3-5317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2.295"/>
    </inkml:context>
    <inkml:brush xml:id="br0">
      <inkml:brushProperty name="width" value="0.025" units="cm"/>
      <inkml:brushProperty name="height" value="0.025" units="cm"/>
    </inkml:brush>
  </inkml:definitions>
  <inkml:trace contextRef="#ctx0" brushRef="#br0">1 76 12876,'0'0'2525,"3"-8"-85,-2 4-2303,1 1 0,0-1 0,0 1 0,0-1 0,0 1 0,1 0 0,-1 0-1,1 0 1,0 0 0,0 0 0,0 1 0,0 0 0,0-1 0,1 1 0,-1 0 0,1 0 0,-1 1 0,1-1 0,-1 1 0,1 0 0,0 0 0,0 0 0,0 0 0,0 1 0,6-1 0,9-3 244,1 2 0,0 0 1,0 1-1,0 1 0,-1 0 0,34 7 1,-51-7-352,0 0 0,0 1 0,0-1 0,0 1 0,0-1 0,0 1 0,-1 0 0,1 0 0,0 0 0,-1 0 0,1 0 0,0 0 0,-1 1 0,1-1 0,-1 1 0,0-1 0,1 1 0,-1-1 0,0 1 0,0 0 0,0-1 0,0 1 0,0 0 0,0 0 0,-1 0 0,1-1 0,-1 1 0,1 0 0,-1 0 0,0 0 0,1 0 0,-1 0 0,0 0 0,0 0 0,-1 4 0,0-2 42,-1 1 0,1 0 0,-1 0 1,0-1-1,0 1 0,0-1 0,-1 1 0,0-1 0,0 0 0,0 0 0,0 0 1,-8 6-1,-16 11 149,-1-1 1,-37 20 0,32-20-98,-42 31 0,76-51-120,-1 0 0,1 0 0,-1 0 0,1 0 0,0 0 0,-1 0 1,1 0-1,-1 1 0,1-1 0,-1 0 0,1 0 0,-1 0 1,1 0-1,-1 1 0,1-1 0,-1 0 0,1 1 0,-1-1 1,1 0-1,-1 1 0,0-1 0,1 0 0,-1 1 0,1-1 0,-1 1 1,0-1-1,0 1 0,1-1 0,-1 1 0,0-1 0,0 1 1,1-1-1,-1 1 0,0-1 0,0 1 0,0-1 0,0 1 0,0-1 1,0 1-1,0 0 0,0-1 0,0 1 0,0-1 0,0 1 1,0-1-1,-1 1 0,1-1 0,0 1 0,0-1 0,0 1 1,-1-1-1,1 1 0,0-1 0,-1 1 0,1-1 0,0 1 0,-1-1 1,1 0-1,-1 1 0,1-1 0,0 0 0,-1 1 0,1-1 1,-1 0-1,1 0 0,-1 1 0,1-1 0,-2 0 0,53 3 139,-44-3-113,121 1-1860,-73-1-2079,-19 0-2535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3.137"/>
    </inkml:context>
    <inkml:brush xml:id="br0">
      <inkml:brushProperty name="width" value="0.025" units="cm"/>
      <inkml:brushProperty name="height" value="0.025" units="cm"/>
    </inkml:brush>
  </inkml:definitions>
  <inkml:trace contextRef="#ctx0" brushRef="#br0">0 0 2851,'0'0'19554,"2"12"-19079,0 26 204,-3 64 0,-2-17-419,4-78-326,-1 1-1,1-1 1,1 1 0,0-1 0,3 11 0,7-2-8933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1:23.496"/>
    </inkml:context>
    <inkml:brush xml:id="br0">
      <inkml:brushProperty name="width" value="0.025" units="cm"/>
      <inkml:brushProperty name="height" value="0.025" units="cm"/>
    </inkml:brush>
  </inkml:definitions>
  <inkml:trace contextRef="#ctx0" brushRef="#br0">1 29 9833,'0'0'10923,"63"-28"-9994,-24 27 256,4 1-128,6 0-609,0 1-352,-2 6-544,-6-6-2627,-7-1-6470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14.412"/>
    </inkml:context>
    <inkml:brush xml:id="br0">
      <inkml:brushProperty name="width" value="0.025" units="cm"/>
      <inkml:brushProperty name="height" value="0.025" units="cm"/>
    </inkml:brush>
  </inkml:definitions>
  <inkml:trace contextRef="#ctx0" brushRef="#br0">171 69 7015,'-13'1'2060,"-143"6"5825,155-4-4768,9 2-2336,13 3-558,13 0-126,2-2-1,-1-1 0,0-2 1,1-1-1,61-6 1,177-34-30,-257 35-51,126-25-103,34-7-4,-77 26-7471,-126 9-676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15.093"/>
    </inkml:context>
    <inkml:brush xml:id="br0">
      <inkml:brushProperty name="width" value="0.025" units="cm"/>
      <inkml:brushProperty name="height" value="0.025" units="cm"/>
      <inkml:brushProperty name="color" value="#E71224"/>
    </inkml:brush>
  </inkml:definitions>
  <inkml:trace contextRef="#ctx0" brushRef="#br0">169 165 4228,'0'0'5701,"-9"3"-5023,4-1-644,0 0-1,1 1 0,-1-1 1,1 1-1,-1 0 0,1 0 0,0 0 1,0 1-1,0-1 0,0 1 1,1 0-1,-1 0 0,1 0 0,0 1 1,1-1-1,-5 10 0,-10 23 181,2 0-1,2 1 1,1 0-1,2 1 1,2 0-1,2 1 1,-3 61 0,10-100-174,-1 0 1,1 0-1,0 0 1,-1 0-1,1 0 1,0-1 0,0 1-1,-1 0 1,1-1-1,0 1 1,0 0-1,0-1 1,0 1-1,0-1 1,0 1 0,0-1-1,0 0 1,0 1-1,0-1 1,0 0-1,1 0 1,-1 0 0,0 0-1,0 0 1,0 0-1,0 0 1,2 0-1,41-1 1189,-38 0-1106,70-6 645,94-21 0,-13 1-323,-107 20-421,1 1 1,-1 3-1,1 2 0,0 2 1,-1 3-1,97 19 1,-100-12 91,0-3 0,1-1 0,-1-2 0,49-2 0,193-20 181,-23 1-214,103-15 2156,-217 13-1600,31 13 134,-126 6-874,101-12 0,117-29 19,141-23 207,-334 50-89,1 4-1,105 2 1,166 23 17,-335-15-58,355 14 80,21 1-81,378 47 6,-52-46 32,-605-25 1,216-43-1,-272 40-33,-55 10 1,34-6 32,-1-1 0,73-26 0,-103 28 125,-1 0-1,0-1 1,0 0 0,-1 0-1,0 0 1,0-1-1,0 0 1,6-14 0,-1 4 196,-1 0 0,-1 0 1,-1-1-1,9-28 0,-16 42-438,1 1-1,-1-1 1,0 0-1,0 0 0,-1 1 1,1-1-1,-1 0 0,0 0 1,0 0-1,-1 0 1,0 0-1,1 1 0,-2-1 1,1 0-1,0 0 0,-1 1 1,0-1-1,0 1 1,0 0-1,-1-1 0,1 1 1,-1 0-1,0 0 0,-5-4 1,-31-27-6279,21 11 578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02.100"/>
    </inkml:context>
    <inkml:brush xml:id="br0">
      <inkml:brushProperty name="width" value="0.025" units="cm"/>
      <inkml:brushProperty name="height" value="0.025" units="cm"/>
      <inkml:brushProperty name="color" value="#E71224"/>
    </inkml:brush>
  </inkml:definitions>
  <inkml:trace contextRef="#ctx0" brushRef="#br0">12 31 1794,'0'0'17803,"-2"3"-16383,-1 8-308,7-9 195,18-12 900,2-2-2002,-11 7 13,-5 1-57,0 1 0,0 0 0,0 0 0,0 1 0,1 0 1,10 0-1,-19 2-132,1 1-1,-1-1 1,1 1 0,-1 0 0,1 0-1,-1-1 1,1 1 0,-1 0 0,0 0 0,1-1-1,-1 1 1,0 0 0,0 0 0,1 0 0,-1 0-1,0 0 1,0-1 0,0 1 0,0 0-1,0 0 1,0 0 0,-1 0 0,1 0 0,0-1-1,0 1 1,-1 0 0,1 0 0,-1 1 0,-8 28 497,-19-2 115,24-24-483,0 0 1,-1 0-1,1 0 0,0 0 1,-5 10-1,55-3-163,-44-10 1,0 0 1,1 0-1,-1 1 1,0-1 0,-1 1-1,1-1 1,0 1 0,0 0-1,-1 0 1,1 0 0,-1 0-1,0 0 1,1 0-1,-1 0 1,0 0 0,0 1-1,0-1 1,-1 0 0,2 4-1,0 48-1,-2-34 51,-1-18 8,0 0 1,1 0 0,-1-1-1,0 1 1,0 0-1,0 0 1,-1-1 0,1 1-1,0-1 1,0 1-1,-1-1 1,1 0 0,-1 1-1,1-1 1,-1 0-1,0 0 1,-2 1 0,-39 21 316,36-20-348,0 1 33,-1 0-1,1-1 0,0 0 1,-1-1-1,0 0 0,1 0 1,-11 1-1,17-3-58,1 0 0,0 0 1,0 0-1,-1 0 0,1 0 0,0 0 0,0 0 0,-1 0 0,1 0 0,0 0 0,0 0 0,-1 0 1,1 0-1,0 0 0,0-1 0,-1 1 0,1 0 0,0 0 0,0 0 0,0 0 0,-1-1 1,1 1-1,0 0 0,0 0 0,0 0 0,0-1 0,-1 1 0,1 0 0,0 0 0,0 0 0,0-1 1,0 1-1,0 0 0,0 0 0,0-1 0,0 1 0,0 0 0,0 0 0,0-1 0,0 1 1,0-1-1,5-14-733,13-11-2037,8 1-2138,-1-1-3268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2.079"/>
    </inkml:context>
    <inkml:brush xml:id="br0">
      <inkml:brushProperty name="width" value="0.025" units="cm"/>
      <inkml:brushProperty name="height" value="0.025" units="cm"/>
      <inkml:brushProperty name="color" value="#E71224"/>
    </inkml:brush>
  </inkml:definitions>
  <inkml:trace contextRef="#ctx0" brushRef="#br0">0 142 10890,'0'0'2306,"58"3"161,-6-18-673,17-4-385,14-2-320,-1 0-801,12 0-192,-8 5-672,-10 5-834,-15 3-1665,-19 0-1825,-21 3-5190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3.181"/>
    </inkml:context>
    <inkml:brush xml:id="br0">
      <inkml:brushProperty name="width" value="0.025" units="cm"/>
      <inkml:brushProperty name="height" value="0.025" units="cm"/>
    </inkml:brush>
  </inkml:definitions>
  <inkml:trace contextRef="#ctx0" brushRef="#br0">89 0 14318,'0'0'9096,"-4"13"-8290,-15 34-199,-23 65 774,36-95-1259,2-1-1,0 1 0,0 0 0,-1 31 1,5-47-118,0 0 1,0 0-1,0 0 1,0 0-1,0 0 1,0 0 0,1 0-1,-1 0 1,0 0-1,1 0 1,-1 0-1,1 0 1,-1 0-1,1 0 1,-1 0-1,1 0 1,-1 0-1,1 0 1,0-1 0,0 1-1,-1 0 1,1-1-1,0 1 1,0 0-1,0-1 1,0 1-1,0-1 1,0 1-1,0-1 1,0 0 0,0 1-1,0-1 1,0 0-1,0 0 1,0 0-1,0 1 1,0-1-1,0 0 1,0 0-1,0-1 1,0 1 0,0 0-1,0 0 1,0 0-1,0-1 1,0 1-1,0-1 1,0 1-1,0-1 1,1 0-1,4-1-62,0 0 0,-1-1-1,1 1 1,-1-2 0,1 1-1,-1 0 1,6-6 0,10-14-284,0 2 246,-19 26 149,-9 18 28,5-17-36,1-1 0,0 1 0,0-1 1,0 1-1,0 0 0,1-1 1,0 1-1,0 0 0,1-1 1,1 11-1,-1-15-29,-1 1 1,1-1-1,-1 0 1,1 1-1,-1-1 1,1 0 0,0 0-1,-1 0 1,1 1-1,0-1 1,0 0-1,0 0 1,0 0-1,0 0 1,0-1-1,0 1 1,0 0-1,0 0 1,2 0-1,-1 0 3,0-1 0,0 0 1,0 1-1,0-1 0,0 0 0,0-1 0,0 1 0,0 0 0,0 0 0,0-1 0,0 1 0,0-1 0,-1 0 0,1 1 0,0-1 0,0 0 0,-1 0 0,3-2 0,-3 2-109,1 1 1,-1-2-1,1 1 0,-1 0 1,1 0-1,-1 0 0,0-1 1,0 1-1,0 0 0,1-1 1,-2 0-1,3-1 0,0-16-7910,-3 11-435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2.406"/>
    </inkml:context>
    <inkml:brush xml:id="br0">
      <inkml:brushProperty name="width" value="0.025" units="cm"/>
      <inkml:brushProperty name="height" value="0.025" units="cm"/>
      <inkml:brushProperty name="color" value="#E71224"/>
    </inkml:brush>
  </inkml:definitions>
  <inkml:trace contextRef="#ctx0" brushRef="#br0">1 28 12556,'0'0'5990,"92"40"-4901,-31-43-641,4-5-352,5-3-96,0-2-993,-9-2-3043,-8-3-1473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2.750"/>
    </inkml:context>
    <inkml:brush xml:id="br0">
      <inkml:brushProperty name="width" value="0.025" units="cm"/>
      <inkml:brushProperty name="height" value="0.025" units="cm"/>
      <inkml:brushProperty name="color" value="#E71224"/>
    </inkml:brush>
  </inkml:definitions>
  <inkml:trace contextRef="#ctx0" brushRef="#br0">117 1 14894,'0'0'737,"-14"55"-353,14-29 129,0 4 608,0 0 96,3 0-737,3 0-255,-6 0-97,0 1 256,-6 0 96,-8 3-159,-8-3-225,1 2-32,6-3-192,-1-5-1474,2-8-2850,10-10-4164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9.374"/>
    </inkml:context>
    <inkml:brush xml:id="br0">
      <inkml:brushProperty name="width" value="0.025" units="cm"/>
      <inkml:brushProperty name="height" value="0.025" units="cm"/>
      <inkml:brushProperty name="color" value="#E71224"/>
    </inkml:brush>
  </inkml:definitions>
  <inkml:trace contextRef="#ctx0" brushRef="#br0">59 210 6342,'8'-11'3096,"45"-71"-78,-48 72-2266,0 1 1,-1-1-1,0 0 1,0 0 0,-1 0-1,-1-1 1,0 1-1,2-18 1,-4 28-703,0 0 0,0-1 1,0 1-1,0 0 0,0-1 1,0 1-1,0 0 0,0-1 0,0 1 1,0 0-1,0-1 0,-1 1 1,1 0-1,0-1 0,0 1 1,0 0-1,0 0 0,0-1 0,-1 1 1,1 0-1,0 0 0,0-1 1,-1 1-1,1 0 0,0 0 0,0 0 1,-1-1-1,1 1 0,0 0 1,0 0-1,-1 0 0,1 0 1,0 0-1,-1 0 0,1-1 0,0 1 1,-1 0-1,1 0 0,0 0 1,-1 0-1,1 0 0,0 0 0,-1 0 1,1 0-1,0 1 0,0-1 1,-1 0-1,1 0 0,0 0 1,-1 0-1,1 0 0,-1 1 0,-16 10 819,7 0-542,1 1 0,0 0 0,1 0 0,0 1 0,1 0 0,-9 24 0,2-2 18,-12 55 0,21-75-237,1 0 0,1 1 0,1 0 0,0-1 1,1 1-1,1 0 0,0 0 0,2-1 0,-1 1 0,2 0 1,0-1-1,1 0 0,0 1 0,1-1 0,1-1 0,0 1 1,1-1-1,17 25 0,-21-35-173,0-1-69,-1 0 1,1 1 0,-1-1-1,0 1 1,0-1 0,-1 1-1,1 0 1,-1 0 0,1-1-1,0 7 1,-32-30-6876,6 0 1371,-7-4-1382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9.731"/>
    </inkml:context>
    <inkml:brush xml:id="br0">
      <inkml:brushProperty name="width" value="0.025" units="cm"/>
      <inkml:brushProperty name="height" value="0.025" units="cm"/>
      <inkml:brushProperty name="color" value="#E71224"/>
    </inkml:brush>
  </inkml:definitions>
  <inkml:trace contextRef="#ctx0" brushRef="#br0">20 521 8040,'0'0'6021,"-20"-47"-3298,31 35-961,16 2-449,9-2-160,7 3-609,10 1-383,2 1-129,-1-3-385,0 0-1729,-10-7-3555,-5-6-5157</inkml:trace>
  <inkml:trace contextRef="#ctx0" brushRef="#br0" timeOffset="1">683 0 14510,'0'0'1537,"-58"61"-224,26-17 161,3 6-97,9 4 257,0 0 31,15-3-672,3-3-576,2-5-225,7-3 64,13-7-192,-2-3-32,6-4-833,-3-4-1313,3-5-1313,1-8-3235</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0.225"/>
    </inkml:context>
    <inkml:brush xml:id="br0">
      <inkml:brushProperty name="width" value="0.025" units="cm"/>
      <inkml:brushProperty name="height" value="0.025" units="cm"/>
      <inkml:brushProperty name="color" value="#E71224"/>
    </inkml:brush>
  </inkml:definitions>
  <inkml:trace contextRef="#ctx0" brushRef="#br0">209 39 448,'-12'3'12236,"-12"3"-10744,1 1 0,-31 13 0,46-17-1054,1 1-1,-1-1 1,1 2-1,0-1 1,0 1 0,0-1-1,1 2 1,0-1-1,0 1 1,0 0-1,1 0 1,-9 12-1,14-17-412,0-1-1,0 0 1,0 1-1,-1-1 1,1 0-1,0 0 0,0 1 1,0-1-1,0 1 1,0-1-1,0 0 1,0 1-1,0-1 1,0 0-1,0 1 1,0-1-1,0 0 0,0 1 1,0-1-1,0 0 1,0 1-1,0-1 1,0 0-1,1 1 1,-1-1-1,0 0 0,0 0 1,0 1-1,1-1 1,-1 0-1,0 1 1,0-1-1,1 0 1,-1 0-1,0 0 1,0 1-1,1-1 0,-1 0 1,0 0-1,1 0 1,-1 0-1,0 1 1,1-1-1,-1 0 1,0 0-1,1 0 1,-1 0-1,0 0 0,1 0 1,0 0-1,20 0 112,-18 0-72,9-2-168,1-1 0,-1 0-1,0-1 1,0 0 0,0-1 0,0 0-1,-1-1 1,0-1 0,0 1 0,0-2 0,-1 1-1,0-1 1,-1-1 0,0 0 0,0 0-1,-1-1 1,0 0 0,-1-1 0,0 1-1,7-15 1,-14 24 136,0 7 53,-1 0 0,0 0-1,-1-1 1,0 1 0,1 0-1,-6 9 1,-5 18 390,8-18-246,0 0-1,2 0 1,0 0-1,0 0 1,1 0 0,1 1-1,1-1 1,0 0-1,1 0 1,1 0 0,0 0-1,1 0 1,0-1-1,1 1 1,1-1 0,14 25-1,-12-26-223,0 1 0,-2 0 0,1 0 0,-2 0 0,1 1 0,3 22 0,-8-35-1,0 1 0,-1 0 0,1 0 0,-1-1 0,0 1 0,0 0-1,0 0 1,0 0 0,0 0 0,0-1 0,-1 1 0,0 0 0,1 0 0,-1-1 0,0 1 0,0 0 0,-1-1-1,1 1 1,0-1 0,-1 1 0,0-1 0,1 0 0,-1 0 0,0 0 0,0 0 0,0 0 0,-1 0-1,1 0 1,0 0 0,-1-1 0,1 0 0,-1 1 0,1-1 0,-1 0 0,0 0 0,1 0 0,-1-1 0,0 1-1,0-1 1,1 1 0,-1-1 0,-4 0 0,1 0 44,1 0 0,-1 0 0,1-1 0,-1 0 0,1 0 0,-1 0 0,1-1 0,0 0 0,-1 0 0,1 0 0,0-1-1,0 1 1,1-1 0,-1 0 0,0-1 0,1 1 0,0-1 0,0 0 0,0 0 0,0 0 0,1-1 0,0 1 0,-1-1 0,2 0 0,-1 0 0,-3-9 0,1 3-84,0-1 1,1 0 0,0 0-1,1 0 1,1 0-1,0-1 1,0 1 0,1 0-1,1-1 1,0 0 0,3-17-1,-2 26-24,0 1-1,0-1 1,0 0-1,0 1 1,1-1 0,0 1-1,0-1 1,0 1-1,0 0 1,0 0-1,1 0 1,-1 0-1,1 0 1,0 1-1,0-1 1,0 1-1,0 0 1,6-4-1,5-1-1080,-1 1-1,1 1 0,23-7 0,-3 2-2676,3-3-2962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0.583"/>
    </inkml:context>
    <inkml:brush xml:id="br0">
      <inkml:brushProperty name="width" value="0.025" units="cm"/>
      <inkml:brushProperty name="height" value="0.025" units="cm"/>
      <inkml:brushProperty name="color" value="#E71224"/>
    </inkml:brush>
  </inkml:definitions>
  <inkml:trace contextRef="#ctx0" brushRef="#br0">87 1 14414,'0'0'4356,"-47"14"-2531,34 11-735,-1 8-66,7 3 130,1 2-194,6-3-319,0-3-353,11-7-192,11-6-31,3-8-33,7-4-161,4-5-767,-1-2-1026,2 0-1313,-2-7-2082,-5-8-2146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0.944"/>
    </inkml:context>
    <inkml:brush xml:id="br0">
      <inkml:brushProperty name="width" value="0.025" units="cm"/>
      <inkml:brushProperty name="height" value="0.025" units="cm"/>
      <inkml:brushProperty name="color" value="#E71224"/>
    </inkml:brush>
  </inkml:definitions>
  <inkml:trace contextRef="#ctx0" brushRef="#br0">203 0 13357,'0'0'8167,"-53"69"-6565,26-38-289,2 3-256,-2 2-544,4-4-289,1-4-192,11-8 0,2-7-64,6-6-288,1-7-737,2-14-3332,0-6-1056,0-9-3235</inkml:trace>
  <inkml:trace contextRef="#ctx0" brushRef="#br0" timeOffset="1">1 75 11275,'0'0'11467,"70"16"-10282,-36-8-609,6-1-480,1-3-256,-1-2-1185,-6-2-1602,1 0-3715,-10-3-5221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1.285"/>
    </inkml:context>
    <inkml:brush xml:id="br0">
      <inkml:brushProperty name="width" value="0.025" units="cm"/>
      <inkml:brushProperty name="height" value="0.025" units="cm"/>
      <inkml:brushProperty name="color" value="#E71224"/>
    </inkml:brush>
  </inkml:definitions>
  <inkml:trace contextRef="#ctx0" brushRef="#br0">0 0 9577,'0'0'9017,"2"8"-7667,2 5-853,1 1-1,1-1 1,0 0-1,1-1 1,0 0-1,1 0 1,13 15-1,-7-9-260,-1 1 0,-1 1 0,12 25 0,-21-39-225,-1 0 0,0 0-1,0 0 1,0 1 0,-1-1 0,0 0-1,0 1 1,-1-1 0,0 0-1,0 1 1,0-1 0,-1 1 0,0-1-1,0 0 1,-1 0 0,-2 8-1,1-8-125,0 0-1,-1 0 0,0-1 1,0 1-1,0-1 0,0 0 0,-1 0 1,0 0-1,-8 6 0,8-7-702,-1 0 0,1-1 1,-1 1-1,0-1 0,-10 3 0,-5 0-5060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1.607"/>
    </inkml:context>
    <inkml:brush xml:id="br0">
      <inkml:brushProperty name="width" value="0.025" units="cm"/>
      <inkml:brushProperty name="height" value="0.025" units="cm"/>
      <inkml:brushProperty name="color" value="#E71224"/>
    </inkml:brush>
  </inkml:definitions>
  <inkml:trace contextRef="#ctx0" brushRef="#br0">100 1 13997,'0'0'6855,"19"70"-5734,-2-40-96,-1 7-385,2 2-95,-5 3-161,-4 6 1,-9 3-97,0 3-160,-17 1-96,-10-1 32,-3-4-256,-10-5-1698,0-10-2338,3-14-8776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4.732"/>
    </inkml:context>
    <inkml:brush xml:id="br0">
      <inkml:brushProperty name="width" value="0.025" units="cm"/>
      <inkml:brushProperty name="height" value="0.025" units="cm"/>
      <inkml:brushProperty name="color" value="#E71224"/>
    </inkml:brush>
  </inkml:definitions>
  <inkml:trace contextRef="#ctx0" brushRef="#br0">0 31 4324,'0'0'13004,"78"19"-11786,-33-19-33,9 0-192,7-3-513,-3-4-352,-1-1-96,-8 0-1057,-13-1-1441,-14 1-2947,-21 2-1698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3.714"/>
    </inkml:context>
    <inkml:brush xml:id="br0">
      <inkml:brushProperty name="width" value="0.025" units="cm"/>
      <inkml:brushProperty name="height" value="0.025" units="cm"/>
    </inkml:brush>
  </inkml:definitions>
  <inkml:trace contextRef="#ctx0" brushRef="#br0">124 1 8872,'0'0'11659,"-4"11"-11157,-36 94 1429,17-52-617,3 2 0,-16 71-1,36-114-2212,5-14-1806,8-19-4287,-11 10 2086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5.070"/>
    </inkml:context>
    <inkml:brush xml:id="br0">
      <inkml:brushProperty name="width" value="0.025" units="cm"/>
      <inkml:brushProperty name="height" value="0.025" units="cm"/>
      <inkml:brushProperty name="color" value="#E71224"/>
    </inkml:brush>
  </inkml:definitions>
  <inkml:trace contextRef="#ctx0" brushRef="#br0">0 78 9449,'0'0'9193,"83"13"-8200,-29-28-513,9-3-320,6 0-288,-1-2-1890,-9 1-4580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5.757"/>
    </inkml:context>
    <inkml:brush xml:id="br0">
      <inkml:brushProperty name="width" value="0.025" units="cm"/>
      <inkml:brushProperty name="height" value="0.025" units="cm"/>
      <inkml:brushProperty name="color" value="#E71224"/>
    </inkml:brush>
  </inkml:definitions>
  <inkml:trace contextRef="#ctx0" brushRef="#br0">1 1 1057,'0'0'20761,"1"12"-19795,2 31-363,-4-25-323,2 0 0,0-1-1,1 1 1,0 0-1,2-1 1,0 0 0,7 19-1,-10-34-254,1 0 0,-1 0 0,1-1-1,0 1 1,-1 0 0,1 0 0,0-1 0,0 1-1,0-1 1,0 0 0,0 0 0,0 1-1,0-1 1,1-1 0,-1 1 0,0 0 0,0 0-1,1-1 1,-1 1 0,1-1 0,-1 0 0,0 0-1,1 0 1,-1 0 0,1 0 0,-1-1 0,0 1-1,1-1 1,-1 1 0,0-1 0,1 0-1,-1 0 1,3-1 0,9-4 77,0-1 0,0-1-1,23-17 1,-26 18-108,12-10 34,-17 12-40,1 0 0,0 0 1,0 0-1,0 1 0,0 0 0,1 1 1,-1-1-1,1 2 0,0-1 0,11-2 1,-18 5 8,0 1-1,0-1 1,0 0 0,0 1 0,-1-1 0,1 1 0,0-1 0,0 1 0,0-1 0,0 1 0,-1 0-1,1-1 1,0 1 0,-1 0 0,1 0 0,-1 0 0,1-1 0,-1 1 0,1 0 0,-1 0-1,1 0 1,-1 0 0,0 0 0,1 0 0,-1 0 0,0 0 0,0 0 0,0 0 0,0 0 0,0 0-1,0-1 1,0 1 0,0 0 0,-1 2 0,-1 38 149,-7-4 29,6-28-134,1 0 0,0-1 0,0 1-1,0 13 1,3-22-258,1 0 1,-1-1-1,0 1 0,1-1 0,-1 1 1,0-1-1,1 0 0,-1 1 0,0-1 1,0 0-1,1 0 0,-1 0 0,0 0 1,1-2-1,7-17-5025,1-6-4672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6.505"/>
    </inkml:context>
    <inkml:brush xml:id="br0">
      <inkml:brushProperty name="width" value="0.025" units="cm"/>
      <inkml:brushProperty name="height" value="0.025" units="cm"/>
      <inkml:brushProperty name="color" value="#E71224"/>
    </inkml:brush>
  </inkml:definitions>
  <inkml:trace contextRef="#ctx0" brushRef="#br0">0 44 4516,'0'0'17361,"58"-26"-19379,-37 9-4484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7.630"/>
    </inkml:context>
    <inkml:brush xml:id="br0">
      <inkml:brushProperty name="width" value="0.025" units="cm"/>
      <inkml:brushProperty name="height" value="0.025" units="cm"/>
      <inkml:brushProperty name="color" value="#E71224"/>
    </inkml:brush>
  </inkml:definitions>
  <inkml:trace contextRef="#ctx0" brushRef="#br0">1 106 1730,'0'0'1425,"3"-9"-2626,24-48 2019,-7 17 8405,-21 56 1092,-5 66-7599,-3-30-1290,-2 105-1,11-155-1404,0 1-1,0-1 1,0 1 0,0-1 0,1 1-1,-1 0 1,1-1 0,-1 1 0,1-1-1,0 0 1,0 1 0,0-1-1,0 0 1,0 1 0,1-1 0,-1 0-1,1 0 1,1 2 0,-2-3-6,1 0 1,0 0-1,-1 0 1,1-1-1,0 1 0,0 0 1,-1-1-1,1 1 1,0-1-1,0 0 0,0 1 1,0-1-1,0 0 1,0 0-1,-1 0 1,1 0-1,0-1 0,3 0 1,4-2 19,1 0 1,-1 0 0,0-1-1,-1-1 1,1 0-1,-1 0 1,14-11 0,3-6-53,23-21-153,-45 41 160,-1 0 0,1 0 0,0 0 0,0 0 0,0 1 0,0-1 1,1 1-1,-1 0 0,0 0 0,1 0 0,-1 0 0,0 0 0,6 0 0,-9 4 0,1-1 0,0 1 0,-1-1 0,1 0 0,-1 1 0,0-1 0,1 1 0,-1-1 0,0 1 0,-1 4 0,1-2 24,0 11 26,-1 1 1,0-1 0,-1 1-1,-7 29 1,6-41-1061,2-8-3235,2-10-2620,4-5-3263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7.973"/>
    </inkml:context>
    <inkml:brush xml:id="br0">
      <inkml:brushProperty name="width" value="0.025" units="cm"/>
      <inkml:brushProperty name="height" value="0.025" units="cm"/>
      <inkml:brushProperty name="color" value="#E71224"/>
    </inkml:brush>
  </inkml:definitions>
  <inkml:trace contextRef="#ctx0" brushRef="#br0">15 0 10698,'0'0'14061,"-15"52"-13228,21-17-352,-3 0-257,3 2-160,1-5 0,0-2-64,8-6-769,-3-9-1985,1-9-2467,1-6-7623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8.628"/>
    </inkml:context>
    <inkml:brush xml:id="br0">
      <inkml:brushProperty name="width" value="0.025" units="cm"/>
      <inkml:brushProperty name="height" value="0.025" units="cm"/>
      <inkml:brushProperty name="color" value="#E71224"/>
    </inkml:brush>
  </inkml:definitions>
  <inkml:trace contextRef="#ctx0" brushRef="#br0">0 41 6342,'0'0'17232,"49"-3"-16495,-4 3-289,11 0-127,5-7-193,-7 2-96,0-1-897,-12-1-1505,-14 2-1506,-15-2-2530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8.989"/>
    </inkml:context>
    <inkml:brush xml:id="br0">
      <inkml:brushProperty name="width" value="0.025" units="cm"/>
      <inkml:brushProperty name="height" value="0.025" units="cm"/>
      <inkml:brushProperty name="color" value="#E71224"/>
    </inkml:brush>
  </inkml:definitions>
  <inkml:trace contextRef="#ctx0" brushRef="#br0">1 70 10410,'0'0'11435,"81"27"-10859,-20-41-416,11-2-128,-7-1-160,-2 0-1762,-11 0-3523,-9 2-5317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9.548"/>
    </inkml:context>
    <inkml:brush xml:id="br0">
      <inkml:brushProperty name="width" value="0.025" units="cm"/>
      <inkml:brushProperty name="height" value="0.025" units="cm"/>
      <inkml:brushProperty name="color" value="#E71224"/>
    </inkml:brush>
  </inkml:definitions>
  <inkml:trace contextRef="#ctx0" brushRef="#br0">143 182 6534,'3'-8'2045,"21"-67"5796,-23 70-7448,0 1 0,0 0 1,0 0-1,0 0 1,-1-1-1,0 1 1,0 0-1,0 0 0,0-1 1,-1 1-1,1 0 1,-1 0-1,0 0 0,0-1 1,-1 1-1,1 0 1,-1 1-1,-3-6 1,4 7-365,-1 1 0,1 0 0,-1 0 0,1 0 0,-1-1 0,0 1 0,1 1 0,-1-1 0,0 0 0,1 0 0,-1 1 0,0-1 0,0 1 0,0-1 0,0 1 0,0 0 1,0 0-1,1 0 0,-1 0 0,0 0 0,0 0 0,0 1 0,0-1 0,0 0 0,0 1 0,1 0 0,-1-1 0,0 1 0,0 0 0,1 0 0,-1 0 0,1 0 0,-1 0 1,-2 2-1,0 1 16,-1 0 1,1 0-1,0 1 1,0-1 0,0 1-1,0 0 1,1 0 0,0 0-1,-4 9 1,1 1 32,1 1 0,1 0 0,0 0 0,1 0 0,0 0 0,1 0 1,1 1-1,1-1 0,1 1 0,0-1 0,6 29 0,-1-20 63,1-1-1,2 0 1,0-1 0,1 0-1,2 0 1,27 40 0,-17-34-59,-16-23-74,-1 0 0,0 0-1,0 0 1,0 1 0,-1 0 0,0 0 0,-1 0 0,1 0-1,-1 1 1,-1-1 0,4 12 0,-8-18-100,1-1 0,0 0 1,0 0-1,-1 0 0,1 0 0,0 0 1,0 0-1,-1 0 0,1-1 0,0 1 1,0 0-1,-1-1 0,1 1 0,0-1 1,-2 0-1,-20-11-2665,2-1 0,-36-28 0,24 17-1309,-13-8-2068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29.878"/>
    </inkml:context>
    <inkml:brush xml:id="br0">
      <inkml:brushProperty name="width" value="0.025" units="cm"/>
      <inkml:brushProperty name="height" value="0.025" units="cm"/>
      <inkml:brushProperty name="color" value="#E71224"/>
    </inkml:brush>
  </inkml:definitions>
  <inkml:trace contextRef="#ctx0" brushRef="#br0">1 78 8136,'0'0'7751,"79"-23"-5989,-34 19-225,4-2-288,3 2-608,-2-2-385,-8 2-224,-8-2-993,-11-5-3747,-6-3-7880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0.471"/>
    </inkml:context>
    <inkml:brush xml:id="br0">
      <inkml:brushProperty name="width" value="0.025" units="cm"/>
      <inkml:brushProperty name="height" value="0.025" units="cm"/>
      <inkml:brushProperty name="color" value="#E71224"/>
    </inkml:brush>
  </inkml:definitions>
  <inkml:trace contextRef="#ctx0" brushRef="#br0">1 1 8584,'0'0'13004,"5"45"-12972,4-11 65,8 4 191,-5-2-96,10 1-160,-8-5-64,6-5-1634,0-14-2273,-2-11-4677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4.232"/>
    </inkml:context>
    <inkml:brush xml:id="br0">
      <inkml:brushProperty name="width" value="0.025" units="cm"/>
      <inkml:brushProperty name="height" value="0.025" units="cm"/>
    </inkml:brush>
  </inkml:definitions>
  <inkml:trace contextRef="#ctx0" brushRef="#br0">101 0 8488,'0'0'14777,"-2"13"-13870,-18 66 715,-32 81 0,32-100-1492,14-16-1182,15-50-9496,-4-4 3763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1.669"/>
    </inkml:context>
    <inkml:brush xml:id="br0">
      <inkml:brushProperty name="width" value="0.025" units="cm"/>
      <inkml:brushProperty name="height" value="0.025" units="cm"/>
      <inkml:brushProperty name="color" value="#E71224"/>
    </inkml:brush>
  </inkml:definitions>
  <inkml:trace contextRef="#ctx0" brushRef="#br0">104 0 5573,'0'0'12257,"-8"9"-11670,-3 3-430,1 1-1,1 0 1,0 1-1,0 0 1,2 0-1,-1 1 0,2 0 1,0 1-1,-4 17 1,7-20 61,0 0 0,1 1 0,1-1 1,0 1-1,1-1 0,0 1 1,1 0-1,4 18 0,-4-27-203,1 1-1,-1-2 1,1 1-1,0 0 1,0 0-1,1-1 1,0 1-1,-1-1 1,2 1-1,-1-1 1,0 0-1,1-1 1,0 1-1,-1-1 1,1 1-1,1-1 1,-1 0-1,0 0 1,1-1 0,0 0-1,-1 1 1,1-1-1,0-1 1,9 3-1,44 3-3172,-19-7-3699,-8-3-3932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2.213"/>
    </inkml:context>
    <inkml:brush xml:id="br0">
      <inkml:brushProperty name="width" value="0.025" units="cm"/>
      <inkml:brushProperty name="height" value="0.025" units="cm"/>
      <inkml:brushProperty name="color" value="#E71224"/>
    </inkml:brush>
  </inkml:definitions>
  <inkml:trace contextRef="#ctx0" brushRef="#br0">109 2 10282,'0'0'2322,"-8"0"481,1-1-2182,0 1 1,0 0 0,0 0-1,0 1 1,0 0 0,0 0-1,-7 3 1,12-4-519,0 1 1,-1 0-1,1 0 0,0 1 1,0-1-1,0 0 0,0 1 1,0-1-1,1 1 0,-1 0 1,0 0-1,1-1 0,-1 1 1,1 0-1,0 0 0,-1 0 1,1 1-1,0-1 0,0 0 1,0 0-1,1 1 0,-1-1 1,1 0-1,-1 1 0,1-1 1,0 0-1,0 1 0,0 3 1,0-5-98,0 0-1,0-1 1,0 1 0,0 0-1,0 0 1,1-1 0,-1 1 0,0 0-1,1-1 1,-1 1 0,0 0 0,1-1-1,-1 1 1,1 0 0,-1-1 0,1 1-1,-1-1 1,1 1 0,-1-1-1,1 1 1,0-1 0,-1 1 0,1-1-1,0 0 1,-1 1 0,1-1 0,0 0-1,1 1 1,30 1 132,-24-2-110,0-1-1,0-1 1,0 0-1,0 0 1,14-6 0,-16 4-68,0 0 1,0 0 0,0-1 0,0 0 0,-1-1 0,6-6 0,5-5-184,-15 16 148,-1 38-293,0 1 481,1 0 0,2 0 1,2 0-1,10 41 0,-12-71-34,-1 0 0,0 1 0,-1-1 1,0 1-1,0-1 0,-1 1 0,0 0 0,-2 12 1,2-18-42,-1-1 0,0 1 0,0-1 0,0 1-1,0-1 1,-1 1 0,1-1 0,0 0 0,-1 0 0,0 0 0,1 0 0,-1 0 0,0 0 0,0 0 0,0-1 0,0 1 0,-1-1 0,1 1 0,0-1 0,-1 0 0,1 0 0,-1 0 0,1 0 0,-1 0 0,1-1 0,-1 1 0,0-1 0,1 1 0,-1-1 0,-3 0 0,2 0-20,0 0 0,0 0 0,0-1 0,-1 1 0,1-1 0,0 0 1,0 0-1,0 0 0,0 0 0,0-1 0,0 0 0,1 0 0,-1 0 0,0 0 1,1 0-1,0-1 0,-1 1 0,1-1 0,0 0 0,0 0 0,1 0 0,-1-1 1,1 1-1,-1-1 0,1 1 0,0-1 0,1 0 0,-1 0 0,0 0 0,1 1 1,0-2-1,-1-4 0,1 3-202,-1-1 0,1 0 0,0 0 0,1 0 0,0 1 0,0-1 0,0 0 0,1 0 1,0 0-1,1 1 0,-1-1 0,1 1 0,0-1 0,1 1 0,-1-1 0,1 1 0,1 0 0,-1 0 0,7-7 0,50-41-8186,-40 37 2914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2.567"/>
    </inkml:context>
    <inkml:brush xml:id="br0">
      <inkml:brushProperty name="width" value="0.025" units="cm"/>
      <inkml:brushProperty name="height" value="0.025" units="cm"/>
      <inkml:brushProperty name="color" value="#E71224"/>
    </inkml:brush>
  </inkml:definitions>
  <inkml:trace contextRef="#ctx0" brushRef="#br0">112 0 13997,'0'0'7047,"-56"14"-6150,40 5-161,0 6-351,7 4-161,-2 1-32,8 3-96,3-1 96,9-4-31,5-4-129,8-4 0,1-4-64,6-7-1153,-6-4-1506,4-5-2594,-3 0-3235</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2.912"/>
    </inkml:context>
    <inkml:brush xml:id="br0">
      <inkml:brushProperty name="width" value="0.025" units="cm"/>
      <inkml:brushProperty name="height" value="0.025" units="cm"/>
      <inkml:brushProperty name="color" value="#E71224"/>
    </inkml:brush>
  </inkml:definitions>
  <inkml:trace contextRef="#ctx0" brushRef="#br0">202 1 11531,'0'0'9353,"-41"57"-8937,34-32-224,-3 1-96,0-5-96,4 1 32,-1-2-32,2-5 65,-3-3-33,5-5-32,3-2-161</inkml:trace>
  <inkml:trace contextRef="#ctx0" brushRef="#br0" timeOffset="1">0 74 2915,'0'0'20243,"81"9"-20019,-41-9-160,2 0-128,3 0-1121,5 0-929,-10 0-1345,-4-1-2243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3.257"/>
    </inkml:context>
    <inkml:brush xml:id="br0">
      <inkml:brushProperty name="width" value="0.025" units="cm"/>
      <inkml:brushProperty name="height" value="0.025" units="cm"/>
      <inkml:brushProperty name="color" value="#E71224"/>
    </inkml:brush>
  </inkml:definitions>
  <inkml:trace contextRef="#ctx0" brushRef="#br0">0 1 12524,'0'0'4553,"9"8"-3170,23 22-283,-14-14-514,-1 0 1,-1 0 0,21 28-1,-32-37-516,-1 0 1,0 0-1,0 0 0,-1 0 1,0 0-1,0 1 0,0 0 0,-1 0 1,-1 0-1,1-1 0,-1 1 1,0 1-1,-1-1 0,-1 14 0,-1-9-60,-1 0 0,0 0 0,-1 0-1,-1 0 1,0-1 0,0 0-1,-1 0 1,-1 0 0,-15 20 0,15-24-667,1 0 0,-1 0 0,0-1 1,-1 0-1,1-1 0,-1 1 0,-1-1 1,-10 5-1,-1-4-5311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3.911"/>
    </inkml:context>
    <inkml:brush xml:id="br0">
      <inkml:brushProperty name="width" value="0.025" units="cm"/>
      <inkml:brushProperty name="height" value="0.025" units="cm"/>
      <inkml:brushProperty name="color" value="#E71224"/>
    </inkml:brush>
  </inkml:definitions>
  <inkml:trace contextRef="#ctx0" brushRef="#br0">1 46 6406,'0'0'17579,"6"1"-17445,-1 0-115,0 0 1,0-1-1,0 0 1,0 0-1,0-1 1,0 1-1,0-1 1,5-2-1,-9 3-14,1 0 0,0-1 0,0 1-1,0-1 1,0 1 0,-1-1 0,1 0 0,0 0 0,-1 0-1,1 0 1,-1 0 0,1 0 0,-1 0 0,1-1 0,-1 1-1,0-1 1,0 1 0,1 0 0,-1-1 0,0 0 0,0 1-1,-1-1 1,1 0 0,0 0 0,0 1 0,-1-1 0,1 0-1,-1 0 1,0-2 0,0 4-5,0 0 0,0-1 1,-1 1-1,1 0 0,0-1 0,0 1 0,-1 0 1,1-1-1,-1 1 0,1 0 0,0 0 0,-1-1 0,1 1 1,-1 0-1,1 0 0,0 0 0,-1 0 0,1 0 0,-1-1 1,1 1-1,-1 0 0,1 0 0,0 0 0,-1 0 0,1 0 1,-1 0-1,1 0 0,-1 1 0,1-1 0,-1 0 0,1 0 1,0 0-1,-1 0 0,1 1 0,-1-1 0,1 0 0,-1 1 1,-18 7-72,-7 17-168,25-24 52,1 0-1,-1 0 1,0 0-1,0 0 1,0 0-1,1 0 1,-1 0-1,0 0 1,1 1-1,-1-1 1,1 0-1,0 0 1,-1 1-1,1-1 1,0 0-1,0 0 1,0 1-1,0-1 0,0 0 1,0 1-1,0-1 1,0 0-1,0 1 1,1-1-1,0 2 1,4-3-5573,9-4-5147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4.690"/>
    </inkml:context>
    <inkml:brush xml:id="br0">
      <inkml:brushProperty name="width" value="0.025" units="cm"/>
      <inkml:brushProperty name="height" value="0.025" units="cm"/>
      <inkml:brushProperty name="color" value="#E71224"/>
    </inkml:brush>
  </inkml:definitions>
  <inkml:trace contextRef="#ctx0" brushRef="#br0">0 0 9673,'0'0'6753,"9"3"-5968,-2-1-649,1 1-1,-1 1 1,0-1-1,-1 1 1,1 0 0,-1 1-1,0-1 1,0 1-1,0 0 1,0 1 0,-1 0-1,0 0 1,0 0-1,4 8 1,6 7 135,-1 0 1,-1 1 0,-1 0-1,-1 1 1,-1 1-1,10 36 1,-16-44-262,-1 0 0,-1 1 0,0-1 1,-1 1-1,0-1 0,-2 1 0,0-1 0,-1 1 1,0-1-1,-1 0 0,-6 17 0,-3 2-62,-23 48-1,-7-14-3552,24-49-1557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5.857"/>
    </inkml:context>
    <inkml:brush xml:id="br0">
      <inkml:brushProperty name="width" value="0.025" units="cm"/>
      <inkml:brushProperty name="height" value="0.025" units="cm"/>
      <inkml:brushProperty name="color" value="#E71224"/>
    </inkml:brush>
  </inkml:definitions>
  <inkml:trace contextRef="#ctx0" brushRef="#br0">163 128 4132,'0'0'5536,"2"-8"-2397,-2 5-3048,3-6 1087,-1 1-1,-1-2 1,0 1-1,0 0 1,-1-17 0,0 24-1018,0-1 0,-1 1 0,1 0 0,-1 0 0,1 0 0,-1 0 0,0 0 0,0 1 0,0-1 0,0 0 0,0 0 0,0 0 0,0 1 0,-1-1 1,1 0-1,0 1 0,-1 0 0,1-1 0,-1 1 0,0 0 0,0 0 0,1-1 0,-1 2 0,0-1 0,0 0 0,0 0 0,0 0 0,0 1 0,0-1 0,0 1 0,0 0 0,0-1 1,0 1-1,0 0 0,-4 1 0,1-1-110,-1 1 0,0 0 0,1 1 0,0-1 0,-1 1 0,1 0 0,0 0 0,0 1 0,0 0 0,0-1 0,0 2 0,1-1 0,-1 0 0,1 1 0,-5 6 0,6-7-47,0 0 0,0 0 0,0 0 0,0 1 0,1 0 0,-1-1 0,1 1 0,0 0 0,1 0 1,-1 0-1,0 0 0,1 0 0,0 1 0,0-1 0,1 0 0,-1 1 0,1-1 0,0 0 0,0 1 0,0 5 0,1-10 1,-1 1-1,1-1 0,0 1 0,-1-1 0,1 1 0,-1-1 0,1 1 0,0-1 0,-1 0 0,1 1 1,0-1-1,-1 0 0,1 0 0,0 1 0,0-1 0,-1 0 0,1 0 0,0 0 0,0 0 0,-1 0 1,1 0-1,0 0 0,0 0 0,-1 0 0,1 0 0,0-1 0,1 1 0,20-6 28,8-14-33,21-13-434,-50 32 417,1 1 0,-1-1 0,0 0 0,1 1 0,-1 0 0,1-1 0,-1 1 0,1 0 0,-1-1 0,1 1 0,-1 0 0,1 0 0,-1 0 0,1 0 0,-1 1 0,1-1 0,-1 0 0,0 1 0,1-1 0,-1 1 0,1-1 0,-1 1 0,0 0 0,1-1 0,-1 1 0,0 0 0,0 0 0,0 0 0,0 0 0,1 0 0,0 2 0,12 20-34,-1 1 1,-2 0 0,0 0 0,12 46 0,-4-14 19,-12-38 47,24 80 346,-29-90-316,0 0-1,-1 0 0,0 0 0,-1 0 0,1 0 0,-2 1 0,1-1 0,-1 0 1,0 0-1,-3 9 0,3-14-9,-1 0 0,1 1 1,-1-1-1,0 0 0,0 0 0,0-1 1,0 1-1,-1 0 0,1-1 1,-1 1-1,0-1 0,1 0 0,-1 0 1,0 0-1,0 0 0,0 0 1,-1-1-1,1 0 0,0 1 0,0-1 1,-1 0-1,1 0 0,-1-1 0,1 1 1,-1-1-1,-4 0 0,2 0-18,0 0-1,0 0 0,0 0 0,1-1 0,-1 0 1,0 0-1,1-1 0,-1 0 0,1 0 1,-1 0-1,1 0 0,0-1 0,0 0 0,0 0 1,-7-7-1,6 5-65,0-1 1,1 0-1,0-1 0,0 1 1,0-1-1,1 0 1,0 0-1,1 0 0,-1-1 1,1 1-1,1-1 1,0 0-1,0 0 0,0 0 1,1 0-1,0 0 0,0 0 1,1 0-1,0 0 1,1 0-1,0 0 0,0 0 1,1 0-1,-1 0 1,2 0-1,-1 0 0,1 1 1,1-1-1,-1 1 0,1 0 1,0 0-1,1 0 1,6-7-1,4-3-754,2 0-2026,-2-2 0,20-28 0,-12 8-5215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6.216"/>
    </inkml:context>
    <inkml:brush xml:id="br0">
      <inkml:brushProperty name="width" value="0.025" units="cm"/>
      <inkml:brushProperty name="height" value="0.025" units="cm"/>
      <inkml:brushProperty name="color" value="#E71224"/>
    </inkml:brush>
  </inkml:definitions>
  <inkml:trace contextRef="#ctx0" brushRef="#br0">1 0 14798,'0'0'7335,"2"79"-6694,12-42-385,-5-1-160,7 0-64,2-6-64,-2-3-961,2-3-897,-1-5-384,-1-10-2050,-5-6-4292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6.558"/>
    </inkml:context>
    <inkml:brush xml:id="br0">
      <inkml:brushProperty name="width" value="0.025" units="cm"/>
      <inkml:brushProperty name="height" value="0.025" units="cm"/>
      <inkml:brushProperty name="color" value="#E71224"/>
    </inkml:brush>
  </inkml:definitions>
  <inkml:trace contextRef="#ctx0" brushRef="#br0">42 1 11531,'0'0'8958,"-4"10"-8611,-4 9-21,1 1 1,1 1 0,1 0-1,1-1 1,1 1 0,0 1 0,2-1-1,1 23 1,0-35-201,1 0 0,0 0 0,1 0 0,0 0 0,0 0 0,1 0 0,0-1 0,1 1 0,8 15 0,-9-20-129,0 0 0,1 0 0,-1 0 0,1 0 0,0-1 0,0 1 0,0-1 0,0 0 0,0-1 0,1 1 0,0-1 0,-1 1 0,1-1-1,0-1 1,0 1 0,0-1 0,0 0 0,10 1 0,41 0-2770,-20-9-2691,-11-8-2309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4.563"/>
    </inkml:context>
    <inkml:brush xml:id="br0">
      <inkml:brushProperty name="width" value="0.025" units="cm"/>
      <inkml:brushProperty name="height" value="0.025" units="cm"/>
    </inkml:brush>
  </inkml:definitions>
  <inkml:trace contextRef="#ctx0" brushRef="#br0">40 1 13581,'0'0'12332,"-11"56"-12140,2-34-128,4-3-32,-1-1 32,3 0-64,-1-5-320,2-4-609,2-4-929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6.902"/>
    </inkml:context>
    <inkml:brush xml:id="br0">
      <inkml:brushProperty name="width" value="0.025" units="cm"/>
      <inkml:brushProperty name="height" value="0.025" units="cm"/>
      <inkml:brushProperty name="color" value="#E71224"/>
    </inkml:brush>
  </inkml:definitions>
  <inkml:trace contextRef="#ctx0" brushRef="#br0">252 0 11243,'0'0'7943,"-47"73"-5669,28-43-576,-1 8-353,-4-1-544,3 0-481,3-2-256,3-6-32,5-4 0,2-8-160,3-7-448,5-6-545,-6-4-609,1 0-672,0-15-3043,-4-4-1762</inkml:trace>
  <inkml:trace contextRef="#ctx0" brushRef="#br0" timeOffset="1">0 147 8648,'0'0'8328,"49"0"-6726,-20 7-321,5-2-256,2 2-449,2-5-448,1 2-96,-1-4-640,-7 0-1250,-4 0-2402,-9-6-2274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37.261"/>
    </inkml:context>
    <inkml:brush xml:id="br0">
      <inkml:brushProperty name="width" value="0.025" units="cm"/>
      <inkml:brushProperty name="height" value="0.025" units="cm"/>
      <inkml:brushProperty name="color" value="#E71224"/>
    </inkml:brush>
  </inkml:definitions>
  <inkml:trace contextRef="#ctx0" brushRef="#br0">1 1 13293,'0'0'9064,"66"59"-8135,-46-32-384,2 8-257,0 5-160,-8 4 32,-3 5 64,-11 3-64,0 6-95,-6 0-1,-12 4-64,-9-3-1218,2-4-2978,-4-7-5893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5.344"/>
    </inkml:context>
    <inkml:brush xml:id="br0">
      <inkml:brushProperty name="width" value="0.025" units="cm"/>
      <inkml:brushProperty name="height" value="0.025" units="cm"/>
      <inkml:brushProperty name="color" value="#E71224"/>
    </inkml:brush>
  </inkml:definitions>
  <inkml:trace contextRef="#ctx0" brushRef="#br0">214 9 9353,'0'0'11291,"-9"-3"-10453,7 2-781,-1 0 1,1 0-1,-1 0 1,1 1-1,0-1 1,-1 1-1,0 0 1,1-1-1,-1 1 1,1 0-1,-1 0 1,1 1-1,-1-1 1,1 1 0,-5 1-1,3 0 29,0 0 0,1 1 0,0 0 1,-1 0-1,1 0 0,0 0 0,0 0 0,1 1 0,-1-1 0,1 1 0,-4 7 1,-10 19 249,2 1 0,1 1 0,2 0 0,1 0 1,-9 52-1,5-1 75,-1 89 1,12-129-356,0-1 70,1 1 0,2 0 0,7 46 0,-7-83-123,2 0 0,-1 0 0,1 0 0,0 0 0,0 0-1,1 0 1,0 0 0,0-1 0,0 1 0,0-1 0,1 0 0,0 0 0,0 0 0,0-1 0,1 1 0,9 6-1,-8-7-262,-1-1 0,1 0-1,0 0 1,0-1-1,0 0 1,12 3 0,-10-3-603,1-1 0,0 0 0,0-1 0,-1 0 0,11-1 0,24-5-6210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26.717"/>
    </inkml:context>
    <inkml:brush xml:id="br0">
      <inkml:brushProperty name="width" value="0.025" units="cm"/>
      <inkml:brushProperty name="height" value="0.025" units="cm"/>
      <inkml:brushProperty name="color" value="#E71224"/>
    </inkml:brush>
  </inkml:definitions>
  <inkml:trace contextRef="#ctx0" brushRef="#br0">278 0 4260,'0'0'3817,"-10"1"-2781,1 0-937,0 0 0,0 1 1,1 0-1,-1 0 1,1 1-1,-1 0 1,1 1-1,0 0 0,0 0 1,0 1-1,1-1 1,0 2-1,0-1 1,0 1-1,-10 11 0,3 1 52,-1 0-1,2 2 0,1-1 0,0 2 1,2-1-1,0 2 0,1-1 0,2 1 1,0 0-1,1 1 0,1 0 0,1 0 1,1 0-1,1 38 0,2-12-93,3 0 0,2 0 0,2 0-1,2-1 1,30 93 0,-29-112-31,1 0 0,2 0-1,1-1 1,1-1 0,24 33 0,-33-52-7,1 0 0,0 0 0,1 0 1,-1-1-1,2 0 0,-1-1 0,1 0 0,14 8 1,-17-11-12,-1-1 0,1 0 0,0 0 1,0-1-1,0 1 0,0-1 0,0-1 0,1 1 1,-1-1-1,0 0 0,0 0 0,0-1 0,0 0 1,0 0-1,11-4 0,-9 2 7,0-1 1,0 0-1,0-1 0,-1 0 1,1 0-1,-1 0 1,-1-1-1,1 0 0,-1 0 1,0-1-1,0 0 0,8-13 1,0-3 27,-1 0 1,-1-1-1,10-26 1,-9 14 198,-2-1 0,-1 0 0,-2-1 0,-1 0 0,-2-1 0,0-73 1,-6 85 18,-1 1 1,0-1 0,-2 1 0,-1 0 0,-2 0 0,0 0-1,-1 1 1,-2 0 0,-1 1 0,-25-43 0,31 59-236,-1 0 0,-1 0 0,0 1 0,0-1 0,0 1 0,-1 1 0,0 0 0,0 0 0,-14-7 0,19 11-101,1 1 0,-1 0 0,0-1-1,0 1 1,0 0 0,0 1-1,0-1 1,0 1 0,0-1-1,0 1 1,0 0 0,0 0-1,-1 0 1,1 0 0,0 1-1,0-1 1,0 1 0,0 0-1,0 0 1,0 0 0,0 0-1,1 0 1,-1 1 0,0-1-1,1 1 1,-1 0 0,1 0-1,-1 0 1,1 0 0,0 0-1,0 0 1,0 1 0,0-1-1,-2 4 1,-12 18-2493,3-4-1072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3.673"/>
    </inkml:context>
    <inkml:brush xml:id="br0">
      <inkml:brushProperty name="width" value="0.025" units="cm"/>
      <inkml:brushProperty name="height" value="0.025" units="cm"/>
      <inkml:brushProperty name="color" value="#E71224"/>
    </inkml:brush>
  </inkml:definitions>
  <inkml:trace contextRef="#ctx0" brushRef="#br0">148 147 6342,'0'0'1740,"-9"-6"-592,-4-4-821,-41-30 397,49 37-363,0 0-1,0 0 0,0 0 1,0 1-1,0 0 1,0 0-1,-1 0 0,1 1 1,-10-2-1,15 4-314,-1-1 1,0 0-1,1 1 1,-1-1-1,0 0 0,1 1 1,-1-1-1,1 1 0,-1-1 1,1 1-1,-1-1 0,1 1 1,-1-1-1,1 1 0,0-1 1,-1 1-1,1 0 0,0-1 1,-1 1-1,1-1 0,0 1 1,0 0-1,-1 0 0,1-1 1,0 1-1,0 0 1,0-1-1,0 1 0,0 0 1,0-1-1,0 2 0,2 30 174,-2-28-167,8 39 78,1-1-1,2-1 0,2 1 1,23 49-1,-26-68-72,0 4-29,61 139 129,-58-138-139,2-2 0,0 1-1,36 43 1,-45-63-13,0-1 1,0 0-1,0 0 1,1-1-1,0 1 0,0-2 1,1 1-1,-1-1 1,1 0-1,0 0 0,0-1 1,0 0-1,0-1 1,1 1-1,-1-2 0,1 1 1,0-1-1,-1-1 1,1 1-1,0-1 0,-1-1 1,1 0-1,0 0 1,-1-1-1,1 0 0,-1 0 1,0-1-1,11-4 1,-7 1 4,-1 1 1,0-2 0,0 1 0,0-1 0,-1-1 0,0 0 0,-1-1 0,0 0-1,0 0 1,-1 0 0,0-1 0,-1-1 0,0 1 0,0-1 0,-1-1-1,-1 1 1,0-1 0,7-23 0,-7 13 33,-1-1 0,0 1 0,-2-1 0,-1 0 0,-1 1 0,0-1 0,-2 0 0,-9-43 0,7 49 3,-2 1-1,0-1 1,0 1 0,-2 1 0,0-1-1,-1 1 1,0 1 0,-1-1-1,-1 2 1,0-1 0,-1 2-1,-16-15 1,4 7 40,0 2-1,-1 1 1,-1 0 0,-47-21 0,55 30-200,0 1 0,-1 1 1,0 0-1,0 1 1,-1 1-1,1 1 0,-1 1 1,-26 0-1,31 5-4314,13-3 2718,-3 1-3779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6.291"/>
    </inkml:context>
    <inkml:brush xml:id="br0">
      <inkml:brushProperty name="width" value="0.025" units="cm"/>
      <inkml:brushProperty name="height" value="0.025" units="cm"/>
      <inkml:brushProperty name="color" value="#E71224"/>
    </inkml:brush>
  </inkml:definitions>
  <inkml:trace contextRef="#ctx0" brushRef="#br0">157 75 12844,'0'0'2563,"1"-10"-1533,2-55 1281,-15 113-522,9-2-1456,3 1 0,1-1 0,3 0 1,11 55-1,1-26 705,47 128 0,-63-203-1026,0 0 1,0 0-1,0 0 0,0 0 1,-1 0-1,1 0 0,0 0 1,0 0-1,0 0 0,0 0 1,-1 0-1,1 0 0,0 0 1,0 0-1,0 0 0,0 0 1,0 0-1,-1 0 0,1 0 1,0 0-1,0 0 0,0 0 1,0 1-1,0-1 0,-1 0 1,1 0-1,0 0 0,0 0 0,0 0 1,0 0-1,0 0 0,0 1 1,0-1-1,0 0 0,0 0 1,0 0-1,0 0 0,-1 0 1,1 1-1,0-1 0,0 0 1,0 0-1,0 0 0,0 0 1,0 1-1,0-1 0,0 0 1,0 0-1,0 0 0,1 1 1,-24-22-193,-26-35-1048,-38-56-1196,6 7 4362,80 104-1607,64 9-463,-56-6-267,0 0 0,1-1 1,-1 0-1,1 0 1,-1-1-1,1 1 1,-1-2-1,1 1 1,-1-1-1,1 0 0,-1-1 1,0 0-1,10-3 1,16-17-6003,-4-7-3902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6.646"/>
    </inkml:context>
    <inkml:brush xml:id="br0">
      <inkml:brushProperty name="width" value="0.025" units="cm"/>
      <inkml:brushProperty name="height" value="0.025" units="cm"/>
      <inkml:brushProperty name="color" value="#E71224"/>
    </inkml:brush>
  </inkml:definitions>
  <inkml:trace contextRef="#ctx0" brushRef="#br0">25 0 15791,'0'0'1922,"-5"54"-513,0-22-288,-3 7-96,3 0-384,3 0-321,2-3-192,0-5-128,13-7 32,5-8 32,5-6-32,6-7-224,5-3-545,-1-4-896,-5-14-1634,-4-6-2531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6.990"/>
    </inkml:context>
    <inkml:brush xml:id="br0">
      <inkml:brushProperty name="width" value="0.025" units="cm"/>
      <inkml:brushProperty name="height" value="0.025" units="cm"/>
      <inkml:brushProperty name="color" value="#E71224"/>
    </inkml:brush>
  </inkml:definitions>
  <inkml:trace contextRef="#ctx0" brushRef="#br0">231 1 11915,'0'0'8937,"-7"64"-7656,-6-33-480,-1 0-481,3 1-256,-2-5-64,2-1-352,4-9-513,2-7-320,1-7-257,1-3-319,-6-8-1122,-2-11-5477</inkml:trace>
  <inkml:trace contextRef="#ctx0" brushRef="#br0" timeOffset="1">0 87 9033,'0'0'9609,"60"47"-8360,-26-42-320,4-5-609,-2 0-224,2-6-1057,-10-7-1281,-2-3-2466,-12-5-930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7.333"/>
    </inkml:context>
    <inkml:brush xml:id="br0">
      <inkml:brushProperty name="width" value="0.025" units="cm"/>
      <inkml:brushProperty name="height" value="0.025" units="cm"/>
      <inkml:brushProperty name="color" value="#E71224"/>
    </inkml:brush>
  </inkml:definitions>
  <inkml:trace contextRef="#ctx0" brushRef="#br0">1 1 12364,'0'0'7148,"7"4"-6433,6 3-494,-2 0-1,1 1 0,-1 0 1,0 1-1,-1 0 1,0 1-1,0 0 1,-1 0-1,13 20 0,-18-23-141,-1 0 0,1-1-1,-1 2 1,0-1-1,-1 0 1,0 1-1,0-1 1,0 1 0,-1-1-1,0 1 1,-1 0-1,0-1 1,0 1-1,0 0 1,-1 0 0,-1-1-1,1 1 1,-1-1-1,0 1 1,-4 8-1,3-8-147,0 1 0,0-1-1,-1 0 1,0 0-1,-1-1 1,0 1 0,0-1-1,0 0 1,-1 0-1,0 0 1,-11 8 0,8-12-2349,5-9-3252,3-14-2829</inkml:trace>
  <inkml:trace contextRef="#ctx0" brushRef="#br0" timeOffset="1">265 131 6854,'0'0'15215,"74"-26"-14190,-40 13-192,4 0-257,-7 0-352,1 4-160,-6 1-64,-7 3-480,-10 4-545,-3 1-673,-15 2-5284,-16 10 2305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7.675"/>
    </inkml:context>
    <inkml:brush xml:id="br0">
      <inkml:brushProperty name="width" value="0.025" units="cm"/>
      <inkml:brushProperty name="height" value="0.025" units="cm"/>
      <inkml:brushProperty name="color" value="#E71224"/>
    </inkml:brush>
  </inkml:definitions>
  <inkml:trace contextRef="#ctx0" brushRef="#br0">0 65 8616,'0'0'9833,"61"13"-7687,-26-21-608,-5-3-769,-1 1-545,0 0-192,-6 2-96,-1 0-1410,-4-1-1472,2-5-4581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4.959"/>
    </inkml:context>
    <inkml:brush xml:id="br0">
      <inkml:brushProperty name="width" value="0.025" units="cm"/>
      <inkml:brushProperty name="height" value="0.025" units="cm"/>
    </inkml:brush>
  </inkml:definitions>
  <inkml:trace contextRef="#ctx0" brushRef="#br0">132 1 2498,'0'0'20222,"-3"8"-19789,-12 36 243,-56 170 1825,58-167-2122,2 1-1,-7 80 1,69-229 304,-16 9-843,-26 61-306,2 1 0,2 0-1,0 1 1,2 1 0,26-39 0,-37 63 436,-1 0 0,1 1 1,0-1-1,0 1 0,0 0 0,0 0 1,1 1-1,-1-1 0,1 1 1,6-3-1,-10 5 25,1-1 0,-1 1 0,0 0 0,0 0 0,0-1 0,0 1 0,0 0 0,0 0 0,0 0 0,0 0 0,1 0 0,-1 0 0,0 0 0,0 0 0,0 1 0,0-1 0,0 0 0,0 1 0,0-1 0,0 1 0,0-1 0,0 1 0,0-1 0,0 1 0,0 0 0,0-1 0,0 1 0,0 0 0,-1 0 0,1 0 0,0 0 0,-1-1 0,1 1 0,0 0 0,-1 0 0,0 0 0,1 1 0,-1-1 0,1 0 0,-1 0 0,0 0 0,0 0 0,0 0 0,1 0 0,-1 0 0,0 0 0,0 1 0,-1-1 0,1 0 0,0 2 0,-1 3 83,0 1 0,-1 0 0,1-1 0,-1 1 0,-1-1 0,1 1 0,-1-1 0,0 0 0,0 0 0,-1 0 0,0-1 0,0 1 0,0-1 0,-1 0 0,-7 7 0,3-3 44,0-2-1,0 1 1,0-1 0,-1-1 0,0 1-1,-1-2 1,1 1 0,-15 4 0,25-10-200,0 0 1,0 0 0,-1 0 0,1 0 0,0 1 0,0-1 0,-1 0 0,1 0 0,0 0 0,0 0 0,-1 0 0,1 0 0,0 0 0,0 1 0,-1-1 0,1 0 0,0 0 0,0 0 0,-1 0 0,1 0 0,0 0 0,0 0 0,-1 0 0,1-1 0,0 1 0,-1 0 0,1 0 0,0 0 0,0 0 0,0 0 0,-1 0 0,1 0 0,0-1 0,0 1 0,-1 0 0,1 0 0,0 0-1,0-1 1,0 1 0,0 0 0,-1 0 0,1 0 0,0-1 0,0 1 0,0 0 0,0 0 0,0-1 0,0 1 0,0 0 0,-1 0 0,1-1 0,7-13-5030,10-4-1427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9.087"/>
    </inkml:context>
    <inkml:brush xml:id="br0">
      <inkml:brushProperty name="width" value="0.025" units="cm"/>
      <inkml:brushProperty name="height" value="0.025" units="cm"/>
      <inkml:brushProperty name="color" value="#E71224"/>
    </inkml:brush>
  </inkml:definitions>
  <inkml:trace contextRef="#ctx0" brushRef="#br0">1 9 3203,'5'-8'19752,"-3"24"-19869,4 64 1839,-5-53-1598,1-1 0,2 0 1,0 0-1,9 28 0,-12-52-82,0-1 0,0 1 0,1-1 0,-1 1 0,0-1-1,1 1 1,-1-1 0,1 0 0,0 1 0,-1-1 0,1 0 0,0 0 0,0 0-1,0-1 1,-1 1 0,1 0 0,0-1 0,0 1 0,0-1 0,0 0 0,0 1-1,0-1 1,0 0 0,0 0 0,0 0 0,0-1 0,0 1 0,0 0 0,0-1 0,0 1-1,3-2 1,5-1 111,1 1 0,-1-2-1,0 1 1,15-9-1,-10 4-226,-8 5-104,0-1 0,0 0 0,0 0 0,11-10 0,-16 13-161,-1-1 0,1 0-1,-1 1 1,0-1 0,1 0-1,-1 1 1,0-1 0,0 0 0,0 0-1,-1 0 1,1 0 0,0 0-1,-1 0 1,1-3 0,0-12-5037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9.443"/>
    </inkml:context>
    <inkml:brush xml:id="br0">
      <inkml:brushProperty name="width" value="0.025" units="cm"/>
      <inkml:brushProperty name="height" value="0.025" units="cm"/>
      <inkml:brushProperty name="color" value="#E71224"/>
    </inkml:brush>
  </inkml:definitions>
  <inkml:trace contextRef="#ctx0" brushRef="#br0">4 0 15182,'0'0'3940,"-3"54"-2370,6-28-449,5 2-257,1 5-287,1-1-449,-1 0-64,2-3 0,0-5-224,0-3-513,0-4-448,0-8-864,-4-4-2532,0-5-2081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49.827"/>
    </inkml:context>
    <inkml:brush xml:id="br0">
      <inkml:brushProperty name="width" value="0.025" units="cm"/>
      <inkml:brushProperty name="height" value="0.025" units="cm"/>
      <inkml:brushProperty name="color" value="#E71224"/>
    </inkml:brush>
  </inkml:definitions>
  <inkml:trace contextRef="#ctx0" brushRef="#br0">0 0 12364,'0'0'9086,"1"8"-8809,4 127 465,-5-95-434,1 0 1,2 0 0,1 0-1,11 43 1,-13-78-297,-1 0 0,1 0 0,0 0 0,0 0 0,1 0 0,-1 0 1,1-1-1,0 1 0,1-1 0,-1 0 0,1 0 0,0 0 0,-1 0 0,2-1 0,-1 0 0,0 1 0,1-2 0,-1 1 0,1 0 0,9 3 1,-9-5-309,0 0 0,0 0 1,1 0-1,-1-1 1,0 0-1,0 0 1,1 0-1,-1 0 0,0-1 1,0 0-1,1 0 1,-1 0-1,0-1 1,5-2-1,21-13-4578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0.280"/>
    </inkml:context>
    <inkml:brush xml:id="br0">
      <inkml:brushProperty name="width" value="0.025" units="cm"/>
      <inkml:brushProperty name="height" value="0.025" units="cm"/>
      <inkml:brushProperty name="color" value="#E71224"/>
    </inkml:brush>
  </inkml:definitions>
  <inkml:trace contextRef="#ctx0" brushRef="#br0">1 0 5477,'0'0'17852,"9"10"-17068,5 6-602,-1 0-1,-1 1 1,19 33 0,-27-42-376,22 35 518,-25-42-516,0 1-1,0-1 0,0 0 0,0 0 0,0 0 0,0 0 1,0 0-1,0 0 0,0 0 0,1 0 0,-1-1 0,0 1 1,1 0-1,-1-1 0,0 1 0,1-1 0,-1 1 0,1-1 1,-1 0-1,1 0 0,-1 1 0,1-1 0,-1 0 0,1 0 1,-1-1-1,1 1 0,-1 0 0,2-1 0,-2 1-197,0-1-1,0 0 1,0 0 0,-1 1-1,1-1 1,0 0-1,-1 0 1,1 0-1,0 0 1,-1 0-1,1 0 1,-1 0-1,1 0 1,-1 0-1,0 0 1,0 0 0,1 0-1,-1 0 1,0-2-1,1 0-635,2-20-7467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0.604"/>
    </inkml:context>
    <inkml:brush xml:id="br0">
      <inkml:brushProperty name="width" value="0.025" units="cm"/>
      <inkml:brushProperty name="height" value="0.025" units="cm"/>
      <inkml:brushProperty name="color" value="#E71224"/>
    </inkml:brush>
  </inkml:definitions>
  <inkml:trace contextRef="#ctx0" brushRef="#br0">6 0 10794,'0'0'6983,"-5"56"-5990,5-30-96,0 2-449,7-5-64,4-2-191,0-4-161,1-5 0,-1-7-673,2-5-512,-4 0-1153,-9-4-1858,0-8-2306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0.959"/>
    </inkml:context>
    <inkml:brush xml:id="br0">
      <inkml:brushProperty name="width" value="0.025" units="cm"/>
      <inkml:brushProperty name="height" value="0.025" units="cm"/>
      <inkml:brushProperty name="color" value="#E71224"/>
    </inkml:brush>
  </inkml:definitions>
  <inkml:trace contextRef="#ctx0" brushRef="#br0">0 190 12460,'0'0'8904,"26"-56"-8231,4 38-65,12-3-319,8 0-225,6 2-256,0-2-1346,-4 3-2049,-10 3-3876</inkml:trace>
  <inkml:trace contextRef="#ctx0" brushRef="#br0" timeOffset="1">546 141 15439,'0'0'9801,"51"-24"-9833,-15 4-64,3-4-2691,-4-4-3074,-1-1-7912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2.639"/>
    </inkml:context>
    <inkml:brush xml:id="br0">
      <inkml:brushProperty name="width" value="0.025" units="cm"/>
      <inkml:brushProperty name="height" value="0.025" units="cm"/>
      <inkml:brushProperty name="color" value="#E71224"/>
    </inkml:brush>
  </inkml:definitions>
  <inkml:trace contextRef="#ctx0" brushRef="#br0">38 47 1121,'-5'2'448,"1"2"-415,3-4-33,-3 0-257,2 0 161,-1 0-96,-3-4 576,6-1-191,-2-3 159,-1-1-64,1 5 481,0-1-225,2-1 33,0 2-449,-3 1-416,3-1-2787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3.094"/>
    </inkml:context>
    <inkml:brush xml:id="br0">
      <inkml:brushProperty name="width" value="0.025" units="cm"/>
      <inkml:brushProperty name="height" value="0.025" units="cm"/>
      <inkml:brushProperty name="color" value="#E71224"/>
    </inkml:brush>
  </inkml:definitions>
  <inkml:trace contextRef="#ctx0" brushRef="#br0">1 115 6246,'0'0'10346,"0"-8"-8675,0 3-1490,0 1 1,1 0-1,-1 0 1,1 0-1,0-1 1,0 1-1,1 0 1,-1 0-1,1 0 1,0 1-1,0-1 1,0 0-1,0 1 1,1-1-1,-1 1 1,1 0-1,0 0 1,0 0-1,0 0 1,0 0-1,1 1 1,-1 0-1,1-1 1,0 1-1,-1 0 1,8-2-1,-7 2-100,0 0 0,-1 0 1,1 1-1,0-1 0,0 1 0,0 0 0,0 0 0,1 1 0,-1-1 0,0 1 0,0 0 1,0 0-1,1 0 0,-1 0 0,0 1 0,7 1 0,-9 0-75,0-1 1,0 0-1,0 1 0,-1-1 1,1 1-1,0 0 0,-1-1 1,1 1-1,-1 0 0,0 0 1,0 0-1,0 0 0,0 0 1,0 0-1,0 1 0,0-1 1,-1 0-1,1 0 0,-1 1 1,1-1-1,-1 0 0,0 1 0,0-1 1,0 0-1,0 1 0,-1-1 1,1 0-1,0 0 0,-1 1 1,-1 3-1,-1 2 26,1 0 1,-1 0-1,-1-1 0,0 0 1,0 1-1,0-1 0,-1 0 1,0-1-1,0 1 0,0-1 1,-1 0-1,0 0 0,0-1 1,-1 0-1,0 0 0,0 0 1,-10 4-1,7-8 292,15-9-326,16-9-192,-11 14 161,-1 1 0,1 0 0,0 0 0,0 1 0,0 0 0,0 0 0,0 2 0,0-1 0,0 1 0,0 0 0,12 4 0,-17-4 26,0 1-1,0-1 0,-1 1 1,1 0-1,-1 1 0,1-1 1,-1 1-1,1-1 0,-1 2 1,6 5-1,-8-7 3,0 0 0,-1 0 0,1 1 0,0-1 0,-1 1 0,0-1-1,1 1 1,-1 0 0,0 0 0,-1-1 0,1 1 0,0 0 0,-1 0 0,1 0 0,-1 0 0,0 0-1,0 0 1,0 0 0,-1 4 0,-1-4 42,1 1-1,-1-1 1,1 0 0,-1 0-1,0 0 1,0 0-1,0-1 1,0 1 0,-1-1-1,1 1 1,-1-1-1,0 0 1,1 0 0,-1 0-1,0 0 1,0 0-1,-4 1 1,-56 25 799,14-15-292,-16 7-1115,96-17-15161,-14-11 6732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3.423"/>
    </inkml:context>
    <inkml:brush xml:id="br0">
      <inkml:brushProperty name="width" value="0.025" units="cm"/>
      <inkml:brushProperty name="height" value="0.025" units="cm"/>
      <inkml:brushProperty name="color" value="#E71224"/>
    </inkml:brush>
  </inkml:definitions>
  <inkml:trace contextRef="#ctx0" brushRef="#br0">0 1 9097,'0'0'9812,"8"-1"-9364,12 3-164,0 0 1,0 1-1,-1 1 0,1 1 0,-1 1 1,0 0-1,0 1 0,-1 2 0,0 0 1,0 0-1,19 16 0,-31-21-300,-1 0 1,0 1-1,0 0 0,0 0 0,-1 0 0,0 0 0,0 1 0,0-1 1,-1 1-1,0 0 0,0 1 0,0-1 0,-1 0 0,4 14 0,-4-9-11,-1 1 0,0-1 0,-1 1-1,0-1 1,-1 1 0,0-1-1,-1 0 1,-4 14 0,-7 15-475,-1-1 0,-2 0 0,-39 65 0,52-98 361,-48 80-2768,0-7-2435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4.516"/>
    </inkml:context>
    <inkml:brush xml:id="br0">
      <inkml:brushProperty name="width" value="0.025" units="cm"/>
      <inkml:brushProperty name="height" value="0.025" units="cm"/>
      <inkml:brushProperty name="color" value="#E71224"/>
    </inkml:brush>
  </inkml:definitions>
  <inkml:trace contextRef="#ctx0" brushRef="#br0">134 63 13677,'0'0'3865,"2"-10"-1815,3-31-417,-5 41-1597,0 1-1,-1-1 1,1 0-1,0 1 0,-1-1 1,1 0-1,-1 1 0,1-1 1,0 0-1,-1 1 1,1-1-1,-1 0 0,1 0 1,-1 1-1,1-1 0,-1 0 1,1 0-1,-1 0 1,1 0-1,-1 0 0,1 0 1,-1 0-1,0 0 0,1 0 1,-1 0-1,1 0 1,-1 0-1,1 0 0,-1 0 1,1 0-1,-1-1 0,1 1 1,-1 0-1,1 0 1,-1-1-1,1 1 0,0 0 1,-1-1-1,1 1 0,-1 0 1,1-1-1,0 1 1,-1 0-1,1-1 0,0 1 1,0-1-1,-1 1 0,1-1 1,0 1-1,0-1 1,-1 1-1,1-1 0,0 1 1,0-1-1,0 1 0,0-1 1,0 1-1,0-1 1,0 1-1,0-1 0,0 1 1,0-1-1,0 1 0,0-1 1,0 1-1,1-2 1,-5 8-52,1 1 1,-1-1 0,2 1 0,-1-1 0,1 1-1,0 0 1,0 0 0,0 0 0,1 0-1,0 14 1,0 78 58,1-89-36,2 8 16,0 0 0,1 0 1,1-1-1,1 1 0,0-1 0,2 0 0,-1 0 0,2-1 0,0 0 1,1-1-1,1 1 0,0-2 0,1 1 0,1-1 0,0-1 0,1 0 0,19 15 1,-27-25-111,-3-1-49,0-1-1,0 1 0,0-1 1,0 1-1,0 0 1,-1 0-1,1 0 0,0 0 1,-1 0-1,0 0 1,1 0-1,-1 1 0,0-1 1,1 4-1,-5-6-276,1 1-1,-1-1 1,0 0-1,0 0 1,1 0-1,-1 0 1,0 0-1,1-1 1,-1 1-1,-4-2 1,-2-2-784,0 0 0,0-1 0,0 0-1,-12-11 1,-34-30-762,15 12 1960,9 10 798,-30-26 4915,60 50-5643,1 0 0,0 0 0,0 0 0,0-1 0,-1 1 0,1 0 0,0 0 0,0-1-1,0 1 1,0 0 0,-1 0 0,1-1 0,0 1 0,0 0 0,0-1 0,0 1 0,0 0 0,0-1 0,0 1 0,0 0-1,0 0 1,0-1 0,0 1 0,0 0 0,0-1 0,0 1 0,0 0 0,0-1 0,0 1 0,0 0 0,0 0-1,1-1 1,-1 1 0,0 0 0,0-1 0,0 1 0,1 0 0,-1 0 0,0 0 0,0-1 0,1 1 0,17-9 704,33 0-1386,-42 8 912,47-13-1432,-23-4-3792,-14 1-2161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5.322"/>
    </inkml:context>
    <inkml:brush xml:id="br0">
      <inkml:brushProperty name="width" value="0.025" units="cm"/>
      <inkml:brushProperty name="height" value="0.025" units="cm"/>
    </inkml:brush>
  </inkml:definitions>
  <inkml:trace contextRef="#ctx0" brushRef="#br0">168 0 7079,'0'0'11419,"-9"4"-9220,-4 2-1426,0 1-1,0 0 1,-18 14 0,27-19-730,1 1 0,-1-1 1,1 1-1,0 1 0,-1-1 0,1 0 1,1 1-1,-1-1 0,0 1 1,1 0-1,0 0 0,0 0 0,0 0 1,0 0-1,1 0 0,-1 1 0,1-1 1,-1 7-1,3-10-98,0 0 0,-1 0-1,1 1 1,0-1 0,-1 0 0,1 0-1,0 0 1,0 0 0,0 0 0,0-1 0,0 1-1,0 0 1,0 0 0,0-1 0,0 1-1,0 0 1,1-1 0,-1 1 0,0-1 0,0 0-1,0 1 1,1-1 0,1 0 0,41 10-360,-33-8 303,-9-2 116,-1 0 0,1 0 1,0 1-1,0-1 0,-1 1 1,1 0-1,-1-1 0,1 1 1,0 0-1,-1 0 0,1 0 1,-1 0-1,0 0 0,1 0 1,-1 0-1,2 3 0,-3-4 39,1 1 0,-1 0 0,0 0 1,0 0-1,1 0 0,-1-1 0,0 1 0,0 0 0,0 0 0,0 0 0,0 0 0,0 0 0,0 0 0,0-1 0,-1 1 0,1 0 0,0 0 0,0 0 0,-1 0 0,1-1 0,0 1 0,-1 0 0,0 0 0,-1 3 52,-1-1 1,1 0-1,-1 0 0,0 0 0,0-1 0,0 1 0,-1-1 0,1 0 1,0 1-1,-1-2 0,1 1 0,-6 2 0,3-2-430,0-1 0,1 1 1,-1-1-1,0-1 0,0 1 0,-10-1 0,-15-8-6850,10-9-4575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4.859"/>
    </inkml:context>
    <inkml:brush xml:id="br0">
      <inkml:brushProperty name="width" value="0.025" units="cm"/>
      <inkml:brushProperty name="height" value="0.025" units="cm"/>
      <inkml:brushProperty name="color" value="#E71224"/>
    </inkml:brush>
  </inkml:definitions>
  <inkml:trace contextRef="#ctx0" brushRef="#br0">1 1 13325,'0'0'7815,"38"63"-7367,-20-31-319,0 5-97,0-1-129,-2 0-992,-4-2-1185,3-8-2562,-3-4-5542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5.492"/>
    </inkml:context>
    <inkml:brush xml:id="br0">
      <inkml:brushProperty name="width" value="0.025" units="cm"/>
      <inkml:brushProperty name="height" value="0.025" units="cm"/>
      <inkml:brushProperty name="color" value="#E71224"/>
    </inkml:brush>
  </inkml:definitions>
  <inkml:trace contextRef="#ctx0" brushRef="#br0">16 1 12043,'0'0'5990,"-1"8"-5253,-1 5-580,-10 97 2015,11-96-1955,1 0 1,0 0-1,1 0 0,1 0 0,0 0 0,5 15 0,-6-25-199,1 0 0,0-1 1,0 1-1,1 0 1,-1-1-1,1 1 0,0-1 1,0 0-1,0 0 1,0 0-1,0 0 0,1 0 1,-1-1-1,1 0 1,0 1-1,0-2 0,0 1 1,0 0-1,0-1 0,0 1 1,0-1-1,0 0 1,1-1-1,-1 1 0,7-1 1,-3 1-373,0-1 0,0 0 1,-1-1-1,1 0 0,15-4 1,-17 4-526,-1-1 1,1 0 0,-1-1 0,1 1 0,-1-1 0,0 0-1,8-7 1,8-12-6569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5.844"/>
    </inkml:context>
    <inkml:brush xml:id="br0">
      <inkml:brushProperty name="width" value="0.025" units="cm"/>
      <inkml:brushProperty name="height" value="0.025" units="cm"/>
      <inkml:brushProperty name="color" value="#E71224"/>
    </inkml:brush>
  </inkml:definitions>
  <inkml:trace contextRef="#ctx0" brushRef="#br0">171 0 9321,'0'0'8776,"-25"53"-8552,11-21 65,3 4-161,-2-1-32,2-1-32,4-6-64,2-6 32,3-5-64,-2-6-256,3-5-1154,-8-6-1953,1 0-1057</inkml:trace>
  <inkml:trace contextRef="#ctx0" brushRef="#br0" timeOffset="1">0 143 8392,'0'0'10730,"67"-5"-10314,-37 5 33,8 0-257,-2 0-128,4 0-736,-6 0-1442,-7-5-2147,-5-7-2561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6.170"/>
    </inkml:context>
    <inkml:brush xml:id="br0">
      <inkml:brushProperty name="width" value="0.025" units="cm"/>
      <inkml:brushProperty name="height" value="0.025" units="cm"/>
      <inkml:brushProperty name="color" value="#E71224"/>
    </inkml:brush>
  </inkml:definitions>
  <inkml:trace contextRef="#ctx0" brushRef="#br0">1 1 12043,'0'0'5504,"6"9"-4746,2 1-497,48 76 1191,-50-76-1400,-1 1-1,0 0 0,0-1 1,-1 1-1,-1 1 1,0-1-1,3 19 1,-5-16-54,-1 1 0,0 0-1,-1-1 1,-1 1 0,0-1 0,-1 0-1,0 1 1,-8 17 0,8-24-578,-1-1 1,0 1 0,0-1-1,-1 0 1,-7 10-1,-1-7-4870,6-8-3374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56.546"/>
    </inkml:context>
    <inkml:brush xml:id="br0">
      <inkml:brushProperty name="width" value="0.025" units="cm"/>
      <inkml:brushProperty name="height" value="0.025" units="cm"/>
      <inkml:brushProperty name="color" value="#E71224"/>
    </inkml:brush>
  </inkml:definitions>
  <inkml:trace contextRef="#ctx0" brushRef="#br0">1 128 13965,'0'0'7047,"72"-55"-6086,-41 34-609,3 3-224,-2 1-128,-8 6-704,-6 5-898,-2 6-896,-13 0-2531,-3 8 64</inkml:trace>
  <inkml:trace contextRef="#ctx0" brushRef="#br0" timeOffset="1">85 205 11627,'0'0'10122,"74"-20"-8969,-39-1-673,-1-1-352,0 0-320,-11 0-2210,-1-1-4357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17.130"/>
    </inkml:context>
    <inkml:brush xml:id="br0">
      <inkml:brushProperty name="width" value="0.025" units="cm"/>
      <inkml:brushProperty name="height" value="0.025" units="cm"/>
      <inkml:brushProperty name="color" value="#E71224"/>
    </inkml:brush>
  </inkml:definitions>
  <inkml:trace contextRef="#ctx0" brushRef="#br0">0 8 5285,'0'0'14574,"43"13"-13101,0-13-128,8 0-448,3 0-544,4-5-289,-3-2 0,-2 3-385,-14 2-960,-10-1-544,-15 3-898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17.473"/>
    </inkml:context>
    <inkml:brush xml:id="br0">
      <inkml:brushProperty name="width" value="0.025" units="cm"/>
      <inkml:brushProperty name="height" value="0.025" units="cm"/>
      <inkml:brushProperty name="color" value="#E71224"/>
    </inkml:brush>
  </inkml:definitions>
  <inkml:trace contextRef="#ctx0" brushRef="#br0">0 25 12908,'0'0'6855,"54"21"-5318,-12-20-95,10-1-610,6 0-607,1-6-193,0-5-2082,-6-3-2691,-3-2-5445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19.830"/>
    </inkml:context>
    <inkml:brush xml:id="br0">
      <inkml:brushProperty name="width" value="0.025" units="cm"/>
      <inkml:brushProperty name="height" value="0.025" units="cm"/>
      <inkml:brushProperty name="color" value="#E71224"/>
    </inkml:brush>
  </inkml:definitions>
  <inkml:trace contextRef="#ctx0" brushRef="#br0">29 1 6726,'0'0'16320,"-1"5"-16272,-5 11-123,2-4 213,-1 1-1,2 0 1,0 0 0,0 0-1,-1 25 1,4-35-113,0 0 1,1 1-1,-1-1 1,1 0-1,-1 0 0,1 0 1,0 0-1,0 0 1,0 0-1,1-1 0,-1 1 1,1 0-1,0 0 1,-1-1-1,1 1 0,0-1 1,0 0-1,1 0 1,-1 1-1,0-1 0,1-1 1,-1 1-1,1 0 1,0-1-1,0 1 1,-1-1-1,1 0 0,0 0 1,0 0-1,0 0 1,7 1-1,-4-1-250,1 1 0,0-1 0,0-1 0,0 1-1,0-1 1,0-1 0,0 1 0,0-1 0,0 0 0,7-2 0,-10 1-470,1 0 1,-1 0-1,0 0 0,1 0 1,-1-1-1,0 1 1,-1-1-1,1 0 0,6-7 1,10-12-5766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0.158"/>
    </inkml:context>
    <inkml:brush xml:id="br0">
      <inkml:brushProperty name="width" value="0.025" units="cm"/>
      <inkml:brushProperty name="height" value="0.025" units="cm"/>
      <inkml:brushProperty name="color" value="#E71224"/>
    </inkml:brush>
  </inkml:definitions>
  <inkml:trace contextRef="#ctx0" brushRef="#br0">134 1 12556,'0'0'5573,"-63"48"-3555,41-18-416,4 0-417,2 4-288,5 0-353,8-3-384,3-3-128,9-6-32,16-8-768,5-10-930,5-4-448,-1-8-1762,-5-10-3138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0.487"/>
    </inkml:context>
    <inkml:brush xml:id="br0">
      <inkml:brushProperty name="width" value="0.025" units="cm"/>
      <inkml:brushProperty name="height" value="0.025" units="cm"/>
      <inkml:brushProperty name="color" value="#E71224"/>
    </inkml:brush>
  </inkml:definitions>
  <inkml:trace contextRef="#ctx0" brushRef="#br0">58 14 13100,'0'0'6940,"0"9"-6032,0 8-578,-2 0 0,-1 0 0,0 0 0,-1 0 0,-1 0-1,-8 21 1,-11 40-173,23-76-160,0 0-1,1 0 0,-1 1 1,1-1-1,0 0 1,0 0-1,-1 0 0,2 0 1,-1 1-1,0-1 0,0 0 1,2 4-1,-2-6-21,0 1-1,1-1 1,-1 1-1,0-1 1,1 0 0,-1 1-1,0-1 1,1 0-1,-1 1 1,1-1-1,-1 0 1,0 1-1,1-1 1,-1 0 0,1 0-1,-1 0 1,1 0-1,-1 1 1,1-1-1,-1 0 1,1 0-1,-1 0 1,1 0 0,-1 0-1,1 0 1,0 0-1,-1 0 1,1 0-1,-1-1 1,1 1-1,0 0 1,4-2-335,-1-1 0,1 1-1,-1-1 1,0 0 0,0 0 0,0 0 0,0 0 0,0-1-1,3-4 1,21-26-5362,0-7-3247</inkml:trace>
  <inkml:trace contextRef="#ctx0" brushRef="#br0" timeOffset="1">238 0 15086,'0'0'2819,"-45"61"-1826,25-30 352,2 2-224,6 2-384,4-2-289,-1-7-288,9-4-95,0-5-1,11-7-96,2-8-641,-2-2-672,1 0-1954,-8-10-3300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587"/>
    </inkml:context>
    <inkml:brush xml:id="br0">
      <inkml:brushProperty name="width" value="0.05" units="cm"/>
      <inkml:brushProperty name="height" value="0.05" units="cm"/>
    </inkml:brush>
  </inkml:definitions>
  <inkml:trace contextRef="#ctx0" brushRef="#br0">0 163 16083,'15'12'1593,"1"-3"-1201,2-12-472,7-3 944,11-14-680,7-4-144,12-5-176</inkml:trace>
  <inkml:trace contextRef="#ctx0" brushRef="#br0" timeOffset="1">588 37 21341,'9'25'1624,"-7"-4"-1296,2-4-168,5-12 256,5-7 1000,6-15-1216,3-16-8,5-19-23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5.684"/>
    </inkml:context>
    <inkml:brush xml:id="br0">
      <inkml:brushProperty name="width" value="0.025" units="cm"/>
      <inkml:brushProperty name="height" value="0.025" units="cm"/>
    </inkml:brush>
  </inkml:definitions>
  <inkml:trace contextRef="#ctx0" brushRef="#br0">0 1 7271,'0'0'2979,"52"0"-2467,-21 0-95,5 6-481,0 2-2179</inkml:trace>
  <inkml:trace contextRef="#ctx0" brushRef="#br0" timeOffset="1">499 149 15214,'0'0'13934,"59"-15"-13934,-30 14-97,-5 1-960,1-1-896,-5-1-2179,-1-3-3107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0.861"/>
    </inkml:context>
    <inkml:brush xml:id="br0">
      <inkml:brushProperty name="width" value="0.025" units="cm"/>
      <inkml:brushProperty name="height" value="0.025" units="cm"/>
      <inkml:brushProperty name="color" value="#E71224"/>
    </inkml:brush>
  </inkml:definitions>
  <inkml:trace contextRef="#ctx0" brushRef="#br0">0 6 13933,'0'0'8520,"52"-5"-7623,-10 8-320,8-1-353,-1-1-128,0-1-32,-4 2-576,-2-2-1474,-13 0-1089,-6 1-2434,-1-1-3492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1.187"/>
    </inkml:context>
    <inkml:brush xml:id="br0">
      <inkml:brushProperty name="width" value="0.025" units="cm"/>
      <inkml:brushProperty name="height" value="0.025" units="cm"/>
      <inkml:brushProperty name="color" value="#E71224"/>
    </inkml:brush>
  </inkml:definitions>
  <inkml:trace contextRef="#ctx0" brushRef="#br0">1 23 8840,'0'0'13005,"52"7"-11788,-9-9-641,6-3-415,5-2-226,-11 1-1632,2 2-1602,-11 0-1410,-7 3-864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1.559"/>
    </inkml:context>
    <inkml:brush xml:id="br0">
      <inkml:brushProperty name="width" value="0.025" units="cm"/>
      <inkml:brushProperty name="height" value="0.025" units="cm"/>
      <inkml:brushProperty name="color" value="#E71224"/>
    </inkml:brush>
  </inkml:definitions>
  <inkml:trace contextRef="#ctx0" brushRef="#br0">1 238 17232,'0'0'9209,"11"-7"-8542,33-22-997,0-2 0,-2-2 1,-2-2-1,60-67 0,-110 116 324,0 1 1,1 0-1,1 0 0,-8 20 1,12-26 44,0 0 1,1 1 0,0 0 0,0 0-1,1 0 1,0 0 0,1 0-1,0 1 1,1-1 0,0 0-1,1 11 1,0-19-125,0 0 1,-1 0-1,1 0 0,0 0 0,0-1 1,0 1-1,0 0 0,0-1 0,0 1 1,1-1-1,-1 1 0,0-1 0,1 0 1,0 1-1,-1-1 0,1 0 0,-1 0 0,1 0 1,0 0-1,0 0 0,0-1 0,0 1 1,-1 0-1,4 0 0,-2-1-545,0 1 0,-1-1 0,1 0 0,0 0 0,0 0 0,0 0 0,0 0 0,0 0 1,0-1-1,4-1 0,11-8-5659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21.889"/>
    </inkml:context>
    <inkml:brush xml:id="br0">
      <inkml:brushProperty name="width" value="0.025" units="cm"/>
      <inkml:brushProperty name="height" value="0.025" units="cm"/>
      <inkml:brushProperty name="color" value="#E71224"/>
    </inkml:brush>
  </inkml:definitions>
  <inkml:trace contextRef="#ctx0" brushRef="#br0">1 71 11179,'0'0'1441,"4"-8"822,-2 4-2017,0 0 0,0 0 0,0 1 0,0-1 0,0 1 0,1-1 0,0 1 0,0 0 1,0 0-1,0 0 0,0 1 0,0-1 0,1 1 0,-1 0 0,1-1 0,0 2 0,0-1 0,0 0 0,0 1 0,0 0 0,0 0 0,0 0 0,4 0 0,10-1 114,0 2 0,-1 0 0,1 1 0,27 5 0,-41-6-331,0 1 0,-1-1 1,1 1-1,0 0 0,-1 0 1,1 1-1,-1-1 0,1 1 1,-1 0-1,1-1 0,-1 2 1,0-1-1,0 0 0,0 0 1,0 1-1,-1 0 0,1 0 1,-1-1-1,1 1 0,-1 1 1,0-1-1,0 0 0,0 0 1,-1 1-1,1-1 0,-1 1 1,2 5-1,-4-5 116,1 0 0,-1 0 0,1 0 0,-1 0 0,-1 0 1,1-1-1,0 1 0,-1 0 0,0-1 0,0 1 0,0-1 0,0 1 1,0-1-1,-1 0 0,0 0 0,1 0 0,-6 4 0,-63 51 1732,49-41-1535,-6 4 11,19-16-300,0 2 1,1-1-1,0 1 0,0 1 0,-13 15 1,21-22-47,1 0 0,0-1-1,0 1 1,0-1 0,-1 1 0,1 0 0,0-1 0,0 1 0,0-1 0,0 0 0,0 1 0,0-1 0,0 0 0,0 0 0,0 1 0,0-1 0,0 0 0,0 0-1,0 0 1,0 0 0,0 0 0,0-1 0,2 1 0,31 0 72,168-14-4746,-67-3-4524,-71 6-1048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31.128"/>
    </inkml:context>
    <inkml:brush xml:id="br0">
      <inkml:brushProperty name="width" value="0.025" units="cm"/>
      <inkml:brushProperty name="height" value="0.025" units="cm"/>
      <inkml:brushProperty name="color" value="#E71224"/>
    </inkml:brush>
  </inkml:definitions>
  <inkml:trace contextRef="#ctx0" brushRef="#br0">22 65 3107,'0'0'7378,"-4"-8"-5312,-1-2-1035,-5-12 101,7-2 3767,3 24-4055,0 8 149,31 206 1281,-31-212-2254,0 1 0,1-1 0,-1 1 0,1-1 0,0 1 0,0-1 0,0 1 0,0-1 0,0 0 0,1 0 0,-1 0 0,1 1 0,-1-1 0,1-1 0,0 1 0,0 0 0,-1 0 0,1-1 0,4 3 0,-4-3 39,0 0 1,1-1-1,-1 1 0,1-1 0,-1 0 0,1 1 0,-1-1 0,1 0 0,-1 0 0,0-1 0,1 1 1,-1 0-1,1-1 0,-1 0 0,1 1 0,2-3 0,10-4 194,-1-1 0,0-1 0,0 0 0,22-20-1,-25 20-418,3-2-7,29-24-765,-41 33 418,0 0 0,0 0 0,0-1 0,0 1 0,-1 0-1,1-1 1,-1 1 0,1-1 0,-1 1 0,0-1 0,0 0 0,0 1 0,0-1 0,-1 0 0,1-3 0,-1-6-5545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31.470"/>
    </inkml:context>
    <inkml:brush xml:id="br0">
      <inkml:brushProperty name="width" value="0.025" units="cm"/>
      <inkml:brushProperty name="height" value="0.025" units="cm"/>
      <inkml:brushProperty name="color" value="#E71224"/>
    </inkml:brush>
  </inkml:definitions>
  <inkml:trace contextRef="#ctx0" brushRef="#br0">1 1 8552,'0'0'11435,"30"61"-10282,-17-30-384,3 6-289,-2 3-256,4 3-128,2 0-31,5 0-33,1-8-1570,-3-10-2498,4-11-9865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35.081"/>
    </inkml:context>
    <inkml:brush xml:id="br0">
      <inkml:brushProperty name="width" value="0.025" units="cm"/>
      <inkml:brushProperty name="height" value="0.025" units="cm"/>
      <inkml:brushProperty name="color" value="#E71224"/>
    </inkml:brush>
  </inkml:definitions>
  <inkml:trace contextRef="#ctx0" brushRef="#br0">223 165 2146,'-10'1'456,"-1"0"0,0 1-1,1 0 1,-18 6 0,18-5 55,-1 0 1,0 0-1,-1-1 1,-12 1 0,7-3 78,12-1-395,0 1 0,-1 0 0,1 0 0,0 0 0,0 1 0,-1 0 0,1 0 0,0 0 0,0 1 0,0 0 0,-5 2 0,10-4-188,0 0 0,1 0-1,-1 0 1,0 0-1,0 0 1,1 0 0,-1 0-1,0 0 1,0 0 0,1 0-1,-1 0 1,0 0-1,0 0 1,1 0 0,-1 0-1,0 0 1,0 0-1,1 0 1,-1 1 0,0-1-1,0 0 1,0 0-1,1 0 1,-1 0 0,0 0-1,0 1 1,0-1 0,0 0-1,0 0 1,1 0-1,-1 1 1,0-1 0,0 0-1,0 0 1,0 1-1,0-1 1,0 0 0,0 0-1,0 1 1,0-1 0,0 0-1,0 0 1,0 1-1,0-1 1,0 0 0,0 0-1,0 1 1,0-1-1,0 0 1,0 0 0,0 1-1,0-1 1,0 0-1,0 0 1,-1 0 0,1 1-1,0-1 1,0 0 0,0 0-1,0 0 1,-1 1-1,23-1 150,-3-5-86,0-1 0,-1-1-1,0-1 1,0 0 0,0-1-1,-1-1 1,29-23 0,3 1-30,-25 16-32,-18 11-9,-1 1 0,1 1 0,0-1-1,0 1 1,0 0 0,10-3 0,-47 30 391,13-8-123,-1-2-122,-55 36 642,67-46-604,0-1 1,1 1-1,-1-2 0,0 1 1,0-1-1,-1 0 0,1 0 0,0-1 1,-11 1-1,18-2-178,0 0-1,0 0 1,-1 0 0,1 0 0,0 0-1,0 0 1,0 0 0,-1 0-1,1 0 1,0 0 0,0 0-1,0 0 1,0 0 0,-1 0-1,1 0 1,0 0 0,0 0 0,0-1-1,0 1 1,-1 0 0,1 0-1,0 0 1,0 0 0,0 0-1,0 0 1,0-1 0,0 1-1,-1 0 1,1 0 0,0 0 0,0 0-1,0-1 1,0 1 0,0 0-1,0 0 1,0 0 0,0 0-1,0-1 1,0 1 0,0 0-1,0 0 1,0 0 0,0-1 0,0 1-1,0 0 1,0 0 0,0 0-1,0 0 1,0-1 0,0 1-1,0 0 1,9-14-42,13-11-250,-2 9-33,77-59-804,-88 69 1076,1 0-1,0 1 1,0 0 0,0 0-1,1 1 1,-1 0 0,1 1-1,16-3 1,-26 6 35,0 0 0,-1 0 0,1 0 1,-1-1-1,1 1 0,-1 0 0,1 0 0,-1 0 1,1 1-1,0-1 0,-1 0 0,1 0 0,-1 0 0,1 0 1,-1 0-1,1 1 0,-1-1 0,1 0 0,-1 0 1,1 1-1,-1-1 0,1 0 0,-1 1 0,1-1 0,-1 1 1,0-1-1,1 0 0,-1 1 0,0-1 0,1 1 1,-1-1-1,0 1 0,0-1 0,1 1 0,-1-1 0,0 2 1,-4 25-301,-24 27 80,21-44 176,-12 20-502,-2-1 0,-1-1 1,-1-1-1,-40 36 1,33-45-3436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36.361"/>
    </inkml:context>
    <inkml:brush xml:id="br0">
      <inkml:brushProperty name="width" value="0.025" units="cm"/>
      <inkml:brushProperty name="height" value="0.025" units="cm"/>
      <inkml:brushProperty name="color" value="#E71224"/>
    </inkml:brush>
  </inkml:definitions>
  <inkml:trace contextRef="#ctx0" brushRef="#br0">1 360 6150,'0'0'2439,"1"-8"-2134,1 2-267,-1 0 0,1 0 1,1 0-1,-1 1 0,1-1 1,0 1-1,0 0 0,0 0 1,1 0-1,0 0 0,0 0 0,0 1 1,1 0-1,-1 0 0,1 0 1,9-5-1,54-42 67,3 2 0,150-75 0,-202 112 294,-34 13 567,-31 10-553,-114 61-375,29-11 522,164-77-539,60-37 1,20-11-279,-98 57 227,-1 0 0,1 2 1,0 0-1,0 1 0,1 0 1,16-1-1,-32 5 22,1 0-1,-1-1 1,1 1 0,-1 0 0,1 0 0,-1 0-1,1 0 1,-1 0 0,1 0 0,-1 0 0,1 0-1,-1 1 1,1-1 0,0 0 0,-1 0 0,0 0-1,1 0 1,-1 1 0,1-1 0,-1 0 0,1 0-1,-1 1 1,1-1 0,-1 0 0,0 1-1,1-1 1,-1 1 0,0-1 0,1 0 0,-1 1-1,0-1 1,1 1 0,-5 18-149,-18 15 40,-6-3-178,-2-1-1,-1-2 0,-1-1 0,-63 41 1,74-62-2417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0:43.288"/>
    </inkml:context>
    <inkml:brush xml:id="br0">
      <inkml:brushProperty name="width" value="0.025" units="cm"/>
      <inkml:brushProperty name="height" value="0.025" units="cm"/>
      <inkml:brushProperty name="color" value="#E71224"/>
    </inkml:brush>
  </inkml:definitions>
  <inkml:trace contextRef="#ctx0" brushRef="#br0">89 1596 6470,'-9'4'497,"2"-1"-346,-2 1 83,1 0 1,-1 0 0,0-1-1,1-1 1,-18 3-1,26-6-76,-1-1 0,0 0 0,1 0 0,-1 0 0,1 0 0,0 0 0,0 0 0,0 0 0,0 0 0,0 0 0,0 0 0,0 0 0,0 0 0,1 0 0,-1 1 0,2-4 0,2-4 3,1 1 0,0-1 0,0 1-1,1-1 1,0 2 0,1-1 0,-1 1 0,14-11 0,70-52 595,-78 60-686,384-250 696,-82 57-667,512-329 1395,-468 273-1396,-203 140-62,-138 106-32,-10 7-6,0 1 1,0-1 0,1 1-1,-1 1 1,1-1 0,15-5-1,-28 33-788,2-18 281,0 0-1,0 0 1,-1 0 0,1-1-1,-1 1 1,-8 6-1,-3 1-3195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3.121"/>
    </inkml:context>
    <inkml:brush xml:id="br0">
      <inkml:brushProperty name="width" value="0.025" units="cm"/>
      <inkml:brushProperty name="height" value="0.025" units="cm"/>
    </inkml:brush>
  </inkml:definitions>
  <inkml:trace contextRef="#ctx0" brushRef="#br0">0 0 7239,'0'0'10442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6.393"/>
    </inkml:context>
    <inkml:brush xml:id="br0">
      <inkml:brushProperty name="width" value="0.025" units="cm"/>
      <inkml:brushProperty name="height" value="0.025" units="cm"/>
    </inkml:brush>
  </inkml:definitions>
  <inkml:trace contextRef="#ctx0" brushRef="#br0">180 51 1057,'0'0'17350,"5"-8"-15199,13-24-421,-18 32-1686,0-1-1,0 1 1,0 0 0,0-1 0,0 1 0,0 0 0,0-1 0,0 1-1,0 0 1,0-1 0,0 1 0,0 0 0,0 0 0,0-1-1,0 1 1,0 0 0,0-1 0,0 1 0,0 0 0,0-1-1,-1 1 1,1 0 0,0 0 0,0-1 0,0 1 0,0 0 0,-1 0-1,1-1 1,0 1 0,0 0 0,-1 0 0,1 0 0,0 0-1,0-1 1,-1 1 0,1 0 0,0 0 0,0 0 0,-1 0 0,1 0-1,0 0 1,-1 0 0,1 0 0,0 0 0,-1 0 0,1 0-1,0 0 1,-1 0 0,1 0 0,0 0 0,0 0 0,-1 0 0,1 0-1,-21 1 61,19-1-13,-5 2-73,0 0-1,1 0 1,-1 0 0,0 1-1,1 0 1,-1 1 0,1-1-1,0 1 1,0 1 0,0-1-1,1 1 1,-7 7-1,0 0 154,0 1 0,0 1 0,-18 30 0,28-41-150,0 1 0,0 0 0,0 0 0,0 1 0,1-1 1,-1 0-1,1 0 0,0 1 0,0-1 0,1 1 0,-1 6 0,1-10-25,1 1 1,-1 0-1,1-1 0,-1 1 1,1-1-1,-1 1 0,1-1 1,0 1-1,0-1 0,0 0 1,0 1-1,0-1 0,0 0 1,0 0-1,0 1 0,0-1 1,1 0-1,-1 0 0,0-1 1,1 1-1,-1 0 0,0 0 1,1-1-1,-1 1 0,1 0 1,0-1-1,-1 0 0,1 1 1,-1-1-1,1 0 0,0 0 1,-1 0-1,3 0 0,16 1-723,-1 0 0,0-2-1,1 0 1,36-8 0,-41 6-1399,0-2 0,0 0 0,25-13 1,-5-2-4292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4.407"/>
    </inkml:context>
    <inkml:brush xml:id="br0">
      <inkml:brushProperty name="width" value="0.025" units="cm"/>
      <inkml:brushProperty name="height" value="0.025" units="cm"/>
    </inkml:brush>
  </inkml:definitions>
  <inkml:trace contextRef="#ctx0" brushRef="#br0">233 52 9033,'0'0'9582,"-4"-9"-7900,2 7-1620,1-1 0,0 0 0,-1 1 0,1-1 1,-1 1-1,0 0 0,0 0 0,0-1 0,0 1 1,0 0-1,0 0 0,0 1 0,-1-1 0,1 0 1,-1 1-1,1 0 0,-1-1 0,0 1 0,1 0 1,-1 0-1,0 1 0,0-1 0,0 0 0,0 1 1,0 0-1,0 0 0,1 0 0,-1 0 0,0 0 1,0 0-1,0 1 0,0 0 0,0-1 0,0 1 1,1 0-1,-1 0 0,0 1 0,1-1 0,-1 0 1,1 1-1,-1 0 0,-3 3 0,-4 2-8,0 1 1,1 1-1,0 0 0,0 0 1,1 0-1,0 1 0,0 0 1,2 1-1,-1 0 0,1 0 1,1 0-1,0 1 0,0-1 1,1 1-1,1 0 0,-4 20 1,7-31-54,0 0 1,0 0 0,0 0 0,-1-1 0,1 1-1,0 0 1,0 0 0,0 0 0,0-1-1,1 1 1,-1 0 0,0 0 0,0 0 0,0 0-1,1-1 1,-1 1 0,0 0 0,1 0-1,-1-1 1,1 1 0,-1 0 0,1-1 0,-1 1-1,1-1 1,-1 1 0,1 0 0,0-1-1,-1 1 1,1-1 0,0 1 0,-1-1 0,3 1-1,-1-1 11,0 0-1,1 0 0,-1 0 0,0 0 0,0 0 1,1 0-1,-1-1 0,0 1 0,0-1 1,0 0-1,5-1 0,3-3 52,0-1-1,0 1 0,17-14 1,7-15 36,-26 26-99,-1 0-1,1 0 1,0 1-1,1 0 1,0 0-1,10-5 1,-18 12-6,-1-1-1,1 1 1,-1 0 0,1 0 0,-1 0-1,1-1 1,0 1 0,-1 0 0,1 0 0,-1 0-1,1 0 1,-1 0 0,1 0 0,0 0-1,-1 0 1,1 0 0,-1 0 0,1 0 0,-1 1-1,1-1 1,-1 0 0,1 0 0,-1 0-1,1 1 1,-1-1 0,1 0 0,-1 1 0,1-1-1,-1 0 1,1 1 0,0 0 0,7 21-19,-7 38 264,-2-48-142,4 60 653,-1-46-404,-1 1-1,-1-1 1,-1 1 0,-1-1-1,-10 44 1,11-68-286,1 0 0,-1 1 0,1-1 0,-1 0 0,0 1 0,0-1 0,0 0 1,0 0-1,0 0 0,0 0 0,-1 0 0,1 0 0,-1 0 0,0 0 0,1-1 0,-1 1 0,0-1 0,0 1 1,0-1-1,0 0 0,0 1 0,0-1 0,0 0 0,-1 0 0,1-1 0,0 1 0,0 0 0,-1-1 0,1 1 0,-1-1 1,1 0-1,0 0 0,-1 0 0,1 0 0,-1 0 0,1-1 0,0 1 0,-1-1 0,1 1 0,0-1 0,-1 0 1,1 0-1,0 0 0,-4-2 0,-3-3-69,0 1 1,0-1-1,0-1 0,1 0 1,0 0-1,0 0 1,1-1-1,-11-14 0,14 17 2,1-1-1,0 1 1,0-1-1,0 0 0,0 0 1,1 0-1,0 0 1,1 0-1,-1-1 1,0-7-1,2 11-47,0 0-1,0 0 1,0 0 0,1-1 0,-1 1-1,1 0 1,-1 0 0,1 1 0,0-1 0,0 0-1,1 0 1,-1 0 0,1 1 0,-1-1-1,1 1 1,0-1 0,0 1 0,0-1-1,0 1 1,0 0 0,0 0 0,1 0-1,4-3 1,43-24-2987,21-14-6472,-37 18-944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4.751"/>
    </inkml:context>
    <inkml:brush xml:id="br0">
      <inkml:brushProperty name="width" value="0.025" units="cm"/>
      <inkml:brushProperty name="height" value="0.025" units="cm"/>
    </inkml:brush>
  </inkml:definitions>
  <inkml:trace contextRef="#ctx0" brushRef="#br0">66 1 21076,'0'0'2658,"-25"61"-1152,10-29-65,3 4-416,4-2-512,3-5-417,5-6-128,0-3-64,0-7-609,5-7-768,-1-4-802,1-2-223,1-2-929,-6-13-3492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5.108"/>
    </inkml:context>
    <inkml:brush xml:id="br0">
      <inkml:brushProperty name="width" value="0.025" units="cm"/>
      <inkml:brushProperty name="height" value="0.025" units="cm"/>
    </inkml:brush>
  </inkml:definitions>
  <inkml:trace contextRef="#ctx0" brushRef="#br0">6 1 16944,'0'0'10607,"0"3"-10350,-3 76 875,1-42-832,1 1 0,2-1 0,10 66 1,-11-101-299,1 0 0,-1 0 1,1 0-1,-1 0 0,1-1 1,-1 1-1,1 0 1,0 0-1,0 0 0,0 0 1,0-1-1,0 1 0,1 0 1,-1-1-1,0 1 1,1-1-1,2 2 0,-3-2 14,0-1-1,0 0 1,0 0-1,0 0 1,0 0 0,0 0-1,0 0 1,0 0-1,0 0 1,0 0-1,0 0 1,0 0-1,-1 0 1,1-1-1,0 1 1,0-1-1,0 1 1,0 0-1,0-1 1,0 1-1,0-1 1,-1 0-1,1 1 1,1-2-1,4-4 60,-1 0-1,0 0 0,0-1 0,0 1 0,-1-1 1,7-14-1,1-7-141,-2-1 0,0 0 1,-2 0-1,-2-1 0,5-43 0,-11 73 43,0 1-1,0-1 0,0 0 1,0 1-1,0-1 0,0 0 1,0 1-1,1-1 0,-1 0 1,0 0-1,0 1 0,0-1 1,0 0-1,0 1 0,0-1 1,1 0-1,-1 0 0,0 1 1,0-1-1,0 0 0,0 0 1,1 0-1,-1 1 0,0-1 1,0 0-1,1 0 0,-1 0 1,0 0-1,1 1 0,-1-1 1,0 0-1,0 0 0,1 0 1,-1 0-1,0 0 0,1 0 1,-1 0-1,0 0 0,0 0 1,1 0-1,-1 0 0,0 0 1,1 0-1,-1 0 0,0 0 1,1 0-1,-1 0 0,0-1 1,0 1-1,1 0 0,-1 0 1,9-4-4854,-1-1-4046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5.637"/>
    </inkml:context>
    <inkml:brush xml:id="br0">
      <inkml:brushProperty name="width" value="0.025" units="cm"/>
      <inkml:brushProperty name="height" value="0.025" units="cm"/>
    </inkml:brush>
  </inkml:definitions>
  <inkml:trace contextRef="#ctx0" brushRef="#br0">1 72 14510,'0'0'9945,"9"4"-8840,33 12-277,-40-16-751,1 0 1,0 0-1,0 0 1,-1 0-1,1 0 1,0-1-1,0 1 1,-1-1 0,1 1-1,0-1 1,-1 0-1,1 0 1,-1-1-1,1 1 1,-1 0-1,1-1 1,-1 1 0,0-1-1,0 0 1,0 0-1,0 0 1,0 0-1,2-3 1,-1 2-30,0-1 1,0 0 0,-1 1-1,1-1 1,-1 0-1,0 0 1,0 0 0,0-1-1,0 1 1,-1 0-1,0-1 1,1-4 0,-2 9-45,0 0 0,0-1-1,0 1 1,0 0 0,0-1 0,0 1 0,0 0 0,0-1 0,0 1 0,-1 0 0,1-1 0,0 1 0,0 0 0,0 0 0,0-1 0,-1 1 0,1 0-1,0-1 1,0 1 0,-1 0 0,1 0 0,0 0 0,0-1 0,-1 1 0,1 0 0,0 0 0,-1 0 0,1 0 0,0-1 0,-1 1 0,1 0 0,0 0-1,-1 0 1,1 0 0,0 0 0,-1 0 0,1 0 0,0 0 0,-1 0 0,1 0 0,0 0 0,-1 0 0,1 0 0,0 0 0,-1 1 0,1-1 0,0 0-1,0 0 1,-1 0 0,1 0 0,0 1 0,-1-1 0,1 0 0,0 0 0,0 0 0,-1 1 0,1-1 0,0 1 0,-19 13-210,13-8 199,-1 2 1,1-1-1,0 1 0,0 0 0,1 0 0,0 0 0,1 1 0,0 0 0,0 0 0,1 0 0,0 0 0,1 0 1,0 1-1,0-1 0,1 1 0,0 15 0,1-24 13,0 0 0,1 0 1,0 0-1,-1 0 0,1-1 1,0 1-1,-1 0 0,1 0 0,0 0 1,0-1-1,0 1 0,-1 0 1,1-1-1,0 1 0,0-1 0,0 1 1,0-1-1,0 1 0,0-1 1,0 0-1,0 1 0,1-1 0,-1 0 1,0 0-1,0 0 0,0 0 1,0 0-1,0 0 0,0 0 0,0 0 1,2-1-1,40-7 124,34-30-919,-67 31 731,1 1 0,0-1-1,0 2 1,0 0-1,1 0 1,0 1 0,0 1-1,0 0 1,0 0 0,17-1-1,-28 5 83,0-1 1,0 1-1,0-1 0,0 1 0,0 0 0,0-1 0,0 1 1,0 0-1,0 0 0,0-1 0,-1 1 0,1 0 0,0 0 1,-1 0-1,1 0 0,0 0 0,-1 0 0,1 0 0,-1 0 1,0 0-1,1 0 0,-1 0 0,0 1 0,0-1 0,0 0 1,1 0-1,-1 0 0,0 0 0,-1 3 0,1 46 1102,-1-36-954,1-14-164,1 0-1,-1 1 1,1-1-1,-1 0 1,1 1-1,-1-1 0,0 0 1,1 0-1,-1 0 1,1 1-1,-1-1 0,1 0 1,-1 0-1,1 0 1,-1 0-1,1 0 0,-1 0 1,1 0-1,-1 0 1,1 0-1,-1 0 1,1 0-1,-1 0 0,1-1 1,-1 1-1,1 0 1,-1 0-1,1 0 0,-1-1 1,1 1-1,-1 0 1,0-1-1,1 1 1,-1 0-1,1-1 0,18-9 228,-2-3-422,31-21-733,-46 33 880,-1-1 0,1 1-1,0 0 1,0 0 0,0 1-1,0-1 1,0 0 0,0 1-1,0-1 1,0 1 0,1 0-1,-1-1 1,0 1 0,0 0-1,0 0 1,0 0 0,0 1-1,1-1 1,-1 1 0,3 0-1,-3 3 34,-1 0 0,1 0 0,-1 0 0,0 1 0,0-1 0,-1 0 0,1 0 0,-1 1-1,0-1 1,0 0 0,0 0 0,-2 9 0,1 0-787,1-26-14730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5.980"/>
    </inkml:context>
    <inkml:brush xml:id="br0">
      <inkml:brushProperty name="width" value="0.025" units="cm"/>
      <inkml:brushProperty name="height" value="0.025" units="cm"/>
    </inkml:brush>
  </inkml:definitions>
  <inkml:trace contextRef="#ctx0" brushRef="#br0">1 0 21044,'0'0'3812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7.631"/>
    </inkml:context>
    <inkml:brush xml:id="br0">
      <inkml:brushProperty name="width" value="0.025" units="cm"/>
      <inkml:brushProperty name="height" value="0.025" units="cm"/>
    </inkml:brush>
  </inkml:definitions>
  <inkml:trace contextRef="#ctx0" brushRef="#br0">24 1 4420,'0'0'19971,"2"11"-19309,-2 8-580,0 0-1,0-1 1,-2 1-1,0 0 1,-2-1 0,-8 29-1,6 5-1063,6-51 913,1-1 1,-1 0-1,0 0 1,0 1-1,0-1 1,0 0-1,1 0 1,-1 1-1,0-1 1,0 0-1,1 0 0,-1 1 1,0-1-1,0 0 1,1 0-1,-1 0 1,0 0-1,1 1 1,-1-1-1,0 0 1,0 0-1,1 0 0,-1 0 1,0 0-1,1 0 1,-1 0-1,0 0 1,1 0-1,-1 0 1,0 0-1,1 0 1,-1 0-1,0 0 0,1 0 1,-1 0-1,0-1 1,1 1-1,-1 0 1,0 0-1,0 0 1,1-1-1,15-6-2759,-1-11-1773,-2-7-1950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7.975"/>
    </inkml:context>
    <inkml:brush xml:id="br0">
      <inkml:brushProperty name="width" value="0.025" units="cm"/>
      <inkml:brushProperty name="height" value="0.025" units="cm"/>
    </inkml:brush>
  </inkml:definitions>
  <inkml:trace contextRef="#ctx0" brushRef="#br0">59 1 9545,'0'0'11211,"-25"46"-10603,16-17 129,-2 6-193,2 1-415,4-1-129,5-8-65,0-2-927,0-8-354,11-8 481,-2-4-416,-7-5-1537,-2-9-8489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8.317"/>
    </inkml:context>
    <inkml:brush xml:id="br0">
      <inkml:brushProperty name="width" value="0.025" units="cm"/>
      <inkml:brushProperty name="height" value="0.025" units="cm"/>
    </inkml:brush>
  </inkml:definitions>
  <inkml:trace contextRef="#ctx0" brushRef="#br0">0 44 14061,'0'0'11499,"67"-8"-10602,-15 5-384,6-1-385,1 0-96,-1-1-353,-8 0-1056,-7 0-1506,-10 0-1409,-6 1-3972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28.895"/>
    </inkml:context>
    <inkml:brush xml:id="br0">
      <inkml:brushProperty name="width" value="0.025" units="cm"/>
      <inkml:brushProperty name="height" value="0.025" units="cm"/>
    </inkml:brush>
  </inkml:definitions>
  <inkml:trace contextRef="#ctx0" brushRef="#br0">0 176 9833,'0'0'10880,"11"7"-9551,-4-2-1070,-3-2-104,0 0 0,0-1 0,1 1 0,-1-1 0,1 1 0,0-1 0,0-1 0,-1 1 0,1-1 0,0 0 0,0 0 0,0 0 0,1-1 0,-1 1 0,0-1 0,10-2 0,5-3 22,-1 0 0,1-2 0,-1-1 0,-1 0 0,1-1 0,-2-1 1,1-1-1,-1 0 0,-1-1 0,21-21 0,-32 28-98,-1 0-1,0-1 1,-1 0 0,1 1-1,-1-1 1,3-9 0,-5 14-62,-1 0 0,1 0 0,0 0 0,-1 0 0,1 0 0,-1-1 0,0 1 0,1 0 0,-1 0 0,0 0 0,0 0 0,0-1 0,0 1 0,0 0 0,0 0 0,0-1 0,0 1 0,0 0 0,-1 0 0,1 0 0,0 0 0,-1-1 0,1 1 0,-1 0 0,0 0 0,1 0 0,-1 0 0,0 0 0,1 0 0,-1 0 0,0 0 0,0 1 0,0-1 0,0 0 0,0 0 0,0 1 0,0-1 0,0 0 0,0 1 0,0-1 0,-2 0 0,-5 0-32,-1 1-1,1-1 1,0 1-1,-1 1 0,1-1 1,0 2-1,-1-1 1,1 1-1,0 0 1,0 1-1,0 0 0,0 0 1,1 0-1,-1 1 1,1 1-1,-12 8 1,8-6 16,1 1 0,0 1 0,0 0 1,0 1-1,1-1 0,1 2 0,-1-1 1,2 1-1,0 1 0,-6 11 0,11-21 1,1 0 0,0 0 0,0 0-1,0 0 1,0 0 0,0 0 0,0 1-1,1-1 1,-1 0 0,1 0 0,0 1-1,-1-1 1,1 0 0,0 0 0,0 1-1,0-1 1,1 0 0,-1 0 0,1 1-1,-1-1 1,1 0 0,0 0 0,-1 0-1,1 0 1,0 1 0,1-1 0,0 2-1,2-2 6,1 1 0,-1-1 0,0 0 0,1 0 0,0 0 0,-1-1 0,1 0 0,0 1 0,0-2-1,-1 1 1,1-1 0,6 1 0,131 3-1446,-46-8-5540,-40-2-1750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30.721"/>
    </inkml:context>
    <inkml:brush xml:id="br0">
      <inkml:brushProperty name="width" value="0.025" units="cm"/>
      <inkml:brushProperty name="height" value="0.025" units="cm"/>
    </inkml:brush>
  </inkml:definitions>
  <inkml:trace contextRef="#ctx0" brushRef="#br0">1 561 9289,'90'-6'4145,"46"-13"-3236,-30 3 133,2985-365 4265,-2926 360-5294,636-70 27,-668 75-5560,-82 5-1409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7.667"/>
    </inkml:context>
    <inkml:brush xml:id="br0">
      <inkml:brushProperty name="width" value="0.025" units="cm"/>
      <inkml:brushProperty name="height" value="0.025" units="cm"/>
    </inkml:brush>
  </inkml:definitions>
  <inkml:trace contextRef="#ctx0" brushRef="#br0">111 62 7239,'0'0'19432,"-4"-4"-19166,3 3-262,0 1-1,0-1 1,-1 0-1,1 1 0,0-1 1,0 1-1,0-1 1,-1 1-1,1 0 0,0 0 1,-1-1-1,1 1 1,0 0-1,0 0 0,-1 0 1,1 0-1,0 0 1,-1 1-1,1-1 0,0 0 1,-1 1-1,1-1 1,0 0-1,0 1 0,0 0 1,-1-1-1,1 1 1,0 0-1,-1 0 0,-3 3 34,0 0 0,1 0 1,0 0-1,-1 1 0,1-1 0,1 1 0,-6 8 0,5-8-7,1 1 1,-1-1 0,1 1-1,1 0 1,-1-1-1,1 1 1,0 1-1,0-1 1,1 0 0,0 0-1,0 1 1,0-1-1,1 0 1,0 1 0,0-1-1,2 13 1,0-17-19,0 0-1,-1-1 1,1 1 0,0 0 0,0-1 0,0 1-1,0-1 1,0 1 0,1-1 0,-1 0 0,0 0-1,1 0 1,-1 0 0,0-1 0,1 1 0,-1 0-1,1-1 1,-1 0 0,1 0 0,0 0 0,-1 0-1,1 0 1,2-1 0,6 1 18,-1-1 0,0 0-1,0-1 1,16-4 0,-15 1-78,0 0 0,-1-1 0,1 1 0,-1-2 0,-1 0 0,1 0 0,-1-1 0,-1 0 0,1 0 0,-1-1 0,-1 0 0,1 0 0,10-20-1,-12 8-29,-12 13-107,4 8 175,0 0 0,1 1 0,-1-1 0,0 0 0,1 1 0,-1-1 0,1 1 0,-1-1 0,0 1 0,1 0 0,-1 0 0,1 0 0,-1 0 0,1 0 0,0 0 0,0 0 0,-2 2 0,-10 8 43,-31 35 302,42-44-303,0 0 0,0 0-1,0 0 1,1 1 0,-1-1 0,1 1-1,-1-1 1,1 1 0,0 0 0,0-1 0,1 1-1,-1 0 1,0 0 0,1 0 0,-1-1-1,1 1 1,0 4 0,2-6-22,-1 0 0,1 0 0,0 0 1,-1 1-1,1-2 0,0 1 0,0 0 0,0 0 0,0-1 1,-1 1-1,1 0 0,0-1 0,0 0 0,0 0 0,0 0 1,0 1-1,0-2 0,0 1 0,0 0 0,0 0 0,2-1 1,2 1 21,14-2-188,0 0 1,0-1-1,31-9 0,-34 8 26,-1 0-1,1 0 0,-1 2 1,1 0-1,0 1 0,20 1 1,-25 16 1497,-5-6 353,-2-27-836,2-85-1145,-7 101 221,0 0 1,1 0 0,-1 0-1,1 0 1,0 0-1,-1 1 1,1-1 0,0 0-1,-1 0 1,1 0-1,0 1 1,0-1 0,0 0-1,0 1 1,0-1-1,0 1 1,0-1-1,0 1 1,0-1 0,0 1-1,0 0 1,0-1-1,0 1 1,0 0 0,0 0-1,0 0 1,0 0-1,1 0 1,-1 0-1,1 0 1,48 1-204,-35 0 154,32-3-78,-31 0 27,-1 2 0,1-1 0,-1 2 0,1 0 1,0 1-1,-1 0 0,20 7 0,-34-9 143,1 1 1,-1 0-1,0-1 1,0 1-1,0 0 1,0 0-1,0 0 1,0 0-1,0 0 0,0 0 1,0 0-1,0 0 1,0 0-1,-1 0 1,1 0-1,0 1 1,-1-1-1,1 0 1,-1 1-1,0-1 0,1 0 1,-1 1-1,0-1 1,0 0-1,0 1 1,0-1-1,0 0 1,0 1-1,0-1 1,0 1-1,0-1 1,-1 0-1,1 1 0,-1-1 1,1 0-1,-1 2 1,-4 8 115,1-1 1,-1 0-1,-11 16 0,7-10-132,6-11 54,1 0 0,-1 1-1,1-1 1,1 1-1,-1-1 1,1 1-1,-1 11 1,2-16-29,0 0-1,0 0 1,0 0 0,0 0-1,0 0 1,0 0 0,0 0-1,1-1 1,-1 1 0,0 0-1,1 0 1,-1 0 0,0 0-1,1-1 1,-1 1 0,1 0-1,-1 0 1,1-1 0,0 1-1,-1 0 1,1-1 0,1 2-1,-1-2 4,1 1 0,-1-1-1,1 0 1,-1 0-1,1 0 1,0 0-1,-1 0 1,1 0 0,-1 0-1,1 0 1,-1 0-1,1-1 1,-1 1 0,1-1-1,-1 1 1,1-1-1,-1 0 1,2 0 0,4-3 0,0-1 0,-1 1 0,0-1 0,0 0 0,0 0 0,-1-1 0,0 0 0,0 0 0,0 0 1,4-8-1,37-69 90,-46 82-104,2-4 10,0 1-1,0-1 1,-1 0 0,1-1-1,-1 1 1,-1 0 0,1 0-1,-1-10 1,0 14-80,2 28-28,-1-25 103,0 0 0,1 1 0,-1-1 0,1 0 0,-1 0 0,1 0 0,0 0 0,0 0 0,0-1 0,0 1 0,0 0-1,0-1 1,1 0 0,-1 1 0,0-1 0,1 0 0,-1 0 0,1 0 0,0-1 0,-1 1 0,1-1 0,4 1 0,67 3 131,-61-4-117,1 0 5,0-1 0,0 0 0,0-1 0,-1 0 0,1-1 0,-1-1-1,1 0 1,-1-1 0,-1 0 0,1-1 0,-1-1 0,0 0 0,0 0 0,20-18 0,-31 25-8,0-1 0,0 0 1,0 0-1,0 0 0,0 0 1,-1 0-1,1 0 0,0 0 1,0 0-1,-1 0 0,1 0 1,-1 0-1,1 0 0,-1 0 1,0 0-1,1-1 0,-1 1 1,0 0-1,0 0 0,1 0 1,-1-1-1,0 1 0,0 0 1,-1-2-1,0 2-5,1 0 0,-1 0 0,0 0 1,0 0-1,0 0 0,0 0 0,0 0 0,0 1 1,-1-1-1,1 0 0,0 1 0,0-1 0,0 1 1,-1 0-1,1-1 0,0 1 0,0 0 1,-3-1-1,-7 0-9,1 1 1,-1 0 0,0 0-1,-13 3 1,15-1-5,-1 0 0,0 2 0,1-1 0,0 1 1,0 0-1,0 1 0,1 0 0,-12 8 0,17-11 10,0 0 1,1 0-1,-1 0 1,0 0-1,1 1 1,-1-1-1,1 1 0,0-1 1,0 1-1,0 0 1,0 0-1,0 0 1,0 0-1,1 0 1,-1 0-1,1 0 0,0 1 1,0-1-1,1 0 1,-1 1-1,1-1 1,-1 1-1,1-1 1,0 0-1,0 1 0,0-1 1,2 6-1,0-5-21,1 0 0,-1-1 0,1 0 0,0 1-1,0-1 1,0 0 0,0 0 0,1 0 0,-1-1 0,1 1-1,0-1 1,-1 0 0,1 0 0,0 0 0,1-1 0,-1 1-1,0-1 1,6 1 0,81 15-3061,-91-17 3025,52 4-3604,3-4-2444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45.204"/>
    </inkml:context>
    <inkml:brush xml:id="br0">
      <inkml:brushProperty name="width" value="0.025" units="cm"/>
      <inkml:brushProperty name="height" value="0.025" units="cm"/>
    </inkml:brush>
  </inkml:definitions>
  <inkml:trace contextRef="#ctx0" brushRef="#br0">302 4 10025,'-8'3'5,"-28"9"151,0 2-1,1 2 1,-38 22 0,65-33-62,0 0 1,0 1-1,0 0 1,1 0-1,0 0 1,0 1 0,1 0-1,-1 1 1,2 0-1,-1-1 1,1 2-1,0-1 1,1 1-1,0-1 1,0 1-1,1 0 1,0 1 0,-2 10-1,3-1 16,1-1 1,1 1-1,1 0 0,0-1 0,1 1 1,1-1-1,1 1 0,1-1 0,0 0 1,2-1-1,0 1 0,0-1 0,2-1 1,0 0-1,1 0 0,0 0 0,2-1 1,13 14-1,-6-8-83,2-1 0,1 0 0,0-2 0,1-1 0,1 0 0,0-2 0,1-1 0,1 0 0,0-2-1,1-2 1,29 9 0,-12-8 39,0-2 0,1-1-1,0-3 1,0-1-1,0-3 1,74-6 0,-112 4 28,0 0 0,0-1 1,0 0-1,0 0 1,0 0-1,0-1 1,-1 0-1,1 0 1,-1 0-1,0-1 1,0 0-1,0-1 1,-1 1-1,1-1 1,-1 0-1,5-6 1,-4 2 103,0 0 1,0 0-1,-1 0 1,-1-1-1,0 0 0,0 0 1,-1 0-1,0 0 1,3-21-1,-3 3 84,-2 0 0,0-1 0,-2 1 0,-2 0-1,0 0 1,-2 0 0,-11-39 0,7 40-347,0 0 0,-2 1 0,-1 0 0,-1 1-1,-1 1 1,-1 0 0,-1 1 0,-29-31 0,35 43-357,0 1-1,-1-1 1,0 2-1,-1 0 1,0 0 0,0 1-1,-1 1 1,0 0-1,0 0 1,-1 2 0,0-1-1,0 2 1,0 0 0,-1 1-1,1 0 1,-1 1-1,-24 0 1,34 1 35,1 1 1,-1 1-1,0-1 1,1 1-1,-1 0 1,0 0-1,1 0 1,-1 0-1,1 1 1,0 0-1,-1 0 1,1 0-1,0 0 1,-4 4-1,-11 15-4204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50.928"/>
    </inkml:context>
    <inkml:brush xml:id="br0">
      <inkml:brushProperty name="width" value="0.025" units="cm"/>
      <inkml:brushProperty name="height" value="0.025" units="cm"/>
    </inkml:brush>
  </inkml:definitions>
  <inkml:trace contextRef="#ctx0" brushRef="#br0">205 2 4548,'-10'0'192,"4"-1"16,-1 1-1,1 0 1,-1 0-1,1 0 1,0 1-1,-1 0 1,1 0-1,0 1 1,0-1-1,0 1 1,0 1-1,0-1 1,0 1-1,0 0 1,1 0-1,-1 1 1,1 0-1,0 0 1,0 0-1,1 0 1,-1 1-1,-3 5 1,0 3-72,0 0 1,1 1-1,1 0 1,0 0-1,0 0 0,2 0 1,0 1-1,1 0 1,0 0-1,1 0 0,1 0 1,0 22-1,2-6-5,1 1-1,2-1 1,1 0 0,1-1-1,11 34 1,6-1-132,2 0 1,3-2-1,2-1 1,4-1-1,1-2 1,3-2-1,3-1 0,57 59 1,-88-103-77,0-1 1,1 0 0,0 0-1,1-1 1,0-1 0,19 10-1,-28-16 75,0 1-1,0-1 0,0 1 1,0-1-1,0 0 1,1 0-1,-1 0 1,0-1-1,0 1 0,1-1 1,-1 0-1,0 0 1,1 0-1,-1 0 1,0-1-1,1 1 1,-1-1-1,0 0 0,0 0 1,1 0-1,-1 0 1,0-1-1,0 1 1,0-1-1,-1 0 0,1 0 1,0 0-1,-1 0 1,1 0-1,-1 0 1,0-1-1,3-3 0,2-6 72,-1 1 0,0-1 0,-1-1 0,0 1 0,-1-1 0,-1 0 0,0 1 0,1-19-1,4-109 491,-8 134-531,0-53 357,-2 0 0,-2 0 0,-4 0 0,-1 0-1,-3 1 1,-3 1 0,-3 0 0,-1 1 0,-28-53 0,42 99-349,0 1 0,-1 1 0,0-1 0,0 1 0,-1 0 1,0 0-1,0 1 0,-1 0 0,0 0 0,-17-11 0,19 15-29,0 0-1,0 0 1,-1 0 0,1 1 0,-1 0-1,1 0 1,-1 1 0,0 0-1,0 0 1,0 0 0,0 1 0,0 0-1,0 0 1,1 1 0,-1 0-1,0 0 1,-8 3 0,11-3-118,0 1 1,0 0-1,0 0 1,0 0-1,1 0 0,-1 1 1,1 0-1,-4 3 1,5-5-373,1 0 0,0 0 0,0 0 0,0 0 0,0 1 0,1-1 0,-1 0 0,0 1 0,0-1 0,1 0 0,-1 1 0,1-1 0,-1 1 0,1-1 0,-1 3 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53.795"/>
    </inkml:context>
    <inkml:brush xml:id="br0">
      <inkml:brushProperty name="width" value="0.025" units="cm"/>
      <inkml:brushProperty name="height" value="0.025" units="cm"/>
    </inkml:brush>
  </inkml:definitions>
  <inkml:trace contextRef="#ctx0" brushRef="#br0">0 1 7623,'0'0'14387,"6"12"-13912,27 65 49,38 77-47,-59-131 59,0 0 1,2-2-1,1 0 1,26 29 0,-40-49-511,0 0 1,0 1-1,0-1 0,0 0 1,0 0-1,0 0 1,1 0-1,-1-1 0,0 1 1,1 0-1,-1 0 1,1-1-1,-1 1 1,1-1-1,-1 1 0,1-1 1,-1 0-1,1 0 1,-1 1-1,1-1 0,-1 0 1,1 0-1,0-1 1,1 1-1,0-1-2,-1 0 1,0-1-1,1 1 0,-1 0 1,0-1-1,0 0 0,0 1 0,0-1 1,0 0-1,-1 0 0,1 0 1,-1 0-1,3-3 0,3-9 25,0 0 0,-1 0 0,9-27 0,-14 37-39,8-25 4,17-44 10,-26 73-28,0-1 0,0 1 1,0 0-1,0-1 1,0 1-1,1-1 1,-1 1-1,0 0 0,0-1 1,1 1-1,-1 0 1,0-1-1,1 1 1,-1 0-1,0-1 0,1 1 1,-1 0-1,0 0 1,1-1-1,-1 1 0,1 0 1,-1 0-1,0 0 1,1 0-1,-1-1 1,1 1-1,-1 0 0,1 0 1,-1 0-1,0 0 1,1 0-1,-1 0 1,1 0-1,-1 0 0,1 1 1,12 13-48,3 22 44,-14-31 16,-1-1 1,0 1 0,0 1-1,0-1 1,0 0-1,-1 0 1,0 0 0,0 0-1,-1 0 1,1 1-1,-1-1 1,0 0-1,0 0 1,-1 0 0,1 0-1,-4 6 1,0-3 95,-1-1 0,0 1 0,0-1 0,0 0 0,-1-1 0,0 1 0,-16 10 0,12-9-5,0 1 0,-1-2 0,0 1 0,-1-2 0,1 0-1,-1 0 1,-1-1 0,1 0 0,-20 3 0,32-8-96,0 0 1,0 1-1,0-1 0,0 0 1,0 0-1,-1 0 1,1 0-1,0 0 1,0 0-1,0 0 0,0 0 1,0 0-1,0-1 1,-1 1-1,1 0 1,0-1-1,0 1 0,0-1 1,0 1-1,0-1 1,0 1-1,0-1 1,0 0-1,1 0 0,-1 1 1,0-1-1,0 0 1,-1-1-1,2 0-68,-1 0 0,1 0 0,0 0 0,0 0 0,0-1 0,0 1 1,0 0-1,0 0 0,0 0 0,1 0 0,-1 0 0,1 0 0,-1 0 0,2-2 0,3-8-917,0 2 1,1-1-1,0 0 1,11-11-1,17-18-5430,4 0-5163</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9.118"/>
    </inkml:context>
    <inkml:brush xml:id="br0">
      <inkml:brushProperty name="width" value="0.025" units="cm"/>
      <inkml:brushProperty name="height" value="0.025" units="cm"/>
      <inkml:brushProperty name="color" value="#E71224"/>
    </inkml:brush>
  </inkml:definitions>
  <inkml:trace contextRef="#ctx0" brushRef="#br0">55 1 4708,'0'0'7709,"-8"3"-5146,-24 11-284,31-14-2082,0 1 0,1-1 1,-1 0-1,0 1 0,0-1 0,0 1 1,0-1-1,1 1 0,-1 0 0,0-1 1,0 1-1,1 0 0,-1-1 0,1 1 1,-1 0-1,0 0 0,1 0 0,-1-1 1,1 3-1,7 8 2097,24 2-264,17-7-700,65 1 1,-2-6-2625,-67-1-580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5.006"/>
    </inkml:context>
    <inkml:brush xml:id="br0">
      <inkml:brushProperty name="width" value="0.025" units="cm"/>
      <inkml:brushProperty name="height" value="0.025" units="cm"/>
      <inkml:brushProperty name="color" value="#E71224"/>
    </inkml:brush>
  </inkml:definitions>
  <inkml:trace contextRef="#ctx0" brushRef="#br0">83 0 6118,'0'0'11851,"9"70"-11755,-9-31 32,0 10-96,0 4 0,0 5 64,0-1-64,0-2-32,0-4 32,-4-5-32,-1-4 64,-8-5-96,-3-6-864,2-7-1923,-6-9-800,0-14-1250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5.382"/>
    </inkml:context>
    <inkml:brush xml:id="br0">
      <inkml:brushProperty name="width" value="0.025" units="cm"/>
      <inkml:brushProperty name="height" value="0.025" units="cm"/>
      <inkml:brushProperty name="color" value="#E71224"/>
    </inkml:brush>
  </inkml:definitions>
  <inkml:trace contextRef="#ctx0" brushRef="#br0">0 527 13036,'0'0'2248,"10"-8"-1602,32-30 255,117-110 720,-127 114-1567,-1-1 1,46-69-1,-52 62 480,33-75 0,-54 185 1596,-3-46-1997,1 0 1,0-1 0,2 1 0,1 0 0,0-1-1,2 0 1,10 25 0,-11-35-196,-1-1-1,1 1 1,1-1-1,0 0 1,0 0-1,13 13 0,-15-19-218,0 0-1,0 0 0,0 0 0,0 0 0,1-1 0,0 0 0,-1 0 0,1 0 0,0-1 0,0 0 0,1 0 0,11 2 0,3-3-5109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5.988"/>
    </inkml:context>
    <inkml:brush xml:id="br0">
      <inkml:brushProperty name="width" value="0.025" units="cm"/>
      <inkml:brushProperty name="height" value="0.025" units="cm"/>
      <inkml:brushProperty name="color" value="#E71224"/>
    </inkml:brush>
  </inkml:definitions>
  <inkml:trace contextRef="#ctx0" brushRef="#br0">215 99 7335,'2'-8'3240,"3"-8"-2527,1-29 4625,-6 44-5076,0-1-1,0 1 1,0-1-1,0 1 1,0-1-1,0 1 1,-1 0-1,1-1 1,0 1-1,-1-1 1,1 1-1,-1 0 1,0-1-1,1 1 1,-1 0-1,0 0 1,0-1-1,-1-1 1,0 3-176,1 0 0,-1-1 0,1 1 0,-1 0 0,1 0 0,0 0 0,-1-1 0,1 2 0,-1-1 0,1 0 0,-1 0 0,1 0 0,-1 1 0,1-1 0,0 1 0,-1-1 0,1 1 0,0-1 0,-1 1 0,1 0 0,0 0 0,0-1 0,0 1 0,-2 2 0,-10 7 13,0 1 0,1 0-1,0 0 1,1 2 0,1-1 0,-17 27-1,12-17 32,2 2 1,1 0-1,-14 36 0,22-47-83,0 0-1,1-1 1,1 1 0,0 0-1,-1 15 1,3-26-53,0 1 0,-1-1 0,1 1 0,0 0 0,1-1 0,-1 1-1,0-1 1,1 1 0,-1-1 0,1 0 0,0 1 0,0-1 0,0 0 0,0 1 0,0-1 0,0 0 0,1 0 0,-1 0 0,1 0 0,0 0 0,-1 0 0,1 0 0,0-1 0,0 1-1,0-1 1,0 1 0,0-1 0,1 0 0,-1 0 0,0 0 0,1 0 0,3 1 0,3 0-219,-1-1 0,0-1 0,1 0 0,-1 0 0,0-1 1,1 1-1,-1-2 0,0 1 0,0-1 0,0-1 0,15-6 0,-10 3-1013,0-1 1,0 0-1,16-14 0,16-17-5963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6.364"/>
    </inkml:context>
    <inkml:brush xml:id="br0">
      <inkml:brushProperty name="width" value="0.025" units="cm"/>
      <inkml:brushProperty name="height" value="0.025" units="cm"/>
      <inkml:brushProperty name="color" value="#E71224"/>
    </inkml:brush>
  </inkml:definitions>
  <inkml:trace contextRef="#ctx0" brushRef="#br0">55 0 14606,'0'0'1324,"-5"8"-86,-3 9-868,0 0 0,2 0-1,0 0 1,1 1 0,0 0-1,2 0 1,-3 36 0,3 4 943,6 78 0,-3-134-1288,0 0 0,0 0-1,0 0 1,0 0 0,0 0-1,0 0 1,1 0 0,-1-1-1,1 1 1,-1 0 0,1 0-1,0-1 1,0 1 0,0 0-1,0-1 1,0 1 0,0 0-1,0-1 1,0 0 0,1 1-1,-1-1 1,1 0 0,-1 0-1,1 1 1,-1-1 0,1 0-1,0-1 1,-1 1 0,1 0-1,2 0 1,-1 0-7,0-1-1,0 0 1,0-1 0,0 1-1,0-1 1,0 1-1,0-1 1,0 0 0,0 0-1,0 0 1,-1 0 0,1-1-1,0 1 1,-1-1-1,1 1 1,-1-1 0,0 0-1,4-3 1,40-46-242,-37 39-71,1 1 1,0 0-1,1 0 0,22-17 0,-32 28 300,-1 0 0,0 0 0,1 0 0,-1 0 0,0 0 1,1 0-1,-1 0 0,0 0 0,0 0 0,1 0 0,-1 0 0,0 0 0,1 0 0,-1 1 0,0-1 0,0 0 0,1 0 0,-1 0 0,0 0 0,0 1 0,1-1 0,-1 0 0,0 0 0,0 1 0,0-1 0,1 0 0,-1 0 0,0 1 0,0-1 0,0 0 0,0 0 0,0 1 0,1-1 0,-1 0 1,0 1-1,0-1 0,0 0 0,0 1 0,0-1 0,0 0 0,0 0 0,0 1 0,0-1 0,0 0 0,0 1 0,0-1 0,-1 0 0,1 1 0,0-1 0,0 0 0,0 1 0,-2 20 411,-20 63 1331,16-68-1490,1 0 1,1 0 0,0 1 0,2-1 0,-2 20 0,4-35-260,0-1 1,0 1-1,0-1 0,0 1 1,-1-1-1,1 0 0,0 1 1,1-1-1,-1 1 0,0-1 1,0 1-1,0-1 0,0 0 1,0 1-1,0-1 0,0 1 1,1-1-1,-1 0 0,0 1 1,0-1-1,1 1 0,-1-1 1,0 0-1,0 1 0,1-1 0,-1 0 1,0 0-1,1 1 0,-1-1 1,0 0-1,1 0 0,-1 1 1,1-1-1,-1 0 0,0 0 1,1 0-1,-1 0 0,2 1 1,17-10-776,15-25-2785,-17 6-1579,-1-4-3849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7.032"/>
    </inkml:context>
    <inkml:brush xml:id="br0">
      <inkml:brushProperty name="width" value="0.025" units="cm"/>
      <inkml:brushProperty name="height" value="0.025" units="cm"/>
      <inkml:brushProperty name="color" value="#E71224"/>
    </inkml:brush>
  </inkml:definitions>
  <inkml:trace contextRef="#ctx0" brushRef="#br0">126 4 13325,'0'0'2258,"-8"0"-422,3 1-1659,1 0-1,-1 0 0,0 0 1,1 0-1,-1 1 0,1 0 1,-1 0-1,1 0 1,0 1-1,0-1 0,0 1 1,0 0-1,1 0 1,-1 0-1,1 1 0,0-1 1,0 1-1,0 0 1,0 0-1,0 0 0,1 0 1,0 0-1,-3 9 0,-15 35 557,18-45-673,1 0 0,0 0 0,1 0-1,-1 0 1,0 0 0,1 0 0,0 1-1,0-1 1,0 0 0,0 0 0,0 1-1,0-1 1,2 5 0,-1-6-50,0-1 0,0 0-1,1 0 1,-1 0 0,0 0 0,0 0-1,1 0 1,-1 0 0,0-1 0,1 1-1,-1 0 1,1-1 0,-1 1 0,1-1-1,-1 1 1,1-1 0,0 0 0,-1 0 0,1 0-1,-1 0 1,1 0 0,-1 0 0,1 0-1,0 0 1,-1-1 0,1 1 0,-1 0-1,1-1 1,-1 0 0,1 1 0,1-2 0,4-1-44,0 1 1,-1-1-1,0-1 1,0 1-1,11-8 1,-11 4-192,1-1 0,-1 1-1,0-1 1,-1-1 0,0 1 0,0-1 0,-1 1-1,0-1 1,0 0 0,-1-1 0,0 1 0,-1-1-1,0 1 1,0-1 0,-1-18 0,-9 33 607,-2 8-124,4-1-34,0 1-1,0-1 0,1 1 1,1 0-1,0 0 0,1 1 1,0-1-1,1 1 0,1 0 0,0-1 1,2 20-1,-1-32-219,0 0 0,0 0 0,0 0 0,1 0 0,-1 0 0,0 0 0,1 0 0,-1 0 0,1 0 0,-1 0 0,1-1 0,-1 1 0,1 0 0,0 0 0,-1-1 0,1 1-1,0 0 1,0-1 0,-1 1 0,1 0 0,0-1 0,0 1 0,0-1 0,0 0 0,0 1 0,0-1 0,0 0 0,0 0 0,0 1 0,0-1 0,0 0 0,0 0 0,0 0 0,0 0 0,0 0 0,0 0 0,0 0 0,0-1 0,0 1 0,0 0 0,-1 0-1,3-2 1,2 1-19,0 0-1,-1-1 0,1 0 0,0 0 0,-1-1 0,0 1 0,6-5 0,3-5-379,-1-2 0,0 0 0,-1 0 0,-1-1 0,0 0 0,-1-1 0,8-18 0,-21 103 3416,4-68-2987,0 0 0,0 0 0,0 0 1,0 0-1,0 0 0,0 0 0,1 0 0,-1 0 0,0 0 0,1 0 0,-1 0 1,1 0-1,-1 0 0,1 0 0,-1 0 0,1 0 0,0-1 0,-1 1 0,1 0 1,0 0-1,0-1 0,-1 1 0,1-1 0,0 1 0,0 0 0,0-1 1,0 0-1,1 1 0,2 0 21,-1 0 1,1 0-1,0-1 1,-1 0-1,1 1 1,-1-1-1,1-1 1,6 0-1,2-1 36,1-1 0,0 0 0,22-10-1,11-11-287,-32 15-198,0 2 0,1 0 0,-1 0 0,24-6 0,-38 14 411,1-1-1,0 0 1,0 0 0,0 0 0,-1 0 0,1 1 0,0-1-1,0 0 1,-1 1 0,1-1 0,0 1 0,-1-1-1,1 1 1,0-1 0,-1 1 0,1-1 0,-1 1 0,1 0-1,-1-1 1,1 1 0,-1 0 0,1-1 0,-1 1-1,0 0 1,1 0 0,-1-1 0,0 1 0,0 0 0,1 0-1,-1 0 1,0-1 0,0 1 0,0 0 0,0 0 0,0 0-1,0 0 1,-1 1 0,1 44 1293,-1-33-1014,2-13-300,-1 1 0,0-1 0,1 0 0,-1 0 0,0 1 1,1-1-1,-1 0 0,1 0 0,-1 0 0,0 0 0,1 1 1,-1-1-1,1 0 0,-1 0 0,0 0 0,1 0 1,-1 0-1,1 0 0,-1 0 0,1 0 0,-1 0 0,0 0 1,1-1-1,-1 1 0,1 0 0,-1 0 0,0 0 1,1 0-1,-1-1 0,1 1 0,-1 0 0,0 0 0,1-1 1,-1 1-1,0 0 0,0-1 0,1 1 0,15-10-1242,-6 3-1175,-4 2-4835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7.374"/>
    </inkml:context>
    <inkml:brush xml:id="br0">
      <inkml:brushProperty name="width" value="0.025" units="cm"/>
      <inkml:brushProperty name="height" value="0.025" units="cm"/>
      <inkml:brushProperty name="color" value="#E71224"/>
    </inkml:brush>
  </inkml:definitions>
  <inkml:trace contextRef="#ctx0" brushRef="#br0">0 0 12908,'0'0'4645,"56"17"-15664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32.971"/>
    </inkml:context>
    <inkml:brush xml:id="br0">
      <inkml:brushProperty name="width" value="0.025" units="cm"/>
      <inkml:brushProperty name="height" value="0.025" units="cm"/>
    </inkml:brush>
  </inkml:definitions>
  <inkml:trace contextRef="#ctx0" brushRef="#br0">1 98 3459,'0'0'6828,"11"0"-6230,84 1-105,1-5 0,144-23 0,28-37-4236,-247 60 215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7.705"/>
    </inkml:context>
    <inkml:brush xml:id="br0">
      <inkml:brushProperty name="width" value="0.025" units="cm"/>
      <inkml:brushProperty name="height" value="0.025" units="cm"/>
      <inkml:brushProperty name="color" value="#E71224"/>
    </inkml:brush>
  </inkml:definitions>
  <inkml:trace contextRef="#ctx0" brushRef="#br0">0 48 13132,'0'0'8617,"61"10"-8169,-21-18-96,2-2-288,3-2-832,0-1-3300,-8-1-4036</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8.655"/>
    </inkml:context>
    <inkml:brush xml:id="br0">
      <inkml:brushProperty name="width" value="0.025" units="cm"/>
      <inkml:brushProperty name="height" value="0.025" units="cm"/>
      <inkml:brushProperty name="color" value="#E71224"/>
    </inkml:brush>
  </inkml:definitions>
  <inkml:trace contextRef="#ctx0" brushRef="#br0">28 249 6598,'0'0'13314,"-4"9"-11584,-2 12-1034,1 1 1,0 0 0,2 0-1,1 0 1,0 0 0,2 1-1,2 27 1,6-21-513,-7-28-175,-1 0 0,1 0 0,-1 0 0,1 0 0,-1 0 0,1 0 0,-1 0 0,1 0 0,0 0 0,-1 0 0,1 0 0,0 0 0,0-1 0,0 1 0,0 0 0,0-1 0,0 1 0,0-1 0,0 1 0,0-1 0,0 1 0,0-1 0,1 1 0,-1-1 1,0-1 0,-1 1 0,1 0-1,0-1 1,-1 1 0,1-1-1,-1 1 1,1-1 0,0 1 0,-1-1-1,1 1 1,-1-1 0,0 0-1,1 1 1,-1-1 0,0 1 0,1-1-1,-1 0 1,0 1 0,1-1-1,-1 0 1,0 0 0,0 1 0,0-1-1,0 0 1,0 0 0,0 1-1,0-1 1,0-1 0,0-29 30,0 23-62,0-2-51,-4-58-405,3 65 464,1 0-1,0 1 0,-1-1 1,0 1-1,0-1 1,0 1-1,0-1 1,0 1-1,0 0 0,0-1 1,-1 1-1,1 0 1,-1 0-1,0 0 1,0 0-1,0 0 0,1 0 1,-2 1-1,1-1 1,0 1-1,0-1 0,-4-1 1,5 5 52,8 6 60,14 7 102,-15-13-186,0 0 0,0-1 0,0 1 0,0-1 0,0 0 0,0-1-1,0 1 1,0-1 0,0 0 0,0-1 0,0 0 0,0 0 0,0 0 0,0 0-1,0-1 1,-1 0 0,1 0 0,-1-1 0,1 1 0,-1-1 0,0-1 0,0 1-1,0-1 1,0 1 0,-1-2 0,1 1 0,-1 0 0,0-1 0,0 0 0,-1 1 0,1-2-1,-1 1 1,0 0 0,2-6 0,-11 23 59,1 1 0,0-1 0,1 1 0,1 1 0,0-1 0,0 0 0,2 1 0,-1 14 0,2-27-68,0 1 0,0-1 0,0 0 0,0 0 0,0 0 0,0 0 0,0 0 0,0 0 0,1 0 0,-1 0 0,0 0 0,1 0 0,-1 0 0,1 0 1,-1 0-1,1 0 0,0 0 0,-1 0 0,1 0 0,0 0 0,0 0 0,-1-1 0,1 1 0,0 0 0,0-1 0,0 1 0,0-1 0,0 1 0,0-1 0,0 1 0,0-1 1,0 0-1,0 1 0,0-1 0,0 0 0,0 0 0,1 0 0,-1 0 0,0 0 0,0 0 0,0 0 0,0 0 0,0 0 0,0 0 0,2-1 0,1 0 13,0 0 1,0-1-1,0 1 0,0-1 0,0 0 0,0 0 0,-1 0 1,1 0-1,-1 0 0,7-6 0,-2-3-50,0 1-1,0-1 1,-1 0-1,0-1 0,-1 0 1,-1 0-1,0 0 1,0-1-1,-1 0 1,4-22-1,-15 64 201,5-19-48,-1 0 0,1 1 0,0-1 0,1 0-1,1 1 1,0 11 0,0-20-109,0 1-1,1-1 1,-1 0 0,1 0 0,0 0-1,0 0 1,-1 0 0,1 0 0,1 0-1,-1 0 1,0 0 0,0 0 0,1 0-1,-1-1 1,1 1 0,-1 0 0,1-1-1,0 0 1,0 1 0,0-1 0,0 0-1,0 0 1,0 0 0,0 0 0,0 0-1,0 0 1,0-1 0,0 1 0,0-1-1,1 1 1,-1-1 0,0 0 0,0 0-1,1 0 1,3-1 0,3 2-20,-1-1 1,1-1 0,0 1 0,0-2-1,-1 1 1,1-1 0,-1 0 0,1-1-1,-1 0 1,13-6 0,6-31 179,10-11-265,-15 22-40,-2-1 0,21-41-1,-34 57 29,0 1-1,-1-1 0,0-1 0,-2 1 0,1-1 1,-2 0-1,0 0 0,1-25 0,-4 40 110,0-1-1,0 1 0,0-1 1,0 1-1,0-1 1,0 0-1,0 1 0,0-1 1,0 1-1,0-1 0,-1 1 1,1-1-1,0 0 0,0 1 1,-1-1-1,1 1 1,0-1-1,-1 1 0,1 0 1,0-1-1,-1 1 0,1-1 1,-1 1-1,1 0 0,-1-1 1,1 1-1,-1 0 1,1-1-1,-1 1 0,1 0 1,-2-1-1,-20 4 5,-20 19-26,32-13 128,0 0-1,0 1 0,1 0 0,0 0 0,1 1 1,0 0-1,1 1 0,0-1 0,1 1 0,0 1 0,1-1 1,0 1-1,1 0 0,1 0 0,0 0 0,1 1 0,0-1 1,0 20-1,2-30-100,0 0 1,1 0 0,-1 0-1,1 0 1,0 0 0,0 0-1,0 0 1,0 0 0,0 0-1,1 0 1,-1-1 0,1 1-1,0 0 1,0-1 0,0 0-1,0 1 1,0-1 0,4 3-1,-1-2 2,0 0 0,0 0-1,0-1 1,0 1 0,0-1 0,1 0-1,-1-1 1,1 1 0,9 0 0,-3 0-18,1-2 1,-1 1 0,1-2 0,-1 0 0,0 0 0,1-1 0,-1 0-1,23-8 1,-20 3-52,0 0 0,0-1-1,-1-1 1,0 0 0,13-12 0,-22 17 53,0 0-1,-1 0 1,1 0 0,-1 0 0,0-1 0,-1 1 0,1-1 0,-1 0 0,0 0 0,0 0 0,0-1 0,-1 1 0,0-1 0,0 0 0,0 1 0,-1-1 0,1-8 0,-2 14 3,0-1-1,-1 0 1,1 1 0,0-1-1,0 1 1,-1-1 0,1 0-1,-1 1 1,1-1 0,-1 1-1,1-1 1,-1 1 0,1-1 0,-1 1-1,1-1 1,-1 1 0,1 0-1,-1-1 1,0 1 0,1 0-1,-1-1 1,0 1 0,1 0-1,-1 0 1,0 0 0,1 0 0,-1 0-1,0-1 1,1 1 0,-1 0-1,0 1 1,1-1 0,-1 0-1,0 0 1,0 0 0,1 0-1,-1 0 1,0 1 0,1-1 0,-1 0-1,1 1 1,-1-1 0,0 0-1,0 1 1,-33 15-99,28-10 106,1-1 0,-1 1 0,1 0 0,0 0 0,0 1 0,1-1 1,-1 1-1,1 0 0,1 0 0,0 1 0,0-1 0,-2 9 0,4-13 0,0 0-1,1-1 1,-1 1-1,1 0 1,0 0 0,0 0-1,0 0 1,0 0-1,1 0 1,-1 0-1,1 0 1,0-1-1,-1 1 1,1 0 0,0 0-1,1-1 1,-1 1-1,0-1 1,1 1-1,0-1 1,-1 1 0,1-1-1,0 0 1,0 0-1,0 0 1,1 0-1,-1 0 1,0 0-1,1-1 1,-1 1 0,1-1-1,0 0 1,-1 0-1,1 0 1,3 1-1,4 1-273,0 0 0,0-1-1,0-1 1,0 0-1,0 0 1,0-1 0,13-1-1,-14 0-1395,0 0-1,1-1 1,-2 0 0,18-6-1,18-14-11791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19.052"/>
    </inkml:context>
    <inkml:brush xml:id="br0">
      <inkml:brushProperty name="width" value="0.025" units="cm"/>
      <inkml:brushProperty name="height" value="0.025" units="cm"/>
      <inkml:brushProperty name="color" value="#E71224"/>
    </inkml:brush>
  </inkml:definitions>
  <inkml:trace contextRef="#ctx0" brushRef="#br0">1 1 7719,'0'0'-576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19.800"/>
    </inkml:context>
    <inkml:brush xml:id="br0">
      <inkml:brushProperty name="width" value="0.025" units="cm"/>
      <inkml:brushProperty name="height" value="0.025" units="cm"/>
      <inkml:brushProperty name="color" value="#E71224"/>
    </inkml:brush>
  </inkml:definitions>
  <inkml:trace contextRef="#ctx0" brushRef="#br0">352 149 6054,'-10'-1'1238,"-124"-8"-32,45 5-3960,25-7 6020,9 2 5469,107 6-7818,-1-2 1,77-19 0,-21 4-639,87-7 65,332-4 1,-526 31-276,-13-2-15,0 1 1,0 0-1,0 1 1,-18 1-1,-5 0 5,-29 3-90,0 3 1,-117 27-1,118-20 3,0-2 0,-121 6 0,184-18 31,0 1-1,0-1 1,0 0 0,0 0-1,0 0 1,0 0 0,0 0-1,-1 0 1,1 0 0,0-1 0,0 1-1,0 0 1,0 0 0,0-1-1,0 1 1,0-1 0,0 1-1,0-1 1,0 1 0,0-1 0,-1-1-1,2 1-4,1 0 1,-1 1-1,0-1 0,1 0 0,-1 0 0,0 1 0,1-1 1,-1 0-1,1 0 0,-1 1 0,1-1 0,-1 1 0,1-1 1,0 0-1,-1 1 0,1-1 0,0 1 0,-1 0 0,1-1 1,1 0-1,47-22-62,-21 16 59,0 1 1,0 1-1,1 2 0,-1 0 0,40 3 0,142 21-109,-79-5-581,-108-14 710,-36-2 102,-19-1-83,-20 3 5,1 2 1,-1 3 0,-65 16 0,-148 53-2646,246-70 2058,-44 12-3600,5-7-2573</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21.420"/>
    </inkml:context>
    <inkml:brush xml:id="br0">
      <inkml:brushProperty name="width" value="0.025" units="cm"/>
      <inkml:brushProperty name="height" value="0.025" units="cm"/>
      <inkml:brushProperty name="color" value="#E71224"/>
    </inkml:brush>
  </inkml:definitions>
  <inkml:trace contextRef="#ctx0" brushRef="#br0">86 77 6566,'0'0'2851,"-8"-1"-1613,1 1-1372,-26-3 2349,30 2-720,23 0-416,222-3 1949,118-13-2676,-88 3-246,-247 11 84,-65 2 5,-424 12-113,64-1 103,658-22-230,-57 2 20,-161 9 26,39-1 12,90-14 0,-152 11 2,-26 2 44,-30-1 17,-317 14-118,294-4-40,0 2 1,0 4-1,-98 30 0,119-28-1813,18-9-2584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5.982"/>
    </inkml:context>
    <inkml:brush xml:id="br0">
      <inkml:brushProperty name="width" value="0.025" units="cm"/>
      <inkml:brushProperty name="height" value="0.025" units="cm"/>
      <inkml:brushProperty name="color" value="#E71224"/>
    </inkml:brush>
  </inkml:definitions>
  <inkml:trace contextRef="#ctx0" brushRef="#br0">1 968 5445,'0'0'3235,"1"-8"-2327,0 2-879,1 0 0,0 0 0,1 0 0,-1 1 0,1-1 0,0 1 0,0 0 0,1 0 0,0 0 0,0 0 0,0 0 1,0 1-1,1 0 0,5-5 0,21-15 45,38-24 0,-29 22 4,132-89 257,5 8 1,4 8 0,203-78-1,-227 116-277,3 7 1,1 7-1,3 7 0,203-23 0,-286 54 297,1 3-1,-1 4 1,1 4 0,-1 3-1,0 4 1,110 26 0,524 193 1991,-674-213-2162,-18-7-146,19 6 214,-1 2 0,53 28 0,-84-39-129,-1 1 0,1 0-1,-1 0 1,-1 1 0,1 0 0,-1 1 0,-1-1 0,1 2 0,-1-1 0,-1 1 0,1 0-1,-2 0 1,1 1 0,7 19 0,-4 32 287,-8-47-409,-1-13-87,0-1 1,0 1-1,0-1 0,0 1 0,0-1 0,0 1 1,0-1-1,0 1 0,1-1 0,-1 1 0,0-1 1,0 1-1,0-1 0,0 1 0,1-1 0,-1 1 1,0-1-1,0 1 0,1-1 0,-1 0 0,0 1 1,1-1-1,-1 0 0,1 1 0,-1-1 1,0 0-1,1 1 0,-1-1 0,1 0 0,-1 0 1,1 1-1,-1-1 0,1 0 0,-1 0 0,1 0 1,-1 0-1,1 0 0,-1 0 0,1 0 0,-1 0 1,1 0-1,-1 0 0,1 0 0,-1 0 0,1 0 1,-1 0-1,1 0 0,-1 0 0,1-1 0,0 1 1,20-17-6393,-8-4-1780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6.403"/>
    </inkml:context>
    <inkml:brush xml:id="br0">
      <inkml:brushProperty name="width" value="0.025" units="cm"/>
      <inkml:brushProperty name="height" value="0.025" units="cm"/>
      <inkml:brushProperty name="color" value="#E71224"/>
    </inkml:brush>
  </inkml:definitions>
  <inkml:trace contextRef="#ctx0" brushRef="#br0">0 95 9673,'0'0'1602,"0"8"-764,2 12-196,0 0 1,1 0 0,1 0-1,1-1 1,0 1 0,13 26-1,-15-38-396,1 1 0,0-1 0,0 0 0,1 0 0,0-1 0,1 0 0,-1 0 0,1 0 0,1 0 0,-1-1 0,1 0 0,0 0 0,1-1 0,0 0 0,-1 0 0,1-1 0,13 5 0,-18-8-150,1-1 0,-1 1 1,0-1-1,1 0 0,-1 0 1,1 0-1,-1-1 0,1 1 1,-1-1-1,0 0 1,1 0-1,-1 0 0,0 0 1,0-1-1,0 1 0,0-1 1,0 0-1,0 0 0,0 0 1,0 0-1,-1 0 0,1-1 1,-1 1-1,0-1 1,0 1-1,0-1 0,2-3 1,9-13-140,-2 0-1,0 0 1,9-24 0,-10 23 171,3-11-325,0 0 1,-3-1-1,0 0 1,8-56-1,-17 75-4099,-1 9-1054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19.147"/>
    </inkml:context>
    <inkml:brush xml:id="br0">
      <inkml:brushProperty name="width" value="0.025" units="cm"/>
      <inkml:brushProperty name="height" value="0.025" units="cm"/>
      <inkml:brushProperty name="color" value="#E71224"/>
    </inkml:brush>
  </inkml:definitions>
  <inkml:trace contextRef="#ctx0" brushRef="#br0">7428 567 3844,'0'0'6950,"-4"-8"-6411,1-5-320,2 9-5,0 0 0,-1 0 1,1 0-1,0 1 0,-1-1 0,0 0 1,-4-5-1,-26-26 6610,-34-14-5319,47 35-1309,-8-1-261,0 1 0,-1 1 0,0 2 0,-1 1 0,0 1 0,-41-7 0,53 12-83,-19-5 150,-1001-217-9,377 159-23,-7 51 51,535 15-23,-784 29-30,-49 49 32,723-60 0,35 3-24,-372 87 0,-177 131-24,647-198 60,-36 13-32,-167 87 1,295-131 17,-1 2 0,1 0 1,1 0-1,0 2 0,1 0 0,0 1 0,1 0 0,0 1 0,2 1 1,0 0-1,0 1 0,2 0 0,0 0 0,1 1 0,0 1 0,2 0 0,0 0 1,1 0-1,-4 25 0,2 2 14,1 0 1,0 61-1,6-105-40,1-1-1,0 0 0,0 1 1,0-1-1,0 0 0,0 1 1,0-1-1,0 0 0,0 0 1,1 1-1,-1-1 0,0 0 1,1 0-1,-1 1 0,1-1 1,-1 0-1,1 0 0,0 0 1,0 0-1,-1 0 1,1 0-1,0 0 0,0 0 1,0 0-1,0 0 0,0 0 1,0-1-1,0 1 0,0 0 1,0-1-1,1 1 0,-1-1 1,0 1-1,0-1 0,1 1 1,-1-1-1,0 0 0,0 0 1,1 0-1,-1 0 0,0 0 1,2 0-1,0 0-277,-1-1 0,0 0 0,0 1 1,0-1-1,1 0 0,-1 0 0,0-1 0,0 1 0,0 0 0,-1-1 0,1 1 0,0-1 1,0 0-1,-1 1 0,1-1 0,-1 0 0,1 0 0,-1 0 0,0 0 0,0 0 0,0 0 1,0 0-1,1-4 0,1-27-4349,-3 20 325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19.492"/>
    </inkml:context>
    <inkml:brush xml:id="br0">
      <inkml:brushProperty name="width" value="0.025" units="cm"/>
      <inkml:brushProperty name="height" value="0.025" units="cm"/>
      <inkml:brushProperty name="color" value="#E71224"/>
    </inkml:brush>
  </inkml:definitions>
  <inkml:trace contextRef="#ctx0" brushRef="#br0">130 1 6726,'-6'2'161,"-1"0"0,1 1-1,0-1 1,0 1 0,0 1-1,1-1 1,-1 1-1,1 0 1,0 0 0,0 1-1,0 0 1,1 0 0,-1 0-1,1 0 1,0 0 0,-5 11-1,4-7 181,0 1 0,0 0 0,1 0-1,0 0 1,1 0 0,0 1 0,1 0 0,0-1 0,-1 19 0,4-18-108,0-1 1,0 1 0,1-1 0,0 1 0,1-1 0,0 0 0,0 0 0,1 0 0,1 0 0,0-1 0,0 0 0,1 0 0,8 10 0,-11-14-190,1-1 0,0 1 0,0-1 0,1 0 0,-1 0 0,1-1 0,0 0 0,0 1 0,0-1 0,0-1 0,0 1 0,1-1 0,-1 0 0,1 0 0,0-1 0,-1 0 1,1 0-1,0 0 0,0-1 0,0 1 0,0-1 0,-1-1 0,1 1 0,0-1 0,10-2 0,-8-1 15,1 0 0,-1 0 0,1 0 0,-1-1 0,-1 0 0,1 0 0,-1-1 0,0 0 0,12-14 1,52-68-3521,-64 78 2391,32-45-6382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8.644"/>
    </inkml:context>
    <inkml:brush xml:id="br0">
      <inkml:brushProperty name="width" value="0.025" units="cm"/>
      <inkml:brushProperty name="height" value="0.025" units="cm"/>
      <inkml:brushProperty name="color" value="#E71224"/>
    </inkml:brush>
  </inkml:definitions>
  <inkml:trace contextRef="#ctx0" brushRef="#br0">7166 107 4356,'0'0'3614,"0"-8"-3117,0-2-398,1 2 203,-1 0 0,0 0 1,0 1-1,-4-17 0,4 23-172,0-1 1,-1 0-1,1 1 0,-1-1 0,0 0 1,0 1-1,1-1 0,-1 1 0,0-1 1,0 1-1,0-1 0,-1 1 0,1 0 1,0-1-1,0 1 0,-1 0 0,1 0 1,-1 0-1,1 0 0,-1 0 0,1 0 1,-1 1-1,1-1 0,-1 0 0,0 1 0,0-1 1,1 1-1,-1 0 0,0-1 0,-2 1 1,-88 2 669,-141 22 0,88-7-756,-29 1 224,-546 34 227,-415-72-1317,301 2 1056,-48-2-446,680 9 133,-899-11-104,973 31 158,-211 44-1,-124 60 95,217-50 372,243-63-409,-177 50 1911,153-41-1788,1 2 0,0 0 0,0 2-1,-36 24 1,55-31-109,1-1-1,0 1 1,0 0-1,0 1 1,0 0-1,1 0 1,0 0-1,1 0 1,0 1-1,0-1 0,0 1 1,1 0-1,0 0 1,1 1-1,0-1 1,0 0-1,1 1 1,0-1-1,0 1 1,1 0-1,0-1 1,0 1-1,1-1 1,0 1-1,1-1 0,0 1 1,0-1-1,7 15 1,-7-18-92,49 92 170,-8-39-2802,-40-60-1995,-3-10 2922,-6-17-697,-9 1-1166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34.246"/>
    </inkml:context>
    <inkml:brush xml:id="br0">
      <inkml:brushProperty name="width" value="0.025" units="cm"/>
      <inkml:brushProperty name="height" value="0.025" units="cm"/>
    </inkml:brush>
  </inkml:definitions>
  <inkml:trace contextRef="#ctx0" brushRef="#br0">0 87 4933,'0'0'1441,"31"-2"1725,-28 2-3120,400-62 1862,-313 44-4583,-75 13-314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8.988"/>
    </inkml:context>
    <inkml:brush xml:id="br0">
      <inkml:brushProperty name="width" value="0.025" units="cm"/>
      <inkml:brushProperty name="height" value="0.025" units="cm"/>
      <inkml:brushProperty name="color" value="#E71224"/>
    </inkml:brush>
  </inkml:definitions>
  <inkml:trace contextRef="#ctx0" brushRef="#br0">11 0 8264,'0'0'1986,"-11"48"-1282,11-33 257,0 0 288,9 1-63,-2 0-290,9-1-159,10 1 0,8-1-321,9-3-288,8-10-800,3-2-4709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48.054"/>
    </inkml:context>
    <inkml:brush xml:id="br0">
      <inkml:brushProperty name="width" value="0.025" units="cm"/>
      <inkml:brushProperty name="height" value="0.025" units="cm"/>
      <inkml:brushProperty name="color" value="#E71224"/>
    </inkml:brush>
  </inkml:definitions>
  <inkml:trace contextRef="#ctx0" brushRef="#br0">29 1 993,'0'0'9145,"-4"11"-8798,-3 11 55,2 2 1,0-1 0,2 0 0,0 1-1,2 0 1,0-1 0,2 1 0,4 30-1,-4-52-395,0 1 0,0-1-1,0 1 1,0 0 0,0-1 0,1 0-1,-1 1 1,1-1 0,-1 0-1,1 0 1,0 0 0,0 0 0,0 0-1,0 0 1,0 0 0,1-1-1,-1 1 1,4 1 0,-1-1 29,0 0 1,0 0-1,1-1 1,-1 0-1,1 0 0,0 0 1,-1-1-1,10 1 1,6-3 76,1-1 0,-1 0 0,34-11 0,300-66 1355,-301 75-1433,0 2 0,79 7 0,-85-1 316,0-2 1,1-3-1,70-10 1,-85 6-228,3-3-65,1 3-1,0 1 0,47-1 0,-82 6-51,-1 1 0,0-1 1,1 0-1,-1 1 0,0-1 0,1 1 0,-1-1 0,0 1 0,0 0 0,0 0 0,0 0 0,0 0 0,0 1 0,0-1 0,0 0 0,0 1 0,-1-1 0,1 1 0,0 0 0,-1 0 0,1-1 0,-1 1 0,0 0 1,0 0-1,0 0 0,0 1 0,0-1 0,0 0 0,0 3 0,2 7-56,-1 1 0,0-1 0,-1 0 0,-1 20 0,2 7-1391,3-25-398,4-13-2260,0-8-152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48.580"/>
    </inkml:context>
    <inkml:brush xml:id="br0">
      <inkml:brushProperty name="width" value="0.025" units="cm"/>
      <inkml:brushProperty name="height" value="0.025" units="cm"/>
      <inkml:brushProperty name="color" value="#E71224"/>
    </inkml:brush>
  </inkml:definitions>
  <inkml:trace contextRef="#ctx0" brushRef="#br0">0 180 7559,'0'0'8515,"6"-10"-7773,2-2-500,1 0-1,0 1 1,1 0 0,0 1-1,0 0 1,1 1 0,1 0-1,0 0 1,0 1 0,20-9-1,-11 7-194,0 2 0,1 0-1,-1 2 1,1 0-1,1 1 1,-1 2 0,1 0-1,0 1 1,-1 2-1,42 3 1,-60-2-42,0-1 1,0 2-1,0-1 1,1 0-1,-2 1 0,1-1 1,0 1-1,0 0 1,0 1-1,-1-1 1,1 1-1,-1-1 1,0 1-1,5 6 0,0 1 9,0 1-1,-1 0 1,9 17-1,21 30 102,-35-55-96,1 1-1,0-1 1,0-1 0,1 1 0,-1 0-1,1-1 1,-1 0 0,1 0 0,0 0-1,0 0 1,0 0 0,0-1 0,8 2-1,7 0 12,0-2-1,0 0 1,28-3-1,-28 1-10,0 1-1,-1 0 1,32 5 0,-46-4-10,0 0 0,0 1 0,0-1 1,-1 1-1,1 0 0,-1 0 1,1 0-1,-1 0 0,0 1 0,0-1 1,0 1-1,4 4 0,-5-4 2,1 0 0,-1-1 0,1 1 1,0-1-1,-1 0 0,1 0 0,0 0 0,0 0 0,1 0 0,-1-1 0,0 1 0,1-1 0,-1 0 1,0 0-1,1 0 0,0-1 0,4 1 0,1-1 15,1-1 0,0 0 1,-1-1-1,0 0 0,1 0 0,-1-1 1,0-1-1,0 1 0,0-1 0,-1-1 1,1 0-1,14-11 0,-17 11-24,0 1 0,0-2 0,0 1 0,0-1 0,-1 0 0,0 0-1,0 0 1,-1-1 0,0 1 0,0-1 0,0 0 0,-1 0 0,0-1 0,-1 1 0,1-1 0,1-11 0,-4 16-241,0 0 1,0 0 0,0 0 0,0 0-1,0 0 1,-1-1 0,0 1 0,1 0 0,-1 0-1,0 0 1,-1 0 0,1 0 0,0 1-1,-1-1 1,-3-5 0,-17-17-5933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0.079"/>
    </inkml:context>
    <inkml:brush xml:id="br0">
      <inkml:brushProperty name="width" value="0.025" units="cm"/>
      <inkml:brushProperty name="height" value="0.025" units="cm"/>
      <inkml:brushProperty name="color" value="#E71224"/>
    </inkml:brush>
  </inkml:definitions>
  <inkml:trace contextRef="#ctx0" brushRef="#br0">46 1 7175,'0'0'14216,"4"13"-13004,-4-12-1176,3 6 109,-1 0-1,0 0 1,-1 0 0,0 0-1,0 1 1,0-1 0,-1 0-1,0 1 1,0-1-1,-1 1 1,0-1 0,-3 12-1,-9 19 431,5-17-19,1 0 0,-7 42-1,13-62-548,1 0 0,0 0 0,0 1 0,0-1 0,0 0 0,0 0 1,0 0-1,1 0 0,-1 0 0,0 1 0,1-1 0,-1 0 0,0 0 0,1 0 0,-1 0 0,1 0 0,0 0 0,-1 0 0,1 0 0,0 0 0,0-1 0,-1 1 0,1 0 0,0 0 0,2 0 0,-1 1 9,1-1 0,1 1 0,-1-1 0,0 0 0,0 0-1,0-1 1,1 1 0,-1 0 0,4-1 0,10 0 7,0 0-1,29-5 1,-39 4-59,23-4-219,-18 3 114,0 0 0,0 0 0,1 2-1,23 0 1,-35 0 136,-1 1 1,1-1-1,0 0 0,-1 1 0,1-1 0,0 1 1,-1-1-1,1 1 0,-1-1 0,1 1 1,-1-1-1,1 1 0,-1 0 0,1-1 0,-1 1 1,0 0-1,1-1 0,-1 1 0,0 0 1,0-1-1,1 1 0,-1 0 0,0 0 0,0-1 1,0 1-1,0 0 0,0 0 0,0-1 1,0 1-1,0 0 0,0-1 0,0 1 0,0 0 1,-1 0-1,1-1 0,-1 2 0,-10 27 6,5-22 89,-1-1 0,0 1 0,-1-1 0,1 0 1,-1-1-1,-1 0 0,1 0 0,0-1 0,-1 0 0,0-1 0,-13 4 0,9-3 111,0-1-1,0 0 1,0-1-1,-1 0 1,1-1-1,-1-1 1,-20-2-1,33 2-221,0 0-1,0 0 0,0 0 1,0 0-1,0 0 1,0 0-1,0-1 0,0 1 1,0 0-1,0-1 1,0 1-1,0 0 0,1-1 1,-1 1-1,0-1 1,0 1-1,0-1 0,1 0 1,-1 1-1,0-1 1,0 0-1,1 0 0,-1 0 1,1 1-1,-1-1 1,1 0-1,-1 0 1,1 0-1,-1 0 0,1 0 1,0 0-1,0 0 1,-1 0-1,1 0 0,0 0 1,0 0-1,0 0 1,0 0-1,0 0 0,0 0 1,0 0-1,1 0 1,-1 0-1,1-1 0,0-1-429,0 1 0,0-1 0,0 1 0,1-1 0,-1 1 0,1 0 0,-1 0 0,1-1 0,0 1 0,0 1-1,0-1 1,0 0 0,0 0 0,1 1 0,3-3 0,20-6-5378,2 0-2494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0.409"/>
    </inkml:context>
    <inkml:brush xml:id="br0">
      <inkml:brushProperty name="width" value="0.025" units="cm"/>
      <inkml:brushProperty name="height" value="0.025" units="cm"/>
      <inkml:brushProperty name="color" value="#E71224"/>
    </inkml:brush>
  </inkml:definitions>
  <inkml:trace contextRef="#ctx0" brushRef="#br0">94 1 12620,'0'0'7618,"-4"12"-6161,-14 44-18,-29 94 1286,40-123-2535,1 0-1,1 0 1,-1 48-1,6-71-217,0 0 0,0 0 0,1 0 0,0 1 0,-1-1 0,2 0 0,-1 0 0,0 0 0,1 0 0,0 0 0,0-1 0,0 1 0,0-1 0,0 1 0,1-1 0,0 0 0,-1 1 0,1-1 0,1-1 0,5 6 0,-4-5-431,-1 0 0,1-1 0,0 0 0,0 0 1,0 0-1,10 2 0,-8-2-820,-1-1 1,0-1-1,1 1 0,-1-1 1,13-2-1,8-4-5314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0.738"/>
    </inkml:context>
    <inkml:brush xml:id="br0">
      <inkml:brushProperty name="width" value="0.025" units="cm"/>
      <inkml:brushProperty name="height" value="0.025" units="cm"/>
      <inkml:brushProperty name="color" value="#E71224"/>
    </inkml:brush>
  </inkml:definitions>
  <inkml:trace contextRef="#ctx0" brushRef="#br0">21 0 15567,'0'0'6470,"-9"61"-4965,-1-39-256,10 0-544,-1 1-417,1-1-224,0-4-32,1-4-704,9-1-705,2-9-257,1-4-928,3 0-2531,-3-17-2691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1.094"/>
    </inkml:context>
    <inkml:brush xml:id="br0">
      <inkml:brushProperty name="width" value="0.025" units="cm"/>
      <inkml:brushProperty name="height" value="0.025" units="cm"/>
      <inkml:brushProperty name="color" value="#E71224"/>
    </inkml:brush>
  </inkml:definitions>
  <inkml:trace contextRef="#ctx0" brushRef="#br0">215 111 13453,'0'0'5861,"-24"51"-4676,17-20 33,0 3-33,2 0-288,1-4-513,4-3-256,0-5-64,4-5-128,3-6-641,0-5-480,-2-4-833,-1-2-1537</inkml:trace>
  <inkml:trace contextRef="#ctx0" brushRef="#br0" timeOffset="1">0 17 12139,'0'0'10603,"65"-13"-9579,-27 13-287,-2-2-352,2 0-257,-4 2-96,-5 0-64,-4 0-1442,-3 2-1216,-1 0-2852,-1 0-5860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1.620"/>
    </inkml:context>
    <inkml:brush xml:id="br0">
      <inkml:brushProperty name="width" value="0.025" units="cm"/>
      <inkml:brushProperty name="height" value="0.025" units="cm"/>
      <inkml:brushProperty name="color" value="#E71224"/>
    </inkml:brush>
  </inkml:definitions>
  <inkml:trace contextRef="#ctx0" brushRef="#br0">0 1 11627,'0'0'6919,"47"15"-5670,-16-11 32,1-1-320,4 0-449,2-2-384,-4-1-192,-3 0-1409,-6 0-1282,-5 0-2914,-4-6-3139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1.993"/>
    </inkml:context>
    <inkml:brush xml:id="br0">
      <inkml:brushProperty name="width" value="0.025" units="cm"/>
      <inkml:brushProperty name="height" value="0.025" units="cm"/>
      <inkml:brushProperty name="color" value="#E71224"/>
    </inkml:brush>
  </inkml:definitions>
  <inkml:trace contextRef="#ctx0" brushRef="#br0">40 1 15919,'0'0'6054,"-18"56"-5029,13-32 128,-2 0-577,1 4-415,2-5-97,4 1-32,0-4-160,10-3-962,2-4-799,1-4-802,1-9-1281,-1 0-1120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2.337"/>
    </inkml:context>
    <inkml:brush xml:id="br0">
      <inkml:brushProperty name="width" value="0.025" units="cm"/>
      <inkml:brushProperty name="height" value="0.025" units="cm"/>
      <inkml:brushProperty name="color" value="#E71224"/>
    </inkml:brush>
  </inkml:definitions>
  <inkml:trace contextRef="#ctx0" brushRef="#br0">276 149 9161,'0'0'9353,"-26"67"-8296,19-39-161,2 2-223,3-3-481,2-2-160,0-2 0,0-3-512,5-6-545,-3-2-352,0-7-1410</inkml:trace>
  <inkml:trace contextRef="#ctx0" brushRef="#br0" timeOffset="1">0 44 0,'0'0'22229,"59"-43"-21524,-15 43-225,10 0-352,-4 6-96,-3-1-288,-6-1-993,-6 0-1121,-7-4-2051,-2 0-2721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54.852"/>
    </inkml:context>
    <inkml:brush xml:id="br0">
      <inkml:brushProperty name="width" value="0.025" units="cm"/>
      <inkml:brushProperty name="height" value="0.025" units="cm"/>
    </inkml:brush>
  </inkml:definitions>
  <inkml:trace contextRef="#ctx0" brushRef="#br0">43 206 9513,'0'0'4586,"-7"0"-1896,5 0-2541,0 0 0,1 0 0,-1 0 0,1-1 0,-1 1 0,1 0 0,-1-1 1,1 1-1,-1-1 0,1 0 0,-1 1 0,1-1 0,-1 0 0,1 0 0,0 0 0,0 0 0,-1 0 0,1 0 0,0 0 0,0 0 0,0-1 0,0 1 0,0 0 0,1-1 0,-2-2 0,1 2-11,1-1 0,0 1 0,0-1 0,0 1 1,0-1-1,1 1 0,-1-1 0,1 1 0,0-1 0,-1 1 0,1-1 0,0 1 0,0 0 0,1-1 0,-1 1 0,0 0 0,1 0 0,-1 0 1,1 0-1,4-3 0,3-5 226,0 1 0,1 0 0,0 0 0,0 1 0,1 1 1,22-12-1,-27 15-284,1 1 0,-1 1-1,1-1 1,0 1 0,-1 0 0,1 1 0,0 0 0,0 0 0,0 0 0,0 1 0,0 0 0,0 0-1,0 1 1,12 2 0,-16-2-66,0 1 0,0-1 0,0 1 0,0 0 0,0 0 0,-1 0 0,1 0 0,-1 1-1,1-1 1,-1 1 0,0-1 0,0 1 0,0 0 0,0 0 0,-1 0 0,1 0 0,-1 0 0,0 0 0,1 0 0,-1 0-1,-1 0 1,1 1 0,0-1 0,-1 5 0,2 12 136,0 0-1,-4 38 1,2-44-71,-4 22 219,-11 53 1,9-57 133,0 0 1,-1 49 0,10-78-68,4-10-83,4-9 128,-2-6-349,-1-1-1,-1 1 1,-2-1 0,0-1 0,-1 1 0,-1-1 0,-2 0 0,0 1 0,-1-1-1,-2 0 1,0 1 0,-2-1 0,0 1 0,-10-29 0,12 48-62,1-2-3,-1 0 0,0 0-1,0 0 1,-1 0 0,0 0-1,0 1 1,0 0 0,0-1-1,-1 1 1,-5-5 0,8 10-50,1 0 45,0 1 0,1 0 1,-1-1-1,0 1 0,0 0 0,0-1 0,0 1 0,1 0 0,-1-1 0,0 1 1,1-1-1,-1 1 0,0 0 0,1-1 0,-1 1 0,1-1 0,-1 1 0,1-1 0,-1 0 1,1 1-1,-1-1 0,1 1 0,0-1 0,-1 0 0,1 0 0,-1 1 0,2-1 1,18 11 5,-2-6-167,0 0-1,1-2 1,-1 0 0,1-1-1,0-1 1,0-1-1,-1-1 1,1 0 0,0-1-1,-1-1 1,1-1-1,19-7 1,-37 11-184,0 0 1,0-1 0,-1 1-1,1 0 1,0-1-1,0 1 1,0-1 0,-1 1-1,1-1 1,0 1-1,0-1 1,-1 1 0,1-1-1,-1 0 1,1 1-1,0-1 1,-1 0 0,1 0-1,-1 1 1,0-1-1,1 0 1,-1 0 0,1 0-1,-1 1 1,0-1-1,0 0 1,0 0 0,0 0-1,1 0 1,-1 0-1,0 0 1,0 1 0,-1-1-1,1 0 1,0 0-1,0 0 1,0 0 0,0 0-1,-1-1 1,-2-16-7404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2.693"/>
    </inkml:context>
    <inkml:brush xml:id="br0">
      <inkml:brushProperty name="width" value="0.025" units="cm"/>
      <inkml:brushProperty name="height" value="0.025" units="cm"/>
      <inkml:brushProperty name="color" value="#E71224"/>
    </inkml:brush>
  </inkml:definitions>
  <inkml:trace contextRef="#ctx0" brushRef="#br0">1 109 2755,'0'0'16858,"9"3"-15550,2-1-1133,-1 0-1,0 0 0,1-1 1,0 0-1,-1-1 0,1 0 1,-1 0-1,1-1 1,-1-1-1,1 0 0,-1 0 1,0-1-1,1-1 1,14-6-1,-21 8-160,0 0 0,0 0 0,0 0 0,0 0 0,-1-1-1,1 1 1,-1-1 0,0 0 0,0 0 0,0 0 0,0 0 0,0-1 0,-1 1 0,1-1 0,-1 1 0,0-1 0,0 0 0,0 0 0,-1 0-1,1 0 1,-1 0 0,1-7 0,-3 10-12,1 0-1,-1 0 0,0 0 0,0 0 1,0 0-1,0 0 0,1 0 1,-1 0-1,0 0 0,-1 0 1,1 1-1,0-1 0,0 0 0,0 1 1,0-1-1,-1 1 0,1-1 1,0 1-1,0 0 0,-1-1 0,1 1 1,0 0-1,-1 0 0,1 0 1,0 0-1,-1 0 0,1 0 1,0 0-1,-1 0 0,-1 1 0,-47 6 2,40-2 78,-1-1 1,0 2-1,1-1 0,0 1 0,1 1 1,-1 0-1,1 0 0,0 1 1,1 0-1,0 0 0,0 1 1,-9 13-1,17-21-72,-1 0-1,0 1 1,1-1 0,-1 0-1,1 0 1,-1 1 0,1-1-1,0 0 1,-1 1 0,1-1-1,0 1 1,0-1 0,0 0-1,0 1 1,0-1 0,0 0-1,0 1 1,1-1 0,-1 0 0,0 1-1,1-1 1,-1 0 0,1 1-1,0-1 1,-1 0 0,1 0-1,0 0 1,0 0 0,-1 1-1,1-1 1,0 0 0,0-1-1,0 1 1,0 0 0,1 0-1,-1 0 1,0-1 0,0 1-1,0 0 1,1-1 0,-1 1-1,2 0 1,7 2-95,0 0-1,0-1 0,0 0 1,16 0-1,-17-1-163,94 3-7060,-91-4 5219,19 0-5564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3.036"/>
    </inkml:context>
    <inkml:brush xml:id="br0">
      <inkml:brushProperty name="width" value="0.025" units="cm"/>
      <inkml:brushProperty name="height" value="0.025" units="cm"/>
      <inkml:brushProperty name="color" value="#E71224"/>
    </inkml:brush>
  </inkml:definitions>
  <inkml:trace contextRef="#ctx0" brushRef="#br0">186 0 14798,'0'0'3304,"6"12"-1446,8 17-1158,0-5-117,-2 0 1,-1 1 0,0 1-1,-2 0 1,6 31 0,-13-42-556,-1 0 1,-1 0 0,-1 1 0,0-1 0,0 0-1,-2 0 1,0-1 0,-1 1 0,0 0 0,-1-1-1,-1 0 1,0 0 0,-1-1 0,-9 16 0,1-8-232,0-1 0,-1 0 0,-2-1 0,0-1 1,0 0-1,-2-1 0,-33 21 0,24-21-2397,8-11-2653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3.687"/>
    </inkml:context>
    <inkml:brush xml:id="br0">
      <inkml:brushProperty name="width" value="0.025" units="cm"/>
      <inkml:brushProperty name="height" value="0.025" units="cm"/>
      <inkml:brushProperty name="color" value="#E71224"/>
    </inkml:brush>
  </inkml:definitions>
  <inkml:trace contextRef="#ctx0" brushRef="#br0">0 0 6118,'0'0'17040,"69"19"-16592,-26-16-288,11-3-192,0 0-1473,0 0-2018,-6-10-4036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4.075"/>
    </inkml:context>
    <inkml:brush xml:id="br0">
      <inkml:brushProperty name="width" value="0.025" units="cm"/>
      <inkml:brushProperty name="height" value="0.025" units="cm"/>
      <inkml:brushProperty name="color" value="#E71224"/>
    </inkml:brush>
  </inkml:definitions>
  <inkml:trace contextRef="#ctx0" brushRef="#br0">38 0 9001,'0'0'8541,"1"11"-6902,2 36-866,-1-1 0,-3 0 0,-1 0 1,-3 0-1,-11 52 0,11-78-712,0-4 61,2 1 1,0 0-1,-1 22 0,4-38-80,1-1 0,-1 1 1,0-1-1,1 1 1,-1-1-1,0 0 0,1 1 1,-1-1-1,1 1 0,-1-1 1,1 0-1,-1 1 0,1-1 1,-1 0-1,1 1 1,-1-1-1,1 0 0,-1 0 1,1 1-1,-1-1 0,1 0 1,0 0-1,-1 0 0,1 0 1,-1 0-1,1 0 1,0 0-1,-1 0 0,1 0 1,-1 0-1,2-1 0,21-2 701,-5-6-637,0 0 1,-1-1 0,-1-1-1,1-1 1,-2-1 0,0 0-1,24-27 1,-12 14-47,-8 8-137,7-5-110,-2-1-1,0-1 0,-2-1 1,25-38-1,-47 64-99,3-6-482,-14 5-12786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4.403"/>
    </inkml:context>
    <inkml:brush xml:id="br0">
      <inkml:brushProperty name="width" value="0.025" units="cm"/>
      <inkml:brushProperty name="height" value="0.025" units="cm"/>
      <inkml:brushProperty name="color" value="#E71224"/>
    </inkml:brush>
  </inkml:definitions>
  <inkml:trace contextRef="#ctx0" brushRef="#br0">12 1 12812,'0'0'7271,"-11"56"-5894,22-46-192,7-1-640,3 1-417,3 0-288,-1-2-1730,-1-1-2210,1-4-4516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4.761"/>
    </inkml:context>
    <inkml:brush xml:id="br0">
      <inkml:brushProperty name="width" value="0.025" units="cm"/>
      <inkml:brushProperty name="height" value="0.025" units="cm"/>
      <inkml:brushProperty name="color" value="#E71224"/>
    </inkml:brush>
  </inkml:definitions>
  <inkml:trace contextRef="#ctx0" brushRef="#br0">1 3 14798,'0'0'8168,"64"10"-7784,-29-10-288,4 0-480,-1-5-1954,-4-3-3748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5.106"/>
    </inkml:context>
    <inkml:brush xml:id="br0">
      <inkml:brushProperty name="width" value="0.025" units="cm"/>
      <inkml:brushProperty name="height" value="0.025" units="cm"/>
      <inkml:brushProperty name="color" value="#E71224"/>
    </inkml:brush>
  </inkml:definitions>
  <inkml:trace contextRef="#ctx0" brushRef="#br0">0 393 12780,'0'0'14547,"12"-9"-14349,27-27-364,-1-1 1,-2-2-1,55-77 1,-52 58-1036,-50 110 758,9-45 448,-6 17-13,0 0 0,2 0 0,1 0 0,0 1 0,2-1 0,1 1 0,2 31 0,0-55-180,0 0 0,0-1 0,1 1 0,-1 0 1,0 0-1,1-1 0,-1 1 0,1 0 0,-1 0 0,1-1 1,-1 1-1,1 0 0,-1-1 0,1 1 0,0-1 0,-1 1 1,1-1-1,0 1 0,0-1 0,-1 0 0,1 1 0,0-1 1,0 0-1,0 1 0,-1-1 0,1 0 0,0 0 0,0 0 1,0 0-1,0 0 0,-1 0 0,1 0 0,0 0 0,0 0 1,0 0-1,0 0 0,-1-1 0,1 1 0,0 0 0,0-1 1,0 1-1,1-1 0,14-10-7030</inkml:trace>
  <inkml:trace contextRef="#ctx0" brushRef="#br0" timeOffset="1">393 1 14542,'0'0'3635,"-1"11"-1649,-1 4-1388,0 0 0,2 1 0,0-1 0,0 1 0,2-1-1,0 0 1,5 20 0,-4-26-570,0 1 0,-1-1 0,0 1 0,0 0 0,-1-1 0,0 1 0,-1 0 0,0 0 0,0 0 0,-1-1-1,0 1 1,-1 0 0,0-1 0,-1 1 0,0-1 0,-1 0 0,1 0 0,-2 0 0,1 0 0,-1-1 0,-1 1 0,1-1 0,-1-1-1,-1 1 1,-10 9 0,1-3-366,0 0-1,-1-2 1,-1 0-1,-20 10 0,-41 13-5142,29-18-1518</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5.545"/>
    </inkml:context>
    <inkml:brush xml:id="br0">
      <inkml:brushProperty name="width" value="0.025" units="cm"/>
      <inkml:brushProperty name="height" value="0.025" units="cm"/>
      <inkml:brushProperty name="color" value="#E71224"/>
    </inkml:brush>
  </inkml:definitions>
  <inkml:trace contextRef="#ctx0" brushRef="#br0">181 0 10570,'0'0'1255,"-10"7"159,-4 3-958,0 0 0,1 1-1,0 1 1,1 0 0,1 0-1,-1 2 1,2-1 0,0 1 0,1 1-1,-11 20 1,13-15-133,1 0 1,1 1-1,0-1 1,1 1-1,2 0 1,0 0-1,1 0 1,1 0-1,4 31 0,-1-31-605,1 0-1,0 0 0,2-1 0,0 0 0,14 31 0,-18-47-374,1 0-1,-1 0 0,0 0 0,1 0 0,0 0 1,0 0-1,0-1 0,7 7 0,8 1-4851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6.135"/>
    </inkml:context>
    <inkml:brush xml:id="br0">
      <inkml:brushProperty name="width" value="0.025" units="cm"/>
      <inkml:brushProperty name="height" value="0.025" units="cm"/>
      <inkml:brushProperty name="color" value="#E71224"/>
    </inkml:brush>
  </inkml:definitions>
  <inkml:trace contextRef="#ctx0" brushRef="#br0">42 0 10826,'0'0'11627,"-41"47"-10986,41-23-97,0-1-95,11 0-161,5-4-160,4-4-64,3-6 0,8-6-448,-6-3-929,-2 0-1154,1-5-2081,1-12-1794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6.476"/>
    </inkml:context>
    <inkml:brush xml:id="br0">
      <inkml:brushProperty name="width" value="0.025" units="cm"/>
      <inkml:brushProperty name="height" value="0.025" units="cm"/>
      <inkml:brushProperty name="color" value="#E71224"/>
    </inkml:brush>
  </inkml:definitions>
  <inkml:trace contextRef="#ctx0" brushRef="#br0">272 1 3876,'0'0'11146,"-50"76"-8808,24-38-896,-6 6 63,-4 5 1,2 2-545,5 2-481,-2-4-384,11-2-64,10-11-576,6-10-1026,4-15-1313,5-11-4291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55.715"/>
    </inkml:context>
    <inkml:brush xml:id="br0">
      <inkml:brushProperty name="width" value="0.025" units="cm"/>
      <inkml:brushProperty name="height" value="0.025" units="cm"/>
    </inkml:brush>
  </inkml:definitions>
  <inkml:trace contextRef="#ctx0" brushRef="#br0">317 118 13741,'4'-9'2578,"2"-7"-1391,-2 3-4,1 1 0,-1 0-1,2 1 1,0-1-1,0 1 1,9-11-1,-20 61-856,-6-6-182,-2-1 0,-1 0 0,-2-1 0,-25 38 0,21-37 121,2 1-1,1 1 0,-17 47 1,32-78-247,1-2-17,1 0 0,-1 0 1,1 0-1,-1 0 1,1 0-1,-1 0 0,1 0 1,0 0-1,0 0 0,0 1 1,-1-1-1,1 0 0,0 0 1,0 0-1,0 0 1,1 0-1,-1 0 0,0 1 1,0-1-1,1 0 0,-1 1 1,30-39 131,-20 15-342,-1-1 1,-2 0-1,0 0 0,-1-1 0,-1 0 0,-1 0 1,-1 0-1,-1-42 0,-7 118-206,3-35 384,0 0-1,1-1 0,0 1 1,4 28-1,-3-42 57,1 0 0,0 1 0,0-1 0,0 0 0,0 0 0,0 0 0,0 1-1,1-1 1,0 0 0,-1-1 0,1 1 0,0 0 0,0 0 0,1-1 0,-1 1 0,1-1 0,-1 0 0,1 0-1,0 0 1,-1 0 0,1 0 0,0-1 0,0 1 0,0-1 0,1 0 0,-1 0 0,0 0 0,5 1 0,-8-2 9,0 0 0,1 0 0,-1 0 0,0 0 0,1 0 0,-1 0 0,0 0 0,1 0 0,-1 0 0,0 0 0,1 0 0,-1 0 0,0 0 0,1 0 0,-1 0 0,0 0 0,1 0 0,-1 0 0,0 0 0,0 0 0,1-1 0,-1 1 0,0 0 0,1 0 0,-1 0 0,0-1 0,0 1 0,1 0 0,-1 0 0,0-1 0,0 1 0,0 0 0,0 0 0,1-1 0,-1 1 0,0 0 0,0-1 0,0 1 0,0-1 0,-3-16 439,-15-17-310,5 21-169,0 0-1,-2 1 1,1 1-1,-2 0 1,1 1-1,-1 1 1,-1 0-1,0 2 1,0-1-1,0 2 1,-1 0-1,0 1 1,-22-2-1,282 32-425,-210-24 441,-19-2-14,0 2 0,0 0 0,1 0 0,13 4 0,-25-2-503,-9 2 409,-10 0 129,-18-4-109,-1-1-1,0-2 1,1-2-1,-1-1 1,1-2-1,1-1 1,-1-2-1,1-1 1,-45-21-1,141 37-166,-24 1 232,0-1-1,0-2 1,0-2-1,59-6 0,-74 2-823,1-1-1,31-9 0,33-20-4526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6.991"/>
    </inkml:context>
    <inkml:brush xml:id="br0">
      <inkml:brushProperty name="width" value="0.025" units="cm"/>
      <inkml:brushProperty name="height" value="0.025" units="cm"/>
      <inkml:brushProperty name="color" value="#E71224"/>
    </inkml:brush>
  </inkml:definitions>
  <inkml:trace contextRef="#ctx0" brushRef="#br0">296 0 5894,'0'0'13837,"-7"13"-12919,-137 193 2856,42-68-2797,90-123-465,11-19-493,18-35-852,-5 9-13,-4 8 275,0 0 29,0 0 0,-2-1 1,0 0-1,-2 0 0,2-26 0,-7 55 508,0-1 0,-1 1-1,1-1 1,-1 0 0,0 0 0,0 0-1,-4 6 1,-5 13 73,6-9 105,1-1 0,1 1 1,0 0-1,1 0 0,0 0 0,1 0 0,1 0 0,1 0 0,2 19 0,-2-32-120,-1 0 0,0 0 0,1-1 0,-1 1-1,1 0 1,-1 0 0,1-1 0,0 1-1,0 0 1,0-1 0,0 1 0,0-1 0,0 1-1,0-1 1,1 1 0,-1-1 0,0 0 0,1 0-1,-1 1 1,1-1 0,-1 0 0,1 0-1,0-1 1,-1 1 0,1 0 0,0-1 0,0 1-1,0-1 1,-1 1 0,1-1 0,0 0-1,3 1 1,-4-6 5,0-1-1,0 1 0,0 0 0,-1 0 1,1 0-1,-1 0 0,-1-1 1,1 1-1,-2-8 0,0 4-57,0 0-1,-1 0 0,0 1 1,-1-1-1,0 1 1,0-1-1,-1 1 1,-8-11-1,-53-55 350,65 74-219,21 7-74,1 2-231,130 49 125,-46-30-6904,-54-20-4954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37.972"/>
    </inkml:context>
    <inkml:brush xml:id="br0">
      <inkml:brushProperty name="width" value="0.025" units="cm"/>
      <inkml:brushProperty name="height" value="0.025" units="cm"/>
      <inkml:brushProperty name="color" value="#E71224"/>
    </inkml:brush>
  </inkml:definitions>
  <inkml:trace contextRef="#ctx0" brushRef="#br0">212 0 10410,'0'0'1217,"45"52"417,-16-15-289,5 8-384,4 13 224,-4 6-577,-9 8-287,-9 7-97,-16 4-64,-7 1-32,-27 5-32,-13 0-32,-14-1-32,-6-6-864,-7-6-1314,0-10-1538,6-10-3106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01.812"/>
    </inkml:context>
    <inkml:brush xml:id="br0">
      <inkml:brushProperty name="width" value="0.025" units="cm"/>
      <inkml:brushProperty name="height" value="0.025" units="cm"/>
      <inkml:brushProperty name="color" value="#E71224"/>
    </inkml:brush>
  </inkml:definitions>
  <inkml:trace contextRef="#ctx0" brushRef="#br0">11 22 8168,'0'0'15657,"6"0"-15123,-1 0-383,-4 0-117,0 0 1,-1 1 0,1-1-1,0 0 1,0 0 0,-1 0-1,1 0 1,0 0 0,-1 0 0,1 0-1,0 0 1,0 0 0,-1 0-1,1 0 1,0-1 0,0 1-1,-1 0 1,1 0 0,0-1-1,-1 1 1,1-1 0,-1 1-1,1 0 1,0-1 0,-1 1-1,1-1 1,-1 1 0,1-1-1,-1 0 1,1 1 0,-1-1-1,0 1 1,1-1 0,-1 0-1,0 1 1,1-1 0,-1 0-1,0 0 1,0 1 0,0-1-1,1 0 1,-1 1 0,0-1-1,0 0 1,0-1 0,-1 2-25,1 0 0,0-1 0,0 1 0,0 0 0,0 0 0,0 0 0,-1-1 1,1 1-1,0 0 0,0 0 0,0 0 0,-1-1 0,1 1 0,0 0 0,0 0 0,-1 0 1,1 0-1,0 0 0,0-1 0,-1 1 0,1 0 0,0 0 0,0 0 0,-1 0 0,1 0 1,0 0-1,-1 0 0,1 0 0,0 0 0,0 0 0,-1 0 0,1 0 0,0 0 0,0 0 1,-1 1-1,1-1 0,0 0 0,-1 0 0,1 0 0,0 0 0,0 0 0,0 1 0,-1-1 1,1 0-1,0 0 0,0 0 0,0 1 0,-1-1 0,1 0 0,0 0 0,0 0 0,0 1 1,-14 10-83,12-7 26,-1 1-1,0 0 1,1 0 0,0 0-1,0 0 1,1 1-1,-1-1 1,1 0 0,0 1-1,1-1 1,-1 1-1,2 8 1,-1-14 40,0 0-1,0 0 1,0 0 0,0 1 0,1-1-1,-1 0 1,0 0 0,0 0-1,0 0 1,1 0 0,-1 0 0,0 0-1,0 0 1,0 0 0,1 1 0,-1-1-1,0 0 1,0 0 0,0 0-1,1 0 1,-1 0 0,0 0 0,0 0-1,1-1 1,-1 1 0,0 0 0,0 0-1,0 0 1,1 0 0,-1 0-1,0 0 1,0 0 0,0 0 0,1 0-1,-1-1 1,0 1 0,0 0 0,0 0-1,0 0 1,1 0 0,-1-1 0,0 1-1,0 0 1,0 0 0,0 0-1,0-1 1,0 1 0,0 0 0,0 0-1,1 0 1,-1-1 0,0 1 0,0 0-1,9-11 68,-7 7 5,-1-1-1,0 1 0,0-1 0,0 1 0,-1-1 1,1 1-1,-1-8 0,0 12-60,-1 0 0,1 0 0,0 0 0,0 0 0,0 0 0,0 0 0,0 0 0,0 0 0,0 0 0,0 0 0,0 0 0,0 0 0,0 0 0,0 0 0,0 0 0,-1 0 0,1 0 0,0-1 0,0 1 0,0 0 0,0 0 0,0 0 0,0 0 0,0 0 0,0 0 0,0 0 0,0 0 0,0 0 0,0 0 0,0 0 0,0 0 0,0 0 0,0 0 0,-2 24-1140,2-23 890,1-1 1,-1 1-1,0 0 0,1-1 0,-1 1 1,0-1-1,1 1 0,-1-1 0,1 1 0,-1-1 1,1 1-1,-1-1 0,1 0 0,-1 1 0,1-1 1,-1 0-1,1 1 0,-1-1 0,1 0 1,0 0-1,-1 1 0,1-1 0,0 0 0,-1 0 1,1 0-1,0 0 0,-1 0 0,1 0 0,0 0 1,-1 0-1,1 0 0,-1 0 0,1 0 1,0-1-1,-1 1 0,1 0 0,0 0 0,-1-1 1,1 1-1,0-1 0,14-6-7117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02.419"/>
    </inkml:context>
    <inkml:brush xml:id="br0">
      <inkml:brushProperty name="width" value="0.025" units="cm"/>
      <inkml:brushProperty name="height" value="0.025" units="cm"/>
      <inkml:brushProperty name="color" value="#E71224"/>
    </inkml:brush>
  </inkml:definitions>
  <inkml:trace contextRef="#ctx0" brushRef="#br0">49 1 12075,'0'0'10437,"-4"10"-9428,-4 16-364,1 1 1,1 0-1,-3 51 0,3 96-81,-2 23 973,8-189-990,4-9-191,10-19-51,15-34-184,-22 39-96,0 0-19,0 0 0,1 1-1,1 0 1,18-24 0,-23 35-15,-1 0 0,0 0 0,1 0-1,-1 0 1,1 0 0,0 1 0,0 0 0,0 0 0,0 0 0,0 0 0,0 0 0,1 1 0,-1 0 0,0 0 0,1 0 0,-1 0 0,1 1-1,-1 0 1,1 0 0,0 0 0,-1 0 0,6 2 0,-6-1-1,-1 0 1,0 0-1,1 1 1,-1-1-1,0 1 0,0 0 1,0 0-1,0 0 0,-1 0 1,1 1-1,0-1 0,-1 1 1,0-1-1,1 1 0,-1 0 1,0 0-1,0 0 1,-1 0-1,1 0 0,-1 0 1,1 1-1,-1-1 0,0 0 1,1 8-1,-1-5 14,1 1 0,-1-1-1,-1 1 1,1-1 0,-1 1 0,0-1-1,-1 1 1,0-1 0,0 1 0,0-1-1,-1 1 1,-2 8 0,-1-7 135,-1 0 0,0 0-1,0-1 1,0 1 0,-1-1 0,0-1 0,0 1-1,-1-1 1,1 0 0,-1-1 0,-1 0 0,1 0-1,-1-1 1,0 0 0,0 0 0,0-1 0,0-1-1,-1 1 1,1-1 0,-1-1 0,-14 1 0,20-3-130,1 0 1,-1 0-1,0 0 1,1 0-1,-1-1 1,1 0-1,-1 0 1,1 0 0,0 0-1,-1 0 1,1-1-1,0 1 1,1-1-1,-1 0 1,0 0 0,1 0-1,0 0 1,-1 0-1,1 0 1,0-1-1,1 1 1,-1-1 0,1 1-1,-2-5 1,2 3-237,-1 0 0,1 1 1,0-1-1,0 0 0,0 0 0,1 0 1,-1 0-1,2-9 0,-1 12-136,0-1-1,1 1 1,0-1-1,-1 1 1,1 0-1,0-1 1,0 1-1,0 0 1,0 0-1,0 0 1,1 0 0,-1 0-1,1 0 1,-1 0-1,1 0 1,0 0-1,3-2 1,15-7-5499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1.713"/>
    </inkml:context>
    <inkml:brush xml:id="br0">
      <inkml:brushProperty name="width" value="0.025" units="cm"/>
      <inkml:brushProperty name="height" value="0.025" units="cm"/>
      <inkml:brushProperty name="color" value="#E71224"/>
    </inkml:brush>
  </inkml:definitions>
  <inkml:trace contextRef="#ctx0" brushRef="#br0">6 93 10698,'-6'4'2402,"6"0"-640,0-3-641,11 1-352,14-2-129,8 0-223,6-6-225,6-7-96,2-1-64,0-3-32,-7 2-865,-6 0-1857,-9 1-930,-12 4-2177</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2.057"/>
    </inkml:context>
    <inkml:brush xml:id="br0">
      <inkml:brushProperty name="width" value="0.025" units="cm"/>
      <inkml:brushProperty name="height" value="0.025" units="cm"/>
      <inkml:brushProperty name="color" value="#E71224"/>
    </inkml:brush>
  </inkml:definitions>
  <inkml:trace contextRef="#ctx0" brushRef="#br0">1 63 11018,'0'0'6855,"56"31"-6695,-13-45-96,-4-3-256,-1-3-2563,0-1-1569,-9-1-2594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2.416"/>
    </inkml:context>
    <inkml:brush xml:id="br0">
      <inkml:brushProperty name="width" value="0.025" units="cm"/>
      <inkml:brushProperty name="height" value="0.025" units="cm"/>
      <inkml:brushProperty name="color" value="#E71224"/>
    </inkml:brush>
  </inkml:definitions>
  <inkml:trace contextRef="#ctx0" brushRef="#br0">0 10 10634,'0'0'924,"8"-1"-236,25-3-265,1 1 0,-1 2 0,43 3 1,-75-2-404,1 0 0,-1 1 0,0-1 0,1 0 0,-1 1 0,0-1 0,1 1 0,-1-1 0,0 1 0,0-1 0,0 1 0,0 0 0,0 0 1,0 0-1,0-1 0,0 1 0,0 0 0,0 0 0,0 0 0,0 1 0,-1-1 0,1 0 0,0 0 0,-1 0 0,2 3 0,-2-1 87,1 0-1,-1 0 0,0 0 1,0 0-1,0 1 0,0-1 0,-1 0 1,1 0-1,-1 0 0,-2 5 1,-3 7 256,0 0 1,-1-1-1,-11 18 1,16-30-392,-20 32-104,-19 34 899,22-19-6783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2.761"/>
    </inkml:context>
    <inkml:brush xml:id="br0">
      <inkml:brushProperty name="width" value="0.025" units="cm"/>
      <inkml:brushProperty name="height" value="0.025" units="cm"/>
      <inkml:brushProperty name="color" value="#E71224"/>
    </inkml:brush>
  </inkml:definitions>
  <inkml:trace contextRef="#ctx0" brushRef="#br0">166 54 12332,'0'0'3624,"0"-8"-2294,-5-25-498,-1 21 74,-1 14-349,-2 14-253,6-3-155,1 0-1,0 0 0,1 0 0,1 1 0,0-1 0,1 0 0,0 0 1,1 0-1,0 0 0,6 18 0,6 10 396,35 72 0,6 12-309,-55-125-223,0 0 1,0 0-1,0 0 0,0 0 1,1 0-1,-1 0 1,0 1-1,0-1 1,0 0-1,0 0 1,0 0-1,1 0 1,-1 0-1,0 1 1,0-1-1,0 0 1,0 0-1,0 0 1,0 0-1,0 1 1,0-1-1,0 0 0,0 0 1,0 0-1,0 1 1,1-1-1,-1 0 1,0 0-1,-1 0 1,1 1-1,0-1 1,0 0-1,0 0 1,0 0-1,0 1 1,0-1-1,0 0 1,0 0-1,0 0 0,0 0 1,0 1-1,0-1 1,-1 0-1,1 0 1,0 0-1,0 0 1,0 0-1,0 1 1,0-1-1,-1 0 1,1 0-1,0 0 1,0 0-1,0 0 1,0 0-1,-1 0 1,1 0-1,0 0 0,0 0 1,0 0-1,-1 1 1,1-1-1,0 0 1,0 0-1,0 0 1,-1-1-1,1 1 1,0 0-1,-19-14 198,-31-39-782,36 38 319,-27-28-187,-92-72-1,133 115 457,0 0-1,0-1 1,0 1-1,0 0 0,-1 0 1,1 0-1,0 0 0,0 0 1,0 0-1,0 0 1,0 0-1,0 0 0,0 0 1,-1 0-1,1 0 1,0 0-1,0-1 0,0 1 1,0 0-1,0 0 0,0 0 1,0 0-1,0 0 1,0 0-1,0 0 0,0-1 1,0 1-1,0 0 1,0 0-1,0 0 0,0 0 1,0 0-1,0-1 0,0 1 1,0 0-1,0 0 1,0 0-1,0 0 0,0 0 1,0 0-1,0-1 1,0 1-1,0 0 0,0 0 1,0 0-1,0 0 0,0 0 1,0 0-1,0 0 1,0 0-1,1-1 0,-1 1 1,0 0-1,0 0 1,0 0-1,0 0 0,0 0 1,1 0-1,12-3 231,28 3-423,-31 0 279,22 0-270,-6 1 155,-1-1 0,28-4 0,-46 3-531,1-1 0,-1 0 0,0 0 0,0 0 0,0-1 0,12-6 0,-17 8 113,-1 0 0,1 0-1,-1 0 1,0 0 0,1 0-1,-1 0 1,0 0-1,0 0 1,0 0 0,0-1-1,0 1 1,0 0 0,0-1-1,0 1 1,-1-1 0,1 1-1,0-1 1,-1 1 0,1-3-1,0-15-6588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3.107"/>
    </inkml:context>
    <inkml:brush xml:id="br0">
      <inkml:brushProperty name="width" value="0.025" units="cm"/>
      <inkml:brushProperty name="height" value="0.025" units="cm"/>
      <inkml:brushProperty name="color" value="#E71224"/>
    </inkml:brush>
  </inkml:definitions>
  <inkml:trace contextRef="#ctx0" brushRef="#br0">0 1 9897,'0'0'11659,"8"1"-11055,-3 0-571,0 1 1,0 0 0,0 0 0,-1 0-1,1 0 1,-1 1 0,0-1-1,1 1 1,-1 1 0,0-1 0,-1 0-1,1 1 1,-1 0 0,1 0 0,-1 0-1,0 0 1,0 0 0,-1 1-1,0-1 1,1 1 0,0 4 0,9 16-172,6 13-1200,-2-16-2914,-11-19 104,1-3-1543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3.480"/>
    </inkml:context>
    <inkml:brush xml:id="br0">
      <inkml:brushProperty name="width" value="0.025" units="cm"/>
      <inkml:brushProperty name="height" value="0.025" units="cm"/>
      <inkml:brushProperty name="color" value="#E71224"/>
    </inkml:brush>
  </inkml:definitions>
  <inkml:trace contextRef="#ctx0" brushRef="#br0">63 1 9513,'0'0'11056,"-2"10"-10517,-2 16-288,-3 0 1,-8 26-1,7-31-158,1 0 0,2 0 0,0 1 0,1 0-1,1 0 1,0 27 0,4-46-84,-1 0 1,1 0-1,0 0 1,0 0-1,0 0 0,0 0 1,0-1-1,1 1 0,-1 0 1,1-1-1,0 1 1,0-1-1,0 0 0,0 1 1,0-1-1,0 0 1,0 0-1,1 0 0,-1-1 1,1 1-1,0-1 0,-1 1 1,1-1-1,0 0 1,0 0-1,0 0 0,0 0 1,0-1-1,0 1 1,0-1-1,0 0 0,4 0 1,2 1-201,1-1-1,0 0 1,-1 0 0,1-1 0,-1 0 0,1-1 0,-1 0 0,0-1 0,13-5-1,13-11-2815,-3-5-3349,-6-3-3654</inkml:trace>
  <inkml:trace contextRef="#ctx0" brushRef="#br0" timeOffset="1">336 36 5637,'0'0'11627,"2"8"-10361,0 2-912,0 0 1,-1 1 0,0-1 0,-1 0-1,0 1 1,-1-1 0,0 0 0,-1 1-1,0-1 1,-5 16 0,-1-8-89,2-3-214,0 0 1,-1 0-1,-1-1 0,-1 0 0,0 0 1,0-1-1,-1 0 0,-15 14 1,25-27-157,0 0 1,-1 1-1,1-1 1,0 0 0,-1 0-1,1 1 1,0-1-1,-1 0 1,1 0 0,-1 0-1,1 1 1,0-1-1,-1 0 1,1 0 0,-1 0-1,1 0 1,-1 0-1,1 0 1,-1 0 0,1 0-1,0 0 1,-1 0-1,1 0 1,-1 0 0,1 0-1,-1-1 1,1 1-1,0 0 1,-1 0 0,1 0-1,-1-1 1,1 1-1,0 0 1,-1 0 0,1-1-1,0 1 1,-1 0-1,1-1 1,0 1 0,0 0-1,-1-1 1,1 1-1,0-1 1,0 1 0,-1-1-1,-6-24-4654,5 17 2373,-6-18-3791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00.102"/>
    </inkml:context>
    <inkml:brush xml:id="br0">
      <inkml:brushProperty name="width" value="0.025" units="cm"/>
      <inkml:brushProperty name="height" value="0.025" units="cm"/>
    </inkml:brush>
  </inkml:definitions>
  <inkml:trace contextRef="#ctx0" brushRef="#br0">119 31 4164,'0'0'966,"-8"-2"-309,-10-4-456,0 2-1,0 0 1,-1 1 0,-19 0 709,70 3 558,269-8-341,-208 8-1088,558 23 2420,-607-18-2352,96 7 982,-140-12-710,-34-2-3059,16-5-416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3.821"/>
    </inkml:context>
    <inkml:brush xml:id="br0">
      <inkml:brushProperty name="width" value="0.025" units="cm"/>
      <inkml:brushProperty name="height" value="0.025" units="cm"/>
      <inkml:brushProperty name="color" value="#E71224"/>
    </inkml:brush>
  </inkml:definitions>
  <inkml:trace contextRef="#ctx0" brushRef="#br0">1 240 7303,'0'0'10602,"61"9"-9705,-36 1-353,7 0-287,3-4-193,-5-1 0,-1-2-1217,-2-3-1698,-5 0-1858,-10-8-3394</inkml:trace>
  <inkml:trace contextRef="#ctx0" brushRef="#br0" timeOffset="1">190 0 8584,'0'0'10570,"10"4"-9646,6 1-673,-1 1 0,0 0-1,-1 1 1,1 1 0,-1 0 0,-1 1 0,21 18 0,-30-24-257,-1 0-1,1 1 0,-1-1 1,0 1-1,0 0 0,0 0 1,-1 0-1,1 0 0,-1 0 1,0 1-1,0-1 0,0 1 1,-1-1-1,0 1 1,0 0-1,0 0 0,0-1 1,-1 1-1,0 0 0,0 0 1,0 0-1,0 0 0,-1-1 1,0 1-1,0 0 1,0-1-1,-1 1 0,1 0 1,-1-1-1,0 0 0,0 1 1,-5 5-1,-4 7-645,-1 0 0,-1-2 0,-24 25 0,-21 6-8570,51-41 1973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4.165"/>
    </inkml:context>
    <inkml:brush xml:id="br0">
      <inkml:brushProperty name="width" value="0.025" units="cm"/>
      <inkml:brushProperty name="height" value="0.025" units="cm"/>
      <inkml:brushProperty name="color" value="#E71224"/>
    </inkml:brush>
  </inkml:definitions>
  <inkml:trace contextRef="#ctx0" brushRef="#br0">0 94 9033,'0'0'11242,"81"-4"-10121,-36-6-544,4-5-353,-2 1-128,-2 0-64,-11 1-32,-9 2-512,-8 5-866,-12 2-1056,-18 1-14382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54.508"/>
    </inkml:context>
    <inkml:brush xml:id="br0">
      <inkml:brushProperty name="width" value="0.025" units="cm"/>
      <inkml:brushProperty name="height" value="0.025" units="cm"/>
      <inkml:brushProperty name="color" value="#E71224"/>
    </inkml:brush>
  </inkml:definitions>
  <inkml:trace contextRef="#ctx0" brushRef="#br0">0 208 12139,'0'0'5926,"65"-29"-4549,-22 5-224,8-1-256,1-1-672,2 3-161,-5 2-64,-4 1-1538,-11 2-3138,-5-3-3588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6.706"/>
    </inkml:context>
    <inkml:brush xml:id="br0">
      <inkml:brushProperty name="width" value="0.025" units="cm"/>
      <inkml:brushProperty name="height" value="0.025" units="cm"/>
      <inkml:brushProperty name="color" value="#E71224"/>
    </inkml:brush>
  </inkml:definitions>
  <inkml:trace contextRef="#ctx0" brushRef="#br0">188 73 3555,'0'-8'6700,"-11"-35"-2874,11 41-3693,-1 1-1,1 0 0,0 0 0,-1 0 1,1 0-1,-1 0 0,0 0 0,1 0 1,-1 0-1,0 0 0,1 0 0,-1 0 0,0 0 1,0 1-1,0-1 0,0 0 0,0 1 1,0-1-1,0 0 0,0 1 0,0-1 1,0 1-1,0 0 0,0-1 0,0 1 1,0 0-1,0-1 0,-1 1 0,1 0 0,0 0 1,0 0-1,0 0 0,0 0 0,-1 0 1,1 1-1,0-1 0,0 0 0,0 1 1,0-1-1,0 0 0,0 1 0,0 0 1,0-1-1,0 1 0,0-1 0,-1 2 1,0 0-43,0 0 0,0 1 0,0-1 0,1 0 0,-1 1 0,1-1 0,-1 1 0,1-1 0,0 1 0,0 0 0,0-1 0,1 1 0,-1 0 0,1 0 0,-1 4 0,-1 51 448,2-51-461,0 8 8,2 0 1,0 0 0,0 0-1,1 0 1,1-1-1,1 1 1,0-1 0,1 0-1,10 19 1,11 10 100,46 61-1,-45-68-101,-2 1 0,23 43 0,-49-79-74,1 0 0,0 0 0,0 0 0,-1 0 0,1 1 0,-1-1 0,1 0 0,-1 0 0,1 1 0,-1-1 0,0 0 0,0 1 0,0-1 0,0 0 0,0 1 0,0-1 0,0 0 0,0 0 0,0 1 0,-1 0 0,1-1-18,-1-1-1,0 1 1,0-1 0,1 0 0,-1 1 0,0-1-1,0 0 1,1 0 0,-1 0 0,0 1 0,0-1-1,0 0 1,1 0 0,-1 0 0,0 0 0,0 0-1,0-1 1,1 1 0,-1 0 0,0 0 0,0-1-1,0 1 1,-1-1 0,-63-32-915,47 22 599,-30-11 116,0 1 0,-1 3 0,-63-15 0,109 29 809,10-1-449,13-3-157,-19 8 31,55-18 6,43-15-595,-39 2-3529,-38 12-681,-10-1-1708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7.064"/>
    </inkml:context>
    <inkml:brush xml:id="br0">
      <inkml:brushProperty name="width" value="0.025" units="cm"/>
      <inkml:brushProperty name="height" value="0.025" units="cm"/>
      <inkml:brushProperty name="color" value="#E71224"/>
    </inkml:brush>
  </inkml:definitions>
  <inkml:trace contextRef="#ctx0" brushRef="#br0">24 0 11723,'0'0'6694,"-24"47"-6277,24-17-65,15 5-160,-3 2-128,6-1 0,6-4 1,-3-1-65,3-8 32,-1-1-32,0-7-513,3-4-1024,-6-3-1538,-1-8-1089,-4 0-5445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7.410"/>
    </inkml:context>
    <inkml:brush xml:id="br0">
      <inkml:brushProperty name="width" value="0.025" units="cm"/>
      <inkml:brushProperty name="height" value="0.025" units="cm"/>
      <inkml:brushProperty name="color" value="#E71224"/>
    </inkml:brush>
  </inkml:definitions>
  <inkml:trace contextRef="#ctx0" brushRef="#br0">98 0 13036,'0'0'6278,"0"52"-5957,3-22 31,1 2-192,1 0-128,1-1 0,-3-4 0,-1-3 0,-2-6 0,0-5 0,0-5-128,-5-19-7687,-10-10 1185</inkml:trace>
  <inkml:trace contextRef="#ctx0" brushRef="#br0" timeOffset="1">0 75 5605,'0'0'13741,"18"60"-12716,4-45 64,5-4-576,2-6-385,1-5-32,-1 0-480,0 0-1090,-6-11-1152,-6-3-1410,-8-4-737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7.738"/>
    </inkml:context>
    <inkml:brush xml:id="br0">
      <inkml:brushProperty name="width" value="0.025" units="cm"/>
      <inkml:brushProperty name="height" value="0.025" units="cm"/>
      <inkml:brushProperty name="color" value="#E71224"/>
    </inkml:brush>
  </inkml:definitions>
  <inkml:trace contextRef="#ctx0" brushRef="#br0">1 91 6983,'0'0'10522,"8"5"-9775,-1-1-517,15 9 258,-2 0 0,25 20 1,-40-29-463,1 1 0,-2-1 0,1 1 0,0 0 1,-1 1-1,0-1 0,0 1 0,-1-1 0,0 1 0,1 0 1,-2 1-1,1-1 0,-1 0 0,2 11 0,-2-4 85,-1 1-1,-1-1 1,-1 0-1,-2 19 1,3-27-351,-1-1 0,0 1 0,0-1 1,0 1-1,-1-1 0,1 0 0,-1 0 1,0 0-1,0 1 0,-1-2 0,1 1 1,-1 0-1,0-1 0,0 1 0,0-1 1,-6 5-1,-2-5-4933,5-5-2562</inkml:trace>
  <inkml:trace contextRef="#ctx0" brushRef="#br0" timeOffset="1">291 103 8360,'0'0'14734,"47"-29"-14574,-22 11-128,-2-1-64,1 3-1602,-3 5-768,-6 4-1121,-6 5-449,-4 2 1346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8.081"/>
    </inkml:context>
    <inkml:brush xml:id="br0">
      <inkml:brushProperty name="width" value="0.025" units="cm"/>
      <inkml:brushProperty name="height" value="0.025" units="cm"/>
      <inkml:brushProperty name="color" value="#E71224"/>
    </inkml:brush>
  </inkml:definitions>
  <inkml:trace contextRef="#ctx0" brushRef="#br0">0 186 5221,'0'0'13709,"53"-30"-12780,-23 6-225,10-4-479,-6 3-193,6-1-1185,-8 9-3011,-7-1-1410,-3 1-2241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8.427"/>
    </inkml:context>
    <inkml:brush xml:id="br0">
      <inkml:brushProperty name="width" value="0.025" units="cm"/>
      <inkml:brushProperty name="height" value="0.025" units="cm"/>
      <inkml:brushProperty name="color" value="#E71224"/>
    </inkml:brush>
  </inkml:definitions>
  <inkml:trace contextRef="#ctx0" brushRef="#br0">0 176 13773,'0'0'2338,"3"-11"-213,0 2-1844,0 0 1,0 0-1,1 1 0,1-1 1,-1 1-1,1 0 0,1 0 1,-1 1-1,1-1 1,1 1-1,-1 1 0,1-1 1,1 1-1,-1 0 0,1 1 1,9-6-1,37-15 415,-50 24-690,-1 1 1,0 0-1,1 0 0,-1 0 0,0 0 1,1 1-1,-1-1 0,1 1 1,-1 0-1,1 0 0,0 0 0,-1 1 1,1-1-1,4 2 0,-7-1-4,0 0 0,1 1 0,-1-1 0,0 0 0,0 0 0,0 1 0,-1-1 0,1 0 0,0 1 0,0-1 0,-1 1 0,1-1 0,-1 1 0,0 0 0,1-1 0,-1 1 0,0-1-1,0 1 1,0 0 0,0-1 0,0 1 0,0-1 0,0 1 0,-1 0 0,1-1 0,0 1 0,-1-1 0,1 1 0,-2 2 0,-19 44 217,-57 63 448,122-125-683,-31 7-192,0 0 0,-1 1-1,2 1 1,-1 0 0,1 0 0,0 2 0,0 0-1,0 0 1,0 1 0,0 1 0,22 1 0,-34 0 155,0 0-1,0 0 1,0 1 0,-1-1 0,1 1 0,0-1 0,-1 1-1,1 0 1,0 0 0,-1-1 0,1 1 0,-1 0 0,1 0 0,-1 1-1,0-1 1,1 0 0,-1 0 0,0 1 0,0-1 0,0 1 0,2 2-1,-2-1 57,1 1-1,-1-1 1,0 1 0,0 0-1,0 0 1,-1-1-1,1 1 1,-1 0-1,0 7 1,-1-2 248,0-1 0,0 0 0,-1 1 0,0-1 0,0 0 0,-1 0 0,0 0 0,-8 14 0,-36 37 2634,44-56-2786,0 0 0,0 1 0,-1-2 0,1 1 1,0 0-1,-1-1 0,0 1 0,0-1 0,1 0 1,-1 0-1,-1-1 0,1 1 0,0-1 0,-7 2 1,10-4-195,1 1 1,-1 0 0,1-1-1,0 1 1,-1-1 0,1 1 0,-1-1-1,1 1 1,0-1 0,-1 1-1,1-1 1,0 1 0,-1-1 0,1 1-1,0-1 1,0 1 0,0-1 0,0 0-1,-1 1 1,1-1 0,0 0-1,0 1 1,0-1 0,0 1 0,0-1-1,0 0 1,1 1 0,-1-1-1,0 1 1,0-1 0,1 0 0,4-21-5148,5 10 112,5-4-753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8.755"/>
    </inkml:context>
    <inkml:brush xml:id="br0">
      <inkml:brushProperty name="width" value="0.025" units="cm"/>
      <inkml:brushProperty name="height" value="0.025" units="cm"/>
      <inkml:brushProperty name="color" value="#E71224"/>
    </inkml:brush>
  </inkml:definitions>
  <inkml:trace contextRef="#ctx0" brushRef="#br0">100 0 5125,'0'0'18588,"-7"11"-18193,-7 16-237,0 2-1,2 0 1,2 0-1,0 1 1,-8 48-1,5 36 8,12-65-8455,1-60 3053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03.061"/>
    </inkml:context>
    <inkml:brush xml:id="br0">
      <inkml:brushProperty name="width" value="0.025" units="cm"/>
      <inkml:brushProperty name="height" value="0.025" units="cm"/>
    </inkml:brush>
  </inkml:definitions>
  <inkml:trace contextRef="#ctx0" brushRef="#br0">2108 168 7399,'-15'-4'438,"1"0"-352,-23-5 495,0-2 1,1-2 0,-54-25 0,71 26-614,0 1 1,-1 1-1,0 1 1,-1 0-1,0 2 0,-1 1 1,0 0-1,1 2 1,-1 0-1,-36-1 1,-210-1 1002,-269 29 1,473-15-589,-1 3 0,-117 35 1,152-36-247,1 1 0,0 2 1,1 0-1,1 2 1,0 1-1,1 1 0,1 1 1,-28 26-1,35-25-124,1 2-1,1 0 1,1 0-1,0 2 1,2 0 0,0 0-1,-17 50 1,7-4 30,-23 118 0,40-152-12,1 0 0,-1 69 0,6-84 19,1 0 0,2-1 0,0 1 0,0 0 0,2-1 0,12 33 0,25 46 71,84 219-23,-116-290-68,0-1 0,2 1 0,1-2 1,1 0-1,1 0 0,1-1 0,1-1 0,1-1 0,1-1 0,1 0 1,1-1-1,1-1 0,1-2 0,0 0 0,1-1 0,47 23 0,-2-9-14,2-2-1,0-4 1,2-3-1,0-3 1,1-4-1,1-2 0,0-4 1,113-2-1,-99-6-22,-1-4-1,0-3 1,0-5-1,120-30 1,-145 24 66,-1-3 0,94-44 0,-133 53 47,0 0 1,-2-2-1,1-1 0,-2-1 0,0 0 0,0-1 0,-2-2 0,0 0 0,23-33 0,-8 3-24,-2-1 0,31-71 0,-51 95-74,-1 0-1,-2-1 0,0 0 1,-2 0-1,-1-1 0,-1 0 0,1-29 1,-6 24 20,-2-1 0,-1 1 0,-1 0 0,-2 0 0,-1 1 0,-2 0 0,-18-42 0,0 1 446,-4 1 1,-53-90-1,65 131-325,-1 0-1,-1 2 0,-2 0 1,-1 1-1,-1 2 1,-1 1-1,-35-25 0,-82-41-65,11 7-1628,121 75 393,2 0 0,-1 0 0,1-1 0,-9-12-1,-11-15-5098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9.131"/>
    </inkml:context>
    <inkml:brush xml:id="br0">
      <inkml:brushProperty name="width" value="0.025" units="cm"/>
      <inkml:brushProperty name="height" value="0.025" units="cm"/>
      <inkml:brushProperty name="color" value="#E71224"/>
    </inkml:brush>
  </inkml:definitions>
  <inkml:trace contextRef="#ctx0" brushRef="#br0">10 1 5701,'0'0'15823,"-9"65"-15150,37-48-161,7-4-191,10-4-193,3-6-32,1-3-993,0 0-1441,-10-3-2114,-8-10-929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9.597"/>
    </inkml:context>
    <inkml:brush xml:id="br0">
      <inkml:brushProperty name="width" value="0.025" units="cm"/>
      <inkml:brushProperty name="height" value="0.025" units="cm"/>
      <inkml:brushProperty name="color" value="#E71224"/>
    </inkml:brush>
  </inkml:definitions>
  <inkml:trace contextRef="#ctx0" brushRef="#br0">156 277 3427,'7'-10'1548,"4"-6"-269,-1-1 0,-1-1 0,14-33-1,-19 40-507,-1 0 0,0 0 0,0 0-1,-1 0 1,-1 0 0,0-1 0,0 1 0,-1-1-1,-2-17 1,1 27-655,1 0 1,-1 0-1,1 1 0,-1-1 0,0 0 1,0 1-1,0-1 0,0 1 0,0-1 1,0 1-1,0-1 0,0 1 0,-1 0 1,1-1-1,0 1 0,-1 0 0,1 0 1,-1 0-1,1 0 0,-1 0 0,0 0 1,0 1-1,1-1 0,-1 1 0,0-1 1,0 1-1,1-1 0,-1 1 0,0 0 1,0 0-1,0 0 0,0 0 0,0 0 1,1 0-1,-1 1 0,0-1 0,0 1 1,0-1-1,1 1 0,-1 0 0,0-1 1,1 1-1,-1 0 0,1 0 0,-1 0 1,1 0-1,-1 1 0,1-1 0,0 0 1,-1 1-1,1-1 0,0 1 0,0-1 1,0 1-1,0-1 0,0 1 0,0 2 1,-4 6-75,1 1 1,0 0-1,0 0 1,2 0-1,-1 1 1,1-1 0,1 1-1,0-1 1,1 1-1,0-1 1,1 1-1,0-1 1,3 13-1,-2-10-19,2 0 0,0 0 0,0 0 0,1-1 0,1 0 0,0 0 0,1 0 0,0 0 0,1-1 0,10 12 0,-9-16-2,0 0 0,0-1 0,1 0 1,0-1-1,0 1 0,0-2 0,1 0 0,21 8 0,-21-10-10,0 2 1,0 0-1,-1 0 1,1 0 0,-1 2-1,-1-1 1,1 1-1,10 10 1,-19-17-13,0 1-1,0 0 1,-1-1 0,1 1-1,0 0 1,0 0 0,0 0-1,-1-1 1,1 1 0,0 0-1,-1 0 1,1 0 0,-1 0-1,1 0 1,-1 0 0,0 0-1,1 0 1,-1 0 0,0 0-1,0 1 1,0-1 0,1 0-1,-1 0 1,0 0 0,0 0-1,-1 0 1,1 0 0,0 0-1,0 0 1,-1 2 0,-1-1-28,1-1-1,-1 0 1,0 0 0,1 0 0,-1 0 0,0-1-1,0 1 1,0 0 0,0-1 0,0 1-1,0-1 1,0 0 0,0 0 0,0 0 0,-2 0-1,-12 0-243,1 0 0,-1-2 0,-19-4-1,-43-16-598,-137-59-1,214 81 891,0-1 1,0 1 0,0 0 0,0-1-1,0 1 1,1-1 0,-1 1-1,0-1 1,0 1 0,0-1-1,0 1 1,0-1 0,1 0-1,-1 0 1,0 1 0,1-1 0,-1 0-1,0 0 1,1 0 0,-1 0-1,1 0 1,0 0 0,-1-1-1,1 1-10,0 0 0,1 0-1,-1 0 1,0 0 0,1 1-1,-1-1 1,1 0 0,-1 0-1,1 0 1,-1 1 0,1-1-1,0 0 1,-1 0 0,1 1-1,0-1 1,0 1 0,0-1-1,-1 1 1,3-2 0,52-19-8,-50 19 22,46-13-147,46-15-1411,-38 1-6113,-35 11-300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59.924"/>
    </inkml:context>
    <inkml:brush xml:id="br0">
      <inkml:brushProperty name="width" value="0.025" units="cm"/>
      <inkml:brushProperty name="height" value="0.025" units="cm"/>
      <inkml:brushProperty name="color" value="#E71224"/>
    </inkml:brush>
  </inkml:definitions>
  <inkml:trace contextRef="#ctx0" brushRef="#br0">1 0 7783,'0'0'13005,"59"42"-12813,-27-20-96,-3-1-32,2 0-288,-4-2-833,-6-4-1313,-3-4-2787,-5-4-2274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0.969"/>
    </inkml:context>
    <inkml:brush xml:id="br0">
      <inkml:brushProperty name="width" value="0.025" units="cm"/>
      <inkml:brushProperty name="height" value="0.025" units="cm"/>
      <inkml:brushProperty name="color" value="#E71224"/>
    </inkml:brush>
  </inkml:definitions>
  <inkml:trace contextRef="#ctx0" brushRef="#br0">7 35 3555,'-2'-30'9395,"0"25"-5665,0 20-2660,1 16-607,1 1 0,2 0 0,1-1 0,8 39 0,-8-56-331,1 0 0,1 0 1,0 0-1,1 0 0,0-1 1,1 0-1,1 0 0,0-1 1,0 0-1,2-1 0,13 15 0,-19-22-172,1 0-1,0-1 1,0 1-1,0-1 1,0 0-1,1-1 1,-1 1-1,1-1 1,-1 0-1,1-1 0,0 1 1,0-1-1,9 1 1,-11-2-257,-1 0 0,1 0 0,-1 0-1,1-1 1,-1 0 0,1 1 0,-1-1 0,1 0 0,-1 0 0,5-3 0,-5 2-282,-1 1 1,1-1-1,-1 0 1,0 0-1,0 0 1,0 0-1,0 0 1,0 0-1,0 0 1,-1-1-1,1 1 1,-1-1-1,1 1 1,0-4-1,1-12-6446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1.329"/>
    </inkml:context>
    <inkml:brush xml:id="br0">
      <inkml:brushProperty name="width" value="0.025" units="cm"/>
      <inkml:brushProperty name="height" value="0.025" units="cm"/>
      <inkml:brushProperty name="color" value="#E71224"/>
    </inkml:brush>
  </inkml:definitions>
  <inkml:trace contextRef="#ctx0" brushRef="#br0">107 0 5926,'0'0'10794,"-9"48"-9929,9-17-353,0 3-31,0-1-353,0-2-64,0-4-32,0-3-32,0-6-321,-2-4-415,-3-10-866,-1-4-1505,-1-1-96,-2-19-2947</inkml:trace>
  <inkml:trace contextRef="#ctx0" brushRef="#br0" timeOffset="1">1 47 4132,'0'0'13901,"19"62"-13132,1-45-33,4-2-447,1-7-193,4-6-32,1-2-865,-1-2-896,-5-12-1154,-8-4-1505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1.672"/>
    </inkml:context>
    <inkml:brush xml:id="br0">
      <inkml:brushProperty name="width" value="0.025" units="cm"/>
      <inkml:brushProperty name="height" value="0.025" units="cm"/>
      <inkml:brushProperty name="color" value="#E71224"/>
    </inkml:brush>
  </inkml:definitions>
  <inkml:trace contextRef="#ctx0" brushRef="#br0">1 1 12588,'0'0'5509,"6"9"-4863,44 45-10,-35-40-574,0 1 1,-1 1 0,17 24-1,-26-32-39,-1 1-1,0-1 1,-1 1-1,0 0 1,-1 0 0,0 1-1,0-1 1,-1 0-1,0 1 1,0-1-1,-1 1 1,-1-1-1,0 1 1,-3 14-1,0-3-287,-2 0 0,0-1-1,-2 0 1,0 0-1,-13 23 1,10-26-2783,-3-10-2382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2.027"/>
    </inkml:context>
    <inkml:brush xml:id="br0">
      <inkml:brushProperty name="width" value="0.025" units="cm"/>
      <inkml:brushProperty name="height" value="0.025" units="cm"/>
      <inkml:brushProperty name="color" value="#E71224"/>
    </inkml:brush>
  </inkml:definitions>
  <inkml:trace contextRef="#ctx0" brushRef="#br0">1 196 13901,'0'0'7463,"57"-64"-6726,-24 33-545,3 1-160,-2 4-897,-2 5-1953,-8 6-1026,-12 6-1089</inkml:trace>
  <inkml:trace contextRef="#ctx0" brushRef="#br0" timeOffset="1">67 262 4837,'0'0'13837,"74"-55"-12748,-40 26-224,4 1 63,2 1-543,-1 3-417,-4 4-1153,-7-2-1986,-2 0-4997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5.162"/>
    </inkml:context>
    <inkml:brush xml:id="br0">
      <inkml:brushProperty name="width" value="0.025" units="cm"/>
      <inkml:brushProperty name="height" value="0.025" units="cm"/>
      <inkml:brushProperty name="color" value="#E71224"/>
    </inkml:brush>
  </inkml:definitions>
  <inkml:trace contextRef="#ctx0" brushRef="#br0">1 186 7303,'0'0'5611,"0"-11"-3038,0 3-2256,1 0 1,0 1 0,0-1 0,1 1 0,-1 0 0,2-1-1,-1 1 1,1 0 0,0 0 0,1 0 0,-1 1-1,1-1 1,1 1 0,6-8 0,-5 7-27,0 1 0,1 1 0,0-1 0,0 1 0,0 0-1,0 0 1,1 1 0,-1 0 0,1 1 0,12-4 0,-18 6-272,0 0 0,0 1 0,1-1 0,-1 1 0,0-1 0,1 1 0,-1 0 0,0 0 0,1 0 0,-1 1 0,0-1 0,1 0 0,-1 1 0,0 0 0,0-1 0,1 1 0,-1 0 0,0 0 0,0 0 0,0 1 0,0-1 0,0 0 0,0 1 0,-1-1 0,1 1 0,0 0 0,-1-1 0,1 1 0,-1 0 0,1 0 0,-1 0 0,0 0 0,0 0 0,0 0 0,0 0 0,0 1 0,-1-1 0,1 0 0,-1 1 0,1-1 0,-1 4 0,2 6 2,-1 1 0,0-1 0,-1 1 0,-1-1-1,0 1 1,0-1 0,-1 1 0,-1-1 0,-5 14-1,7-18-4,5-8-22,0 1-1,0-1 0,0 0 0,1 0 0,-1-1 0,0 1 0,0-1 0,0 0 0,5-2 0,3-1-4,0 1 1,-1 0-1,1 0 0,0 1 1,0 1-1,0 0 0,1 1 1,-1 0-1,13 2 0,-22 0 20,-1-1-1,0 1 1,1 0-1,-1-1 1,0 1 0,0 0-1,0 1 1,-1-1-1,1 0 1,0 0-1,-1 1 1,1-1-1,-1 1 1,0-1-1,0 1 1,0 0 0,0 0-1,0-1 1,-1 1-1,1 0 1,-1 0-1,0 0 1,0 4-1,1 4 290,0-1 0,-1 0-1,-1 1 1,0-1 0,-2 15 0,2-23-186,0 1 0,1-1 1,-1 0-1,0 1 1,0-1-1,-1 0 1,1 0-1,0 0 1,-1 0-1,1 0 1,-1-1-1,1 1 0,-1 0 1,0-1-1,0 1 1,0-1-1,0 1 1,0-1-1,0 0 1,0 0-1,-3 1 0,-3 0 174,0 0-1,0 0 0,0-1 0,-15 1 0,-19 3-426,41-5 8,1 0 1,-1 1-1,1-1 0,-1 0 1,1 1-1,-1-1 0,1 0 1,-1 1-1,1-1 1,-1 1-1,1-1 0,0 0 1,-1 1-1,1-1 1,0 1-1,-1 0 0,1-1 1,0 1-1,0-1 0,-1 1 1,1-1-1,0 1 1,0-1-1,0 1 0,0 0 1,0-1-1,0 1 1,0-1-1,0 1 0,0 0 1,0-1-1,0 1 0,0-1 1,0 1-1,1 0 1,6 11-7079,-2-9-540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3.040"/>
    </inkml:context>
    <inkml:brush xml:id="br0">
      <inkml:brushProperty name="width" value="0.025" units="cm"/>
      <inkml:brushProperty name="height" value="0.025" units="cm"/>
      <inkml:brushProperty name="color" value="#E71224"/>
    </inkml:brush>
  </inkml:definitions>
  <inkml:trace contextRef="#ctx0" brushRef="#br0">47 243 3619,'8'-8'299,"13"-15"1176,-2-1-1,0-1 0,19-33 0,-29 42-12,0-1 0,-1 0 0,-1-1 0,5-18 1,-34 111 3484,11-41-4678,1 0-1,1 1 1,-5 51-1,13-55-116,0-1-1,3 1 1,0 0 0,11 49-1,-9-62-68,1 0-1,1 0 1,0 0-1,2-1 1,0 0-1,1 0 0,1-1 1,21 28-1,-13-29 172,-18-16-251,1 1 1,-1 0-1,0 0 1,1 0-1,-1-1 0,0 1 1,0 0-1,1 0 1,-1-1-1,0 1 1,0 0-1,1 0 0,-1-1 1,0 1-1,0 0 1,0-1-1,0 1 1,0 0-1,1-1 0,-1 1 1,0 0-1,0-1 1,0 1-1,0 0 1,0-1-1,0 1 0,0-1 1,0 1-1,0 0 1,0-1-1,0 1 1,-1 0-1,1-1 0,-1-4-198,0 0-1,0 0 0,0 0 0,-1 0 1,1 1-1,-1-1 0,-4-5 1,-11-15-2283,-1 2 0,-1 0 1,-1 1-1,-26-22 0,-12-7 982,-4-2 7042,67 51-2050,20 1-2892,-1 1-417,0-2 0,0 0 1,31-7-1,-42 6-1111,0-1 0,0-1 0,0 0 0,15-8 1,13-12-6573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3.415"/>
    </inkml:context>
    <inkml:brush xml:id="br0">
      <inkml:brushProperty name="width" value="0.025" units="cm"/>
      <inkml:brushProperty name="height" value="0.025" units="cm"/>
      <inkml:brushProperty name="color" value="#E71224"/>
    </inkml:brush>
  </inkml:definitions>
  <inkml:trace contextRef="#ctx0" brushRef="#br0">29 0 14734,'0'0'2851,"-18"61"-1858,13-27-225,-1 6 1,6 4-256,0-3-257,0 0-160,6-8-32,8-5 32,-5-6-96,7-5-64,0-5-865,1-1-1185,-1-4-1698,-2-5-2113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09.804"/>
    </inkml:context>
    <inkml:brush xml:id="br0">
      <inkml:brushProperty name="width" value="0.025" units="cm"/>
      <inkml:brushProperty name="height" value="0.025" units="cm"/>
    </inkml:brush>
  </inkml:definitions>
  <inkml:trace contextRef="#ctx0" brushRef="#br0">127 181 8680,'0'0'844,"10"-4"-561,78-28 400,1 5 0,146-27 1,-87 23 58,-225 17 1590,54 11-2215,-219-13 429,214 16-551,0 2-1,0 0 1,1 2 0,-1 1-1,1 1 1,-42 15-1,68-21-10,0 1 1,-1-1-1,1 1 1,0-1-1,-1 1 1,1-1-1,0 1 1,0-1-1,0 1 1,0 0-1,-1 0 0,1 0 1,0 0-1,0 0 1,1 0-1,-1 0 1,0 0-1,0 0 1,0 0-1,1 0 0,-1 1 1,0-1-1,0 2 1,2-2 1,-1 0-1,0 0 1,1 0 0,-1 0 0,1 0 0,-1 0 0,1 0-1,-1 0 1,1 0 0,0 0 0,0 0 0,-1 0-1,1-1 1,0 1 0,0 0 0,0 0 0,0-1 0,0 1-1,0 0 1,2 0 0,5 3-18,1 0-1,0-1 1,-1 0 0,1 0 0,15 2-1,106 5 172,167-8-1,-286-3-110,-8 1 44,22-2-105,-24 2 74,0 0 0,-1 0 0,1 0 0,0 0 0,-1 0 0,1-1 0,0 1 0,-1 0 1,1 0-1,-1-1 0,1 1 0,0 0 0,-1-1 0,1 1 0,-1-1 0,1 1 0,-1-1 0,1 1 1,-1-1-1,0 1 0,1-1 0,-1 1 0,0-1 0,1 0 0,-1 1 0,0-1 0,0 0 0,1 1 1,-1-1-1,0-1 0,0 2-7,-1-1 0,0 0 0,1 0 0,-1 0 0,0 0 0,0 0 0,1 1 0,-1-1 0,0 0 0,0 1 0,0-1 0,0 1 0,0-1 0,0 1 0,0-1 0,0 1 0,0 0 0,0-1 0,0 1 0,0 0 0,0 0 0,-2 0 0,-32-5-95,30 4 108,-22-2-31,0 2 0,-1 1 0,1 0-1,-1 3 1,1 0 0,0 1 0,-32 11-1,21-4-263,1 3 0,1 1-1,1 2 1,-47 29 0,69-38-988,0 0 1,0-1 0,0-1 0,-24 8-1,7-10-6339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3.746"/>
    </inkml:context>
    <inkml:brush xml:id="br0">
      <inkml:brushProperty name="width" value="0.025" units="cm"/>
      <inkml:brushProperty name="height" value="0.025" units="cm"/>
      <inkml:brushProperty name="color" value="#E71224"/>
    </inkml:brush>
  </inkml:definitions>
  <inkml:trace contextRef="#ctx0" brushRef="#br0">183 1 16688,'0'0'4356,"-34"67"-3587,21-42-225,6 1-127,-2-4-257,3 0-96,5-3-32,1-4 0,0-2-32,0-2-641,0-1-768,-4-6-1154,-1-3-2401,-1-1-2371</inkml:trace>
  <inkml:trace contextRef="#ctx0" brushRef="#br0" timeOffset="1">1 118 9641,'0'0'10698,"61"13"-10025,-25-8-449,7-1-160,-1-3-192,-4-1-2691,-8 0-3907</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4.093"/>
    </inkml:context>
    <inkml:brush xml:id="br0">
      <inkml:brushProperty name="width" value="0.025" units="cm"/>
      <inkml:brushProperty name="height" value="0.025" units="cm"/>
      <inkml:brushProperty name="color" value="#E71224"/>
    </inkml:brush>
  </inkml:definitions>
  <inkml:trace contextRef="#ctx0" brushRef="#br0">0 1 12620,'0'0'4580,"6"10"-3544,33 48 336,-24-40-1216,-2 2 0,-1-1 1,0 2-1,15 37 1,-24-51-116,-1-1 1,-1 1-1,1 0 0,-1 0 1,0 0-1,-1 0 0,0 0 1,0 0-1,0 0 1,-1 0-1,0 0 0,0-1 1,-1 1-1,0 0 0,0 0 1,0-1-1,-1 1 1,0-1-1,0 0 0,-1 0 1,-4 6-1,-25 26 428,31-36-726,0 0 1,0-1-1,0 1 1,0 0-1,0-1 1,0 1-1,0-1 1,0 0-1,-1 0 1,1 0-1,0 0 1,-1 0-1,1 0 1,-1-1-1,1 1 1,-5-1-1,0-2-5652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4.436"/>
    </inkml:context>
    <inkml:brush xml:id="br0">
      <inkml:brushProperty name="width" value="0.025" units="cm"/>
      <inkml:brushProperty name="height" value="0.025" units="cm"/>
      <inkml:brushProperty name="color" value="#E71224"/>
    </inkml:brush>
  </inkml:definitions>
  <inkml:trace contextRef="#ctx0" brushRef="#br0">1 61 13581,'0'0'7111,"52"4"-5894,-16-5-384,7-9-449,4-2-256,3-1-128,-3 1-64,-4 3-1249,-8 3-609,-16 5-448,-13 1-1282,-6 3-416,-16 11 321,-15 3-898</inkml:trace>
  <inkml:trace contextRef="#ctx0" brushRef="#br0" timeOffset="1">94 142 6342,'0'0'14926,"85"11"-14574,-33-27-287,2 4-33,-5-1 0,-1 4-641,-6-1-672,-8-5-3268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5.122"/>
    </inkml:context>
    <inkml:brush xml:id="br0">
      <inkml:brushProperty name="width" value="0.025" units="cm"/>
      <inkml:brushProperty name="height" value="0.025" units="cm"/>
      <inkml:brushProperty name="color" value="#E71224"/>
    </inkml:brush>
  </inkml:definitions>
  <inkml:trace contextRef="#ctx0" brushRef="#br0">117 1 12364,'0'0'4292,"-68"62"-3139,44-26-801,8 7-224,7 4-32,9 3-32,0 0 1,14-6 31,12-4-64,4-11 32,8-9-32,0-12 0,7-8 64,0-4-288,4-19-3075,-8-6-3172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5.481"/>
    </inkml:context>
    <inkml:brush xml:id="br0">
      <inkml:brushProperty name="width" value="0.025" units="cm"/>
      <inkml:brushProperty name="height" value="0.025" units="cm"/>
      <inkml:brushProperty name="color" value="#E71224"/>
    </inkml:brush>
  </inkml:definitions>
  <inkml:trace contextRef="#ctx0" brushRef="#br0">0 44 10122,'0'0'11947,"69"13"-11659,-24-28-192,-4 0-96,3 4-256,-8 4-2018,-8 2-1986,-11 1-1762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6.027"/>
    </inkml:context>
    <inkml:brush xml:id="br0">
      <inkml:brushProperty name="width" value="0.025" units="cm"/>
      <inkml:brushProperty name="height" value="0.025" units="cm"/>
      <inkml:brushProperty name="color" value="#E71224"/>
    </inkml:brush>
  </inkml:definitions>
  <inkml:trace contextRef="#ctx0" brushRef="#br0">268 1 11755,'0'0'10720,"-11"11"-9941,-235 277 817,246-288-1620,0 0-1,0 0 0,0 0 1,0 1-1,0-1 1,0 0-1,0 0 1,0 0-1,0 0 1,0 1-1,0-1 0,-1 0 1,1 0-1,0 0 1,0 0-1,0 1 1,0-1-1,0 0 0,-1 0 1,1 0-1,0 0 1,0 0-1,0 0 1,0 1-1,-1-1 0,1 0 1,0 0-1,0 0 1,0 0-1,-1 0 1,1 0-1,0 0 1,0 0-1,0 0 0,-1 0 1,1 0-1,0 0 1,0 0-1,-1 0 1,1 0-1,0 0 0,0 0 1,0-1-1,0 1 1,-1 0-1,1 0 1,0 0-1,0 0 0,-1 0 1,-1-15-1762,4-28-2753,-2 36 3156,1-26-4249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6.385"/>
    </inkml:context>
    <inkml:brush xml:id="br0">
      <inkml:brushProperty name="width" value="0.025" units="cm"/>
      <inkml:brushProperty name="height" value="0.025" units="cm"/>
      <inkml:brushProperty name="color" value="#E71224"/>
    </inkml:brush>
  </inkml:definitions>
  <inkml:trace contextRef="#ctx0" brushRef="#br0">1 0 8968,'0'0'13902,"57"49"-13294,-22-36-127,1-1-257,3-1-96,1-1-128,-1 0 0,-1-1-1537,-13-2-1410,-1-4-2082,-10-3-2947</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6.745"/>
    </inkml:context>
    <inkml:brush xml:id="br0">
      <inkml:brushProperty name="width" value="0.025" units="cm"/>
      <inkml:brushProperty name="height" value="0.025" units="cm"/>
      <inkml:brushProperty name="color" value="#E71224"/>
    </inkml:brush>
  </inkml:definitions>
  <inkml:trace contextRef="#ctx0" brushRef="#br0">1 44 12332,'0'0'5957,"49"9"-5188,-19-9-353,10-9-255,-2 1-97,1-4-160,-3 1-3876,-7-1-3395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7.088"/>
    </inkml:context>
    <inkml:brush xml:id="br0">
      <inkml:brushProperty name="width" value="0.025" units="cm"/>
      <inkml:brushProperty name="height" value="0.025" units="cm"/>
      <inkml:brushProperty name="color" value="#E71224"/>
    </inkml:brush>
  </inkml:definitions>
  <inkml:trace contextRef="#ctx0" brushRef="#br0">183 11 13997,'-7'-1'1628,"-3"1"-1137,1-1-1,-1 1 1,1 0-1,-1 1 0,1 0 1,0 1-1,-1 0 1,-14 5-1,19-5-415,1 1 0,-1-1 0,1 1 0,-1 0 0,1 0 0,0 0 1,0 0-1,1 1 0,-1-1 0,1 1 0,0 0 0,0 0 0,0 1 0,0-1 0,1 1 0,-1-1 0,1 1 0,0 0 0,-2 8 0,3-11-58,1 0-1,-1 0 1,0 0-1,0 0 1,1 1-1,0-1 0,-1 0 1,1 0-1,0 1 1,0-1-1,0 0 0,0 0 1,1 1-1,-1-1 1,0 0-1,1 0 1,0 0-1,-1 0 0,1 0 1,0 1-1,0-1 1,0-1-1,1 1 1,-1 0-1,0 0 0,1 0 1,-1-1-1,1 1 1,-1 0-1,1-1 1,0 0-1,0 1 0,0-1 1,0 0-1,0 0 1,0 0-1,0 0 0,0 0 1,0-1-1,0 1 1,0-1-1,5 1 1,-1 0 1,0-1 0,1 1 1,-1-2-1,0 1 1,1-1-1,-1 0 0,0 0 1,0 0-1,0-1 1,0 0-1,0-1 0,0 1 1,0-1-1,8-5 1,-6 2-11,-1 1 1,0-1-1,-1 0 0,1 0 1,-1-1-1,0 0 1,-1 0-1,1 0 1,-2-1-1,1 0 0,-1 0 1,0 0-1,0 0 1,-1-1-1,-1 1 1,1-1-1,-1 0 0,1-14 1,-21 55-111,16-23 134,-1-1 0,1 1 0,1 1 0,0-1 1,0 0-1,1 0 0,0 0 0,1 11 0,0-18-138,-1 0 1,0 0-1,1 0 1,-1 0-1,1 0 1,0 0-1,-1 0 1,1 0-1,0 0 1,0 0-1,0 0 1,1-1-1,-1 1 1,0 0-1,1-1 1,-1 1-1,1-1 1,-1 1-1,1-1 1,0 0-1,0 0 1,-1 0-1,1 0 1,0 0-1,0 0 1,0 0-1,0-1 1,0 1-1,0-1 1,0 1-1,0-1 1,0 0-1,1 0 1,-1 0-1,0 0 1,0 0-1,0 0 1,0-1-1,0 1 1,0-1-1,4-1 1,11-6-4294,-3-11-2306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7.430"/>
    </inkml:context>
    <inkml:brush xml:id="br0">
      <inkml:brushProperty name="width" value="0.025" units="cm"/>
      <inkml:brushProperty name="height" value="0.025" units="cm"/>
      <inkml:brushProperty name="color" value="#E71224"/>
    </inkml:brush>
  </inkml:definitions>
  <inkml:trace contextRef="#ctx0" brushRef="#br0">83 0 9769,'0'0'3748,"0"10"-1314,0 0-1816,0 0-1,1 0 1,0 0-1,1 0 0,0 0 1,0 0-1,1-1 1,5 13-1,3-3-80,-1 1-1,-2 0 1,0 0-1,9 36 1,-15-49-558,-1 1 1,-1 0 0,1 0 0,-1-1-1,-1 1 1,1 0 0,-1-1 0,-1 1 0,1 0-1,-1-1 1,0 1 0,-1-1 0,0 0-1,0 0 1,-1 0 0,-6 10 0,-42 48-823,20-37-1009,29-26 1103,-1 0 0,1 0 0,0 0 1,-1-1-1,1 0 0,-1 1 0,-7 0 0,2-1-5828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137"/>
    </inkml:context>
    <inkml:brush xml:id="br0">
      <inkml:brushProperty name="width" value="0.05" units="cm"/>
      <inkml:brushProperty name="height" value="0.05" units="cm"/>
    </inkml:brush>
  </inkml:definitions>
  <inkml:trace contextRef="#ctx0" brushRef="#br0">9 129 15659,'25'-24'1954,"33"-26"0,-47 42-1680,-1 1 0,1 0 1,1 0-1,-1 2 0,1-1 0,18-5 0,-27 10-214,0 1 1,0-1-1,0 0 1,0 1-1,0 0 0,0 0 1,0 0-1,4 0 1,-6 0-50,0 1 1,0-1-1,-1 0 1,1 1 0,0-1-1,0 0 1,-1 1 0,1-1-1,0 1 1,0-1 0,-1 1-1,1 0 1,-1-1-1,1 1 1,0 0 0,-1-1-1,0 1 1,1 0 0,-1-1-1,1 1 1,-1 0 0,0 0-1,1 0 1,-1-1-1,0 1 1,0 0 0,0 0-1,0 0 1,1 0 0,-1 0-1,0-1 1,-1 1 0,1 0-1,0 1 1,-2 8-1,0 0 0,-1-1 1,0 0-1,-1 1 0,0-1 0,-1-1 1,1 1-1,-2-1 0,-5 9 0,0 0 2,-45 67 40,28-43-30,1 1 0,-24 53 0,48-88-25,0 0 0,0 1 0,1-1 0,0 1 0,-2 12 1,4-18-12,0 0 1,-1-1 0,1 1-1,0-1 1,1 1 0,-1-1-1,0 1 1,0-1 0,1 1-1,-1-1 1,0 1 0,1-1-1,0 1 1,-1-1 0,1 0-1,0 1 1,0-1 0,0 0-1,0 1 1,0-1 0,0 0-1,0 0 1,0 0 0,0 0-1,0 0 1,1 0-1,-1 0 1,0-1 0,1 1-1,-1 0 1,1-1 0,-1 1-1,1-1 1,2 1 0,11 0-15,1 0 1,0-1-1,0 0 0,0-2 1,25-4-1,-28 4 0,48-9-70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18.091"/>
    </inkml:context>
    <inkml:brush xml:id="br0">
      <inkml:brushProperty name="width" value="0.025" units="cm"/>
      <inkml:brushProperty name="height" value="0.025" units="cm"/>
    </inkml:brush>
  </inkml:definitions>
  <inkml:trace contextRef="#ctx0" brushRef="#br0">2344 391 2274,'-162'-69'5967,"37"14"-4284,80 36-923,-72-44-1,77 39-573,0 3 0,-51-20 0,9 16-179,-1 3 0,-2 5 0,0 2 0,0 5 0,-162 1 0,189 11 23,0 2-1,-108 24 0,-113 46 471,254-67-463,-40 13 54,-84 36 0,122-43-66,0 1 1,0 1 0,2 1 0,0 1 0,-33 30-1,52-41-24,-1 1-1,1-1 0,1 2 1,0-1-1,0 1 0,0-1 1,1 1-1,0 1 0,0-1 1,1 0-1,0 1 0,0 0 1,-1 10-1,3-5 6,-1 1-1,2 0 1,0 0 0,1 0-1,0 0 1,1-1 0,5 21-1,5 2 6,0-2-1,2 1 0,2-2 1,1 0-1,32 45 0,22 20 111,155 164-1,-170-207-108,1-3 0,4-2 0,1-3 0,2-2 1,2-4-1,136 65 0,-154-88 95,1-2-1,1-2 0,1-2 1,-1-3-1,71 6 1,261-8 599,-320-10-644,0-3-1,-1-3 1,0-3-1,-1-2 0,100-35 1,-111 29-6,-1-2 0,-1-2 0,-1-2 0,-1-2 0,-1-2 0,-2-2 0,41-39 0,-69 57-7,0-1 0,-1-1 0,-1 0-1,-1 0 1,0-1 0,-1-1 0,-1 0 0,15-36-1,-21 42 27,1 0 0,-1 0-1,-1 0 1,0-1 0,-1 1-1,0-1 1,-1 1 0,0-1-1,-1 1 1,0-1 0,-1 1-1,0-1 1,-1 1-1,0 0 1,-1 0 0,-5-12-1,-6-4-11,-1 0 0,-1 1 0,-1 1-1,-2 1 1,0 1 0,-2 0-1,-31-25 1,-182-125 124,146 114-196,-2 5 1,-100-43-1,141 75-937,-1 3 0,0 1 0,-2 3 1,0 3-1,-97-11 0,56 17-2209,0 2-2178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7.772"/>
    </inkml:context>
    <inkml:brush xml:id="br0">
      <inkml:brushProperty name="width" value="0.025" units="cm"/>
      <inkml:brushProperty name="height" value="0.025" units="cm"/>
      <inkml:brushProperty name="color" value="#E71224"/>
    </inkml:brush>
  </inkml:definitions>
  <inkml:trace contextRef="#ctx0" brushRef="#br0">1 81 10826,'0'0'1564,"6"-11"476,-5 9-1949,1-2 113,0 0 0,0-1 0,1 1 0,0 0 0,0 0 0,0 1 0,0-1 0,0 0 0,1 1 1,0 0-1,-1 0 0,1 0 0,0 1 0,1-1 0,-1 1 0,0 0 0,1 0 0,-1 0 0,1 1 0,0-1 0,6 0 0,-5 1 16,0 1 0,0 0 0,0 0 0,0 0 0,0 1 0,0 0 0,0 0 0,0 0 0,0 1 0,-1 0 0,1 0 0,-1 1 0,1-1 0,7 6 0,-10-5-150,0-1-1,-1 0 1,0 1-1,1 0 1,-1-1-1,0 1 1,0 0 0,-1 0-1,1 0 1,-1 0-1,1 1 1,-1-1-1,0 0 1,0 1-1,0-1 1,-1 0 0,1 1-1,-1-1 1,0 1-1,0-1 1,0 1-1,0-1 1,-1 1 0,1-1-1,-1 1 1,-2 5-1,-1 1 80,-1-1 0,1 1-1,-2-1 1,1 0 0,-2 0-1,1-1 1,-1 1 0,0-2-1,-1 1 1,1-1 0,-11 8-1,-31 33 577,48-48-718,1 1 0,0-1-1,-1 0 1,1 0-1,0 1 1,-1-1 0,1 0-1,0 1 1,0-1 0,-1 0-1,1 1 1,0-1 0,0 0-1,0 1 1,0-1 0,-1 1-1,1-1 1,0 0-1,0 1 1,0-1 0,0 1-1,0-1 1,0 0 0,0 1-1,0-1 1,0 1 0,0-1-1,0 1 1,0-1-1,0 0 1,1 1 0,-1-1-1,0 1 1,0-1 0,15 3 64,22-11-129,16-7-897,39-13-5217,-56 16 1282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49.782"/>
    </inkml:context>
    <inkml:brush xml:id="br0">
      <inkml:brushProperty name="width" value="0.025" units="cm"/>
      <inkml:brushProperty name="height" value="0.025" units="cm"/>
      <inkml:brushProperty name="color" value="#E71224"/>
    </inkml:brush>
  </inkml:definitions>
  <inkml:trace contextRef="#ctx0" brushRef="#br0">138 232 10698,'3'-11'2589,"4"-12"-1242,16-68 3116,-21 83-3973,0-1 1,-1 1-1,-1-1 0,1 0 1,-1 1-1,-1-1 1,1 0-1,-4-13 0,4 21-462,0 1 0,0-1 0,0 0 0,0 1-1,-1-1 1,1 0 0,0 1 0,0-1 0,0 0-1,-1 1 1,1-1 0,0 1 0,-1-1 0,1 1 0,0-1-1,-1 1 1,1-1 0,-1 1 0,1-1 0,-1 1 0,1-1-1,-1 1 1,1 0 0,-1-1 0,0 1 0,1 0 0,-1 0-1,1-1 1,-1 1 0,0 0 0,1 0 0,-1 0-1,0 0 1,1 0 0,-1 0 0,0 0 0,1 0 0,-1 0-1,0 0 1,1 0 0,-1 0 0,1 0 0,-1 0 0,0 1-1,1-1 1,-1 0 0,1 1 0,-1-1 0,0 0 0,1 1-1,-1-1 1,0 1 0,-1 1-12,-1 0 1,1 1-1,0-1 1,0 1-1,0-1 0,0 1 1,0 0-1,0 0 1,-1 4-1,-4 19 1,1 0-1,1 1 1,2 0 0,0 0 0,2-1-1,1 1 1,7 49 0,-4-53 8,1 0 0,1 0 0,2-1 0,0 0 1,1 0-1,15 27 0,3 0 31,50 67 0,-73-113-55,-1 1 0,1-1 0,-1 1 0,0 0 1,0 0-1,0 0 0,0 0 0,-1 0 0,0 1 0,1-1 0,-2 0 1,1 1-1,0 5 0,-15-13-1923,0-7 703,1 0 0,0-1 1,0 0-1,-18-21 0,-18-16-1186,17 20 1601,5 7 1072,1-2 0,-25-30 0,50 53-174,1 0 0,-1-1 0,1 1 0,-1-1 0,1 1 0,0-1 0,-1 1 0,1-1 0,0 1 0,-1-1 1,1 1-1,0-1 0,0 1 0,0-1 0,-1 1 0,1-1 0,0 0 0,0 1 0,0-1 0,0 1 0,0-1 0,0 1 0,0-1 0,0 0 0,0 1 0,0-1 0,1 1 0,-1-1 0,0 1 0,0-1 0,1 0 0,-1 1 0,0-1 0,0 1 0,1-1 0,-1 1 0,0 0 0,1-1 0,-1 1 0,1-1 0,-1 1 0,1 0 0,-1-1 0,1 1 0,-1 0 0,1-1 0,-1 1 0,1 0 0,-1 0 0,1-1 0,-1 1 0,1 0 0,0 0 0,-1 0 0,1 0 0,0 0 0,46-5 319,-33 4-24,70-15-42,-45-1-1805,-35 15 806,-1-1 0,1 0 0,-1 1 0,0-1 1,1 0-1,-1-1 0,3-4 0,8-19-5060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0.109"/>
    </inkml:context>
    <inkml:brush xml:id="br0">
      <inkml:brushProperty name="width" value="0.025" units="cm"/>
      <inkml:brushProperty name="height" value="0.025" units="cm"/>
      <inkml:brushProperty name="color" value="#E71224"/>
    </inkml:brush>
  </inkml:definitions>
  <inkml:trace contextRef="#ctx0" brushRef="#br0">13 0 16271,'0'0'5189,"-13"70"-3523,15-43-1090,9-3-512,9-3-31,-1-4-514,5-5-1313,1-2-1633,-11-3-3748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0.452"/>
    </inkml:context>
    <inkml:brush xml:id="br0">
      <inkml:brushProperty name="width" value="0.025" units="cm"/>
      <inkml:brushProperty name="height" value="0.025" units="cm"/>
      <inkml:brushProperty name="color" value="#E71224"/>
    </inkml:brush>
  </inkml:definitions>
  <inkml:trace contextRef="#ctx0" brushRef="#br0">100 1 15086,'0'0'4581,"-51"57"-3653,33-20-191,5 8-96,1 7-65,6 0-95,6-1-161,0-4-224,13-8-32,3-5-32,4-7 0,2-6-32,-1-7-448,1-6-1314,1-6-1473,-3-2-2178,5-7-2146</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0.795"/>
    </inkml:context>
    <inkml:brush xml:id="br0">
      <inkml:brushProperty name="width" value="0.025" units="cm"/>
      <inkml:brushProperty name="height" value="0.025" units="cm"/>
      <inkml:brushProperty name="color" value="#E71224"/>
    </inkml:brush>
  </inkml:definitions>
  <inkml:trace contextRef="#ctx0" brushRef="#br0">255 1 12588,'0'0'6214,"-29"53"-4517,14-22-351,1 3-129,-2 2-96,3-2-96,2-4-577,6-9-320,-1-4-64,6-7-32,-1-5 1,-1-5-962,-2 0-993,-7-5-737,1-7-2081,-5-3-1890</inkml:trace>
  <inkml:trace contextRef="#ctx0" brushRef="#br0" timeOffset="1">1 132 10442,'0'0'12043,"59"-9"-10826,-25 9-416,6 0-448,3 0-257,-5 0-128,2 0-353,-12 0-2369,-2-2-2275,-12-8-2562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1.137"/>
    </inkml:context>
    <inkml:brush xml:id="br0">
      <inkml:brushProperty name="width" value="0.025" units="cm"/>
      <inkml:brushProperty name="height" value="0.025" units="cm"/>
      <inkml:brushProperty name="color" value="#E71224"/>
    </inkml:brush>
  </inkml:definitions>
  <inkml:trace contextRef="#ctx0" brushRef="#br0">1 0 10602,'0'0'7399,"50"56"-6470,-32-34-96,6 6-225,-4 3-127,-6 5-289,-5 3-96,-9 3-32,0 2-32,-14 3 0,-4-6-32,-2-4-192,4-10-1057,1-10-1282,8-12-3010</inkml:trace>
  <inkml:trace contextRef="#ctx0" brushRef="#br0" timeOffset="1">309 95 16207,'0'0'5830,"83"13"-5638,-44-13-128,5-8-64,-5-1-833,-4 3-1281,-8 1-1313,-15 2-1890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51.479"/>
    </inkml:context>
    <inkml:brush xml:id="br0">
      <inkml:brushProperty name="width" value="0.025" units="cm"/>
      <inkml:brushProperty name="height" value="0.025" units="cm"/>
      <inkml:brushProperty name="color" value="#E71224"/>
    </inkml:brush>
  </inkml:definitions>
  <inkml:trace contextRef="#ctx0" brushRef="#br0">1 132 11179,'0'0'12075,"74"-8"-11595,-26-10-383,6-4-97,4 0-32,3 0-1634,-9 1-2306,-1 3-5637</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23.465"/>
    </inkml:context>
    <inkml:brush xml:id="br0">
      <inkml:brushProperty name="width" value="0.025" units="cm"/>
      <inkml:brushProperty name="height" value="0.025" units="cm"/>
      <inkml:brushProperty name="color" value="#E71224"/>
    </inkml:brush>
  </inkml:definitions>
  <inkml:trace contextRef="#ctx0" brushRef="#br0">44 103 5958,'0'0'2466,"-5"9"-368,-3 3-1649,4-8-212,1 1 0,0 0 0,0 0 0,0 0 0,1 0 1,-4 11-1,6-16-174,0 0 0,0 0 0,0 1 0,0-1 0,0 0 0,-1 0 1,1 1-1,0-1 0,0 0 0,0 0 0,0 1 0,0-1 0,0 0 0,0 0 1,0 1-1,0-1 0,0 0 0,0 0 0,1 1 0,-1-1 0,0 0 0,0 0 1,0 0-1,0 1 0,0-1 0,0 0 0,0 0 0,1 0 0,-1 1 0,0-1 1,0 0-1,0 0 0,0 0 0,1 1 0,-1-1 0,0 0 0,0 0 1,1 0-1,-1 0 0,0 0 0,0 0 0,0 0 0,1 0 0,-1 1 0,0-1 1,0 0-1,1 0 0,18-4 1252,17-12-237,-4-4-585,119-66 409,-131 76-887,0 2 0,1 0 0,0 1 0,0 1 0,40-6-1,-80 15-74,1 1-1,-1 1 0,1 0 0,-23 11 0,-88 44 28,-17 8 248,122-61-79,33-13 89,38-16 81,-24 13-416,0 1-1206,-1-1 1,32-19-1,-15 1-4300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26.098"/>
    </inkml:context>
    <inkml:brush xml:id="br0">
      <inkml:brushProperty name="width" value="0.025" units="cm"/>
      <inkml:brushProperty name="height" value="0.025" units="cm"/>
      <inkml:brushProperty name="color" value="#E71224"/>
    </inkml:brush>
  </inkml:definitions>
  <inkml:trace contextRef="#ctx0" brushRef="#br0">41 44 4420,'0'0'14019,"5"-7"-13112,18-22 33,-17 22 133,-8 36 2440,-29 66-1841,23-74-1463,0 1 1,2 0 0,0 1 0,1-1 0,-3 46-1,8-56-130,0 2 30,0 1 0,0-1-1,2 0 1,-1 0 0,7 21 0,-7-31-83,0-1-1,1 1 1,0-1-1,-1 0 1,1 0-1,0 0 1,0 0-1,1 0 1,-1 0-1,0 0 1,1-1-1,0 1 1,0-1 0,0 0-1,0 0 1,0 0-1,0 0 1,0 0-1,0-1 1,1 0-1,-1 1 1,1-1-1,-1 0 1,1-1-1,0 1 1,-1-1-1,5 1 1,4-1 59,-1 0 0,1 0 0,-1-1 0,1-1-1,-1 0 1,12-3 0,15-9-2345,-31 9-1023,-6 0-2536,-1-5-4366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27.001"/>
    </inkml:context>
    <inkml:brush xml:id="br0">
      <inkml:brushProperty name="width" value="0.025" units="cm"/>
      <inkml:brushProperty name="height" value="0.025" units="cm"/>
      <inkml:brushProperty name="color" value="#E71224"/>
    </inkml:brush>
  </inkml:definitions>
  <inkml:trace contextRef="#ctx0" brushRef="#br0">1 48 8872,'0'0'12353,"8"-5"-11328,8-2-719,0 0 0,0 1-1,1 0 1,0 1-1,0 2 1,1-1 0,31-1-1,-48 7-223,-1-1-1,0 0 1,1 1-1,-1-1 0,0 1 1,0-1-1,0 1 1,0-1-1,0 0 0,-1 1 1,1-1-1,0 1 1,-1-1-1,1 0 1,-2 3-1,-5 4 212,-1-1-1,1 1 1,-2-1 0,1 0 0,-1-1 0,0 0-1,0-1 1,-1 1 0,-12 3 0,17-6-141,14-4-146,0 1-1,1 0 0,-1 1 1,17 3-1,-16-2-5,0-1-25,-1 0 0,1 1-1,0 0 1,-1 1 0,18 8 0,-25-10 22,0 0 0,0 0-1,0 0 1,-1 0 0,1 0 0,0 1-1,-1-1 1,1 1 0,0-1-1,-1 1 1,0 0 0,1 0 0,-1-1-1,0 1 1,0 0 0,0 0 0,0 0-1,-1 0 1,1 0 0,0 0 0,-1 1-1,1-1 1,-1 0 0,0 0 0,0 0-1,0 1 1,0-1 0,0 0 0,0 0-1,-1 0 1,1 0 0,-1 0 0,0 3-1,-1-1 78,-1-1 0,1 1-1,-1-1 1,1 1 0,-1-1-1,0 0 1,0 0 0,-1-1 0,1 1-1,0-1 1,-1 1 0,0-1-1,-4 2 1,-52 23 1200,57-26-1214,-1-1-1,1 1 0,-1-1 1,0 1-1,0-1 0,1 0 1,-1 0-1,-7-2 0,11 2-81,0 0 1,-1 0-1,1 0 0,0 0 1,-1 0-1,1 0 0,-1 0 1,1 0-1,0-1 0,-1 1 1,1 0-1,0 0 0,0 0 0,-1-1 1,1 1-1,0 0 0,-1 0 1,1-1-1,0 1 0,0 0 1,0-1-1,-1 1 0,1 0 1,0 0-1,0-1 0,0 1 0,0-1 1,-1 1-1,1 0 0,0-1 1,0 1-1,15-16-2433,21-4-4560,-20 10-58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23.399"/>
    </inkml:context>
    <inkml:brush xml:id="br0">
      <inkml:brushProperty name="width" value="0.025" units="cm"/>
      <inkml:brushProperty name="height" value="0.025" units="cm"/>
    </inkml:brush>
  </inkml:definitions>
  <inkml:trace contextRef="#ctx0" brushRef="#br0">735 105 2530,'-2'-4'333,"0"1"0,0-1 1,-1 0-1,0 1 0,0-1 0,0 1 0,0 0 0,0 0 0,-1 0 0,0 1 0,1-1 0,-1 1 0,0 0 0,0 0 0,-6-2 0,-73-23 1202,48 17-807,24 6-662,0 1 0,0 0 1,0 0-1,0 1 1,-1 0-1,1 1 1,-1 1-1,1 0 0,-1 0 1,0 1-1,1 1 1,0-1-1,-1 2 1,1 0-1,0 0 1,0 1-1,-19 10 0,0 3 164,0 2-1,2 0 0,0 2 0,-48 48 0,59-51-32,1 0-1,0 1 0,1 0 1,2 1-1,0 1 1,1 1-1,-18 42 1,27-56-161,1-1 0,0 1 0,0 0 0,0 1 0,1-1 1,0 0-1,1 0 0,-1 1 0,2-1 0,-1 0 0,1 1 1,1-1-1,-1 0 0,1 0 0,1 0 0,0 0 0,0-1 0,0 1 1,1-1-1,0 1 0,0-1 0,1 0 0,0-1 0,0 1 1,8 6-1,11 8-8,1-1 0,0-1-1,1-2 1,1-1 0,36 16 0,-49-24-25,15 9-2,-1 2-1,-1 0 1,42 40-1,33 24 38,-88-74 20,0 0-1,0-1 1,1-1-1,0 0 1,0-1 0,20 5-1,-24-8 67,0-1 1,1 0-1,0 0 1,-1-1-1,1-1 1,0 0-1,0 0 0,-1-1 1,1-1-1,0 0 1,-1-1-1,0 0 1,1 0-1,-1-1 0,13-7 1,-12 3-56,1 0 1,-1 0-1,-1-2 1,1 1-1,-2-2 0,1 1 1,-2-1-1,1-1 1,-1 1-1,-1-2 1,12-23-1,-6 10-28,-2-1-1,-1-1 1,-1 1-1,-2-2 1,0 1-1,-2-1 0,-1 0 1,-2 0-1,-1-1 1,-1 1-1,-5-55 1,2 72-15,0 0 0,-1 0 0,-1 0 0,0 0 0,0 0 0,-2 1 0,1 0 0,-1 0 0,-1 0 0,0 1 0,0 0 0,-1 0 0,0 1 0,-1 0 0,-18-15 0,15 15-225,0 1 0,-1 0-1,0 1 1,0 0 0,-21-7-1,20 9-609,0 1-1,0 1 0,0 0 1,0 1-1,-25 0 1,12 2-2362,0-2-2307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27.964"/>
    </inkml:context>
    <inkml:brush xml:id="br0">
      <inkml:brushProperty name="width" value="0.025" units="cm"/>
      <inkml:brushProperty name="height" value="0.025" units="cm"/>
      <inkml:brushProperty name="color" value="#E71224"/>
    </inkml:brush>
  </inkml:definitions>
  <inkml:trace contextRef="#ctx0" brushRef="#br0">1 99 6022,'0'0'11173,"0"-9"-9625,-1 6-1372,1-1 0,0 1 1,1 0-1,-1-1 0,1 1 0,-1 0 0,1-1 0,0 1 1,0 0-1,0 0 0,1 0 0,-1 0 0,1 0 0,-1 0 1,1 0-1,0 0 0,0 1 0,1-1 0,-1 1 0,0 0 1,1-1-1,-1 1 0,1 0 0,0 0 0,0 1 0,0-1 1,0 1-1,0-1 0,0 1 0,0 0 0,0 0 0,1 0 1,5 0-1,-4-1-105,-1 1 1,1 0-1,0 0 1,0 0-1,0 0 1,0 1-1,0 0 1,0 0-1,0 1 1,0-1-1,5 2 1,-8-1-61,0 0 1,0 0-1,0 0 1,0 1-1,0-1 1,-1 0 0,1 1-1,0 0 1,-1-1-1,1 1 1,-1 0-1,1 0 1,-1 0-1,0 0 1,0 0 0,0 0-1,0 0 1,0 0-1,-1 0 1,1 0-1,0 1 1,-1-1-1,0 0 1,1 0 0,-1 3-1,1 7 94,-1 0 0,0 0 0,-1-1 0,0 1 0,-1 0 0,0-1 0,-1 1 0,0-1-1,-1 0 1,0 0 0,-1 0 0,-9 16 0,-5 5 323,-2-2 0,-42 48 0,65-79-447,-1 0-1,1 0 1,-1 1 0,1-1 0,-1 0-1,1 1 1,-1-1 0,1 1 0,0 0-1,-1-1 1,1 1 0,0 0-1,0 0 1,-1 0 0,1 0 0,0 1-1,-1-1 1,1 0 0,0 1 0,-1-1-1,1 1 1,-1-1 0,1 1 0,-1 0-1,1-1 1,-1 1 0,1 0-1,-1 0 1,0 0 0,1 0 0,-1 1-1,0-1 1,0 0 0,0 0 0,0 1-1,0-1 1,0 1 0,0-1-1,-1 1 1,2 1 0,-1 0 38,0 0 0,0-1 0,1 1 0,-1 0 0,1-1 0,-1 1 0,1-1 0,0 1 0,0-1 0,0 0 1,0 0-1,1 0 0,-1 0 0,0 0 0,1 0 0,0-1 0,4 3 0,-5-3-2,1-1 0,-1 0 1,0 0-1,1 0 0,-1 0 0,0 0 1,1 0-1,-1-1 0,0 1 0,0-1 1,1 0-1,-1 1 0,0-1 0,0 0 1,0 0-1,0 0 0,0-1 0,0 1 1,0 0-1,-1-1 0,1 1 0,0-1 1,-1 0-1,3-3 0,-1 2 30,0 0-1,0 0 1,0 0-1,0 0 1,-1-1 0,0 0-1,0 1 1,0-1 0,0 0-1,0 0 1,-1 0-1,1 0 1,-1 0 0,0 0-1,-1-1 1,1 1 0,-1 0-1,0 0 1,0-1-1,0 1 1,0 0 0,-1-1-1,1 1 1,-1 0 0,-1 0-1,1 0 1,0 0-1,-1 0 1,-4-7 0,6 11-187,0-1 0,0 1 0,0-1 0,0 1 0,0-1 0,0 1 1,0-1-1,0 1 0,0-1 0,0 1 0,0 0 0,0-1 0,0 1 0,1-1 1,-1 1-1,0-1 0,0 1 0,0 0 0,1-1 0,-1 1 0,0-1 0,0 1 1,1 0-1,-1-1 0,0 1 0,1 0 0,-1 0 0,1-1 0,-1 1 1,0 0-1,1 0 0,-1-1 0,1 1 0,-1 0 0,0 0 0,1 0 0,-1 0 1,1 0-1,25-10-5839,-18 7 1291,13-5-9112</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4.983"/>
    </inkml:context>
    <inkml:brush xml:id="br0">
      <inkml:brushProperty name="width" value="0.025" units="cm"/>
      <inkml:brushProperty name="height" value="0.025" units="cm"/>
      <inkml:brushProperty name="color" value="#E71224"/>
    </inkml:brush>
  </inkml:definitions>
  <inkml:trace contextRef="#ctx0" brushRef="#br0">111 30 4805,'40'-29'18033,"-42"34"-17752,1 1 1,-1 0 0,-1-1 0,1 1 0,-1-1 0,0 0 0,0 0 0,0 0 0,-1-1-1,0 1 1,-6 6 0,-8 11 211,-75 109 431,96-139-7838,-1-19-2702,-2 25 8433,0-11-4289</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5.321"/>
    </inkml:context>
    <inkml:brush xml:id="br0">
      <inkml:brushProperty name="width" value="0.025" units="cm"/>
      <inkml:brushProperty name="height" value="0.025" units="cm"/>
      <inkml:brushProperty name="color" value="#E71224"/>
    </inkml:brush>
  </inkml:definitions>
  <inkml:trace contextRef="#ctx0" brushRef="#br0">1 12 3043,'0'0'19827,"5"-12"-18995,15 20-223,-2 4-161,7-1-191,0 1-161,4 1-96,-4-3-481,2-3-1793,-3-6-1986,-6-1-2883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5.681"/>
    </inkml:context>
    <inkml:brush xml:id="br0">
      <inkml:brushProperty name="width" value="0.025" units="cm"/>
      <inkml:brushProperty name="height" value="0.025" units="cm"/>
      <inkml:brushProperty name="color" value="#E71224"/>
    </inkml:brush>
  </inkml:definitions>
  <inkml:trace contextRef="#ctx0" brushRef="#br0">0 59 7175,'0'0'19762,"52"-8"-19409,-25-1-257,-1 0-64,2 0-641,-2 0-1441,-8 2-1537,-2 0-2787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6.022"/>
    </inkml:context>
    <inkml:brush xml:id="br0">
      <inkml:brushProperty name="width" value="0.025" units="cm"/>
      <inkml:brushProperty name="height" value="0.025" units="cm"/>
      <inkml:brushProperty name="color" value="#E71224"/>
    </inkml:brush>
  </inkml:definitions>
  <inkml:trace contextRef="#ctx0" brushRef="#br0">190 40 6758,'0'0'16683,"-9"-4"-15295,6 2-1339,0 0 1,0 0 0,-1 0-1,1 1 1,0 0 0,-1-1-1,1 1 1,-1 1 0,1-1-1,-1 0 1,1 1 0,-1 0-1,0 0 1,1 0 0,-1 0-1,1 0 1,-1 1-1,0-1 1,1 1 0,-1 0-1,1 0 1,0 1 0,-1-1-1,1 1 1,0 0 0,0-1-1,0 1 1,0 1 0,-5 3-1,1 0 0,1 0 0,0 0 0,0 0 0,0 1 0,1-1 1,0 1-1,0 1 0,0-1 0,1 1 0,0-1 0,1 1 0,0 1 0,0-1 0,1 0 0,-2 10 0,4-17-28,0 0 1,0 0-1,0-1 1,0 1-1,0 0 1,0 0-1,0-1 1,1 1-1,-1 0 1,0 0-1,0-1 1,1 1-1,-1 0 1,0-1-1,1 1 1,-1 0-1,1-1 1,-1 1-1,1 0 1,-1-1-1,1 1 1,0-1-1,-1 1 1,1-1-1,-1 0 1,1 1-1,0-1 1,-1 1-1,1-1 1,0 0-1,0 0 1,-1 1-1,1-1 1,0 0-1,0 0 1,-1 0-1,1 0 1,0 0-1,0 0 1,0 0-1,-1 0 1,1 0-1,0 0 1,0-1-1,-1 1 1,1 0-1,0 0 1,-1-1-1,1 1 1,1-1-1,39-17 298,-28 9-297,0-2 1,-1 1 0,0-1-1,-1-1 1,-1 0 0,1 0-1,-2-1 1,0-1 0,0 0 0,-1 0-1,8-21 1,-25 59-204,-11 43 116,19-63 61,1 1-1,-1-1 0,1 1 1,0-1-1,0 1 1,0-1-1,1 0 0,-1 1 1,1-1-1,0 1 0,0-1 1,1 0-1,0 0 1,1 4-1,-1-6-125,0 0 1,0 0-1,0 0 1,0 0-1,0-1 1,0 1-1,1-1 1,-1 1-1,1-1 1,-1 0-1,1 0 1,-1 0-1,1-1 1,-1 1-1,1 0 1,0-1-1,-1 0 1,1 0-1,0 1 1,-1-1-1,4-1 1,-3 1-441,0 0 0,0-1 0,0 1 0,0-1 0,0 1 0,0-1 0,-1 0 0,1 0 0,0 0 0,0-1 0,3-1 0,7-13-6653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36.381"/>
    </inkml:context>
    <inkml:brush xml:id="br0">
      <inkml:brushProperty name="width" value="0.025" units="cm"/>
      <inkml:brushProperty name="height" value="0.025" units="cm"/>
      <inkml:brushProperty name="color" value="#E71224"/>
    </inkml:brush>
  </inkml:definitions>
  <inkml:trace contextRef="#ctx0" brushRef="#br0">85 0 6534,'0'0'13181,"9"9"-11067,1 0-1708,8 8 1091,28 34 1,-41-45-1412,0 1 0,-1-1 1,0 1-1,0 0 0,-1 0 0,0 0 1,0 0-1,0 1 0,-1-1 0,0 1 1,0 8-1,-1 2-42,-2 0 0,-1 0-1,0 0 1,-1-1 0,0 1 0,-2-1 0,0 0 0,-1 0 0,-1 0-1,-13 22 1,-39 60-2435,-7-11-6724,36-51-4781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41.329"/>
    </inkml:context>
    <inkml:brush xml:id="br0">
      <inkml:brushProperty name="width" value="0.025" units="cm"/>
      <inkml:brushProperty name="height" value="0.025" units="cm"/>
      <inkml:brushProperty name="color" value="#E71224"/>
    </inkml:brush>
  </inkml:definitions>
  <inkml:trace contextRef="#ctx0" brushRef="#br0">6 26 1954,'0'7'1352,"1"10"-1307,7-13 8028,0-4 923,-1-2-4652,-7 2-4311,1 0 1,0-1 0,0 1-1,0 0 1,0-1-1,-1 1 1,1-1-1,0 1 1,-1-1-1,1 0 1,0 1-1,-1-1 1,1 0-1,0 1 1,-1-1-1,1 0 1,-1 0-1,0 0 1,1 1-1,-1-1 1,0 0-1,1 0 1,-1 0-1,0 0 1,0 0-1,0 0 1,1 1-1,-1-1 1,0 0-1,-1 0 1,1 0-1,0-1 1,0 2-3,-1-1-1,1 1 1,0 0 0,-1-1 0,1 1-1,0 0 1,-1 0 0,1-1 0,-1 1 0,1 0-1,-1 0 1,1 0 0,-1 0 0,1-1-1,0 1 1,-1 0 0,1 0 0,-1 0-1,1 0 1,-1 0 0,1 0 0,-1 0 0,1 0-1,-1 0 1,1 1 0,-1-1 0,1 0-1,-1 0 1,1 0 0,0 0 0,-1 1 0,1-1-1,-1 0 1,1 1 0,0-1 0,-1 0-1,1 1 1,0-1 0,-1 0 0,1 1 0,-20 12 191,19-12-212,1 0 1,-1 0 0,0 0-1,1 0 1,-1 0-1,1 0 1,-1 0-1,1 0 1,-1 0-1,1 0 1,0 0 0,0 1-1,-1-1 1,1 0-1,0 0 1,0 0-1,0 0 1,0 1-1,1 1 1,-1-3 0,0 1 1,1-1-1,-1 0 0,1 1 1,-1-1-1,1 1 0,-1-1 0,1 0 1,-1 1-1,1-1 0,-1 0 1,1 1-1,0-1 0,-1 0 1,1 0-1,0 0 0,-1 0 1,1 1-1,-1-1 0,1 0 1,0 0-1,-1 0 0,1 0 1,1-1-1,2 1 22,-1-1-1,1 0 1,0 1 0,0-2 0,0 1-1,-1 0 1,1-1 0,-1 0 0,1 0-1,4-3 1,-5 3-21,1-1 1,0 0-1,-1-1 1,0 1-1,0 0 1,0-1-1,0 0 1,0 0-1,-1 1 1,1-2-1,2-5 0,-6 10-12,1-1 0,0 1 0,0 0 0,0-1 0,-1 1-1,1 0 1,0-1 0,0 1 0,-1 0 0,1 0-1,0-1 1,0 1 0,-1 0 0,1 0 0,0 0-1,-1 0 1,1-1 0,0 1 0,-1 0 0,1 0-1,-1 0 1,1 0 0,0 0 0,-1 0 0,1 0-1,0 0 1,-1 0 0,1 0 0,-1 0 0,1 0-1,0 0 1,-1 0 0,1 0 0,0 0 0,-1 1-1,1-1 1,0 0 0,-1 0 0,1 0 0,0 1-1,-1-1 1,1 0 0,0 0 0,0 1 0,-1-1 0,1 0-1,0 0 1,-1 1 0,-16 9-124,14-8-9,1 1 0,-1 0 1,1-1-1,0 1 0,0 0 0,0 0 0,0 1 1,1-1-1,-2 5 0,-2 17-5484,5-21-928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6:43.774"/>
    </inkml:context>
    <inkml:brush xml:id="br0">
      <inkml:brushProperty name="width" value="0.025" units="cm"/>
      <inkml:brushProperty name="height" value="0.025" units="cm"/>
      <inkml:brushProperty name="color" value="#E71224"/>
    </inkml:brush>
  </inkml:definitions>
  <inkml:trace contextRef="#ctx0" brushRef="#br0">47 118 5029,'0'0'6416,"-7"1"-4771,-32 2 3901,48-1-2417,17-2-2585,-23 0-213,16-1 47,0-1 0,0-1-1,0 0 1,37-12 0,72-35-191,-85 33-106,-22 5 56,-31 10 126,-40 10-87,-200 65 209,379-108-519,49-30 161,-226 78 374,22-7-382,0 1-1,0 1 1,1 1-1,0 2 1,-33 18-1,59-29-74,-1 0 0,0 0 0,0 0 0,0 0 0,0 0 1,0 0-1,1 0 0,-1 0 0,0 0 0,0 1 0,0-1 0,0 0 0,1 0 0,-1 0 0,0 0 0,0 0 0,0 0 0,0 0 0,0 1 0,0-1 0,0 0 0,0 0 0,1 0 0,-1 0 0,0 0 0,0 1 0,0-1 0,0 0 0,0 0 0,0 0 0,0 0 0,0 1 0,0-1 0,0 0 0,0 0 0,0 0 0,0 0 0,0 1 0,0-1 0,0 0 0,0 0 0,0 0 0,0 0 0,0 1 0,-1-1 0,1 0 0,0 0 0,0 0 0,0 0 0,0 0 0,0 1 0,16-4-3551,5-9-2809</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6.428"/>
    </inkml:context>
    <inkml:brush xml:id="br0">
      <inkml:brushProperty name="width" value="0.025" units="cm"/>
      <inkml:brushProperty name="height" value="0.025" units="cm"/>
      <inkml:brushProperty name="color" value="#E71224"/>
    </inkml:brush>
  </inkml:definitions>
  <inkml:trace contextRef="#ctx0" brushRef="#br0">0 64 7079,'0'0'13495,"13"-7"-12310,10-3-871,1 0 1,0 2-1,1 1 0,0 0 0,0 2 0,49-4 1,-73 9-314,4 0 3,0-1 1,-1 1-1,1 0 0,0 1 0,0-1 1,0 1-1,5 1 0,-9-1 0,0 0-1,0-1 1,0 1 0,0-1 0,0 1-1,-1 0 1,1 0 0,0 0-1,-1-1 1,1 1 0,0 0-1,-1 0 1,1 0 0,-1 0 0,1 0-1,-1 0 1,0 0 0,1 0-1,-1 0 1,0 0 0,0 0 0,1 0-1,-1 0 1,0 1 0,0-1-1,-1 0 1,1 0 0,0 0-1,0 0 1,0 0 0,-1 0 0,1 0-1,0 0 1,-1 0 0,1 0-1,-1 0 1,0 2 0,-8 14 195,-1 0-1,0-1 1,-1 0 0,0 0 0,-2-1 0,-26 26-1,-16 20 370,54-60-561,1-1 0,-1 0 0,1 1 1,0-1-1,-1 0 0,1 1 0,0-1 0,-1 0 0,1 1 1,0-1-1,-1 1 0,1-1 0,0 0 0,0 1 0,0-1 0,-1 1 1,1-1-1,0 1 0,0-1 0,0 1 0,0-1 0,0 1 0,0-1 1,0 1-1,0-1 0,0 1 0,0-1 0,0 1 0,0-1 0,0 1 1,1-1-1,-1 1 0,0-1 0,0 1 0,1 0 0,19 1 29,40-16-444,-50 11 208,4 0-66,0 0 0,0 0 0,24 0 0,-36 3 256,0 0 1,0-1-1,1 1 1,-1 0-1,0 0 1,0 1-1,0-1 1,0 0-1,0 1 1,0-1-1,0 1 1,0 0-1,0 0 0,0 0 1,0 0-1,0 0 1,0 0-1,0 0 1,-1 0-1,1 1 1,0-1-1,-1 1 1,1-1-1,-1 1 1,0 0-1,0 0 1,1-1-1,-1 1 1,0 0-1,-1 0 1,1 0-1,0 0 1,0 3-1,0-1 67,-1 0-1,1 0 1,-1 1-1,0-1 1,-1 0 0,1 0-1,-1 0 1,0 0-1,0 0 1,0 0 0,0 0-1,-1-1 1,1 1-1,-1 0 1,0-1 0,-5 7-1,3-5 118,-1 0 0,0-1 0,1 0 0,-1 0 0,-1 0 0,1 0 0,-1-1 0,1 0 0,-13 4 0,0-1-154,-1 0 1,0-2-1,-1 0 1,1-1-1,-1-2 1,-21 1-1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7.684"/>
    </inkml:context>
    <inkml:brush xml:id="br0">
      <inkml:brushProperty name="width" value="0.025" units="cm"/>
      <inkml:brushProperty name="height" value="0.025" units="cm"/>
      <inkml:brushProperty name="color" value="#E71224"/>
    </inkml:brush>
  </inkml:definitions>
  <inkml:trace contextRef="#ctx0" brushRef="#br0">0 50 15599,'0'0'1537,"67"1"-127,-28-1-289,8-4-641,2-5-160,-2 0-31,-2 1-161,-9 0-96,-7 2-865,-10 3-1217,-19-1-2434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24.716"/>
    </inkml:context>
    <inkml:brush xml:id="br0">
      <inkml:brushProperty name="width" value="0.025" units="cm"/>
      <inkml:brushProperty name="height" value="0.025" units="cm"/>
    </inkml:brush>
  </inkml:definitions>
  <inkml:trace contextRef="#ctx0" brushRef="#br0">255 318 5445,'-5'-76'3876,"5"74"-3854,1 0 0,-1 1 0,1-1 0,0 0 0,-1 0 0,1 1 1,0-1-1,0 1 0,0-1 0,0 0 0,1 1 0,-1 0 0,0-1 0,1 1 0,-1 0 1,3-2-1,32-21-54,-26 18 24,51-33-615,1 3 0,2 3-1,115-43 1,-187 80 1011,-1 0 0,1 1 0,0 0-1,1 0 1,-14 12 0,3-2-24,-121 92 1693,20-12-889,-180 107 0,265-185-1114,23-14-426,25-13-1354,59-39-751,-18 15 53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8.044"/>
    </inkml:context>
    <inkml:brush xml:id="br0">
      <inkml:brushProperty name="width" value="0.025" units="cm"/>
      <inkml:brushProperty name="height" value="0.025" units="cm"/>
      <inkml:brushProperty name="color" value="#E71224"/>
    </inkml:brush>
  </inkml:definitions>
  <inkml:trace contextRef="#ctx0" brushRef="#br0">1 90 6022,'0'0'13196,"77"21"-12331,-21-29-192,7-8-289,6-3-384,-6-1-352,-4-4-2051,-10 0-4419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8.389"/>
    </inkml:context>
    <inkml:brush xml:id="br0">
      <inkml:brushProperty name="width" value="0.025" units="cm"/>
      <inkml:brushProperty name="height" value="0.025" units="cm"/>
      <inkml:brushProperty name="color" value="#E71224"/>
    </inkml:brush>
  </inkml:definitions>
  <inkml:trace contextRef="#ctx0" brushRef="#br0">222 0 13068,'0'0'3769,"-10"4"-2594,-3 2-1044,0 1 1,1 0 0,0 1-1,1 0 1,-1 1 0,2 0-1,-1 0 1,1 1 0,1 1 0,0 0-1,-12 18 1,12-15 109,0 1 0,1-1 0,1 1 0,0 1 0,1 0 0,0 0 0,2 0 0,0 0 0,1 1 0,0-1 0,1 1 0,1 29 0,1-42-184,1 0-1,0-1 0,0 1 1,0 0-1,0 0 0,0-1 1,1 1-1,-1-1 0,1 1 0,0-1 1,0 0-1,0 0 0,1 0 1,-1 0-1,1 0 0,0 0 0,0-1 1,-1 1-1,2-1 0,4 3 1,-2-1-12,1-1 0,0 0 0,0-1 0,0 0 0,0 0 0,0 0 1,0-1-1,1 0 0,-1 0 0,12-1 0,-8-1-21,0 0 0,0 0-1,0-1 1,-1 0 0,1-1-1,20-8 1,-26 8-10,0 1 1,1-1 0,-1 0-1,0 0 1,-1 0-1,1-1 1,-1 1 0,1-1-1,-1-1 1,0 1-1,-1 0 1,6-9-1,-8 12 8,1-1-1,-1 0 0,0 1 0,-1-1 1,1 0-1,0 0 0,0 0 1,-1 1-1,1-1 0,-1 0 0,0 0 1,1 0-1,-1 0 0,0 0 0,0 0 1,0 0-1,0 0 0,-1 0 0,1 0 1,-1 0-1,1 0 0,-1 0 0,1 1 1,-2-4-1,0 3 8,0 1 0,0-1 0,0 0-1,0 1 1,0-1 0,0 1 0,0 0 0,-1 0 0,1 0 0,0 0 0,-1 0 0,1 0-1,-1 1 1,1-1 0,-1 1 0,-2-1 0,-4 0-15,0 1 0,0 0-1,1 0 1,-1 1 0,0 0 0,1 1 0,-1 0-1,1 0 1,-1 1 0,-7 3 0,12-4-106,1 1 0,0 0 0,-1-1 0,1 1 0,0 0 0,0 1 0,1-1 0,-4 5 0,6-7-18,-1-1 0,1 1 0,-1-1 0,1 1 0,0-1 0,-1 1 0,1 0 0,0-1 0,0 1 0,-1-1 0,1 1 0,0 0 0,0-1 0,0 1 0,0 0 0,0-1 0,0 1 0,0 0 0,0-1 0,0 1 0,0 0 0,0 0 0,0-1 0,0 1 0,0-1 0,1 1 0,-1 0 0,0-1 0,1 1 0,-1 0 0,0-1 0,1 1 0,-1-1 0,1 1 0,-1-1 0,1 1 1,-1-1-1,1 1 0,-1-1 0,1 0 0,-1 1 0,1-1 0,0 0 0,-1 1 0,1-1 0,-1 0 0,1 0 0,0 0 0,-1 1 0,1-1 0,0 0 0,-1 0 0,1 0 0,0 0 0,0 0 0,-1 0 0,2-1 0,20 2-5485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09.482"/>
    </inkml:context>
    <inkml:brush xml:id="br0">
      <inkml:brushProperty name="width" value="0.025" units="cm"/>
      <inkml:brushProperty name="height" value="0.025" units="cm"/>
      <inkml:brushProperty name="color" value="#E71224"/>
    </inkml:brush>
  </inkml:definitions>
  <inkml:trace contextRef="#ctx0" brushRef="#br0">99 18 3812,'-4'-17'10138,"-6"18"-6229,-12 25-2635,10-1-991,2 0 0,1 1 1,1 1-1,1-1 0,2 1 1,0 0-1,2 0 0,1 1 1,1-1-1,1 1 0,2-1 1,0 0-1,8 32 0,-7-50-293,-1 0 0,1 0 0,1-1-1,0 1 1,0-1 0,1 1 0,0-2-1,0 1 1,1 0 0,0-1 0,0 0 0,1 0-1,-1-1 1,2 0 0,-1 0 0,12 7-1,-10-8-546,0-1-1,0-1 1,1 1-1,-1-1 1,1-1-1,0 0 0,-1 0 1,1-1-1,18 1 1,9-2-4942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0.135"/>
    </inkml:context>
    <inkml:brush xml:id="br0">
      <inkml:brushProperty name="width" value="0.025" units="cm"/>
      <inkml:brushProperty name="height" value="0.025" units="cm"/>
      <inkml:brushProperty name="color" value="#E71224"/>
    </inkml:brush>
  </inkml:definitions>
  <inkml:trace contextRef="#ctx0" brushRef="#br0">19 101 5573,'0'0'9316,"-4"-8"-7021,-10-27-517,14 34-1687,-1-1 0,1 1 0,0 0 1,0 0-1,0 0 0,0 0 0,1 0 0,-1 0 0,0 0 0,0 0 0,1 0 1,-1 0-1,0 0 0,1 0 0,-1 0 0,1 0 0,0 0 0,-1 0 1,1 0-1,0 0 0,-1 1 0,1-1 0,0 0 0,0 1 0,0-1 1,-1 0-1,1 1 0,2-2 0,26-10 828,-25 11-787,14-3 198,0 0-1,0 0 0,1 2 1,-1 0-1,1 2 1,28 1-1,-45-1-326,-1 0 0,1 0 0,-1 0 0,1 0 0,-1 0 0,0 0 0,1 1 0,-1-1 0,1 0 0,-1 1 0,0-1 0,1 1 0,-1 0 0,0-1 0,1 1 0,-1 0 0,0 0 0,0-1 0,0 1 0,0 0 0,0 0 0,0 0 0,0 1 0,0-1 0,0 0 0,0 0 0,-1 0 0,1 1 0,0-1 0,-1 0 0,1 1 0,-1-1 0,0 0 0,1 1 0,-1-1 0,0 1 0,0-1 1,0 1-1,0-1 0,0 0 0,0 1 0,0-1 0,0 1 0,-1-1 0,1 0 0,-1 1 0,1-1 0,-1 1 0,1-1 0,-1 0 0,-1 2 0,-1 4 18,0-1 0,-1 1 0,0-1 0,0 0 1,-1 0-1,1 0 0,-1-1 0,-11 10 0,-21 7 174,27-17-38,1 1 0,0 0-1,-16 13 1,63-14-408,-3-2 9,49 5-771,-77-7 947,-1 0 1,0 1-1,0 0 0,0-1 0,-1 2 0,1-1 0,0 1 0,-1 0 0,0 0 0,7 5 0,-11-7 69,0 0 1,1 0-1,-1 0 0,0 0 1,0 0-1,0 1 0,0-1 1,0 0-1,0 0 0,-1 1 1,1-1-1,0 1 0,-1-1 1,1 1-1,-1-1 0,1 1 1,-1-1-1,0 1 0,0-1 1,1 1-1,-1-1 0,0 1 1,-1 0-1,1 2 0,-1-2 68,0 0 1,0 1-1,-1-1 0,1 0 0,0 0 0,-1 0 0,0 0 0,1 0 0,-1 0 0,0-1 0,0 1 0,0 0 0,-4 1 0,-4 3 313,-1 0-1,0-1 1,0-1-1,0 0 1,-15 4-1,4-5 249,1 0 0,-43-1-1,57-5-2084,16-5-955,15-4-2155,-2 4-1015,3-1-2643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0.727"/>
    </inkml:context>
    <inkml:brush xml:id="br0">
      <inkml:brushProperty name="width" value="0.025" units="cm"/>
      <inkml:brushProperty name="height" value="0.025" units="cm"/>
      <inkml:brushProperty name="color" value="#E71224"/>
    </inkml:brush>
  </inkml:definitions>
  <inkml:trace contextRef="#ctx0" brushRef="#br0">188 0 8552,'0'0'14819,"-4"9"-14327,-168 282 1643,164-283-4351,5-12-537,4-21-3144,0 13 3193,-1-19-4215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1.072"/>
    </inkml:context>
    <inkml:brush xml:id="br0">
      <inkml:brushProperty name="width" value="0.025" units="cm"/>
      <inkml:brushProperty name="height" value="0.025" units="cm"/>
      <inkml:brushProperty name="color" value="#E71224"/>
    </inkml:brush>
  </inkml:definitions>
  <inkml:trace contextRef="#ctx0" brushRef="#br0">1 0 12524,'0'0'8840,"65"27"-7943,-35-15-320,8 0-289,-2-2-224,2-2-64,0-4-993,-6 0-1922,-5-4-3106,-7 0-6247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1.445"/>
    </inkml:context>
    <inkml:brush xml:id="br0">
      <inkml:brushProperty name="width" value="0.025" units="cm"/>
      <inkml:brushProperty name="height" value="0.025" units="cm"/>
      <inkml:brushProperty name="color" value="#E71224"/>
    </inkml:brush>
  </inkml:definitions>
  <inkml:trace contextRef="#ctx0" brushRef="#br0">0 37 7783,'0'0'14862,"52"5"-14413,-18-5-289,1-5-160,3-3-929,-4-1-1281,-4 0-2370,-1-2-2691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1.788"/>
    </inkml:context>
    <inkml:brush xml:id="br0">
      <inkml:brushProperty name="width" value="0.025" units="cm"/>
      <inkml:brushProperty name="height" value="0.025" units="cm"/>
      <inkml:brushProperty name="color" value="#E71224"/>
    </inkml:brush>
  </inkml:definitions>
  <inkml:trace contextRef="#ctx0" brushRef="#br0">131 29 5029,'0'0'9107,"-10"-1"-5423,1 1-3167,0 0 1,0 1-1,0-1 1,0 2-1,1-1 1,-14 5 0,19-5-429,1 0 0,-1 0 1,0 1-1,1-1 0,-1 1 1,1-1-1,0 1 0,0 0 1,-1 0-1,1 0 0,0 0 1,0 0-1,1 1 0,-1-1 1,0 0-1,1 1 0,0 0 1,-1-1-1,1 1 0,0 0 1,0-1-1,1 1 0,-1 0 1,0 0-1,1 0 0,0 0 1,0 0-1,0 3 0,0-4-37,-1 0-1,1 0 0,0 0 0,1 0 1,-1 0-1,0 0 0,0-1 1,1 1-1,-1 0 0,1 0 0,0 0 1,0 0-1,-1-1 0,1 1 0,0 0 1,0-1-1,0 1 0,1-1 0,-1 1 1,0-1-1,1 0 0,-1 1 1,2 0-1,0-1-8,0 1 1,1-1 0,-1-1-1,0 1 1,0 0 0,0-1-1,1 0 1,-1 0 0,0 0-1,0 0 1,0 0 0,1-1-1,4 0 1,-2-1-30,-1 0-1,1 0 1,-1-1-1,0 1 0,0-1 1,0 0-1,-1-1 1,1 1-1,-1-1 1,1 0-1,-1 0 1,0 0-1,-1-1 0,1 1 1,3-7-1,-3 5-29,0 0-1,0-1 0,0 0 1,-1 0-1,0 0 0,-1-1 1,1 1-1,-1 0 1,-1-1-1,2-13 0,-26 47-74,19-17 119,0 0-1,1 0 1,0 0-1,0 0 0,1 1 1,-1 18-1,2-26-25,1 0 1,0 0-1,0 0 0,0 1 0,0-1 1,0 0-1,0 0 0,1 0 0,-1 0 1,1 1-1,0-1 0,-1 0 0,1 0 1,0 0-1,0 0 0,1 0 0,-1-1 0,0 1 1,0 0-1,1 0 0,-1-1 0,1 1 1,0-1-1,-1 1 0,1-1 0,0 0 1,0 0-1,0 0 0,0 0 0,0 0 1,0 0-1,0 0 0,0-1 0,0 1 0,4 0 1,1 0-272,0-1-1,-1 1 1,1-1 0,0 0 0,0-1 0,0 0 0,-1 0-1,9-2 1,-11 1-612,1 0 0,-1 0 0,0 0 0,1 0 0,-1 0 0,-1-1 0,8-5 0,11-14-9011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7:12.145"/>
    </inkml:context>
    <inkml:brush xml:id="br0">
      <inkml:brushProperty name="width" value="0.025" units="cm"/>
      <inkml:brushProperty name="height" value="0.025" units="cm"/>
      <inkml:brushProperty name="color" value="#E71224"/>
    </inkml:brush>
  </inkml:definitions>
  <inkml:trace contextRef="#ctx0" brushRef="#br0">33 0 7591,'0'0'11371,"12"12"-10458,-6-7-816,30 31 434,32 40-1,-58-64-505,0 1 1,-1 0 0,-1 0-1,0 1 1,-1 0-1,0 1 1,-1-1-1,8 29 1,-13-27-31,1-1 1,-2 0 0,0 1 0,-1-1-1,0 1 1,-1-1 0,-1 0-1,0 1 1,-1-2 0,-1 1-1,-1 0 1,0-1 0,-9 17-1,-4 1-1324,0-2 1,-2 0-1,-2-1 0,-38 39 0,14-20-6855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6.040"/>
    </inkml:context>
    <inkml:brush xml:id="br0">
      <inkml:brushProperty name="width" value="0.025" units="cm"/>
      <inkml:brushProperty name="height" value="0.025" units="cm"/>
      <inkml:brushProperty name="color" value="#E71224"/>
    </inkml:brush>
  </inkml:definitions>
  <inkml:trace contextRef="#ctx0" brushRef="#br0">183 141 4068,'0'-9'7377,"0"-5"-5898,-1-1 0,-1 1 0,-4-18 0,4 27-1069,1 0 0,-1 1 0,1-1 0,-1 1 0,-1-1 1,1 1-1,-5-6 0,7 9-277,-1-1-1,-1 1 1,1 0 0,0 0 0,0 0 0,0 0 0,-1 0 0,1 0-1,0 1 1,-1-1 0,1 0 0,-1 1 0,1-1 0,-1 0 0,1 1 0,-1 0-1,1-1 1,-1 1 0,1 0 0,-1 0 0,0 0 0,1 0 0,-2 0 0,0 1-104,1 1 0,-1-1 0,1 0 0,-1 0 0,1 1 0,0-1 0,0 1 0,0 0 0,0 0 1,0 0-1,0 0 0,1 0 0,-1 0 0,1 0 0,-1 1 0,1-1 0,0 0 0,0 1 0,0-1 1,0 1-1,0-1 0,0 5 0,-12 61 129,11-41-34,2 1 0,1-1 0,1 0 0,1 1 0,2-1 0,0 0 0,14 38 0,6 1 152,56 105-1,-70-153-161,-8-12-21,1-1 0,-1 1 0,0 0 0,0 1 1,0-1-1,-1 0 0,3 13 0,-8-20-69,0 1 0,0 0 0,1-1 0,-1 0 0,0 0 0,1 0 0,-1 0 0,0 0 0,-2-2 0,-55-38-1773,-72-70-8347,130 110 10189,0 0 1,1-1 0,-1 1-1,1 0 1,0-1 0,-1 0-1,1 1 1,0-1 0,0 0-1,0 0 1,0 0 0,0 1-1,0-1 1,1 0 0,-1 0-1,0 0 1,1 0 0,0 0-1,-1-1 1,1 1 0,0 0-1,0 0 1,1-3 0,0 2 114,0 0-1,0 0 1,1 0 0,-1 0-1,1 1 1,0-1 0,0 0-1,0 1 1,0-1 0,0 1 0,1 0-1,-1 0 1,4-3 0,7-4 283,0 1 0,1 1 1,0 0-1,0 1 0,16-5 0,28-1-33,-11 3-1485,-19 0-2680,-17 1-2026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43.069"/>
    </inkml:context>
    <inkml:brush xml:id="br0">
      <inkml:brushProperty name="width" value="0.025" units="cm"/>
      <inkml:brushProperty name="height" value="0.025" units="cm"/>
    </inkml:brush>
  </inkml:definitions>
  <inkml:trace contextRef="#ctx0" brushRef="#br0">1 247 4260,'0'0'5504,"4"0"-5429,793-38 2325,-168 2-1784,-609 36-568,60-2 208,114-17 0,-173 9-1,-21 10-236,0 0 0,0-1 0,1 1-1,-1-1 1,0 1 0,0-1 0,0 1 0,0 0 0,0-1 0,0 1 0,0-1 0,0 1-1,0-1 1,0 1 0,0-1 0,0 1 0,0-1 0,0 1 0,-1 0 0,1-1 0,0 1-1,0-1 1,0 1 0,-1 0 0,1-1 0,0 1 0,-1-1 0,-1-2 50,-1 1 0,1 0 0,0 0 0,-1 0 0,0 0 0,1 1 0,-1-1 0,0 1 0,0-1 0,-4 0 0,-25-5-41,0 2-1,0 1 1,0 1 0,-1 2-1,-50 4 1,28-1-7,-182 14-145,-283 56 1,294-36 7,215-35 43,7 0 60,0-1 0,1 0 1,-1 1-1,0 0 1,1 0-1,-1 0 0,1 0 1,-6 3-1,44 5-563,103-2 467,212-15 1,138-42 161,-307 29-7,2 1 55,760-111 946,-916 123-1021,-17 4-3,-11 2 40,-55 3-1337,-1 3 0,-88 17 0,81-11 158,-78 12-1900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6.945"/>
    </inkml:context>
    <inkml:brush xml:id="br0">
      <inkml:brushProperty name="width" value="0.025" units="cm"/>
      <inkml:brushProperty name="height" value="0.025" units="cm"/>
      <inkml:brushProperty name="color" value="#E71224"/>
    </inkml:brush>
  </inkml:definitions>
  <inkml:trace contextRef="#ctx0" brushRef="#br0">1 131 6726,'0'5'7880,"0"-2"-4293,20-3-2177,5-8-674,4-7 65,5-4-449,4 0-320,-4-1 32,-3 1-288,-1 5-384,-15 2-289,-1 4-288,-7 4-321,-23 4-7622,-2 9 3939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7.288"/>
    </inkml:context>
    <inkml:brush xml:id="br0">
      <inkml:brushProperty name="width" value="0.025" units="cm"/>
      <inkml:brushProperty name="height" value="0.025" units="cm"/>
      <inkml:brushProperty name="color" value="#E71224"/>
    </inkml:brush>
  </inkml:definitions>
  <inkml:trace contextRef="#ctx0" brushRef="#br0">29 48 4837,'0'0'8840,"-29"47"-7046,35-43-33,12-4-512,7 0 1,6-2-161,6-9-417,-1-3-415,2 0-193,-4 0-32,-8 0-705,-3 1-1185,-12-3-3106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8.133"/>
    </inkml:context>
    <inkml:brush xml:id="br0">
      <inkml:brushProperty name="width" value="0.025" units="cm"/>
      <inkml:brushProperty name="height" value="0.025" units="cm"/>
      <inkml:brushProperty name="color" value="#E71224"/>
    </inkml:brush>
  </inkml:definitions>
  <inkml:trace contextRef="#ctx0" brushRef="#br0">0 1 9033,'0'0'11306,"2"10"-10307,1 6-627,0-1 1,2 1-1,0-1 1,1 0-1,0 0 1,9 14 0,-12-24-282,-1-1-1,1-1 1,0 1 0,0 0 0,0-1 0,0 1 0,1-1 0,0 0 0,-1 0-1,1-1 1,0 1 0,6 2 0,-8-4-74,1 0 0,0 0-1,0-1 1,0 1 0,0-1 0,0 0 0,0 0-1,0 0 1,0 0 0,0-1 0,0 1-1,0-1 1,0 1 0,0-1 0,-1 0-1,1 0 1,0-1 0,0 1 0,-1-1 0,1 1-1,3-4 1,1 0-1,0 0 0,0 1 0,0-1 0,0 2 0,1-1 0,-1 1 0,10-3 0,-15 6-18,0 0-1,0 0 1,0 0-1,0 0 1,0 0-1,0 0 1,0 1-1,0-1 1,0 1-1,0-1 1,0 1-1,0 0 1,0-1-1,0 1 1,0 0-1,-1 1 1,1-1-1,0 0 0,-1 0 1,1 1-1,-1-1 1,0 1-1,1-1 1,-1 1-1,0 0 1,0-1-1,0 1 1,0 0-1,0 0 1,0 0-1,0-1 1,-1 1-1,1 4 1,3 2 34,-1 1-1,-1 0 1,0 0 0,0 0-1,-1 0 1,0 0 0,0 1-1,-2 13 1,1-20 55,0 0 1,0-1-1,-1 1 0,1-1 1,-1 1-1,0-1 1,0 1-1,0-1 0,0 0 1,0 1-1,0-1 1,-1 0-1,1 0 0,-1 0 1,1 0-1,-1 0 1,0 0-1,0 0 0,0-1 1,0 1-1,0-1 1,0 1-1,0-1 0,-1 0 1,1 0-1,-1 0 0,1 0 1,0 0-1,-1 0 1,1-1-1,-1 1 0,0-1 1,-3 1-1,-5-1 96,0 0 0,0-1 1,0 0-1,1 0 0,-17-5 0,23 5-203,-1-1-1,0 1 1,1-1 0,-1 0 0,1 0 0,0-1-1,0 1 1,0-1 0,0 0 0,0 0 0,0 0-1,1 0 1,-1-1 0,-3-5 0,7 9-45,0-1 0,0 1 0,0 0 0,0-1 1,0 1-1,0 0 0,0-1 0,0 1 1,0 0-1,0 0 0,0-1 0,0 1 0,0 0 1,0-1-1,0 1 0,0 0 0,0 0 0,1-1 1,-1 1-1,0 0 0,0 0 0,0-1 0,1 1 1,-1 0-1,0 0 0,0 0 0,0-1 1,1 1-1,-1 0 0,0 0 0,0 0 0,1 0 1,-1 0-1,0-1 0,1 1 0,-1 0 0,0 0 1,0 0-1,1 0 0,-1 0 0,0 0 0,1 0 1,-1 0-1,0 0 0,1 0 0,-1 0 0,1 1 1,23-3-2594,-13 1 813,12-4-2447,2-2-2119</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8.615"/>
    </inkml:context>
    <inkml:brush xml:id="br0">
      <inkml:brushProperty name="width" value="0.025" units="cm"/>
      <inkml:brushProperty name="height" value="0.025" units="cm"/>
      <inkml:brushProperty name="color" value="#E71224"/>
    </inkml:brush>
  </inkml:definitions>
  <inkml:trace contextRef="#ctx0" brushRef="#br0">4 0 7111,'0'0'14040,"1"11"-12850,1 20-525,-1-1 0,-5 42 0,0-29-65,5 69-1,0-101-564,0-1-1,0 1 0,2 0 0,-1-1 0,1 1 0,1-1 0,0 0 0,0 0 0,1 0 0,0-1 0,9 13 1,-10-18-21,0 1 0,1-1 0,-1 0 0,1 0 0,0 0 0,0-1 0,0 0 0,1 0 0,-1 0 0,1-1 0,-1 0 0,1 0 0,0 0 0,0 0 0,0-1 0,0 0 0,0-1 0,0 1 0,9-1 0,-7-1-225,0 0-1,0 0 1,0 0 0,-1-1-1,1 0 1,9-4-1,-10 3-476,-1 0 0,0 0 0,1-1 0,-2 0-1,1 0 1,0 0 0,5-7 0,11-14-6669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8.955"/>
    </inkml:context>
    <inkml:brush xml:id="br0">
      <inkml:brushProperty name="width" value="0.025" units="cm"/>
      <inkml:brushProperty name="height" value="0.025" units="cm"/>
      <inkml:brushProperty name="color" value="#E71224"/>
    </inkml:brush>
  </inkml:definitions>
  <inkml:trace contextRef="#ctx0" brushRef="#br0">0 1 16207,'0'0'6086,"26"76"-5830,-17-42-192,1 1-32,1-4-64,2-2-288,-4-6-353,-2-8-319,2-10-322,-4-5-1184,-1-4-1602,0-18-1441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9.311"/>
    </inkml:context>
    <inkml:brush xml:id="br0">
      <inkml:brushProperty name="width" value="0.025" units="cm"/>
      <inkml:brushProperty name="height" value="0.025" units="cm"/>
      <inkml:brushProperty name="color" value="#E71224"/>
    </inkml:brush>
  </inkml:definitions>
  <inkml:trace contextRef="#ctx0" brushRef="#br0">265 136 13068,'0'0'6695,"-9"51"-5991,9-26 1,9 1-192,5 1-353,6-3-64,-2-3-64,4-1-64,-8-6-769,3-1-256,-5-4-256,-8 0-1186,-4-5-1568</inkml:trace>
  <inkml:trace contextRef="#ctx0" brushRef="#br0" timeOffset="1">0 103 14189,'0'0'7047,"80"-38"-5926,-32 25-512,6 2-545,0-1-385,-11-1-2305,-5-3-3684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09.860"/>
    </inkml:context>
    <inkml:brush xml:id="br0">
      <inkml:brushProperty name="width" value="0.025" units="cm"/>
      <inkml:brushProperty name="height" value="0.025" units="cm"/>
      <inkml:brushProperty name="color" value="#E71224"/>
    </inkml:brush>
  </inkml:definitions>
  <inkml:trace contextRef="#ctx0" brushRef="#br0">60 0 9737,'0'0'8291,"-8"12"-7544,1-1-608,1-1 0,0 1-1,1 0 1,0 0 0,0 0 0,1 1 0,1 0-1,0-1 1,0 1 0,1 0 0,0 17 0,1-21 23,1-1 0,1 1 0,-1-1 0,1 1 0,0-1 0,1 0 0,0 1 0,0-1 0,1 0 0,-1 0 0,7 10 0,-6-14-120,0 0 1,0 1-1,0-1 0,0 0 1,1-1-1,-1 1 1,1-1-1,0 1 0,0-1 1,0 0-1,0 0 1,0-1-1,0 1 0,1-1 1,-1 0-1,0 0 1,1-1-1,-1 1 1,1-1-1,8 0 0,-5 0-190,-2 0-192,0 1 0,0-2-1,-1 1 1,1 0 0,0-1-1,6-2 1,-10 2-117,0 0 0,0 0 0,0 0 0,0 0 0,0 0 0,0 0 0,-1-1 0,1 1-1,0 0 1,-1-1 0,1 0 0,1-2 0,7-12-5249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0.188"/>
    </inkml:context>
    <inkml:brush xml:id="br0">
      <inkml:brushProperty name="width" value="0.025" units="cm"/>
      <inkml:brushProperty name="height" value="0.025" units="cm"/>
      <inkml:brushProperty name="color" value="#E71224"/>
    </inkml:brush>
  </inkml:definitions>
  <inkml:trace contextRef="#ctx0" brushRef="#br0">0 0 7335,'0'0'12171,"2"57"-11338,9-38-160,0 1-417,-2-1-192,-2-5-32,0-4 0,-1-4-288,-3-6-160,3 0-225,-6-7-704,0-10-1538,0-4-1089,0-5-768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0.561"/>
    </inkml:context>
    <inkml:brush xml:id="br0">
      <inkml:brushProperty name="width" value="0.025" units="cm"/>
      <inkml:brushProperty name="height" value="0.025" units="cm"/>
      <inkml:brushProperty name="color" value="#E71224"/>
    </inkml:brush>
  </inkml:definitions>
  <inkml:trace contextRef="#ctx0" brushRef="#br0">70 212 7271,'51'-32'3363,"-55"32"0,4 5-288,0 10-1922,0 5-160,0 4-96,0 1-160,0-2-129,6-3-223,3-4-257,-2-6-64,0-6-32,4-4-96,0 0-641,-4-1-736,2-8-1090,-4-2-2177,-5-2-2147</inkml:trace>
  <inkml:trace contextRef="#ctx0" brushRef="#br0" timeOffset="1">0 104 8488,'0'0'13421,"31"-17"-13357,-15 7 0,2-1-32,0-3-64,-2 1-833,-3 0-1249,-2 0-2915,-1 0-6758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0.904"/>
    </inkml:context>
    <inkml:brush xml:id="br0">
      <inkml:brushProperty name="width" value="0.025" units="cm"/>
      <inkml:brushProperty name="height" value="0.025" units="cm"/>
      <inkml:brushProperty name="color" value="#E71224"/>
    </inkml:brush>
  </inkml:definitions>
  <inkml:trace contextRef="#ctx0" brushRef="#br0">1 1 10090,'0'0'9838,"7"9"-9053,9 9-656,-2 1 0,0 1 0,-2 0-1,0 1 1,-1 0 0,10 27 0,-10-3-240,-3 0-1,-1 0 1,-2 1 0,-3-1-1,-1 1 1,-7 56 0,-1-47-1670,-7-23-4355,6-25-633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53.561"/>
    </inkml:context>
    <inkml:brush xml:id="br0">
      <inkml:brushProperty name="width" value="0.025" units="cm"/>
      <inkml:brushProperty name="height" value="0.025" units="cm"/>
    </inkml:brush>
  </inkml:definitions>
  <inkml:trace contextRef="#ctx0" brushRef="#br0">1157 40 6726,'0'0'289,"-9"-1"-44,-17 0 429,-1 1 0,0 0 0,-37 7 0,31-3-335,0-2-1,-1-2 0,-60-6 1,29 1-27,24 1-262,-47-11 0,48 7 61,-56-4 0,84 11-66,-1 1 0,1 1-1,-1 0 1,1 0 0,-1 1 0,1 1 0,0 0 0,-21 9 0,5 1 28,1 0 1,0 3 0,1 0-1,-46 38 1,59-42-71,0 0-1,1 1 1,0 1 0,1 0-1,1 0 1,0 1 0,1 0-1,0 1 1,-12 32 0,9-3-19,1 1 1,2 0 0,2 1-1,2 0 1,3 0 0,1 0-1,8 67 1,-3-85-4,1 0 0,1 0 0,2-1 0,1 0 0,18 40 0,-18-48 17,1-1 1,1 0-1,1-1 1,0 0-1,1-1 0,1-1 1,1 0-1,18 17 1,-19-22-3,1-1 0,0-1 1,0 0-1,0-1 0,1 0 1,1-1-1,-1-1 0,1-1 1,33 6-1,-23-7 23,0-2 1,0-1-1,0-1 1,0-1-1,48-8 1,-5-8 16,-1-2 0,-1-3 0,126-61 0,-147 61-29,-1-2 0,-1-2 0,-1-3 0,-1-1 0,-2-1 0,53-55 0,-75 67 20,-1-2 0,-1 0 0,-1 0 0,-1-2 0,-1 0 0,-1 0 0,-1-2 0,-1 1 0,-1-1 0,-1-1 0,-2 0 0,0 0 0,-2-1 0,3-32 0,-7 42 83,0 0 0,-1 0 0,-1-1-1,-1 2 1,0-1 0,-1 0 0,-1 0 0,-10-27 0,9 34-14,0-1 0,-1 2 0,0-1 0,-1 1 0,0-1 0,0 2 0,-1-1 0,0 1 0,0 0 0,-1 1 0,0 0 0,0 0 0,-1 1 0,-10-5 0,1 3-35,1 0 0,-2 1 0,1 1-1,-1 1 1,0 1 0,0 1 0,0 0 0,-1 2 0,1 0 0,-30 3 0,16 1-115,0 2 0,1 1 0,-1 1 0,2 2 1,-49 19-1,39-7-1193,1 1 0,1 3 0,-63 49 1,86-61 350,-31 20-3305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2.738"/>
    </inkml:context>
    <inkml:brush xml:id="br0">
      <inkml:brushProperty name="width" value="0.025" units="cm"/>
      <inkml:brushProperty name="height" value="0.025" units="cm"/>
      <inkml:brushProperty name="color" value="#E71224"/>
    </inkml:brush>
  </inkml:definitions>
  <inkml:trace contextRef="#ctx0" brushRef="#br0">1 112 8616,'0'2'12556,"10"-12"-11179,3-3-800,9-1-385,-4-1-128,3-2-64,-3 4-480,-2 1-481,-5 3-609,-4 3-576,2 3-1281,-3 1-481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3.068"/>
    </inkml:context>
    <inkml:brush xml:id="br0">
      <inkml:brushProperty name="width" value="0.025" units="cm"/>
      <inkml:brushProperty name="height" value="0.025" units="cm"/>
      <inkml:brushProperty name="color" value="#E71224"/>
    </inkml:brush>
  </inkml:definitions>
  <inkml:trace contextRef="#ctx0" brushRef="#br0">0 0 13004,'0'0'6054,"4"47"-5253,5-19 128,0 3-193,2 3-511,-1-3-161,3-1-64,0-7-321,1-8-928,-5-9-769,5-6-256,-3-9 673,-7-13-1186,-1-7-961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3.426"/>
    </inkml:context>
    <inkml:brush xml:id="br0">
      <inkml:brushProperty name="width" value="0.025" units="cm"/>
      <inkml:brushProperty name="height" value="0.025" units="cm"/>
      <inkml:brushProperty name="color" value="#E71224"/>
    </inkml:brush>
  </inkml:definitions>
  <inkml:trace contextRef="#ctx0" brushRef="#br0">235 210 128,'0'0'6289,"-1"-8"-3108,-2-19 473,4 58 1570,1-9-4780,1 0 0,8 29-1,-9-43-376,0-1-1,0 1 1,1-1 0,0 1-1,1-1 1,-1 0-1,2 0 1,-1-1-1,10 13 1,0-11-334,-7-7-1339,-4-6-4006,-3-4-1899</inkml:trace>
  <inkml:trace contextRef="#ctx0" brushRef="#br0" timeOffset="1">1 166 9865,'0'0'14286,"84"-59"-14062,-42 41-192,-4 0-96,-2-1-929,-6 0-1409,-10 2-1890,-9 1-3235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3.785"/>
    </inkml:context>
    <inkml:brush xml:id="br0">
      <inkml:brushProperty name="width" value="0.025" units="cm"/>
      <inkml:brushProperty name="height" value="0.025" units="cm"/>
      <inkml:brushProperty name="color" value="#E71224"/>
    </inkml:brush>
  </inkml:definitions>
  <inkml:trace contextRef="#ctx0" brushRef="#br0">32 238 15407,'0'0'7591,"5"-10"-6550,41-82-190,-41 79-827,0 0-1,0 0 0,-2 0 0,0-1 1,0 1-1,1-21 0,-4 33-21,0 0-1,0 1 1,1-1 0,-1 0-1,0 0 1,0 1 0,0-1 0,0 0-1,0 0 1,-1 1 0,1-1-1,0 0 1,0 1 0,0-1-1,-1 0 1,1 0 0,0 1-1,-1-1 1,1 0 0,0 1-1,-1-1 1,1 1 0,-1-1-1,1 1 1,-1-1 0,1 1 0,-1-1-1,0 1 1,1-1 0,-1 1-1,1-1 1,-1 1 0,0 0-1,1 0 1,-1-1 0,0 1-1,0 0 1,1 0 0,-1 0-1,0 0 1,0 0 0,1-1 0,-1 2-1,0-1 1,0 0 0,1 0-1,-1 0 1,0 0 0,1 0-1,-1 0 1,0 1 0,-1 0-1,-1 0-7,0 1 0,-1-1 0,1 1-1,0 0 1,0 0 0,0 0 0,0 1-1,1-1 1,-4 5 0,-1 3 26,0 0 0,1 1 0,1 0 0,0 0 0,0 0 0,1 1 1,1-1-1,0 1 0,1 0 0,0 0 0,0 0 0,1 17 0,1-28-16,0 0 0,0 0 0,0 0 0,0 0-1,1 0 1,-1 0 0,0 0 0,0 0 0,1 0-1,-1 0 1,0 0 0,1-1 0,-1 1 0,1 0-1,0 0 1,-1 0 0,1-1 0,-1 1 0,1 0-1,0-1 1,0 1 0,-1-1 0,1 1 0,0-1 0,0 1-1,1 0 1,30 3 172,-22-4-359,0-2 0,0 1 1,0-2-1,14-4 0,29-14-3796,-18 6-3733,-11 4-2292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4.130"/>
    </inkml:context>
    <inkml:brush xml:id="br0">
      <inkml:brushProperty name="width" value="0.025" units="cm"/>
      <inkml:brushProperty name="height" value="0.025" units="cm"/>
      <inkml:brushProperty name="color" value="#E71224"/>
    </inkml:brush>
  </inkml:definitions>
  <inkml:trace contextRef="#ctx0" brushRef="#br0">0 1 13068,'0'0'10416,"4"11"-9157,4 9-771,2-1-1,0 0 0,23 33 0,-22-36-430,-1 1-1,-1 0 1,-1 1 0,0 0-1,-2 0 1,0 0 0,-1 1 0,6 37-1,-7-13-91,-1-1 0,-6 86 1,0-105-449,0 0 0,-1-1 0,-2 1 0,0-1 0,-14 32 0,14-41-1163,0 0 0,-1 0 0,-1-1-1,0 0 1,-17 19 0,6-13-9730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5.480"/>
    </inkml:context>
    <inkml:brush xml:id="br0">
      <inkml:brushProperty name="width" value="0.025" units="cm"/>
      <inkml:brushProperty name="height" value="0.025" units="cm"/>
      <inkml:brushProperty name="color" value="#E71224"/>
    </inkml:brush>
  </inkml:definitions>
  <inkml:trace contextRef="#ctx0" brushRef="#br0">88 1 4484,'0'0'15925,"-3"10"-15530,0 2-302,1 0 1,0 0-1,0 0 0,2 0 1,-1 0-1,1 0 1,1 0-1,0 0 0,6 21 1,15 47 469,4-1 0,4-1 1,55 104-1,-76-168-340,-7-10-170,1 0 1,-1-1-1,1 2 1,-1-1-1,0 0 1,0 0-1,1 8 1,-32-27-641,-66-51-3974,-43-36 1184,137 102 3457,1-1 1,-1 1 0,0-1-1,0 1 1,0-1 0,1 1-1,-1-1 1,0 0 0,1 1-1,-1-1 1,1 0 0,-1 0-1,0 0 1,1 1 0,0-1-1,-1 0 1,1 0 0,0 0-1,-1 0 1,1 0 0,0 0-1,0 0 1,0 0 0,-1 0-1,1 0 1,0 1 0,0-1-1,1 0 1,-1 0 0,0 0-1,0 0 1,0 0 0,1 0-1,-1 0 1,0 0 0,1 0-1,-1 0 1,1 1 0,-1-1-1,1 0 1,-1 0 0,1 1-1,0-1 1,-1 0 0,1 1-1,0-1 1,1 0 0,5-4 271,0 1 0,0 0-1,1 0 1,13-4 0,-4 1 118,1-1-428,6-2 373,0-2 0,24-16 1,-7-7-2153,-38 31 1108,0 1 1,-1-1-1,1 0 1,-1 0-1,0 0 0,0 0 1,0-1-1,2-7 0,-1-17-6161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5.824"/>
    </inkml:context>
    <inkml:brush xml:id="br0">
      <inkml:brushProperty name="width" value="0.025" units="cm"/>
      <inkml:brushProperty name="height" value="0.025" units="cm"/>
      <inkml:brushProperty name="color" value="#E71224"/>
    </inkml:brush>
  </inkml:definitions>
  <inkml:trace contextRef="#ctx0" brushRef="#br0">2 0 5061,'0'0'15983,"-2"68"-16496,11-41 225,2 2-128,5-2-353,-3-2-1217,3-7-2882,-3-6-3268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6.180"/>
    </inkml:context>
    <inkml:brush xml:id="br0">
      <inkml:brushProperty name="width" value="0.025" units="cm"/>
      <inkml:brushProperty name="height" value="0.025" units="cm"/>
      <inkml:brushProperty name="color" value="#E71224"/>
    </inkml:brush>
  </inkml:definitions>
  <inkml:trace contextRef="#ctx0" brushRef="#br0">18 1 7559,'0'0'13085,"-2"14"-12760,-9 102 1047,7 172 0,4-284-1354,0 0-1,0-1 1,1 1-1,-1 0 1,1 0-1,0 0 1,0-1-1,0 1 1,1-1-1,0 1 1,-1-1-1,1 1 1,0-1-1,0 0 1,1 0-1,-1 0 1,1 0-1,-1-1 1,1 1-1,0 0 1,0-1-1,0 0 1,7 4-1,-6-5-239,0 0-1,0 0 0,1 0 1,-1 0-1,0-1 1,1 1-1,-1-1 0,1 0 1,-1 0-1,0-1 1,1 0-1,-1 1 0,0-1 1,0-1-1,1 1 0,-1-1 1,0 1-1,0-1 1,-1 0-1,7-4 0,14-12-4223,0-3-2174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6.525"/>
    </inkml:context>
    <inkml:brush xml:id="br0">
      <inkml:brushProperty name="width" value="0.025" units="cm"/>
      <inkml:brushProperty name="height" value="0.025" units="cm"/>
      <inkml:brushProperty name="color" value="#E71224"/>
    </inkml:brush>
  </inkml:definitions>
  <inkml:trace contextRef="#ctx0" brushRef="#br0">26 12 14574,'0'0'4228,"-20"48"-2595,14-21-992,6 3 64,0 3-65,0-3-416,0-4-160,6-6-64,5-8-96,3-8-704,-5-4-321,2-13 64,3-8-609,-7-10-1473,1 0-641,1-3-416,-2 1-1249</inkml:trace>
  <inkml:trace contextRef="#ctx0" brushRef="#br0" timeOffset="1">107 1 4901,'0'0'15310,"0"73"-14733,-4-36-161,4-1 65,0-7 31,0-3-384,4-7-96,1-6 0,2-10-512,-3-3-994,1 0-640,-3-10-2370,-2-5-4068</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6.868"/>
    </inkml:context>
    <inkml:brush xml:id="br0">
      <inkml:brushProperty name="width" value="0.025" units="cm"/>
      <inkml:brushProperty name="height" value="0.025" units="cm"/>
      <inkml:brushProperty name="color" value="#E71224"/>
    </inkml:brush>
  </inkml:definitions>
  <inkml:trace contextRef="#ctx0" brushRef="#br0">0 111 5317,'0'0'17649,"54"-43"-17489,-14 32-128,-4-1-288,0 2-1154,-6-1-1024,-6 0-2723,-10-2-3011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8:56.907"/>
    </inkml:context>
    <inkml:brush xml:id="br0">
      <inkml:brushProperty name="width" value="0.025" units="cm"/>
      <inkml:brushProperty name="height" value="0.025" units="cm"/>
    </inkml:brush>
  </inkml:definitions>
  <inkml:trace contextRef="#ctx0" brushRef="#br0">253 265 8712,'0'0'326,"-6"-12"138,-6-16-159,2-1-1,1 0 0,-6-35 0,13 56-245,1 1 0,-1-1 0,-1 0 0,0 1 0,0 0 0,0 0 0,0 0 0,-10-13 0,12 18-1,-1 0 0,0 0 0,1 1 0,-1-1 0,0 0 0,0 1 0,0-1 0,0 1 0,0 0 0,0 0 0,-1 0 0,1 0 1,0 0-1,-1 0 0,1 1 0,0-1 0,-1 1 0,1-1 0,-1 1 0,1 0 0,-1 0 0,1 0 0,-1 0 0,1 1 0,0-1 0,-1 1 0,1-1 0,0 1 0,-1 0 0,1 0 0,0 0 0,0 0 0,-4 3 0,-1 0-16,0 1 0,1 0 0,0 0 0,0 1-1,0 0 1,1 0 0,0 0 0,0 1 0,0 0 0,1 0 0,0 0 0,0 0-1,1 1 1,0-1 0,0 1 0,1 0 0,0 0 0,0 0 0,-1 15-1,2-5-8,0 0 0,1 1 0,1-1-1,0 0 1,2 0 0,0 0-1,1 0 1,7 18 0,6 18-9,-2 1 1,-3 1-1,10 101 1,-17-68-109,-12 152 1,3-196 237,2 1 0,6 66 0,-3-97-62,2 0 1,0-1 0,0 1 0,2-1-1,-1 0 1,2 0 0,0 0-1,1-1 1,0 0 0,1 0 0,13 17-1,-8-17-33,-1 0 0,1 0-1,1-2 1,0 1 0,1-2-1,0 0 1,1 0 0,-1-2-1,2 0 1,-1-1 0,1 0-1,0-2 1,24 6 0,-29-9-48,0 0 0,1 0 0,-1-1 0,0-1 1,1 0-1,-1 0 0,0-1 0,1-1 1,-1 0-1,0-1 0,0 0 0,0-1 1,-1 0-1,1-1 0,-1-1 0,0 1 0,0-2 1,-1 1-1,0-2 0,11-9 0,-4 0 11,-1-2-1,-1 0 0,-1 0 0,-1-1 1,-1-1-1,0-1 0,-2 1 0,0-2 1,13-45-1,-3-15 47,16-121-1,-33 183-62,8-65 164,-4-1 0,-5-119 0,-2 193-88,-1 0-1,-1 1 1,0-1 0,-1 0 0,0 1 0,-1 0 0,-1-1-1,0 2 1,0-1 0,-1 0 0,0 1 0,-1 0 0,-16-18-1,16 21-57,-2 0 0,1 1 0,-1-1 0,-1 2 1,1 0-1,-1 0 0,0 0 0,0 1 0,-1 1 0,1 0 0,-1 0 0,0 1 0,0 0 0,-1 1 0,-19-1 0,19 2-92,-1 1 0,0 0 1,1 1-1,0 1 0,-1 0 0,1 0 1,0 1-1,-12 5 0,-6 5-2058,-50 29-1,72-38 1637,-50 27-4420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7.209"/>
    </inkml:context>
    <inkml:brush xml:id="br0">
      <inkml:brushProperty name="width" value="0.025" units="cm"/>
      <inkml:brushProperty name="height" value="0.025" units="cm"/>
      <inkml:brushProperty name="color" value="#E71224"/>
    </inkml:brush>
  </inkml:definitions>
  <inkml:trace contextRef="#ctx0" brushRef="#br0">2 0 11787,'0'0'4613,"4"52"-2884,7-25-832,0 6 0,3 3-64,0 7 31,-5 4-351,-3 1-225,-3 3-32,-3 2-127,-3-1-65,-6-5-32,-6-5-128,3-7-1122,-1-7-1344,-1-13-2595,7-9-4452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9:17.552"/>
    </inkml:context>
    <inkml:brush xml:id="br0">
      <inkml:brushProperty name="width" value="0.025" units="cm"/>
      <inkml:brushProperty name="height" value="0.025" units="cm"/>
      <inkml:brushProperty name="color" value="#E71224"/>
    </inkml:brush>
  </inkml:definitions>
  <inkml:trace contextRef="#ctx0" brushRef="#br0">0 65 15278,'0'0'7496,"54"11"-7112,-25-13-224,2-9-96,6-2-704,-6-2-1795,-2-3-1825,-4 2-2274</inkml:trace>
  <inkml:trace contextRef="#ctx0" brushRef="#br0" timeOffset="1">56 215 17072,'0'0'6983,"50"-16"-5926,-14-3-96,4-5-577,0 2-352,-1 1-32,-5 4-1313,-5 3-1762,0 2-3043,-4 4-6149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05.208"/>
    </inkml:context>
    <inkml:brush xml:id="br0">
      <inkml:brushProperty name="width" value="0.025" units="cm"/>
      <inkml:brushProperty name="height" value="0.025" units="cm"/>
      <inkml:brushProperty name="color" value="#E71224"/>
    </inkml:brush>
  </inkml:definitions>
  <inkml:trace contextRef="#ctx0" brushRef="#br0">1 235 4484,'0'0'17927,"5"-1"-16742,2-2-905,0 1 1,0-1 0,0-1-1,-1 1 1,1-1 0,-1-1-1,0 1 1,0-1 0,-1 0-1,1 0 1,-1 0 0,0-1-1,0 0 1,-1 0 0,0 0-1,5-10 1,-3 4-88,0 0 1,-2 0-1,1 0 0,-2-1 1,1 1-1,-2-1 1,0 0-1,0 0 0,-1-16 1,-1 29-182,0 0 0,-1-1 0,1 1 0,-1-1 0,1 1 0,0 0 0,-1-1 0,1 1 0,-1 0 0,1 0 0,-1-1 0,1 1 0,-1 0 0,1 0 0,-1 0 0,0 0 0,1 0 0,-1 0 0,1 0 0,-1 0 1,1 0-1,-1 0 0,1 0 0,-1 0 0,1 0 0,-1 0 0,1 0 0,-1 0 0,0 0 0,1 1 0,-1-1 0,1 0 0,0 0 0,-2 1 0,-19 8-22,13-1 40,1 1 1,0 0-1,0 0 0,1 0 1,0 1-1,0-1 1,1 1-1,0 1 1,1-1-1,0 1 0,1 0 1,0 0-1,1 0 1,0 0-1,1 0 1,0 0-1,1 1 0,0-1 1,2 15-1,0-21-6,-1-1-1,1 0 1,0 0-1,0 0 1,0 0-1,0 0 1,1-1-1,0 1 1,-1-1-1,1 0 1,1 1 0,-1-1-1,0-1 1,1 1-1,-1 0 1,1-1-1,0 0 1,0 0-1,0 0 1,0 0-1,0-1 1,1 1-1,-1-1 1,0 0-1,9 1 1,-9-2-92,-1 0 0,1 0-1,-1 0 1,1 0 0,-1-1 0,1 0 0,-1 1 0,1-1 0,-1 0 0,1-1-1,-1 1 1,0-1 0,0 1 0,4-3 0,-5 2-271,1 0 1,-1-1-1,1 1 1,-1-1-1,0 1 1,0-1-1,0 0 1,0 0-1,0 0 0,-1 0 1,1 0-1,-1 0 1,0 0-1,0-1 1,0 1-1,0-6 0,0-31-11773,-1 18 575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05.861"/>
    </inkml:context>
    <inkml:brush xml:id="br0">
      <inkml:brushProperty name="width" value="0.025" units="cm"/>
      <inkml:brushProperty name="height" value="0.025" units="cm"/>
      <inkml:brushProperty name="color" value="#E71224"/>
    </inkml:brush>
  </inkml:definitions>
  <inkml:trace contextRef="#ctx0" brushRef="#br0">1 180 9993,'0'0'17820,"9"-1"-17217,-5 0-546,1 0-1,-1 0 0,0 0 1,0-1-1,0 1 1,0-1-1,0 0 0,0 0 1,-1-1-1,1 1 0,-1-1 1,5-4-1,-2 1 18,-1 0 0,0-1 0,0 0 0,0 0 0,-1 0-1,0-1 1,3-8 0,0 1-22,-4 8-27,0 1 0,0 0 0,-1-1 0,0 1 1,0-1-1,-1 0 0,1 1 0,-1-11 0,-3 16-15,0 1 1,0-1 0,0 1-1,0-1 1,0 1 0,0 0-1,-1 0 1,1 0 0,0 0 0,0 1-1,0-1 1,0 0 0,0 1-1,-4 1 1,0 3-16,1 0 0,-1 0 1,1 1-1,0 0 0,0 0 1,1 0-1,0 1 0,0 0 0,1-1 1,-1 1-1,2 0 0,-1 1 1,1-1-1,-3 15 0,1-3-5,2 0-1,0-1 1,1 1-1,0 0 1,4 20-1,-3-37 12,0 1 0,0-1 0,0 0 0,1 0 0,-1 0 0,1 0 0,-1 0 0,1 0 0,0 0 0,0 0 0,0 0-1,0 0 1,0 0 0,0 0 0,1 0 0,-1-1 0,1 1 0,-1 0 0,1-1 0,-1 0 0,1 1 0,0-1 0,0 0 0,0 0-1,0 0 1,0 0 0,0 0 0,0 0 0,0-1 0,0 1 0,0-1 0,0 1 0,0-1 0,0 0 0,1 0 0,-1 0 0,0 0-1,0 0 1,0 0 0,0-1 0,4 0 0,2-1-10,-1 0 0,0 0 1,1-1-1,-1 0 0,-1 0 0,1-1 0,0 1 0,-1-2 0,0 1 1,11-10-1,24-35-2716,-20 12-4352,-13 15-1288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09.902"/>
    </inkml:context>
    <inkml:brush xml:id="br0">
      <inkml:brushProperty name="width" value="0.025" units="cm"/>
      <inkml:brushProperty name="height" value="0.025" units="cm"/>
      <inkml:brushProperty name="color" value="#E71224"/>
    </inkml:brush>
  </inkml:definitions>
  <inkml:trace contextRef="#ctx0" brushRef="#br0">21 28 6278,'-14'-22'7233,"7"16"-4179,8 18 1206,10 14-3955,0 0 1,2-1-1,20 30 0,-14-24-291,19 45 0,-21-40-314,9 21-1176,-19-18-5129,-7-36 2169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0.259"/>
    </inkml:context>
    <inkml:brush xml:id="br0">
      <inkml:brushProperty name="width" value="0.025" units="cm"/>
      <inkml:brushProperty name="height" value="0.025" units="cm"/>
      <inkml:brushProperty name="color" value="#E71224"/>
    </inkml:brush>
  </inkml:definitions>
  <inkml:trace contextRef="#ctx0" brushRef="#br0">1 271 10090,'0'0'2087,"0"7"219,0-2-2104,1 0 0,0-1 0,0 1 0,0-1 1,0 1-1,1-1 0,-1 0 0,1 1 0,0-1 0,0 0 0,1 0 0,-1 0 0,1-1 0,0 1 0,0-1 1,0 1-1,1-1 0,-1 0 0,1 0 0,-1 0 0,1-1 0,0 1 0,0-1 0,0 0 0,1 0 1,-1-1-1,8 3 0,-8-3-108,0-1 0,0 0 1,1 1-1,-1-1 0,0-1 1,0 1-1,1-1 1,-1 1-1,0-1 0,0 0 1,0-1-1,0 1 0,0-1 1,0 0-1,0 0 0,-1 0 1,1 0-1,3-3 0,-2 0-5,0 0-1,0-1 0,0 1 0,-1-1 0,0 0 0,0 0 0,-1-1 1,1 1-1,3-14 0,0-1-160,-2 0 1,0-1-1,-1 0 0,-2 0 1,0 0-1,-1-24 0,-1 40-473,0-1-1,-1 1 0,0-1 0,0 0 1,0 1-1,-1-1 0,0 1 0,0 0 1,-1 0-1,0 0 0,0 0 0,-3-6 1,-10-8-4521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0.601"/>
    </inkml:context>
    <inkml:brush xml:id="br0">
      <inkml:brushProperty name="width" value="0.025" units="cm"/>
      <inkml:brushProperty name="height" value="0.025" units="cm"/>
      <inkml:brushProperty name="color" value="#E71224"/>
    </inkml:brush>
  </inkml:definitions>
  <inkml:trace contextRef="#ctx0" brushRef="#br0">25 0 11979,'0'0'8136,"-5"11"-7410,1-4-632,1 0-1,1 1 1,-1-1-1,1 1 1,0 0 0,1 0-1,0 0 1,0-1-1,0 1 1,1 0 0,1 0-1,-1 0 1,1 0-1,4 14 1,-2-11 35,1 0-1,0 0 1,1-1 0,0 1-1,1-1 1,0 0-1,11 13 1,-16-21-107,1 1 1,0-1-1,0-1 1,0 1-1,0 0 1,0 0-1,0-1 1,0 1-1,1-1 1,-1 1-1,0-1 1,1 0-1,-1 0 1,1 0-1,0-1 1,-1 1-1,1-1 1,0 1-1,-1-1 1,1 0-1,0 0 1,-1 0-1,1 0 1,0 0-1,0-1 1,-1 1-1,1-1 1,-1 0-1,1 0 0,-1 0 1,1 0-1,-1 0 1,1 0-1,-1-1 1,0 1-1,0-1 1,1 1-1,1-4 1,5-3-164,-1 0-1,0-1 1,-1 0 0,0 0-1,0-1 1,-1 0 0,0 0 0,-1 0-1,0-1 1,6-18 0,-8 18-1360,0 0 0,-1 0 1,0-1-1,0 1 0,-1 0 0,-1-18 0,-3 4-3575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0.961"/>
    </inkml:context>
    <inkml:brush xml:id="br0">
      <inkml:brushProperty name="width" value="0.025" units="cm"/>
      <inkml:brushProperty name="height" value="0.025" units="cm"/>
      <inkml:brushProperty name="color" value="#E71224"/>
    </inkml:brush>
  </inkml:definitions>
  <inkml:trace contextRef="#ctx0" brushRef="#br0">3 1 9513,'0'0'7143,"-2"64"-5702,13-34 97,1-3-97,5 3-576,2-4-417,5-2-352,6-7-448,-4-11-2243,2-6-3586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1.304"/>
    </inkml:context>
    <inkml:brush xml:id="br0">
      <inkml:brushProperty name="width" value="0.025" units="cm"/>
      <inkml:brushProperty name="height" value="0.025" units="cm"/>
      <inkml:brushProperty name="color" value="#E71224"/>
    </inkml:brush>
  </inkml:definitions>
  <inkml:trace contextRef="#ctx0" brushRef="#br0">0 0 13293,'0'0'3171,"0"65"-1826,15-34-865,-1 3-191,6 0-161,0-4-96,-2-4 0,3-6-32,-3-8-417,-9-7-479,-1-5-610,-8-6-4035,-11-8-2723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1.676"/>
    </inkml:context>
    <inkml:brush xml:id="br0">
      <inkml:brushProperty name="width" value="0.025" units="cm"/>
      <inkml:brushProperty name="height" value="0.025" units="cm"/>
      <inkml:brushProperty name="color" value="#E71224"/>
    </inkml:brush>
  </inkml:definitions>
  <inkml:trace contextRef="#ctx0" brushRef="#br0">1 230 9225,'0'0'2034,"9"6"315,-2-1-2071,0-1 0,1 0 0,-1 0 0,1-1 0,0 0 0,0 0 0,0-1 0,0 0 0,0 0 0,1-1 0,11 0 0,-17 0-62,0-1 0,1 0 0,-1 0 0,0-1 0,0 1 0,1-1 0,-1 1 0,0-1 0,0 0 1,0 0-1,0-1 0,0 1 0,0 0 0,0-1 0,-1 0 0,6-3 0,-5 0-13,0 1 1,0 0-1,-1-1 0,1 1 1,-1-1-1,0 0 0,0 0 1,-1 0-1,0 0 0,2-7 1,0-11-642,0 0 0,-2 0 1,-1-36-1,-1 19-3481,1 15-1446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2.833"/>
    </inkml:context>
    <inkml:brush xml:id="br0">
      <inkml:brushProperty name="width" value="0.025" units="cm"/>
      <inkml:brushProperty name="height" value="0.025" units="cm"/>
    </inkml:brush>
  </inkml:definitions>
  <inkml:trace contextRef="#ctx0" brushRef="#br0">38 0 5125,'0'0'7271,"-8"2"-7191,5-1-76,-20 9 155,23-9-151,-1 0-1,1 0 1,0 0 0,-1 0-1,1-1 1,0 1 0,-1 0-1,1 0 1,0 0 0,0 0-1,0 0 1,0 0 0,0-1-1,0 1 1,0 0 0,0 0-1,0 0 1,1 0 0,-1 0-1,0 0 1,0 0 0,1-1-1,-1 1 1,1 0 0,-1 0-1,1-1 1,-1 1 0,1 0 0,-1 0-1,1-1 1,0 1 0,0 0-1,10 11 191,0 0 1,0-1-1,1 0 0,1-1 0,0-1 0,0 0 1,1-1-1,0 0 0,0-1 0,1-1 0,-1 0 1,2-1-1,-1 0 0,31 4 0,16 0 568,1-4 0,90-2-1,-118-3-830,180-2 490,0-9 1,307-57-1,-484 60-310,-13 2 82,0 1-1,46-2 1,-70 7-192,4-17-8103,-5 0 1270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2.018"/>
    </inkml:context>
    <inkml:brush xml:id="br0">
      <inkml:brushProperty name="width" value="0.025" units="cm"/>
      <inkml:brushProperty name="height" value="0.025" units="cm"/>
      <inkml:brushProperty name="color" value="#E71224"/>
    </inkml:brush>
  </inkml:definitions>
  <inkml:trace contextRef="#ctx0" brushRef="#br0">1 228 10794,'0'0'6278,"18"-48"-5221,-2 19-160,2-3-224,7 0-481,-5 3-128,3 6-737,-1 5-1217,-8 6-2145,-1 7-1250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2.378"/>
    </inkml:context>
    <inkml:brush xml:id="br0">
      <inkml:brushProperty name="width" value="0.025" units="cm"/>
      <inkml:brushProperty name="height" value="0.025" units="cm"/>
      <inkml:brushProperty name="color" value="#E71224"/>
    </inkml:brush>
  </inkml:definitions>
  <inkml:trace contextRef="#ctx0" brushRef="#br0">5 161 8264,'0'0'5973,"-2"-11"-3346,1 7-2454,0 0-1,1-1 1,-1 1-1,1-1 1,0 0 0,0 1-1,1-1 1,-1 1-1,1-1 1,0 1 0,0 0-1,1-1 1,-1 1-1,1 0 1,0 0 0,0 0-1,0 0 1,1 0 0,-1 0-1,1 1 1,0-1-1,0 1 1,0 0 0,1-1-1,-1 2 1,1-1-1,-1 0 1,1 1 0,4-3-1,-1 1-97,0 0 1,0 0-1,0 1 0,0 0 0,0 0 1,1 0-1,-1 1 0,1 0 0,0 1 0,0 0 1,-1 0-1,13 0 0,-17 1-69,0 1 0,-1-1 1,1 0-1,0 1 0,0 0 0,-1 0 0,1-1 0,-1 1 1,1 1-1,-1-1 0,1 0 0,-1 1 0,1-1 1,-1 1-1,0 0 0,0 0 0,0 0 0,0 0 0,0 0 1,0 0-1,-1 0 0,1 1 0,-1-1 0,0 1 1,1-1-1,-1 1 0,0-1 0,0 1 0,-1 0 0,1-1 1,-1 1-1,1 0 0,-1 0 0,0-1 0,0 1 0,0 5 1,0-1 56,-1 1 0,1 0 0,-2 0 0,-3 13 0,5-19-12,0-1 0,-1 1 1,1 0-1,-1-1 0,0 1 0,1-1 0,-1 1 0,0-1 0,0 1 1,0-1-1,0 1 0,0-1 0,0 0 0,-1 0 0,1 1 1,0-1-1,-1 0 0,1 0 0,0 0 0,-1-1 0,0 1 1,1 0-1,-1 0 0,1-1 0,-1 1 0,0-1 0,1 0 1,-3 1-1,4-1 18,7-4-309,-1 2 119,0 0 1,0 1-1,0 0 1,0 0-1,0 0 0,1 1 1,-1 0-1,0 0 1,0 0-1,7 2 1,-11-2 114,0 1 1,0 0-1,0-1 1,0 1-1,0 0 1,0 0 0,-1 0-1,1 1 1,0-1-1,0 0 1,-1 1-1,1-1 1,-1 1 0,1-1-1,-1 1 1,0 0-1,0 0 1,0 0-1,1-1 1,-2 1-1,1 0 1,0 0 0,0 0-1,-1 1 1,1-1-1,-1 0 1,0 0-1,1 0 1,-1 0 0,0 0-1,-1 4 1,1 3 143,0 0 1,-1 1-1,0-1 1,-1 0 0,-2 9-1,3-16-109,1 1 0,-1-1-1,0 0 1,0-1 0,1 1 0,-1 0 0,0 0-1,-1 0 1,1 0 0,0-1 0,0 1-1,-1 0 1,1-1 0,-1 0 0,1 1-1,-1-1 1,0 0 0,0 0 0,1 1-1,-1-1 1,0-1 0,0 1 0,0 0 0,0 0-1,0-1 1,0 1 0,0-1 0,-3 1-1,4-2-391,0 0 0,1 0 0,-1 0 0,1 0 0,-1 0 0,0 0 0,1 0 0,-1 0 0,1 0 0,0 0 0,-1 0 0,1 0 0,0 0 0,0 0 0,0 0 0,0-1 0,-1 1 0,2 0 0,-1 0 0,0 0 0,0 0 0,0 0 0,0 0 0,1 0 0,-1 0 0,0-1 0,1 0 0,7-11-6539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1:12.974"/>
    </inkml:context>
    <inkml:brush xml:id="br0">
      <inkml:brushProperty name="width" value="0.025" units="cm"/>
      <inkml:brushProperty name="height" value="0.025" units="cm"/>
      <inkml:brushProperty name="color" value="#E71224"/>
    </inkml:brush>
  </inkml:definitions>
  <inkml:trace contextRef="#ctx0" brushRef="#br0">0 0 11147,'0'0'6245,"17"55"-5380,1-36-32,1 3-385,1-1-287,7-1-129,0-4 0,4-5-545,-2-4-1409,0-5-2594,3-2-2466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8.603"/>
    </inkml:context>
    <inkml:brush xml:id="br0">
      <inkml:brushProperty name="width" value="0.025" units="cm"/>
      <inkml:brushProperty name="height" value="0.025" units="cm"/>
      <inkml:brushProperty name="color" value="#E71224"/>
    </inkml:brush>
  </inkml:definitions>
  <inkml:trace contextRef="#ctx0" brushRef="#br0">0 17 12812,'0'0'8937,"61"-8"-8841,-25 4-96,-1 0-385,-3 3-576,-7 1 97,-5 0-290,-11 0-63,-5 0-544,-10 5-2307,-10-1 256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8.946"/>
    </inkml:context>
    <inkml:brush xml:id="br0">
      <inkml:brushProperty name="width" value="0.025" units="cm"/>
      <inkml:brushProperty name="height" value="0.025" units="cm"/>
      <inkml:brushProperty name="color" value="#E71224"/>
    </inkml:brush>
  </inkml:definitions>
  <inkml:trace contextRef="#ctx0" brushRef="#br0">1 24 10186,'0'0'10121,"52"13"-9032,-22-14-768,8-6-289,-4 2-641,-3-2-2114,-2-1-3202,-7-1-6567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9.292"/>
    </inkml:context>
    <inkml:brush xml:id="br0">
      <inkml:brushProperty name="width" value="0.025" units="cm"/>
      <inkml:brushProperty name="height" value="0.025" units="cm"/>
      <inkml:brushProperty name="color" value="#E71224"/>
    </inkml:brush>
  </inkml:definitions>
  <inkml:trace contextRef="#ctx0" brushRef="#br0">255 69 10890,'0'0'1885,"-1"-8"629,1 3-2078,0 3-301,0 0-1,0 0 1,0 0 0,0 1-1,0-1 1,0 0 0,-1 0-1,1 0 1,-1 0-1,1 0 1,-1 1 0,0-1-1,0 0 1,1 0 0,-1 1-1,-1-1 1,1 1 0,0-1-1,0 1 1,0-1 0,-1 1-1,1 0 1,-1-1 0,1 1-1,-1 0 1,1 0-1,-1 0 1,0 0 0,1 1-1,-1-1 1,0 0 0,-3 0-1,-3 1 19,0 0-1,0 1 1,0 0-1,0 0 1,0 1-1,0 0 1,0 1-1,1 0 1,-1 0-1,1 0 0,0 1 1,0 0-1,0 0 1,0 1-1,1 0 1,-1 0-1,1 1 1,-9 11-1,7-9-57,1 0 0,1 0 1,-1 1-1,2 0 0,-1 0 0,1 0 0,0 1 0,1 0 1,0 0-1,1 0 0,0 0 0,1 0 0,0 1 0,-1 12 0,3-21-74,0 1-1,0 0 0,1-1 0,-1 0 0,1 1 0,-1-1 0,1 1 0,0-1 0,0 0 0,0 1 0,0-1 0,0 0 0,1 0 0,-1 0 1,0 0-1,1 0 0,0 0 0,0 0 0,-1 0 0,1-1 0,3 3 0,1-1 33,-1 0 1,0-1-1,1 0 0,-1 0 1,1 0-1,-1 0 0,1-1 1,0 0-1,7 0 0,-1 0 70,1 0-1,-1-2 0,1 1 1,-1-2-1,0 0 1,0 0-1,0-1 1,20-7-1,-20 4 20,0-1 0,-1 0 1,0 0-1,0-1 0,-1 0 0,0-1 0,-1-1 0,14-15 0,-19 20-81,0-1 1,0 0-1,-1 1 0,1-1 0,-1 0 0,0-1 0,-1 1 0,0 0 0,0-1 0,0 0 0,-1 1 0,0-1 0,0 0 0,-1 0 0,1 1 1,-2-1-1,1 0 0,-2-10 0,0 13-46,0 1 0,0-1 0,0 0-1,-1 1 1,1-1 0,-1 1 0,0 0 0,0 0 0,0 0 0,0 0 0,0 0 0,-1 1 0,1-1 0,-1 1 0,0 0 0,1 0-1,-1 0 1,0 1 0,0 0 0,0-1 0,-1 1 0,1 1 0,0-1 0,-6 0 0,2 0-253,0 0 0,0 1-1,0 0 1,-1 0 0,-11 2 0,16-1-317,0 0 0,0 0 1,1 0-1,-1 0 0,0 0 0,1 1 0,-1 0 0,1 0 1,-1 0-1,-5 5 0,1 2-5504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9.947"/>
    </inkml:context>
    <inkml:brush xml:id="br0">
      <inkml:brushProperty name="width" value="0.025" units="cm"/>
      <inkml:brushProperty name="height" value="0.025" units="cm"/>
      <inkml:brushProperty name="color" value="#E71224"/>
    </inkml:brush>
  </inkml:definitions>
  <inkml:trace contextRef="#ctx0" brushRef="#br0">452 0 8872,'0'0'10255,"0"14"-9801,0 10-264,-1 58 110,3-1-1,3 0 1,28 138-1,-28-201-172,-1 0-1,-1 1 0,0 0 1,-2 0-1,0 0 1,-1 0-1,-1 0 1,-5 28-1,4-40-61,1 0 0,-1 0 0,-1 0 0,1 0 0,-1 0 1,-1 0-1,1-1 0,-1 1 0,0-1 0,-1 0 0,1-1 0,-1 1 0,0-1 0,-1 0 0,1 0 1,-1 0-1,0-1 0,0 0 0,-1 0 0,1 0 0,-1-1 0,1 0 0,-1 0 0,-11 2 0,-3-1 95,1-1-1,-1-1 0,1-1 0,-1-1 0,1-1 0,-1-1 0,1 0 1,-1-2-1,-28-8 0,-27-3 662,74 14-808,0 1-1,0-1 1,0 1-1,0-1 1,0 1-1,0 0 1,0 0 0,0 0-1,0 0 1,0 0-1,0 0 1,0 0-1,0 1 1,0-1-1,0 1 1,1 0-1,-1-1 1,0 1-1,0 0 1,0 0-1,1 0 1,-1 0-1,0 1 1,1-1-1,-1 0 1,1 1-1,0-1 1,-1 1-1,1-1 1,-2 4-1,1 1 0,1 0 0,0 0 1,0 0-1,0 0 0,0 1 0,1-1 0,0 0 0,2 12 0,0-5-32,1 0 0,0-1 0,1 0 1,0 0-1,1 0 0,10 19 0,23 30-3156,-36-57 2403,1 0 0,-1-1 0,1 0 0,0 0 0,0 0 0,0 0 0,0 0 0,1 0 0,3 2 0,14 2-8740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4.862"/>
    </inkml:context>
    <inkml:brush xml:id="br0">
      <inkml:brushProperty name="width" value="0.025" units="cm"/>
      <inkml:brushProperty name="height" value="0.025" units="cm"/>
      <inkml:brushProperty name="color" value="#E71224"/>
    </inkml:brush>
  </inkml:definitions>
  <inkml:trace contextRef="#ctx0" brushRef="#br0">45 1 14574,'0'0'1025,"-11"83"-321,-5-25 161,9 8-288,0 1-33,3-6-287,4-12-129,0-12-96,13-15 32,1-17 96,2-5 0,-3-12-128,-6-14-929,-7-5-3555,0-11-6150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5.218"/>
    </inkml:context>
    <inkml:brush xml:id="br0">
      <inkml:brushProperty name="width" value="0.025" units="cm"/>
      <inkml:brushProperty name="height" value="0.025" units="cm"/>
      <inkml:brushProperty name="color" value="#E71224"/>
    </inkml:brush>
  </inkml:definitions>
  <inkml:trace contextRef="#ctx0" brushRef="#br0">0 36 14189,'0'0'1378,"54"22"159,-14-17 129,12-5-481,4 0-705,3-5-320,-6-10-1505,-8-6-3652,-11-1-6245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7.649"/>
    </inkml:context>
    <inkml:brush xml:id="br0">
      <inkml:brushProperty name="width" value="0.025" units="cm"/>
      <inkml:brushProperty name="height" value="0.025" units="cm"/>
      <inkml:brushProperty name="color" value="#E71224"/>
    </inkml:brush>
  </inkml:definitions>
  <inkml:trace contextRef="#ctx0" brushRef="#br0">1 505 8456,'0'0'6529,"4"-8"-4629,19-25-984,0 1-1,2 2 1,1 0-1,52-44 0,6-9-495,96-131-196,-183 231 358,-14 36-536,-4 12-6,11-29-5,-7 54 0,15-77-36,1 1 0,1-1 0,0 1 1,0-1-1,2 0 0,-1 1 0,7 19 1,-6-26-268,2 0 1,-1 0 0,1 0 0,0 0 0,10 11 0,6 12-8391,-18-22 1654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32.134"/>
    </inkml:context>
    <inkml:brush xml:id="br0">
      <inkml:brushProperty name="width" value="0.025" units="cm"/>
      <inkml:brushProperty name="height" value="0.025" units="cm"/>
    </inkml:brush>
  </inkml:definitions>
  <inkml:trace contextRef="#ctx0" brushRef="#br0">935 86 705,'0'0'2146,"-9"-3"-2637,-1 1 495,0-1 277,-1 1 0,1-1 0,0-1 0,-12-6 0,22 10-357,-1 0 1,1-1 0,0 1-1,-1 0 1,1-1-1,-1 1 1,1 0 0,0-1-1,-1 1 1,1 0-1,0-1 1,-1 1 0,1-1-1,0 1 1,0-1-1,0 1 1,-1-1-1,1 1 1,0-1 0,0 1-1,0-1 1,0 1-1,0-1 1,0 1 0,0-1-1,0 0 1,5-11 1764,-1 3 4902,-15 5 6100,-262 11-10262,272-7-2450,46 0-171,18-4 56,-39 1-16,-20 2 81,-9 1 13,-492 4 608,428 0-454,51-2-51,0-1 1,0 0-1,1-1 0,-1-1 1,-24-4-1,41 5-104,1-1-1,0 1 0,0 0 0,0 0 0,-1 0 0,1 0 0,0 0 1,0 0-1,0 0 0,-1 0 0,1-1 0,0 1 0,0 0 0,0 0 1,0 0-1,0 0 0,-1-1 0,1 1 0,0 0 0,0 0 0,0 0 1,0-1-1,0 1 0,0 0 0,0 0 0,0 0 0,0-1 1,0 1-1,0 0 0,0 0 0,0-1 0,0 1 0,0 0 0,0 0 1,0 0-1,0-1 0,0 1 0,0 0 0,0 0 0,0 0 0,0-1 1,0 1-1,0 0 0,1 0 0,-1 0 0,0-1 0,0 1 0,0 0 1,0 0-1,0 0 0,1 0 0,-1 0 0,0-1 0,0 1 1,0 0-1,0 0 0,1 0 0,-1 0 0,0 0 0,0 0 0,1 0 1,12-10-6090,-13 10 5684,9-7-4446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7.976"/>
    </inkml:context>
    <inkml:brush xml:id="br0">
      <inkml:brushProperty name="width" value="0.025" units="cm"/>
      <inkml:brushProperty name="height" value="0.025" units="cm"/>
      <inkml:brushProperty name="color" value="#E71224"/>
    </inkml:brush>
  </inkml:definitions>
  <inkml:trace contextRef="#ctx0" brushRef="#br0">1 27 11883,'0'0'5990,"49"36"-5061,10-36 160,15-1-256,7-9-577,11-3-96,-6 1-256,-3 2-1057,-15 2-1378,-13 3-1697,-21 2-736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38.304"/>
    </inkml:context>
    <inkml:brush xml:id="br0">
      <inkml:brushProperty name="width" value="0.025" units="cm"/>
      <inkml:brushProperty name="height" value="0.025" units="cm"/>
      <inkml:brushProperty name="color" value="#E71224"/>
    </inkml:brush>
  </inkml:definitions>
  <inkml:trace contextRef="#ctx0" brushRef="#br0">214 25 10890,'0'0'3919,"13"-2"-2681,22-4-557,-8 0-160,1 2 0,0 0 0,0 2 0,0 2 0,43 3-1,-69-3-511,0 1 1,0-1-1,0 1 0,0-1 0,0 1 0,0 0 0,0 0 0,0 0 0,0 0 0,0 0 0,-1 0 0,1 1 0,0-1 0,-1 1 0,1-1 0,-1 1 0,0-1 0,1 1 0,-1 0 0,0 0 0,0 0 0,0-1 0,1 4 0,-1 0 28,0-1 1,-1 0-1,0 0 0,1 0 0,-1 0 1,-1 1-1,1-1 0,-1 0 0,1 0 0,-1 0 1,-2 6-1,-3 5 101,0 0-1,-1-1 1,0 0 0,-1 0-1,-14 18 1,-9 5-34,-2-1-1,-1-1 1,-77 59 0,-132 67 1194,316-192-1611,-37 17 231,13-5-79,0 3-1,1 1 1,0 3-1,1 1 1,0 3 0,1 3-1,91 0 1,-132 6-687,0 1 0,0-1 0,0 1 1,19 7-1,-5 0-4368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0.537"/>
    </inkml:context>
    <inkml:brush xml:id="br0">
      <inkml:brushProperty name="width" value="0.025" units="cm"/>
      <inkml:brushProperty name="height" value="0.025" units="cm"/>
      <inkml:brushProperty name="color" value="#E71224"/>
    </inkml:brush>
  </inkml:definitions>
  <inkml:trace contextRef="#ctx0" brushRef="#br0">8 102 17232,'0'0'8414,"9"-7"-8324,-4 3-83,3 0-1,-1 0 1,0-1-1,-1-1 1,1 1 0,-1-1-1,0 0 1,0 0-1,-1-1 1,0 1 0,0-1-1,7-14 1,-12 21-6,0 0 0,1-1 1,-1 1-1,0 0 0,0 0 1,0 0-1,0 0 0,0-1 1,0 1-1,0 0 0,0 0 1,0 0-1,0-1 0,0 1 1,0 0-1,0 0 0,0 0 1,0-1-1,0 1 0,0 0 0,0 0 1,0 0-1,0-1 0,-1 1 1,1 0-1,0 0 0,0 0 1,0 0-1,0 0 0,0-1 1,0 1-1,-1 0 0,1 0 1,0 0-1,0 0 0,0 0 1,0 0-1,-1-1 0,1 1 1,0 0-1,0 0 0,0 0 1,0 0-1,-1 0 0,1 0 0,0 0 1,0 0-1,-1 0 1,-13 4-15,-12 11-7,22-12 20,-35 36 55,38-37-66,-1 0 1,0 0-1,1 1 1,0-1 0,-1 1-1,1-1 1,0 1-1,0 0 1,1-1-1,-1 1 1,0 0-1,1 0 1,0-1-1,-1 1 1,1 0-1,0 0 1,1 3-1,-1-5-86,1-1 0,-1 1 0,1 0 0,-1-1 0,1 1 1,0 0-1,-1-1 0,1 1 0,-1-1 0,1 1 0,0-1 0,0 1 0,-1-1 0,1 0 0,0 1 0,0-1 0,-1 0 0,1 1 0,0-1 0,0 0 0,0 0 0,0 0 0,-1 0 0,1 0 0,0 0 0,0 0 0,1 0 0,24-3-3989,-1-6-2437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8:20.926"/>
    </inkml:context>
    <inkml:brush xml:id="br0">
      <inkml:brushProperty name="width" value="0.025" units="cm"/>
      <inkml:brushProperty name="height" value="0.025" units="cm"/>
      <inkml:brushProperty name="color" value="#E71224"/>
    </inkml:brush>
  </inkml:definitions>
  <inkml:trace contextRef="#ctx0" brushRef="#br0">0 49 7527,'0'0'6897,"12"-7"-3379,0 0-2949,0 1-1,0 1 0,1 0 0,0 1 1,-1 0-1,1 0 0,1 2 0,19-2 0,-24 3-333,1 2-1,0-1 0,-1 1 0,1 1 0,-1 0 0,1 0 0,-1 1 0,0 0 0,16 8 0,-22-10-209,0 1 0,0 0-1,-1 0 1,1 0 0,-1 0 0,1 0-1,-1 0 1,0 1 0,0-1 0,0 1-1,0 0 1,0-1 0,-1 1 0,1 0-1,-1 0 1,0 0 0,0 0-1,0 0 1,0 0 0,0 1 0,-1-1-1,0 0 1,1 0 0,-1 1 0,0-1-1,0 0 1,-1 0 0,1 0 0,-1 1-1,0-1 1,0 0 0,0 0-1,-2 4 1,0 2 141,-1-1-1,-1 1 1,0-1-1,0 0 1,-1-1-1,0 1 0,-8 8 1,-55 47 739,45-42-694,-16 12 85,24-20-90,1 0 0,0 1 1,-26 30-1,40-43-200,0 0 0,0 0 1,1 1-1,-1-1 0,0 0 0,0 1 0,1-1 1,-1 1-1,1-1 0,-1 1 0,1-1 1,-1 1-1,1-1 0,0 1 0,0 0 1,0-1-1,0 2 0,0-2-4,1 0 1,-1 0-1,0 0 0,1 0 0,-1 0 1,1 0-1,0-1 0,-1 1 0,1 0 1,0 0-1,-1-1 0,1 1 1,0 0-1,0-1 0,-1 1 0,1-1 1,0 1-1,0-1 0,0 1 0,1-1 1,6 3 3,0-1 1,0-1 0,1 1-1,-1-1 1,11-1 0,-3 1 28,115 20-744,-44-2-5535,-55-12 988,-3-1-6451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6.983"/>
    </inkml:context>
    <inkml:brush xml:id="br0">
      <inkml:brushProperty name="width" value="0.025" units="cm"/>
      <inkml:brushProperty name="height" value="0.025" units="cm"/>
      <inkml:brushProperty name="color" value="#E71224"/>
    </inkml:brush>
  </inkml:definitions>
  <inkml:trace contextRef="#ctx0" brushRef="#br0">0 38 9769,'0'0'2755,"51"1"-2435,-17-1 513,7-3-609,4-4-160,1-3-32,-5 3-32,-3 0-544,-13 4-673,-5 2-545,-18 1-1057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7.342"/>
    </inkml:context>
    <inkml:brush xml:id="br0">
      <inkml:brushProperty name="width" value="0.025" units="cm"/>
      <inkml:brushProperty name="height" value="0.025" units="cm"/>
      <inkml:brushProperty name="color" value="#E71224"/>
    </inkml:brush>
  </inkml:definitions>
  <inkml:trace contextRef="#ctx0" brushRef="#br0">49 1 7591,'0'0'6278,"-49"16"-4708,49-11-449,0 4-64,6-1-289,12 1-95,7-1-96,9-3-129,6 4-256,5-5-128,-2 2-929,-3-3-2049,-6-3-1891,-11 0-4259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17.684"/>
    </inkml:context>
    <inkml:brush xml:id="br0">
      <inkml:brushProperty name="width" value="0.025" units="cm"/>
      <inkml:brushProperty name="height" value="0.025" units="cm"/>
      <inkml:brushProperty name="color" value="#E71224"/>
    </inkml:brush>
  </inkml:definitions>
  <inkml:trace contextRef="#ctx0" brushRef="#br0">1 1 9641,'11'0'705,"11"1"-230,1 0 0,-1 2 0,0 1 0,0 0 0,0 2 0,-1 0 1,1 1-1,-1 2 0,20 11 0,-39-19-334,0 0-1,0 0 1,0 1 0,0-1-1,0 1 1,-1 0 0,1-1 0,0 1-1,-1 0 1,1 0 0,-1 0-1,0 0 1,0 0 0,0 0-1,0 0 1,0 1 0,0-1 0,0 0-1,-1 1 1,1-1 0,0 5-1,-2-4 63,1 0 0,-1 1-1,0-1 1,0 0-1,0 1 1,0-1-1,-1 0 1,1 0 0,-1 0-1,0 0 1,0 0-1,0 0 1,-4 3 0,-9 9 471,0-2 0,-1 0 0,0 0 0,-21 11 0,23-15-575,-46 35 2,24-15-5829,28-20-2317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1.520"/>
    </inkml:context>
    <inkml:brush xml:id="br0">
      <inkml:brushProperty name="width" value="0.025" units="cm"/>
      <inkml:brushProperty name="height" value="0.025" units="cm"/>
      <inkml:brushProperty name="color" value="#E71224"/>
    </inkml:brush>
  </inkml:definitions>
  <inkml:trace contextRef="#ctx0" brushRef="#br0">211 61 13773,'0'0'3475,"-1"-8"-891,1 4-2397,1 3-95,-1-1-1,0 0 1,0 0-1,0 1 1,0-1-1,0 0 1,0 0-1,0 1 1,-1-1-1,1 0 1,0 1-1,-1-1 1,0 0 0,1 1-1,-1-1 1,0 1-1,0-1 1,0 1-1,0-1 1,0 1-1,0 0 1,0-1-1,0 1 1,-1 0-1,1 0 1,0 0-1,-1 0 1,1 0-1,-1 0 1,1 0 0,-1 1-1,1-1 1,-1 0-1,0 1 1,1-1-1,-1 1 1,0 0-1,0 0 1,1-1-1,-4 1 1,-3 1-86,1 0 0,-1 0 0,1 0-1,-1 1 1,1 0 0,0 0 0,0 1 0,0 0 0,0 0 0,0 1 0,1 0 0,-1 0 0,1 1-1,0-1 1,0 1 0,1 1 0,0-1 0,-9 12 0,13-15-22,0 0 0,0 0-1,0 1 1,0-1 0,0 0 0,1 0 0,0 1 0,-1-1-1,1 0 1,0 0 0,0 1 0,0-1 0,0 0 0,0 1-1,1-1 1,-1 0 0,1 0 0,0 1 0,-1-1 0,1 0-1,0 0 1,0 0 0,0 0 0,1 0 0,-1 0-1,0 0 1,1-1 0,-1 1 0,1 0 0,0-1 0,-1 1-1,1-1 1,0 1 0,3 1 0,8 5-203,0 0-1,1-1 1,27 12 0,-30-15 124,-8-3 68,8 3-176,-1 1-1,0 0 1,0 0 0,0 1-1,14 10 1,-23-14 207,0-1 0,1 0 0,-1 0-1,0 1 1,0-1 0,0 1 0,0-1 0,0 1 0,0-1-1,0 1 1,-1-1 0,1 1 0,-1 0 0,1 0 0,-1-1 0,1 1-1,-1 0 1,0 0 0,0-1 0,0 1 0,0 0 0,0 0-1,0 0 1,0-1 0,-1 1 0,1 0 0,-1 0 0,1-1 0,-1 1-1,0-1 1,0 1 0,0 0 0,0-1 0,0 1 0,0-1-1,0 0 1,0 1 0,0-1 0,0 0 0,-1 0 0,1 1-1,-1-1 1,-2 1 0,-7 7 252,0 0-1,-1-1 1,0-1 0,0 0 0,-21 9-1,26-13-110,0 0 0,-1-1 0,1 0-1,0 0 1,-1-1 0,1 1 0,-1-2 0,0 1-1,1-1 1,-1 0 0,1-1 0,-10-1 0,16 2-189,0-1-1,0 1 1,0-1 0,-1 1 0,1-1 0,0 1-1,0-1 1,0 0 0,0 0 0,0 1 0,0-1-1,1 0 1,-1 0 0,0 0 0,0 0 0,1 0-1,-1 0 1,0 0 0,1 0 0,-1 0 0,1-1-1,-1 1 1,1 0 0,0 0 0,0 0 0,-1-1 0,1 1-1,0 0 1,0 0 0,0-1 0,0 1 0,0 0-1,1 0 1,-1-1 0,0 1 0,0 0 0,1 0-1,-1 0 1,1 0 0,-1-1 0,1 1 0,0 0-1,1-2 1,0-2-539,1-1 0,1 1 0,-1 0 0,1-1 0,0 1 0,0 1 0,6-7 0,24-13-3565,8 2-555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1.894"/>
    </inkml:context>
    <inkml:brush xml:id="br0">
      <inkml:brushProperty name="width" value="0.025" units="cm"/>
      <inkml:brushProperty name="height" value="0.025" units="cm"/>
      <inkml:brushProperty name="color" value="#E71224"/>
    </inkml:brush>
  </inkml:definitions>
  <inkml:trace contextRef="#ctx0" brushRef="#br0">70 46 11499,'0'0'12428,"-9"5"-12236,5-3-170,0 0 0,1 0 1,-1 0-1,0 1 0,1-1 0,0 1 1,-1 0-1,1 0 0,0 0 0,0 0 0,1 1 1,-1-1-1,1 1 0,0-1 0,0 1 1,0 0-1,0 0 0,1 0 0,-1 0 1,1 0-1,0 1 0,0-1 0,1 0 1,-1 0-1,1 1 0,0-1 0,0 0 1,0 1-1,2 4 0,-1-7-2,0 0 0,0 0-1,1-1 1,-1 1 0,1 0 0,-1 0-1,1-1 1,-1 1 0,1-1 0,0 0 0,0 1-1,0-1 1,0 0 0,0 0 0,0 0-1,0 0 1,0-1 0,0 1 0,1-1-1,-1 1 1,0-1 0,0 0 0,1 1-1,-1-1 1,0 0 0,0-1 0,4 1-1,1 0 44,0-1 0,1 1 0,-1-1 0,1 0 0,-1-1 0,0 0 0,9-4 0,-12 4-5,0 0 0,-1-1 0,0 1 0,0-1 0,1 0-1,-2 0 1,1 0 0,0 0 0,-1-1 0,1 1 0,-1-1 0,0 0 0,0 1 0,-1-1-1,1 0 1,-1 0 0,1 0 0,-1 0 0,-1-1 0,1 1 0,-1 0 0,1 0 0,-1 0-1,0-1 1,-1 1 0,0-6 0,0 6-102,1 1-1,-1-1 1,0 0-1,0 0 0,-1 1 1,1-1-1,-1 1 1,0-1-1,0 1 1,0 0-1,0 0 1,-1 0-1,1 0 1,-1 0-1,-5-4 0,5 5-298,0 0-1,0 0 0,0 1 0,0-1 0,0 1 0,0 0 1,0 0-1,0 0 0,-1 1 0,1-1 0,0 1 1,-7-1-1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2.300"/>
    </inkml:context>
    <inkml:brush xml:id="br0">
      <inkml:brushProperty name="width" value="0.025" units="cm"/>
      <inkml:brushProperty name="height" value="0.025" units="cm"/>
      <inkml:brushProperty name="color" value="#E71224"/>
    </inkml:brush>
  </inkml:definitions>
  <inkml:trace contextRef="#ctx0" brushRef="#br0">6 1 13389,'0'0'9635,"0"11"-8556,-3 163 1487,1 117-3536,2-286 550,0-1-1,0 1 1,1-1-1,0 0 1,0 0-1,0 1 1,0-1-1,1 0 1,4 8-1,-5-11-139,0 1-1,1 0 0,-1 0 1,1-1-1,-1 1 0,1-1 1,-1 1-1,1-1 0,0 0 1,0 1-1,0-1 0,0 0 1,3 1-1,11 2-4500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32.839"/>
    </inkml:context>
    <inkml:brush xml:id="br0">
      <inkml:brushProperty name="width" value="0.025" units="cm"/>
      <inkml:brushProperty name="height" value="0.025" units="cm"/>
    </inkml:brush>
  </inkml:definitions>
  <inkml:trace contextRef="#ctx0" brushRef="#br0">256 18 6790,'1'0'230,"-1"0"-1,1-1 0,-1 1 0,0 0 0,1 0 1,-1-1-1,0 1 0,1 0 0,-1-1 0,0 1 1,0-1-1,1 1 0,-1 0 0,0-1 0,0 1 1,0-1-1,0 1 0,0-1 0,1 1 0,-1 0 1,0-1-1,0 1 0,0-1 0,0 1 0,0-1 0,0 1 1,0-1-1,-1 1 0,1-1 0,0 1 0,0 0 1,0-1-1,0 1 0,0-1 0,-1 1 0,1 0 1,0-1-1,0 1 0,-1-1 0,1 1 0,0 0 1,-1-1-1,1 1 0,0 0 0,-1-1 0,-28 2 3043,-50 24-3613,68-21 1447,-7 1-680,6-1-209,0 0-1,0 1 1,0 0 0,-21 13 0,29-16-216,1 1-1,1-1 1,-1 1 0,0 0 0,1-1-1,-1 1 1,1 0 0,0 1 0,0-1-1,0 0 1,0 1 0,1-1 0,-1 1-1,1-1 1,0 1 0,0 0 0,0-1-1,0 1 1,1 0 0,0 0 0,0 4-1,0-5-5,1 0 0,-1 0 0,1 0 0,0 0 0,0 0 0,0 0 0,0 0 0,0 0 0,1 0 0,0-1 0,-1 1 0,1-1 0,0 1 0,0-1 0,0 0 0,1 1 0,-1-1 0,0 0-1,1-1 1,-1 1 0,1 0 0,0-1 0,0 1 0,-1-1 0,1 0 0,0 0 0,0 0 0,5 0 0,12 4 35,0 0 0,0-2 0,26 1 0,-30-3-9,89 6 14,47 4-11,-151-11-80,0 0 1,0 0 0,1 1-1,-1-1 1,0 1 0,0-1-1,0 1 1,1-1-1,-1 1 1,0 0 0,0-1-1,0 1 1,0 0 0,0 0-1,0 0 1,0 0 0,-1 0-1,1 0 1,1 2-1,-1-2-337,-1-1 0,0 1 0,0 0 0,1 0 0,-1 0 0,0 0 0,0 0 0,0 0 0,0-1 0,0 1 0,0 0 0,0 0 0,0 0 0,0 0 0,-1 0-1,1 0 1,0 0 0,0-1 0,-1 3 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2.909"/>
    </inkml:context>
    <inkml:brush xml:id="br0">
      <inkml:brushProperty name="width" value="0.025" units="cm"/>
      <inkml:brushProperty name="height" value="0.025" units="cm"/>
      <inkml:brushProperty name="color" value="#E71224"/>
    </inkml:brush>
  </inkml:definitions>
  <inkml:trace contextRef="#ctx0" brushRef="#br0">1 143 10410,'0'0'7036,"8"-9"-5296,-2 3-1444,-1 0-1,1 0 0,0 1 1,0 0-1,0 0 0,1 1 1,0 0-1,0 0 1,0 0-1,0 1 0,1 0 1,-1 1-1,1-1 1,0 2-1,-1-1 0,1 1 1,9-1-1,-11 2-170,0-1 1,0 1-1,0 0 0,0 1 0,0-1 1,0 1-1,0 1 0,10 2 0,-15-3-104,1 1-1,0-1 1,-1 1-1,1-1 1,-1 1-1,1 0 1,-1-1 0,0 1-1,0 0 1,0 0-1,0 0 1,0 0-1,0 0 1,0 0-1,0 0 1,-1 0-1,1 0 1,-1 1-1,0-1 1,0 0 0,0 0-1,0 0 1,0 0-1,0 1 1,0-1-1,-2 3 1,1 1 60,0-1 1,0 1-1,-1-1 1,0 0 0,0 1-1,0-1 1,-1 0-1,-4 6 1,4-7-78,1 0 1,-1 1 0,1-1-1,0 1 1,0 0 0,0-1-1,1 1 1,-1 0-1,1 0 1,0 6 0,1-10-1,1 0 0,-1 0 1,1 0-1,-1 0 1,1 0-1,0 0 1,-1 0-1,1-1 1,0 1-1,0 0 0,0 0 1,0-1-1,-1 1 1,1-1-1,0 1 1,0-1-1,0 1 1,0-1-1,0 1 0,0-1 1,0 0-1,1 0 1,-1 0-1,0 1 1,0-1-1,0 0 1,0 0-1,0 0 0,0-1 1,1 1-1,43-1 216,-40 0-204,6-1 15,1 0 0,-1-2 0,0 1-1,0-1 1,0-1 0,0 0 0,-1 0-1,0-1 1,0-1 0,0 1 0,-1-2-1,0 1 1,0-1 0,-1-1 0,0 1 0,12-19-1,-12 1 157,-8 14-119,-7 11-227,7 1 153,-1 1 0,1-1-1,0 0 1,-1 1-1,1-1 1,0 1-1,0-1 1,0 1-1,-1-1 1,1 1-1,0-1 1,0 0 0,0 1-1,0-1 1,0 1-1,0-1 1,0 1-1,0-1 1,0 1-1,0-1 1,0 1 0,0-1-1,0 1 1,0-1-1,0 1 1,0-1-1,0 1 1,1-1-1,-1 1 1,0-1-1,0 0 1,1 1 0,-1-1-1,0 1 1,1-1-1,-1 0 1,0 1-1,1-1 1,-1 0-1,1 1 1,-1-1 0,0 0-1,1 0 1,-1 1-1,1-1 1,-1 0-1,1 0 1,-1 0-1,1 0 1,22 12 40,-7-8-8,-1-1 0,1 0 0,0-1-1,1-1 1,-1 0 0,23-3 0,-33 2-4,0-1-1,0 1 1,0-1 0,0-1-1,0 1 1,0-1 0,0 0-1,-1 0 1,1-1 0,-1 0-1,1 0 1,-1 0 0,0 0-1,0-1 1,-1 0-1,1 0 1,-1 0 0,1-1-1,5-7 1,-9 10-1,0 0 1,0 1-1,0-1 0,1 0 0,-2 0 1,1 0-1,0 0 0,0 0 0,0 0 1,-1 0-1,1 0 0,-1 0 1,0 0-1,0 0 0,0 0 0,0 0 1,0 0-1,0 0 0,0 0 0,-1 0 1,1 0-1,-1 0 0,1 0 0,-1 0 1,0 0-1,0 0 0,0 0 0,0 0 1,0 0-1,0 1 0,0-1 0,-1 0 1,1 1-1,-1-1 0,1 1 1,-1 0-1,1-1 0,-1 1 0,0 0 1,0 0-1,-2-1 0,0 0-40,0 1 0,1 0 0,-1 0 0,0 1 0,0-1-1,0 1 1,1 0 0,-1 0 0,0 0 0,0 0 0,0 0 0,0 1 0,1 0 0,-1 0 0,0 0 0,1 0-1,-1 1 1,0-1 0,1 1 0,0 0 0,-1 0 0,-2 3 0,1 0-3,0-1 1,0 1-1,1 0 1,0 1-1,0-1 1,0 1-1,0 0 1,1 0-1,0 0 1,-3 9-1,5-12 8,0-1 0,1 1 0,-1 0 0,0 0 0,1 0 0,0-1 0,0 1 0,-1 0 1,2 0-1,-1 0 0,0 0 0,1-1 0,-1 1 0,1 0 0,0 0 0,0-1 0,0 1 0,0 0 0,0-1 0,0 1 0,1-1 0,0 0 0,-1 1 0,1-1 0,0 0 0,4 4 0,2 0-689,1-1 0,0 0 0,0 0 0,0 0 0,0-1 0,1-1-1,0 1 1,0-2 0,16 3 0,20 1-7069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3.579"/>
    </inkml:context>
    <inkml:brush xml:id="br0">
      <inkml:brushProperty name="width" value="0.025" units="cm"/>
      <inkml:brushProperty name="height" value="0.025" units="cm"/>
      <inkml:brushProperty name="color" value="#E71224"/>
    </inkml:brush>
  </inkml:definitions>
  <inkml:trace contextRef="#ctx0" brushRef="#br0">162 229 4644,'0'0'16096,"-8"-7"-14468,3 3-1444,3 1-133,0 0 0,-1 1 1,1 0-1,-1-1 0,1 1 0,-1 0 1,0 1-1,0-1 0,0 0 0,0 1 0,0-1 1,0 1-1,0 0 0,0 0 0,-1 0 1,1 1-1,0-1 0,-1 1 0,1 0 1,0 0-1,-1 0 0,1 0 0,-1 0 0,1 1 1,-6 1-1,4 1-41,0 0 0,0 1-1,1-1 1,-1 1 0,1 0 0,0 0 0,0 0 0,1 1-1,-1 0 1,1-1 0,-3 7 0,4-8 4,0-1 0,1 1-1,0 0 1,0-1 0,0 1 0,0 0 0,0 0 0,0 0 0,1 0-1,-1 0 1,1-1 0,0 1 0,0 0 0,0 0 0,0 0 0,0 0-1,1 0 1,-1 0 0,1 0 0,0 0 0,0 0 0,0 0 0,0-1 0,2 3-1,0-2 22,-1-1 0,1 0 0,0 0 0,0 0 0,0-1 0,0 1 0,0-1 0,0 0 0,1 0 0,-1 0-1,0 0 1,1 0 0,-1-1 0,0 1 0,1-1 0,-1 0 0,1 0 0,-1-1 0,4 0 0,6 0 158,0 0 1,0-1 0,23-8 0,-15 2-108,-1-1 0,0-1 1,-1-1-1,0 0 0,0-2 0,-1 0 1,30-29-1,-37 32 9,-1-1 1,0 0 0,0-1-1,-1 0 1,-1-1-1,0 0 1,-1 0-1,0 0 1,-1-1 0,0 0-1,-1 0 1,4-23-1,-8 37-99,-1-1-1,0 1 0,0-1 0,1 0 1,-1 1-1,0-1 0,0 1 1,0-1-1,0 0 0,0 1 0,0-1 1,0 1-1,0-1 0,0 0 1,0 1-1,0-1 0,0 0 1,-1 1-1,1-1 0,0 1 0,0-1 1,-1 1-1,1-1 0,0 0 1,-1 1-1,1-1 0,0 1 0,-1 0 1,1-1-1,-1 1 0,1-1 1,-1 1-1,0-1 0,-18 10-260,-18 29 71,31-29 185,1 0 1,0 0-1,1 1 1,0 0-1,0 0 1,1 0-1,1 0 1,0 1-1,0-1 1,1 1-1,0 0 1,1 12-1,0-18-215,1-1 0,-1 1 0,1 0 0,1-1 0,-1 1 0,0-1-1,1 1 1,0-1 0,0 0 0,1 0 0,-1 0 0,6 6 0,-5-6-387,0-1 0,1 0 0,0 0 0,-1 0 0,1-1 1,1 1-1,-1-1 0,0 0 0,0 0 0,1-1 0,-1 1 0,1-1 0,-1 0 0,9 1 0,34 0-14336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4.373"/>
    </inkml:context>
    <inkml:brush xml:id="br0">
      <inkml:brushProperty name="width" value="0.025" units="cm"/>
      <inkml:brushProperty name="height" value="0.025" units="cm"/>
      <inkml:brushProperty name="color" value="#E71224"/>
    </inkml:brush>
  </inkml:definitions>
  <inkml:trace contextRef="#ctx0" brushRef="#br0">155 1 10794,'0'0'9663,"0"12"-9049,-4 93 992,-4 0 0,-30 139 0,6-49-114,30-159-525,-1-60-568,-11-51-575,7 46-1216,2 0 1,-3-53-1,9 59-377,-1 12 729,0 0-1,0 0 1,-1 0-1,-3-13 0,3 20 1079,0-1-1,-1 1 1,1 0-1,-1 1 0,0-1 1,0 0-1,0 0 0,-5-5 1,6 9 138,0-1-1,0 0 1,1 0 0,-1 1-1,0-1 1,1 0 0,-1 0-1,0 0 1,1 0 0,0 0-1,-1 0 1,1 0 0,-1 0-1,1 0 1,0 0 0,0 0 0,0 0-1,-1 0 1,1 0 0,0 0-1,0-1 1,1 0 0,-1 1-98,1 0 1,0 1-1,-1-1 1,1 0-1,0 0 1,-1 1 0,1-1-1,0 1 1,0-1-1,0 0 1,-1 1-1,1 0 1,0-1-1,0 1 1,0 0 0,0-1-1,0 1 1,0 0-1,2 0 1,59-1 374,-46 2 320,62 4-2,-1 1-2061,-27-10-2990,-27-4-642,-4-5-3710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4.888"/>
    </inkml:context>
    <inkml:brush xml:id="br0">
      <inkml:brushProperty name="width" value="0.025" units="cm"/>
      <inkml:brushProperty name="height" value="0.025" units="cm"/>
      <inkml:brushProperty name="color" value="#E71224"/>
    </inkml:brush>
  </inkml:definitions>
  <inkml:trace contextRef="#ctx0" brushRef="#br0">171 126 15983,'0'0'2450,"1"-11"310,0-36-614,0 45-2077,-1 1 0,0-1 0,0 1 0,0-1 0,-1 1 0,1-1 0,0 1 0,0-1 0,-1 0 0,1 1 0,-1 0 0,0-1 0,1 1 0,-1-1 0,0 1 0,0 0 0,0-1 0,0 1 0,0 0 0,0 0 0,0 0 0,0 0 0,0 0 0,-1 0 0,1 0 0,0 0 0,-1 0 0,1 1 0,0-1 0,-1 0 0,1 1 0,-1-1 0,1 1-1,-1 0 1,1-1 0,-1 1 0,0 0 0,1 0 0,-1 0 0,1 0 0,-1 0 0,1 1 0,-1-1 0,-1 1 0,-3 0-50,0 0-1,1 1 1,-1 0-1,0 0 1,1 0-1,0 1 0,-1 0 1,1 0-1,-5 4 1,2 1 6,-1 0 1,1 1 0,-14 19-1,20-25-17,0 1-1,-1 0 1,1 0-1,0 0 1,1 0 0,-1 0-1,1 0 1,0 0-1,0 1 1,0-1-1,0 0 1,1 1-1,0 6 1,0-9-2,1-1 0,0 1 0,0-1 0,0 1-1,0-1 1,0 0 0,0 1 0,0-1 0,0 0 0,0 0 0,1 1 0,-1-1-1,0 0 1,1 0 0,-1-1 0,1 1 0,-1 0 0,1 0 0,-1-1 0,1 1-1,0-1 1,-1 1 0,1-1 0,0 0 0,-1 0 0,1 0 0,2 0 0,58 2 239,-49-2-217,73-2 68,-28 0-232,63 7 0,-121-6 138,0 1 0,0 0 0,1 0 0,-1 0 0,0 0 1,0 0-1,1 0 0,-1 0 0,0 0 0,1 0 0,-1 0 0,0 0 1,0 0-1,1 1 0,-1-1 0,0 0 0,0 0 0,1 0 0,-1 0 1,0 0-1,0 0 0,1 1 0,-1-1 0,0 0 0,0 0 1,0 0-1,1 1 0,-1-1 0,0 0 0,0 0 0,0 0 0,0 1 1,0-1-1,1 0 0,-1 0 0,0 1 0,0-1 0,0 0 0,0 1 1,0-1-1,0 0 0,0 0 0,0 1 0,0-1 0,0 0 1,0 0-1,0 1 0,0-1 0,0 0 0,0 1 0,0-1 0,-1 0 1,1 1-1,-13 7 1141,11-8-1063,1-1-1,-1 1 0,0-1 0,1 1 0,-1-1 0,0 0 0,1 1 0,-1-1 0,1 0 0,-1 0 0,1 0 0,0 0 0,-1-1 0,1 1 0,0 0 0,0-1 0,-1 1 0,1 0 0,0-1 0,1 1 0,-1-1 0,0 1 0,0-1 0,1 0 0,-1 1 0,1-1 0,-1 0 0,1 0 0,0 1 0,-1-3 0,-8-69 24,8 53-40,-4-56-207,6 75 106,0 0 0,0 0 0,0 1 0,0-1 0,-1 0 0,1 1 0,0-1 0,0 1 0,0-1 0,0 1 1,0 0-1,0-1 0,1 1 0,-1 0 0,0 0 0,0 0 0,0 0 0,0 0 0,0 0 0,0 0 0,0 0 0,2 0 0,31 2-1107,17 6-1380,6 1-4591,-13-6-2989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5.474"/>
    </inkml:context>
    <inkml:brush xml:id="br0">
      <inkml:brushProperty name="width" value="0.025" units="cm"/>
      <inkml:brushProperty name="height" value="0.025" units="cm"/>
      <inkml:brushProperty name="color" value="#E71224"/>
    </inkml:brush>
  </inkml:definitions>
  <inkml:trace contextRef="#ctx0" brushRef="#br0">0 1 11627,'0'0'10762,"31"60"-9256,-31-28-481,0 3-417,0-3-320,0-2-191,5-6-65,4-7 32,4-6-385,3-10-447,2-1-289,0-9-1314,2-13-1729,-6-6-3074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5.817"/>
    </inkml:context>
    <inkml:brush xml:id="br0">
      <inkml:brushProperty name="width" value="0.025" units="cm"/>
      <inkml:brushProperty name="height" value="0.025" units="cm"/>
      <inkml:brushProperty name="color" value="#E71224"/>
    </inkml:brush>
  </inkml:definitions>
  <inkml:trace contextRef="#ctx0" brushRef="#br0">329 126 12684,'0'0'2146,"-9"51"320,-2-18-992,3 3-481,3 2 224,3-2 32,2-6-576,9-4-545,11-6-64,0-7-449,5-5-255,-10-6-353,-5-2-641,-20-17-17424</inkml:trace>
  <inkml:trace contextRef="#ctx0" brushRef="#br0" timeOffset="1">44 48 11691,'0'0'7815,"-43"-47"-4547,70 47-2564,9 0 193,18 3 0,5 3-353,19-4-351,-4 0-97,3-2-128,-3 0-1986,-8 0-3427,-4-6-6311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7.751"/>
    </inkml:context>
    <inkml:brush xml:id="br0">
      <inkml:brushProperty name="width" value="0.025" units="cm"/>
      <inkml:brushProperty name="height" value="0.025" units="cm"/>
      <inkml:brushProperty name="color" value="#E71224"/>
    </inkml:brush>
  </inkml:definitions>
  <inkml:trace contextRef="#ctx0" brushRef="#br0">0 1 13293,'0'0'1633,"51"44"65,-8-21-545,11 3-769,12 3-256,5 1-32,-3 9-32,-7 13-96,-14 17-736,-9 12-1346,-13 2-2531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28.388"/>
    </inkml:context>
    <inkml:brush xml:id="br0">
      <inkml:brushProperty name="width" value="0.025" units="cm"/>
      <inkml:brushProperty name="height" value="0.025" units="cm"/>
      <inkml:brushProperty name="color" value="#E71224"/>
    </inkml:brush>
  </inkml:definitions>
  <inkml:trace contextRef="#ctx0" brushRef="#br0">1 1 12588,'0'0'6822,"75"73"-5284,-24-42-705,6 3-321,6-1-384,4 2-64,-2 0-512,-8 4-673,1 0-1057,-18 0-2114,-8-5-3203</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35.910"/>
    </inkml:context>
    <inkml:brush xml:id="br0">
      <inkml:brushProperty name="width" value="0.025" units="cm"/>
      <inkml:brushProperty name="height" value="0.025" units="cm"/>
      <inkml:brushProperty name="color" value="#E71224"/>
    </inkml:brush>
  </inkml:definitions>
  <inkml:trace contextRef="#ctx0" brushRef="#br0">62 20 5862,'0'0'2423,"-8"-2"-608,-3-1-1101,-30-1 2464,40 4-2532,14 3 603,60 6-233,0-3 0,125-6 1,-87-1-831,30 0-55,168-20 0,-296 20-177,1-1 69,-21 1-5061,-14 0 708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38.643"/>
    </inkml:context>
    <inkml:brush xml:id="br0">
      <inkml:brushProperty name="width" value="0.025" units="cm"/>
      <inkml:brushProperty name="height" value="0.025" units="cm"/>
      <inkml:brushProperty name="color" value="#E71224"/>
    </inkml:brush>
  </inkml:definitions>
  <inkml:trace contextRef="#ctx0" brushRef="#br0">347 335 3075,'64'-86'124,"-49"67"872,0 0 1,0 0-1,-2-1 1,-1-1 0,0 0-1,14-40 1,-24 57-774,-1 1-1,0 0 1,-1-1 0,1 1 0,-1 0-1,1-1 1,-1 1 0,0-1 0,0 1-1,0-1 1,-1 1 0,0-5 0,0 7-161,0-1 0,0 1 0,0-1 0,0 1 0,-1 0 0,1 0 0,0-1 1,-1 1-1,1 0 0,0 0 0,-1 0 0,1 1 0,-1-1 0,0 0 0,1 1 1,-1-1-1,1 0 0,-1 1 0,0 0 0,0-1 0,1 1 0,-1 0 1,0 0-1,1 0 0,-3 1 0,-9-2-16,0 2 1,0 0-1,1 0 0,-1 2 1,1-1-1,-1 1 1,1 1-1,0 0 0,-19 10 1,13-4 20,0 1 0,0 1 0,1 1 1,0 0-1,-20 21 0,14-9 103,0 2 0,2 0-1,1 1 1,1 1 0,1 1-1,-26 62 1,35-68-92,0 0-1,2 1 1,0 0-1,2 0 1,1 1 0,1-1-1,1 1 1,2 31-1,1-46-59,0-1 0,0 0-1,1 1 1,1-1 0,-1 0-1,2 0 1,0 0 0,0 0 0,0-1-1,1 1 1,1-1 0,-1 0-1,2-1 1,-1 0 0,1 0-1,0 0 1,1-1 0,0 0-1,0 0 1,0-1 0,1 0 0,14 7-1,-7-5 114,1-1 0,0-1 0,1 0 0,-1-1 0,1-1 0,0-1 0,0-1 0,0 0 0,0-1 0,0-1-1,1-1 1,17-3 0,-13 0 70,0-1 0,0-1 0,0-1 0,-1-1 0,0 0 0,-1-2 0,0-1-1,39-26 1,-43 25-72,-1-1-1,0-1 0,-1-1 1,0 0-1,-1-1 0,-1 0 1,-1-1-1,0 0 0,-1-1 1,10-22-1,-15 25-91,0 0-1,-1 0 1,-1-1 0,0 0-1,-1 0 1,-1 0-1,0 0 1,-1 0 0,-1 0-1,-1-1 1,0 1-1,-1 0 1,-8-31 0,6 35-47,0 1 0,-2-1-1,1 1 1,-2 0 0,1 0 0,-1 0 0,-1 1 0,0 0 0,0 1 0,-1 0 0,-1 0 0,1 1 0,-1 0 0,-15-9 0,6 5-384,-1 1-1,0 1 1,-1 0 0,0 2 0,0 0 0,-1 2-1,-27-6 1,46 12-344,-21-4 180,14 5-6741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5.563"/>
    </inkml:context>
    <inkml:brush xml:id="br0">
      <inkml:brushProperty name="width" value="0.025" units="cm"/>
      <inkml:brushProperty name="height" value="0.025" units="cm"/>
    </inkml:brush>
  </inkml:definitions>
  <inkml:trace contextRef="#ctx0" brushRef="#br0">1 221 10250,'0'0'3825,"4"-3"-2248,28-16 1451,59-25 1,108-28-1916,-36 15-1396,-141 45-645,-16 5-2421,-16 2-4834,-12 3-359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0.971"/>
    </inkml:context>
    <inkml:brush xml:id="br0">
      <inkml:brushProperty name="width" value="0.025" units="cm"/>
      <inkml:brushProperty name="height" value="0.025" units="cm"/>
      <inkml:brushProperty name="color" value="#E71224"/>
    </inkml:brush>
  </inkml:definitions>
  <inkml:trace contextRef="#ctx0" brushRef="#br0">209 1 12332,'0'0'9118,"-10"11"-8755,-18 25-78,2 2 1,2 0-1,-34 71 1,42-74-236,9-21 111,0 0-1,0 1 1,1 0-1,1 0 1,1 1-1,0-1 1,-3 29 0,7-43-144,0 0 0,0 0 0,0 0 0,1 0 0,-1 0 0,0 0 0,0 0 0,1-1 0,-1 1 0,1 0 1,-1 0-1,1 0 0,-1 0 0,1 0 0,-1-1 0,1 1 0,0 0 0,0-1 0,-1 1 0,1 0 0,0-1 0,0 1 1,-1-1-1,1 1 0,0-1 0,0 0 0,0 1 0,0-1 0,0 0 0,0 1 0,0-1 0,1 0 0,38 2 649,-27-3-497,27 0 5,0-3 0,53-11 0,21-10-2964,-107 23 1725,0 0 0,0 0 1,0 0-1,0-1 0,0 0 1,8-6-1,3-6-6830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1.580"/>
    </inkml:context>
    <inkml:brush xml:id="br0">
      <inkml:brushProperty name="width" value="0.025" units="cm"/>
      <inkml:brushProperty name="height" value="0.025" units="cm"/>
      <inkml:brushProperty name="color" value="#E71224"/>
    </inkml:brush>
  </inkml:definitions>
  <inkml:trace contextRef="#ctx0" brushRef="#br0">24 0 13485,'0'0'3043,"-9"47"-1826,3-23-448,1 0-417,1 4-192,4-2-128,0-4-64,0 0-224,0-5-321,2-3-1377,0-6-2594,3-4-2755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1.926"/>
    </inkml:context>
    <inkml:brush xml:id="br0">
      <inkml:brushProperty name="width" value="0.025" units="cm"/>
      <inkml:brushProperty name="height" value="0.025" units="cm"/>
      <inkml:brushProperty name="color" value="#E71224"/>
    </inkml:brush>
  </inkml:definitions>
  <inkml:trace contextRef="#ctx0" brushRef="#br0">228 1 11819,'0'0'8392,"1"9"-7596,-1-3-727,0-1 0,0 0 0,0 1 0,0-1 0,-1 0 0,0 1 0,0-1 1,0 0-1,-1 0 0,-3 7 0,-2 2 24,0 0 0,-1-1-1,-11 14 1,-77 115 347,82-119-419,1 1 0,1 1 0,2 0 0,-10 32 0,17-47-52,0 1 0,1-1 0,0 1 1,1-1-1,0 16 0,1-24-61,0 0-1,1 1 1,-1-1 0,0 0 0,1 0-1,-1 0 1,1 0 0,0 0 0,0 1-1,0-1 1,0-1 0,0 1-1,0 0 1,0 0 0,1 0 0,-1-1-1,1 1 1,-1 0 0,1-1 0,0 1-1,-1-1 1,1 0 0,0 0 0,0 0-1,0 0 1,0 0 0,0 0-1,0 0 1,0-1 0,1 1 0,-1-1-1,4 1 1,4 0-934,1 0 0,-1 0 0,1-2 0,-1 1 0,1-1 0,-1-1 0,1 0 0,-1 0 0,15-6 0,19-12-8167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2.284"/>
    </inkml:context>
    <inkml:brush xml:id="br0">
      <inkml:brushProperty name="width" value="0.025" units="cm"/>
      <inkml:brushProperty name="height" value="0.025" units="cm"/>
      <inkml:brushProperty name="color" value="#E71224"/>
    </inkml:brush>
  </inkml:definitions>
  <inkml:trace contextRef="#ctx0" brushRef="#br0">73 0 13645,'0'0'8168,"-38"63"-7175,25-39-417,2 0-320,4-5-160,4-4-64,3-4-352,0-7-737,19-4-64,1-3-288,4-14-1474,6-4-2978,-4-9-5254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2.625"/>
    </inkml:context>
    <inkml:brush xml:id="br0">
      <inkml:brushProperty name="width" value="0.025" units="cm"/>
      <inkml:brushProperty name="height" value="0.025" units="cm"/>
      <inkml:brushProperty name="color" value="#E71224"/>
    </inkml:brush>
  </inkml:definitions>
  <inkml:trace contextRef="#ctx0" brushRef="#br0">280 79 12268,'0'0'7110,"-54"77"-6053,25-39 160,2 1 129,3-4-353,10-5-577,5-5-352,4-7-32,5-6-64,0-9-640,5-3-610,-3-3-928,-2-12-1794,0-8-3587</inkml:trace>
  <inkml:trace contextRef="#ctx0" brushRef="#br0" timeOffset="1">0 22 14382,'0'0'9096,"64"-21"-8775,-25 21-161,10 0-128,-2 0-257,-6 3-1440,-1 2-1570,-1-5-3171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2.998"/>
    </inkml:context>
    <inkml:brush xml:id="br0">
      <inkml:brushProperty name="width" value="0.025" units="cm"/>
      <inkml:brushProperty name="height" value="0.025" units="cm"/>
      <inkml:brushProperty name="color" value="#E71224"/>
    </inkml:brush>
  </inkml:definitions>
  <inkml:trace contextRef="#ctx0" brushRef="#br0">240 1 10474,'0'0'2066,"-3"9"-577,-3 23 87,1 0 0,2 0-1,1 0 1,4 63 0,-3 62-91,-1-144-1361,-1-1 0,0 1 0,0 0 0,-2-1 0,1 0 0,-2 0 0,1 0 0,-2 0 0,-7 10 0,2-5-21,0-1 0,-1 0 0,-1-2 0,0 1 0,-19 14 0,-5-7-258,17-17-1691,20-5 1657,1 0 0,-1 0-1,1 0 1,-1 0 0,0 0 0,1-1 0,-1 1 0,1 0 0,0 0 0,-1 0 0,1-1 0,-1 1 0,1 0 0,-1-1 0,1 1 0,0 0 0,-1-1 0,1 1 0,-1-1 0,1 1 0,0 0 0,0-1 0,-1 1 0,1-1 0,0 1 0,0-1-1,0 1 1,-1-1 0,1 1 0,0-1 0,0 0 0,-1-23-8043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3.339"/>
    </inkml:context>
    <inkml:brush xml:id="br0">
      <inkml:brushProperty name="width" value="0.025" units="cm"/>
      <inkml:brushProperty name="height" value="0.025" units="cm"/>
      <inkml:brushProperty name="color" value="#E71224"/>
    </inkml:brush>
  </inkml:definitions>
  <inkml:trace contextRef="#ctx0" brushRef="#br0">57 1 14478,'0'0'10089,"66"29"-9256,-24-20-513,-1-2-256,3 0-64,-5-3-1121,-10-1-1249,-11-2-801,-11-1-1794</inkml:trace>
  <inkml:trace contextRef="#ctx0" brushRef="#br0" timeOffset="1">1 64 14606,'0'0'2979,"58"8"-2050,-13-6 224,5 0-353,8 0-351,-4-2-353,-6 0-673,1 0-3491,-9 0-5925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4.400"/>
    </inkml:context>
    <inkml:brush xml:id="br0">
      <inkml:brushProperty name="width" value="0.025" units="cm"/>
      <inkml:brushProperty name="height" value="0.025" units="cm"/>
      <inkml:brushProperty name="color" value="#E71224"/>
    </inkml:brush>
  </inkml:definitions>
  <inkml:trace contextRef="#ctx0" brushRef="#br0">1 327 10442,'0'0'11600,"8"2"-9822,-1-3-1595,1 1 1,0-1-1,0 0 1,0-1-1,-1 1 0,1-2 1,0 1-1,-1-1 1,0 0-1,0-1 1,0 1-1,0-1 0,-1-1 1,1 1-1,5-7 1,25-19-162,41-43 0,-62 57 63,-12 12-82,25-23 35,-2-2 0,-1-1 0,29-41 0,-98 118-433,32-31 515,2 1 1,0 0-1,2 1 1,0-1-1,-7 26 1,11-31-604,1 1 1,0-1 0,0 21 0,2-24-1269,1 0 0,0 0 0,0 1 0,1-1-1,5 14 1,-2-11-5044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4.741"/>
    </inkml:context>
    <inkml:brush xml:id="br0">
      <inkml:brushProperty name="width" value="0.025" units="cm"/>
      <inkml:brushProperty name="height" value="0.025" units="cm"/>
      <inkml:brushProperty name="color" value="#E71224"/>
    </inkml:brush>
  </inkml:definitions>
  <inkml:trace contextRef="#ctx0" brushRef="#br0">1 52 9865,'0'0'12012,"72"18"-9706,-26-18-641,12-6-832,2-5-609,-1-1-159,-7 1-130,-1 2-671,-14 2-545,-6 1-321,-4 3-1185,-5-1-1857,-8 3-1089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4:35.222"/>
    </inkml:context>
    <inkml:brush xml:id="br0">
      <inkml:brushProperty name="width" value="0.025" units="cm"/>
      <inkml:brushProperty name="height" value="0.025" units="cm"/>
      <inkml:brushProperty name="color" value="#E71224"/>
    </inkml:brush>
  </inkml:definitions>
  <inkml:trace contextRef="#ctx0" brushRef="#br0">152 43 11179,'0'0'4836,"11"-5"-3341,6-2-925,0 0 1,1 2 0,0 0-1,0 1 1,1 0-1,-1 2 1,36-1-1,-53 3-565,0 0 0,0 0-1,0 0 1,1 0 0,-1 0-1,0 1 1,0-1 0,0 0 0,0 1-1,1-1 1,-1 1 0,0-1-1,0 1 1,0-1 0,0 1-1,0 0 1,0 0 0,0-1 0,0 1-1,-1 0 1,1 0 0,0 0-1,0 0 1,-1 0 0,1 0-1,0 1 1,0 0 21,-1 1 0,0-1-1,0 0 1,1 0 0,-1 0-1,-1 0 1,1 1 0,0-1-1,0 0 1,-1 0 0,0 0-1,1 0 1,-2 3 0,-2 4 155,-1 0 0,1 0 1,-2-1-1,1 1 1,-10 10-1,-14 9 11,-1-1-1,-1-2 1,-1-1-1,-1-1 1,-1-2-1,-1-1 1,-66 26-1,100-45-148,18-2-411,25-6 94,-30 5 233,-1 0 1,1 0-1,0 1 1,-1 0-1,1 1 1,0 0-1,15 3 1,-25-2 47,1 0 1,-1 0 0,0 0 0,0 0 0,0 0 0,0 0-1,0 1 1,0-1 0,-1 1 0,1 0 0,0-1-1,-1 1 1,1 0 0,-1 0 0,1 0 0,-1 0-1,0 0 1,0 0 0,1 2 0,-2-2 60,1 0-1,0 0 1,0 0 0,0-1 0,0 1-1,0 0 1,0-1 0,0 1 0,0-1 0,0 1-1,1-1 1,-1 0 0,1 0 0,-1 1-1,1-1 1,0 0 0,-1 0 0,1 0-1,0-1 1,0 1 0,-1 0 0,1-1-1,0 1 1,0-1 0,0 0 0,3 1 0,3-1-18,1 0 0,0-1 1,0 0-1,0-1 1,-1 0-1,1 0 1,-1-1-1,1 0 1,-1 0-1,0-1 0,0 0 1,0 0-1,-1-1 1,0 0-1,1-1 1,-2 1-1,1-1 1,-1-1-1,8-9 0,-13 15-128,0 0 0,0 0 0,-1 0 0,1 0 0,-1 0 0,1-1 0,-1 1 0,1 0 0,-1 0 0,0 0 0,1-1 0,-1 1 0,0 0 0,0 0 0,0-1 0,0 1 0,0 0 0,0-1 0,0 1 0,0 0 0,-1 0-1,1-1 1,-1 1 0,1 0 0,-2-2 0,-18-10-5751,8 8-80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4.012"/>
    </inkml:context>
    <inkml:brush xml:id="br0">
      <inkml:brushProperty name="width" value="0.025" units="cm"/>
      <inkml:brushProperty name="height" value="0.025" units="cm"/>
    </inkml:brush>
  </inkml:definitions>
  <inkml:trace contextRef="#ctx0" brushRef="#br0">1 743 12579,'1'-8'1672,"7"-5"-968,7-12-200,7-6 1665,13-11-1329,8-7-112,10-11-128,4-3-48,4-4-176,0 3-72,-5 4-255,-8 3-130,-6 11-375,-9 2-200,-6 10-192,-8 4 608,-8 5-184,-2 1-176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603"/>
    </inkml:context>
    <inkml:brush xml:id="br0">
      <inkml:brushProperty name="width" value="0.05" units="cm"/>
      <inkml:brushProperty name="height" value="0.05" units="cm"/>
    </inkml:brush>
  </inkml:definitions>
  <inkml:trace contextRef="#ctx0" brushRef="#br0">147 14 18252,'-5'-1'138,"1"1"-1,-1 0 1,0 0 0,0 0-1,1 0 1,-1 1-1,0 0 1,1 0 0,-1 0-1,0 0 1,1 1 0,0-1-1,-1 1 1,1 0 0,0 1-1,0-1 1,-7 6 0,6-3-46,0 0 1,1 0-1,-1 1 1,1-1-1,0 1 0,1 0 1,-1 0-1,1 1 1,0-1-1,1 0 1,-4 12-1,3-4 6,0 1 0,1 0 0,0 0-1,1 0 1,1 0 0,3 23 0,-3-31-70,1 1 0,0 0 1,1-1-1,0 1 0,0-1 1,1 1-1,0-1 0,0 0 1,1 0-1,0 0 1,0-1-1,0 1 0,1-1 1,6 7-1,-9-12-18,0 1 0,0 0 0,0-1 1,0 1-1,0-1 0,0 1 0,0-1 0,0 0 0,0 0 0,1 0 1,-1 0-1,0-1 0,1 1 0,-1 0 0,1-1 0,-1 0 1,1 0-1,-1 1 0,0-1 0,1-1 0,-1 1 0,1 0 0,-1-1 1,1 1-1,-1-1 0,1 0 0,-1 1 0,0-1 0,0 0 1,1-1-1,-1 1 0,0 0 0,0-1 0,0 1 0,0-1 1,-1 0-1,4-2 0,2-4 31,-1 0 0,0-1 0,0 1 0,-1-1 0,0 0 1,0 0-1,5-17 0,-5 9-6,0 1 1,-1-1 0,-1 0-1,-1 1 1,0-21 0,-1 27-102,-1 1-1,-1-1 1,0 1 0,0-1 0,-1 1-1,0-1 1,0 1 0,-1 0-1,-1 0 1,-6-12 0,9 18 97,0 1-1,-1-1 1,0 1 0,0 0 0,1 0-1,-1 0 1,-1 0 0,1 0 0,0 0-1,0 0 1,-1 1 0,1-1-1,-1 1 1,1 0 0,-1 0 0,1 0-1,-1 0 1,0 0 0,0 0 0,0 1-1,1-1 1,-4 1 0,-3 2-130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5.895"/>
    </inkml:context>
    <inkml:brush xml:id="br0">
      <inkml:brushProperty name="width" value="0.025" units="cm"/>
      <inkml:brushProperty name="height" value="0.025" units="cm"/>
    </inkml:brush>
  </inkml:definitions>
  <inkml:trace contextRef="#ctx0" brushRef="#br0">236 4 11819,'0'0'4837,"-8"-1"-2969,3 1-1633,3-1-176,-1 1 1,0-1-1,1 1 0,-1 0 0,0 0 1,0 0-1,1 0 0,-1 0 0,0 0 1,1 1-1,-1 0 0,0-1 0,1 1 1,-1 0-1,1 0 0,-1 0 0,1 1 1,0-1-1,-4 3 0,-138 196 2589,142-198-2628,-1 1 1,1 0-1,0-1 0,0 1 0,0 0 1,0 0-1,1 1 0,-1-1 0,1 0 1,0 0-1,0 1 0,0-1 0,0 5 1,1-7-20,0-1 0,0 1 0,0 0 0,0 0 1,1-1-1,-1 1 0,0 0 0,1-1 1,-1 1-1,0 0 0,1-1 0,-1 1 1,1-1-1,-1 1 0,1-1 0,-1 1 1,1-1-1,0 1 0,-1-1 0,1 1 1,-1-1-1,1 0 0,0 1 0,32 4 161,28-8-147,1-3 0,72-17 0,-90 15-1181,20-7-2774,1-3-3496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4.946"/>
    </inkml:context>
    <inkml:brush xml:id="br0">
      <inkml:brushProperty name="width" value="0.025" units="cm"/>
      <inkml:brushProperty name="height" value="0.025" units="cm"/>
      <inkml:brushProperty name="color" value="#E71224"/>
    </inkml:brush>
  </inkml:definitions>
  <inkml:trace contextRef="#ctx0" brushRef="#br0">1 34 4965,'0'0'11322,"10"-4"-9971,12-3-739,0 1 0,1 1 0,0 0 0,0 2 0,1 1-1,-1 0 1,44 4 0,-65-1-587,0-1 0,0 1 0,0-1 0,0 1-1,-1 0 1,1 0 0,0-1 0,-1 1 0,1 0 0,0 1-1,-1-1 1,1 0 0,-1 0 0,0 1 0,1-1 0,-1 1-1,0-1 1,0 1 0,0-1 0,0 1 0,0 0 0,0-1-1,-1 1 1,1 0 0,0 0 0,-1 0 0,0-1 0,1 1-1,-1 0 1,0 0 0,0 0 0,0 0 0,0 0 0,0 0-1,0 0 1,-1 0 0,1-1 0,-1 1 0,1 0-1,-1 0 1,-1 2 0,-1 5 70,0-1 1,-1 1-1,1-1 0,-2 0 0,1 0 0,-2 0 0,-6 9 1,-8 3 40,-1-1 1,-41 30-1,37-31 416,1 1 1,-23 24-1,46-42-547,1-1 1,-1 0 0,0 1-1,0-1 1,1 1 0,-1 0-1,0-1 1,1 1 0,-1-1-1,1 1 1,-1 0 0,1-1-1,-1 1 1,1 0 0,0 0-1,-1-1 1,1 1 0,0 0-1,-1 0 1,1 0 0,0-1-1,0 1 1,0 0 0,0 0-1,0 0 1,0 0 0,0 0-1,0-1 1,0 1 0,0 0-1,0 0 1,1 0 0,-1 0-1,0-1 1,1 1 0,-1 0-1,0 0 1,1-1 0,-1 1-1,1 0 1,-1-1 0,1 1-1,-1 0 1,1-1 0,0 1-1,-1-1 1,1 1 0,0-1-1,-1 1 1,1-1 0,0 1-1,0-1 1,0 0-1,-1 0 1,1 1 0,0-1-1,0 0 1,0 0 0,0 0-1,1 0 1,55 6 120,-55-6-106,115 0-1315,-40 0-5882,-50 0-164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6.485"/>
    </inkml:context>
    <inkml:brush xml:id="br0">
      <inkml:brushProperty name="width" value="0.025" units="cm"/>
      <inkml:brushProperty name="height" value="0.025" units="cm"/>
      <inkml:brushProperty name="color" value="#E71224"/>
    </inkml:brush>
  </inkml:definitions>
  <inkml:trace contextRef="#ctx0" brushRef="#br0">211 50 9385,'1'-2'554,"-1"1"0,1-1 1,0 1-1,-1-1 0,1 1 1,-1-1-1,1 0 0,-1 1 1,0-1-1,1 0 0,-1 1 1,0-1-1,0 0 0,-1 0 0,1 1 1,0-1-1,0 0 0,-1 1 1,-1-4-1,2 4-343,-1 0 1,0 0-1,0 0 1,0 0-1,0 0 0,0 0 1,-1 0-1,1 0 0,0 1 1,0-1-1,0 0 1,-1 1-1,1-1 0,0 1 1,-1 0-1,1-1 0,-1 1 1,-2 0-1,-1-1-173,-1 1 1,1 0-1,-1 1 0,1-1 1,0 1-1,-1 0 0,1 1 0,0-1 1,-1 1-1,1 0 0,-5 3 0,-3 2-1,1 1 1,0 1-1,1 0 0,-15 15 0,21-19 8,1 0 1,-1 0-1,1 0 1,1 1-1,-1 0 1,1-1-1,0 1 1,0 0-1,0 1 1,1-1-1,-3 13 1,5-18-25,0 1 1,0-1 0,0 0-1,0 1 1,1-1-1,-1 0 1,0 1 0,1-1-1,-1 0 1,1 0 0,-1 1-1,1-1 1,-1 0-1,1 0 1,0 0 0,0 0-1,0 1 1,0-1 0,0-1-1,0 1 1,0 0-1,0 0 1,0 0 0,0 0-1,0-1 1,0 1 0,1-1-1,-1 1 1,0-1 0,0 1-1,1-1 1,-1 1-1,0-1 1,1 0 0,-1 0-1,0 0 1,1 0 0,-1 0-1,1 0 1,-1 0-1,2-1 1,8 1 134,0-1 0,0 0 0,19-4 0,-17 1-133,0 0 0,0-1 0,-1 0 0,0-1 0,0-1 0,0 0 0,21-16 0,-26 17-32,1-1 0,-1 1 0,0-1 0,-1 0-1,0-1 1,0 0 0,-1 0 0,0 0 0,0 0 0,0-1 0,5-17-1,-47 63-230,32-32 236,1 1 0,-1 0-1,1 1 1,0-1 0,0 1-1,1-1 1,0 1 0,0 0-1,0 0 1,1 1 0,0-1-1,1 0 1,0 1 0,0-1-1,0 12 1,2-17-60,-1-1 0,0 0 0,1 0-1,0 0 1,-1 0 0,1 0 0,0 0 0,-1 0 0,1 0 0,0 0 0,0 0 0,0 0 0,0-1 0,0 1-1,0 0 1,0-1 0,0 1 0,0 0 0,0-1 0,0 1 0,1-1 0,-1 0 0,0 1 0,0-1 0,0 0-1,1 0 1,0 0 0,37-2-5780,-19-7-1577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6.877"/>
    </inkml:context>
    <inkml:brush xml:id="br0">
      <inkml:brushProperty name="width" value="0.025" units="cm"/>
      <inkml:brushProperty name="height" value="0.025" units="cm"/>
      <inkml:brushProperty name="color" value="#E71224"/>
    </inkml:brush>
  </inkml:definitions>
  <inkml:trace contextRef="#ctx0" brushRef="#br0">84 0 16432,'0'0'6160,"-3"8"-5284,-24 48 808,19-42-1595,0 1 0,1 0 0,1 0 0,0 0 0,1 1 0,0-1 0,-3 30 0,8-44-165,0-1-1,1 1 0,-1-1 1,0 1-1,1-1 0,-1 1 1,0-1-1,1 1 0,-1-1 1,1 0-1,-1 1 0,1-1 1,-1 1-1,1-1 0,-1 0 1,1 0-1,-1 1 0,1-1 1,-1 0-1,1 0 0,0 1 1,-1-1-1,1 0 0,-1 0 1,1 0-1,0 0 0,-1 0 1,1 0-1,-1 0 0,1 0 0,0 0 1,-1 0-1,1-1 0,-1 1 1,1 0-1,-1 0 0,2-1 1,25-7-2077,-16 0 465,0-1-1,0 0 0,-1 0 1,0-1-1,12-16 0,4-7-2603</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7.205"/>
    </inkml:context>
    <inkml:brush xml:id="br0">
      <inkml:brushProperty name="width" value="0.025" units="cm"/>
      <inkml:brushProperty name="height" value="0.025" units="cm"/>
      <inkml:brushProperty name="color" value="#E71224"/>
    </inkml:brush>
  </inkml:definitions>
  <inkml:trace contextRef="#ctx0" brushRef="#br0">45 0 8616,'0'0'11883,"-7"58"-10826,-5-24-224,3 1-192,1-1-289,3-5-224,1-5-96,4-4-64,0-7-1121,0-7-416,0-5-866,4-1-3106,-2-8-4933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7.560"/>
    </inkml:context>
    <inkml:brush xml:id="br0">
      <inkml:brushProperty name="width" value="0.025" units="cm"/>
      <inkml:brushProperty name="height" value="0.025" units="cm"/>
      <inkml:brushProperty name="color" value="#E71224"/>
    </inkml:brush>
  </inkml:definitions>
  <inkml:trace contextRef="#ctx0" brushRef="#br0">0 33 14382,'0'0'9769,"45"-25"-9353,6 24-160,5-1-127,7 0-97,-2 2-32,-7 0-801,0 0-1665,-11 0-1506,0-3-4869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09.854"/>
    </inkml:context>
    <inkml:brush xml:id="br0">
      <inkml:brushProperty name="width" value="0.025" units="cm"/>
      <inkml:brushProperty name="height" value="0.025" units="cm"/>
      <inkml:brushProperty name="color" value="#E71224"/>
    </inkml:brush>
  </inkml:definitions>
  <inkml:trace contextRef="#ctx0" brushRef="#br0">1 0 4773,'0'0'15662,"54"66"-14957,-34-22-481,12 7-128,2 4-96,6 1-96,5-5-897,2-8-929,-4-12-2177,-9-13-1987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25:10.277"/>
    </inkml:context>
    <inkml:brush xml:id="br0">
      <inkml:brushProperty name="width" value="0.025" units="cm"/>
      <inkml:brushProperty name="height" value="0.025" units="cm"/>
      <inkml:brushProperty name="color" value="#E71224"/>
    </inkml:brush>
  </inkml:definitions>
  <inkml:trace contextRef="#ctx0" brushRef="#br0">0 0 13997,'0'0'673,"51"43"192,-20-19-481,6 2-256,8 4-64,9-2-32,4 5-512,1-2-2563,-1-2-3555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39.585"/>
    </inkml:context>
    <inkml:brush xml:id="br0">
      <inkml:brushProperty name="width" value="0.025" units="cm"/>
      <inkml:brushProperty name="height" value="0.025" units="cm"/>
      <inkml:brushProperty name="color" value="#E71224"/>
    </inkml:brush>
  </inkml:definitions>
  <inkml:trace contextRef="#ctx0" brushRef="#br0">309 12 7175,'0'0'4078,"-9"-4"-3336,7 3-715,0 0 0,-1 0 0,1 0 0,-1 0 0,1 0 0,-1 1 0,1-1-1,-1 1 1,0 0 0,1 0 0,-1 0 0,0 0 0,1 0 0,-1 0 0,1 1-1,-1-1 1,0 1 0,1 0 0,-1 0 0,-2 1 0,-3 3 31,1 0 0,0 0 0,0 1 0,1 0 1,-1 1-1,-7 10 0,-9 12 150,2 1 0,1 1 1,2 0-1,1 2 0,1 0 0,2 1 0,1 0 1,2 1-1,1 0 0,2 1 0,2 0 0,1 1 0,1-1 1,3 1-1,3 47 0,-2-71-189,1 0 0,1-1 0,0 1 0,1-1 1,1 0-1,-1 1 0,2-2 0,0 1 0,12 20 0,-14-26 13,2-1-1,-1 1 1,1-1-1,-1 0 1,1 0-1,1-1 1,-1 1-1,1-1 1,0 0 0,0-1-1,0 1 1,0-1-1,0-1 1,1 1-1,-1-1 1,1 0-1,0 0 1,0-1 0,10 1-1,3-2 233,1-1-1,-1 0 0,0-1 1,0-2-1,-1 0 0,1-1 1,-1-1-1,0-1 0,0 0 1,-1-1-1,0-2 0,0 1 1,-1-2-1,28-23 0,-17 12-137,-2-1-1,0-1 1,-2-2-1,-1-1 1,-1 0-1,-1-2 1,29-51-1,-42 64-66,-1 0 0,0-1 1,-1 1-1,-1-1 0,0 0 0,-1 0 0,-1-1 0,-1 1 0,-1-1 0,-1-32 0,0 42-87,-1 1-1,0-1 1,-1 1-1,0-1 1,0 1-1,-1 0 0,1 0 1,-2 0-1,1 0 1,-1 1-1,0-1 1,0 1-1,-1 0 1,1 0-1,-1 1 0,-1-1 1,1 1-1,-1 0 1,0 0-1,0 1 1,-1 0-1,1 0 1,-1 0-1,0 1 0,0 0 1,0 1-1,-7-3 1,1 2-267,0 0 1,0 1 0,0 0 0,-1 1-1,1 0 1,0 1 0,-1 1-1,1 0 1,-22 5 0,24-3-532,0 0 0,0 1 1,1 0-1,-1 0 0,1 2 1,-18 11-1,1 3-3696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8.772"/>
    </inkml:context>
    <inkml:brush xml:id="br0">
      <inkml:brushProperty name="width" value="0.025" units="cm"/>
      <inkml:brushProperty name="height" value="0.025" units="cm"/>
      <inkml:brushProperty name="color" value="#E71224"/>
    </inkml:brush>
  </inkml:definitions>
  <inkml:trace contextRef="#ctx0" brushRef="#br0">78 45 6854,'-8'0'1052,"-37"-3"1543,21 3 3095,60 14-2177,29-3-2775,1-2-1,1-4 1,74-2-1,-66-3-596,14 3-77,157-2 66,-190-3-76,0-3 1,73-15 0,-257 14 297,-65 8-343,-222-5 83,389 1-13,40 1 75,42 0 62,112 2-194,191-3 57,-358 2-78,20 0 12,1-2-1,-1 0 1,0-1 0,22-6-1,-92 8 87,21-1-80,-432 21 141,421-16-82,27-3-6,23-2 93,482-31-319,-344 29 126,-130 1 26,-38-1-5,-37-2-10,-140 11-739,73-2-7665,100-2 2858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2.964"/>
    </inkml:context>
    <inkml:brush xml:id="br0">
      <inkml:brushProperty name="width" value="0.025" units="cm"/>
      <inkml:brushProperty name="height" value="0.025" units="cm"/>
      <inkml:brushProperty name="color" value="#E71224"/>
    </inkml:brush>
  </inkml:definitions>
  <inkml:trace contextRef="#ctx0" brushRef="#br0">350 134 2755,'-2'-5'287,"0"0"1,1 0-1,-1 0 1,1 0-1,0-1 1,1 1-1,-1 0 1,1-1-1,0-5 1,-3-31 447,2 41-591,1-1 0,0 0 0,-1 1 0,0-1 1,1 0-1,-1 1 0,0-1 0,0 1 0,0-1 0,0 1 0,0 0 0,0-1 0,0 1 0,0 0 0,-1 0 0,1 0 0,0 0 0,-3-2 0,-3 1 83,0 1 0,0 0 0,0 0-1,0 1 1,0 0 0,0 0 0,0 0 0,0 1 0,0 0 0,0 1 0,0 0 0,0 0-1,-6 3 1,0 2-31,-1 1 0,2 1-1,-1 0 1,1 1-1,1 0 1,0 1 0,0 0-1,1 1 1,0 0-1,1 1 1,1 0 0,0 0-1,1 1 1,-9 20-1,6-7-130,1 0-1,2 0 0,0 1 1,2 0-1,1 0 0,-1 57 1,5-43-29,2 1 0,2-1 0,2 0 0,1 0 0,3-1 0,1 0 0,18 41 0,-27-76-31,1 0 0,0-1-1,0 1 1,1-1 0,-1 0-1,1 0 1,0 0 0,1-1 0,-1 1-1,1-1 1,0 0 0,0-1-1,0 1 1,1-1 0,-1 0 0,1 0-1,0 0 1,-1-1 0,1 0-1,0 0 1,1-1 0,-1 0 0,0 0-1,0 0 1,0 0 0,1-1-1,9-1 1,-4 0 62,0-1 0,-1 0 0,1 0 0,-1-1 0,0-1 0,0 0 0,0 0 0,0-1 0,-1-1 0,0 1 0,0-2 0,0 1 0,-1-1 0,10-10 0,-3-1 260,0-1-1,-1 0 0,-1-1 1,-1-1-1,-1 0 1,-1 0-1,0-1 1,-2-1-1,9-33 1,-9 22-239,-2 0 1,-1 0-1,-1-1 1,-3 0-1,-2-68 1,-4 85-59,1 1-1,-2-1 1,0 1 0,-1 0 0,-1 1-1,-1 0 1,0 0 0,-1 0 0,-13-17-1,8 11-56,0 0-1,2-1 0,-12-31 1,24 53-168,-2-7-204,2 4-4196,0 7-397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6.769"/>
    </inkml:context>
    <inkml:brush xml:id="br0">
      <inkml:brushProperty name="width" value="0.025" units="cm"/>
      <inkml:brushProperty name="height" value="0.025" units="cm"/>
    </inkml:brush>
  </inkml:definitions>
  <inkml:trace contextRef="#ctx0" brushRef="#br0">211 12 13677,'0'0'5712,"-10"-3"-5183,7 1-506,-1 1 0,0 0 0,1-1 1,-1 2-1,0-1 0,1 0 0,-1 1 1,0 0-1,0 0 0,0 0 1,1 0-1,-1 1 0,0-1 0,0 1 1,1 0-1,-1 0 0,0 0 0,1 1 1,-1-1-1,1 1 0,0 0 1,-1 0-1,1 0 0,-5 4 0,-7 6 76,1 0 0,-21 21 0,30-28-95,1 0 0,0 0 0,0 1 0,0-1 0,0 1 0,1 0 1,0 0-1,0 1 0,1-1 0,-3 10 0,5-15-6,0 0-1,0 0 1,0 0-1,0 0 1,0 0 0,0 0-1,0 0 1,0 0-1,1 0 1,-1 0 0,0 0-1,1 0 1,-1 0-1,1-1 1,-1 1-1,1 0 1,-1 0 0,1 0-1,0-1 1,-1 1-1,1 0 1,0 0 0,0-1-1,-1 1 1,1-1-1,0 1 1,0-1 0,0 1-1,0-1 1,0 1-1,0-1 1,0 0-1,0 0 1,0 1 0,0-1-1,0 0 1,0 0-1,1 0 1,48 1 215,-39-2-172,8-1 8,0 0 0,30-9 0,-35 7-61,0 1 0,1 0 0,-1 1 0,1 1 0,29 0 0,-44 1 19,0 0 0,1 0 0,-1 0 0,0 1 0,0-1 0,1 0 0,-1 0 0,0 0 0,0 0 0,0 0 0,1 0 0,-1 1 0,0-1 0,0 0 0,0 0 0,1 0 0,-1 1 0,0-1 0,0 0 0,0 0 0,0 0 0,1 1 0,-1-1 0,0 0 0,0 0 0,0 1 0,0-1 0,0 0 0,0 1 0,0-1 0,0 0 0,0 0 0,0 1 0,0-1 0,0 0 0,0 0 0,0 1 0,0-1 0,0 0 0,0 0 0,0 1 0,0-1 0,-1 0 0,1 0 0,0 1 0,0-1 0,0 0 0,0 0 0,-1 0 0,1 1 0,0-1 0,0 0 0,0 0 0,-1 0 0,1 0 0,0 1 0,0-1 1,0 0-1,-1 0 0,1 0 0,-14 13 825,-12 3-369,-1-1 0,0-1 0,-1-1-1,0-1 1,-1-2 0,-36 8 0,76-20-2468,0 0 0,0-1 0,0 0 0,12-6 0,10-6-2592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4.083"/>
    </inkml:context>
    <inkml:brush xml:id="br0">
      <inkml:brushProperty name="width" value="0.025" units="cm"/>
      <inkml:brushProperty name="height" value="0.025" units="cm"/>
      <inkml:brushProperty name="color" value="#E71224"/>
    </inkml:brush>
  </inkml:definitions>
  <inkml:trace contextRef="#ctx0" brushRef="#br0">47 89 6983,'0'0'5717,"-8"-6"-4142,-22-21-64,30 27-1430,-1 0 1,0-1 0,1 1-1,-1-1 1,0 1 0,1-1 0,-1 0-1,1 1 1,-1-1 0,1 0-1,0 1 1,-1-1 0,1 0 0,0 1-1,-1-1 1,1 0 0,0 0-1,0 1 1,-1-1 0,1 0-1,0 0 1,0 0 0,0 1 0,0-1-1,0 0 1,0 0 0,1 0-1,-1 1 1,0-1 0,0 0 0,0 0-1,1 1 1,-1-1 0,0 0-1,1 1 1,-1-1 0,1 0 0,-1 1-1,1-1 1,-1 0 0,1 1-1,-1-1 1,1 1 0,0-1-1,-1 1 1,1-1 0,0 1 0,-1 0-1,2-1 1,36-11 1625,-36 11-1558,26-3 339,0 0-1,0 2 1,1 1 0,-1 1-1,44 6 1,-70-5-468,1-1 0,-1 1 1,0-1-1,0 1 0,0-1 1,1 1-1,-1 0 1,0 0-1,0 0 0,-1 1 1,1-1-1,0 0 0,2 2 1,-3-2 0,-1 0 1,1 0-1,-1 0 0,1-1 1,-1 1-1,1 0 1,-1 0-1,0 0 0,1 0 1,-1 0-1,0 0 1,0 0-1,0 0 0,0 0 1,0 0-1,0 0 1,0 0-1,0 0 1,0 0-1,0 2 0,-2 0 55,1 1-1,-1-1 0,0 1 1,0-1-1,0 0 0,0 1 0,-1-1 1,1 0-1,-1-1 0,0 1 1,0 0-1,-5 3 0,-171 103 2071,178-109-2124,1 1 0,-1-1 0,0 0 0,0 1-1,0-1 1,1 0 0,-1 1 0,0 0 0,1-1-1,-1 1 1,0-1 0,1 1 0,-1 0 0,1-1-1,-1 1 1,1 0 0,-1-1 0,1 1 0,0 0-1,-1 0 1,1 0 0,0-1 0,-1 1 0,1 0-1,0 0 1,0 0 0,0 1 0,1-1-8,0 0 0,0 0 1,0-1-1,0 1 0,0 0 0,0-1 1,0 1-1,0 0 0,0-1 0,0 0 1,1 1-1,-1-1 0,0 0 0,0 1 1,0-1-1,3 0 0,71 0 29,-61 0 17,78 5-1243,-63-1-1980,0 1-3419,-13-1-3502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7.226"/>
    </inkml:context>
    <inkml:brush xml:id="br0">
      <inkml:brushProperty name="width" value="0.025" units="cm"/>
      <inkml:brushProperty name="height" value="0.025" units="cm"/>
      <inkml:brushProperty name="color" value="#E71224"/>
    </inkml:brush>
  </inkml:definitions>
  <inkml:trace contextRef="#ctx0" brushRef="#br0">0 0 4837,'0'0'11557,"1"1"-11381,0 0-147,0-1 0,1 1 1,-1 0-1,1-1 0,-1 1 0,1-1 0,-1 1 0,1-1 0,-1 0 0,1 1 0,-1-1 0,1 0 0,-1 0 0,1 0 0,-1 0 0,3-1 1,6 0-4508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7.850"/>
    </inkml:context>
    <inkml:brush xml:id="br0">
      <inkml:brushProperty name="width" value="0.025" units="cm"/>
      <inkml:brushProperty name="height" value="0.025" units="cm"/>
      <inkml:brushProperty name="color" value="#E71224"/>
    </inkml:brush>
  </inkml:definitions>
  <inkml:trace contextRef="#ctx0" brushRef="#br0">0 4 4036,'0'0'8136,"20"-4"-12461,-15 4-831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59.672"/>
    </inkml:context>
    <inkml:brush xml:id="br0">
      <inkml:brushProperty name="width" value="0.025" units="cm"/>
      <inkml:brushProperty name="height" value="0.025" units="cm"/>
      <inkml:brushProperty name="color" value="#E71224"/>
    </inkml:brush>
  </inkml:definitions>
  <inkml:trace contextRef="#ctx0" brushRef="#br0">230 0 4901,'0'0'6790,"23"1"-6691,-18-1 3971,-6-1-3920,-1 1-1,0 0 1,1 0-1,-1 0 1,1 0-1,-1 1 1,0-1-1,1 0 1,-1 1-1,1-1 1,-1 1-1,1-1 1,-1 1-1,-2 1 1,-8 2-28,10-3-105,0-1 0,-1 1 0,1 0 0,0 0 0,0 0-1,0 0 1,0 0 0,0 0 0,0 0 0,0 1 0,-2 1-1,-17 11 81,-32 9-11,42-13-83,10-9-3,1 0 1,-1-1-1,0 1 0,1 0 0,-1 0 1,0-1-1,1 1 0,-1 0 1,0-1-1,0 1 0,0-1 0,1 1 1,-1-1-1,0 1 0,0-1 1,0 0-1,0 0 0,0 1 0,0-1 1,0 0-1,0 0 0,0 0 0,0 0 1,0 0-1,-2 0 0,3 0 11,0 0-27,-1 1 16,0 0 37,-2-2-3,0 1 0,0 0 0,1 1 0,-1-1 0,0 0 0,0 1 0,0 0 0,0-1 0,0 1 0,1 0 0,-1 0 0,0 1 0,1-1 0,-1 1 0,-2 1 0,4-2-437,-1 0 0,1 0 0,-1 0 0,1 0 0,-1 0 0,0 0 0,1-1 0,-1 1 0,0-1 0,1 1 0,-1-1 0,0 0 0,-2 1 0,-5-1-3446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0.170"/>
    </inkml:context>
    <inkml:brush xml:id="br0">
      <inkml:brushProperty name="width" value="0.025" units="cm"/>
      <inkml:brushProperty name="height" value="0.025" units="cm"/>
      <inkml:brushProperty name="color" value="#E71224"/>
    </inkml:brush>
  </inkml:definitions>
  <inkml:trace contextRef="#ctx0" brushRef="#br0">1 22 8200,'14'-11'801,"-1"2"608,-2 7-608,1 2-609,1 0-160,-2 1-1025,-2 2-2723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1.856"/>
    </inkml:context>
    <inkml:brush xml:id="br0">
      <inkml:brushProperty name="width" value="0.025" units="cm"/>
      <inkml:brushProperty name="height" value="0.025" units="cm"/>
      <inkml:brushProperty name="color" value="#E71224"/>
    </inkml:brush>
  </inkml:definitions>
  <inkml:trace contextRef="#ctx0" brushRef="#br0">112 1 8040,'0'0'10335,"-12"0"-9807,13 0-365,1 1-1,-1-1 1,0 1-1,0-1 1,1 1-1,-1 0 1,0 0-1,0 0 1,0-1-1,0 1 1,0 0-1,0 0 1,0 1-1,0-1 1,0 0-1,0 0 1,-1 0-1,1 1 1,0-1-1,-1 0 1,1 1-1,-1-1 1,1 0-1,-1 3 1720,-50-6-761,50 2-1089,-36-4 59,9 8-6818,18-3 1010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3.093"/>
    </inkml:context>
    <inkml:brush xml:id="br0">
      <inkml:brushProperty name="width" value="0.025" units="cm"/>
      <inkml:brushProperty name="height" value="0.025" units="cm"/>
      <inkml:brushProperty name="color" value="#E71224"/>
    </inkml:brush>
  </inkml:definitions>
  <inkml:trace contextRef="#ctx0" brushRef="#br0">0 1 5605,'0'0'14574,"65"8"-13325,-35-4-320,5 1-416,3-1-289,-4 0-64,0-3-128,-5 1 0,-9-1 0,-1-1-288,-10 0-449,-3 0-640,-1 0-1346,-1-4-2978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3.676"/>
    </inkml:context>
    <inkml:brush xml:id="br0">
      <inkml:brushProperty name="width" value="0.025" units="cm"/>
      <inkml:brushProperty name="height" value="0.025" units="cm"/>
      <inkml:brushProperty name="color" value="#E71224"/>
    </inkml:brush>
  </inkml:definitions>
  <inkml:trace contextRef="#ctx0" brushRef="#br0">80 1 13004,'0'0'7704,"1"13"-6445,-2 10-866,0-1 0,-2 1 0,0 0-1,-2-1 1,-1 0 0,-8 22 0,9-30-294,-13 40 153,17-50-232,0 0 0,0 0 1,0-1-1,1 1 0,-1 0 0,1 0 0,0 0 0,1-1 0,-1 1 0,1 0 0,0 5 0,3-8 13,0 0 0,0 1-1,0-2 1,0 1 0,0 0-1,0-1 1,0 0 0,0 0 0,0 0-1,0 0 1,5-2 0,-2 2-20,49-7-329,-44 4 174,1 1-1,-1 1 1,1 0-1,-1 1 1,0 0-1,22 3 1,-32-2 138,-1-1 0,1 1 1,-1-1-1,1 1 0,-1-1 0,0 1 1,1 0-1,-1 0 0,0 0 0,0 0 1,1 0-1,-1 0 0,0 0 1,0 0-1,0 0 0,0 1 0,0-1 1,-1 0-1,1 0 0,0 1 0,0-1 1,-1 1-1,1-1 0,-1 1 1,0-1-1,1 1 0,-1-1 0,0 1 1,0-1-1,0 1 0,0-1 0,0 1 1,0 0-1,0-1 0,0 1 1,-1-1-1,0 3 0,0 1 67,-1-1-1,1 0 1,-1 1-1,0-1 1,0 0-1,0 0 1,0 0-1,-1-1 1,0 1-1,1 0 1,-7 4-1,1-2 191,1-1 0,-1 0-1,-1 0 1,1-1 0,-1 0-1,0 0 1,0-1 0,0-1-1,0 1 1,0-1-1,-1-1 1,1 0 0,0 0-1,-1-1 1,-11-1 0,16 1-248,1-1 0,0 0 0,-1 0 0,1 0 1,0 0-1,0-1 0,0 0 0,0 0 0,0 0 1,0 0-1,1-1 0,-1 1 0,1-1 0,-6-5 0,6 4-236,1 1 0,-1-1 0,1-1 0,0 1 0,0 0 0,0 0 0,0-1 0,1 1 0,0-1 0,0 1 0,0-1 0,0 0 0,1 1 0,0-1 0,0 0 0,0-5 0,1 8-143,-1 0 0,0 0 0,1 0 1,0 0-1,-1 1 0,1-1 1,0 0-1,0 1 0,0-1 1,0 1-1,0-1 0,0 1 1,0-1-1,1 1 0,-1 0 1,1-1-1,-1 1 0,1 0 0,-1 0 1,1 0-1,-1 0 0,1 1 1,0-1-1,0 0 0,1 0 1,21-9-5985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4.238"/>
    </inkml:context>
    <inkml:brush xml:id="br0">
      <inkml:brushProperty name="width" value="0.025" units="cm"/>
      <inkml:brushProperty name="height" value="0.025" units="cm"/>
      <inkml:brushProperty name="color" value="#E71224"/>
    </inkml:brush>
  </inkml:definitions>
  <inkml:trace contextRef="#ctx0" brushRef="#br0">0 67 6118,'0'0'6406,"6"-8"-3902,-5 8-2484,1-4 285,1-1 1,0 1-1,0 1 1,1-1 0,-1 0-1,1 1 1,0 0 0,0 0-1,0 0 1,0 0-1,0 0 1,1 1 0,-1 0-1,1 0 1,0 0 0,7-1-1,4 0 454,0 1 0,1 1 1,18 1-1,-31 0-658,-1 1 1,1-1 0,-1 1-1,1 0 1,-1 0 0,1 0-1,-1 0 1,0 1 0,5 2-1,-7-4-79,0 1-1,0 0 1,0 0-1,0 0 1,0 0-1,0 0 1,0 0-1,-1 0 1,1 0-1,0 0 1,-1 0-1,1 0 1,-1 1-1,1-1 1,-1 0-1,1 0 1,-1 1-1,0-1 1,0 0-1,0 1 1,0-1-1,0 0 1,0 0-1,0 1 1,0 1 0,-1 1 1,0-1 1,-1 0 0,1 0 0,-1 1 0,0-1 0,1 0 0,-1 0-1,-1-1 1,1 1 0,0 0 0,-1-1 0,1 1 0,-1-1 0,0 0 0,-4 3-1,-53 30 327,41-26-190,5-2 40,11-6-133,0 0 0,0 1 0,0-1 0,0 1 0,0-1 0,0 1 0,0 0 0,1 0 0,-1 0 0,1 1 0,-4 4 0,5-7-62,1 1 1,0-1 0,0 0 0,0 1 0,0-1 0,0 1-1,0-1 1,0 0 0,0 1 0,0-1 0,0 0 0,0 1 0,0-1-1,0 1 1,1-1 0,-1 0 0,0 1 0,0-1 0,0 0-1,0 1 1,1-1 0,-1 0 0,0 0 0,0 1 0,1-1-1,-1 0 1,0 0 0,0 1 0,1-1 0,-1 0 0,0 0-1,1 0 1,-1 1 0,0-1 0,1 0 0,-1 0 0,0 0-1,1 0 1,-1 0 0,0 0 0,1 0 0,0 0 0,19 4 54,-16-3-30,147 19-673,-50-13-4762,-61-7-329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4.972"/>
    </inkml:context>
    <inkml:brush xml:id="br0">
      <inkml:brushProperty name="width" value="0.025" units="cm"/>
      <inkml:brushProperty name="height" value="0.025" units="cm"/>
      <inkml:brushProperty name="color" value="#E71224"/>
    </inkml:brush>
  </inkml:definitions>
  <inkml:trace contextRef="#ctx0" brushRef="#br0">62 1 7815,'0'0'16453,"-5"13"-15807,-6 17-399,2-8-126,1 0 0,1 1 0,1 0 0,1 0 0,1 0 1,-2 31-1,6-53-173,0 0 1,0 1 0,0-1 0,0 0 0,1 0 0,-1 0-1,0 0 1,1 1 0,-1-1 0,1 0 0,-1 0-1,1 0 1,0 0 0,-1 0 0,1 0 0,0 0 0,0 0-1,-1-1 1,1 1 0,0 0 0,0 0 0,0-1 0,0 1-1,0 0 1,0-1 0,0 1 0,1-1 0,-1 1-1,0-1 1,0 0 0,0 1 0,0-1 0,1 0 0,-1 0-1,2 0 1,-1 0-411,0 0-1,1 0 1,-1 0-1,1-1 1,-1 1-1,0-1 1,1 0-1,-1 1 1,0-1-1,0 0 1,1 0-1,-1 0 0,0-1 1,0 1-1,0-1 1,2-2-1,11-16-5815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7.150"/>
    </inkml:context>
    <inkml:brush xml:id="br0">
      <inkml:brushProperty name="width" value="0.025" units="cm"/>
      <inkml:brushProperty name="height" value="0.025" units="cm"/>
    </inkml:brush>
  </inkml:definitions>
  <inkml:trace contextRef="#ctx0" brushRef="#br0">110 1 11627,'0'0'6657,"-9"0"-5669,5-1-950,1 1 1,-1 0-1,0 1 1,1-1-1,-1 0 1,1 1-1,-1 0 1,1 0-1,-1 0 1,1 0-1,-1 1 1,1-1 0,0 1-1,0 0 1,0 0-1,0 0 1,0 0-1,0 1 1,1-1-1,-1 1 1,1 0-1,-1-1 1,1 1-1,0 0 1,0 0 0,0 1-1,1-1 1,-1 0-1,1 1 1,0-1-1,-1 4 1,0-2 32,0 0 0,0-1 0,1 1 0,0 0 0,0 0 1,0 0-1,0 0 0,1 0 0,0 0 0,0 0 0,0 0 0,3 9 1,-3-12-52,1 0-1,0-1 1,0 1 0,0-1 0,0 1 0,0-1 0,0 1 0,0-1 0,0 0 0,0 1 0,1-1 0,-1 0-1,1 0 1,-1 0 0,1 0 0,-1 0 0,1 0 0,0-1 0,-1 1 0,1-1 0,0 1 0,-1-1 0,1 1 0,0-1-1,0 0 1,-1 0 0,1 0 0,0 0 0,0 0 0,0 0 0,-1 0 0,1-1 0,0 1 0,0-1 0,-1 1-1,1-1 1,2-1 0,-1 1-317,-1 0 0,0 0 0,0 0 0,0-1 0,0 1 0,0-1 0,0 1 0,0-1-1,-1 0 1,1 1 0,-1-1 0,1 0 0,-1 0 0,0 0 0,1 0 0,-1-1 0,0 1-1,0 0 1,-1 0 0,1-1 0,0 1 0,-1 0 0,0-1 0,1 1 0,-1-4 0,0-15-7983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5.316"/>
    </inkml:context>
    <inkml:brush xml:id="br0">
      <inkml:brushProperty name="width" value="0.025" units="cm"/>
      <inkml:brushProperty name="height" value="0.025" units="cm"/>
      <inkml:brushProperty name="color" value="#E71224"/>
    </inkml:brush>
  </inkml:definitions>
  <inkml:trace contextRef="#ctx0" brushRef="#br0">45 1 10025,'0'0'12204,"-23"69"-11371,14-38-289,4 0-319,1 0-161,0-5 0,4-2-64,0-6-385,0-5-255,4-4-353,0-5-705,-1-4-800,-1-9-7944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5.676"/>
    </inkml:context>
    <inkml:brush xml:id="br0">
      <inkml:brushProperty name="width" value="0.025" units="cm"/>
      <inkml:brushProperty name="height" value="0.025" units="cm"/>
      <inkml:brushProperty name="color" value="#E71224"/>
    </inkml:brush>
  </inkml:definitions>
  <inkml:trace contextRef="#ctx0" brushRef="#br0">0 33 10346,'0'0'10794,"83"-24"-9353,-40 20-159,8 0-578,6 3-448,-1 1-159,-4 0-97,-3 1-1057,-15 6-1410,-9-1-2401,-5-6-3973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06.079"/>
    </inkml:context>
    <inkml:brush xml:id="br0">
      <inkml:brushProperty name="width" value="0.025" units="cm"/>
      <inkml:brushProperty name="height" value="0.025" units="cm"/>
      <inkml:brushProperty name="color" value="#E71224"/>
    </inkml:brush>
  </inkml:definitions>
  <inkml:trace contextRef="#ctx0" brushRef="#br0">6 197 9033,'0'0'11365,"10"-3"-10169,29-10 79,56-25-1,-85 33-1228,0 0 0,0 0 0,0-1 0,-1 0 0,0-1 0,0 0 0,-1 0 0,0-1 0,0 0 0,-1 0 0,11-16 0,-17 23-39,0 0 0,-1 0 0,1 0 0,-1 0 0,1 0 0,-1-1 0,1 1 0,-1 0 0,1 0 0,-1 0 0,0-1 0,0 1 0,0 0 0,0 0 0,0-1 0,0 1 0,0 0 0,0 0 0,0 0 0,0-1 0,-1 1 1,1 0-1,0 0 0,-1 0 0,1-1 0,-1 1 0,1 0 0,-2-1 0,0 0-2,0 1 1,0 0-1,0 0 1,0 0-1,0 0 1,0 0-1,-1 0 1,1 0-1,0 1 1,0-1-1,-1 1 1,1 0-1,0-1 1,-3 1-1,-5 0-13,-1 1 0,1-1 0,0 2 0,0 0 0,0 0 0,-13 4 0,14-2 28,0 0 0,0 1-1,0-1 1,1 2 0,0-1 0,0 1 0,0 1 0,1-1 0,-1 1 0,2 0-1,-1 1 1,1 0 0,0 0 0,1 0 0,0 1 0,0-1 0,1 1-1,0 0 1,0 1 0,1-1 0,1 1 0,-1-1 0,2 1 0,-2 12-1,3-20-8,0 0-1,0 1 0,1-1 0,-1 0 1,1 0-1,-1 0 0,1 0 0,0 0 0,-1 0 1,1 0-1,0 0 0,1 0 0,-1 0 1,0 0-1,0 0 0,1-1 0,-1 1 0,1 0 1,2 1-1,1 0 10,0 0 0,-1 0 0,1-1 0,0 1 0,0-1 0,0 0 0,11 2 0,7-1-194,0 0 1,44 0-1,-53-3-113,101-1-6909,-58-7-2739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2.612"/>
    </inkml:context>
    <inkml:brush xml:id="br0">
      <inkml:brushProperty name="width" value="0.025" units="cm"/>
      <inkml:brushProperty name="height" value="0.025" units="cm"/>
      <inkml:brushProperty name="color" value="#E71224"/>
    </inkml:brush>
  </inkml:definitions>
  <inkml:trace contextRef="#ctx0" brushRef="#br0">1 41 6438,'6'-11'3493,"6"-12"577,-5 17 1585,-5 34-3023,-19 180-802,7-126-916,10-81-842,0 0 0,0 1 1,-1-1-1,1 0 0,0 1 1,0-1-1,0 0 0,0 1 1,1-1-1,-1 0 0,0 1 1,0-1-1,1 0 0,-1 1 1,1-1-1,-1 0 0,1 0 1,0 0-1,0 0 0,0 2 1,0-3-26,0 1 0,0-1 0,-1 0 1,1 0-1,0 1 0,0-1 0,0 0 1,0 0-1,0 0 0,0 0 1,0 0-1,-1 0 0,1 0 0,0 0 1,0 0-1,0 0 0,0-1 0,0 1 1,0 0-1,-1 0 0,3-2 1,5-2 135,-1 0 0,1-1 0,-1-1 1,10-8-1,32-28-20,-3-3 0,-1-2-1,69-95 1,-110 136-744,-4 2-5313,-5 4-50,0 1 5274,-9 6-5534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2.974"/>
    </inkml:context>
    <inkml:brush xml:id="br0">
      <inkml:brushProperty name="width" value="0.025" units="cm"/>
      <inkml:brushProperty name="height" value="0.025" units="cm"/>
      <inkml:brushProperty name="color" value="#E71224"/>
    </inkml:brush>
  </inkml:definitions>
  <inkml:trace contextRef="#ctx0" brushRef="#br0">0 1 4228,'0'0'18514,"18"52"-16497,2-42-703,-5 0-706,6 1-480,1-2-64,1 2-32,-1 0-704,-4 0-1090,0-1-800,-6-1-801,-1-3-1890,-2-4-2018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3.316"/>
    </inkml:context>
    <inkml:brush xml:id="br0">
      <inkml:brushProperty name="width" value="0.025" units="cm"/>
      <inkml:brushProperty name="height" value="0.025" units="cm"/>
      <inkml:brushProperty name="color" value="#E71224"/>
    </inkml:brush>
  </inkml:definitions>
  <inkml:trace contextRef="#ctx0" brushRef="#br0">0 1 14446,'0'0'12780,"62"17"-12748,-39-17-32,-3 0-609,1 0-1409,-3-6-2082,-3-2-3619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3.676"/>
    </inkml:context>
    <inkml:brush xml:id="br0">
      <inkml:brushProperty name="width" value="0.025" units="cm"/>
      <inkml:brushProperty name="height" value="0.025" units="cm"/>
      <inkml:brushProperty name="color" value="#E71224"/>
    </inkml:brush>
  </inkml:definitions>
  <inkml:trace contextRef="#ctx0" brushRef="#br0">1 256 11659,'0'0'15674,"7"-9"-15338,45-56-251,73-117 1,-138 207-74,2 1 1,0 1-1,2-1 0,1 2 1,1-1-1,1 1 1,1 0-1,-1 51 1,6-78-165,0 0-1,0-1 1,0 1 0,0 0 0,0 0 0,0-1-1,0 1 1,0 0 0,0-1 0,0 1 0,0 0-1,1 0 1,-1-1 0,0 1 0,1 0 0,-1-1 0,0 1-1,1-1 1,-1 1 0,1 0 0,-1-1 0,1 1-1,-1-1 1,1 1 0,-1-1 0,1 0 0,-1 1-1,1-1 1,0 1 0,-1-1 0,1 0 0,0 0-1,-1 1 1,1-1 0,0 0 0,0 0 0,-1 0-1,1 0 1,0 0 0,-1 0 0,1 0 0,0 0-1,0 0 1,-1 0 0,1 0 0,0 0 0,-1 0 0,1-1-1,0 1 1,0 0 0,-1-1 0,1 1 0,-1 0-1,2-1 1,5-10-6297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4.018"/>
    </inkml:context>
    <inkml:brush xml:id="br0">
      <inkml:brushProperty name="width" value="0.025" units="cm"/>
      <inkml:brushProperty name="height" value="0.025" units="cm"/>
      <inkml:brushProperty name="color" value="#E71224"/>
    </inkml:brush>
  </inkml:definitions>
  <inkml:trace contextRef="#ctx0" brushRef="#br0">157 0 12908,'0'0'10453,"7"7"-9348,2 3-880,-1 0 0,0 0 0,-1 1 0,0 0 0,-1 0 0,0 1 0,-1 0 0,0 0 0,0 0 0,-2 0 0,0 1 0,0-1-1,1 14 1,-3-9-134,0 1-1,-1-1 0,0 0 1,-2 1-1,0-1 0,-1 0 1,0 0-1,-11 27 0,8-31-209,0 0 0,-1 0 0,0-1 0,-1 0 0,-1 0 0,0-1 0,0 0 0,-1 0 0,-1-1 0,-20 15 0,-17 6-3788,12-17-2751,12-9-2401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4.516"/>
    </inkml:context>
    <inkml:brush xml:id="br0">
      <inkml:brushProperty name="width" value="0.025" units="cm"/>
      <inkml:brushProperty name="height" value="0.025" units="cm"/>
      <inkml:brushProperty name="color" value="#E71224"/>
    </inkml:brush>
  </inkml:definitions>
  <inkml:trace contextRef="#ctx0" brushRef="#br0">129 0 9129,'0'0'9988,"-4"8"-9166,-21 41 76,2 1 0,-22 68 0,37-91-788,1 0 0,1 0 0,2 0 0,0 1 0,2-1 0,2 51 0,1-68-97,1-1-1,0 0 1,0 0-1,1 0 0,0 0 1,1 0-1,0-1 1,0 0-1,0 1 0,1-2 1,1 1-1,-1 0 1,1-1-1,1 0 0,-1 0 1,14 10-1,-9-9-443,0-1 0,0 0-1,0-1 1,0 0 0,1-1 0,0 0-1,0-1 1,1 0 0,-1-1-1,1 0 1,21 1 0,22-3-5260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18.208"/>
    </inkml:context>
    <inkml:brush xml:id="br0">
      <inkml:brushProperty name="width" value="0.025" units="cm"/>
      <inkml:brushProperty name="height" value="0.025" units="cm"/>
      <inkml:brushProperty name="color" value="#E71224"/>
    </inkml:brush>
  </inkml:definitions>
  <inkml:trace contextRef="#ctx0" brushRef="#br0">63 0 11659,'0'0'12839,"-2"10"-12044,-13 60 520,0-12-294,3 1 0,-7 113 0,20-172-1008,-1 1 0,1-1 0,-1 0 0,1 1 0,-1-1 0,1 0 0,-1 0 1,1 1-1,0-1 0,-1 0 0,1 0 0,-1 0 0,1 0 0,0 0 0,-1 0 0,1 0 0,0 0 1,-1 0-1,1 0 0,-1 0 0,1 0 0,0 0 0,-1 0 0,1-1 0,-1 1 0,1 0 0,0 0 0,-1-1 1,1 1-1,-1 0 0,1-1 0,-1 1 0,1-1 0,-1 1 0,0-1 0,1 1 0,0-1 0,23-14 136,-4-1-105,1 0 0,37-19 1,-51 31-56,1 1 0,-1 0 0,1 0-1,0 1 1,0-1 0,0 2 0,0-1 0,0 1 0,0 0 0,0 1 0,0 0 0,14 2 0,-20-2 7,0 1 0,0-1 0,0 1 0,-1 0 0,1 0 0,0 0 0,0 0 0,-1 0 0,1 0 0,0 0 0,-1 1 0,0-1 0,1 1 0,-1-1 0,0 1 0,1-1-1,-1 1 1,0 0 0,0 0 0,-1 0 0,1-1 0,0 1 0,0 0 0,-1 0 0,1 0 0,-1 4 0,1-3 9,-1-1-1,0 1 0,1-1 1,-1 1-1,-1 0 1,1-1-1,0 1 1,-1-1-1,1 1 0,-1-1 1,0 1-1,1-1 1,-1 1-1,0-1 0,-1 0 1,1 1-1,0-1 1,-1 0-1,1 0 1,-4 3-1,-6 3 66,0 0 1,-1-1-1,-1-1 0,1 0 1,-1 0-1,0-1 0,0-1 1,0 0-1,-1-1 0,0 0 1,1-1-1,-1-1 0,0 0 1,0-1-1,0 0 0,-15-3 1,28 3-109,1 0 0,-1 0 0,0 0 0,1 0 0,-1 0 0,1 0 0,-1 0 0,1 0 0,-1-1 0,1 1 0,-1 0 0,1 0 0,-1 0 0,1-1 0,-1 1 0,1 0 0,-1-1 0,1 1 0,-1 0 0,1-1 0,0 1 0,-1-1 0,1 1 0,0 0 0,-1-1 0,1 1 0,0-1 0,-1 1 0,1-1 1,0 1-1,0-1 0,0 1 0,-1-1 0,1 0 0,0 1 0,0-1 0,0 1 0,0-1 0,0 1 0,0-1 0,0 1 0,0-1 0,0 0 0,1 1 0,-1-1 0,0 1 0,0-1 0,0 1 0,1-1 0,-1 1 0,0-1 0,0 1 0,1-1 0,-1 1 0,1 0 0,-1-1 0,0 1 0,1-1 0,-1 1 0,1 0 0,0-1 0,30-21-5908,-7 14 468,0-1-3581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7.481"/>
    </inkml:context>
    <inkml:brush xml:id="br0">
      <inkml:brushProperty name="width" value="0.025" units="cm"/>
      <inkml:brushProperty name="height" value="0.025" units="cm"/>
    </inkml:brush>
  </inkml:definitions>
  <inkml:trace contextRef="#ctx0" brushRef="#br0">7 0 10570,'0'0'11734,"-2"12"-11334,0 5-148,0 0 0,1 0 0,1 0 1,1 0-1,1 0 0,0 0 0,1 0 0,7 23 0,29 59 96,-35-91-245,0 0 0,0 0 0,0-1-1,1 1 1,0-1 0,1 0 0,0-1-1,0 0 1,0 1 0,8 4 0,-13-11-119,-1 1 0,1 0 0,0-1 0,0 1 0,0-1 1,0 0-1,0 1 0,0-1 0,0 0 0,0 0 0,0 1 1,0-1-1,0 0 0,0 0 0,0 0 0,0 0 0,0 0 1,0 0-1,0-1 0,0 1 0,0 0 0,0-1 0,0 1 0,0 0 1,0-1-1,0 1 0,-1-1 0,1 1 0,0-1 0,0 1 1,0-1-1,-1 0 0,1 0 0,1-1 0,0-1-919,1 0-1,-1-1 0,0 1 1,-1-1-1,1 1 0,-1-1 1,3-7-1,-1-6-6297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0.499"/>
    </inkml:context>
    <inkml:brush xml:id="br0">
      <inkml:brushProperty name="width" value="0.025" units="cm"/>
      <inkml:brushProperty name="height" value="0.025" units="cm"/>
      <inkml:brushProperty name="color" value="#E71224"/>
    </inkml:brush>
  </inkml:definitions>
  <inkml:trace contextRef="#ctx0" brushRef="#br0">388 99 3235,'0'0'2418,"8"-6"-1478,25-20 272,-32 25-1087,0 0 1,0 1-1,0-1 1,0 0-1,0 0 1,0 0-1,0 0 1,0 0-1,-1 0 0,1 0 1,0 0-1,0 0 1,-1 0-1,1-1 1,-1 1-1,1 0 1,-1 0-1,0-1 1,1 1-1,-1 0 1,0 0-1,0-1 1,0 1-1,0 0 1,0-1-1,0 1 1,0 0-1,0-1 0,-1 1 1,1 0-1,0 0 1,-1-1-1,1 1 1,-1 0-1,1 0 1,-1 0-1,0 0 1,0 0-1,0-1 1,-1-1 39,-1 1 0,1 1 0,0-1 0,-1 0 0,1 1 0,-1-1 0,0 1 0,1 0 0,-1 0 0,0 0 0,0 0 0,0 0 0,-4 0 0,0 1-87,-1 0-1,1 1 1,0 0-1,0 1 0,-1 0 1,1 0-1,1 0 1,-1 1-1,0 0 1,0 0-1,1 1 0,0-1 1,0 2-1,-10 7 1,-7 8 108,0 1-1,-20 25 1,15-15-36,2 0 0,1 2 0,2 1 1,-19 37-1,33-55-93,1 1 1,2 1-1,-1-1 1,2 1 0,0 0-1,2 0 1,0 1-1,0-1 1,2 1-1,0-1 1,3 23 0,-1-34-27,0 1-1,1 0 1,0-1 0,0 1 0,0-1 0,1 0 0,1 0 0,-1 0-1,1 0 1,0 0 0,0-1 0,9 10 0,-3-6 60,-1-1 0,1 0 0,0-1 1,1 0-1,0-1 0,24 12 0,-12-9 109,1-1 0,0-1-1,1 0 1,0-2 0,0-1-1,0-1 1,31 0 0,-42-3-82,0-1 1,0-1 0,0 0 0,0-1-1,0-1 1,-1 0 0,1-1-1,23-9 1,-29 9-28,0-1-1,0 0 1,0 0 0,0-1 0,-1 0-1,0 0 1,0-1 0,0 0-1,-1 0 1,0-1 0,-1 1 0,0-1-1,8-17 1,-5 7-42,-1-1-1,-1 0 1,-1 0-1,-1 0 1,-1-1 0,2-30-1,-3-1 78,-6-68 1,3 111-286,0 1 1,-1-1 0,0 1 0,0-1-1,0 1 1,-1 0 0,0 0 0,0 0-1,-1 0 1,0 1 0,0-1 0,0 1 0,-1 0-1,0 0 1,-8-7 0,10 11 14,0-1 0,0 1 0,-1 0 0,1 0 0,0 0 0,-1 0 0,0 1 0,1-1 0,-1 1 1,0 0-1,0 0 0,1 0 0,-1 1 0,0-1 0,0 1 0,0 0 0,0 0 0,0 0 0,0 1 0,0-1 0,0 1 0,1 0 0,-1 0 1,0 1-1,0-1 0,1 1 0,-1-1 0,1 1 0,-1 0 0,1 1 0,-3 2 0,-13 9-5584,-2 2-2546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1.601"/>
    </inkml:context>
    <inkml:brush xml:id="br0">
      <inkml:brushProperty name="width" value="0.025" units="cm"/>
      <inkml:brushProperty name="height" value="0.025" units="cm"/>
      <inkml:brushProperty name="color" value="#E71224"/>
    </inkml:brush>
  </inkml:definitions>
  <inkml:trace contextRef="#ctx0" brushRef="#br0">0 41 10474,'0'0'5488,"11"-1"-4575,302 5 1320,-98 2-1562,799-27-148,-524 14-454,-482 8-70,-2-2-7,-1 1 0,1 0 0,0 1 0,0-1 0,-1 1 1,1 0-1,-1 1 0,1-1 0,-1 1 0,1 0 0,7 5 0,-13-7 11,0 0 0,0 0 0,0 1 1,0-1-1,0 0 0,0 0 0,0 1 0,-1-1 0,1 0 0,0 0 0,0 1 0,0-1 1,0 0-1,0 0 0,-1 1 0,1-1 0,0 0 0,0 0 0,-1 0 0,1 1 0,0-1 0,0 0 1,-1 0-1,1 0 0,0 0 0,0 0 0,-1 0 0,1 0 0,0 1 0,0-1 0,-1 0 0,1 0 1,0 0-1,-1 0 0,1 0 0,0 0 0,0 0 0,-1 0 0,1-1 0,0 1 0,-1 0 0,1 0 1,0 0-1,0 0 0,-1 0 0,-18 0 105,-280-19-34,39 0-169,204 18 73,-327-3-33,4 32 57,352-25-16,17-3 7,1 1 1,-1 0-1,1 1 1,-1 0 0,1 0-1,-1 1 1,1 0-1,0 1 1,0 0-1,-8 5 1,17-9 4,0 1 0,-1-1 1,1 0-1,0 0 0,0 0 1,0 0-1,-1 0 0,1 0 1,0 0-1,0 0 1,0 1-1,-1-1 0,1 0 1,0 0-1,0 0 0,0 0 1,0 0-1,0 1 1,0-1-1,-1 0 0,1 0 1,0 0-1,0 1 0,0-1 1,0 0-1,0 0 0,0 0 1,0 1-1,0-1 1,0 0-1,0 0 0,0 1 1,0-1-1,0 0 0,0 0 1,0 0-1,0 1 0,0-1 1,0 0-1,0 0 1,0 0-1,1 1 0,-1-1 1,0 0-1,0 0 0,0 0 1,0 0-1,0 1 0,0-1 1,1 0-1,-1 0 1,0 0-1,0 0 0,0 0 1,1 0-1,-1 1 0,0-1 1,0 0-1,0 0 0,1 0 1,-1 0-1,0 0 1,0 0-1,0 0 0,1 0 1,-1 0-1,0 0 0,0 0 1,1 0-1,20 1-98,-17-1 106,424-12 102,7 1-77,120 8-896,-621 3-2354,18-2-1121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2.724"/>
    </inkml:context>
    <inkml:brush xml:id="br0">
      <inkml:brushProperty name="width" value="0.025" units="cm"/>
      <inkml:brushProperty name="height" value="0.025" units="cm"/>
      <inkml:brushProperty name="color" value="#E71224"/>
    </inkml:brush>
  </inkml:definitions>
  <inkml:trace contextRef="#ctx0" brushRef="#br0">2 1 10186,'0'0'10623,"0"9"-9251,0-7-1326,-1 0 10,1 0 0,-1 1 0,1-1 0,0 0-1,0 1 1,0-1 0,0 0 0,1 0 0,-1 1 0,1-1 0,-1 0 0,1 0-1,0 0 1,0 0 0,0 1 0,0-1 0,0 0 0,0-1 0,0 1 0,1 0 0,-1 0-1,1 0 1,0-1 0,-1 1 0,1-1 0,0 1 0,0-1 0,0 0 0,0 0-1,0 0 1,0 0 0,0 0 0,0 0 0,4 0 0,12 4 69,1-2 0,-1-1 0,0 0 0,30-1 0,15-9-1670,-56 6 571,0 0 0,1-1 0,-1 0 0,0 0 0,9-5 0,-2-4-3937,0-2-1159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3.080"/>
    </inkml:context>
    <inkml:brush xml:id="br0">
      <inkml:brushProperty name="width" value="0.025" units="cm"/>
      <inkml:brushProperty name="height" value="0.025" units="cm"/>
      <inkml:brushProperty name="color" value="#E71224"/>
    </inkml:brush>
  </inkml:definitions>
  <inkml:trace contextRef="#ctx0" brushRef="#br0">247 1 11883,'0'0'6406,"-54"64"-5060,29-33 415,1 7-415,-1 5-289,-2 7-449,-2 0-288,2-4-224,9-7-63,6-9-354,6-9-704,6-12-448,2-9-481,14 0-576,2-17-1827,2-5-1920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3.699"/>
    </inkml:context>
    <inkml:brush xml:id="br0">
      <inkml:brushProperty name="width" value="0.025" units="cm"/>
      <inkml:brushProperty name="height" value="0.025" units="cm"/>
      <inkml:brushProperty name="color" value="#E71224"/>
    </inkml:brush>
  </inkml:definitions>
  <inkml:trace contextRef="#ctx0" brushRef="#br0">294 1 11819,'0'0'10666,"-5"10"-10228,-12 19 113,-1 0 0,-2-1 0,-1-1 0,-40 41 0,33-39-200,17-16-100,-1 0 0,0-2 0,-27 21 1,42-57-231,27-44-1456,-23 55 1143,0 0 0,-1 0 1,0 0-1,-1 0 0,-1-1 1,0 0-1,2-30 0,-6 44 255,0 36-209,0-15 294,1 0-1,0 0 1,2-1 0,0 1-1,1-1 1,8 21 0,-9-30 30,2 0 0,0 0 0,0-1 1,0 1-1,1-1 0,1-1 0,-1 1 0,1-1 1,1 0-1,0-1 0,0 0 0,17 12 1,-24-19 27,-7-17 786,-8-3-897,-1 1-1,0 1 1,-1 1 0,-1 0-1,-1 1 1,0 1 0,-1 0-1,-28-15 1,35 22 1,6 4-2,-1-1-1,0 1 1,0 0-1,-1 1 1,-9-4-1,15 6 29,4 1-18,0 0 1,0 0 0,0 0-1,-1 0 1,1 0 0,0 0-1,0 1 1,0-1 0,-1 1-1,1-1 1,0 1 0,-1 0-1,1-1 1,2 3 0,4 0 37,40 12-193,90 25 418,-46-15-3485,-60-20-1464,-2-4-4313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7.923"/>
    </inkml:context>
    <inkml:brush xml:id="br0">
      <inkml:brushProperty name="width" value="0.025" units="cm"/>
      <inkml:brushProperty name="height" value="0.025" units="cm"/>
      <inkml:brushProperty name="color" value="#E71224"/>
    </inkml:brush>
  </inkml:definitions>
  <inkml:trace contextRef="#ctx0" brushRef="#br0">1 0 11819,'0'0'9385,"50"30"-8264,-21-23-96,2-1-480,12 1-353,-3-1-128,3-2-32,2 1 0,-7 1-673,-4 0-896,-9-1-833,-9-1-833,-7 1-1730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8.265"/>
    </inkml:context>
    <inkml:brush xml:id="br0">
      <inkml:brushProperty name="width" value="0.025" units="cm"/>
      <inkml:brushProperty name="height" value="0.025" units="cm"/>
      <inkml:brushProperty name="color" value="#E71224"/>
    </inkml:brush>
  </inkml:definitions>
  <inkml:trace contextRef="#ctx0" brushRef="#br0">0 1 3651,'0'0'15599,"8"47"-14478,26-44-288,9 0-417,4-1-255,5-1-129,2 1 0,0 1-961,-3-3-1826,-6 0-3363</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28.624"/>
    </inkml:context>
    <inkml:brush xml:id="br0">
      <inkml:brushProperty name="width" value="0.025" units="cm"/>
      <inkml:brushProperty name="height" value="0.025" units="cm"/>
      <inkml:brushProperty name="color" value="#E71224"/>
    </inkml:brush>
  </inkml:definitions>
  <inkml:trace contextRef="#ctx0" brushRef="#br0">309 10 14029,'-10'-2'940,"-10"-1"-322,0 0 0,0 2 0,0 0 0,-1 2 1,1 0-1,-33 6 0,47-6-509,0 0 1,-1 1-1,1 0 0,0 0 1,0 0-1,1 1 0,-1 0 1,1 0-1,-1 1 0,1-1 1,0 1-1,0 0 0,0 0 1,1 1-1,0-1 0,-1 1 1,2 0-1,-1 1 0,0-1 0,1 0 1,0 1-1,1 0 0,-1 0 1,1 0-1,0 0 0,0 0 1,0 6-1,1-8-52,0 0 0,1 0 0,0 0 0,0 0 0,0 0 0,0 0 0,1-1 0,-1 1 0,1 0 0,0 0 0,0 0 1,0-1-1,1 1 0,-1 0 0,1-1 0,0 0 0,0 1 0,0-1 0,0 0 0,1 0 0,-1 0 0,1 0 0,0 0 0,0-1 0,0 1 0,0-1 0,0 0 0,1 0 0,-1 0 0,1 0 0,-1-1 0,1 1 0,-1-1 0,1 0 0,0 0 0,4 0 0,13 3-4,1-1 1,-1 0-1,1-2 0,0-1 0,26-3 0,-33 2-31,0-2 1,0 0-1,0-1 1,-1 0-1,0-1 0,0-1 1,22-12-1,-31 16-14,-1-1-1,0 1 1,-1-1 0,1 0-1,0 0 1,-1-1-1,0 1 1,1-1 0,-1 0-1,-1 0 1,1 0 0,3-6-1,-5 7-3,-1 0 0,1 0 1,0 0-1,-1 0 0,0 0 0,1 0 0,-1 0 0,0 0 0,-1 0 0,1 0 0,-1 0 0,1 0 1,-1 0-1,0 0 0,0 0 0,0 0 0,0 0 0,-1 1 0,1-1 0,-1 0 0,-3-3 0,1 0-12,-1 1-1,-1-1 0,1 1 0,-1 1 0,1-1 1,-2 1-1,1 0 0,0 0 0,-1 1 0,1 0 0,-1 0 1,0 0-1,-13-2 0,1 0-332,-1 2-1,1 0 1,-40 0-1,50 3-157,0 0 0,0 1 0,0 1-1,0 0 1,1 0 0,-1 0 0,0 1 0,1 0 0,0 1 0,0 0 0,0 1-1,0-1 1,-12 11 0,-19 15-6024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1.095"/>
    </inkml:context>
    <inkml:brush xml:id="br0">
      <inkml:brushProperty name="width" value="0.025" units="cm"/>
      <inkml:brushProperty name="height" value="0.025" units="cm"/>
      <inkml:brushProperty name="color" value="#E71224"/>
    </inkml:brush>
  </inkml:definitions>
  <inkml:trace contextRef="#ctx0" brushRef="#br0">1 1 3972,'0'0'12673,"13"4"-11317,25 4-358,1-2 1,0-1-1,63 0 0,-63-6-760,-4 0-191,0 2 0,36 5 0,-70-6-90,1 0-1,-1 1 0,1-1 1,-1 0-1,1 1 0,-1-1 0,0 1 1,1-1-1,-1 1 0,0 0 1,1 0-1,-1-1 0,0 1 1,0 0-1,0 0 0,0 0 1,0 0-1,0 0 0,0 1 1,0-1-1,0 0 0,0 2 1,-1-2-46,1 0 1,-1 0-1,0 0 1,-1 0-1,1 0 0,0 0 1,0 0-1,0 0 1,-1 0-1,1 0 1,0 0-1,-1 0 0,1 0 1,-1 0-1,1 0 1,-1 0-1,1 0 1,-1-1-1,0 1 1,0 0-1,1 0 0,-1-1 1,0 1-1,0 0 1,0-1-1,0 1 1,1-1-1,-1 1 1,0-1-1,0 1 0,-2-1 1,-18 10-1607,0-2-1,-1 0 1,0-1 0,0-2 0,-32 5-1,-35 0-331,3-5 3750,33-2 1925,43 1 907,22 2-3091,22 2-458,109 7 1930,11 1-2636,-53 6-5473,-80-16-1693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2.177"/>
    </inkml:context>
    <inkml:brush xml:id="br0">
      <inkml:brushProperty name="width" value="0.025" units="cm"/>
      <inkml:brushProperty name="height" value="0.025" units="cm"/>
      <inkml:brushProperty name="color" value="#E71224"/>
    </inkml:brush>
  </inkml:definitions>
  <inkml:trace contextRef="#ctx0" brushRef="#br0">279 54 11211,'0'0'6849,"-8"-9"-5600,6 8-1205,-2-3 80,1 0-1,-1 0 1,0 1-1,0 0 1,0-1 0,-1 1-1,1 1 1,-1-1-1,0 1 1,1 0 0,-1 0-1,0 0 1,0 1-1,0 0 1,-1 0 0,1 0-1,-8 0 1,5 1-20,0 0-1,1 1 1,-1 1 0,0-1 0,0 1 0,1 0 0,-1 1-1,1 0 1,0 0 0,0 0 0,0 1 0,0 0 0,1 1 0,-1 0-1,1 0 1,0 0 0,0 0 0,1 1 0,0 0 0,0 0-1,0 0 1,1 1 0,0 0 0,0 0 0,1 0 0,-1 0-1,2 0 1,-1 1 0,1 0 0,-2 9 0,4-15-83,-1 0 0,1 0 0,0 0 0,0 0 0,0 0 0,0 0 1,0-1-1,1 1 0,-1 0 0,0 0 0,1 0 0,0 0 0,-1 0 0,1-1 0,0 1 0,0 0 1,0 0-1,0-1 0,0 1 0,0-1 0,0 1 0,1-1 0,-1 0 0,0 1 0,1-1 0,-1 0 1,1 0-1,0 0 0,-1 0 0,1 0 0,0 0 0,0 0 0,-1-1 0,1 1 0,0-1 0,0 1 1,0-1-1,0 0 0,0 0 0,0 0 0,0 0 0,2 0 0,7 0 43,0 0 0,0-1 0,-1 0 1,1-1-1,0 0 0,14-5 0,-6-1-30,0 0 0,-1-1 0,0-1 0,-1-1 1,0-1-1,-1 0 0,0-1 0,-1-1 0,15-17 0,-24 21-14,-11 9-69,-13 15-76,13-8 102,0 1 0,1 0 0,0 0 1,0 0-1,1 0 0,0 1 1,0 0-1,-2 10 0,5-16-75,-1 0-1,1 1 1,0-1 0,0 0-1,0 0 1,0 0 0,0 0-1,0 0 1,0 1 0,1-1-1,-1 0 1,1 0-1,0 0 1,0 0 0,0 0-1,0 0 1,0-1 0,0 1-1,0 0 1,0 0 0,1-1-1,-1 1 1,1 0 0,-1-1-1,1 0 1,0 1-1,-1-1 1,1 0 0,0 0-1,0 0 1,0 0 0,0 0-1,0 0 1,0-1 0,0 1-1,2 0 1,55 4-6991,-25-5-887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7.812"/>
    </inkml:context>
    <inkml:brush xml:id="br0">
      <inkml:brushProperty name="width" value="0.025" units="cm"/>
      <inkml:brushProperty name="height" value="0.025" units="cm"/>
    </inkml:brush>
  </inkml:definitions>
  <inkml:trace contextRef="#ctx0" brushRef="#br0">82 1 17617,'0'0'5322,"-9"5"-5242,4-2-61,0 0-1,0 1 1,0-1-1,1 1 1,-1 0-1,1 0 1,0 1 0,0-1-1,1 1 1,-1 0-1,1 0 1,0 0-1,0 1 1,1-1-1,0 1 1,0-1 0,0 1-1,0 0 1,1 0-1,-1 6 1,1-5 46,0 0 0,1 0 0,-1 0 0,1-1 0,1 1 0,1 13 0,-2-18-15,1-1 1,-1 0 0,0 0 0,1 0 0,-1 1 0,1-1 0,-1 0 0,1 0-1,0 0 1,-1 0 0,1 0 0,0 0 0,0 0 0,0 0 0,0-1-1,0 1 1,0 0 0,0 0 0,0-1 0,0 1 0,0 0 0,0-1-1,0 1 1,0-1 0,0 0 0,1 1 0,-1-1 0,0 0 0,0 0 0,0 0-1,1 0 1,-1 0 0,0 0 0,0 0 0,1 0 0,-1 0 0,0 0-1,0-1 1,0 1 0,1-1 0,-1 1 0,0-1 0,0 1 0,0-1-1,0 1 1,2-2 0,0-1 42,1 1 0,-1-1 0,0 0 0,0 0 0,0 0 0,0 0 0,-1-1 0,1 1 0,-1-1 0,0 1 0,0-1 0,0 0 0,0 0 0,-1 0 0,1 0 0,-1 0 0,1-8 0,0 5-9,-1-1 1,0 0-1,0 0 1,-1 0-1,0 0 1,0 1-1,-1-1 1,-3-15-1,4 20-101,-1 2-1,0-1 0,0 0 0,0 0 1,0 0-1,0 0 0,0 0 0,0 1 1,0-1-1,-1 0 0,1 1 0,-1 0 1,1-1-1,-1 1 0,0 0 0,0-1 0,1 1 1,-1 0-1,0 0 0,0 1 0,0-1 1,0 0-1,0 1 0,0-1 0,0 1 1,-3-1-1,4 1-53,-1 0-1,1 0 1,-1 1 0,1-1 0,-1 0-1,1 1 1,0-1 0,-1 1 0,1-1-1,0 1 1,-1 0 0,1-1 0,0 1-1,0 0 1,0 0 0,0 0 0,-1 0-1,1 0 1,1 0 0,-1 0 0,0 0-1,0 1 1,0-1 0,1 0 0,-1 1-1,0-1 1,1 0 0,-1 1 0,1-1-1,0 0 1,-1 1 0,1-1 0,0 1-1,0-1 1,0 1 0,0-1 0,0 3-1,0-2-191,0 0 0,0 0 0,1 1 0,-1-1 0,0 0 0,1 0 0,-1 0 0,1 0 0,0 0 0,0 0 0,0 0 0,0 0 0,0 0-1,0 0 1,0 0 0,1-1 0,-1 1 0,1 0 0,-1-1 0,1 1 0,0-1 0,2 2 0,-1-1-520,1 0 0,-1-1 1,0 0-1,1 0 0,-1 0 1,0 0-1,1 0 0,5 0 0,11 0-4736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2.521"/>
    </inkml:context>
    <inkml:brush xml:id="br0">
      <inkml:brushProperty name="width" value="0.025" units="cm"/>
      <inkml:brushProperty name="height" value="0.025" units="cm"/>
      <inkml:brushProperty name="color" value="#E71224"/>
    </inkml:brush>
  </inkml:definitions>
  <inkml:trace contextRef="#ctx0" brushRef="#br0">59 1 7143,'0'0'9614,"-1"9"-7180,-4 12-701,-1-1 0,-12 30 0,-6 15-371,23-63-1380,1 0-1,-1 0 1,0 0-1,1 0 1,-1 0-1,1 0 1,0 1-1,0-1 1,0 0-1,0 0 1,0 0-1,0 0 1,1 0-1,-1 1 1,0-1-1,2 2 0,-2-3-71,1-1-1,0 1 0,-1-1 0,1 1 0,-1 0 0,1-1 0,0 0 1,0 1-1,-1-1 0,1 1 0,0-1 0,0 0 0,-1 0 0,1 1 0,0-1 1,0 0-1,0 0 0,0 0 0,-1 0 0,1 0 0,0 0 0,0 0 1,0 0-1,0 0 0,-1 0 0,3-1 0,3-1-996,0 0 0,0-1 0,0 0 0,0 0 0,0 0 1,-1-1-1,1 0 0,8-7 0,12-14-5389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2.894"/>
    </inkml:context>
    <inkml:brush xml:id="br0">
      <inkml:brushProperty name="width" value="0.025" units="cm"/>
      <inkml:brushProperty name="height" value="0.025" units="cm"/>
      <inkml:brushProperty name="color" value="#E71224"/>
    </inkml:brush>
  </inkml:definitions>
  <inkml:trace contextRef="#ctx0" brushRef="#br0">343 83 14061,'0'0'4810,"-3"8"-2957,-5 12-923,-25 88 2983,30-96-3823,1-1 0,0 1 0,1-1 0,0 1 0,1 0 0,0 0 0,1-1 0,3 13 0,10-1-451,-7-18-3139,-9-17-7667,-7-6-150</inkml:trace>
  <inkml:trace contextRef="#ctx0" brushRef="#br0" timeOffset="1">0 0 14638,'0'0'8488,"60"5"-6566,-11 4-609,3 0-769,7-3-255,2-2-161,-3-2-64,-9-2-641,-8 0-1537,-8 0-2850,-14-10-5831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5.515"/>
    </inkml:context>
    <inkml:brush xml:id="br0">
      <inkml:brushProperty name="width" value="0.025" units="cm"/>
      <inkml:brushProperty name="height" value="0.025" units="cm"/>
      <inkml:brushProperty name="color" value="#E71224"/>
    </inkml:brush>
  </inkml:definitions>
  <inkml:trace contextRef="#ctx0" brushRef="#br0">8 0 10474,'2'13'6718,"-2"23"-4982,0-30-848,-4 68 723,1-54-1139,2 0 0,0 0 0,1 1 1,4 26-1,6-28-4477,-5-19 416,-5-12 202,-4-7-3270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5.860"/>
    </inkml:context>
    <inkml:brush xml:id="br0">
      <inkml:brushProperty name="width" value="0.025" units="cm"/>
      <inkml:brushProperty name="height" value="0.025" units="cm"/>
      <inkml:brushProperty name="color" value="#E71224"/>
    </inkml:brush>
  </inkml:definitions>
  <inkml:trace contextRef="#ctx0" brushRef="#br0">1 3 9801,'0'0'9481,"50"-3"-8200,-14 7-256,11 0-576,2-2-353,3-2-32,-2 0-1121,-5 0-1377,-9 0-2275,-7-2-4067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6.651"/>
    </inkml:context>
    <inkml:brush xml:id="br0">
      <inkml:brushProperty name="width" value="0.025" units="cm"/>
      <inkml:brushProperty name="height" value="0.025" units="cm"/>
      <inkml:brushProperty name="color" value="#E71224"/>
    </inkml:brush>
  </inkml:definitions>
  <inkml:trace contextRef="#ctx0" brushRef="#br0">43 0 4420,'0'0'17393,"6"11"-16582,-3-6-700,-1-1-37,1 0-1,-1 0 1,0 0 0,-1 0-1,1 0 1,-1 0-1,1 1 1,-1-1 0,-1 1-1,1-1 1,0 0-1,-1 1 1,0-1 0,0 1-1,-1-1 1,1 1-1,-3 6 1,-8 28 619,5-22-483,0 0 0,2 0 0,0 0 0,1 0-1,1 1 1,-1 21 0,4-38-202,-1 0-1,0 0 1,1 0 0,-1 0-1,1 0 1,0 0 0,-1 0-1,1 0 1,0-1 0,-1 1-1,1 0 1,0 0 0,0-1-1,0 1 1,0-1 0,0 1-1,0-1 1,0 1 0,0-1-1,0 1 1,0-1 0,0 0-1,0 0 1,0 1 0,0-1-1,0 0 1,0 0 0,0 0-1,2 0 1,42 0 121,-32-1-77,48-1-112,-28 1-348,44 2 1,-75 0 397,0-1 0,0 0 0,-1 0 0,1 0 0,0 1 0,-1-1 0,1 1 0,0 0 0,-1-1 0,1 1 0,-1 0 0,1 0 0,-1 0 0,1 0 0,1 2 0,-2-2 9,-1-1 0,1 1 1,-1 0-1,1 0 1,-1 0-1,0 0 0,1-1 1,-1 1-1,0 0 0,0 0 1,0 0-1,1 0 0,-1 0 1,0 0-1,0 0 1,0 0-1,-1 0 0,1 0 1,0-1-1,0 1 0,-1 1 1,0 1 38,0 0 1,0-1 0,-1 1 0,1-1-1,-1 1 1,0-1 0,0 0 0,0 0-1,0 0 1,0 0 0,0 0-1,0 0 1,-1-1 0,1 1 0,-1-1-1,1 1 1,-4 0 0,-13 4 274,0-2 1,-1 0-1,1-1 0,-1-1 1,0 0-1,0-2 0,0 0 1,0-2-1,-27-4 0,43 4-303,0 1-1,0 0 0,1-1 0,-1 0 0,1 0 1,-1 0-1,1 0 0,0-1 0,0 1 0,0-1 0,-4-5 1,6 7-55,0 1 0,1-1 0,-1 0 0,1 0 0,-1 1 0,1-1 0,0 0 0,-1 0 0,1 0-1,0 0 1,-1 0 0,1 0 0,0 1 0,0-1 0,0 0 0,0 0 0,0 0 0,0 0 0,0 0 0,0-2 0,1 2-70,0 0-1,-1 0 1,1 0-1,0 0 1,0 0-1,0 1 0,0-1 1,0 0-1,0 0 1,0 1-1,0-1 1,0 0-1,0 1 1,0-1-1,0 1 1,1 0-1,-1-1 0,0 1 1,0 0-1,2-1 1,84-8-8715,-58 5 2782</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6.981"/>
    </inkml:context>
    <inkml:brush xml:id="br0">
      <inkml:brushProperty name="width" value="0.025" units="cm"/>
      <inkml:brushProperty name="height" value="0.025" units="cm"/>
      <inkml:brushProperty name="color" value="#E71224"/>
    </inkml:brush>
  </inkml:definitions>
  <inkml:trace contextRef="#ctx0" brushRef="#br0">74 0 17104,'0'0'6508,"-7"11"-5051,3-5-1317,-38 69 1865,38-67-1915,1 0 0,0 0 1,0 0-1,1 0 1,0 0-1,0 1 0,1-1 1,1 1-1,-1 11 0,1-19-104,0 0-1,0-1 0,0 1 0,0 0 1,1-1-1,-1 1 0,0 0 1,0-1-1,0 1 0,1-1 0,-1 1 1,0 0-1,1-1 0,-1 1 0,0-1 1,1 1-1,-1-1 0,1 1 1,-1-1-1,0 1 0,1-1 0,0 0 1,-1 1-1,1-1 0,-1 0 1,1 1-1,-1-1 0,1 0 0,0 0 1,0 1-1,22-5-1892,18-19-4058,-4-20-3574,-22 17 2492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2:47.354"/>
    </inkml:context>
    <inkml:brush xml:id="br0">
      <inkml:brushProperty name="width" value="0.025" units="cm"/>
      <inkml:brushProperty name="height" value="0.025" units="cm"/>
      <inkml:brushProperty name="color" value="#E71224"/>
    </inkml:brush>
  </inkml:definitions>
  <inkml:trace contextRef="#ctx0" brushRef="#br0">245 27 10474,'0'0'9134,"-1"10"-7447,-13 71 607,8-54-1764,1 0-1,1 0 1,2 1 0,0 35 0,2-63-584,0 1-1,0-1 0,0 0 1,0 0-1,0 1 1,-1-1-1,1 0 1,0 0-1,0 1 0,0-1 1,0 0-1,0 0 1,0 1-1,0-1 1,0 0-1,0 0 0,0 0 1,0 1-1,0-1 1,0 0-1,1 0 0,-1 1 1,0-1-1,0 0 1,0 0-1,0 1 1,0-1-1,0 0 0,1 0 1,-1 0-1,0 1 1,0-1-1,0 0 1,0 0-1,1 0 0,-1 0 1,0 0-1,0 1 1,1-1-1,-1 0 1,0 0-1,0 0 0,0 0 1,1 0-1,-1 0 1,0 0-1,0 0 0,1 0 1,-1 0-1,0 0 1,0 0-1,1 0 1,-1 0-1,4-15-7888,-7-1 282</inkml:trace>
  <inkml:trace contextRef="#ctx0" brushRef="#br0" timeOffset="1">0 14 13741,'0'0'10250,"54"-14"-8809,-11 14-448,8 0-609,-3 0-288,7 3-64,-9 2-640,-1 1-1634,-5-6-2499,0 0-4868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34.265"/>
    </inkml:context>
    <inkml:brush xml:id="br0">
      <inkml:brushProperty name="width" value="0.025" units="cm"/>
      <inkml:brushProperty name="height" value="0.025" units="cm"/>
      <inkml:brushProperty name="color" value="#E71224"/>
    </inkml:brush>
  </inkml:definitions>
  <inkml:trace contextRef="#ctx0" brushRef="#br0">6 0 3459,'0'0'7656,"-2"8"-6995,1-4-559,1 0 0,-1-1 0,0 1 0,1 0 0,0 0 0,0-1-1,0 1 1,0 0 0,1 0 0,-1-1 0,1 1 0,0 0 0,0-1-1,1 1 1,-1-1 0,1 1 0,-1-1 0,1 0 0,0 0 0,0 0-1,1 0 1,-1 0 0,1 0 0,4 4 0,5 4 12,1 0 0,0 0 0,0-1 0,2-1 0,-1 0 0,1-1 0,0-1 0,0 0 0,1-1 0,0 0 0,0-2 0,1 0 0,-1-1 0,1 0 0,0-1 0,24-1 0,22-4 518,1-2 1,-2-3-1,70-18 0,46-6-33,-151 29-603,-7-1-10,0 2-1,0 1 0,40 2 0,-55-1 13,-1 1 1,1 0-1,0 0 0,-1 0 1,1 0-1,-1 1 0,0 0 1,1 0-1,-1 0 0,0 0 1,0 1-1,0 0 0,-1-1 1,1 1-1,-1 1 0,1-1 1,-1 0-1,0 1 0,0 0 1,-1 0-1,1-1 0,2 7 1,-2-4-422,17 31 1398,-5-23-2609,3-8-4780,-11-6 1124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34.731"/>
    </inkml:context>
    <inkml:brush xml:id="br0">
      <inkml:brushProperty name="width" value="0.025" units="cm"/>
      <inkml:brushProperty name="height" value="0.025" units="cm"/>
      <inkml:brushProperty name="color" value="#E71224"/>
    </inkml:brush>
  </inkml:definitions>
  <inkml:trace contextRef="#ctx0" brushRef="#br0">1 187 3716,'0'0'13602,"12"-5"-12919,61-24-341,1 3-1,81-17 1,172-23 37,-286 59-379,82-2 0,-122 9-2,0 0 0,0 0 0,0 0 1,0 1-1,0-1 0,0 0 0,0 1 0,0-1 0,0 1 0,0-1 1,0 1-1,0-1 0,0 1 0,-1-1 0,1 1 0,0 0 0,0 0 1,-1-1-1,1 1 0,0 0 0,-1 0 0,1 0 0,-1 0 0,1 0 1,-1 0-1,0 0 0,1 0 0,-1 0 0,0 0 0,0 0 0,1 1 0,2 44 227,-1-10 133,-1-32-260,1 0-1,-1-1 0,1 1 0,0 0 1,1-1-1,-1 1 0,1-1 1,-1 0-1,1 1 0,0-1 1,0-1-1,0 1 0,1 0 1,-1-1-1,1 1 0,-1-1 1,1 0-1,0 0 0,0-1 1,-1 1-1,1-1 0,1 0 1,4 1-1,11 1 196,0 0-1,0-2 1,34-1 0,-30 0-218,4-1 32,1-2-1,-1-1 1,-1-1-1,1-1 1,-1-1-1,32-14 1,-19 5 400,-1-2 1,0-2 0,50-35-1,-88 54-850,12-9 927,-9 5-7818,-8-1 177</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37.148"/>
    </inkml:context>
    <inkml:brush xml:id="br0">
      <inkml:brushProperty name="width" value="0.025" units="cm"/>
      <inkml:brushProperty name="height" value="0.025" units="cm"/>
      <inkml:brushProperty name="color" value="#E71224"/>
    </inkml:brush>
  </inkml:definitions>
  <inkml:trace contextRef="#ctx0" brushRef="#br0">1 0 6854,'0'0'10848,"15"2"-9850,122 8 719,-60-6-1788,104 18 0,-164-15-4313,-37-4-1225,-5-3 1317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8.284"/>
    </inkml:context>
    <inkml:brush xml:id="br0">
      <inkml:brushProperty name="width" value="0.025" units="cm"/>
      <inkml:brushProperty name="height" value="0.025" units="cm"/>
    </inkml:brush>
  </inkml:definitions>
  <inkml:trace contextRef="#ctx0" brushRef="#br0">13 74 3267,'0'0'16955,"-2"10"-16304,-4 39-254,3 0-1,1 1 1,3-1-1,2 1 1,2-1-1,12 54 1,-11-80 190,-5-30 1331,-6-45 1370,3 38-3860,-4-55 540,2 1 0,8-109 0,-3 170-17,0 0 1,0 0-1,1 1 1,0-1 0,0 0-1,1 1 1,-1-1-1,1 1 1,1 0-1,-1 0 1,1 0-1,6-7 1,-7 10 11,0 1 1,-1-1-1,1 1 1,1 0-1,-1 0 1,0 0-1,1 0 1,-1 0 0,1 1-1,-1-1 1,1 1-1,0 0 1,-1 0-1,1 1 1,0-1-1,0 1 1,0-1-1,-1 1 1,1 1-1,0-1 1,0 0-1,0 1 1,7 2-1,-8-2 16,0 0-1,1 0 0,-1 1 0,0-1 0,0 1 0,0 0 1,0 0-1,0 0 0,0 0 0,0 0 0,-1 1 0,1-1 0,-1 1 1,0 0-1,0 0 0,0 0 0,0 0 0,0 0 0,-1 0 0,1 0 1,-1 0-1,0 1 0,0-1 0,0 1 0,0 3 0,0-3 28,-1 1-1,1-1 1,-1 1-1,0-1 1,0 1-1,-1-1 1,0 1-1,1-1 0,-1 1 1,-1-1-1,1 0 1,-1 1-1,0-1 1,0 0-1,0 0 1,0 0-1,-1 0 0,1-1 1,-5 5-1,-2 0 238,0 0-1,0-1 0,-1 0 1,0 0-1,-16 8 0,21-13-292,1 0-1,-1 0 1,0 0-1,0 0 1,0-1-1,0 0 1,0 0-1,0 0 1,0 0-1,0-1 1,-1 0-1,1 0 1,0 0-1,0-1 1,-7-1-1,12 2-74,-1-1-1,1 1 0,0 0 1,-1 0-1,1 0 0,0-1 1,-1 1-1,1 0 0,0 0 0,-1-1 1,1 1-1,0 0 0,0-1 1,0 1-1,-1 0 0,1-1 1,0 1-1,0-1 0,0 1 1,0 0-1,0-1 0,0 1 1,-1-1-1,1 1 0,0 0 0,0-1 1,0 1-1,0 0 0,0-1 1,1 1-1,-1-1 0,0 1 1,0 0-1,0-1 0,0 1 1,0-1-1,0 1 0,1 0 1,-1-1-1,0 1 0,0 0 0,1-1 1,12-15-7261,5 4-392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37.507"/>
    </inkml:context>
    <inkml:brush xml:id="br0">
      <inkml:brushProperty name="width" value="0.025" units="cm"/>
      <inkml:brushProperty name="height" value="0.025" units="cm"/>
      <inkml:brushProperty name="color" value="#E71224"/>
    </inkml:brush>
  </inkml:definitions>
  <inkml:trace contextRef="#ctx0" brushRef="#br0">0 0 7015,'0'0'10377,"82"43"-9416,-43-39-448,10 0-289,-8 1-160,1 3-32,-8 0-1121,-4-2-2018,-4-3-1601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7.382"/>
    </inkml:context>
    <inkml:brush xml:id="br0">
      <inkml:brushProperty name="width" value="0.025" units="cm"/>
      <inkml:brushProperty name="height" value="0.025" units="cm"/>
      <inkml:brushProperty name="color" value="#E71224"/>
    </inkml:brush>
  </inkml:definitions>
  <inkml:trace contextRef="#ctx0" brushRef="#br0">167 46 1505,'0'0'12999,"9"-6"-10692,0 1-1592,-6 4-442,0 0-1,0-1 1,0 0 0,0 1 0,0-1-1,0 0 1,0-1 0,-1 1-1,1 0 1,-1-1 0,4-4-1,-6 7-208,0 0-1,0 0 0,1 0 0,-1 0 0,0-1 0,0 1 1,0 0-1,0 0 0,0 0 0,0 0 0,0-1 0,0 1 1,0 0-1,0 0 0,0 0 0,0 0 0,0-1 0,0 1 1,0 0-1,0 0 0,0 0 0,0 0 0,0-1 1,0 1-1,0 0 0,0 0 0,0 0 0,0 0 0,0 0 1,0-1-1,-1 1 0,1 0 0,0 0 0,0 0 0,0 0 1,0 0-1,0 0 0,0-1 0,-1 1 0,1 0 0,0 0 1,0 0-1,0 0 0,0 0 0,0 0 0,-1 0 1,1 0-1,0 0 0,0 0 0,0 0 0,0 0 0,-1 0 1,1 0-1,0 0 0,0 0 0,-1 0 0,-17 0 755,-17 8-907,22-1 92,1 0 0,0 1 1,0 0-1,1 0 0,0 1 1,1 1-1,0 0 0,0 0 1,1 1-1,0 0 0,1 1 1,0 0-1,1 0 0,0 1 1,-6 17-1,13-29 8,-1 0-1,1 0 0,0 1 1,-1-1-1,1 0 0,0 0 1,0 0-1,0 1 0,0-1 1,0 0-1,0 0 0,0 0 1,0 1-1,0-1 0,1 0 1,-1 0-1,0 0 0,1 1 1,-1-1-1,1 0 0,-1 0 1,1 0-1,0 0 0,0 0 1,-1 0-1,1 0 1,0 0-1,0 0 0,0-1 1,0 1-1,0 0 0,0 0 1,0-1-1,0 1 0,0-1 1,0 1-1,0-1 0,0 1 1,1-1-1,-1 0 0,0 1 1,0-1-1,0 0 0,1 0 1,-1 0-1,0 0 0,0 0 1,1 0-1,-1 0 1,0-1-1,0 1 0,0 0 1,2-1-1,6-1 82,1 0 0,-1 0 0,0-1 0,0 0 0,15-8 0,-3 0-36,-2-1 0,0-1 0,20-17 0,-31 23-55,0 0 0,0-1 1,-1 0-1,0-1 0,0 0 0,-1 0 0,0 0 0,7-17 0,-40 52-508,22-19 507,1-1-1,0 1 1,0 1-1,1-1 1,0 1-1,0-1 0,1 1 1,0 0-1,0 0 1,0 8-1,2-13-54,0-1 0,0 0 0,0 1 0,0-1 0,0 0-1,1 0 1,-1 1 0,1-1 0,0 0 0,-1 0 0,1 0 0,0 0-1,0 1 1,1-2 0,-1 1 0,0 0 0,1 0 0,-1 0-1,1 0 1,-1-1 0,1 1 0,0-1 0,0 1 0,0-1 0,0 0-1,0 0 1,0 0 0,0 0 0,0 0 0,0 0 0,0 0 0,0-1-1,1 1 1,-1-1 0,0 0 0,1 0 0,-1 1 0,3-2 0,7 2-2015,-1 0 0,1-1 0,19-3 0,0-7-7748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7.725"/>
    </inkml:context>
    <inkml:brush xml:id="br0">
      <inkml:brushProperty name="width" value="0.025" units="cm"/>
      <inkml:brushProperty name="height" value="0.025" units="cm"/>
      <inkml:brushProperty name="color" value="#E71224"/>
    </inkml:brush>
  </inkml:definitions>
  <inkml:trace contextRef="#ctx0" brushRef="#br0">64 0 8360,'0'0'11707,"0"10"-10458,-2 8-744,-1 0 0,0 0 0,-1 0 0,-1-1 0,-7 18-1,4-16-548,2 1-1,0 1 0,1-1 0,1 1 0,-1 27 0,5-56-6494,0-5 1077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8.067"/>
    </inkml:context>
    <inkml:brush xml:id="br0">
      <inkml:brushProperty name="width" value="0.025" units="cm"/>
      <inkml:brushProperty name="height" value="0.025" units="cm"/>
      <inkml:brushProperty name="color" value="#E71224"/>
    </inkml:brush>
  </inkml:definitions>
  <inkml:trace contextRef="#ctx0" brushRef="#br0">0 1 11819,'0'0'10955,"60"17"-10155,-30-14-640,4-1-63,1 2-1251,-3-4-1792,-1 0-1731,-8 0-1152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8.426"/>
    </inkml:context>
    <inkml:brush xml:id="br0">
      <inkml:brushProperty name="width" value="0.025" units="cm"/>
      <inkml:brushProperty name="height" value="0.025" units="cm"/>
      <inkml:brushProperty name="color" value="#E71224"/>
    </inkml:brush>
  </inkml:definitions>
  <inkml:trace contextRef="#ctx0" brushRef="#br0">109 1 13741,'0'0'6609,"-7"9"-5296,-3 4-842,0 0 0,2 1 1,-1 0-1,2 0 0,0 1 0,1 0 0,0 0 0,1 1 0,1 0 0,0-1 0,-1 21 1,5-34-461,0-1 0,1 0 0,-1 1 1,1-1-1,-1 0 0,1 0 0,0 0 1,-1 0-1,1 0 0,0 0 0,0 0 1,0 0-1,0 0 0,0 0 0,0 0 1,0 0-1,0-1 0,0 1 0,0 0 1,1-1-1,-1 1 0,0-1 0,0 1 1,1-1-1,-1 0 0,0 1 0,0-1 1,2 0-1,49 7-311,-35-6-378,-8 0 461,-1 1 1,0-1-1,0 1 0,0 1 1,0 0-1,8 4 0,-14-6 207,0 0 0,0 0 1,1 0-1,-1 1 0,0-1 0,-1 1 1,1 0-1,0-1 0,0 1 0,-1 0 0,1 0 1,-1 0-1,1 0 0,-1 1 0,0-1 1,0 0-1,0 0 0,0 1 0,0-1 0,-1 1 1,1-1-1,-1 1 0,1-1 0,-1 3 1,0-1 60,0 0 1,0 0-1,0-1 1,-1 1-1,0 0 1,0 0-1,0-1 1,0 1 0,0-1-1,0 1 1,-1-1-1,0 0 1,0 1-1,0-1 1,0 0 0,0 0-1,-4 3 1,2-3 96,-1 1 1,0-1-1,0 1 1,0-1 0,-1-1-1,1 1 1,-1-1-1,1 0 1,-1 0-1,-7 1 1,6-1-23,0-1 0,-1 0 1,1 0-1,-1-1 0,1 0 0,-1 0 1,1 0-1,-1-1 0,-7-2 0,13 2-192,0 1 0,-1-1-1,1 0 1,0 0-1,0 0 1,0 0 0,-1 0-1,1 0 1,0-1 0,1 1-1,-1-1 1,0 1-1,0-1 1,1 0 0,-1 1-1,1-1 1,-1 0-1,1 0 1,0 0 0,0 0-1,0-1 1,0 1 0,0 0-1,0 0 1,0-1-1,1 1 1,0 0 0,-1-1-1,1 1 1,0-4 0,0 4-317,1 1 0,-1-1 0,0 1 0,1-1 0,0 1 0,-1-1 0,1 1 0,0 0 0,0-1 0,0 1 0,0 0 0,0-1 0,0 1 0,0 0 0,0 0 0,0 0 0,1 0 0,-1 0 0,0 0 0,1 1 0,-1-1 0,3-1 0,1-1-1026,14-8-5019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49.142"/>
    </inkml:context>
    <inkml:brush xml:id="br0">
      <inkml:brushProperty name="width" value="0.025" units="cm"/>
      <inkml:brushProperty name="height" value="0.025" units="cm"/>
      <inkml:brushProperty name="color" value="#E71224"/>
    </inkml:brush>
  </inkml:definitions>
  <inkml:trace contextRef="#ctx0" brushRef="#br0">4 24 9321,'0'0'12620,"-4"-23"-12748,24 23-1730,-6 0-1345,6 2-2755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0.247"/>
    </inkml:context>
    <inkml:brush xml:id="br0">
      <inkml:brushProperty name="width" value="0.025" units="cm"/>
      <inkml:brushProperty name="height" value="0.025" units="cm"/>
      <inkml:brushProperty name="color" value="#E71224"/>
    </inkml:brush>
  </inkml:definitions>
  <inkml:trace contextRef="#ctx0" brushRef="#br0">4 161 1730,'0'0'8653,"-1"-10"-5984,0 5-2350,0 1 0,1-1-1,-1 1 1,1-1 0,0 1-1,0-1 1,1 1 0,-1-1-1,1 1 1,0-1-1,0 1 1,1 0 0,-1-1-1,1 1 1,0 0 0,0 0-1,1 0 1,-1 0 0,1 1-1,0-1 1,0 1 0,0-1-1,0 1 1,0 0 0,1 0-1,-1 0 1,1 1-1,8-5 1,3 1 23,0 0-1,0 1 1,0 1 0,1 0-1,0 1 1,0 1 0,0 1-1,0 0 1,0 1 0,18 2-1,-33-2-332,-1 0 0,1 0-1,0 0 1,0 0 0,0 0-1,0 0 1,0 1 0,0-1-1,-1 0 1,1 0 0,0 1-1,0-1 1,0 1 0,-1-1-1,1 1 1,0-1 0,-1 1-1,1-1 1,0 1 0,-1 0-1,1-1 1,-1 1 0,1 0-1,-1 0 1,1-1 0,-1 1-1,1 0 1,-1 0 0,0 0-1,0 0 1,1-1 0,-1 1-1,0 0 1,0 0 0,0 0-1,0 0 1,0 0 0,0 0-1,0 0 1,0-1 0,0 1-1,0 0 1,-1 0 0,1 0-1,0 0 1,-1 0 0,1-1-1,0 1 1,-1 0 0,1 0-1,-1 0 1,-2 4 76,0 0 0,0 0 0,-1 0 0,1 0 1,-1-1-1,-4 5 0,-62 42 953,56-43-768,0 2-1,0 0 1,1 1-1,-16 15 1,29-25-267,-1-1-1,1 0 1,0 0 0,0 0-1,0 1 1,0-1 0,-1 0-1,1 0 1,0 1 0,0-1-1,0 0 1,0 0-1,0 1 1,0-1 0,0 0-1,-1 1 1,1-1 0,0 0-1,0 0 1,0 1 0,0-1-1,0 0 1,0 1 0,1-1-1,-1 0 1,0 0 0,0 1-1,0-1 1,0 0 0,0 0-1,0 1 1,0-1 0,1 0-1,-1 0 1,0 1 0,0-1-1,0 0 1,0 0 0,1 1-1,15 6 73,28 1 7,-35-7-68,38 7-612,26 5-2877,-24-10-5749,-29-3-4325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6.853"/>
    </inkml:context>
    <inkml:brush xml:id="br0">
      <inkml:brushProperty name="width" value="0.025" units="cm"/>
      <inkml:brushProperty name="height" value="0.025" units="cm"/>
      <inkml:brushProperty name="color" value="#E71224"/>
    </inkml:brush>
  </inkml:definitions>
  <inkml:trace contextRef="#ctx0" brushRef="#br0">263 85 5765,'0'0'2862,"3"-8"-807,-1 0-1298,7-30 1246,-6 8 5396,-29 53-6011,-16 31-1058,2 2 0,2 2 0,-32 68 0,59-104-302,1 1 0,1 1 0,1 0 0,1 0 0,1 0-1,1 1 1,2 0 0,0 0 0,2 0 0,0 0 0,6 48 0,-3-65-28,-1-1 1,1 0 0,1 0-1,-1 0 1,1 0-1,1 0 1,-1-1-1,1 1 1,0-1-1,0 0 1,1 0 0,0 0-1,0-1 1,0 0-1,1 0 1,0 0-1,0 0 1,0-1-1,0 0 1,1-1 0,-1 1-1,1-1 1,10 3-1,-3-1-477,1-1 1,0-1-1,0 0 0,21 2 0,-15-4-1978,0-1-1,32-4 1,12-9-8169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7.431"/>
    </inkml:context>
    <inkml:brush xml:id="br0">
      <inkml:brushProperty name="width" value="0.025" units="cm"/>
      <inkml:brushProperty name="height" value="0.025" units="cm"/>
      <inkml:brushProperty name="color" value="#E71224"/>
    </inkml:brush>
  </inkml:definitions>
  <inkml:trace contextRef="#ctx0" brushRef="#br0">282 0 8968,'0'0'5985,"7"12"-4672,3 3-859,0 0 1,-2 1-1,0 1 0,-1-1 0,0 1 1,-1 1-1,-1-1 0,-1 1 0,-1 0 1,2 26-1,-4-19-130,-2-1 1,-1 1 0,-1-1-1,-1 0 1,-1 0 0,-2 0-1,0 0 1,-1-1 0,-1 0-1,-16 27 1,-8 11 69,-40 56 0,55-92-871,-1-1 0,-1 0 0,-1-2 1,-39 34-1,30-38-4520,13-10-4372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8.115"/>
    </inkml:context>
    <inkml:brush xml:id="br0">
      <inkml:brushProperty name="width" value="0.025" units="cm"/>
      <inkml:brushProperty name="height" value="0.025" units="cm"/>
      <inkml:brushProperty name="color" value="#E71224"/>
    </inkml:brush>
  </inkml:definitions>
  <inkml:trace contextRef="#ctx0" brushRef="#br0">24 0 9449,'0'0'11808,"2"11"-10649,1 4-852,0 0 1,-2-1-1,0 1 0,-1 0 1,0 0-1,-4 23 0,-7 11 58,6-27-329,0 1-1,1-1 1,0 27-1,4-49-81,0 0 0,0 1 0,0-1 0,0 0-1,0 0 1,0 0 0,0 1 0,0-1 0,0 0 0,0 0-1,0 1 1,0-1 0,0 0 0,1 0 0,-1 0-1,0 1 1,0-1 0,0 0 0,0 0 0,0 0 0,1 0-1,-1 0 1,0 1 0,0-1 0,0 0 0,1 0-1,-1 0 1,0 0 0,0 0 0,0 0 0,1 0 0,-1 0-1,0 0 1,0 0 0,1 0 0,-1 0 0,0 0-1,0 0 1,1 0 0,-1 0 0,0 0 0,0 0 0,0 0-1,1 0 1,-1 0 0,0 0 0,0 0 0,1 0-1,-1 0 1,0 0 0,0-1 0,0 1 0,0 0 0,1 0-1,12-9-2335,3-13-1995,3-10-2558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8.630"/>
    </inkml:context>
    <inkml:brush xml:id="br0">
      <inkml:brushProperty name="width" value="0.025" units="cm"/>
      <inkml:brushProperty name="height" value="0.025" units="cm"/>
    </inkml:brush>
  </inkml:definitions>
  <inkml:trace contextRef="#ctx0" brushRef="#br0">1 104 8008,'0'0'15166,"10"3"-14365,2 0-624,1 0 1,0 0-1,-1-2 1,1 1-1,0-2 1,18 0-1,-28 0-83,0 0 0,1-1 0,-1 1 1,0-1-1,0 0 0,0 0 0,0 0 0,0 0 0,0 0 0,0-1 0,0 1 0,0-1 0,0 0 0,-1 0 0,1 0 0,-1 0 0,0 0 0,1 0 0,-1-1 0,0 1 0,0-1 0,0 0 0,-1 0 0,1 1 1,-1-1-1,1 0 0,-1 0 0,0 0 0,0-1 0,-1 1 0,1 0 0,0 0 0,-1 0 0,0-1 0,0-5 0,0 7-82,0 1 1,-1-1-1,1 0 0,0 1 0,-1-1 1,1 0-1,-1 1 0,0-1 0,0 0 1,1 1-1,-1-1 0,0 1 0,0 0 1,0-1-1,-1 1 0,1 0 0,0-1 1,0 1-1,-1 0 0,1 0 0,-1 0 1,1 0-1,-1 0 0,1 1 0,-1-1 1,1 0-1,-1 1 0,0-1 0,0 1 1,1 0-1,-1-1 0,0 1 0,1 0 1,-1 0-1,0 0 0,0 0 0,1 0 1,-1 1-1,-3 0 0,-2 0-12,0-1 0,-1 2 0,1-1 1,0 1-1,0 0 0,1 1 0,-1 0 0,-11 6 0,11-4 52,1 0-1,0 1 0,0 0 1,0 0-1,1 0 1,-1 0-1,-6 14 0,10-19-45,1 1-1,0 0 1,0 0-1,0 0 1,0-1-1,1 1 1,-1 0-1,0 0 1,1 0-1,-1 1 1,1-1-1,0 0 1,0 0-1,-1 0 1,2 0-1,-1 0 1,0 0-1,0 0 1,1 0-1,-1 0 1,1 0-1,-1 0 1,1 0-1,0 0 0,0 0 1,0 0-1,0 0 1,0 0-1,0-1 1,1 1-1,-1 0 1,0-1-1,1 1 1,-1-1-1,4 3 1,3 0 6,0 0 0,1 0 0,-1 0 0,1-1 0,0 0 1,-1-1-1,1 0 0,19 2 0,77-3-1679,-77-1 459,31-4-2806,4-10-1805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8.474"/>
    </inkml:context>
    <inkml:brush xml:id="br0">
      <inkml:brushProperty name="width" value="0.025" units="cm"/>
      <inkml:brushProperty name="height" value="0.025" units="cm"/>
      <inkml:brushProperty name="color" value="#E71224"/>
    </inkml:brush>
  </inkml:definitions>
  <inkml:trace contextRef="#ctx0" brushRef="#br0">29 0 13869,'0'0'6726,"-14"69"-5636,8-39-322,3 2-351,-3 3-289,6-1-96,0-1 32,0-4-64,0-6 32,0-5-256,0-9-481,6-9-768,3 0-1282,-7-5-1825,1-15-2211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3:58.816"/>
    </inkml:context>
    <inkml:brush xml:id="br0">
      <inkml:brushProperty name="width" value="0.025" units="cm"/>
      <inkml:brushProperty name="height" value="0.025" units="cm"/>
      <inkml:brushProperty name="color" value="#E71224"/>
    </inkml:brush>
  </inkml:definitions>
  <inkml:trace contextRef="#ctx0" brushRef="#br0">1 10 10730,'0'0'12012,"68"-9"-11052,-26 13-255,5 0-321,12 3-255,-5-3-65,7-2-929,-5-2-2947,-2-2-6470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0.348"/>
    </inkml:context>
    <inkml:brush xml:id="br0">
      <inkml:brushProperty name="width" value="0.025" units="cm"/>
      <inkml:brushProperty name="height" value="0.025" units="cm"/>
      <inkml:brushProperty name="color" value="#E71224"/>
    </inkml:brush>
  </inkml:definitions>
  <inkml:trace contextRef="#ctx0" brushRef="#br0">4898 364 5765,'-251'-77'928,"-2"11"0,-3 11-1,-508-41 1,-439 31-699,697 60-177,396 12 57,0 4 0,-171 40 0,126-10-87,2 8-1,-250 114 0,368-146 156,1 2 0,1 1 0,1 2 0,1 0 1,-51 49-1,63-51 11,0 1 1,2 1-1,0 1 1,2 0 0,0 1-1,2 1 1,1 0 0,-16 45-1,15-24-83,1 0-1,3 2 1,1-1-1,3 1 1,2 0-1,6 94 1,-1-122-100,2-1 1,1 1-1,0-1 1,1 0 0,1-1-1,1 1 1,1-1 0,0-1-1,1 1 1,1-2 0,0 0-1,2 0 1,21 21-1,8 4 17,2-2 0,1-2-1,69 42 1,-27-25-2,3-5 0,1-3 1,3-4-1,2-5 0,1-3 0,1-5 0,1-5 0,199 24 1,738-21-367,-894-29 350,853-66 116,-714 25-84,414-117 0,-243 6 254,-372 121-172,-2-4 1,-2-4-1,105-73 0,-165 103 22,0-1-1,-1-1 0,-1 0 0,0-1 0,-1-1 0,-1 0 0,0-1 0,-1 0 0,14-26 1,-22 35-89,0-1 1,0 1 0,-1-1 0,0 0 0,0 0 0,0 0-1,-1 0 1,-1 0 0,1 0 0,-2 0 0,1 0 0,-1 0-1,0 0 1,0 0 0,-1 0 0,0 0 0,-1 1-1,1-1 1,-2 1 0,1-1 0,-1 1 0,0 0 0,0 1-1,-1-1 1,-8-9 0,-10-9-22,-2 1 0,-1 1 1,0 2-1,-2 0 0,0 2 0,-1 1 0,-50-23 0,-235-81-508,251 101 213,26 8 68,-31-10-2381,-106-52-1,107 35-2338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1.061"/>
    </inkml:context>
    <inkml:brush xml:id="br0">
      <inkml:brushProperty name="width" value="0.025" units="cm"/>
      <inkml:brushProperty name="height" value="0.025" units="cm"/>
      <inkml:brushProperty name="color" value="#E71224"/>
    </inkml:brush>
  </inkml:definitions>
  <inkml:trace contextRef="#ctx0" brushRef="#br0">1 620 8264,'8'-17'252,"1"0"0,1 1 0,0 0 0,1 0 0,1 1 0,0 0 0,1 1 0,1 1 0,0 0 0,1 1 0,29-19 0,12-3-91,1 2 0,66-26 0,7 6 218,3 5-1,1 7 0,249-43 1,429 9 1001,-506 70-1223,523 59 1,-732-43-129,294 43 15,-308-38-40,0 3 0,127 48 0,-189-59 109,0 1 1,0 1-1,-1 0 1,0 2-1,-1 0 1,20 18-1,-29-22-16,-1 1-1,1 0 1,-2 1 0,1 0-1,-1 0 1,-1 1 0,0 0-1,-1 0 1,0 0-1,-1 1 1,6 22 0,1 24 760,5 83 0,9 43 851,-24-174-1638,1 1 0,-2-1 0,0 0 0,0 21 0,-1-30-211,0 0 1,0 0-1,0 0 1,0 0-1,0 0 1,-1 0-1,1 0 1,-1 0 0,0-1-1,1 1 1,-1 0-1,0 0 1,0-1-1,0 1 1,0 0-1,0-1 1,-1 1-1,1-1 1,0 0 0,-1 1-1,1-1 1,-1 0-1,1 0 1,-1 0-1,0 0 1,1 0-1,-1 0 1,0 0-1,0-1 1,1 1 0,-1-1-1,0 1 1,-3 0-1,-12-4-4599,-3-15-2147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1.450"/>
    </inkml:context>
    <inkml:brush xml:id="br0">
      <inkml:brushProperty name="width" value="0.025" units="cm"/>
      <inkml:brushProperty name="height" value="0.025" units="cm"/>
      <inkml:brushProperty name="color" value="#E71224"/>
    </inkml:brush>
  </inkml:definitions>
  <inkml:trace contextRef="#ctx0" brushRef="#br0">1 72 13965,'0'0'3908,"9"-1"-3556,-6 0-318,-1 1 0,1 0-1,0 0 1,0 0 0,0 0 0,-1 0-1,1 1 1,0-1 0,-1 1-1,1 0 1,0 0 0,-1 0 0,1 0-1,-1 0 1,1 0 0,-1 1-1,0-1 1,1 1 0,2 3 0,0 1 61,1 1 1,-1 0 0,-1 0 0,0 0 0,0 0 0,0 1 0,2 8 0,9 25 17,13 58-1,-21-69-87,0-1 0,2 0-1,2 0 1,0-1 0,18 31-1,-21-49-13,0 0 0,1 0-1,0 0 1,0-2-1,1 1 1,0-1 0,0 0-1,1-1 1,0 0-1,0-1 1,1 0 0,-1-1-1,1-1 1,1 1-1,-1-2 1,21 4 0,17 1 81,1-3 1,91-1 0,-122-4-77,-7 0 70,0 0 0,-1-1 0,1-1 0,0 0 0,-1 0 0,1-2 0,-1 1 0,0-2-1,0 1 1,0-2 0,20-12 0,-19 8-18,-1 0 0,0 0-1,-1-1 1,0-1 0,-1 0 0,0-1-1,-1 1 1,0-2 0,9-17 0,110-201-838,-83 155-2289,0-1-3544,-5 10-3940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4.286"/>
    </inkml:context>
    <inkml:brush xml:id="br0">
      <inkml:brushProperty name="width" value="0.025" units="cm"/>
      <inkml:brushProperty name="height" value="0.025" units="cm"/>
      <inkml:brushProperty name="color" value="#E71224"/>
    </inkml:brush>
  </inkml:definitions>
  <inkml:trace contextRef="#ctx0" brushRef="#br0">0 0 12075,'0'0'5349,"69"3"-4324,-19-1 193,4 0-546,13-1-191,1-1-289,-1 1-160,-4-1 0,-11 0-96,-10 0-417,-8 0-159,-14 0-673,-13 0-1410,-20 0-8231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4.630"/>
    </inkml:context>
    <inkml:brush xml:id="br0">
      <inkml:brushProperty name="width" value="0.025" units="cm"/>
      <inkml:brushProperty name="height" value="0.025" units="cm"/>
      <inkml:brushProperty name="color" value="#E71224"/>
    </inkml:brush>
  </inkml:definitions>
  <inkml:trace contextRef="#ctx0" brushRef="#br0">0 0 10666,'0'0'8712,"88"11"-7559,-28-9-384,3-1-449,5 2-191,-3 2-97,-4-1-32,-5 2-801,-13-3-1217,-8-1-2466,-5-2-2723</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7.216"/>
    </inkml:context>
    <inkml:brush xml:id="br0">
      <inkml:brushProperty name="width" value="0.025" units="cm"/>
      <inkml:brushProperty name="height" value="0.025" units="cm"/>
      <inkml:brushProperty name="color" value="#E71224"/>
    </inkml:brush>
  </inkml:definitions>
  <inkml:trace contextRef="#ctx0" brushRef="#br0">5 16 8840,'5'-15'5501,"-2"15"-1900,-1 26-446,-7 45-1446,2-55-1369,0 0 1,1 0 0,1 0 0,1 0-1,1 19 1,0-34-330,-1 0 0,1 0 0,0 0 0,0 0 0,0 0 0,0 0 0,0-1 0,0 1 0,0 0 0,0 0 0,0-1 0,0 1 0,1 0 0,-1-1 0,0 0 0,0 1 0,1-1 0,-1 1 0,0-1 0,0 0 0,1 0 0,-1 0 0,0 0 0,1 0 0,-1 0 0,0 0 0,3-1 0,39-4 172,18-10-216,-47 10-109,0 1 0,1 0 1,-1 2-1,1 0 1,-1 0-1,25 1 0,-37 1 144,-1 1-1,0-1 1,1 0-1,-1 1 1,0-1-1,1 1 0,-1-1 1,0 1-1,0-1 1,0 1-1,0 0 1,1 0-1,-1 0 0,0 0 1,0 0-1,-1 0 1,1 0-1,0 0 1,0 0-1,0 0 0,-1 0 1,1 0-1,0 1 1,-1-1-1,1 0 1,-1 0-1,0 1 0,1-1 1,-1 0-1,0 1 1,0-1-1,0 0 1,0 1-1,0-1 1,0 0-1,0 1 0,0-1 1,-1 0-1,1 1 1,-1 1-1,0 1 61,0 1 0,0 0 0,-1-1 1,1 1-1,-1-1 0,0 0 0,0 0 0,0 1 0,-1-1 0,-5 6 0,1-4 89,-1-1 0,0 1 0,0-2 0,0 1-1,0-1 1,0-1 0,-1 1 0,0-2 0,0 1-1,0-1 1,0 0 0,0-1 0,0 0 0,0 0 0,0-1-1,-1-1 1,1 1 0,0-1 0,-15-4 0,21 4-124,-1-1 0,1 1 0,0-1 1,-1 0-1,1 0 0,0 0 1,0 0-1,0-1 0,0 1 1,-4-7-1,6 9-96,1-1 0,-1 1 1,0-1-1,1 0 0,-1 1 0,0-1 0,1 0 1,-1 0-1,1 1 0,0-1 0,-1 0 1,1 0-1,-1 0 0,1 0 0,0 1 1,0-1-1,0 0 0,-1 0 0,1 0 1,0 0-1,0 0 0,0 0 0,0 0 1,1 1-1,-1-1 0,0 0 0,0 0 1,0 0-1,1 0 0,-1 0 0,0 0 1,1 1-1,-1-1 0,1 0 0,-1 0 0,1 1 1,-1-1-1,1 0 0,0 1 0,-1-1 1,1 0-1,0 1 0,-1-1 0,1 1 1,0-1-1,0 1 0,1-1 0,47-20-9502,-29 11 2844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7.626"/>
    </inkml:context>
    <inkml:brush xml:id="br0">
      <inkml:brushProperty name="width" value="0.025" units="cm"/>
      <inkml:brushProperty name="height" value="0.025" units="cm"/>
      <inkml:brushProperty name="color" value="#E71224"/>
    </inkml:brush>
  </inkml:definitions>
  <inkml:trace contextRef="#ctx0" brushRef="#br0">0 94 10410,'0'0'4447,"4"-9"-1986,-2 4-2250,1 1 0,-1 0 0,1-1 1,0 1-1,0 0 0,0 0 0,1 1 1,-1-1-1,1 1 0,0-1 0,0 1 1,0 1-1,0-1 0,1 0 0,-1 1 1,1 0-1,-1 0 0,1 0 0,0 1 1,8-2-1,20-4 481,-1 2 0,1 2-1,0 1 1,44 2 0,-76 0-683,1 0-1,-1 0 0,1 0 1,-1 1-1,1-1 1,-1 0-1,1 1 0,-1-1 1,0 0-1,1 1 1,-1 0-1,0-1 0,1 1 1,-1 0-1,0 0 1,0 0-1,2 1 1,-2-1-5,-1-1 1,0 1 0,1 0 0,-1 0 0,0 0 0,1-1 0,-1 1 0,0 0-1,0 0 1,0 0 0,0 0 0,0 0 0,0-1 0,0 1 0,0 0 0,0 0 0,0 0-1,0 0 1,-1 0 0,1-1 0,-1 2 0,-1 2 39,0 0 0,0 0 0,-1 0 0,0 0 0,1-1 0,-1 1 0,0-1 0,-1 0 0,-4 4 1,-52 30 677,48-31-514,0 0-1,1 0 0,1 2 0,-1-1 1,1 1-1,0 1 0,-17 18 0,26-26-200,1-1-1,0 1 1,-1-1-1,1 1 0,0-1 1,-1 1-1,1-1 0,0 1 1,0-1-1,-1 1 0,1-1 1,0 1-1,0 0 1,0-1-1,0 1 0,0-1 1,0 1-1,0 0 0,0-1 1,0 1-1,0-1 0,0 1 1,0 0-1,0-1 1,0 1-1,1-1 0,-1 1 1,0 0-1,0-1 0,1 1 1,-1-1-1,0 1 0,1 0 1,24 9 98,43-5-492,-56-5 47,108 11-7454,-88-6 1441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7.982"/>
    </inkml:context>
    <inkml:brush xml:id="br0">
      <inkml:brushProperty name="width" value="0.025" units="cm"/>
      <inkml:brushProperty name="height" value="0.025" units="cm"/>
      <inkml:brushProperty name="color" value="#E71224"/>
    </inkml:brush>
  </inkml:definitions>
  <inkml:trace contextRef="#ctx0" brushRef="#br0">27 1 16528,'0'0'5413,"-4"52"-4324,-3-21-32,0 4-353,3 0-319,-1-1-321,5-3-32,0-4-64,4-3-705,6-8-384,3-6 32,0-9-352,6-1-1090,-4-8-3394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9.194"/>
    </inkml:context>
    <inkml:brush xml:id="br0">
      <inkml:brushProperty name="width" value="0.025" units="cm"/>
      <inkml:brushProperty name="height" value="0.025" units="cm"/>
    </inkml:brush>
  </inkml:definitions>
  <inkml:trace contextRef="#ctx0" brushRef="#br0">184 64 5317,'0'0'9294,"3"-8"-5995,11-28-576,-14 36-2613,0-1 1,0 0 0,0 1-1,1-1 1,-1 1-1,0-1 1,0 0 0,0 1-1,0-1 1,0 1-1,0-1 1,0 0 0,0 1-1,-1-1 1,1 0-1,0 1 1,0-1 0,0 1-1,-1-1 1,1 1-1,0-1 1,-1 1 0,1-1-1,0 1 1,-1-1-1,1 1 1,-1-1 0,1 1-1,-1-1 1,1 1-1,-1 0 1,1-1 0,-1 1-1,1 0 1,-1-1-1,1 1 1,-1 0 0,0 0-1,1 0 1,-1 0-1,1-1 1,-1 1-1,0 0 1,1 0 0,-1 0-1,1 0 1,-1 0-1,0 0 1,1 1 0,-1-1-1,1 0 1,-1 0-1,-1 1 1,-32 6 499,22 0-422,-1 0-1,1 0 1,1 1-1,0 0 1,0 1-1,0 1 1,-9 10-1,16-16-124,0 1-1,0-1 1,0 1-1,0 0 0,1 0 1,-1 0-1,1 1 0,1-1 1,-1 1-1,1 0 0,0-1 1,0 1-1,0 0 0,1 0 1,0 0-1,1 1 1,-1-1-1,1 8 0,1-12-48,0 0-1,-1 0 1,1 0-1,0 0 0,1 0 1,-1 0-1,0 0 1,0 0-1,1-1 1,-1 1-1,1-1 0,0 1 1,-1-1-1,1 1 1,0-1-1,0 0 1,0 0-1,0 0 1,0 0-1,0 0 0,0 0 1,0-1-1,0 1 1,0-1-1,1 1 1,2-1-1,10 2 142,-1 0 1,30-2 0,-27-1-30,14 1-220,0-2 0,0-1 0,-1-2 0,36-9-1,-45 7-1574,0 0 0,0-1-1,35-20 1,-3-5-6664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8.327"/>
    </inkml:context>
    <inkml:brush xml:id="br0">
      <inkml:brushProperty name="width" value="0.025" units="cm"/>
      <inkml:brushProperty name="height" value="0.025" units="cm"/>
      <inkml:brushProperty name="color" value="#E71224"/>
    </inkml:brush>
  </inkml:definitions>
  <inkml:trace contextRef="#ctx0" brushRef="#br0">34 1 10730,'0'0'10218,"-28"60"-9033,24-33-352,2 3-257,2-3-287,0-1-225,0-5-32,7-3-128,4-2-737,0-7-320,-4-5-481,2-2-544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8.665"/>
    </inkml:context>
    <inkml:brush xml:id="br0">
      <inkml:brushProperty name="width" value="0.025" units="cm"/>
      <inkml:brushProperty name="height" value="0.025" units="cm"/>
      <inkml:brushProperty name="color" value="#E71224"/>
    </inkml:brush>
  </inkml:definitions>
  <inkml:trace contextRef="#ctx0" brushRef="#br0">0 50 12204,'0'0'9545,"63"-15"-8136,-18 12-352,6-2-577,1 0-416,-1 0-32,-5 0-416,-11 2-1153,-7 1-994,-2-2-2273,-12 1-3428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19.474"/>
    </inkml:context>
    <inkml:brush xml:id="br0">
      <inkml:brushProperty name="width" value="0.025" units="cm"/>
      <inkml:brushProperty name="height" value="0.025" units="cm"/>
      <inkml:brushProperty name="color" value="#E71224"/>
    </inkml:brush>
  </inkml:definitions>
  <inkml:trace contextRef="#ctx0" brushRef="#br0">1 148 5573,'0'0'13223,"10"4"-11637,-2 0-1322,1-1-1,-1 0 1,1-1 0,0 0 0,0 0-1,0-1 1,0 0 0,0-1-1,0 0 1,0 0 0,0-1 0,-1 0-1,1-1 1,15-4 0,-6-1 7,0-1 0,-1-1 1,23-15-1,-35 21-243,0 0 1,0 0-1,0-1 0,-1 0 0,0 0 1,0-1-1,0 1 0,0-1 0,0 0 1,-1 1-1,0-2 0,0 1 0,-1 0 1,1-1-1,1-7 0,-3 12-27,-1 1-1,0-1 1,0 0-1,0 0 1,0 0-1,0 0 1,0 0-1,0 0 1,0 0-1,-1 0 1,1 0-1,0 0 1,0 1-1,-1-1 1,1 0-1,-1 0 1,1 0-1,-1 0 1,1 1-1,-1-1 1,1 0-1,-1 1 1,0-1-1,1 0 1,-1 1-1,0-1 1,-1 0-1,-31-8 1,-36 11-11,69-1 10,-11 0 0,0 2 0,0-1 0,0 2 0,0-1 0,1 2-1,-1-1 1,-18 12 0,24-13 1,0 1-1,0-1 0,1 1 1,-1-1-1,1 1 1,0 1-1,0-1 0,0 0 1,0 1-1,1 0 0,0 0 1,0 0-1,0 0 1,1 1-1,0-1 0,-3 11 1,4-15 1,1 1 0,0-1 0,0 1 0,0 0 0,0-1 0,0 1 0,0-1 0,1 1 0,-1-1 0,1 1 0,-1-1 0,1 1 0,-1-1 0,1 1 0,0-1 0,-1 0 0,1 1 0,0-1 0,0 0 0,0 0-1,0 1 1,2 0 0,0 0 3,0 1-1,1-1 0,-1 0 1,1 0-1,0 0 0,0 0 0,0 0 1,5 0-1,8 2-366,1 0-1,34 1 1,-52-5 329,107 2-4894,-51-3-262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0.095"/>
    </inkml:context>
    <inkml:brush xml:id="br0">
      <inkml:brushProperty name="width" value="0.025" units="cm"/>
      <inkml:brushProperty name="height" value="0.025" units="cm"/>
      <inkml:brushProperty name="color" value="#E71224"/>
    </inkml:brush>
  </inkml:definitions>
  <inkml:trace contextRef="#ctx0" brushRef="#br0">0 0 11179,'0'0'9641,"0"75"-8809,0-45-95,0 3-384,0-3-225,0-4-96,0-3 32,0-6-64,9-6-353,-2-3-640,1-8-832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0.454"/>
    </inkml:context>
    <inkml:brush xml:id="br0">
      <inkml:brushProperty name="width" value="0.025" units="cm"/>
      <inkml:brushProperty name="height" value="0.025" units="cm"/>
      <inkml:brushProperty name="color" value="#E71224"/>
    </inkml:brush>
  </inkml:definitions>
  <inkml:trace contextRef="#ctx0" brushRef="#br0">0 31 11531,'0'0'7591,"47"-1"-6406,-16 1 257,3-1-385,11-1-513,0 1-416,4-3-128,-2 3-608,-1-3-1314,-1-4-1666,-8 0-3074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0.842"/>
    </inkml:context>
    <inkml:brush xml:id="br0">
      <inkml:brushProperty name="width" value="0.025" units="cm"/>
      <inkml:brushProperty name="height" value="0.025" units="cm"/>
      <inkml:brushProperty name="color" value="#E71224"/>
    </inkml:brush>
  </inkml:definitions>
  <inkml:trace contextRef="#ctx0" brushRef="#br0">20 1 12204,'0'0'5722,"0"11"-4510,-7 95 1254,-5 142 54,12-247-2484,-1 0 0,1 0-1,0 0 1,0 0 0,1 0-1,-1 0 1,0 0 0,0 0-1,0 0 1,1 0 0,-1 0-1,0 0 1,1 0 0,-1-1-1,1 1 1,-1 0 0,1 0 0,0 0-1,-1 0 1,1-1 0,0 1-1,-1 0 1,1-1 0,0 1-1,0 0 1,1 0 0,0-1 25,0 1 0,0-1-1,0 1 1,0-1 0,0 0 0,-1 0 0,1 0 0,0 0 0,0-1 0,0 1 0,0 0-1,0-1 1,2 0 0,4-2 95,0 0-1,0-1 1,-1 0-1,1 0 1,9-8-1,8-10-65,-1 0 0,0-2 0,-2-1-1,27-39 1,3-12-4398</inkml:trace>
  <inkml:trace contextRef="#ctx0" brushRef="#br0" timeOffset="1">195 208 8872,'0'0'6054,"-3"51"-3267,3-35-737,7-1-161,5 0-639,8-2-642,-2 2-512,2-3-128,5-3-1281,-5-1-1538,2-5-3651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1.354"/>
    </inkml:context>
    <inkml:brush xml:id="br0">
      <inkml:brushProperty name="width" value="0.025" units="cm"/>
      <inkml:brushProperty name="height" value="0.025" units="cm"/>
      <inkml:brushProperty name="color" value="#E71224"/>
    </inkml:brush>
  </inkml:definitions>
  <inkml:trace contextRef="#ctx0" brushRef="#br0">1 38 11339,'0'0'12299,"74"4"-11914,-40-4-225,6-3-128,-1-4-96,-1-2-1442,2-1-1504,-6-3-3236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1.756"/>
    </inkml:context>
    <inkml:brush xml:id="br0">
      <inkml:brushProperty name="width" value="0.025" units="cm"/>
      <inkml:brushProperty name="height" value="0.025" units="cm"/>
      <inkml:brushProperty name="color" value="#E71224"/>
    </inkml:brush>
  </inkml:definitions>
  <inkml:trace contextRef="#ctx0" brushRef="#br0">0 291 14253,'0'0'8264,"13"-6"-7490,22-13-648,-1-1 0,0-1 0,-2-2 0,43-38 0,-56 39-138,0-1 0,-2-1 0,28-48 1,-45 72 10,-5 12 96,0-1-1,1 1 1,-4 17-1,-1 2 126,1-8 10,1 0-1,1 0 1,1 0-1,2 1 1,-2 28-1,5-50-252,0 0-1,1 0 0,-1-1 1,0 1-1,1 0 0,0-1 1,-1 1-1,1 0 0,0-1 1,0 1-1,0-1 0,0 1 0,0-1 1,0 0-1,1 1 0,-1-1 1,0 0-1,1 0 0,-1 0 1,1 0-1,-1 0 0,1 0 1,-1 0-1,1-1 0,0 1 1,-1 0-1,1-1 0,2 1 0,21-4-6949,-10-6-517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2.097"/>
    </inkml:context>
    <inkml:brush xml:id="br0">
      <inkml:brushProperty name="width" value="0.025" units="cm"/>
      <inkml:brushProperty name="height" value="0.025" units="cm"/>
      <inkml:brushProperty name="color" value="#E71224"/>
    </inkml:brush>
  </inkml:definitions>
  <inkml:trace contextRef="#ctx0" brushRef="#br0">155 1 11403,'0'0'3817,"9"5"-1826,2 1-1473,0 1 0,-1 0-1,0 1 1,-1 1 0,0-1 0,0 1 0,0 1 0,-1-1-1,12 21 1,-14-20-354,-1 1-1,0 0 0,0 0 1,-1 0-1,-1 0 0,0 1 1,0 0-1,-1-1 1,-1 1-1,0 0 0,0 0 1,-1 0-1,-2 12 0,-1-9-46,0 0 0,-2 0-1,1-1 1,-1 0 0,-1 0-1,-1 0 1,0-1 0,-1 0-1,-17 23 1,-2-1 91,-38 39 0,9-27-1906,47-40 346,-1-1 1,0-1-1,0 0 1,-12 5-1,-3-4-6361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2.673"/>
    </inkml:context>
    <inkml:brush xml:id="br0">
      <inkml:brushProperty name="width" value="0.025" units="cm"/>
      <inkml:brushProperty name="height" value="0.025" units="cm"/>
      <inkml:brushProperty name="color" value="#E71224"/>
    </inkml:brush>
  </inkml:definitions>
  <inkml:trace contextRef="#ctx0" brushRef="#br0">105 0 7271,'0'0'9609,"-6"8"-8232,-6 9-896,1 0-1,1 1 1,1 0-1,1 0 1,0 1-1,1 0 0,-5 22 1,4-1 164,-4 67 1,11-91-623,1-1 1,0 1-1,1-1 1,1 1-1,0-1 1,1 0-1,8 23 1,-7-30-72,-1-1-1,1 0 1,1 1 0,0-1 0,0-1 0,0 1 0,1-1 0,-1 0 0,1 0 0,1-1 0,-1 0 0,1 0 0,0 0-1,0-1 1,1 0 0,14 6 0,-3-4-989,-1 0 0,2-1 0,-1-1 0,0-1 0,1-1 0,22 0 0,35-2-7163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0.075"/>
    </inkml:context>
    <inkml:brush xml:id="br0">
      <inkml:brushProperty name="width" value="0.025" units="cm"/>
      <inkml:brushProperty name="height" value="0.025" units="cm"/>
    </inkml:brush>
  </inkml:definitions>
  <inkml:trace contextRef="#ctx0" brushRef="#br0">0 306 9001,'0'0'7564,"11"0"-5829,5 0-1243,1-1 0,-1-1-1,0 0 1,0-1 0,30-10 0,92-40 1263,-71 26-1128,46-16-297,196-84-1850,-307 126 1200,-1 0 1,1 0 0,0 1 0,-1-1 0,1 0-1,-1 0 1,0 0 0,1-1 0,-1 1 0,0 0 0,1 0-1,-1-1 1,0 1 0,0-1 0,0 1 0,0-1 0,-1 1-1,2-3 1,-1-6-5617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3.547"/>
    </inkml:context>
    <inkml:brush xml:id="br0">
      <inkml:brushProperty name="width" value="0.025" units="cm"/>
      <inkml:brushProperty name="height" value="0.025" units="cm"/>
      <inkml:brushProperty name="color" value="#E71224"/>
    </inkml:brush>
  </inkml:definitions>
  <inkml:trace contextRef="#ctx0" brushRef="#br0">12 1 11531,'0'0'7687,"1"8"-6480,0 25 34,-1 0 0,-6 47 1,-1 30 852,7-107-2058,0 0 0,0 0 0,1 0 0,-1 0 0,1 0 0,-1 0-1,1 0 1,0-1 0,0 1 0,1 0 0,-1 0 0,0-1-1,1 1 1,-1-1 0,1 0 0,0 1 0,0-1 0,0 0-1,0 0 1,1 0 0,-1 0 0,0 0 0,1-1 0,-1 1 0,1-1-1,0 0 1,-1 1 0,1-1 0,0 0 0,0-1 0,4 2-1,10 1 6,0-1-1,1 0 0,-1-2 0,25-1 1,4 0-82,-36 2-50,-1 0 0,1 0 0,0 1 0,-1 0 0,14 5 0,-21-6 83,-1-1 0,1 1 0,0 0 0,0 0 1,-1-1-1,1 1 0,-1 0 0,1 0 0,-1 1 1,1-1-1,-1 0 0,0 0 0,1 1 0,-1-1 1,0 1-1,0-1 0,0 1 0,0 0 0,0-1 1,-1 1-1,1 0 0,0-1 0,-1 1 0,1 0 1,-1 0-1,0 0 0,1 0 0,-1-1 1,0 1-1,0 0 0,0 0 0,-1 0 0,1 0 1,0 0-1,-2 2 0,1-1 26,0-1 1,0 0-1,0 0 1,-1 0-1,1 0 1,-1 0-1,1 0 1,-1 0-1,0 0 0,0 0 1,0-1-1,0 1 1,0-1-1,0 1 1,-1-1-1,1 0 1,0 0-1,-1 0 0,1 0 1,-1-1-1,1 1 1,-1 0-1,-3-1 1,-9 2 136,-1 0 0,-27-2 1,26-1-83,3 1-17,1-1 0,-1-1 0,0 0 0,-14-4 1,23 5-49,-1-1 1,1 0 0,0 0 0,-1 0 0,1-1-1,0 1 1,0-1 0,1 0 0,-1-1 0,1 1 0,-1-1-1,-5-6 1,10 9-63,-1 1-1,1-1 0,-1 1 1,1-1-1,-1 1 0,1-1 1,-1 1-1,1-1 0,0 1 0,-1-1 1,1 0-1,0 1 0,0-1 1,-1 0-1,1 1 0,0-1 1,0 0-1,0 1 0,0-1 1,0 0-1,0 0 0,0 1 1,0-1-1,0 0 0,0 1 1,0-1-1,0 0 0,0 1 1,1-1-1,-1 0 0,0 1 1,1-1-1,-1 0 0,0 1 1,1-1-1,-1 1 0,1-1 1,-1 1-1,0-1 0,1 1 1,0-1-1,-1 1 0,1-1 1,-1 1-1,1 0 0,-1-1 0,1 1 1,0 0-1,-1 0 0,1-1 1,0 1-1,-1 0 0,1 0 1,0 0-1,0 0 0,-1 0 1,1 0-1,1 0 0,53-1-4744,-42 2 2927,23-1-4289</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3.904"/>
    </inkml:context>
    <inkml:brush xml:id="br0">
      <inkml:brushProperty name="width" value="0.025" units="cm"/>
      <inkml:brushProperty name="height" value="0.025" units="cm"/>
      <inkml:brushProperty name="color" value="#E71224"/>
    </inkml:brush>
  </inkml:definitions>
  <inkml:trace contextRef="#ctx0" brushRef="#br0">15 0 10762,'0'0'9033,"-14"51"-7368,14-32-383,9-1-65,12-1-256,6 0-353,4-4-384,3-4-128,6-4-64,-6-3-768,0-2-1090,-5-4-608,2-10-1154,-12-8-2946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4.250"/>
    </inkml:context>
    <inkml:brush xml:id="br0">
      <inkml:brushProperty name="width" value="0.025" units="cm"/>
      <inkml:brushProperty name="height" value="0.025" units="cm"/>
      <inkml:brushProperty name="color" value="#E71224"/>
    </inkml:brush>
  </inkml:definitions>
  <inkml:trace contextRef="#ctx0" brushRef="#br0">188 0 14286,'0'0'2722,"-56"56"289,31-22-769,-5 5-128,6 0-641,6 1-608,2 1-480,5-2-353,4-1 0,7-3-353,0-4-1024,0-1-737,0-5-801,3-7-1120,-3-5-4581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25.121"/>
    </inkml:context>
    <inkml:brush xml:id="br0">
      <inkml:brushProperty name="width" value="0.025" units="cm"/>
      <inkml:brushProperty name="height" value="0.025" units="cm"/>
      <inkml:brushProperty name="color" value="#E71224"/>
    </inkml:brush>
  </inkml:definitions>
  <inkml:trace contextRef="#ctx0" brushRef="#br0">248 0 11115,'0'0'6630,"-2"11"-5370,-1 4-915,0-1 0,-1 0 0,-1 0 0,-1 0 0,1 0 0,-2-1 0,-14 22 0,-19 14 829,-80 79 1,96-105-508,17-18-710,39-48-3694,-4 6 2008,-5 8 923,29-31-1,-53 107 2468,-7 2-566,3-27-318,1 1 0,1-1 0,1 1 0,3 41 0,-2-64-753,1 1-1,0 0 0,0 0 1,0 0-1,0 0 0,0-1 1,0 1-1,1 0 0,-1 0 1,0 0-1,0 0 0,0-1 1,1 1-1,-1 0 0,1 0 0,-1-1 1,0 1-1,1 0 0,-1-1 1,1 1-1,0 0 0,-1-1 1,1 1-1,-1-1 0,1 1 1,0-1-1,-1 1 0,1-1 1,0 1-1,0-1 0,-1 0 1,1 1-1,0-1 0,0 0 1,0 0-1,0 0 0,-1 0 1,1 1-1,0-1 0,0 0 1,1-1-1,-1 1-11,1-1 1,-1 1-1,0-1 1,0 0-1,0 0 1,1 1-1,-1-1 1,0 0-1,0 0 1,0 0-1,-1 0 1,1 0-1,0-1 1,0 1-1,0 0 1,-1 0-1,1 0 1,-1-1-1,1 1 1,-1 0-1,1-1 1,-1 1-1,0-1 1,1-1-1,-1-6-84,0 0 0,-1 1 0,0-1 0,0 0 0,-1 0 0,0 1 0,-1-1 0,0 1 0,0 0-1,0 0 1,-1 0 0,-7-10 0,-8-12-88,-40-45-1,47 60 229,9 11-79,-1-2 33,6 8 38,15 10-3,18 6-143,60 23-1,-7-13-3440,-43-15-1448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5.389"/>
    </inkml:context>
    <inkml:brush xml:id="br0">
      <inkml:brushProperty name="width" value="0.025" units="cm"/>
      <inkml:brushProperty name="height" value="0.025" units="cm"/>
      <inkml:brushProperty name="color" value="#E71224"/>
    </inkml:brush>
  </inkml:definitions>
  <inkml:trace contextRef="#ctx0" brushRef="#br0">0 1 4548,'0'0'16352,"13"4"-15359,24 5-276,0-1 0,74 5 0,-7-8-2794,-4-4-9000,-95-1 6689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5.718"/>
    </inkml:context>
    <inkml:brush xml:id="br0">
      <inkml:brushProperty name="width" value="0.025" units="cm"/>
      <inkml:brushProperty name="height" value="0.025" units="cm"/>
      <inkml:brushProperty name="color" value="#E71224"/>
    </inkml:brush>
  </inkml:definitions>
  <inkml:trace contextRef="#ctx0" brushRef="#br0">0 1 9161,'0'0'9000,"47"43"-8519,-7-43-289,3 0-128,0 0-32,2 0-1089,-1-4-1506,-5 0-736,1-5-256,-10 0-4901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6.060"/>
    </inkml:context>
    <inkml:brush xml:id="br0">
      <inkml:brushProperty name="width" value="0.025" units="cm"/>
      <inkml:brushProperty name="height" value="0.025" units="cm"/>
      <inkml:brushProperty name="color" value="#E71224"/>
    </inkml:brush>
  </inkml:definitions>
  <inkml:trace contextRef="#ctx0" brushRef="#br0">36 1 8776,'0'0'5221,"9"1"-4660,10 4-171,1 0 1,0 0-1,-1 2 0,0 1 1,-1 0-1,1 1 0,28 21 1,-45-29-330,0 1 0,-1 0 0,1-1 0,-1 1 0,1 0 0,-1 0 0,0 0 0,0 0 0,0 0 0,0 0 0,0 1 0,0-1 0,0 0 0,-1 0 0,0 1 0,1-1 0,-1 0 0,0 1 0,0-1 0,0 0 0,0 1 0,0-1 0,-1 0 1,1 1-1,-1-1 0,1 0 0,-1 0 0,0 0 0,0 1 0,0-1 0,0 0 0,-1 0 0,1 0 0,0 0 0,-3 1 0,-5 9 431,-1 0 0,-1-1-1,0 0 1,-16 11 0,17-14-365,-30 23 589,29-24-656,-1 1 0,2 0-1,-1 0 1,1 2 0,1-1-1,0 1 1,0 0 0,1 1-1,-10 16 1,17-27-141,1 1 0,-1 0 0,1 0 0,-1 0-1,1 0 1,0-1 0,-1 1 0,1 0 0,0 0 0,0 0 0,-1 0-1,1 0 1,0 0 0,0 0 0,0 0 0,0 0 0,0 0-1,0 0 1,1 0 0,-1-1 0,0 1 0,0 0 0,1 0 0,-1 0-1,0 0 1,1 0 0,-1 0 0,1-1 0,-1 1 0,1 0 0,0 0-1,-1-1 1,1 1 0,0 0 0,-1-1 0,1 1 0,0-1 0,0 1-1,0-1 1,-1 1 0,1-1 0,0 1 0,1-1 0,4 1-1009,-1 0 0,1 0 0,-1-1 0,1 0 0,-1 0 0,7-1 0,17-3-6266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6.435"/>
    </inkml:context>
    <inkml:brush xml:id="br0">
      <inkml:brushProperty name="width" value="0.025" units="cm"/>
      <inkml:brushProperty name="height" value="0.025" units="cm"/>
      <inkml:brushProperty name="color" value="#E71224"/>
    </inkml:brush>
  </inkml:definitions>
  <inkml:trace contextRef="#ctx0" brushRef="#br0">31 1 14414,'0'0'6657,"-1"9"-5750,-10 62 623,4-33-731,-4 66 0,11-104-822,0 0 0,-1 0-1,1 1 1,0-1-1,0 0 1,0 1-1,0-1 1,0 0-1,0 1 1,1-1 0,-1 0-1,0 1 1,0-1-1,0 0 1,0 0-1,0 1 1,0-1-1,0 0 1,1 1-1,-1-1 1,0 0 0,0 0-1,0 1 1,1-1-1,-1 0 1,0 0-1,0 0 1,1 1-1,-1-1 1,0 0 0,0 0-1,1 0 1,-1 0-1,0 0 1,1 0-1,-1 0 1,0 1-1,1-1 1,13-6-1719,10-14-3289,-9-4-1594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6.779"/>
    </inkml:context>
    <inkml:brush xml:id="br0">
      <inkml:brushProperty name="width" value="0.025" units="cm"/>
      <inkml:brushProperty name="height" value="0.025" units="cm"/>
      <inkml:brushProperty name="color" value="#E71224"/>
    </inkml:brush>
  </inkml:definitions>
  <inkml:trace contextRef="#ctx0" brushRef="#br0">51 0 14125,'0'0'4618,"-3"8"-3609,-7 21-304,0 1-1,2 0 1,2 1 0,1 0-1,1 0 1,0 53 0,9-60-2073,-1-25-3015,-2-14-1600,-2-7-4149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7.121"/>
    </inkml:context>
    <inkml:brush xml:id="br0">
      <inkml:brushProperty name="width" value="0.025" units="cm"/>
      <inkml:brushProperty name="height" value="0.025" units="cm"/>
      <inkml:brushProperty name="color" value="#E71224"/>
    </inkml:brush>
  </inkml:definitions>
  <inkml:trace contextRef="#ctx0" brushRef="#br0">1 44 12107,'0'0'11793,"12"-4"-10955,40-8-737,1 1-1,1 3 1,0 3-1,-1 1 1,81 6-1,-90 6-6031,-32-7-283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0.438"/>
    </inkml:context>
    <inkml:brush xml:id="br0">
      <inkml:brushProperty name="width" value="0.025" units="cm"/>
      <inkml:brushProperty name="height" value="0.025" units="cm"/>
    </inkml:brush>
  </inkml:definitions>
  <inkml:trace contextRef="#ctx0" brushRef="#br0">449 84 10858,'0'0'1783,"-1"-8"379,1 5-1911,0 0-1,-1 0 0,1-1 0,0 1 1,0 0-1,1 0 0,-1-1 0,1 1 1,0 0-1,0 0 0,0 0 1,0 0-1,0 0 0,0 0 0,1 0 1,0 0-1,-1 0 0,1 1 0,0-1 1,1 1-1,-1-1 0,0 1 0,1 0 1,4-3-1,-17 32 321,-20 8-435,-2-1 0,0-2 0,-51 38 0,18-14-114,10-10-22,33-30-2,2 1 1,0 1-1,1 0 1,0 2-1,2 0 1,-30 43-1,46-61-3,0-1 0,0 0 0,1 0 0,-1 1 0,0-1-1,0 0 1,1 1 0,-1-1 0,1 1 0,-1-1 0,1 1-1,-1-1 1,1 1 0,0-1 0,0 1 0,0 0 0,0-1-1,0 1 1,0-1 0,0 1 0,1-1 0,-1 1 0,0-1-1,1 1 1,-1-1 0,1 1 0,0-1 0,0 1 0,-1-1-1,1 0 1,0 0 0,0 1 0,0-1 0,0 0 0,0 0-1,0 0 1,1 0 0,-1 0 0,0 0 0,1 0 0,-1 0-1,0-1 1,1 1 0,-1-1 0,1 1 0,-1-1 0,3 1-1,9 2 42,0-1-1,0-1 0,1 0 0,22-2 1,-15 1 35,46-4 10,0-3 0,94-22-1,-63 10-103,-70 14-948,0-1-1,30-11 0,-12-4-4329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8.979"/>
    </inkml:context>
    <inkml:brush xml:id="br0">
      <inkml:brushProperty name="width" value="0.025" units="cm"/>
      <inkml:brushProperty name="height" value="0.025" units="cm"/>
      <inkml:brushProperty name="color" value="#E71224"/>
    </inkml:brush>
  </inkml:definitions>
  <inkml:trace contextRef="#ctx0" brushRef="#br0">0 1 12524,'0'0'7943,"74"5"-7174,-20-4-449,5 2-224,1-1-63,-3 2-33,-6 1-481,-13 2-704,-15-1-673,-10 2-576,-13-2-1378,-2-1-288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39.340"/>
    </inkml:context>
    <inkml:brush xml:id="br0">
      <inkml:brushProperty name="width" value="0.025" units="cm"/>
      <inkml:brushProperty name="height" value="0.025" units="cm"/>
      <inkml:brushProperty name="color" value="#E71224"/>
    </inkml:brush>
  </inkml:definitions>
  <inkml:trace contextRef="#ctx0" brushRef="#br0">0 1 6598,'0'0'13005,"63"37"-12173,-14-34-319,0 0-321,6-1-160,-6 0 0,-6 1-224,-5-2-1217,-13 2-1891,-5-3-3138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2.743"/>
    </inkml:context>
    <inkml:brush xml:id="br0">
      <inkml:brushProperty name="width" value="0.025" units="cm"/>
      <inkml:brushProperty name="height" value="0.025" units="cm"/>
      <inkml:brushProperty name="color" value="#E71224"/>
    </inkml:brush>
  </inkml:definitions>
  <inkml:trace contextRef="#ctx0" brushRef="#br0">69 0 7591,'0'0'13987,"-2"13"-12872,-12 54 36,5-35-554,2 1 0,-4 58 0,11-90-573,0 0 0,0 1-1,0-1 1,0 0 0,0 0 0,1 1 0,-1-1 0,0 0 0,1 0 0,-1 0-1,1 0 1,-1 0 0,1 0 0,0 0 0,-1 0 0,1 0 0,0 0-1,0 0 1,0 0 0,-1 0 0,1 0 0,0-1 0,2 2 0,0-1 1,-1 1 0,1-1 1,0 0-1,0-1 1,0 1-1,0 0 1,0-1-1,0 0 1,5 1-1,9-2-4,-1-1-1,32-6 1,-32 4-3,-6 2-66,0 1 0,1-1-1,-1 2 1,0-1 0,18 3-1,-26-2 46,0 0-1,0 0 1,-1 1-1,1-1 1,0 1-1,-1 0 0,1-1 1,-1 1-1,1 0 1,-1 0-1,1 0 1,-1 0-1,1 0 1,-1 0-1,0 0 0,0 1 1,1-1-1,-1 0 1,0 1-1,0-1 1,0 1-1,-1-1 1,1 1-1,0 0 0,-1-1 1,1 1-1,-1 0 1,1-1-1,-1 1 1,0 0-1,1 0 0,-1-1 1,0 1-1,0 0 1,0 0-1,-1-1 1,1 1-1,0 0 1,-2 3-1,1-2 14,0 0-1,-1 0 1,1 0-1,-1 0 1,0 0-1,0-1 1,0 1-1,0 0 1,0-1-1,-1 0 1,1 1-1,-1-1 1,0 0-1,1 0 1,-1-1-1,0 1 1,0 0-1,0-1 1,-5 2-1,-5 2 147,-1 0-1,1-1 0,-19 3 0,19-5 31,0 0 0,-1-1-1,1-1 1,-1 0 0,-19-2-1,30 2-217,1-1-1,-1 1 1,0 0-1,1-1 1,-1 0 0,0 0-1,1 1 1,-1-1-1,1-1 1,-1 1-1,1 0 1,0-1-1,-1 1 1,1-1 0,0 0-1,0 0 1,0 0-1,0 0 1,0 0-1,1 0 1,-1 0-1,1 0 1,-1-1 0,1 1-1,0-1 1,0 1-1,0-1 1,0 0-1,0 1 1,1-1-1,-1 0 1,1 1 0,-1-5-1,2 6-181,-1-1 1,0 1-1,0-1 1,1 1-1,-1 0 0,0-1 1,1 1-1,0-1 0,-1 1 1,1 0-1,0-1 0,-1 1 1,1 0-1,0 0 0,0-1 1,0 1-1,0 0 0,0 0 1,1 0-1,-1 0 0,0 1 1,2-2-1,34-14-6526,-22 11 2502,8-4-3631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3.145"/>
    </inkml:context>
    <inkml:brush xml:id="br0">
      <inkml:brushProperty name="width" value="0.025" units="cm"/>
      <inkml:brushProperty name="height" value="0.025" units="cm"/>
      <inkml:brushProperty name="color" value="#E71224"/>
    </inkml:brush>
  </inkml:definitions>
  <inkml:trace contextRef="#ctx0" brushRef="#br0">0 21 11147,'0'0'6689,"13"-3"-5488,-7 2-1099,74-14 1589,-74 14-1536,0 1 0,1-1 1,-1 1-1,1 0 0,-1 1 1,0 0-1,1 0 0,-1 0 0,0 0 1,0 1-1,10 4 0,-15-5-135,0-1-1,-1 1 0,1 0 0,0 0 1,0-1-1,-1 1 0,1 0 0,0 0 0,-1 0 1,1 0-1,-1 0 0,1 0 0,-1-1 1,1 1-1,-1 0 0,0 1 0,0-1 1,1 0-1,-1 0 0,0 0 0,0 0 0,0 0 1,0 0-1,0 0 0,0 0 0,0 0 1,-1 0-1,1 0 0,0 0 0,-1 0 0,1 0 1,0 0-1,-1 0 0,1 0 0,-1 0 1,0 0-1,1 0 0,-1-1 0,0 1 0,1 0 1,-1 0-1,0-1 0,0 1 0,-1 1 1,-40 32 860,40-33-805,-19 12 379,13-10-303,1 1 0,0 0-1,1 0 1,-1 1 0,1 0 0,0 0-1,0 0 1,0 1 0,1 0 0,0 0 0,-7 10-1,12-15-151,0-1-1,0 1 0,0 0 0,0 0 0,0-1 1,0 1-1,0 0 0,0 0 0,0-1 1,0 1-1,0 0 0,0 0 0,0 0 0,0-1 1,1 1-1,-1 0 0,0-1 0,1 1 0,-1 0 1,1-1-1,-1 1 0,0 0 0,1-1 1,0 1-1,-1-1 0,1 1 0,-1-1 0,1 1 1,0-1-1,-1 1 0,1-1 0,0 0 1,-1 1-1,1-1 0,0 0 0,-1 1 0,1-1 1,0 0-1,1 0 0,36 4 118,-30-3-102,175 1-2596,-119-2-1370,-23 0-1808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3.626"/>
    </inkml:context>
    <inkml:brush xml:id="br0">
      <inkml:brushProperty name="width" value="0.025" units="cm"/>
      <inkml:brushProperty name="height" value="0.025" units="cm"/>
      <inkml:brushProperty name="color" value="#E71224"/>
    </inkml:brush>
  </inkml:definitions>
  <inkml:trace contextRef="#ctx0" brushRef="#br0">0 12 10922,'0'0'7330,"10"6"-5739,6 0-1239,-1-1-1,1 0 1,0-1 0,1 0 0,-1-2 0,0 0 0,1 0 0,0-2-1,-1 0 1,18-3 0,204-17 582,148-4 299,-311 24-1179,0 3-1,135 24 1,-149-19-3919,-60-10 523,1-9-2456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5.561"/>
    </inkml:context>
    <inkml:brush xml:id="br0">
      <inkml:brushProperty name="width" value="0.025" units="cm"/>
      <inkml:brushProperty name="height" value="0.025" units="cm"/>
      <inkml:brushProperty name="color" value="#E71224"/>
    </inkml:brush>
  </inkml:definitions>
  <inkml:trace contextRef="#ctx0" brushRef="#br0">240 76 6566,'0'0'10223,"-6"-8"-7885,4 4-2199,0 1-1,0 0 1,-1 0-1,1 0 1,-1 0-1,0 0 1,0 1-1,0-1 1,0 1-1,-1 0 1,1 0-1,0 0 0,-1 0 1,0 0-1,1 1 1,-1 0-1,0 0 1,0 0-1,0 0 1,0 0-1,1 1 1,-1 0-1,0 0 1,0 0-1,0 0 1,0 0-1,0 1 0,0 0 1,0 0-1,0 0 1,-4 2-1,0 1-58,0 0 0,1 0-1,-1 0 1,1 1 0,0 0-1,1 1 1,-1-1 0,1 1-1,0 1 1,1-1 0,-1 1-1,1 0 1,1 0 0,-1 0-1,1 1 1,1 0 0,-1-1-1,1 2 1,0-1 0,1 0-1,0 0 1,1 1 0,-1-1-1,1 1 1,1 13 0,0-20-70,1 0-1,-1-1 1,1 1 0,0 0 0,-1 0 0,1-1 0,0 1 0,0 0 0,0-1 0,0 1 0,0-1 0,1 0 0,-1 1 0,0-1 0,1 0 0,-1 0 0,1 1 0,-1-1 0,1 0 0,0-1 0,-1 1 0,1 0 0,0 0-1,-1-1 1,1 1 0,0-1 0,0 1 0,0-1 0,0 0 0,-1 0 0,1 0 0,0 0 0,0 0 0,0 0 0,0 0 0,0-1 0,2 0 0,4 0 13,0-1 1,0 1-1,-1-2 1,1 1-1,0-1 1,-1 0-1,11-6 0,3-5 11,-1-1 0,-1 0 0,33-35-1,-43 41-23,-1-1-1,-1 1 1,1-1-1,-2-1 1,1 1-1,-2-1 1,1 0-1,-1-1 1,6-21-1,-14 26 1,-7 13 15,-8 11 25,10-5-29,1 0-1,0 1 0,1 0 0,-7 18 0,11-25-85,0 1 0,0 0-1,0-1 1,1 1 0,0 0-1,1 0 1,0 0 0,0 0-1,0 0 1,1 0-1,1 7 1,-1-13-196,0 1 0,0-1 0,1 1 0,-1-1 0,0 1 0,1-1 0,-1 0 0,1 0 0,-1 0 0,1 0 0,-1 0 0,1 0-1,0 0 1,0-1 0,-1 1 0,1-1 0,0 1 0,0-1 0,0 1 0,-1-1 0,1 0 0,0 0 0,0 0 0,0 0 0,0 0 0,0-1 0,0 1 0,-1-1 0,5 0 0,17-7-6428</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5.907"/>
    </inkml:context>
    <inkml:brush xml:id="br0">
      <inkml:brushProperty name="width" value="0.025" units="cm"/>
      <inkml:brushProperty name="height" value="0.025" units="cm"/>
      <inkml:brushProperty name="color" value="#E71224"/>
    </inkml:brush>
  </inkml:definitions>
  <inkml:trace contextRef="#ctx0" brushRef="#br0">36 0 11115,'0'0'9673,"0"12"-8339,-13 126 1473,4-57-2986,2-5-4563,7-80 304,-1-1 2796,0 1 265,-4-13-3423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6.251"/>
    </inkml:context>
    <inkml:brush xml:id="br0">
      <inkml:brushProperty name="width" value="0.025" units="cm"/>
      <inkml:brushProperty name="height" value="0.025" units="cm"/>
      <inkml:brushProperty name="color" value="#E71224"/>
    </inkml:brush>
  </inkml:definitions>
  <inkml:trace contextRef="#ctx0" brushRef="#br0">1 26 11243,'0'0'10345,"66"-2"-8871,-26 0-513,3-1-577,2-1-288,-2 2-64,-3 0-704,-9 1-1731,-10-3-2337,-5-1-3364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8.292"/>
    </inkml:context>
    <inkml:brush xml:id="br0">
      <inkml:brushProperty name="width" value="0.025" units="cm"/>
      <inkml:brushProperty name="height" value="0.025" units="cm"/>
      <inkml:brushProperty name="color" value="#E71224"/>
    </inkml:brush>
  </inkml:definitions>
  <inkml:trace contextRef="#ctx0" brushRef="#br0">34 1 12300,'0'0'12748,"0"10"-12252,-11 62 196,5-39-7,-4 57-1,10-89-671,0 0 0,0 0 1,1 0-1,-1 0 0,0 0 1,1 0-1,-1 0 0,0 0 0,1 0 1,-1 0-1,1 0 0,0-1 1,-1 1-1,1 0 0,0 0 1,-1 0-1,1-1 0,0 1 0,0 0 1,0-1-1,0 1 0,0 0 1,-1-1-1,1 0 0,0 1 0,0-1 1,0 1-1,0-1 0,1 0 1,-1 0-1,0 0 0,0 1 1,0-1-1,0 0 0,0 0 0,0 0 1,0-1-1,0 1 0,0 0 1,0 0-1,0-1 0,1 1 1,50-15 108,-32 6-147,0 2-1,0 0 1,0 1 0,1 1 0,0 1 0,31-2 0,-51 6 22,0 0 0,1 0 1,-1 0-1,1 0 0,-1 0 0,0 0 1,1 0-1,-1 0 0,0 1 1,1-1-1,-1 0 0,0 1 1,0-1-1,1 1 0,-1 0 0,0-1 1,0 1-1,0 0 0,0 0 1,0-1-1,0 1 0,0 0 1,0 0-1,0 0 0,0 1 0,0-1 1,0 0-1,-1 0 0,1 0 1,-1 0-1,1 1 0,-1-1 1,1 0-1,-1 1 0,0-1 1,1 0-1,-1 1 0,0-1 0,0 0 1,0 1-1,0-1 0,0 0 1,0 1-1,-1 1 0,0 1 14,0 1-1,0-1 1,-1 0 0,1 0-1,-1 0 1,0 0-1,0 0 1,-1 0-1,1-1 1,-1 1 0,0-1-1,0 1 1,-3 2-1,-8 5 192,1-1 0,-2-1 1,1 0-1,-1-1 0,-1 0 0,1-2 0,-1 1 0,0-2 0,-1 0 0,1-1 0,-1-1 0,0-1 1,-21 1-1,37-3-203,0 0 1,-1 0-1,1 0 1,0 0 0,-1-1-1,1 1 1,0 0-1,-1-1 1,1 1-1,0-1 1,0 0 0,-1 1-1,1-1 1,0 0-1,0 0 1,0 0-1,0 0 1,0 0 0,0 0-1,0 0 1,0 0-1,1 0 1,-1 0 0,0 0-1,1 0 1,-1-1-1,0 1 1,1 0-1,0-1 1,-1 1 0,1 0-1,0-1 1,0 1-1,0 0 1,-1-1-1,1 1 1,1 0 0,-1-1-1,0-1 1,1-1-256,-1 0 1,1 0 0,-1 0-1,1 0 1,0 0 0,1 0-1,-1 0 1,1 1 0,-1-1-1,1 1 1,0-1 0,5-5-1,50-37-10645,-33 26 2776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48.623"/>
    </inkml:context>
    <inkml:brush xml:id="br0">
      <inkml:brushProperty name="width" value="0.025" units="cm"/>
      <inkml:brushProperty name="height" value="0.025" units="cm"/>
      <inkml:brushProperty name="color" value="#E71224"/>
    </inkml:brush>
  </inkml:definitions>
  <inkml:trace contextRef="#ctx0" brushRef="#br0">0 101 11082,'0'0'2253,"4"-9"571,-2 4-2500,1-1 0,0 1-1,1-1 1,-1 1-1,1 0 1,0 0 0,0 1-1,1-1 1,-1 1-1,1 0 1,0 0 0,0 1-1,0-1 1,1 1-1,-1 0 1,1 0 0,0 1-1,0 0 1,0 0-1,10-2 1,-2 1 28,0 1 0,0 1 1,0 0-1,0 0 0,0 2 0,0 0 0,15 2 0,-26-2-271,1 0-1,-1 0 1,1 0-1,-1 0 0,1 1 1,-1-1-1,0 1 1,1 0-1,-1 0 0,0 0 1,0 0-1,-1 1 0,6 4 1,-6-4-21,-1-1-1,0 1 1,0-1 0,0 1 0,0-1 0,0 1-1,0 0 1,-1-1 0,1 1 0,-1 0 0,0 0-1,0-1 1,0 1 0,0 0 0,0 0 0,0 0-1,-1-1 1,0 1 0,1 0 0,-1-1 0,-2 4-1,-2 3 92,0 0 0,-1-1 0,0 0 0,0 0 0,-1 0 0,0 0 0,-1-1 0,0-1 0,0 1 0,0-1 0,0-1 0,-1 1 0,0-1 0,-1-1 0,1 0 0,-1 0 0,-11 2 0,131-17-350,-27 8-7199,-54 3-497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502"/>
    </inkml:context>
    <inkml:brush xml:id="br0">
      <inkml:brushProperty name="width" value="0.05" units="cm"/>
      <inkml:brushProperty name="height" value="0.05" units="cm"/>
    </inkml:brush>
  </inkml:definitions>
  <inkml:trace contextRef="#ctx0" brushRef="#br0">24 116 15323,'39'-23'1653,"1"2"0,1 2-1,81-27 1,-93 40-1201,-29 6-443,1 0 0,-1 0 0,0 0 1,0 0-1,1 0 0,-1 0 0,0 0 0,1-1 0,-1 1 0,0 0 0,0 0 1,1 0-1,-1 0 0,0 0 0,1 1 0,-1-1 0,0 0 0,1 0 0,-1 0 1,0 0-1,0 0 0,1 0 0,-1 0 0,0 0 0,0 1 0,1-1 0,-1 0 1,0 0-1,0 0 0,1 1 0,-1-1 0,0 0 0,0 0 0,0 1 0,0-1 0,1 0 1,-1 0-1,0 1 0,0-1 0,0 1 0,-7 10 205,-16 9 102,-49 33 0,9-8 16,40-28-209,-41 36 206,58-47-287,0 0 1,0 0-1,1 1 1,0 0 0,0 0-1,0 0 1,-4 10 0,8-16-38,1 0 0,-1 1 0,0-1 0,1 0 0,-1 0 0,1 1 0,0-1 0,-1 0-1,1 1 1,0-1 0,0 1 0,-1-1 0,1 0 0,0 1 0,1-1 0,-1 1 0,0-1 0,0 0 0,1 1 0,-1-1 0,0 0 0,1 1 0,-1-1 0,1 0 0,0 1 0,-1-1 0,1 0 0,0 0 0,0 0 0,0 0 0,0 0 0,0 0 0,0 0 0,0 0 0,0 0 0,0 0 0,1-1 0,-1 1 0,0 0 0,0-1 0,1 1 0,-1-1 0,0 1 0,1-1 0,-1 0 0,2 1 0,8 0-28,-1 0 1,0 0-1,1-1 1,18-2-1,-29 2 23,49-6-615,-1-2 0,-1-3 0,82-29-1,-84 24 134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1.551"/>
    </inkml:context>
    <inkml:brush xml:id="br0">
      <inkml:brushProperty name="width" value="0.025" units="cm"/>
      <inkml:brushProperty name="height" value="0.025" units="cm"/>
    </inkml:brush>
  </inkml:definitions>
  <inkml:trace contextRef="#ctx0" brushRef="#br0">150 73 3844,'0'0'6438,"7"-9"-3235,1 1-2230,-6 6-626,1-1 0,0 0 0,-1 0 0,1 0 0,-1 0-1,0 0 1,0-1 0,0 1 0,0 0 0,-1-1 0,0 0-1,2-4 1,-3 8-265,0-1-1,0 1 0,0 0 0,0-1 1,0 1-1,0 0 0,0 0 1,0-1-1,0 1 0,0 0 1,0-1-1,0 1 0,0 0 1,0 0-1,0-1 0,0 1 0,0 0 1,0-1-1,0 1 0,-1 0 1,1 0-1,0-1 0,0 1 1,0 0-1,-1 0 0,1 0 0,0-1 1,0 1-1,0 0 0,-1 0 1,1 0-1,0 0 0,0-1 1,-1 1-1,1 0 0,0 0 0,-1 0 1,1 0-1,0 0 0,0 0 1,-1 0-1,0 0 0,-18 2 511,-17 13-841,-20 23 300,54-36-67,-1 0 0,1 1 0,-1-1 0,1 0 0,0 1 0,0 0 1,0 0-1,0 0 0,0 0 0,1 0 0,-1 0 0,1 0 0,0 0 0,0 0 0,0 1 0,0-1 1,0 4-1,1-6 15,1 0 1,-1 0-1,1 0 0,-1-1 1,1 1-1,0 0 1,-1 0-1,1-1 0,0 1 1,-1 0-1,1-1 1,0 1-1,0-1 1,0 1-1,0-1 0,-1 1 1,1-1-1,0 0 1,0 1-1,0-1 0,0 0 1,2 0-1,28 7 96,-23-6-80,10 3-13,49 12 27,-64-16-35,-1 1 0,0 0 0,1 0 0,-1 0 0,0 0 0,0 0 0,0 0 0,0 1 0,0-1 0,0 1 0,0-1 0,0 1 0,0 0 0,-1 0 0,1 0 0,-1 0 0,1 0 0,-1 0 0,0 0 0,0 0 0,0 1 0,1 2 0,-2-3 39,0 0-1,0 0 1,-1 0-1,1 0 1,-1 0-1,1 0 1,-1 0-1,1 0 1,-1-1-1,0 1 1,0 0-1,0 0 1,0 0-1,-1-1 1,1 1-1,0-1 1,-1 1-1,1-1 1,-1 1-1,1-1 1,-1 0-1,-2 2 1,-47 25 1047,39-21-901,-9 4-53,10-4-227,0-1-1,-1 0 0,0-1 0,0 0 0,0 0 1,0-1-1,-1-1 0,-12 2 0,31-16-3960,14-10 69,6-8-1351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0.447"/>
    </inkml:context>
    <inkml:brush xml:id="br0">
      <inkml:brushProperty name="width" value="0.025" units="cm"/>
      <inkml:brushProperty name="height" value="0.025" units="cm"/>
      <inkml:brushProperty name="color" value="#E71224"/>
    </inkml:brush>
  </inkml:definitions>
  <inkml:trace contextRef="#ctx0" brushRef="#br0">37 1 14734,'0'0'3892,"-2"12"-2494,-6 39-345,-2 5-361,2 0 0,0 64 0,8-119-705,0 0 0,0 1 0,0-1 0,0 0 0,0 0 0,0 0 0,0 0 0,0 0 0,0 0 0,1 0 0,-1 0 0,0 0 0,1 0 0,-1 0 0,1 0 0,-1 0 0,1 0 0,-1 0 0,1 0 0,0 0 0,-1-1 0,1 1 0,0 0 0,0 0 0,0-1 0,0 1 0,0 0 0,-1-1 0,1 1 0,0-1 0,0 0 0,0 1 0,0-1 0,0 0 0,1 1 1,-1-1-1,0 0 0,0 0 0,0 0 0,0 0 0,0 0 0,0 0 0,0 0 0,0 0 0,0-1 0,0 1 0,0 0 0,0-1 0,0 1 0,2-1 0,2-1-402,1-1-1,-1 1 1,-1-1 0,1 0 0,0 0-1,-1-1 1,1 1 0,5-8 0,-2 1-1507,0-2 0,-1 1 0,10-19 0,1-8-3218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0.790"/>
    </inkml:context>
    <inkml:brush xml:id="br0">
      <inkml:brushProperty name="width" value="0.025" units="cm"/>
      <inkml:brushProperty name="height" value="0.025" units="cm"/>
      <inkml:brushProperty name="color" value="#E71224"/>
    </inkml:brush>
  </inkml:definitions>
  <inkml:trace contextRef="#ctx0" brushRef="#br0">69 0 8904,'0'0'11083,"-40"48"-9738,31-14-480,-6 4-64,10 3-193,5-1-159,0-1-257,0-6-128,5-7-32,6-6-64,0-11-545,-4-8-800,-1-1-993,-3-6-2114,-3-12-1858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1.145"/>
    </inkml:context>
    <inkml:brush xml:id="br0">
      <inkml:brushProperty name="width" value="0.025" units="cm"/>
      <inkml:brushProperty name="height" value="0.025" units="cm"/>
      <inkml:brushProperty name="color" value="#E71224"/>
    </inkml:brush>
  </inkml:definitions>
  <inkml:trace contextRef="#ctx0" brushRef="#br0">0 28 9961,'0'0'10026,"60"3"-9129,-15-3-481,2 0-256,8 0-160,-1-6 32,2-2-448,-9 2-2787,-7-5-3588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1.485"/>
    </inkml:context>
    <inkml:brush xml:id="br0">
      <inkml:brushProperty name="width" value="0.025" units="cm"/>
      <inkml:brushProperty name="height" value="0.025" units="cm"/>
      <inkml:brushProperty name="color" value="#E71224"/>
    </inkml:brush>
  </inkml:definitions>
  <inkml:trace contextRef="#ctx0" brushRef="#br0">0 135 14798,'0'0'6540,"14"2"-5713,8 1-556,2-1 1,-1-1-1,35-2 0,-45 0-242,0-1 1,0 0-1,0-1 0,-1 0 0,1-1 0,-1-1 1,0 0-1,0 0 0,13-9 0,-20 11-7,0-1-1,0 0 0,-1-1 0,0 1 0,0-1 1,0 0-1,6-9 0,-9 13-14,0 0-1,-1 0 1,1 0 0,0 0-1,-1 0 1,1 0-1,-1 0 1,0 0 0,1 0-1,-1 0 1,0-1-1,1 1 1,-1 0 0,0 0-1,0 0 1,0-1-1,0 1 1,0 0 0,-1 0-1,1 0 1,0 0 0,0-1-1,-1 1 1,1 0-1,-1 0 1,1 0 0,-1 0-1,1 0 1,-1 0-1,0 0 1,1 0 0,-1 0-1,0 0 1,0 1-1,0-1 1,0 0 0,1 0-1,-1 1 1,0-1-1,-1 0 1,1 1 0,0-1-1,0 1 1,0 0 0,0-1-1,-2 1 1,-8-3 15,1 1 0,-1 0 0,1 0 0,-1 1 0,0 1 0,0 0 0,1 1 0,-1 0 0,0 0 0,1 1 0,-1 0-1,1 1 1,-12 5 0,14-5 18,0 0 0,0 1-1,1 0 1,-1 0-1,1 1 1,0 0-1,1 0 1,-1 1-1,1-1 1,0 1 0,0 1-1,1-1 1,0 1-1,0 0 1,0 0-1,1 1 1,-3 8-1,5-14-17,1 1 1,0 0-1,0 0 0,1 0 0,-1-1 0,1 1 0,-1 0 0,1 0 0,0 0 0,0 0 0,0 0 0,0 0 0,1 0 0,-1 0 0,1-1 1,0 1-1,0 0 0,0 0 0,0-1 0,0 1 0,3 3 0,-1-2 6,0 0 1,1-1-1,-1 0 0,1 1 0,0-1 1,0-1-1,0 1 0,0 0 1,1-1-1,-1 0 0,9 3 0,10 1-325,0 0 0,0-2-1,1-1 1,26 1-1,7-2-3091,-1-2-3829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3.658"/>
    </inkml:context>
    <inkml:brush xml:id="br0">
      <inkml:brushProperty name="width" value="0.025" units="cm"/>
      <inkml:brushProperty name="height" value="0.025" units="cm"/>
      <inkml:brushProperty name="color" value="#E71224"/>
    </inkml:brush>
  </inkml:definitions>
  <inkml:trace contextRef="#ctx0" brushRef="#br0">8 1 12172,'0'0'5445,"0"9"-4356,0 9 32,-2 6 192,2 4-384,-5 6-385,5 1-223,0-1-193,0-3-64,5-3-64,2-4 64,4-7 0,0-7-128,-6-3-417,-1-7-1184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3.998"/>
    </inkml:context>
    <inkml:brush xml:id="br0">
      <inkml:brushProperty name="width" value="0.025" units="cm"/>
      <inkml:brushProperty name="height" value="0.025" units="cm"/>
      <inkml:brushProperty name="color" value="#E71224"/>
    </inkml:brush>
  </inkml:definitions>
  <inkml:trace contextRef="#ctx0" brushRef="#br0">1 2 10890,'0'0'9289,"48"1"-8200,-14 4-416,12-3-417,2-1-192,-3-1-64,-2 0-32,1 0-2242,-8-10-3844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5.039"/>
    </inkml:context>
    <inkml:brush xml:id="br0">
      <inkml:brushProperty name="width" value="0.025" units="cm"/>
      <inkml:brushProperty name="height" value="0.025" units="cm"/>
      <inkml:brushProperty name="color" value="#E71224"/>
    </inkml:brush>
  </inkml:definitions>
  <inkml:trace contextRef="#ctx0" brushRef="#br0">1 31 11018,'11'-31'7327,"-11"32"-7206,1-1 0,-1 0-1,0 0 1,1 1 0,-1-1-1,1 0 1,-1 1-1,0-1 1,0 0 0,1 1-1,-1-1 1,0 1 0,0-1-1,1 0 1,-1 1-1,0-1 1,0 1 0,0-1-1,1 1 1,-1-1 0,0 1-1,0-1 1,0 1-1,0-1 1,0 0 0,0 1-1,0-1 1,0 1 0,0-1-1,-1 1 1,1 0-1,2 70 1642,-2-61-1760,-3 87 490,1 52 1018,2-148-1496,0 0-1,0 0 0,1 0 1,-1-1-1,0 1 0,0 0 0,1 0 1,-1-1-1,1 1 0,-1 0 1,1-1-1,-1 1 0,1 0 1,-1-1-1,1 1 0,-1-1 1,1 1-1,0-1 0,-1 1 1,1-1-1,0 1 0,-1-1 1,1 0-1,0 1 0,0-1 0,-1 0 1,1 0-1,0 0 0,0 1 1,0-1-1,0 0 0,-1 0 1,1 0-1,0 0 0,0 0 1,0-1-1,-1 1 0,1 0 1,0 0-1,0 0 0,-1-1 1,1 1-1,0 0 0,0-1 1,36-17 219,-16 1-32,-2 0 0,32-37 0,-15-1-1138,-33 50 315,-1-1 0,0 1 0,0-1 1,0 1-1,-1-1 0,0 0 0,0 0 0,0-6 0,-2-2-3996,-4 1-2252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5.383"/>
    </inkml:context>
    <inkml:brush xml:id="br0">
      <inkml:brushProperty name="width" value="0.025" units="cm"/>
      <inkml:brushProperty name="height" value="0.025" units="cm"/>
      <inkml:brushProperty name="color" value="#E71224"/>
    </inkml:brush>
  </inkml:definitions>
  <inkml:trace contextRef="#ctx0" brushRef="#br0">0 1 11147,'0'0'4003,"0"51"-1504,11-36-866,-2 0 65,11-4-673,-1-2-705,3-1-256,1-3-32,5-4-768,-7-1-2275,-1 0-3139,-4-1-4901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5.740"/>
    </inkml:context>
    <inkml:brush xml:id="br0">
      <inkml:brushProperty name="width" value="0.025" units="cm"/>
      <inkml:brushProperty name="height" value="0.025" units="cm"/>
      <inkml:brushProperty name="color" value="#E71224"/>
    </inkml:brush>
  </inkml:definitions>
  <inkml:trace contextRef="#ctx0" brushRef="#br0">1 0 11627,'0'0'8872,"66"11"-8519,-35-11-289,7 0-64,-4 0-1858,2-1-3043,-7-8-3875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6.086"/>
    </inkml:context>
    <inkml:brush xml:id="br0">
      <inkml:brushProperty name="width" value="0.025" units="cm"/>
      <inkml:brushProperty name="height" value="0.025" units="cm"/>
      <inkml:brushProperty name="color" value="#E71224"/>
    </inkml:brush>
  </inkml:definitions>
  <inkml:trace contextRef="#ctx0" brushRef="#br0">0 297 10634,'0'0'14157,"11"1"-13788,-3-1-355,0 1 0,-1-1 1,1 0-1,0-1 0,-1 0 0,1 0 0,0-1 1,-1 0-1,0 0 0,1-1 0,-1 0 1,0 0-1,0-1 0,8-5 0,8-6-174,0-2 0,0-1 0,-2 0 0,0-2 0,30-37-1,-50 56 193,-10 12 203,5-5-169,-12 20 458,-23 48-1,35-67-473,2 0-1,-1-1 1,1 1-1,0 0 0,0 0 1,1 1-1,0-1 0,1 0 1,-1 0-1,1 0 1,0 1-1,1-1 0,2 11 1,-3-17-125,1 0-1,-1-1 1,1 1 0,0 0 0,-1-1 0,1 1 0,0 0-1,-1-1 1,1 1 0,0-1 0,-1 1 0,1-1 0,0 1-1,0-1 1,0 0 0,0 1 0,0-1 0,-1 0 0,1 0-1,0 1 1,0-1 0,0 0 0,2 0 0,21-3-6086,-8-7-1051</inkml:trace>
  <inkml:trace contextRef="#ctx0" brushRef="#br0" timeOffset="1">438 0 12684,'0'0'7287,"0"9"-6155,1 13-517,2 0 1,6 31 0,-3-27-445,-2 0-1,2 29 0,-6-46-133,0 0-1,-1 0 1,0 0-1,0 0 1,-1 0-1,0 0 1,-1 0-1,0-1 1,0 1-1,-6 9 1,1-3-43,-1-1 0,-1 0 0,-1 0 1,0-1-1,-19 18 0,-23 8-2303,46-35 1225,-1-1 1,1 0-1,-1 0 0,0 0 1,-13 2-1,-15-2-6726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1.898"/>
    </inkml:context>
    <inkml:brush xml:id="br0">
      <inkml:brushProperty name="width" value="0.025" units="cm"/>
      <inkml:brushProperty name="height" value="0.025" units="cm"/>
    </inkml:brush>
  </inkml:definitions>
  <inkml:trace contextRef="#ctx0" brushRef="#br0">6 0 13261,'0'0'9518,"1"14"-9406,-8 241 192,7-252-325,0 0 0,0 0 0,1 0-1,-1 0 1,0 0 0,1 0 0,0 0-1,0 0 1,0 0 0,0 0 0,1 0-1,-1 0 1,1 0 0,-1-1 0,1 1-1,0-1 1,0 1 0,0-1 0,0 0-1,1 0 1,-1 0 0,4 3 0,-1-3-557,0 1 0,0-1 0,0-1 0,0 1 0,0-1 0,0 0 0,0 0 0,1 0 0,-1 0 0,0-1 0,0 0 0,10-1 0,13-4-5166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6.582"/>
    </inkml:context>
    <inkml:brush xml:id="br0">
      <inkml:brushProperty name="width" value="0.025" units="cm"/>
      <inkml:brushProperty name="height" value="0.025" units="cm"/>
      <inkml:brushProperty name="color" value="#E71224"/>
    </inkml:brush>
  </inkml:definitions>
  <inkml:trace contextRef="#ctx0" brushRef="#br0">69 1 8840,'0'0'4335,"-1"9"-3571,-6 29 643,-16 49 0,-9 48 1562,29-120-2667,2 0 1,0 0 0,0 1 0,2-1-1,-1 0 1,2 0 0,4 16 0,-3-20-249,1-1 1,0 0 0,0 0-1,1 0 1,1-1 0,0 1-1,0-2 1,1 1 0,0 0-1,0-1 1,1-1-1,0 1 1,0-1 0,1 0-1,14 7 1,-4-2-657,1-2-1,0 0 1,1-1 0,0-1-1,0-1 1,35 7 0,7-5-5292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7.520"/>
    </inkml:context>
    <inkml:brush xml:id="br0">
      <inkml:brushProperty name="width" value="0.025" units="cm"/>
      <inkml:brushProperty name="height" value="0.025" units="cm"/>
      <inkml:brushProperty name="color" value="#E71224"/>
    </inkml:brush>
  </inkml:definitions>
  <inkml:trace contextRef="#ctx0" brushRef="#br0">37 0 10186,'0'0'10367,"-3"9"-9289,3-8-1067,-25 86 1911,22-78-1707,1 0 0,1 0 1,0 1-1,0-1 0,1 1 1,0-1-1,0 0 0,4 18 0,-3-25-202,0-1-1,0 1 0,0-1 0,0 0 0,0 1 0,0-1 0,0 0 0,1 0 0,-1 0 0,0 0 0,1 0 0,-1 0 1,1 0-1,0-1 0,-1 1 0,1 0 0,-1-1 0,1 1 0,0-1 0,-1 0 0,1 1 0,0-1 0,0 0 0,1 0 1,51-1 121,-44 0-127,82-13 27,-69 9-37,-1 1 1,41-2-1,-63 6 3,1 0 0,0 0 0,-1 0 0,1 0 1,0 1-1,-1-1 0,1 0 0,0 0 0,-1 0 0,1 0 0,-1 1 0,1-1 0,-1 0 0,1 1 0,0-1 0,-1 0 0,1 1 0,-1-1 0,1 1 0,-1-1 0,0 1 1,1-1-1,-1 1 0,1-1 0,-1 1 0,0-1 0,1 1 0,-1 0 0,0-1 0,0 1 0,0-1 0,1 1 0,-1 0 0,0-1 0,0 1 0,0 0 0,0-1 0,0 1 1,0 0-1,0-1 0,0 1 0,0 0 0,-1-1 0,1 1 0,0-1 0,0 1 0,-1 0 0,1-1 0,0 1 0,0-1 0,-1 1 0,1-1 0,-1 2 0,-22 30 141,11-23-24,-1-1 0,0 0 0,0-1-1,-1 0 1,0-1 0,0-1 0,0 0 0,-1-1-1,0 0 1,0-1 0,0-1 0,0 0-1,0-2 1,0 1 0,-18-3 0,32 2-146,1 0 0,0 0 0,-1 0 0,1 0 0,0 0 0,0 0 0,-1 0 0,1 0 0,0 0 0,-1 0 0,1-1 0,0 1 0,0 0 0,-1 0 0,1 0 0,0 0 0,0 0 0,-1-1 0,1 1 0,0 0 0,0 0 0,-1 0 0,1-1 0,0 1 0,0 0 0,0 0 0,0-1 0,-1 1 0,1 0 0,0 0 0,0-1 0,0 1 0,0 0 0,0-1 0,0 1 0,0 0 0,0 0 0,0-1 0,0 1 0,0 0 0,0-1 0,0 1 0,0 0 0,0 0 0,0-1 0,0 1 0,0 0 0,0-1 0,0 1 0,0 0 0,1 0 0,-1-1 0,0 1 0,0 0 0,0 0 0,1-1 0,-1 1 0,0 0 0,0 0 0,0 0 0,1-1 0,-1 1 0,0 0 0,0 0 0,1 0 0,-1 0 0,0 0 0,1 0 0,-1-1 0,21-11-3813,4 4-1305,4 0-3362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8.094"/>
    </inkml:context>
    <inkml:brush xml:id="br0">
      <inkml:brushProperty name="width" value="0.025" units="cm"/>
      <inkml:brushProperty name="height" value="0.025" units="cm"/>
      <inkml:brushProperty name="color" value="#E71224"/>
    </inkml:brush>
  </inkml:definitions>
  <inkml:trace contextRef="#ctx0" brushRef="#br0">1 156 7719,'0'0'10779,"15"-3"-9610,35-7-217,1 2 0,66 0 1,125 6 421,-141 3-1356,1064-59 158,-1001 39-155,-32 1 51,253 0 1,-396 22-2061,9-3 1554,1-1 1,-1 0 0,0 0 0,0 0 0,1 0 0,-1 0 0,0 0 0,1 0 0,-1 0 0,0-1 0,1 1 0,-1-1 0,-3-1 0,-9-11-8471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4:59.948"/>
    </inkml:context>
    <inkml:brush xml:id="br0">
      <inkml:brushProperty name="width" value="0.025" units="cm"/>
      <inkml:brushProperty name="height" value="0.025" units="cm"/>
      <inkml:brushProperty name="color" value="#E71224"/>
    </inkml:brush>
  </inkml:definitions>
  <inkml:trace contextRef="#ctx0" brushRef="#br0">229 79 12684,'0'0'5098,"-1"-10"-2770,-3-29-625,3 37-1604,1 1 0,-1-1 0,1 1 0,-1-1 0,0 1 0,0-1 0,0 1 0,0 0 0,0-1 0,0 1 0,0 0 0,0 0 0,0 0 0,-1 0 0,1 0 0,0 0 0,-1 0 0,1 0 0,0 0 0,-1 1 0,1-1 0,-1 1 0,0-1 0,1 1 0,-1-1 0,-1 1 0,-41-1 737,40 1-795,-3 1-33,0 1 1,0 0-1,0 0 0,1 1 1,-1 0-1,1 0 1,-1 0-1,1 1 1,0 0-1,0 0 1,1 1-1,-1-1 0,1 1 1,0 0-1,0 1 1,-4 6-1,5-8 9,1 1 0,-1 0 1,1 0-1,0 0 0,0 0 0,0 0 0,1 1 0,0-1 0,0 1 0,0 0 0,1-1 1,-1 1-1,2 0 0,-1 0 0,1 0 0,-1 0 0,2 0 0,-1 0 0,3 11 0,-2-15-8,0 0 0,1 0 0,-1-1 0,1 1 0,-1-1 0,1 1 0,0-1 0,0 0 0,0 1 0,0-1 0,0 0 0,0 0 0,0-1 0,0 1 0,0 0 0,0-1 0,0 1 0,0-1 0,1 1 0,-1-1 0,0 0 0,0 0 0,0 0 0,4-1 0,56-6 145,-46 1-305,1-1-1,-1-1 0,0 0 0,-1-1 0,0-1 0,-1 0 0,0-1 0,0-1 0,-1 0 0,-1 0 0,0-2 0,18-25 0,-29 38-430,-10 39-1948,7-28 1343,0-1 0,1 1 0,1-1 0,-1 1 0,3 16 1,4-8-3320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0.306"/>
    </inkml:context>
    <inkml:brush xml:id="br0">
      <inkml:brushProperty name="width" value="0.025" units="cm"/>
      <inkml:brushProperty name="height" value="0.025" units="cm"/>
      <inkml:brushProperty name="color" value="#E71224"/>
    </inkml:brush>
  </inkml:definitions>
  <inkml:trace contextRef="#ctx0" brushRef="#br0">51 1 14798,'0'0'3267,"-31"62"-1633,22-34-545,2 2-32,4-2-545,3 1-416,0-6-64,5-3-832,4-7-386,-2-6-63,-5-7-1217,2 0-2947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0.651"/>
    </inkml:context>
    <inkml:brush xml:id="br0">
      <inkml:brushProperty name="width" value="0.025" units="cm"/>
      <inkml:brushProperty name="height" value="0.025" units="cm"/>
      <inkml:brushProperty name="color" value="#E71224"/>
    </inkml:brush>
  </inkml:definitions>
  <inkml:trace contextRef="#ctx0" brushRef="#br0">0 1 14125,'0'0'7816,"69"39"-7112,-35-38-575,0-1-258,0 0-1632,-5 0-1666,0-4-3428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0.980"/>
    </inkml:context>
    <inkml:brush xml:id="br0">
      <inkml:brushProperty name="width" value="0.025" units="cm"/>
      <inkml:brushProperty name="height" value="0.025" units="cm"/>
      <inkml:brushProperty name="color" value="#E71224"/>
    </inkml:brush>
  </inkml:definitions>
  <inkml:trace contextRef="#ctx0" brushRef="#br0">99 0 12684,'0'0'6134,"-8"12"-3529,-4 3-1880,-37 49 2940,45-59-3415,0 1 0,1-1 1,0 1-1,0 0 0,0 0 0,1 0 0,0 0 0,0 0 1,-2 12-1,5-17-244,-1 0 1,0-1-1,0 1 1,1-1 0,-1 1-1,0 0 1,1-1-1,-1 1 1,1-1-1,-1 1 1,0-1 0,1 0-1,-1 1 1,1-1-1,0 1 1,-1-1-1,1 0 1,-1 1 0,1-1-1,-1 0 1,1 0-1,0 0 1,-1 1-1,1-1 1,0 0 0,-1 0-1,1 0 1,0 0-1,-1 0 1,2 0-1,27 0 54,-21-1-99,25 0-829,42-1-1429,-72 2 2252,-1 0-1,1 0 1,0 1 0,0-1-1,0 1 1,-1-1-1,1 1 1,0 0-1,0 0 1,-1 1 0,1-1-1,-1 0 1,1 1-1,-1-1 1,0 1 0,1 0-1,-1 0 1,0 0-1,2 3 1,-3-3 78,0 0 0,0 0 0,0 0 0,0-1 1,-1 1-1,1 0 0,-1 0 0,1 0 0,-1 1 0,0-1 0,1 0 1,-1 0-1,0 0 0,-1 0 0,1 0 0,0 0 0,-1 0 0,1 0 1,-1 0-1,1 0 0,-3 3 0,1-1 68,0 0 0,-1-1 1,0 1-1,0-1 0,0 1 0,0-1 1,0 0-1,-1 0 0,-6 4 0,2-2 176,-1 0-1,0 0 0,0-1 0,-1 0 1,1 0-1,-1-1 0,1-1 1,-16 3-1,24-5-241,-1 1 0,0-1 0,0 0 1,0 0-1,0 0 0,0 0 0,0 0 1,1 0-1,-1-1 0,0 1 0,0-1 0,0 1 1,0-1-1,1 0 0,-1 1 0,0-1 0,1 0 1,-1 0-1,1 0 0,-1 0 0,1-1 0,-1 1 1,1 0-1,0-1 0,-1 1 0,1-1 1,0 1-1,-2-4 0,2-1-723,-1-1 0,0 1-1,1-1 1,1 0 0,-1 1 0,1-1 0,0-6 0,0 11 8,0 0 1,0 0 0,1 0-1,-1 0 1,0 0 0,1 0-1,-1 0 1,1 1 0,0-1-1,-1 0 1,1 0 0,0 1 0,0-1-1,0 1 1,2-3 0,10-12-8850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1.359"/>
    </inkml:context>
    <inkml:brush xml:id="br0">
      <inkml:brushProperty name="width" value="0.025" units="cm"/>
      <inkml:brushProperty name="height" value="0.025" units="cm"/>
      <inkml:brushProperty name="color" value="#E71224"/>
    </inkml:brush>
  </inkml:definitions>
  <inkml:trace contextRef="#ctx0" brushRef="#br0">50 9 14638,'0'0'2968,"8"-2"-411,-4 1-2394,5-1 494,-1 1 1,1-1-1,0 2 1,-1-1-1,15 2 1,-21-1-592,0 0 0,0 0-1,0 1 1,0-1 0,-1 1-1,1-1 1,0 1 0,0 0 0,-1 0-1,1-1 1,-1 1 0,1 0-1,0 1 1,-1-1 0,0 0 0,1 0-1,-1 1 1,0-1 0,0 0-1,1 1 1,-1 0 0,0-1 0,-1 1-1,1-1 1,0 1 0,0 0-1,-1 0 1,1-1 0,-1 1 0,1 0-1,-1 0 1,0 0 0,0 0-1,0-1 1,0 1 0,0 4 0,-1-3-3,0-1 1,0 1-1,0 0 1,0-1-1,0 1 1,0 0-1,-1-1 1,1 1-1,-1-1 1,0 0-1,0 0 1,0 1-1,0-1 1,0-1-1,0 1 1,0 0-1,-4 2 1,-51 29 756,41-25-408,5-3-155,-25 14 377,35-19-621,0 0-1,0 1 0,0-1 0,0 0 1,1 1-1,-1-1 0,0 1 0,0 0 1,0-1-1,1 1 0,-1 0 1,0-1-1,1 1 0,-1 0 0,0 0 1,1 0-1,-1-1 0,1 1 0,0 0 1,-1 0-1,1 0 0,-1 0 1,1 0-1,0 0 0,0 0 0,0 1 1,1 0-11,0-1 0,1 0 0,-1 1 0,0-1 0,1 0 0,0 0 0,-1 0 0,1 0 0,0 0 1,-1 0-1,1-1 0,0 1 0,0-1 0,0 1 0,0-1 0,2 1 0,40 5 25,-34-5-41,108 8-1847,-39-7-4270,-43-2 462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1.843"/>
    </inkml:context>
    <inkml:brush xml:id="br0">
      <inkml:brushProperty name="width" value="0.025" units="cm"/>
      <inkml:brushProperty name="height" value="0.025" units="cm"/>
      <inkml:brushProperty name="color" value="#E71224"/>
    </inkml:brush>
  </inkml:definitions>
  <inkml:trace contextRef="#ctx0" brushRef="#br0">0 0 17008,'0'0'4709,"33"53"-2852,-15-31-800,5 3-64,4-5-544,8-3-225,1-5-96,3-5-96,1-6-64,-4-1-769,-2-2-1121,-3-13-1281,-12-3-1441,0-4-2307</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2.202"/>
    </inkml:context>
    <inkml:brush xml:id="br0">
      <inkml:brushProperty name="width" value="0.025" units="cm"/>
      <inkml:brushProperty name="height" value="0.025" units="cm"/>
      <inkml:brushProperty name="color" value="#E71224"/>
    </inkml:brush>
  </inkml:definitions>
  <inkml:trace contextRef="#ctx0" brushRef="#br0">203 1 9641,'0'0'10634,"-29"62"-9032,13-29-65,-8 2-192,4 7-480,-7 2-448,0 2-257,9-3-64,0-5-64,6-6-160,3-9-993,7-8-1378,2-9-1472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2.261"/>
    </inkml:context>
    <inkml:brush xml:id="br0">
      <inkml:brushProperty name="width" value="0.025" units="cm"/>
      <inkml:brushProperty name="height" value="0.025" units="cm"/>
    </inkml:brush>
  </inkml:definitions>
  <inkml:trace contextRef="#ctx0" brushRef="#br0">131 5 6438,'0'0'6561,"-11"3"-3892,-2 1-2017,0 1 0,1 0 0,-1 1 0,-12 8 0,21-12-466,0 1 1,0 0-1,0 0 0,1 0 1,-1 1-1,1-1 1,0 1-1,-4 5 1,6-7-156,0 0 1,0 0 0,0 0 0,0 0 0,1 0-1,-1 0 1,1 0 0,-1 0 0,1 0 0,0 0-1,-1 1 1,1-1 0,0 0 0,1 0 0,-1 0-1,0 0 1,1 0 0,-1 0 0,1 0 0,0 3-1,1-3 16,0 0 0,-1-1 0,1 1-1,0 0 1,0-1 0,0 1 0,0-1 0,0 1-1,0-1 1,0 0 0,0 0 0,1 0-1,-1 0 1,0-1 0,1 1 0,-1 0-1,1-1 1,-1 0 0,1 1 0,-1-1-1,5-1 1,2 2 198,-1-1 0,1-1 0,0 0-1,16-3 1,-22 3-150,0 0 1,1 0-1,-1 0 0,0-1 0,0 1 0,0-1 0,0 0 1,-1 0-1,1 0 0,0 0 0,-1 0 0,1-1 1,-1 1-1,0-1 0,0 0 0,0 1 0,0-1 0,0 0 1,-1 0-1,1 0 0,-1 0 0,0-1 0,0 1 1,0 0-1,0 0 0,-1-1 0,1 1 0,-1-1 0,0-3 1,0 4-81,0 1 0,-1-1 0,1 0 0,-1 1 0,0-1 0,0 1 0,0-1 0,0 1 1,0-1-1,0 1 0,0 0 0,-1-1 0,0 1 0,1 0 0,-4-3 0,3 3-217,-1 0 1,0 0-1,1 0 0,-1 1 0,0-1 0,0 1 0,0 0 0,0 0 0,0 0 0,0 0 0,0 0 0,0 1 1,0-1-1,-1 1 0,-4 0 0,7 1-350,0 0 1,1 0 0,-1 0-1,0 0 1,1 0 0,-1 1-1,1-1 1,-1 0 0,1 0-1,0 1 1,-1-1 0,1 0-1,0 0 1,0 1 0,0-1-1,0 0 1,0 1 0,0-1-1,0 0 1,1 1-1,-1-1 1,0 0 0,1 0-1,0 3 1,8 7-7104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02.701"/>
    </inkml:context>
    <inkml:brush xml:id="br0">
      <inkml:brushProperty name="width" value="0.025" units="cm"/>
      <inkml:brushProperty name="height" value="0.025" units="cm"/>
      <inkml:brushProperty name="color" value="#E71224"/>
    </inkml:brush>
  </inkml:definitions>
  <inkml:trace contextRef="#ctx0" brushRef="#br0">268 1 8008,'0'0'16533,"-4"12"-15535,-4 8-630,0-1 1,-1 1-1,-1-1 0,-24 33 1,1-12 256,22-29-504,1 1-1,0 0 1,0 1 0,1 0-1,1 0 1,1 1 0,-7 15-1,15-24-162,7-14-392,9-16-819,8-22-1454,39-96 1,-74 172 3410,1 1 0,1 0 0,-4 36 0,10-55-519,1 0 1,0 1 0,1-1 0,0 0 0,0 1 0,1-1-1,1 0 1,0 0 0,1 0 0,0 0 0,0 0-1,8 15 1,-10-24-155,0 0 0,0 0 0,0 0 0,0 0 0,1 0 1,-1 0-1,0-1 0,1 1 0,0 0 0,-1-1 0,1 1 0,0-1 0,0 0 0,0 0 0,0 0 0,0 0 0,0 0 0,0 0 0,0 0 0,1-1 0,-1 1 0,0-1 0,0 1 0,1-1 0,-1 0 0,3 0 0,-4-2-26,-1 0-1,1 0 0,-1-1 0,1 1 0,-1 0 0,0 0 0,0 0 0,0-1 0,0 1 0,0 0 1,-1 0-1,0-3 0,-3-8-177,-2 1 0,1-1 0,-2 1 0,1 0 0,-2 0 0,1 1-1,-2 0 1,-11-12 0,-4-8-164,-3-7 193,17 22 247,0 1 0,-1 0 0,-1 1 0,-1 0-1,0 1 1,-23-19 0,33 31 185,7 6-207,10 8-44,29 11-86,1-3 1,81 27-1,-31-20-4498,-56-18-1047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10.153"/>
    </inkml:context>
    <inkml:brush xml:id="br0">
      <inkml:brushProperty name="width" value="0.025" units="cm"/>
      <inkml:brushProperty name="height" value="0.025" units="cm"/>
      <inkml:brushProperty name="color" value="#E71224"/>
    </inkml:brush>
  </inkml:definitions>
  <inkml:trace contextRef="#ctx0" brushRef="#br0">863 225 4324,'0'0'5376,"-9"-2"-4645,2-1-300,-1 1-1,-1 1 0,1 0 1,0 0-1,0 0 1,0 1-1,0 0 0,-1 1 1,1 0-1,0 0 1,0 1-1,0 0 0,0 0 1,1 1-1,-11 4 1,-81 38 922,70-33-1084,1 0 1,-35 21 0,2 4-141,39-24-120,-1 0 0,2 1 0,-1 1 1,2 1-1,0 1 0,1 1 0,-24 29 1,-13 37 96,-76 154 1,114-204-101,14-24-24,0 0 1,0 0 0,1 1 0,1-1-1,-1 0 1,2 1 0,0 0 0,0-1-1,1 1 1,0 0 0,3 19 0,-2-21 2,1 0 1,0 0 0,0-1-1,1 0 1,0 1 0,0-1-1,1 0 1,0 0 0,0-1-1,1 1 1,0-1 0,1 0-1,-1 0 1,11 9 0,8 2-54,1-1 1,1-2 0,0 0-1,1-2 1,0-1-1,1-1 1,40 10 0,-48-17 88,1-1 0,-1 0 0,1-2 0,-1 0 0,1-1 1,31-5-1,-1-3 57,70-23 0,-5 5 196,1 5 0,161-9 0,-201 25-114,0 4 0,1 3 0,-1 3 1,138 29-1,-138-21-76,0-3 0,90-1 0,158-14 145,-202 0-203,-75 2-18,1-3 0,-2-2 0,1-2 0,-1-2 0,-1-3 0,0-1 0,50-25 0,-49 21-11,1 2 1,1 2-1,0 2 0,2 2 1,65-6-1,-86 16 1,1-2 0,-1 0 0,0-3 0,-1 0 0,0-2 0,0-1 0,0-1 0,-2-2-1,1 0 1,-2-2 0,0-1 0,39-32 0,-38 25-27,0-1-1,-2-1 0,43-55 0,-59 67 22,-1 1-1,-1-1 1,0 0-1,0 0 1,-1-1-1,-1 0 1,0 0-1,-1 0 1,-1-1-1,0 1 1,-1-1-1,0-18 1,-2 18-3,-1 1 0,0 0 0,-1 0 0,-1 1 0,0-1 0,-1 0 0,0 1 0,-1 0 1,-1 0-1,0 0 0,0 1 0,-1-1 0,-1 2 0,-16-20 0,12 18-10,-1 1 1,-1 0-1,1 1 1,-2 0-1,1 1 0,-2 1 1,1 0-1,-1 1 1,0 1-1,-1 0 0,-23-5 1,-324-83-12,297 76 38,0 2 0,-2 4 1,0 2-1,-125-3 1,84 21-3,0 4 1,-166 38 0,143-23 45,74-15-20,-589 91 639,469-82-621,-342 82 0,402-70-102,-3-1-960,2 5 0,-119 54 0,160-49-2285,8 9-1831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19.484"/>
    </inkml:context>
    <inkml:brush xml:id="br0">
      <inkml:brushProperty name="width" value="0.025" units="cm"/>
      <inkml:brushProperty name="height" value="0.025" units="cm"/>
      <inkml:brushProperty name="color" value="#E71224"/>
    </inkml:brush>
  </inkml:definitions>
  <inkml:trace contextRef="#ctx0" brushRef="#br0">441 5 3748,'0'0'864,"-12"0"-1029,-72-1-742,21-2 2734,0 3 0,0 3 0,-89 16 0,149-17 92,9 0-396,27 0 561,48 0-153,322-22-1162,-249 10-2531,-161 10-3239,-3 0 3267,-4 0 264,-21 1-4434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19.826"/>
    </inkml:context>
    <inkml:brush xml:id="br0">
      <inkml:brushProperty name="width" value="0.025" units="cm"/>
      <inkml:brushProperty name="height" value="0.025" units="cm"/>
      <inkml:brushProperty name="color" value="#E71224"/>
    </inkml:brush>
  </inkml:definitions>
  <inkml:trace contextRef="#ctx0" brushRef="#br0">94 50 5541,'-11'3'4004,"1"0"-3087,3-2-407,0 0 0,0 1-1,0 0 1,0 0-1,1 1 1,-1 0 0,1 0-1,-11 6 1,17-9-467,0 0 0,0 1 0,0-1 0,0 0 0,0 0 1,-1 0-1,1 0 0,0 0 0,0 0 0,0 1 0,0-1 0,0 0 0,0 0 0,0 0 0,0 0 1,0 0-1,-1 1 0,1-1 0,0 0 0,0 0 0,0 0 0,0 0 0,0 1 0,0-1 0,0 0 1,0 0-1,0 0 0,0 1 0,0-1 0,0 0 0,1 0 0,-1 0 0,0 0 0,0 1 0,0-1 1,0 0-1,0 0 0,0 0 0,0 0 0,0 0 0,0 0 0,1 1 0,-1-1 0,0 0 0,0 0 1,0 0-1,0 0 0,13 5 836,16-1 49,255-2 596,-139-19-3374,-112 10 42,0-1 0,36-15 0,-27 3-2484,-11-4-2797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0.170"/>
    </inkml:context>
    <inkml:brush xml:id="br0">
      <inkml:brushProperty name="width" value="0.025" units="cm"/>
      <inkml:brushProperty name="height" value="0.025" units="cm"/>
      <inkml:brushProperty name="color" value="#E71224"/>
    </inkml:brush>
  </inkml:definitions>
  <inkml:trace contextRef="#ctx0" brushRef="#br0">0 11 13581,'0'0'4404,"14"-3"-4233,7 0 11,1 1 1,-1 0-1,1 2 0,0 0 1,37 6-1,-24 0-126,50 11 35,-78-15-87,0 0-1,0 1 1,-1-1-1,1 1 1,-1 1-1,0-1 0,1 1 1,-2 0-1,8 6 1,-12-8 15,0-1 1,0 1-1,0 0 1,0-1-1,0 1 1,0 0-1,0 0 1,-1 0-1,1 0 1,0 0 0,-1 0-1,0 0 1,0-1-1,1 1 1,-1 0-1,0 0 1,0 0-1,-1 0 1,1 0-1,0 0 1,-1 0-1,1 0 1,-1 0-1,0 0 1,1 0-1,-1 0 1,0-1-1,0 1 1,0 0 0,-1-1-1,1 1 1,0 0-1,-1-1 1,1 0-1,-3 2 1,-8 10 232,0-1 0,-2 0 0,-15 10 0,12-9-132,-28 27-78,-8 6-1335,17-20-4631,16-17-5634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0.871"/>
    </inkml:context>
    <inkml:brush xml:id="br0">
      <inkml:brushProperty name="width" value="0.025" units="cm"/>
      <inkml:brushProperty name="height" value="0.025" units="cm"/>
      <inkml:brushProperty name="color" value="#E71224"/>
    </inkml:brush>
  </inkml:definitions>
  <inkml:trace contextRef="#ctx0" brushRef="#br0">256 71 8840,'-3'12'3113,"-10"53"-786,2 0 1,-3 77-1,14-105-2436,10 69-1,-39-140-7579,1 2 4627,-1-3 594,-2-1 2245,-26-42 0,50 67 956,0 0 0,1 0 0,0-1 0,1 1 0,1-1 0,0-1 0,0 1 0,-3-25 0,7 33-491,0 1-1,0-1 0,0 0 1,0 0-1,1 0 0,0 0 1,-1 1-1,2-1 0,-1 0 1,0 1-1,1-1 0,-1 0 1,1 1-1,0 0 0,0-1 1,5-4-1,-2 2-11,1 1 0,0 0 0,0 0 1,0 1-1,0 0 0,1 0 0,-1 0 0,10-3 0,7-1 287,0 1-1,0 0 0,1 2 0,37-4 0,-57 9-443,24-3 362,1 0 1,40 4 0,-63-1-412,1 0 0,-1 1 0,1 0-1,-1 0 1,1 1 0,-1 0-1,0 0 1,1 1 0,-1-1-1,-1 1 1,1 0 0,0 1 0,-1 0-1,1-1 1,-1 2 0,8 7-1,-11-9-4,0 0 0,0 0 0,0 0 0,0 1 0,0-1 0,-1 1 0,0 0-1,1-1 1,-1 1 0,-1 0 0,1-1 0,0 1 0,-1 0 0,0 0 0,0 0 0,0 0 0,0-1-1,-1 1 1,1 0 0,-1 0 0,0 0 0,0-1 0,-1 1 0,1-1 0,-1 1 0,0-1 0,1 1-1,-1-1 1,-4 4 0,-7 10 259,0-1-1,-1-1 0,-1 0 1,-21 16-1,4-4 134,28-23-392,1 0 0,-1 0 0,0 0 0,1 0 0,0 1 0,-5 9 0,8-14-24,-1 1-1,1 0 1,0 0-1,-1 0 1,1 0-1,0 0 1,0 0-1,0 0 1,0 0 0,0-1-1,0 1 1,0 0-1,0 0 1,1 0-1,-1 0 1,0 0 0,0 0-1,1 0 1,-1-1-1,0 1 1,1 0-1,-1 0 1,1 0-1,-1-1 1,1 1 0,0 0-1,-1-1 1,1 1-1,0 0 1,-1-1-1,1 1 1,0-1 0,0 1-1,-1-1 1,1 0-1,0 1 1,0-1-1,0 0 1,0 1-1,0-1 1,0 0 0,-1 0-1,1 0 1,0 0-1,0 0 1,1 0-1,20 4-1148,-1-2-1,37 1 0,10-5-3969,-67 2 5038,49-3-5066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1.259"/>
    </inkml:context>
    <inkml:brush xml:id="br0">
      <inkml:brushProperty name="width" value="0.025" units="cm"/>
      <inkml:brushProperty name="height" value="0.025" units="cm"/>
      <inkml:brushProperty name="color" value="#E71224"/>
    </inkml:brush>
  </inkml:definitions>
  <inkml:trace contextRef="#ctx0" brushRef="#br0">1 89 15310,'0'0'6396,"12"2"-6145,0 0-214,-1 0 0,1-1 1,0-1-1,0 0 1,21-4-1,-28 4-23,0-1 1,-1 0-1,1 0 1,0 0-1,0-1 1,-1 1-1,1-1 1,-1 0-1,1-1 1,-1 1-1,0-1 1,0 0-1,0 0 1,-1 0-1,1 0 1,0-1-1,-1 1 1,0-1-1,0 0 1,3-5-1,-6 9 9,1-1-1,0 0 1,-1 0 0,1 1-1,-1-1 1,1 0 0,-1 0-1,0 0 1,1 1-1,-1-1 1,0 0 0,1 0-1,-1 0 1,0 0-1,0 0 1,0 0 0,0 0-1,0 0 1,0 0-1,0 0 1,0 1 0,0-1-1,0 0 1,-1 0-1,1 0 1,0 0 0,-1 0-1,1 0 1,0 1-1,-1-1 1,1 0 0,-1 0-1,1 0 1,-1 1 0,0-1-1,1 0 1,-1 1-1,0-1 1,1 1 0,-1-1-1,0 1 1,0-1-1,0 1 1,1-1 0,-1 1-1,0 0 1,0-1-1,0 1 1,0 0 0,0 0-1,0 0 1,0-1-1,0 1 1,0 0 0,1 0-1,-1 1 1,0-1-1,0 0 1,0 0 0,-1 1-1,-5-1-8,1 1 0,0 1 0,0-1 0,0 1-1,0 0 1,1 0 0,-11 5 0,8-1 24,0 0 1,0 0-1,1 1 1,-1 0-1,2 1 1,-1-1-1,-7 12 1,11-14-29,0 0 0,0 0 0,1 0 0,-1 0 0,1 0 0,1 1 0,-1-1 0,1 1 0,-1-1 0,2 1 0,-1 0 1,1-1-1,0 1 0,0 8 0,1-11-79,0 0 0,0 0 1,0-1-1,1 1 0,-1 0 1,1 0-1,0-1 0,-1 1 1,1-1-1,0 0 0,0 0 1,1 1-1,-1-1 0,0 0 1,1-1-1,-1 1 0,1 0 1,0-1-1,0 0 0,-1 1 1,1-1-1,0 0 0,0 0 1,0-1-1,0 1 0,0-1 1,4 1-1,5 1-983,1-1-1,-1 0 1,1-1-1,0 0 1,16-3 0,19-10-4735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1.601"/>
    </inkml:context>
    <inkml:brush xml:id="br0">
      <inkml:brushProperty name="width" value="0.025" units="cm"/>
      <inkml:brushProperty name="height" value="0.025" units="cm"/>
      <inkml:brushProperty name="color" value="#E71224"/>
    </inkml:brush>
  </inkml:definitions>
  <inkml:trace contextRef="#ctx0" brushRef="#br0">200 0 15086,'-12'3'1388,"-4"2"-747,0 1 0,0 1 0,0 0 0,-25 16 0,34-19-387,1 0 0,0 1 0,0-1 0,0 1 1,0 1-1,1-1 0,-1 1 0,1 0 0,1 0 0,-1 0 0,1 1 1,1-1-1,-1 1 0,1 0 0,-3 8 0,6-15-249,0 1 0,0 0 0,0 0 1,0-1-1,0 1 0,0 0 0,0-1 0,0 1 0,0 0 0,0 0 0,0-1 0,0 1 1,0 0-1,1-1 0,-1 1 0,0 0 0,1-1 0,-1 1 0,0-1 0,1 1 0,-1 0 0,1-1 1,-1 1-1,1-1 0,-1 1 0,1-1 0,-1 1 0,1-1 0,0 0 0,0 1 0,28 6 130,33-9 122,-46-1-267,0-1 0,0-1 0,0 0 0,-1-1 0,0-1 0,0-1 0,-1 0 0,0 0 0,0-1 0,-1-1 0,0-1 0,-1 0 0,0 0 0,-1-1 0,13-16 0,-22 22 672,-5 6-250,-13 12-102,-19 25-93,34-35-203,-1 1 0,0 0 0,0 0 0,1-1 0,0 1 0,0 0 0,-1 0 0,2 1 0,-1-1 0,0 0 0,1 0-1,-1 0 1,1 0 0,0 1 0,0-1 0,0 0 0,0 0 0,1 1 0,0-1 0,-1 0 0,1 0 0,0 0 0,0 0 0,2 3-1,0-3-46,-1 0 0,1 0-1,0 0 1,0-1-1,0 1 1,0-1 0,1 0-1,-1 0 1,1 0-1,-1 0 1,1-1-1,-1 1 1,1-1 0,0 0-1,0 0 1,0 0-1,0-1 1,0 1-1,5-1 1,5 1-1140,0-1-1,0 0 1,0-1 0,18-3-1,10-12-5979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1.957"/>
    </inkml:context>
    <inkml:brush xml:id="br0">
      <inkml:brushProperty name="width" value="0.025" units="cm"/>
      <inkml:brushProperty name="height" value="0.025" units="cm"/>
      <inkml:brushProperty name="color" value="#E71224"/>
    </inkml:brush>
  </inkml:definitions>
  <inkml:trace contextRef="#ctx0" brushRef="#br0">206 81 9321,'0'0'2867,"7"-9"223,22-31-378,-28 39-2495,0 0-1,0 0 1,0-1 0,0 1-1,0 0 1,-1 0-1,1-1 1,-1 1-1,1-1 1,-1 1-1,1-1 1,-1 1 0,0-1-1,0 1 1,0-3-1,0 3-154,0 1 0,0-1 0,-1 1 1,1-1-1,0 1 0,-1 0 0,1-1 0,0 1 0,-1-1 0,1 1 0,0 0 0,-1-1 0,1 1 0,-1 0 0,1 0 0,-1-1 0,1 1 0,-1 0 0,1 0 1,-1 0-1,1-1 0,-1 1 0,1 0 0,-1 0 0,1 0 0,-1 0 0,0 0 0,-39 7 437,23 0-462,1 0 1,0 1-1,0 1 1,0 0-1,-15 13 0,22-16 26,1 0 0,1 1 1,-1 0-1,1 0 0,1 0 0,-1 1 0,1 0 0,0 1 0,1-1 0,-7 17 0,11-23-56,0 0 0,0 0 0,1 0 0,-1 0 1,1 0-1,-1 0 0,1 0 0,0 0 0,0 0 0,0 0 0,0 0 1,0 0-1,0 0 0,1 0 0,-1 0 0,1 1 0,-1-1 0,1-1 0,0 1 1,0 0-1,0 0 0,0 0 0,0 0 0,0-1 0,1 1 0,-1 0 0,0-1 1,1 1-1,-1-1 0,1 0 0,0 1 0,-1-1 0,1 0 0,0 0 1,0 0-1,0 0 0,0 0 0,0-1 0,0 1 0,0 0 0,0-1 0,0 0 1,2 1-1,14 2-120,-1-1-1,1-1 1,0 0 0,21-3 0,-19 1-324,59-6-2640,-28-4-1955,15-10-7225</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2.583"/>
    </inkml:context>
    <inkml:brush xml:id="br0">
      <inkml:brushProperty name="width" value="0.025" units="cm"/>
      <inkml:brushProperty name="height" value="0.025" units="cm"/>
      <inkml:brushProperty name="color" value="#E71224"/>
    </inkml:brush>
  </inkml:definitions>
  <inkml:trace contextRef="#ctx0" brushRef="#br0">48 37 7847,'0'0'6433,"8"-8"-3144,25-19-1047,-33 27-2216,0 0 0,0-1 0,1 1 0,-1 0 0,0 0 0,0 0 1,1 0-1,-1 0 0,0 0 0,1 0 0,-1 0 0,0 0 0,0 0 0,1 0 0,-1 0 1,0 0-1,0 0 0,1 0 0,-1 0 0,0 0 0,0 0 0,1 1 0,-1-1 0,0 0 1,0 0-1,1 0 0,-1 0 0,0 0 0,0 1 0,0-1 0,0 0 0,1 0 0,-1 0 1,0 1-1,0-1 0,0 0 0,0 0 0,0 1 0,1-1 0,-1 0 0,0 0 0,0 1 1,0-1-1,0 0 0,0 0 0,0 1 0,0-1 0,0 0 0,0 0 0,0 1 0,0-1 1,0 0-1,0 1 0,0-1 0,0 0 0,0 0 0,-1 1 0,1-1 0,0 0 0,0 0 1,-2 20 488,-3 16 408,-5 24 465,-2 95 1,12-130-1156,-1-14-175,0-1-1,1 0 0,1 1 0,-1-1 1,2 0-1,0 1 0,0-1 0,0 0 1,5 10-1,2-11 130,-4-16 104,-2-21 16,-5 18-333,1 0 0,-1 0 0,-1 0-1,0 0 1,-1 0 0,1 1 0,-2-1 0,1 1 0,-2 0 0,1 0 0,-1 1 0,0-1 0,-1 1 0,0 1 0,0-1 0,-12-8 0,12 12-98,6 7-205,9 10 34,1-7 274,0 0-1,1 0 1,-1-1-1,1 0 0,0-1 1,1 0-1,-1 0 1,1-1-1,-1-1 1,1 0-1,17 1 1,14 1-1110,66-5 1,-93 0 459,0-2 1,-1 0 0,0-1 0,0 0 0,0-1-1,0 0 1,-1-1 0,0-1 0,0 0 0,0-1-1,18-15 1,-24 18 150,-20 12-3892,-20 12 2033,22-10-674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2.632"/>
    </inkml:context>
    <inkml:brush xml:id="br0">
      <inkml:brushProperty name="width" value="0.025" units="cm"/>
      <inkml:brushProperty name="height" value="0.025" units="cm"/>
    </inkml:brush>
  </inkml:definitions>
  <inkml:trace contextRef="#ctx0" brushRef="#br0">71 26 14446,'0'0'3721,"-8"9"-2435,1-2-1036,1 1 0,0 0 0,0 1 0,1-1 0,0 1 0,0 0 0,1 0 0,0 1 0,1-1 0,0 1 0,-3 17 0,4 121 59,3-80 50,-1-67-12,0-6 13,0 1 1,0-1-1,1 0 1,-1 1-1,1-1 1,0 1-1,2-7 1,3-12 0,-1-23-117,16-54-1,-19 87-273,2 1 0,0 0 0,0 0 0,2 0 0,-1 1 0,1 0 0,1 0 0,0 0 0,13-15 0,-15 23-45,-1-1-1,1 1 1,1 0 0,-1 0-1,0 0 1,1 1-1,0 0 1,-1 0 0,1 0-1,0 1 1,0-1 0,0 2-1,0-1 1,0 1-1,0 0 1,7 0 0,-5 1 25,0-1 0,0 1 0,0 0 0,-1 1 1,1 0-1,-1 0 0,1 1 0,-1 0 0,0 0 1,0 1-1,13 8 0,-19-11 61,0-1-1,0 1 1,0-1 0,0 1-1,0 0 1,-1 0 0,1-1 0,0 1-1,0 0 1,-1 0 0,1 0-1,0 0 1,-1 0 0,1 0-1,-1 0 1,0 0 0,1 0-1,-1 0 1,0 0 0,1 1-1,-1-1 1,0 0 0,0 0 0,0 0-1,0 0 1,0 0 0,0 0-1,0 1 1,-1-1 0,0 2-1,0-1 78,-1 0 0,1 0 0,-1 0 0,0 0-1,0 0 1,0 0 0,0 0 0,0-1 0,-1 1-1,1-1 1,0 0 0,-4 2 0,-8 3 442,0 0 0,-1-2 0,-25 6 0,18-8-389,-1 0 0,-24-1 0,30-2-1200,17 1 1001,-1 1-59,1-1-1,0 0 1,0 0-1,0 0 1,-1 0-1,1 0 1,0 0-1,0 0 0,0 0 1,0 0-1,-1 0 1,1 0-1,0 0 1,0 0-1,0 0 1,-1 0-1,1 0 0,0 0 1,0 0-1,0 0 1,-1 0-1,1 0 1,0 0-1,0-1 1,0 1-1,0 0 0,-1 0 1,1 0-1,0 0 1,0 0-1,0 0 1,0-1-1,0 1 1,-1 0-1,1 0 0,0 0 1,0 0-1,0-1 1,0 1-1,0 0 1,0 0-1,0 0 1,0 0-1,0-1 0,0 1 1,0 0-1,0 0 1,0 0-1,0-1 1,0 1-1,0 0 1,0 0-1,0-1 0,0-7-8001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2.943"/>
    </inkml:context>
    <inkml:brush xml:id="br0">
      <inkml:brushProperty name="width" value="0.025" units="cm"/>
      <inkml:brushProperty name="height" value="0.025" units="cm"/>
      <inkml:brushProperty name="color" value="#E71224"/>
    </inkml:brush>
  </inkml:definitions>
  <inkml:trace contextRef="#ctx0" brushRef="#br0">2 0 15439,'0'0'6149,"-2"53"-5412,4-22-288,7-1-353,4 2-32,-1-4-32,8 0-96,-7-4-545,3 0-480,-2-2-961,-3-1-608,-2-3-1346,-3-7-1666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3.390"/>
    </inkml:context>
    <inkml:brush xml:id="br0">
      <inkml:brushProperty name="width" value="0.025" units="cm"/>
      <inkml:brushProperty name="height" value="0.025" units="cm"/>
      <inkml:brushProperty name="color" value="#E71224"/>
    </inkml:brush>
  </inkml:definitions>
  <inkml:trace contextRef="#ctx0" brushRef="#br0">0 0 10314,'0'0'11637,"2"9"-10713,3 41 624,-1 76 0,-4-124-1584,1 1 0,-1 0 0,1-1 0,0 1 0,-1 0 0,1-1-1,0 1 1,1-1 0,-1 1 0,0-1 0,1 0 0,-1 1 0,4 2 0,10 3-3031,-14-9 2771,0 1 0,0 0 0,0 0 0,0-1 0,0 1 0,-1-1 0,1 1 0,0 0 0,0-1 0,-1 1 0,1-1 0,0 0 0,-1 1 0,1-1 0,0 0 0,-1 1 0,1-1 0,-1 0 0,1 0 0,-1 1 0,1-2 0,5-13-5277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3.748"/>
    </inkml:context>
    <inkml:brush xml:id="br0">
      <inkml:brushProperty name="width" value="0.025" units="cm"/>
      <inkml:brushProperty name="height" value="0.025" units="cm"/>
      <inkml:brushProperty name="color" value="#E71224"/>
    </inkml:brush>
  </inkml:definitions>
  <inkml:trace contextRef="#ctx0" brushRef="#br0">1 1 8680,'0'0'14222,"12"18"-15536,1-8-1568,3-3-2563,0-1-2531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4.091"/>
    </inkml:context>
    <inkml:brush xml:id="br0">
      <inkml:brushProperty name="width" value="0.025" units="cm"/>
      <inkml:brushProperty name="height" value="0.025" units="cm"/>
      <inkml:brushProperty name="color" value="#E71224"/>
    </inkml:brush>
  </inkml:definitions>
  <inkml:trace contextRef="#ctx0" brushRef="#br0">40 0 13132,'0'0'8702,"-3"8"-8296,-1-2-301,-20 32-76,23-36 19,0 0 1,0 1-1,0-1 0,0 0 0,0 0 1,0 0-1,1 1 0,-1-1 1,1 0-1,-1 1 0,1-1 1,0 0-1,0 1 0,0-1 0,0 0 1,1 1-1,0 1 0,0-2-19,0-1 0,0 0 0,1 0 0,-1 0 0,0 0 1,1 0-1,-1 0 0,1-1 0,-1 1 0,1 0 0,-1-1 0,1 1 0,-1-1 0,1 1 0,0-1 0,-1 0 0,1 0 0,0 0 0,1 0 0,41 0 224,-32 0-190,0-1-35,0-1 0,1 0 0,-1-1 0,0 0 0,20-9 0,-23 8 32,0 1 0,0-1 0,0 2 0,0-1 0,1 1 1,-1 1-1,1 0 0,-1 0 0,20 1 0,6 28 490,-26-25-567,1 0-1,-1 0 1,1-1 0,0-1 0,0 1 0,0-1 0,0-1 0,13-1-1,16-3-6831,-32 0 245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5.091"/>
    </inkml:context>
    <inkml:brush xml:id="br0">
      <inkml:brushProperty name="width" value="0.025" units="cm"/>
      <inkml:brushProperty name="height" value="0.025" units="cm"/>
      <inkml:brushProperty name="color" value="#E71224"/>
    </inkml:brush>
  </inkml:definitions>
  <inkml:trace contextRef="#ctx0" brushRef="#br0">48 53 1954,'0'0'10821,"8"-8"-8328,32-37 1676,-49 64-829,-1 26-3226,5-20 334,-21 90 866,-20 204-1,49-294-1027,-3-24-269,1-1 0,-1 0 0,0 0 0,0 1 0,0-1 0,1 0 0,-1 0 0,0 1 0,1-1 0,-1 0 0,0 0 0,0 0 0,1 0 0,-1 1 0,0-1 0,1 0 0,-1 0 0,0 0 0,1 0 0,-1 0 0,0 0 0,1 0 0,-1 0-1,0 0 1,1 0 0,-1 0 0,0 0 0,1 0 0,-1 0 0,0 0 0,1 0 0,-1-1 0,0 1 0,0 0 0,1 0 0,-1 0 0,3-2 38,-1 0-1,0 0 1,0 0-1,0 0 1,0 0-1,0 0 1,-1-1-1,1 1 1,0 0-1,-1-1 1,0 0-1,2-4 1,3-16-67,-2-1 1,0 0 0,-1 1-1,-2-1 1,0 0 0,-2 0-1,-3-25 1,-9 6-1270,14 46 1271,0-1-1,0 0 1,1 1 0,-1-1 0,1 0 0,-1 1 0,1-1-1,0 0 1,0 0 0,0 0 0,0-1 0,0 1 0,0 0-1,0-1 1,1 1 0,-1-1 0,1 0 0,-1 0-1,1 0 1,-1 0 0,1 0 0,3 0 0,6 2 18,0-1-1,0 0 1,20 1 0,-16-2 6,0-1-1,1-1 1,-1 0 0,0-1-1,-1-1 1,1-1 0,0 0-1,-1-1 1,0 0 0,0-1-1,0-1 1,-1 0 0,0-2-1,0 1 1,15-14 0,-23 17-7,-3 3-4,-1-1 0,1 1 0,0 0 1,-1 0-1,1 0 0,0 0 0,0 1 0,0-1 0,1 1 0,-1 0 1,0 0-1,4-1 0,-6 3 18,0 1 1,0-1 0,0 1-1,0-1 1,-1 1-1,1 0 1,0-1 0,-1 1-1,1 0 1,-1-1-1,0 1 1,1 3-1,2 9 78,-1-11-78,1-1 0,-1 0 0,1 1 0,-1-1 1,1 0-1,0 0 0,0-1 0,0 1 0,0-1 0,0 1 0,0-1 0,0 0 1,1 0-1,-1 0 0,0-1 0,1 1 0,-1-1 0,0 1 0,1-1 1,-1 0-1,6-1 0,73-9-591,-81 10 552,69-16-4442,-31 7-694,-5 2-1519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5.419"/>
    </inkml:context>
    <inkml:brush xml:id="br0">
      <inkml:brushProperty name="width" value="0.025" units="cm"/>
      <inkml:brushProperty name="height" value="0.025" units="cm"/>
      <inkml:brushProperty name="color" value="#E71224"/>
    </inkml:brush>
  </inkml:definitions>
  <inkml:trace contextRef="#ctx0" brushRef="#br0">67 1 8168,'0'0'13517,"-4"5"-13448,1-1-96,-38 45 1043,39-46-953,0-1 1,0 0-1,0 1 1,1 0-1,-1-1 1,1 1-1,0 0 0,0 0 1,0 0-1,0 0 1,0 0-1,1 0 1,-1 0-1,1 0 1,0 0-1,0 0 1,0 0-1,0 0 1,1 4-1,0-6-64,0 0 1,0 0-1,1 1 0,-1-1 0,0 0 1,0 0-1,1 0 0,-1 0 1,1-1-1,-1 1 0,1 0 0,-1-1 1,1 1-1,-1 0 0,1-1 1,0 0-1,-1 1 0,1-1 0,-1 0 1,3 0-1,42 1-958,-32-2 161,0 1-1112,0-1 0,-1 0 0,27-6 0,2-6-4843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5.885"/>
    </inkml:context>
    <inkml:brush xml:id="br0">
      <inkml:brushProperty name="width" value="0.025" units="cm"/>
      <inkml:brushProperty name="height" value="0.025" units="cm"/>
      <inkml:brushProperty name="color" value="#E71224"/>
    </inkml:brush>
  </inkml:definitions>
  <inkml:trace contextRef="#ctx0" brushRef="#br0">99 0 10698,'0'0'7992,"-5"11"-7448,-11 22 110,2 1 0,1 1-1,2 0 1,1 1-1,2 0 1,1 0 0,3 1-1,-2 39 1,6-75-618,1 1-1,-1-1 1,0 0-1,0 1 0,1-1 1,-1 1-1,1-1 1,-1 0-1,1 1 1,-1-1-1,1 0 1,0 1-1,0-1 1,0 0-1,0 0 1,0 0-1,0 0 1,0 0-1,0 0 0,0 0 1,0 0-1,0 0 1,1 0-1,-1-1 1,2 2-1,-2-2-20,0 0 0,0 1-1,0-1 1,0 0 0,0 0 0,0 0-1,-1 0 1,1 0 0,0 0 0,0 0-1,0 0 1,0 0 0,0 0 0,0-1-1,-1 1 1,1 0 0,0 0 0,0-1-1,0 1 1,0-1 0,-1 1 0,1-1-1,0 1 1,0-1 0,-1 1 0,1-1-1,-1 0 1,1 1 0,0-1 0,-1 0-1,1 0 1,-1 1 0,0-1 0,1 0-1,-1 0 1,1 0 0,-1 1 0,0-1-1,0 0 1,1-2 0,1-7 15,-1-1 1,1 0-1,-2 1 1,1-1-1,-2 0 1,-2-21-1,3 28-33,-1 1-1,0-1 1,1 0 0,-1 1 0,0-1-1,-1 1 1,1-1 0,-1 1-1,1 0 1,-1 0 0,0-1-1,0 1 1,-1 1 0,1-1-1,-1 0 1,1 0 0,-1 1-1,0 0 1,0-1 0,0 1-1,0 0 1,0 0 0,-7-2-1,7 5-40,8 4-32,10 5-28,6-2 116,0-2-1,1 0 1,0-2 0,0 0-1,0-1 1,1-2 0,-1 0-1,1-1 1,-1-2 0,40-6-1,-56 6-5,1 1-1,-1-1 0,1 0 1,-1 0-1,0-1 0,0 0 1,0 0-1,-1 0 0,1-1 1,-1 1-1,1-1 0,4-6 1,-35 27 309,20-13-224,1 1 1,1-1 0,-1 1-1,1 0 1,-1 0-1,1 0 1,1 0 0,-1 0-1,1 1 1,0-1 0,0 1-1,0 0 1,1 0 0,0-1-1,0 1 1,1 0 0,-1 8-1,1-13-82,0 0 0,1-1 1,-1 1-1,0 0 0,0 0 0,0 0 0,1 0 0,-1 0 0,1 0 0,-1 0 1,0 0-1,1-1 0,0 1 0,-1 0 0,1 0 0,-1-1 0,1 1 1,0 0-1,-1-1 0,1 1 0,0 0 0,0-1 0,0 1 0,0-1 0,-1 0 1,3 1-1,29 2 255,-25-4-371,0-1-1,-1 1 1,1-1 0,0 0 0,-1-1 0,0 1-1,10-7 1,-11 6-542,-1-1 1,0 0-1,0 0 0,0 0 0,-1 0 0,1-1 1,-1 1-1,0-1 0,-1 0 0,1 0 0,-1 0 1,0 0-1,0 0 0,2-12 0,3-20-6008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6.228"/>
    </inkml:context>
    <inkml:brush xml:id="br0">
      <inkml:brushProperty name="width" value="0.025" units="cm"/>
      <inkml:brushProperty name="height" value="0.025" units="cm"/>
      <inkml:brushProperty name="color" value="#E71224"/>
    </inkml:brush>
  </inkml:definitions>
  <inkml:trace contextRef="#ctx0" brushRef="#br0">4 0 8136,'0'0'15823,"-4"51"-15023,19-33-607,4 1-129,10 0-1217,-4-6-2691,4-3-3427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6.572"/>
    </inkml:context>
    <inkml:brush xml:id="br0">
      <inkml:brushProperty name="width" value="0.025" units="cm"/>
      <inkml:brushProperty name="height" value="0.025" units="cm"/>
      <inkml:brushProperty name="color" value="#E71224"/>
    </inkml:brush>
  </inkml:definitions>
  <inkml:trace contextRef="#ctx0" brushRef="#br0">167 1 64,'-8'1'11803,"-6"2"-9854,-64 17 4352,73-19-5935,1 0-1,0 1 1,-1 0 0,1 0 0,0 0-1,0 0 1,0 1 0,0-1-1,0 1 1,1 0 0,-1 0 0,1 1-1,0-1 1,-5 7 0,8-9-335,-1 0 0,1-1 0,-1 1-1,1 0 1,0 0 0,-1 0 0,1 0 0,0 0 0,0 0 0,-1 0-1,1-1 1,0 1 0,0 0 0,0 0 0,0 0 0,1 0 0,-1 0-1,0 0 1,0 0 0,0 0 0,1 0 0,-1 0 0,1-1 0,-1 1 0,0 0-1,1 0 1,0 0 0,1 1-5,-1-1-1,1 1 0,0-1 1,0 0-1,0 0 0,-1 0 1,1 0-1,0-1 1,0 1-1,1 0 0,2 0 1,9 1-14,0-1 0,0 0 0,14-1 1,-18 0 66,16-2-240,-1 0 1,1-2-1,35-10 0,15-2-114,-76 16 321,1 0 0,-1 0-1,1 0 1,-1 0 0,0 0 0,1 0 0,-1 0 0,1 0-1,-1 0 1,1 0 0,-1 0 0,0 1 0,1-1 0,-1 0 0,0 0-1,1 0 1,-1 1 0,0-1 0,1 0 0,-1 0 0,0 1-1,1-1 1,-1 0 0,0 1 0,0-1 0,1 0 0,-1 1 0,0-1-1,0 0 1,0 1 0,1-1 0,-1 1 0,0-1 0,0 0-1,0 1 1,0-1 0,0 1 0,0-1 0,0 1 0,0-1-1,0 1 1,0 0-28,0 0 0,0-1 1,0 1-1,0 0 0,1 0 0,-1 0 0,0 0 0,1-1 0,-1 1 0,0 0 0,1-1 1,-1 1-1,1 0 0,-1 0 0,1-1 0,-1 1 0,1-1 0,-1 1 0,1 0 0,0-1 0,-1 1 1,1-1-1,0 0 0,-1 1 0,1-1 0,0 0 0,0 1 0,1-1 0,15 3 85,0-2 0,1 0 0,27-2 0,35 2-2366,-29 11-3733,-41-8 716,1-4-4324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7.367"/>
    </inkml:context>
    <inkml:brush xml:id="br0">
      <inkml:brushProperty name="width" value="0.025" units="cm"/>
      <inkml:brushProperty name="height" value="0.025" units="cm"/>
      <inkml:brushProperty name="color" value="#E71224"/>
    </inkml:brush>
  </inkml:definitions>
  <inkml:trace contextRef="#ctx0" brushRef="#br0">177 241 12940,'0'0'4025,"-10"-2"-2509,4 1-1388,0 1 0,0-1 0,0 1 0,0 0 0,0 1 0,0-1-1,0 1 1,-1 0 0,2 1 0,-1-1 0,0 1 0,0 0 0,0 1-1,1 0 1,-1-1 0,1 2 0,0-1 0,0 1 0,-8 7 0,-22 26 1214,26-16-685,9-21-640,1 1 0,-1-1 0,0 1-1,0 0 1,1-1 0,-1 1 0,0-1 0,0 1 0,1-1 0,-1 1 0,1-1 0,-1 1 0,0-1-1,1 1 1,-1-1 0,1 0 0,-1 1 0,1-1 0,-1 0 0,1 1 0,0-1 0,-1 0 0,1 0 0,-1 1-1,1-1 1,-1 0 0,1 0 0,0 0 0,-1 0 0,1 0 0,0 0 0,0 0 0,11 0 43,0 0-1,0 0 1,0-2 0,0 1 0,0-1 0,0-1 0,0 0 0,-1-1 0,1 0 0,-1-1 0,0 0 0,-1-1-1,15-9 1,4-6-77,0-1-1,-1-1 1,29-32-1,-41 42-254,-24 29-172,-5 12 504,12-26-40,0 1-1,0 0 1,0-1 0,0 1 0,0 0 0,0 0-1,1 0 1,0-1 0,-1 1 0,1 0 0,0 0-1,0 0 1,1 0 0,-1 0 0,1 0 0,-1-1-1,3 5 1,-2-5 3,1 0-1,-1-1 0,1 1 1,0-1-1,0 1 0,0-1 1,0 0-1,0 0 1,0 0-1,0 0 0,0 0 1,1-1-1,-1 1 1,0 0-1,1-1 0,-1 0 1,0 1-1,1-1 0,-1 0 1,0 0-1,4-1 1,9 0 39,-1-1 0,1 0 0,0-1 0,-1-1 0,0 0 0,0-1 0,0 0 0,0-1 0,-1-1 1,0 0-1,20-15 0,-16 10-39,0-1 0,-1-1 0,-1-1 0,0 0 0,-1-1 0,-1 0-1,19-30 1,-30 43-21,0 0-1,0 1 0,0-1 0,-1-1 0,1 1 1,-1 0-1,0 0 0,0-1 0,0 1 0,0 0 0,0-1 1,-1 1-1,0-1 0,1 1 0,-1-1 0,-1 1 1,1-5-1,-2 8-9,1 0 1,-1 0-1,1 0 1,0 0-1,-1 1 1,1-1-1,0 0 1,-1 0 0,1 1-1,0-1 1,0 1-1,-1-1 1,1 1-1,0 0 1,0-1-1,0 1 1,0 0-1,0 0 1,-2 1-1,-6 7 10,0 1 1,0 0-1,1 0 0,0 1 0,1 0 0,0 0 0,1 1 0,-7 15 0,4-6 167,1 1 0,1 1 0,-7 43-1,12-51-118,1-1 0,0 1 0,1-1-1,1 1 1,0-1 0,1 1 0,1-1 0,7 26-1,4-4-10,37 69 0,-50-102-36,4 6-1,28 60 23,-31-64-23,0 0-1,0 1 0,-1-1 0,0 0 1,0 1-1,0-1 0,0 0 0,-1 1 1,0-1-1,0 1 0,-2 6 1,2-11 1,0-1 1,0 1-1,-1-1 1,1 1 0,0-1-1,0 1 1,-1-1-1,1 1 1,-1-1 0,1 1-1,0-1 1,-1 0 0,1 1-1,-1-1 1,1 0-1,-1 1 1,1-1 0,-1 0-1,1 1 1,-1-1-1,1 0 1,-1 0 0,1 0-1,-1 1 1,1-1 0,-1 0-1,0 0 1,1 0-1,-1 0 1,1 0 0,-1 0-1,1 0 1,-1 0-1,0 0 1,1-1 0,-1 1-1,1 0 1,-1 0 0,1 0-1,-1-1 1,1 1-1,-1 0 1,1-1 0,-1 1-1,0-1 1,-22-16 134,11-1-98,0-1 0,0 1 0,2-2 0,1 0 1,-13-35-1,17 39-39,1 1 1,0 0 0,1-1-1,0 0 1,2 0 0,0 0 0,0 0-1,4-25 1,-3 39-8,1-1-1,0 0 1,0 0-1,0 1 1,0-1 0,1 1-1,-1-1 1,1 1-1,-1-1 1,1 1-1,0 0 1,0 0 0,0 0-1,0 0 1,0 0-1,1 0 1,-1 1-1,1-1 1,-1 1 0,1-1-1,-1 1 1,1 0-1,0 0 1,-1 0-1,1 0 1,0 1 0,5-1-1,8-1-115,1 0-1,0 1 1,28 3-1,-21-1-339,75 5-2757,21 0-5803,-39-6-3699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4.662"/>
    </inkml:context>
    <inkml:brush xml:id="br0">
      <inkml:brushProperty name="width" value="0.025" units="cm"/>
      <inkml:brushProperty name="height" value="0.025" units="cm"/>
    </inkml:brush>
  </inkml:definitions>
  <inkml:trace contextRef="#ctx0" brushRef="#br0">35 59 5445,'0'0'5114,"1"-9"-2049,1-5-1705,0-7 53,-1 6 5994,-19 212-4384,13-154-2576,4-42-434,1 1 0,0-1 1,-1 0-1,1 0 1,0 1-1,0-1 0,-1 0 1,1 1-1,0-1 0,0 0 1,1 1-1,-1-1 0,0 0 1,0 1-1,1-1 0,-1 0 1,1 1-1,-1-1 0,1 0 1,-1 0-1,1 0 0,0 0 1,-1 1-1,1-1 0,0 0 1,0 0-1,0 0 0,0-1 1,0 1-1,0 0 0,0 0 1,0 0-1,0-1 0,2 1 1,0 0 19,1-1 0,0-1 0,-1 1 0,1 0 0,-1-1 0,1 0 0,-1 0 0,1 0 0,-1 0 0,0 0 1,1-1-1,4-3 0,13-6 8,-14 6-94,1 1 0,-1 0 1,1 0-1,0 1 0,0 0 1,0 0-1,1 1 0,-1 0 1,13-1-1,-20 3 47,0 0-1,0 1 1,0-1 0,0 0 0,-1 1 0,1-1-1,0 1 1,0-1 0,0 1 0,-1 0-1,1-1 1,0 1 0,0 0 0,-1 0 0,1-1-1,-1 1 1,1 0 0,-1 0 0,1 0-1,-1 0 1,1 0 0,-1 0 0,0 0 0,1 0-1,-1-1 1,0 1 0,0 0 0,0 0-1,0 0 1,0 0 0,0 0 0,0 0 0,0 0-1,0 0 1,-1 0 0,1 0 0,-1 2 0,1 0 20,0 0 0,-1 0 1,0 0-1,1 0 1,-1 0-1,0 0 1,-1 0-1,1-1 1,0 1-1,-1 0 1,0-1-1,-3 5 1,-2-1 112,-1-1 0,0 0 0,0 0 0,0-1 0,-1 0 0,0 0 0,0-1 0,0 0 0,0-1 0,0 0 0,0 0 0,-1-1 0,1 0 0,-1-1 0,1 0 0,0 0 0,-1-1 0,-9-2 0,3-4-2081,27 3-3259,34 3-5864,-42 1 10108,21 0-7850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7.912"/>
    </inkml:context>
    <inkml:brush xml:id="br0">
      <inkml:brushProperty name="width" value="0.025" units="cm"/>
      <inkml:brushProperty name="height" value="0.025" units="cm"/>
      <inkml:brushProperty name="color" value="#E71224"/>
    </inkml:brush>
  </inkml:definitions>
  <inkml:trace contextRef="#ctx0" brushRef="#br0">250 1 7495,'0'0'13981,"-13"3"-13287,-4 2-470,0 1 0,0 0 0,1 2 1,0 0-1,-25 16 0,31-17-70,-1 0 0,1 1 1,1 0-1,-1 0 1,2 1-1,-1 0 1,1 1-1,0 0 0,1 0 1,-8 16-1,14-24-121,0 0-1,0 0 1,0 0-1,0 1 1,0-1-1,1 0 1,-1 0-1,1 0 1,0 1-1,0-1 1,0 0-1,0 1 0,0-1 1,0 0-1,0 0 1,1 1-1,-1-1 1,1 0-1,0 0 1,-1 0-1,1 0 1,2 3-1,-1-3-10,0 1-1,1 0 0,-1-1 0,1 0 1,0 0-1,-1 1 0,1-2 0,0 1 1,1 0-1,-1-1 0,0 1 1,7 1-1,8 2-13,0-2 1,0 0 0,1 0-1,21-2 1,-39-1-8,47 2-1471,1-3 0,96-14 1,-117 10-1113,0-2 1,-1-1 0,46-20 0,-18 0-6436</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8.254"/>
    </inkml:context>
    <inkml:brush xml:id="br0">
      <inkml:brushProperty name="width" value="0.025" units="cm"/>
      <inkml:brushProperty name="height" value="0.025" units="cm"/>
      <inkml:brushProperty name="color" value="#E71224"/>
    </inkml:brush>
  </inkml:definitions>
  <inkml:trace contextRef="#ctx0" brushRef="#br0">35 0 13581,'0'0'8136,"-7"67"-6823,-4-31-480,0-1-481,6 2-160,5-1-128,0-3 0,0-3-96,10-3-865,-1-5-800,-3-5-898,-6-9-1921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28.598"/>
    </inkml:context>
    <inkml:brush xml:id="br0">
      <inkml:brushProperty name="width" value="0.025" units="cm"/>
      <inkml:brushProperty name="height" value="0.025" units="cm"/>
      <inkml:brushProperty name="color" value="#E71224"/>
    </inkml:brush>
  </inkml:definitions>
  <inkml:trace contextRef="#ctx0" brushRef="#br0">3 62 15246,'0'0'2269,"-1"-9"-123,0 7-2067,1 0 0,0 1-1,0-1 1,-1 0 0,1 0-1,0 0 1,0 0 0,1 1 0,-1-1-1,0 0 1,1 0 0,-1 1-1,1-1 1,-1 0 0,1 0-1,0 1 1,0-1 0,-1 1 0,1-1-1,1 1 1,-1-1 0,1-1-1,2 1 30,0 1 1,0-1-1,0 0 0,1 1 0,-1 0 0,0 0 0,1 0 0,-1 1 0,1-1 0,-1 1 0,7 0 0,62 1 303,0 3 0,-1 4 0,1 2 0,121 35 0,-191-44-401,10 2-14,-1 0 1,-1 1 0,1 1-1,14 8 1,-25-13 4,1 1 1,-1-1-1,1 1 0,-1 0 0,0 0 0,0 0 1,1 0-1,-1 0 0,0 0 0,0 0 0,0 0 1,0 0-1,0 0 0,0 0 0,-1 1 0,1-1 1,0 0-1,-1 1 0,1-1 0,0 1 0,-1-1 1,0 1-1,1-1 0,-1 1 0,0-1 0,0 1 1,0-1-1,0 1 0,0-1 0,0 1 0,0-1 1,-1 1-1,1-1 0,0 1 0,-1-1 0,1 1 1,-1-1-1,0 0 0,1 1 0,-1-1 0,0 0 1,0 1-1,0-1 0,0 0 0,-2 2 1,-9 8 111,0-1 0,0-1 0,-1 0 0,0 0-1,-1-1 1,0-1 0,-19 7 0,-42 25 281,75-39-402,0 0 0,-1 0 1,1 0-1,0 0 0,-1 1 0,1-1 1,0 0-1,-1 0 0,1 0 0,0 1 1,-1-1-1,1 0 0,0 0 1,0 1-1,-1-1 0,1 0 0,0 1 1,0-1-1,0 0 0,0 1 1,-1-1-1,1 0 0,0 1 0,0-1 1,0 0-1,0 1 0,0-1 0,0 1 1,0-1-1,0 0 0,0 1 1,0-1-1,0 0 0,0 1 0,0 0 1,14 8-348,33 3-349,-32-9 487,19 7-334,-10-5 339,0 2-1,-1 0 1,0 2-1,0 0 0,-1 2 1,28 17-1,-49-28 229,0 1 1,0-1-1,0 1 0,0 0 0,0 0 0,0-1 1,0 1-1,-1 0 0,1 0 0,0 0 1,0 0-1,-1 0 0,1 0 0,0 0 1,-1 0-1,1 0 0,-1 0 0,0 1 1,1-1-1,-1 0 0,0 0 0,0 0 1,1 0-1,-1 1 0,0-1 0,0 0 1,-1 0-1,1 1 0,0-1 0,-1 2 0,0-1 72,-1 0-1,1 1 1,-1-1-1,0 0 1,0 0-1,0 0 0,0-1 1,0 1-1,0 0 1,-1-1-1,1 1 1,-5 1-1,-10 5 443,0-2 0,-34 9 0,50-14-536,-49 8 701,0-1 1,0-3-1,-1-2 0,-71-5 0,49-7-150,69 9-624,1-1 0,0 1 0,0-1-1,-1 0 1,1 0 0,0-1-1,0 1 1,0-1 0,0 1-1,1-1 1,-1 0 0,0 0 0,1 0-1,-1-1 1,1 1 0,0 0-1,0-1 1,-4-5 0,6 7-184,-1 0 1,1 0-1,0 0 1,0 0-1,0 0 1,0 0-1,0 0 1,0 0-1,0 1 1,0-1-1,0 0 1,0 0-1,0 0 1,1 0-1,-1 0 1,0 0-1,1 0 1,-1 0-1,1 0 0,-1 1 1,1-1-1,-1 0 1,1 0-1,-1 1 1,1-1-1,0 0 1,-1 1-1,1-1 1,0 0-1,0 1 1,0-1-1,-1 1 1,1-1-1,0 1 1,0 0-1,0-1 1,0 1-1,0 0 1,1-1-1,23-6-8711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0.593"/>
    </inkml:context>
    <inkml:brush xml:id="br0">
      <inkml:brushProperty name="width" value="0.025" units="cm"/>
      <inkml:brushProperty name="height" value="0.025" units="cm"/>
      <inkml:brushProperty name="color" value="#E71224"/>
    </inkml:brush>
  </inkml:definitions>
  <inkml:trace contextRef="#ctx0" brushRef="#br0">107 310 6919,'9'-6'2082,"2"-2"-1399,52-38 3261,-60 44-3558,0-1 1,-1 1-1,1-1 0,-1 0 0,1 0 1,-1 0-1,0 0 0,0 0 1,0 0-1,-1-1 0,1 1 0,-1-1 1,1 1-1,-1-1 0,-1 1 0,1-1 1,0 0-1,-1 0 0,1-3 1,-2 6-325,1 1 0,-1-1 0,1 1 0,-1-1 0,0 1 0,1-1 0,-1 1 0,1-1 0,-1 1 0,0 0 0,1-1 0,-1 1 0,0 0 0,1 0 0,-1-1 0,0 1 0,0 0 0,1 0 0,-1 0 0,0 0 0,0 0 0,1 0 0,-1 0 0,0 0 0,0 0 0,1 0 0,-1 1 0,0-1 0,0 0 0,1 0 0,-1 1 0,0-1 0,1 0 0,-1 1 0,-29 11 197,15-3-248,0 1 1,1 1 0,0 1 0,1 0 0,-22 25-1,28-28 1,0-1 0,0 1 0,1 1 0,0-1 0,1 1 0,0 0 0,0 0 0,1 1 0,1-1 0,-4 19 0,6-28-4,1 1 0,0-1 0,0 1 1,0-1-1,0 1 0,0-1 0,0 1 0,0-1 0,0 1 0,0-1 0,1 1 0,-1-1 0,1 1 0,-1-1 0,1 1 0,0-1 0,0 1 0,-1-1 0,1 0 0,0 0 0,0 1 0,0-1 0,0 0 0,2 1 0,0 0 5,-1-1-1,0 0 0,1 0 0,-1-1 1,1 1-1,-1 0 0,1-1 0,-1 0 1,1 1-1,0-1 0,-1 0 1,1 0-1,3-1 0,4-1 17,1 0 0,-1 0 0,0-1 1,0-1-1,-1 1 0,14-8 0,3-6-85,0-1 0,-2-2 0,0 0 1,-1-1-1,-2-1 0,0-1 0,-1-1 0,-1-1 0,-2-1 0,0 0 1,-2-1-1,22-52 0,-33 69 56,-1 0 0,0-1 0,0 0 0,1-13 0,-4 25-5,0-1 1,-1 0-1,1 0 1,0 1-1,0-1 1,-1 0-1,1 0 1,0 1-1,0-1 1,-1 0-1,1 0 1,0 0-1,0 0 1,-1 0-1,1 1 1,0-1-1,-1 0 1,1 0-1,0 0 1,-1 0-1,1 0 1,0 0-1,-1 0 1,1 0-1,0 0 1,-1 0-1,1 0 1,0 0-1,-1 0 1,1-1-1,0 1 1,-1 0-1,1 0 1,0 0-1,0 0 1,-1 0-1,1-1 1,0 1-1,0 0 0,-1 0 1,1-1-1,0 1 1,0 0-1,0 0 1,-1-1-1,1 1 1,0 0-1,0 0 1,0-1-1,0 1 1,0 0-1,-1-1 1,1 1-1,0 0 1,0-1-1,0 1 1,0 0-1,0-1 1,0 1-1,0 0 1,0-1-1,0 1 1,0 0-1,0-1 1,1 1-1,-1 0 1,0 0-1,0-1 1,0 0-1,-19 19-58,9-5 77,1 1 0,0 1 1,1-1-1,1 1 0,0 1 0,1-1 1,1 1-1,0 1 0,1-1 0,1 0 0,0 1 1,1 0-1,1-1 0,2 24 0,-1-37-54,0 0-1,0-1 0,1 1 0,-1 0 0,1 0 0,0-1 0,0 1 0,0-1 1,0 1-1,0-1 0,0 1 0,1-1 0,-1 1 0,1-1 0,0 0 1,0 0-1,0 0 0,3 3 0,-1-3-398,-1 0 0,1 0 0,0 0 0,0-1 1,0 0-1,0 1 0,0-1 0,0-1 0,0 1 0,1-1 0,5 1 0,17-1-5625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0.932"/>
    </inkml:context>
    <inkml:brush xml:id="br0">
      <inkml:brushProperty name="width" value="0.025" units="cm"/>
      <inkml:brushProperty name="height" value="0.025" units="cm"/>
      <inkml:brushProperty name="color" value="#E71224"/>
    </inkml:brush>
  </inkml:definitions>
  <inkml:trace contextRef="#ctx0" brushRef="#br0">41 124 7303,'0'0'6678,"-7"9"-3774,-22 30-576,29-39-2251,-1 1 0,1-1 0,-1 1 0,1-1 0,0 1-1,-1-1 1,1 1 0,0 0 0,-1-1 0,1 1 0,0-1 0,0 1 0,0 0 0,0-1 0,0 1 0,0 0 0,-1-1 0,1 1 0,1 0 0,-1-1 0,0 1 0,0-1-1,0 1 1,0 0 0,0-1 0,0 1 0,1-1 0,-1 1 0,0 0 0,1-1 0,-1 1 0,1 0 0,20 6 901,26-11-491,-33 1-462,0-1 1,0 0 0,-1-1 0,1-1-1,-1 0 1,-1-1 0,21-14 0,-26 17-45,0-1 0,-1 0 0,0 0 0,0 0 0,0-1 0,-1 0 0,1 0 1,-1-1-1,-1 0 0,1 1 0,-1-1 0,-1-1 0,1 1 0,-1-1 0,2-8 1,-4 15 23,-1 0 0,0 0 0,0 0 1,0 0-1,0 0 0,0 0 1,0 0-1,0 0 0,0 0 0,0 0 1,0 0-1,0 0 0,0 0 1,-1 0-1,1 0 0,0 0 1,-1 0-1,1 1 0,-1-1 0,1 0 1,-1 0-1,0 0 0,1 0 1,-1 1-1,0-1 0,1 0 0,-1 1 1,0-1-1,0 0 0,0 1 1,1-1-1,-1 1 0,0 0 0,0-1 1,0 1-1,0-1 0,0 1 1,0 0-1,0 0 0,0 0 1,0 0-1,0 0 0,0 0 0,0 0 1,0 0-1,0 0 0,0 0 1,0 0-1,0 0 0,0 1 0,0-1 1,0 0-1,-1 2 0,-4-1 52,-1 1 0,1 0 0,-1 0-1,1 1 1,0 0 0,-10 7 0,-3 4 205,2 1 0,0 1-1,-21 26 1,31-34-159,1-1-1,1 1 0,-1 1 0,1-1 1,1 1-1,-1 0 0,2 0 1,-1 0-1,1 0 0,-3 18 1,6-25-102,0-1 1,-1 1 0,1 0 0,0 0-1,0 0 1,1 0 0,-1-1 0,0 1-1,1 0 1,-1 0 0,1 0 0,-1-1-1,1 1 1,0 0 0,0-1 0,0 1-1,0-1 1,0 1 0,0-1 0,0 1-1,0-1 1,0 0 0,1 1 0,1 0-1,0 0-87,0 0 0,1-1 0,-1 0 0,0 1 0,1-1 0,-1-1 0,1 1 0,0 0 0,-1-1 0,1 0 0,6 0 0,-1 0-778,0-1-1,-1 0 0,1 0 0,0-1 1,-1-1-1,1 1 0,-1-1 0,0-1 1,15-7-1,11-17-5771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1.365"/>
    </inkml:context>
    <inkml:brush xml:id="br0">
      <inkml:brushProperty name="width" value="0.025" units="cm"/>
      <inkml:brushProperty name="height" value="0.025" units="cm"/>
      <inkml:brushProperty name="color" value="#E71224"/>
    </inkml:brush>
  </inkml:definitions>
  <inkml:trace contextRef="#ctx0" brushRef="#br0">192 1 12139,'0'0'2024,"-8"13"36,-5 12-1168,0 1-1,2 1 1,0 0-1,2 1 1,2-1-1,-9 58 1,10-4-404,-15 110-285,18-171 89,-2 0 0,0-1 0,-2 1 0,0-1 0,-1-1 0,-1 1 0,-14 21 0,16-35 889,4-15-645,7-20-289,5-5-199,3-1-1,21-45 1,-6 15-121,42-101-1193,-55 137 1029,1 2-1,2 0 1,30-39-1,-41 60 229,0 1-1,0 1 0,0-1 1,0 1-1,1 0 1,0 0-1,0 1 0,0 0 1,1 0-1,15-5 0,-21 8 4,0 1 0,1-1 0,-1 1 0,1-1 0,-1 1 0,0 0 0,1-1 0,-1 1 0,1 1 0,-1-1 0,1 0 0,-1 1 0,1-1 0,-1 1 0,0 0 0,1-1 0,-1 1 0,0 0 0,1 1 0,-1-1 0,0 0 0,0 1 0,0-1 0,0 1 0,-1-1 0,1 1 0,0 0 0,-1 0 0,1 0 0,-1 0 0,1 0 0,-1 0-1,0 0 1,0 1 0,0-1 0,0 0 0,0 1 0,-1-1 0,1 4 0,1 1 100,-1 0-1,-1 0 0,1-1 0,-1 1 0,-1 0 1,1 0-1,-1 0 0,0 0 0,-1 0 1,1-1-1,-1 1 0,-1-1 0,1 1 0,-1-1 1,0 0-1,-1 0 0,1 0 0,-1 0 1,-1-1-1,1 1 0,-1-1 0,1 0 0,-1-1 1,-1 1-1,1-1 0,-1 0 0,0 0 1,0-1-1,0 1 0,0-2 0,0 1 1,-1 0-1,1-1 0,-1 0 0,0-1 0,0 0 1,1 0-1,-1 0 0,0-1 0,-14 0 1,20-1-185,-1 0 0,0 1-1,1-1 1,-1 0 0,0 0 0,1 0 0,0 0 0,-1 0 0,1 0 0,-1-1 0,1 1 0,0 0 0,0-1 0,0 1 0,0-1 0,0 1 0,0-1 0,0 1 0,0-1 0,1 0 0,-1 1 0,0-1 0,1 0 0,0 0 0,-1 1 0,1-1 0,0 0 0,0-2 0,-1-2-1051,1 0 1,0 0 0,0 0-1,1 0 1,0 0-1,0 0 1,2-8-1,10-11-5685</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1.817"/>
    </inkml:context>
    <inkml:brush xml:id="br0">
      <inkml:brushProperty name="width" value="0.025" units="cm"/>
      <inkml:brushProperty name="height" value="0.025" units="cm"/>
      <inkml:brushProperty name="color" value="#E71224"/>
    </inkml:brush>
  </inkml:definitions>
  <inkml:trace contextRef="#ctx0" brushRef="#br0">0 107 6150,'0'0'8434,"9"5"-4841,66 37 3198,-69-40-6665,0 0 1,0 0 0,0-1-1,0 0 1,0 0 0,1 0-1,-1-1 1,0 0 0,0 0-1,1-1 1,-1 0 0,0 0-1,0 0 1,0-1 0,0 1-1,0-2 1,0 1 0,8-5-1,-4 2-105,0 0-1,0-1 0,-1-1 1,1 0-1,-1 0 1,-1 0-1,0-1 0,0 0 1,9-13-1,-14 18-6,-1-1-1,-1 1 1,1 0-1,0-1 1,-1 1-1,1-1 1,-1 1 0,0-1-1,0 0 1,0-4-1,-1 8-13,0-1-1,0 0 0,-1 0 1,1 0-1,0 0 1,0 0-1,-1 0 1,1 0-1,0 1 0,-1-1 1,1 0-1,-1 0 1,1 0-1,-1 1 1,1-1-1,-1 0 0,1 1 1,-1-1-1,0 0 1,1 1-1,-1-1 1,0 1-1,0-1 0,1 1 1,-1-1-1,0 1 1,0 0-1,0-1 1,0 1-1,0 0 0,0 0 1,1-1-1,-1 1 1,0 0-1,0 0 1,0 0-1,0 0 0,0 0 1,0 1-1,0-1 1,0 0-1,0 0 1,1 0-1,-1 1 0,-1 0 1,-4 0-2,1 1 1,-1 0-1,1 1 1,0-1-1,-1 1 1,1 0 0,1 0-1,-1 0 1,0 1-1,1 0 1,0 0-1,0 0 1,0 0-1,0 1 1,1 0-1,-5 7 1,4-6 44,0 0 0,1 0 0,0 0 0,0 0 0,1 1 0,-1 0 0,1-1 0,1 1 0,-1 0 0,1 0-1,1 0 1,-1 0 0,1 11 0,1-17-36,-1 0 0,1 1 0,0-1 0,0 0 0,-1 1 0,1-1 0,0 0 0,0 0 0,0 0 0,0 0 0,0 0 0,0 0 0,1 0 0,-1 0 0,0 0 0,0-1 0,1 1 0,-1 0 0,1-1 0,-1 1 0,0-1 0,1 1 0,-1-1 0,1 0 0,-1 0 0,1 0 0,-1 0 0,3 0 0,49-1 100,-48 0-96,17-3-211,1-1 1,-2-1 0,1-1-1,-1-1 1,26-13 0,15-5 33,-61 25 189,-1 1-1,1 0 0,-1 0 1,1-1-1,0 1 0,-1 0 1,1 0-1,-1-1 0,1 1 1,-1 0-1,1 0 0,0 0 1,-1 0-1,1 0 0,-1 0 1,1 0-1,0 0 0,-1 0 1,1 0-1,-1 0 0,1 0 1,0 1-1,-1-1 0,1 0 1,-1 0-1,1 0 0,-1 1 1,1-1-1,-1 0 0,1 1 1,-1-1-1,1 1 0,-1-1 1,1 0-1,-1 1 0,0-1 1,1 1-1,-1-1 0,0 1 1,1-1-1,-1 2 0,1 31 883,0 2-300,-1-34-599,0 0 0,0 1 0,0-1-1,0 0 1,1 0 0,-1 0 0,1 0 0,-1-1 0,0 1 0,1 0-1,0 0 1,-1 0 0,1 0 0,-1 0 0,1-1 0,0 1 0,0 0-1,-1 0 1,1-1 0,0 1 0,0-1 0,0 1 0,0-1 0,0 1-1,2 0 1,5 1-186,1-1-1,0 0 0,0-1 1,-1 0-1,1 0 0,0-1 1,0 0-1,0 0 0,-1-1 1,1 0-1,12-5 1,35-18-4697,-5-2-4153,-22 10 1001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2.483"/>
    </inkml:context>
    <inkml:brush xml:id="br0">
      <inkml:brushProperty name="width" value="0.025" units="cm"/>
      <inkml:brushProperty name="height" value="0.025" units="cm"/>
      <inkml:brushProperty name="color" value="#E71224"/>
    </inkml:brush>
  </inkml:definitions>
  <inkml:trace contextRef="#ctx0" brushRef="#br0">101 227 8296,'0'0'13960,"-9"-5"-13234,7 4-705,0-1 28,-1 1 1,0-1-1,0 0 1,0 1 0,0 0-1,-1 0 1,1 0 0,0 0-1,-5 0 1,6 1-22,0 0 1,0 0 0,0 1-1,1-1 1,-1 1 0,0 0-1,0-1 1,1 1 0,-1 0-1,0 0 1,1 0 0,-1 0-1,1 0 1,-1 0-1,1 1 1,0-1 0,-1 0-1,1 1 1,0-1 0,0 1-1,0-1 1,0 1 0,0 0-1,-1 2 1,0 0 61,0 0 0,0 0 0,0 0 0,0 0 0,1 0 0,-1 1 0,1-1 0,0 0 1,1 1-1,-1-1 0,1 1 0,0 6 0,0-10-63,0 0 1,1 0-1,-1 0 1,0 0-1,1 0 0,-1 0 1,1 0-1,-1 0 1,1 0-1,-1 0 0,1 0 1,0 0-1,0-1 1,-1 1-1,1 0 1,0 0-1,0-1 0,0 1 1,0-1-1,1 2 1,1-2-9,-1 1 1,1 0-1,-1 0 1,1-1-1,0 0 1,0 0-1,-1 1 1,1-1-1,0-1 0,-1 1 1,5-1-1,3-2-15,-1 0 0,0-1 0,0 0 0,0 0 0,0-1 0,-1 0 0,1 0 0,-1-1 0,0 0 0,-1-1 0,0 0 0,0 0 0,7-9 0,13-18-224,35-56 0,-61 89 215,7-12-42,23-37-45,-29 47 94,0 0 0,-1 0 0,0 0 0,0 0-1,1 0 1,-2 0 0,1 0 0,0 0 0,-1 0 0,1 0 0,-1-1 0,0 1 0,0-5 0,-1 8 19,0 0 0,0 0 1,0 0-1,0-1 0,0 1 1,0 1-1,0-1 0,0 0 1,0 0-1,0 0 1,1 0-1,-1 1 0,0-1 1,0 0-1,0 1 0,0-1 1,0 0-1,1 1 0,-1-1 1,0 1-1,-1 1 0,-8 6 105,1 1 0,-1 1 0,2-1 0,-1 2 0,1-1 0,1 1 0,0 0-1,0 1 1,1 0 0,1 0 0,0 0 0,1 0 0,0 1 0,1 0 0,0-1-1,1 1 1,0 1 0,1 14 0,1-25-119,0-1 0,0 0 1,0 0-1,1 0 0,-1 0 0,1 0 1,-1 0-1,1 0 0,0 0 0,0 0 0,0 0 1,0 0-1,0 0 0,0-1 0,0 1 1,1 0-1,-1-1 0,1 1 0,-1-1 0,1 0 1,0 1-1,-1-1 0,1 0 0,0 0 0,0 0 1,0 0-1,0 0 0,0 0 0,0-1 1,0 1-1,0-1 0,0 1 0,0-1 0,0 0 1,0 0-1,0 0 0,1 0 0,-1 0 1,3-1-1,2 1-22,-1-1-1,1 0 1,-1 0 0,1-1 0,-1 0 0,0 0 0,1 0-1,-1-1 1,0 0 0,0 0 0,10-8 0,-2-3-104,-1 0 0,-1-1 1,0 0-1,10-18 0,-12 17 110,-16 26 229,1-1 0,0 1 0,-8 20 0,10 2 46,3-31-256,0 0 0,0 0 0,1 0 0,-1 0 1,0 0-1,1 0 0,-1 0 0,1 0 0,-1 0 0,1-1 0,-1 1 0,1 0 0,0 0 1,-1-1-1,1 1 0,0 0 0,0-1 0,0 1 0,-1-1 0,1 1 0,0-1 0,0 1 1,0-1-1,0 1 0,1-1 0,8 2-7,-1 0 0,1-1 1,0 0-1,-1-1 0,1 0 0,-1 0 1,1-1-1,-1 0 0,14-4 0,10-4-309,41-18-1,-20 6 327,-51 20 22,0 1 1,0-1-1,0 1 0,1 0 0,-1 0 0,0 0 0,0 0 1,0 1-1,0-1 0,0 1 0,0-1 0,0 1 0,0 0 0,0 0 1,-1 1-1,1-1 0,0 1 0,2 1 0,-1 0-30,1-1-1,-1 0 0,1 0 1,-1-1-1,1 1 0,-1-1 1,10 2-1,0-2-386,0-1 1,1 0 0,-1-1-1,16-3 1,-26 3-148,0 0 1,0 0-1,0 0 1,0-1 0,0 1-1,-1-1 1,1 0 0,4-4-1,-6 5-132,0-1-1,-1 1 1,1-1 0,0 0-1,-1 0 1,0 0 0,1 1-1,-1-2 1,0 1-1,0 0 1,0 0 0,0 0-1,0 0 1,-1-1-1,2-3 1,-1-12-4967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2.825"/>
    </inkml:context>
    <inkml:brush xml:id="br0">
      <inkml:brushProperty name="width" value="0.025" units="cm"/>
      <inkml:brushProperty name="height" value="0.025" units="cm"/>
      <inkml:brushProperty name="color" value="#E71224"/>
    </inkml:brush>
  </inkml:definitions>
  <inkml:trace contextRef="#ctx0" brushRef="#br0">52 49 3523,'0'0'14574,"-41"-48"-12172,39 48-320,-3 0-416,1 0-385,4 5-1217,4 1-32,5-3-416,11 1-961,-1-3-1058,7-1-1312,-3 0-2435,0 0-288</inkml:trace>
  <inkml:trace contextRef="#ctx0" brushRef="#br0" timeOffset="1">229 14 4420,'0'0'417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3.152"/>
    </inkml:context>
    <inkml:brush xml:id="br0">
      <inkml:brushProperty name="width" value="0.025" units="cm"/>
      <inkml:brushProperty name="height" value="0.025" units="cm"/>
      <inkml:brushProperty name="color" value="#E71224"/>
    </inkml:brush>
  </inkml:definitions>
  <inkml:trace contextRef="#ctx0" brushRef="#br0">386 0 5637,'0'0'11328,"-7"7"-9235,-14 11-674,-4 4 440,1 1-1,-35 43 1,52-56-1786,0 0 1,1 1-1,0 0 0,0 0 0,1 0 1,1 0-1,0 1 0,0 0 0,1 0 1,1 0-1,-2 17 0,4 48-46,2-51-17,-5 45-1,2-63 9,-1 0-1,0 0 0,0 0 0,0 0 1,-1 0-1,0 0 0,0-1 1,-1 0-1,-8 12 0,11-17 29,-11 15 372,-1-1 1,-19 18-1,30-31-392,-1 0-1,1-1 1,-1 0-1,1 1 1,-1-1-1,0 0 1,0 0-1,0-1 1,0 1 0,0-1-1,-1 1 1,1-1-1,0 0 1,-1 0-1,1 0 1,-1-1-1,1 1 1,-1-1-1,1 0 1,-1 0 0,-5-1-1,7 0-32,1 0-1,-1 1 1,1-1 0,-1-1-1,1 1 1,0 0-1,0 0 1,0 0 0,-1-1-1,1 1 1,0-1-1,0 1 1,1-1 0,-1 1-1,0-1 1,0 1-1,1-1 1,-1 0 0,1 1-1,0-1 1,-1 0-1,1-2 1,-2-46-179,2 41 179,-1-2-60,1 0 0,0-1 0,1 1 0,1 0 0,0 0 0,0 0 0,1 0 0,0 0 0,1 1 0,0-1 0,1 1 0,0 0 0,0 0 0,1 1 1,1-1-1,-1 1 0,1 1 0,1-1 0,0 1 0,0 1 0,13-10 0,-4 5 70,1 0-1,0 2 1,0 0 0,40-15 0,85-17-2132,-85 26-886,-1-2-2473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5.137"/>
    </inkml:context>
    <inkml:brush xml:id="br0">
      <inkml:brushProperty name="width" value="0.025" units="cm"/>
      <inkml:brushProperty name="height" value="0.025" units="cm"/>
    </inkml:brush>
  </inkml:definitions>
  <inkml:trace contextRef="#ctx0" brushRef="#br0">229 168 7944,'0'0'13570,"-10"-6"-12999,4 1-468,4 3-85,0-1 1,-1 1-1,1 0 1,-1 0-1,0 0 1,0 1-1,1-1 1,-1 1-1,0-1 1,0 1-1,-1 0 1,1 0-1,0 0 1,0 0-1,0 1 1,-1 0-1,1-1 1,0 1-1,0 0 1,-7 1-1,0 3 31,0 1 0,0 0 0,0 1 0,1 0 0,0 0 1,0 1-1,-14 14 0,18-17 61,-1 2 1,1-1 0,1 1-1,-1-1 1,1 1 0,0 1-1,0-1 1,0 0 0,1 1-1,0 0 1,1 0-1,-4 11 1,6-17-101,0 0-1,0 0 1,0 0 0,0 0 0,0 0-1,0 0 1,0 0 0,0 0-1,1 0 1,-1 0 0,0-1 0,0 1-1,1 0 1,-1 0 0,1 0-1,-1 0 1,1 0 0,-1-1 0,1 1-1,-1 0 1,1-1 0,0 1-1,-1 0 1,1-1 0,0 1-1,0-1 1,1 2 0,0-1 38,1 0 0,0 0 0,-1-1 0,1 1 0,0-1 0,-1 1 0,1-1 0,0 0 0,5-1 0,0 1 115,0-2 0,0 1 0,0-1 0,0 0 0,16-7 0,-16 4-53,1-1 1,-1 1-1,0-1 1,-1-1-1,1 1 0,-1-1 1,-1-1-1,1 1 1,-1-1-1,0-1 1,-1 1-1,0-1 1,0 1-1,-1-1 1,0-1-1,-1 1 1,0-1-1,0 1 1,-1-1-1,-1 0 0,1 0 1,-1 1-1,-1-1 1,0 0-1,-2-16 1,1 23-102,0-1 0,0 1 1,0 0-1,0-1 0,-1 1 1,1 0-1,-1 0 0,0 0 1,0 0-1,0 1 0,-1-1 1,1 0-1,0 1 0,-1-1 0,-4-2 1,5 3-32,0 1 0,0 0 0,0-1 0,0 1 0,0 0 0,0 0 0,-1 0 0,1 0 0,0 1 0,0-1 0,-1 1 0,1-1 0,0 1 0,-1 0 0,1 0 0,-1 0 0,1 0 0,0 0 0,-1 1 0,1-1 0,0 1 0,0-1 0,-1 1 0,-2 1 0,4-2 21,1 0-1,0 0 1,-1 1-1,1-1 1,-1 0-1,1 0 1,0 0-1,-1 0 1,1 0-1,0 1 1,0-1-1,-1 0 1,1 0-1,0 0 1,-1 1-1,1-1 1,0 0-1,0 1 1,-1-1-1,1 0 1,0 0-1,0 1 1,0-1-1,0 0 1,-1 1-1,1-1 1,0 0-1,0 1 1,0-1-1,0 1 1,0-1-1,0 0 1,0 1-1,0-1 1,0 0-1,0 1 1,0 0-1,14 5-7,22-3 102,66-2-319,-57 0-2587,2 0-4755,-26 0-691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4.350"/>
    </inkml:context>
    <inkml:brush xml:id="br0">
      <inkml:brushProperty name="width" value="0.025" units="cm"/>
      <inkml:brushProperty name="height" value="0.025" units="cm"/>
      <inkml:brushProperty name="color" value="#E71224"/>
    </inkml:brush>
  </inkml:definitions>
  <inkml:trace contextRef="#ctx0" brushRef="#br0">231 8 6438,'0'0'5317,"-9"-2"-1954,-1 0-2659,1 1-1,-1-1 1,0 2-1,0-1 1,1 1-1,-1 1 0,0 0 1,0 0-1,1 1 1,-13 4-1,16-4-590,1 1-1,-1-1 1,1 1-1,0 0 0,0 1 1,0-1-1,-8 9 1,8-7-80,0 1 1,0-1-1,1 1 0,-1 0 1,1 0-1,1 0 0,-1 0 1,1 1-1,0 0 0,1 0 1,-1-1-1,1 1 1,1 0-1,-1 1 0,0 7 1,2-15-33,0 1 0,0 0 1,1-1-1,-1 1 1,0 0-1,0-1 0,0 1 1,0 0-1,0-1 1,1 1-1,-1 0 0,0-1 1,1 1-1,-1-1 1,0 1-1,1-1 0,-1 1 1,1 0-1,-1-1 1,0 0-1,1 1 0,0-1 1,-1 1-1,1-1 1,-1 0-1,1 1 0,-1-1 1,1 0-1,0 1 0,0-1 1,27-1 200,25-19 86,19-35-999,-59 43 547,0 0 0,1 1 0,1 1 0,28-15-1,-43 25 180,0 0-1,1 0 0,-1 0 1,1-1-1,-1 1 0,0 0 1,1 0-1,-1 0 0,1 0 1,-1 0-1,1 0 0,-1 0 1,0 0-1,1 0 0,-1 0 1,1 0-1,-1 0 0,1 0 1,-1 1-1,0-1 0,1 0 1,-1 0-1,1 0 0,-1 1 0,0-1 1,1 0-1,-1 0 0,0 1 1,1-1-1,-1 0 0,0 1 1,1-1-1,-1 1 0,6 20 675,-6 34 633,-1-41-1054,1-11-226,0 0 1,0 0-1,0 0 1,0-1-1,0 1 1,0 0-1,1 0 1,-1 0-1,1-1 1,0 1-1,-1 0 1,1-1-1,1 1 1,-1-1-1,0 1 1,1-1-1,-1 1 1,1-1 0,0 0-1,2 3 1,0-4-17,0 1 1,0-1-1,0 0 1,0 0 0,0 0-1,0-1 1,0 1-1,0-1 1,0 0 0,0 0-1,0-1 1,0 1-1,0-1 1,6-1 0,3-2-162,1 0 0,-1 0 1,0-2-1,0 1 1,22-15-1,-20 12-12,-1 0 0,1 1 0,0 1 0,17-6 0,-31 13 204,-1-1 1,1 1-1,-1-1 1,1 0-1,-1 1 1,1-1-1,-1 1 1,1-1-1,-1 1 1,0 0-1,1-1 1,-1 1-1,0-1 1,1 1-1,-1 0 1,0-1-1,0 1 1,0 0-1,0-1 1,0 1-1,0 0 0,1-1 1,-2 1-1,1 0 1,0-1-1,0 1 1,0 0-1,0 0 1,0 1-30,-1-1 0,1 1 0,0-1 1,0 1-1,0-1 0,1 1 0,-1 0 0,0-1 0,1 1 1,-1-1-1,1 1 0,-1-1 0,1 1 0,0-1 0,-1 0 0,1 1 1,0-1-1,0 0 0,0 1 0,0-1 0,0 0 0,0 0 1,0 0-1,1 0 0,-1 0 0,0 0 0,2 0 0,8 0-24,0-1-1,0 0 1,0-1-1,14-3 1,-16 2-491,-1 1-1,0 0 1,1 0 0,-1 1-1,1 0 1,-1 1 0,11 1-1,-18-2 435,0 1 0,0 0 0,-1-1 0,1 1 0,0-1-1,0 1 1,0 0 0,-1 0 0,1-1 0,0 1 0,-1 0 0,1 0-1,-1 0 1,1 0 0,-1 0 0,1 0 0,-1 0 0,0 0 0,1 0-1,-1 0 1,0 0 0,0 0 0,0 0 0,0 0 0,0 0-1,0 0 1,0 0 0,0 0 0,0 0 0,0 0 0,0 0 0,-1 0-1,1 0 1,0 0 0,-1 0 0,1 0 0,-1 0 0,1 0 0,-2 1-1,1 1-305,-1 1 0,1-1-1,-1 0 1,0 0 0,0 0-1,0 0 1,-1-1 0,1 1-1,0 0 1,-1-1 0,-3 3-1,-13 0-8421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6.049"/>
    </inkml:context>
    <inkml:brush xml:id="br0">
      <inkml:brushProperty name="width" value="0.025" units="cm"/>
      <inkml:brushProperty name="height" value="0.025" units="cm"/>
      <inkml:brushProperty name="color" value="#E71224"/>
    </inkml:brush>
  </inkml:definitions>
  <inkml:trace contextRef="#ctx0" brushRef="#br0">187 55 5317,'0'0'6385,"2"-8"-5243,5-24 139,-7 32-1023,0-1-1,0 1 1,0-1-1,0 1 1,0-1-1,0 1 0,0 0 1,0-1-1,0 1 1,0-1-1,0 1 1,0-1-1,-1 1 1,1 0-1,0-1 1,0 1-1,0-1 0,-1 1 1,1 0-1,0-1 1,-1 1-1,1 0 1,0-1-1,-1 1 1,1 0-1,0 0 0,-1-1 1,1 1-1,-1 0 1,1 0-1,0 0 1,-1-1-1,1 1 1,-1 0-1,0 0 0,-24-3 1716,-25 13-2120,41-5 217,0 1 1,1 1 0,-1-1 0,2 1-1,-1 1 1,1-1 0,0 1 0,1 1-1,-1-1 1,2 1 0,-1 0 0,-7 18-1,11-22-33,1 0-1,-1-1 0,1 1 1,-1 0-1,1 0 0,1 0 1,-1 0-1,1 0 0,0 0 1,0 0-1,0 0 0,2 9 1,-1-11-21,0 0 0,1 0 1,-1 0-1,1-1 0,-1 1 1,1 0-1,0 0 0,0-1 0,0 1 1,0-1-1,1 0 0,-1 0 1,0 0-1,1 0 0,0 0 1,0 0-1,-1-1 0,1 1 1,0-1-1,0 0 0,5 2 1,2-1 48,0 0 1,1 0 0,-1-1-1,0 0 1,1-1 0,-1 0-1,1-1 1,-1 0 0,1 0 0,-1-2-1,0 1 1,0-1 0,0 0-1,0-1 1,13-7 0,-17 8-11,1 0 1,-1 0-1,0-1 0,0 0 1,0 0-1,-1-1 1,1 0-1,-1 0 0,0 0 1,0 0-1,-1-1 1,0 0-1,0 0 0,0 0 1,-1 0-1,0 0 1,0-1-1,0 0 0,-1 1 1,0-1-1,0 0 1,-1 0-1,1-10 0,-2 15-41,0-1 0,0 1-1,-1 0 1,1 0 0,0 0-1,-1-1 1,0 1 0,1 0-1,-1 0 1,0 0 0,0 0-1,0 0 1,-1 0 0,1 0-1,0 1 1,-1-1 0,1 0-1,-1 1 1,0-1 0,-2-1-1,0 0 5,-1 0 0,0 1 0,0-1 0,0 1 0,0 0 0,0 1-1,0-1 1,-7 0 0,-7 0-317,1 0 1,0 1-1,-38 4 0,55-3 154,0 0 0,0 0 0,0 0-1,0 1 1,0-1 0,0 0 0,0 1 0,0-1-1,0 1 1,0-1 0,0 1 0,0-1 0,1 1 0,-1 0-1,0-1 1,0 1 0,0 0 0,1 0 0,-1 0-1,0 0 1,1-1 0,-1 1 0,1 0 0,-1 0 0,1 0-1,-1 2 1,1-3-197,0 1 0,0 0 0,0 0 0,0 0 0,0-1 0,0 1 0,0 0 0,0 0 0,0-1 0,0 1 0,1 0 0,-1 0 0,0-1 0,1 1 0,-1 0 0,0 0 0,1-1 0,-1 1-1,1-1 1,-1 1 0,1 0 0,-1-1 0,2 1 0,6 5-5562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36.873"/>
    </inkml:context>
    <inkml:brush xml:id="br0">
      <inkml:brushProperty name="width" value="0.025" units="cm"/>
      <inkml:brushProperty name="height" value="0.025" units="cm"/>
      <inkml:brushProperty name="color" value="#E71224"/>
    </inkml:brush>
  </inkml:definitions>
  <inkml:trace contextRef="#ctx0" brushRef="#br0">0 1 11082,'0'0'10106,"2"7"-9161,6 41 550,-3 0-1,-2 83 1,-3-130-1482,0-1-1,0 0 1,0 1-1,0-1 0,0 0 1,0 1-1,0-1 1,0 0-1,1 0 1,-1 1-1,0-1 0,0 0 1,0 1-1,0-1 1,0 0-1,0 0 1,1 1-1,-1-1 1,0 0-1,0 0 0,0 1 1,0-1-1,1 0 1,-1 0-1,0 0 1,0 1-1,1-1 0,-1 0 1,0 0-1,1 0 1,-1 0-1,0 0 1,0 0-1,1 1 1,-1-1-1,0 0 0,1 0 1,-1 0-1,0 0 1,0 0-1,1 0 1,-1 0-1,1 0 1,18-8 389,16-17 164,113-118-208,-148 143-355,0 0-1,0 0 1,0 0-1,0 0 1,0 0 0,1 0-1,-1-1 1,0 1 0,0 0-1,0 0 1,0 0 0,1 0-1,-1 0 1,0 0-1,0 0 1,0 0 0,1 0-1,-1 0 1,0 0 0,0 0-1,0 0 1,0 0-1,1 0 1,-1 0 0,0 0-1,0 0 1,0 0 0,1 1-1,-1-1 1,0 0 0,0 0-1,0 0 1,0 0-1,0 0 1,1 0 0,-1 0-1,0 1 1,0-1 0,0 0-1,0 0 1,0 0-1,0 0 1,0 1 0,0-1-1,1 0 1,-1 0 0,0 0-1,0 0 1,0 1-1,0-1 1,0 0 0,0 0-1,0 1 1,3 18 149,-2 29 80,-1-41-208,-10 55 99,7-54-155,1 0 0,0 0 0,1 0 0,0 0 0,0 0-1,1 0 1,0 0 0,0 0 0,3 16 0,-2-24-97,-1 1 0,0 0 1,1-1-1,-1 1 0,1 0 0,-1-1 0,1 1 0,0-1 0,-1 1 0,1-1 0,0 1 1,-1-1-1,1 1 0,0-1 0,-1 1 0,1-1 0,0 0 0,0 0 0,0 1 0,-1-1 0,1 0 1,0 0-1,0 0 0,0 0 0,1 0 0,15-4-5141,2-12-3934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2.861"/>
    </inkml:context>
    <inkml:brush xml:id="br0">
      <inkml:brushProperty name="width" value="0.025" units="cm"/>
      <inkml:brushProperty name="height" value="0.025" units="cm"/>
      <inkml:brushProperty name="color" value="#E71224"/>
    </inkml:brush>
  </inkml:definitions>
  <inkml:trace contextRef="#ctx0" brushRef="#br0">11 126 10378,'0'0'298,"-1"0"0,1 1 1,-1-1-1,0 0 0,1 0 0,-1 1 1,1-1-1,-1 0 0,1 1 0,-1-1 1,1 1-1,-1-1 0,1 1 0,-1-1 1,1 1-1,0-1 0,-1 1 1,1-1-1,0 1 0,-1-1 0,1 1 1,0 0-1,0-1 0,-1 1 0,1 0 1,0-1-1,0 1 0,0 0 0,0-1 1,0 1-1,0-1 0,0 2 0,18 9 3304,32-1-2280,-29-9-1220,0-1 0,1-1 1,-1-1-1,0-1 0,37-9 1,-48 9-79,0 0-1,-1-1 1,1 1 0,-1-2 0,0 0 0,0 0 0,0 0-1,-1-1 1,0 0 0,0-1 0,0 0 0,-1 0 0,0-1 0,6-8-1,-12 15-25,1 0 0,-1-1 0,0 1 0,0-1-1,0 1 1,-1-1 0,1 1 0,0-1 0,-1 0 0,1 1-1,-1-1 1,1 0 0,-1 1 0,0-1 0,1 0-1,-1 0 1,0 0 0,0 1 0,-1-1 0,1 0 0,0 0-1,0 1 1,-2-3 0,1 3-4,0-1 0,0 1-1,0 0 1,-1 0 0,1 0 0,0 0-1,-1 0 1,1 0 0,-1 0 0,0 0-1,1 1 1,-1-1 0,1 1 0,-1-1-1,0 1 1,0 0 0,1-1 0,-4 1 0,-4 0-20,-1 0 1,1 0-1,0 1 1,0 0 0,0 1-1,0 0 1,-15 6 0,9-1 9,1 0 0,0 2 1,0 0-1,1 0 0,0 1 0,-14 14 1,22-18 43,0-1 0,-1 0-1,2 1 1,-1 0 0,1 0 0,0 1 0,0-1 0,1 1 0,0 0 0,0 0 0,0 0-1,1 0 1,0 0 0,0 0 0,0 13 0,2-19-24,0 1 0,0 0 0,1-1-1,-1 1 1,1-1 0,-1 1 0,1-1 0,-1 1 0,1-1 0,0 1 0,0-1-1,0 1 1,0-1 0,0 0 0,0 1 0,0-1 0,0 0 0,0 0 0,1 0-1,-1 0 1,0 0 0,1 0 0,-1-1 0,1 1 0,-1 0 0,1-1 0,-1 1-1,1-1 1,-1 1 0,1-1 0,0 0 0,2 1 0,9 0-59,-1 0 1,1-1 0,18-1-1,-14 0-303,-1 0-564,1-1 1,-1 0-1,15-5 1,46-19-7090,-24 3-637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3.200"/>
    </inkml:context>
    <inkml:brush xml:id="br0">
      <inkml:brushProperty name="width" value="0.025" units="cm"/>
      <inkml:brushProperty name="height" value="0.025" units="cm"/>
      <inkml:brushProperty name="color" value="#E71224"/>
    </inkml:brush>
  </inkml:definitions>
  <inkml:trace contextRef="#ctx0" brushRef="#br0">236 0 16656,'0'0'3715,"-38"54"-1953,13-24 224,-4 5-577,-5 3-480,5-1-384,4-2-385,4-5-160,3-6 32,7-9 0,7-7-609,2-8-800,2-12-4068,0-12-417,0-6-6822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3.562"/>
    </inkml:context>
    <inkml:brush xml:id="br0">
      <inkml:brushProperty name="width" value="0.025" units="cm"/>
      <inkml:brushProperty name="height" value="0.025" units="cm"/>
      <inkml:brushProperty name="color" value="#E71224"/>
    </inkml:brush>
  </inkml:definitions>
  <inkml:trace contextRef="#ctx0" brushRef="#br0">0 1 12204,'0'0'12139,"58"54"-11082,-37-33-448,6 0-385,2 1-160,2 0 0,-1 1-705,-4-4-2081,-3-5-2627,1-6-8392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4.103"/>
    </inkml:context>
    <inkml:brush xml:id="br0">
      <inkml:brushProperty name="width" value="0.025" units="cm"/>
      <inkml:brushProperty name="height" value="0.025" units="cm"/>
      <inkml:brushProperty name="color" value="#E71224"/>
    </inkml:brush>
  </inkml:definitions>
  <inkml:trace contextRef="#ctx0" brushRef="#br0">54 0 11243,'0'0'10639,"-2"13"-9731,-22 213 2667,-3 27-1428,87-390-1414,-41 98-777,-5 7-143,2 1-1,0 0 1,3 2-1,23-31 1,-37 53 171,2 0 0,-1 0 0,1 0 0,0 1 1,0 0-1,1 1 0,0-1 0,0 1 0,0 1 0,0 0 0,1 0 0,-1 0 0,1 1 1,0 1-1,0-1 0,1 2 0,-1-1 0,0 1 0,1 0 0,11 1 0,-18 1 15,0-1 0,1 1-1,-1 0 1,0 0 0,0 0-1,0 0 1,0 0 0,0 1-1,0-1 1,0 1 0,-1 0-1,1 0 1,-1 0 0,1 0-1,-1 0 1,0 1 0,1-1-1,-1 1 1,0-1 0,-1 1-1,1 0 1,0 0 0,-1 0-1,0 0 1,0 0 0,0 0-1,0 0 1,0 0 0,0 0-1,-1 1 1,1-1 0,-1 0-1,0 0 1,0 1 0,-1-1-1,1 0 1,0 1 0,-1-1-1,0 0 1,0 0 0,0 0-1,0 0 1,0 0 0,-1 0-1,0 0 1,1 0 0,-1-1-1,0 1 1,0 0 0,0-1-1,-4 3 1,-3 3 129,-1-1 0,0 0 1,0 0-1,-1-1 0,0 0 0,0-1 0,0 0 0,-12 2 1,14-4-85,1 0 1,-1-1-1,0-1 0,0 0 1,0 0-1,0 0 1,0-1-1,0 0 1,0-1-1,1 0 1,-16-4-1,22 4-151,1 1 0,-1 0-1,1-1 1,0 1 0,-1-1 0,1 0-1,0 1 1,-1-1 0,1 0 0,0 0 0,0 0-1,0 0 1,0 0 0,-1 0 0,1 0 0,1 0-1,-1 0 1,0 0 0,0-1 0,0 1 0,1 0-1,-1-1 1,1 1 0,-1 0 0,1-1-1,-1 1 1,1-1 0,0 1 0,0-1 0,0 1-1,0-1 1,0 1 0,0-1 0,0 1 0,0-1-1,0 1 1,1 0 0,0-3 0,0 1-556,0 0 1,1 0-1,-1 1 1,1-1-1,-1 0 1,1 1-1,0-1 1,0 1-1,1-1 1,-1 1-1,0 0 1,1 0-1,-1 0 1,1 0-1,0 1 1,4-3-1,21-6-6715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4.864"/>
    </inkml:context>
    <inkml:brush xml:id="br0">
      <inkml:brushProperty name="width" value="0.025" units="cm"/>
      <inkml:brushProperty name="height" value="0.025" units="cm"/>
      <inkml:brushProperty name="color" value="#E71224"/>
    </inkml:brush>
  </inkml:definitions>
  <inkml:trace contextRef="#ctx0" brushRef="#br0">106 81 6983,'0'0'10276,"-8"4"-9390,3-2-834,-14 11 691,20-12-622,1-1-1,0 1 1,-1 0 0,1 0 0,0-1 0,-1 1 0,1-1 0,0 0 0,0 0 0,-1 1 0,1-1 0,0 0 0,0 0 0,0 0 0,-1-1 0,4 0 0,7 1 618,-5 1-1,0-1-1,1 0 0,-1-1 0,0 0 0,12-3 0,30-2-96,-41 6-639,-1 0-1,1-1 1,0 0 0,-1 0 0,9-3-1,-10 2 11,1-1 1,0 1-1,-1-1 0,0-1 0,10-6 0,-14 9-3,-1 0-1,1-1 1,0 1 0,-1-1-1,1 0 1,-1 1 0,0-1-1,0 0 1,1 0 0,-1 0-1,0 0 1,-1 0 0,1 0-1,0 0 1,0 0 0,-1 0 0,1 0-1,-1 0 1,0-1 0,0 1-1,0 0 1,0-3 0,0 4 3,-1 0 1,0 0-1,1 0 1,-1 0 0,0 0-1,1 0 1,-1 1-1,0-1 1,0 0-1,0 0 1,0 1 0,0-1-1,0 1 1,0-1-1,0 1 1,0-1-1,0 1 1,0 0 0,0-1-1,0 1 1,0 0-1,0 0 1,0 0-1,-1-1 1,1 1 0,-1 1-1,-39-3 47,34 3-57,-7 0 4,-1 1 0,1 0 0,0 1-1,0 1 1,0 0 0,1 1 0,-1 1 0,1 0 0,0 0 0,1 2 0,0-1-1,0 2 1,0-1 0,1 2 0,0-1 0,1 2 0,0-1 0,1 1 0,-10 15-1,17-23-2,1 0-1,-1 0 0,0 0 0,1 0 0,0 0 0,0 0 0,0 1 0,0-1 0,0 0 0,1 1 0,-1-1 0,1 0 0,0 1 1,0-1-1,0 1 0,1-1 0,-1 0 0,2 6 0,0-6-16,-1 0 1,1-1-1,0 1 1,0-1-1,-1 0 1,2 1-1,-1-1 1,0 0-1,0 0 1,1-1-1,-1 1 1,1 0-1,-1-1 1,1 1-1,0-1 1,5 2-1,9 1-619,0 0 0,0-1 0,0-1 0,0 0 1,31-2-1,10-4-3435,1-8-2183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5.222"/>
    </inkml:context>
    <inkml:brush xml:id="br0">
      <inkml:brushProperty name="width" value="0.025" units="cm"/>
      <inkml:brushProperty name="height" value="0.025" units="cm"/>
      <inkml:brushProperty name="color" value="#E71224"/>
    </inkml:brush>
  </inkml:definitions>
  <inkml:trace contextRef="#ctx0" brushRef="#br0">240 6 16015,'0'0'2338,"-8"-1"-176,-4-1-1642,0 1 0,0 0 0,-1 1-1,1 0 1,0 1 0,0 0-1,-20 5 1,24-4-386,0 0 0,1 1 0,-1 0 0,1 0 0,-1 1-1,1 0 1,0 0 0,1 0 0,-1 1 0,1 0 0,0 0 0,0 1 0,-9 10 0,14-15-129,1-1 0,-1 1 0,0 0 0,0 0 0,1 0 0,-1 0 0,1-1 0,-1 1 0,1 0 0,-1 0 0,1 0 0,-1 0 0,1 0 0,0 0 0,0 0 0,-1 1 0,1-1 0,0 0 0,0 0 0,0 0 0,0 0 0,0 0 0,1 0 0,-1 0 0,0 0 0,0 0 0,1 0 0,-1 0 0,0 0 0,1 0 0,-1 0 0,1 0 0,0 0 0,-1 0 0,1 0 0,0-1 0,-1 1 0,1 0 0,0 0 0,0-1 0,0 1 0,-1 0 0,1-1 0,0 1 0,0-1 0,0 1 0,0-1 0,0 0 0,0 1 0,0-1 0,0 0 0,0 0 0,0 0 0,0 1 0,1-1 0,0-1 0,12 4-399,-1-2 1,1 0-1,20-1 1,-24 0-368,8 0-1930,0-1 1,29-4-1,-6-6-5151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5.674"/>
    </inkml:context>
    <inkml:brush xml:id="br0">
      <inkml:brushProperty name="width" value="0.025" units="cm"/>
      <inkml:brushProperty name="height" value="0.025" units="cm"/>
      <inkml:brushProperty name="color" value="#E71224"/>
    </inkml:brush>
  </inkml:definitions>
  <inkml:trace contextRef="#ctx0" brushRef="#br0">145 0 14542,'0'0'4986,"-10"7"-3556,3-3-1198,1 2 0,-1-1-1,1 1 1,0 0-1,1 0 1,-1 0-1,1 1 1,0 0-1,1 0 1,0 0-1,0 0 1,1 1-1,-1 0 1,2 0-1,-1 0 1,1 0-1,0 0 1,-1 13-1,-9 119 1475,12-121-1598,0-1 0,1 0 0,1 1 0,0-1 0,8 28 1,-8-41-92,-2-4-10,0 0-1,0 0 1,0 0 0,1 0 0,-1 1 0,0-1 0,1 0 0,-1 0 0,1 0-1,0 0 1,-1 0 0,1 0 0,0 0 0,-1 0 0,1 0 0,0 0 0,0-1-1,0 1 1,0 0 0,0 0 0,0-1 0,0 1 0,0-1 0,0 1 0,0-1 0,1 1-1,-1-2 14,0 0 0,0-1-1,-1 1 1,1-1-1,-1 0 1,1 1 0,-1-1-1,1 1 1,-1-1-1,0 0 1,0 1 0,0-1-1,0 0 1,0 1-1,0-1 1,-1-1 0,1 0 9,0-13-42,-1 1 0,-1-1 0,0 0 0,-9-27 0,9 35-47,-1 0-1,0 0 1,-1 1-1,0-1 1,0 1-1,0-1 0,-1 1 1,0 1-1,0-1 1,-12-10-1,10 12-63,9 10-56,14 11 46,-2-11 104,-1 1-1,1-2 0,1 0 0,-1 0 1,0-1-1,1-1 0,19 0 1,3-1-357,65-6 0,-89 3 383,1 0-1,-1-1 1,25-8 0,-35 10 31,0 0 1,0-1-1,1 1 0,-1 0 0,0-1 0,0 0 1,-1 0-1,1 0 0,0 0 0,-1 0 0,1 0 1,-1-1-1,0 1 0,1-1 0,-1 0 0,-1 0 1,1 0-1,0 0 0,-1 0 0,1 0 0,1-5 1,-3 8-6,0-1 1,0 1 0,0-1 0,0 1 0,0-1 0,0 1 0,0-1 0,0 1 0,0-1 0,0 1 0,-1-1 0,1 1 0,0-1 0,0 1 0,0 0 0,-1-1 0,1 1-1,0-1 1,0 1 0,-1-1 0,1 1 0,0 0 0,-1-1 0,1 1 0,-1 0 0,1-1 0,0 1 0,-1 0 0,1 0 0,-1-1 0,1 1 0,-1 0 0,1 0-1,-1-1 1,-25 0 314,-21 14-46,38-7-168,0 0 0,0 0-1,1 0 1,0 1 0,1 1-1,-1-1 1,-7 12-1,12-15-86,0-1-1,0 1 1,1 0-1,0 0 1,0 0-1,0 0 1,0 1-1,0-1 1,1 1-1,0-1 1,0 1-1,0-1 0,1 1 1,-1-1-1,1 1 1,0 0-1,1-1 1,1 10-1,-2-12-51,1 0 0,0-1 1,0 1-1,1 0 0,-1 0 0,0-1 0,0 1 0,1-1 0,-1 1 0,1-1 1,0 0-1,-1 1 0,1-1 0,0 0 0,0 0 0,-1 0 0,1 0 1,0-1-1,0 1 0,0 0 0,0-1 0,0 1 0,0-1 0,3 0 0,57 3-2597,-47-4 1230,-7 1-11,1 0 0,-1-1 0,1 0 0,-1-1 0,0 0 0,1 0 0,12-6 0,21-10-9934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5.660"/>
    </inkml:context>
    <inkml:brush xml:id="br0">
      <inkml:brushProperty name="width" value="0.025" units="cm"/>
      <inkml:brushProperty name="height" value="0.025" units="cm"/>
    </inkml:brush>
  </inkml:definitions>
  <inkml:trace contextRef="#ctx0" brushRef="#br0">1 61 1890,'0'0'14451,"1"-9"-11099,8-42 1912,-6 60-2189,8 44-3187,-7 12 175,7 83-2454,-11-142-234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6.018"/>
    </inkml:context>
    <inkml:brush xml:id="br0">
      <inkml:brushProperty name="width" value="0.025" units="cm"/>
      <inkml:brushProperty name="height" value="0.025" units="cm"/>
      <inkml:brushProperty name="color" value="#E71224"/>
    </inkml:brush>
  </inkml:definitions>
  <inkml:trace contextRef="#ctx0" brushRef="#br0">201 99 256,'0'0'13864,"-12"-2"-9214,4 1-4223,1 0 0,-1 0 0,0 0 0,0 1 0,0 1 0,0-1 0,1 1 0,-1 0 0,0 1 0,1 0 1,-1 0-1,1 0 0,-1 1 0,1 1 0,0-1 0,0 1 0,-8 6 0,11-6-301,0-1-1,0 1 1,0 0-1,1 1 1,-1-1 0,1 1-1,1-1 1,-1 1-1,0 0 1,1 0 0,0 0-1,0 0 1,1 0-1,-2 6 1,3-9-110,0 0 0,-1 0 0,1 0 0,0 0-1,1 0 1,-1 0 0,0 0 0,0 0 0,1 0 0,0 0 0,-1 0 0,1 0 0,0 0 0,0 0-1,0-1 1,0 1 0,0 0 0,0-1 0,0 1 0,0-1 0,1 1 0,-1-1 0,1 1 0,-1-1-1,1 0 1,0 0 0,-1 0 0,1 0 0,0 0 0,0 0 0,0 0 0,-1-1 0,1 1-1,0-1 1,0 1 0,0-1 0,0 0 0,0 0 0,0 0 0,3 0 0,8 1-34,1-1-1,0-1 1,-1 0 0,1-1 0,-1 0 0,0-1 0,1-1 0,-1 0 0,0-1-1,-1 0 1,0-1 0,1 0 0,-2-1 0,16-11 0,-17 11-8,1-1 1,-2-1 0,1 0-1,-1 0 1,-1-1-1,1 0 1,-2 0 0,1-1-1,-1 0 1,-1 0 0,0-1-1,-1 0 1,0 0 0,-1 0-1,4-17 1,-8 29 41,-1 0 0,1 0 1,0 1-1,-1-1 0,1 0 1,0 0-1,-1 0 0,1 1 1,-1-1-1,1 0 0,0 0 1,-1 0-1,1 0 0,-1 0 1,1 0-1,0 0 0,-1 0 1,1 0-1,-1 0 0,1 0 1,0 0-1,-1 0 0,1 0 1,-1 0-1,1 0 0,0 0 0,-1-1 1,1 1-1,-1 0 0,1 0 1,0 0-1,-1-1 0,1 1 1,0 0-1,-1 0 0,1-1 1,0 1-1,0 0 0,-1-1 1,1 1-1,0 0 0,0-1 1,0 1-1,-1-1 0,1 1 1,0 0-1,0-1 0,0 1 1,0-1-1,0 1 0,0 0 1,0-1-1,0 1 0,0-1 0,0 1 1,0 0-1,0-1 0,0 0 1,-26 29 370,21-21-309,0 1-1,0 0 0,1 0 0,0 0 0,1 0 0,0 1 0,0 0 0,1-1 1,0 1-1,1 0 0,0 0 0,0 0 0,1 12 0,0-15-99,1-1-1,0 1 0,1-1 0,-1 0 0,1 1 0,0-1 1,1 0-1,-1 0 0,1 0 0,0-1 0,0 1 1,0-1-1,1 1 0,-1-1 0,1 0 0,0 0 0,1-1 1,-1 1-1,0-1 0,1 0 0,0 0 0,9 4 1,-6-4-600,1 1 0,0-1 1,0 0-1,1-1 1,10 2-1,28-2-7366,-6-5-6287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7.067"/>
    </inkml:context>
    <inkml:brush xml:id="br0">
      <inkml:brushProperty name="width" value="0.025" units="cm"/>
      <inkml:brushProperty name="height" value="0.025" units="cm"/>
      <inkml:brushProperty name="color" value="#E71224"/>
    </inkml:brush>
  </inkml:definitions>
  <inkml:trace contextRef="#ctx0" brushRef="#br0">1 1 9161,'0'0'9523,"2"12"-7959,5 150 1351,-5-94-2466,4-29-166,-6-38-310,1 0 1,-1 0 0,1 0-1,-1 1 1,1-1 0,-1 0-1,1 0 1,0 0 0,0 0-1,-1-1 1,1 1 0,0 0-1,0 0 1,0 0 0,0-1-1,0 1 1,0 0 0,0-1-1,0 1 1,1-1 0,-1 1 0,0-1-1,0 0 1,0 1 0,0-1-1,1 0 1,-1 0 0,1 0-1,-1 0-124,0 0 0,-1 0-1,1 0 1,-1 0 0,1 0 0,0-1-1,-1 1 1,1 0 0,-1 0-1,1-1 1,-1 1 0,1 0 0,-1-1-1,1 1 1,-1-1 0,1 1-1,-1 0 1,1-1 0,-1 1 0,1-1-1,-1 1 1,0-1 0,1 1-1,-1-1 1,0 0 0,0 1 0,0-1-1,1 1 1,-1-2 0,2-2-1114,8-18-5941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7.424"/>
    </inkml:context>
    <inkml:brush xml:id="br0">
      <inkml:brushProperty name="width" value="0.025" units="cm"/>
      <inkml:brushProperty name="height" value="0.025" units="cm"/>
      <inkml:brushProperty name="color" value="#E71224"/>
    </inkml:brush>
  </inkml:definitions>
  <inkml:trace contextRef="#ctx0" brushRef="#br0">28 1 16303,'0'0'2082,"-18"56"-704,14-28 159,2 2-288,-1 0-544,3 1-417,0-1-224,5 0 32,6-2-224,0-4-801,-1-4-288,-1-5-576,0-7-1378,-3-6-2050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9.207"/>
    </inkml:context>
    <inkml:brush xml:id="br0">
      <inkml:brushProperty name="width" value="0.025" units="cm"/>
      <inkml:brushProperty name="height" value="0.025" units="cm"/>
      <inkml:brushProperty name="color" value="#E71224"/>
    </inkml:brush>
  </inkml:definitions>
  <inkml:trace contextRef="#ctx0" brushRef="#br0">2 1 9801,'-1'16'10743,"0"15"-5076,5 170-2928,-1-167-2528,2-1 0,14 53 0,4 26-321,-20-99-1453,0-21-2429,-3-23-4845,-6 13 2020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9.549"/>
    </inkml:context>
    <inkml:brush xml:id="br0">
      <inkml:brushProperty name="width" value="0.025" units="cm"/>
      <inkml:brushProperty name="height" value="0.025" units="cm"/>
      <inkml:brushProperty name="color" value="#E71224"/>
    </inkml:brush>
  </inkml:definitions>
  <inkml:trace contextRef="#ctx0" brushRef="#br0">0 110 11659,'0'0'9155,"9"4"-7623,2 1-1221,0 0-1,1-2 0,-1 1 0,1-2 0,0 1 0,0-2 0,0 1 0,0-2 0,0 1 1,19-3-1,44-6 139,0-3 1,-1-3 0,139-45 0,-211 58-587,32-13-310,-27 4-1569,-19 2-3109,-13 2-208,-7-1-2151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49.908"/>
    </inkml:context>
    <inkml:brush xml:id="br0">
      <inkml:brushProperty name="width" value="0.025" units="cm"/>
      <inkml:brushProperty name="height" value="0.025" units="cm"/>
      <inkml:brushProperty name="color" value="#E71224"/>
    </inkml:brush>
  </inkml:definitions>
  <inkml:trace contextRef="#ctx0" brushRef="#br0">1 77 13453,'0'0'8424,"20"-49"-6855,18 43-95,12-2-449,11 3-353,9 0-287,4 2-129,0 2-256,0 1 64,-7 0-481,-8 0-1056,-10 0-1121,-10 0-1186,-10 0-1601,-11 0-2723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0.250"/>
    </inkml:context>
    <inkml:brush xml:id="br0">
      <inkml:brushProperty name="width" value="0.025" units="cm"/>
      <inkml:brushProperty name="height" value="0.025" units="cm"/>
      <inkml:brushProperty name="color" value="#E71224"/>
    </inkml:brush>
  </inkml:definitions>
  <inkml:trace contextRef="#ctx0" brushRef="#br0">9 104 10602,'2'-9'2434,"4"-18"-877,6-25 5015,-10 36-1437,-15 63-4407,-3 31-108,15-71-529,1-1 0,-1 1-1,1 0 1,1 0 0,-1 0-1,1 0 1,0 0 0,1 0-1,2 8 1,-2-13-67,-1 1 0,1-1 0,0 0 0,-1 1 1,1-1-1,0 0 0,1 0 0,-1-1 0,0 1 0,0 0 0,1-1 0,-1 1 0,1-1 0,0 0 0,-1 0 1,1 0-1,0 0 0,-1-1 0,1 1 0,0-1 0,0 1 0,0-1 0,0 0 0,0 0 0,-1 0 1,1 0-1,5-2 0,1 1 8,0 0 1,0-1-1,0-1 0,0 1 1,0-1-1,-1-1 1,11-5-1,23-22-54,-34 24 6,1 0-1,0 0 0,0 1 0,0 1 0,14-7 0,-22 12 24,-1 0 0,0 0-1,1 0 1,-1 0 0,1 0-1,-1 0 1,1 1-1,-1-1 1,1 0 0,-1 0-1,1 1 1,-1-1 0,0 0-1,1 0 1,-1 1-1,0-1 1,1 1 0,-1-1-1,0 0 1,1 1-1,-1-1 1,0 0 0,0 1-1,1-1 1,-1 1 0,0-1-1,0 1 1,0-1-1,0 1 1,0-1 0,1 1-1,-1-1 1,0 1 0,0-1-1,0 1 1,0-1-1,-1 1 1,1-1 0,0 1-1,0-1 1,0 0 0,0 1-1,0-1 1,-1 1-1,1-1 1,0 1 0,-6 35 237,4-28-228,2 28-414,8-24-2741,-7-12 2837,-1 0-1,1 0 0,0 0 0,0 0 0,-1 0 0,1 0 0,0 0 1,-1 0-1,1 0 0,0 0 0,-1-1 0,1 1 0,0 0 0,-1-1 0,1 1 1,0 0-1,-1-1 0,1 1 0,-1-1 0,1 1 0,-1-1 0,1 1 1,0-2-1,8-11-7267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1"/>
    </inkml:context>
    <inkml:brush xml:id="br0">
      <inkml:brushProperty name="width" value="0.025" units="cm"/>
      <inkml:brushProperty name="height" value="0.025" units="cm"/>
      <inkml:brushProperty name="color" value="#E71224"/>
    </inkml:brush>
  </inkml:definitions>
  <inkml:trace contextRef="#ctx0" brushRef="#br0">22 74 8584,'0'0'1735,"-1"-9"422,1 6-1719,-2-29 1348,2 30-1557,0 1 0,0 0 0,0-1 0,0 1 0,0 0 0,0-1 0,0 1 0,1 0 0,-1 0 0,1-1 0,-1 1 0,1 0 0,-1 0-1,1 0 1,-1-1 0,1 1 0,0 0 0,0 0 0,0 0 0,0 0 0,0 0 0,-1 1 0,3-2 0,-3 2-155,1 0-1,-1 0 1,0 0 0,1 0-1,-1 0 1,0 0 0,1 1-1,-1-1 1,0 0-1,1 0 1,-1 0 0,0 1-1,1-1 1,-1 0 0,0 0-1,0 1 1,1-1 0,-1 0-1,0 1 1,0-1-1,0 0 1,1 1 0,-1-1-1,0 0 1,0 1 0,0-1-1,0 0 1,0 1 0,0-1-1,0 1 1,0-1-1,0 0 1,0 1 0,0-1-1,0 0 1,0 1 0,0-1-1,1 19 366,-1-18-243,-3 52 1669,-14 81 0,9-82-818,-4 86 0,12-128-940,4 67 292,-3-72-386,0-1 0,0 1-1,0 0 1,1 0-1,-1-1 1,1 1 0,0-1-1,1 1 1,-1-1 0,1 0-1,-1 0 1,1 0 0,5 4-1,-8-7-7,0-1 0,0 1 0,1-1 0,-1 1-1,1-1 1,-1 1 0,0-1 0,1 1 0,-1-1 0,1 0 0,-1 1 0,1-1-1,-1 0 1,1 1 0,0-1 0,-1 0 0,1 0 0,-1 1 0,1-1-1,0 0 1,-1 0 0,1 0 0,-1 0 0,1 0 0,0 0 0,-1 0-1,1 0 1,0 0 0,-1 0 0,1 0 0,-1 0 0,1 0 0,0-1-1,-1 1 1,1 0 0,-1 0 0,1-1 0,-1 1 0,1 0 0,-1-1-1,1 1 1,-1 0 0,1-1 0,-1 1 0,1-1 0,-1 1 0,0-1 0,1 1-1,-1-1 1,0 1 0,1-1 0,-1 0 0,0 1 0,0-1 0,1 1-1,-1-1 1,0 0 0,0 1 0,0-1 0,0 1 0,0-1 0,0 0-1,0 1 1,0-2 0,1-52-19,-2 42-69,2-9-332,-1-1 0,-1 1 1,-1 0-1,-1 0 0,-1 0 0,0 0 1,-2 1-1,0 0 0,-18-37 0,34 60 600,0 0 1,0-1-1,0 0 1,0-1-1,0 0 0,17-1 1,-3 1-134,1-1 0,-1-1 0,26-4 0,-37 1-37,0 0 0,0-1 1,-1-1-1,1 1 1,-1-2-1,-1 0 0,1 0 1,-1-1-1,-1-1 1,13-11-1,-17 14-6,1-1 0,-1 0 0,0 0 0,-1 0 1,0 0-1,0-1 0,0 0 0,-1 0 0,0 0 0,-1-1 0,0 1 0,0-1 0,-1 0 0,0 0 0,1-16 1,-3 24-11,0 0 0,0 0 0,0 0 0,-1 0 0,1 0 0,0 0 0,0 1 0,-1-1 0,1 0 0,-1 0 0,1 0 1,-1 1-1,1-1 0,-1 0 0,1 0 0,-1 1 0,0-1 0,1 0 0,-1 1 0,0-1 0,1 1 0,-1-1 1,0 1-1,0-1 0,0 1 0,1 0 0,-1-1 0,0 1 0,0 0 0,0 0 0,0 0 0,0-1 0,0 1 1,0 0-1,0 0 0,1 0 0,-1 0 0,0 1 0,0-1 0,-1 0 0,-2 1-3,0-1 1,0 1-1,1 0 0,-1 0 0,0 0 1,1 1-1,-1-1 0,1 1 1,-5 3-1,-3 4 115,1 1 1,1 1-1,0 0 1,1 0-1,0 0 1,0 1-1,1 0 1,1 1-1,0 0 1,1 0-1,0 0 1,1 0-1,0 1 1,1 0-1,1 0 1,0 0-1,1 22 1,0-33-96,1 0-1,1 0 1,-1 0 0,0 0-1,1 0 1,0 0-1,-1 0 1,1 0 0,0 0-1,1 0 1,-1 0 0,0 0-1,1 0 1,0-1-1,0 1 1,-1-1 0,1 1-1,1-1 1,-1 0 0,4 4-1,-1-4-5,-1 1-1,1-1 1,0 0-1,0 0 1,-1 0-1,2 0 1,-1-1-1,0 0 1,0 0-1,0-1 1,9 1-1,-3-1-108,1-1 0,-1 0 0,1 0 0,-1-2 1,1 1-1,-1-1 0,0-1 0,0 0 0,-1 0 0,21-12 0,-23 10-29,-4 4 122,-1 0 0,1 0-1,0 0 1,-1-1 0,1 1-1,-1-1 1,0 0-1,0 0 1,0-1 0,0 1-1,-1 0 1,1-1 0,-1 0-1,0 1 1,2-6 0,-27 43 465,21-32-449,0 1 1,1-1-1,0 1 1,-1-1-1,1 1 1,0 0 0,1 0-1,-1-1 1,0 1-1,1 0 1,-1 0-1,1 0 1,0 0 0,0 0-1,0 0 1,0-1-1,1 1 1,-1 0-1,1 0 1,0 0 0,0 0-1,0-1 1,0 1-1,0 0 1,0-1-1,1 1 1,-1-1 0,1 0-1,0 1 1,0-1-1,0 0 1,0 0-1,0 0 1,0 0-1,0 0 1,1-1 0,-1 1-1,1-1 1,-1 1-1,1-1 1,0 0-1,-1 0 1,1 0 0,0-1-1,0 1 1,0 0-1,0-1 1,4 0-1,-3 1-310,41 2 144,-23-7-2415,-9-6-4699,-8-7-2756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1.543"/>
    </inkml:context>
    <inkml:brush xml:id="br0">
      <inkml:brushProperty name="width" value="0.025" units="cm"/>
      <inkml:brushProperty name="height" value="0.025" units="cm"/>
      <inkml:brushProperty name="color" value="#E71224"/>
    </inkml:brush>
  </inkml:definitions>
  <inkml:trace contextRef="#ctx0" brushRef="#br0">230 27 8680,'0'0'11472,"-11"-5"-9438,9 4-1985,-3-2 110,-1 0-1,1 1 1,-1-1-1,0 1 1,1 0 0,-1 1-1,0-1 1,-1 1-1,1 1 1,0-1 0,0 1-1,0 0 1,0 0-1,0 0 1,0 1 0,-1 0-1,1 1 1,0-1-1,1 1 1,-9 3 0,5 1 92,0 0-1,1 0 1,0 0 0,0 1 0,-11 13 0,17-18-170,-1 1-1,1 0 0,0-1 1,0 1-1,0 0 0,1 0 1,-1 0-1,1 0 0,0 0 0,0 0 1,0 0-1,0 1 0,0-1 1,0 0-1,1 1 0,0-1 0,0 0 1,0 1-1,0-1 0,0 1 1,2 4-1,-1-5-56,1-1 0,-1 0 0,1 0 0,0 0 0,0 0 0,0 0 0,0 0 0,0-1 0,0 1 0,0-1 0,1 1-1,-1-1 1,1 0 0,-1 0 0,1 0 0,-1 0 0,1 0 0,-1 0 0,1-1 0,0 0 0,-1 1 0,1-1 0,4 0 0,6 0 6,0 1-1,1-2 1,18-3 0,-17 1-64,-1-1 1,0-1 0,0 0-1,0-1 1,-1-1-1,0 0 1,0-1-1,-1 0 1,1-1-1,-2 0 1,0-1 0,0 0-1,0-1 1,14-19-1,-25 30 37,-1 0 0,1 0-1,0 0 1,0 0 0,0 0 0,0 0 0,0 0-1,0 0 1,-1 0 0,1 0 0,0 0-1,0 0 1,0 0 0,0 0 0,0 0 0,-1 0-1,1 0 1,0 0 0,0 0 0,0 0-1,0 0 1,0 0 0,0 0 0,-1 0 0,1 0-1,0 0 1,0 0 0,0 0 0,0-1 0,0 1-1,0 0 1,0 0 0,0 0 0,-1 0-1,1 0 1,0 0 0,0 0 0,0-1 0,0 1-1,0 0 1,0 0 0,0 0 0,0 0-1,0 0 1,0-1 0,0 1 0,0 0 0,0 0-1,0 0 1,0 0 0,-12 8 69,8-4-53,0 0 0,0 0 0,0 1-1,1 0 1,-1 0 0,1 0 0,1 0 0,-1 0 0,1 0 0,0 1 0,0-1 0,0 1 0,1 0 0,0 0 0,0-1 0,0 1 0,1 0 0,0 0 0,1 7 0,-1-11-21,1-1 0,0 1 0,0 0 0,0 0 0,0-1 0,0 1 0,0 0 0,0-1 1,1 0-1,-1 1 0,1-1 0,-1 0 0,1 1 0,-1-1 0,1 0 0,0 0 0,-1 0 0,1 0 0,0-1 0,0 1 1,0 0-1,0-1 0,-1 1 0,1-1 0,0 0 0,0 0 0,0 0 0,0 0 0,0 0 0,0 0 0,0 0 1,0-1-1,3 0 0,3 0-229,-1 0 0,0 0 0,1-1 1,-1 0-1,0 0 0,0-1 0,12-6 1,-7 1-1239,0-1 1,-1 0 0,0-1 0,0 0 0,14-19 0,2-8-4943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2.090"/>
    </inkml:context>
    <inkml:brush xml:id="br0">
      <inkml:brushProperty name="width" value="0.025" units="cm"/>
      <inkml:brushProperty name="height" value="0.025" units="cm"/>
      <inkml:brushProperty name="color" value="#E71224"/>
    </inkml:brush>
  </inkml:definitions>
  <inkml:trace contextRef="#ctx0" brushRef="#br0">110 1 16624,'0'0'2231,"-8"11"262,-2 5-1605,0 0 1,1 1-1,1 0 0,1 0 0,0 1 0,1 0 0,-5 29 1,6-14-742,2 0 0,1 0 1,1 0-1,8 61 0,-5-84-156,0-11-34,2-21-131,-2-35-438,-9 9 188,6 47 440,1-1 1,0 0-1,-1 1 0,1-1 1,-1 1-1,1-1 0,-1 0 0,0 1 1,0 0-1,0-1 0,0 1 1,0-1-1,0 1 0,0 0 1,0 0-1,0 0 0,-1-1 0,1 1 1,0 1-1,-1-1 0,1 0 1,-1 0-1,1 0 0,-1 1 1,1-1-1,-3 0 0,3 2 26,1 0 0,-1 1 0,1-1-1,0 0 1,0 1 0,-1-1 0,1 0 0,0 1 0,0-1-1,0 0 1,0 1 0,1-1 0,-1 0 0,0 1-1,0-1 1,1 0 0,0 2 0,2 1-4,0 0-1,0-1 1,0 0-1,0 0 1,0 0 0,1 0-1,0 0 1,-1-1 0,1 1-1,0-1 1,0 0 0,0 0-1,1 0 1,-1-1-1,5 1 1,5 2 9,0-1 0,0 0 0,23 1 0,-17-3-64,0-2 0,0 0 0,0 0 0,0-2 0,28-8 0,-39 9 12,0-1-1,-1 0 1,1-1 0,-1 0 0,0 0-1,0-1 1,0 0 0,0-1-1,-1 1 1,0-1 0,0-1-1,-1 1 1,1-1 0,4-8-1,-4 1 120,-16 16 195,-16 18 240,19-13-368,0 0 1,1 1-1,0-1 1,0 1-1,-6 17 0,9-22-146,1 1 1,-1 0-1,1 0 0,0-1 0,0 1 1,1 0-1,-1 0 0,1 0 0,0 0 0,0 0 1,0 0-1,0 0 0,1 0 0,-1 0 1,1 0-1,2 6 0,-1-8-25,0 0 1,0 0-1,0 0 0,1 0 1,-1 0-1,0-1 0,1 1 0,-1-1 1,1 1-1,0-1 0,-1 0 1,1 0-1,0 0 0,0 0 1,-1-1-1,1 1 0,0-1 1,0 0-1,0 1 0,0-1 1,0-1-1,3 1 0,1 0-44,0-1 0,-1 0 0,1 0 0,-1 0 0,1 0 0,-1-1 0,1 0 0,10-5 0,-13 4-212,1 0 0,-1-1 0,0 1 0,0-1 0,0 0 0,0 0 0,-1 0 0,0 0 0,0 0 0,0-1 0,0 0 0,0 1 0,2-10 0,-2 4-1706,0 0 0,-1-1 0,0 0 0,-1 1 0,0-22 0,-1-4-7267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5.991"/>
    </inkml:context>
    <inkml:brush xml:id="br0">
      <inkml:brushProperty name="width" value="0.025" units="cm"/>
      <inkml:brushProperty name="height" value="0.025" units="cm"/>
    </inkml:brush>
  </inkml:definitions>
  <inkml:trace contextRef="#ctx0" brushRef="#br0">0 66 9065,'0'0'13580,"69"-26"-12426,-32 18-354,8 0-543,0 2-161,0 3-289,-3 0-1568,-4 0-2051,-6 0-3010,-8-3-4805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2.417"/>
    </inkml:context>
    <inkml:brush xml:id="br0">
      <inkml:brushProperty name="width" value="0.025" units="cm"/>
      <inkml:brushProperty name="height" value="0.025" units="cm"/>
      <inkml:brushProperty name="color" value="#E71224"/>
    </inkml:brush>
  </inkml:definitions>
  <inkml:trace contextRef="#ctx0" brushRef="#br0">0 0 7944,'0'0'19378,"15"48"-18834,-4-37-416,-1-1-224,1-8-1537,-4-2-3908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3.102"/>
    </inkml:context>
    <inkml:brush xml:id="br0">
      <inkml:brushProperty name="width" value="0.025" units="cm"/>
      <inkml:brushProperty name="height" value="0.025" units="cm"/>
      <inkml:brushProperty name="color" value="#E71224"/>
    </inkml:brush>
  </inkml:definitions>
  <inkml:trace contextRef="#ctx0" brushRef="#br0">138 51 5317,'0'0'11750,"1"-9"-9108,-1 5-2431,1 3-131,-1 0 0,1 0 1,-1 0-1,0 0 0,1 0 0,-1 0 1,0 0-1,0 0 0,0 0 0,0-1 0,0 1 1,0 0-1,0 0 0,0 0 0,0 0 1,-1 0-1,1 0 0,0 0 0,-1 0 1,1 0-1,0 0 0,-1 0 0,0 0 0,1 0 1,-1 0-1,1 0 0,-1 0 0,0 1 1,0-1-1,0 0 0,1 0 0,-1 1 0,0-1 1,0 0-1,0 1 0,0-1 0,0 1 1,0 0-1,0-1 0,0 1 0,0 0 0,0-1 1,0 1-1,0 0 0,-1 0 0,1 0 1,0 0-1,0 0 0,0 0 0,0 0 0,0 0 1,0 1-1,0-1 0,-2 1 0,-3 1 53,-1-1-1,1 1 0,0 1 0,0-1 1,1 1-1,-1 0 0,0 1 1,1-1-1,-10 9 0,12-10-57,0 1 0,0 0 0,0 0-1,0-1 1,0 2 0,1-1 0,-1 0 0,1 1-1,0-1 1,0 1 0,0-1 0,1 1 0,-1 0-1,1 0 1,0 0 0,-1 5 0,2-8-63,0 0 0,0-1 1,1 1-1,-1-1 0,0 1 1,0-1-1,1 0 0,-1 1 1,0-1-1,1 1 0,-1-1 1,1 1-1,-1-1 0,1 0 1,-1 1-1,0-1 0,1 0 1,-1 0-1,1 1 0,-1-1 1,1 0-1,0 0 0,-1 0 1,1 1-1,-1-1 0,1 0 1,-1 0-1,1 0 0,-1 0 1,1 0-1,0 0 0,23-1 177,-20 1-132,15-2 14,-1-1 0,0-1 0,0 0 0,26-11 0,-28 9-56,1 1 0,0 0-1,0 1 1,0 1 0,26-2-1,-42 5 6,0 0 0,0 0 0,-1 0 0,1 0 0,0 0 0,0 0 0,0 0 0,0 1 0,0-1 0,-1 0 0,1 1-1,0-1 1,0 0 0,0 1 0,-1-1 0,1 1 0,0-1 0,0 1 0,-1-1 0,1 1 0,-1 0 0,1-1 0,0 1-1,-1 0 1,1-1 0,-1 1 0,0 0 0,1 0 0,-1-1 0,1 1 0,-1 2 0,1 30 841,-2-3-427,2-29-421,0 0 1,0 0-1,0 0 0,0 0 0,0 0 1,0-1-1,0 1 0,0 0 0,0-1 1,0 1-1,0-1 0,0 1 1,1-1-1,-1 1 0,0-1 0,0 0 1,1 0-1,-1 1 0,0-1 1,0 0-1,1 0 0,-1 0 0,0 0 1,2-1-1,36-1 162,-38 2-170,87-18-42,-68 12-143,1 1 0,0 1 0,37-2-1,-58 6 185,1 0 0,-1 0 0,0 0 0,1 0 0,-1 0-1,0 0 1,1 0 0,-1 0 0,1 0 0,-1 0-1,0 0 1,1 0 0,-1 0 0,1 0 0,-1 0 0,0 0-1,1 0 1,-1 0 0,0 1 0,1-1 0,-1 0-1,0 0 1,1 0 0,-1 1 0,0-1 0,1 0 0,-1 0-1,0 1 1,0-1 0,1 0 0,-1 1 0,0-1-1,0 0 1,0 1 0,1-1 0,-1 0 0,0 1 0,0-1-1,0 1 1,0-1 0,0 0 0,0 1 0,0-1-1,0 0 1,0 1 0,0-1 0,0 1 0,0-1 0,0 0-1,0 1 1,0-1 0,0 1 0,0-1 0,0 0-1,-1 1 1,1-1 0,0 1 0,-17 22 463,12-16-488,4-7-364,8-3-5119,3-9-1483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3.740"/>
    </inkml:context>
    <inkml:brush xml:id="br0">
      <inkml:brushProperty name="width" value="0.025" units="cm"/>
      <inkml:brushProperty name="height" value="0.025" units="cm"/>
      <inkml:brushProperty name="color" value="#E71224"/>
    </inkml:brush>
  </inkml:definitions>
  <inkml:trace contextRef="#ctx0" brushRef="#br0">13 1 14414,'0'0'9422,"0"10"-8499,-5 37-279,1-21-428,2 0 0,1 28 0,1-53-229,0 0-1,1 0 0,-1 0 1,1 0-1,-1 0 0,1 0 1,-1 0-1,1 0 1,0-1-1,-1 1 0,1 0 1,0 0-1,0-1 0,-1 1 1,1 0-1,0-1 0,0 1 1,0-1-1,0 1 1,0-1-1,0 1 0,0-1 1,0 0-1,0 0 0,0 1 1,0-1-1,0 0 0,0 0 1,0 0-1,0 0 0,0 0 1,0 0-1,0 0 1,0-1-1,0 1 0,0 0 1,2-1-1,1 0-427,1 0-1,-1 0 1,0 0 0,0-1 0,0 1-1,1-1 1,-2 0 0,7-3 0,37-41-10738,-26 15 1052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4.082"/>
    </inkml:context>
    <inkml:brush xml:id="br0">
      <inkml:brushProperty name="width" value="0.025" units="cm"/>
      <inkml:brushProperty name="height" value="0.025" units="cm"/>
      <inkml:brushProperty name="color" value="#E71224"/>
    </inkml:brush>
  </inkml:definitions>
  <inkml:trace contextRef="#ctx0" brushRef="#br0">76 1 13004,'0'0'6663,"-23"46"-4261,6-17-1025,3 1-128,3 4-256,2-4-160,7-3-384,2-6-289,2-3-128,13-6-705,1-7-672,-2-3-865,-3-2-897,-6 0-1057,-5-12-2787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4.459"/>
    </inkml:context>
    <inkml:brush xml:id="br0">
      <inkml:brushProperty name="width" value="0.025" units="cm"/>
      <inkml:brushProperty name="height" value="0.025" units="cm"/>
      <inkml:brushProperty name="color" value="#E71224"/>
    </inkml:brush>
  </inkml:definitions>
  <inkml:trace contextRef="#ctx0" brushRef="#br0">1 85 7655,'0'0'15439,"93"-27"-14350,-35 14-320,10 2-225,5 1-288,-9 3-224,-4 3-96,-12 2-1473,-13-2-1602,-8-3-3011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5:54.801"/>
    </inkml:context>
    <inkml:brush xml:id="br0">
      <inkml:brushProperty name="width" value="0.025" units="cm"/>
      <inkml:brushProperty name="height" value="0.025" units="cm"/>
      <inkml:brushProperty name="color" value="#E71224"/>
    </inkml:brush>
  </inkml:definitions>
  <inkml:trace contextRef="#ctx0" brushRef="#br0">32 228 13549,'0'0'14061,"13"-3"-13644,16-6-251,0-1 0,0-1 0,32-19 0,-48 23-72,-1-1 1,1 0 0,-2-1 0,15-13-1,-22 18-42,1-1-1,-1 0 0,0 0 0,-1 0 0,1 0 0,-1-1 0,0 1 0,0-1 0,-1 0 0,1 1 0,1-9 1,-4 13-49,0 0 0,0 0 0,1 0 1,-1-1-1,0 1 0,0 0 0,0 0 1,0 0-1,0 0 0,0-1 1,-1 1-1,1 0 0,0 0 0,-1 0 1,1 0-1,-1 0 0,1 0 1,-1 0-1,1 0 0,-1 0 0,1 0 1,-1 0-1,0 0 0,0 0 1,0 0-1,1 1 0,-1-1 0,0 0 1,0 0-1,-1 0 0,-2 0-4,0-1 0,1 1 0,-1 0 0,0 0 0,0 0 0,0 1 0,0-1 0,1 1 0,-7 0 0,-3 1-16,-1 0 1,1 1 0,0 1 0,-23 6 0,23-3 23,0 0-1,0 0 0,1 1 1,0 0-1,1 1 0,-1 1 1,2-1-1,-14 15 0,20-18 23,-1-1 0,1 1-1,1 0 1,-1 1-1,1-1 1,0 1-1,0 0 1,0-1-1,1 1 1,0 0-1,0 1 1,0-1-1,1 0 1,0 0 0,0 1-1,1-1 1,0 0-1,0 1 1,0-1-1,2 9 1,0-9-30,1 0 0,-1-1 1,1 1-1,0-1 0,0 0 0,1 0 1,-1 0-1,1 0 0,0 0 0,1-1 1,-1 0-1,1 0 0,0 0 0,0 0 1,0-1-1,0 0 0,0 0 0,9 3 1,8 4-437,-1-2 0,1 0 0,35 6 0,-26-8-1641,0-2-1,38 1 1,-1-4-4163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6:15.081"/>
    </inkml:context>
    <inkml:brush xml:id="br0">
      <inkml:brushProperty name="width" value="0.025" units="cm"/>
      <inkml:brushProperty name="height" value="0.025" units="cm"/>
      <inkml:brushProperty name="color" value="#E71224"/>
    </inkml:brush>
  </inkml:definitions>
  <inkml:trace contextRef="#ctx0" brushRef="#br0">6531 435 10154,'-39'-32'344,"-143"-112"1773,159 129-2000,0 1 1,-1 1-1,-1 1 1,0 1-1,0 2 0,-41-11 1,-16 7-77,-1 4 0,0 3 0,-105 6 0,-136-10 94,-16-48 141,211 32 125,-218-16 0,-191 57-173,3 44-9,146-14 156,32-12 83,-206 23 351,6 42-672,-9 51-122,394-95-22,-204 95-1,328-126-31,0 2 0,2 2 0,1 3 0,1 1-1,2 2 1,1 2 0,2 1 0,-38 46 0,72-77 23,1 1 1,0-1-1,0 1 0,1 0 1,0 0-1,0 0 1,0 1-1,1-1 0,0 1 1,0-1-1,1 1 0,0 0 1,0 0-1,0 12 1,2-8-14,0-1 1,1 0 0,0 1-1,0-1 1,1 0 0,1 0-1,-1 0 1,11 17 0,0-4-12,1-1 1,0-1 0,2 0 0,1-1 0,0-1 0,42 33-1,-12-18-32,1-3-1,1-1 1,2-3-1,1-2 1,92 30-1,290 57-25,-149-57 66,1-13-1,533 8 1,71-82 36,-1-37 29,-731 56-32,921-121-47,-7-51-21,-945 162 62,508-105-3,-12-46 16,-572 156-13,-2-2-1,0-2 1,-1-3-1,47-31 0,-77 43 10,0 0-1,-1-2 1,0 0-1,-1 0 0,-1-2 1,-1 0-1,0-1 0,-1-1 1,-1 0-1,-1 0 1,0-1-1,8-23 0,-16 34 57,-1 0 0,-1 0 0,1 0-1,-2-1 1,1 1 0,-1 0 0,0-1-1,-1 1 1,0-1 0,-1 1 0,0-1-1,0 1 1,-1-1 0,-4-10 0,2 8 2,-1 1 1,-1 0 0,0 0-1,-1 0 1,0 1 0,0 0 0,-1 0-1,0 1 1,-17-15 0,-3 2 33,-1 2 1,-1 0-1,-1 2 1,-1 1 0,0 2-1,-57-20 1,-2 8-183,0 3 1,-1 4-1,-1 5 0,-98-4 1,-383 10-5591,486 10 3900,-159 4-5340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00.609"/>
    </inkml:context>
    <inkml:brush xml:id="br0">
      <inkml:brushProperty name="width" value="0.025" units="cm"/>
      <inkml:brushProperty name="height" value="0.025" units="cm"/>
      <inkml:brushProperty name="color" value="#E71224"/>
    </inkml:brush>
  </inkml:definitions>
  <inkml:trace contextRef="#ctx0" brushRef="#br0">6517 38 11563,'-389'-8'836,"-60"-7"47,251 0-876,-317 17 0,-196 58 22,-110 6-3,-518 18 6,1057-62-6,-100 11-2,6 30 12,309-44-58,2 2 1,0 2-1,2 4 1,1 2-1,1 3 1,-85 60-1,78-42 156,1 3 0,3 3-1,3 3 1,-101 123 0,148-164-66,1 1 0,1 0 1,0 1-1,2 1 0,0-1 1,-9 28-1,16-38-76,0 1-1,1-1 1,0 1-1,0-1 0,1 1 1,1 0-1,0-1 1,0 1-1,1 0 1,0-1-1,1 1 0,1-1 1,-1 1-1,1-1 1,6 13-1,3-1 1,1-1-1,1 0 0,1-1 1,0-1-1,2 0 0,0-1 0,1 0 1,1-2-1,1 0 0,0-1 1,40 22-1,-5-9-13,0-1 0,2-4 0,99 28 0,-13-16 35,0-6-1,260 17 1,297-31 38,-628-15-49,1308-68 86,-4-88 37,-310-8-111,-736 95-288,383-133 0,-689 193 269,280-108 2,-271 101 16,-1-1 1,-1-1-1,-1-1 0,0-2 1,-2-1-1,49-49 1,-67 60 72,0-1 1,-1 0-1,0 0 0,-1-1 0,-1 0 1,0 0-1,-1-1 0,0 0 1,-1 0-1,0-1 0,-1 1 1,-1-1-1,-1 0 0,0 0 0,-1 0 1,0 0-1,-1 0 0,-2-17 1,-2 14 80,1 0-1,-2 0 1,0 0 0,-2 0 0,0 1 0,0 0 0,-2 0 0,0 1-1,-1 0 1,0 1 0,-1 0 0,-1 1 0,-1 0 0,-18-16-1,-3 2-84,-2 1-1,0 2 0,-2 2 0,-1 1 0,0 2 0,-2 2 0,0 1 0,-1 3 0,-46-11 0,-8 4-440,0 5 1,-2 3-1,-100 1 0,-448 38-7878,429-5 918</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16"/>
    </inkml:context>
    <inkml:brush xml:id="br0">
      <inkml:brushProperty name="width" value="0.025" units="cm"/>
      <inkml:brushProperty name="height" value="0.025" units="cm"/>
      <inkml:brushProperty name="color" value="#E71224"/>
    </inkml:brush>
  </inkml:definitions>
  <inkml:trace contextRef="#ctx0" brushRef="#br0">31 1 14414,'0'0'6657,"-1"9"-5750,-10 62 623,4-33-731,-4 66 0,11-104-822,0 0 0,-1 0-1,1 1 1,0-1-1,0 0 1,0 1-1,0-1 1,0 0-1,0 1 1,1-1 0,-1 0-1,0 1 1,0-1-1,0 0 1,0 0-1,0 1 1,0-1-1,0 0 1,1 1-1,-1-1 1,0 0 0,0 0-1,0 1 1,1-1-1,-1 0 1,0 0-1,0 0 1,1 1-1,-1-1 1,0 0 0,0 0-1,1 0 1,-1 0-1,0 0 1,1 0-1,-1 0 1,0 1-1,1-1 1,13-6-1719,10-14-3289,-9-4-1594</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17"/>
    </inkml:context>
    <inkml:brush xml:id="br0">
      <inkml:brushProperty name="width" value="0.025" units="cm"/>
      <inkml:brushProperty name="height" value="0.025" units="cm"/>
      <inkml:brushProperty name="color" value="#E71224"/>
    </inkml:brush>
  </inkml:definitions>
  <inkml:trace contextRef="#ctx0" brushRef="#br0">51 0 14125,'0'0'4618,"-3"8"-3609,-7 21-304,0 1-1,2 0 1,2 1 0,1 0-1,1 0 1,0 53 0,9-60-2073,-1-25-3015,-2-14-1600,-2-7-4149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6.366"/>
    </inkml:context>
    <inkml:brush xml:id="br0">
      <inkml:brushProperty name="width" value="0.025" units="cm"/>
      <inkml:brushProperty name="height" value="0.025" units="cm"/>
    </inkml:brush>
  </inkml:definitions>
  <inkml:trace contextRef="#ctx0" brushRef="#br0">181 0 15695,'0'0'9283,"-10"4"-8882,-10 4-135,1 1 1,1 1 0,-24 16 0,37-23-209,0 1 0,0-1 0,0 1-1,0 0 1,0 0 0,1 0 0,0 1 0,0 0 0,0 0 0,0 0 0,1 0 0,0 0 0,0 1-1,1-1 1,-1 1 0,1 0 0,0 0 0,-1 10 0,3-14-50,0 0 1,1 0-1,-1 0 1,1 0-1,0 0 1,0 0-1,0 0 0,0-1 1,0 1-1,0 0 1,0 0-1,0-1 0,1 1 1,-1-1-1,1 1 1,-1-1-1,1 1 0,0-1 1,-1 0-1,1 0 1,0 0-1,0 0 0,0 0 1,0 0-1,0-1 1,0 1-1,0 0 1,0-1-1,0 0 0,0 1 1,3-1-1,11 2-349,1 0 0,31-2 0,-35 0-362,-10 0 578,63-3-4952,-20-8-1920,-3-6-2505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18"/>
    </inkml:context>
    <inkml:brush xml:id="br0">
      <inkml:brushProperty name="width" value="0.025" units="cm"/>
      <inkml:brushProperty name="height" value="0.025" units="cm"/>
      <inkml:brushProperty name="color" value="#E71224"/>
    </inkml:brush>
  </inkml:definitions>
  <inkml:trace contextRef="#ctx0" brushRef="#br0">1 44 12107,'0'0'11793,"12"-4"-10955,40-8-737,1 1-1,1 3 1,0 3-1,-1 1 1,81 6-1,-90 6-6031,-32-7-283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19"/>
    </inkml:context>
    <inkml:brush xml:id="br0">
      <inkml:brushProperty name="width" value="0.025" units="cm"/>
      <inkml:brushProperty name="height" value="0.025" units="cm"/>
      <inkml:brushProperty name="color" value="#E71224"/>
    </inkml:brush>
  </inkml:definitions>
  <inkml:trace contextRef="#ctx0" brushRef="#br0">0 1 12524,'0'0'7943,"74"5"-7174,-20-4-449,5 2-224,1-1-63,-3 2-33,-6 1-481,-13 2-704,-15-1-673,-10 2-576,-13-2-1378,-2-1-288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0"/>
    </inkml:context>
    <inkml:brush xml:id="br0">
      <inkml:brushProperty name="width" value="0.025" units="cm"/>
      <inkml:brushProperty name="height" value="0.025" units="cm"/>
      <inkml:brushProperty name="color" value="#E71224"/>
    </inkml:brush>
  </inkml:definitions>
  <inkml:trace contextRef="#ctx0" brushRef="#br0">0 1 6598,'0'0'13005,"63"37"-12173,-14-34-319,0 0-321,6-1-160,-6 0 0,-6 1-224,-5-2-1217,-13 2-1891,-5-3-3138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1"/>
    </inkml:context>
    <inkml:brush xml:id="br0">
      <inkml:brushProperty name="width" value="0.025" units="cm"/>
      <inkml:brushProperty name="height" value="0.025" units="cm"/>
      <inkml:brushProperty name="color" value="#E71224"/>
    </inkml:brush>
  </inkml:definitions>
  <inkml:trace contextRef="#ctx0" brushRef="#br0">69 0 7591,'0'0'13987,"-2"13"-12872,-12 54 36,5-35-554,2 1 0,-4 58 0,11-90-573,0 0 0,0 1-1,0-1 1,0 0 0,0 0 0,1 1 0,-1-1 0,0 0 0,1 0 0,-1 0-1,1 0 1,-1 0 0,1 0 0,0 0 0,-1 0 0,1 0 0,0 0-1,0 0 1,0 0 0,-1 0 0,1 0 0,0-1 0,2 2 0,0-1 1,-1 1 0,1-1 1,0 0-1,0-1 1,0 1-1,0 0 1,0-1-1,0 0 1,5 1-1,9-2-4,-1-1-1,32-6 1,-32 4-3,-6 2-66,0 1 0,1-1-1,-1 2 1,0-1 0,18 3-1,-26-2 46,0 0-1,0 0 1,-1 1-1,1-1 1,0 1-1,-1 0 0,1-1 1,-1 1-1,1 0 1,-1 0-1,1 0 1,-1 0-1,1 0 1,-1 0-1,0 0 0,0 1 1,1-1-1,-1 0 1,0 1-1,0-1 1,0 1-1,-1-1 1,1 1-1,0 0 0,-1-1 1,1 1-1,-1 0 1,1-1-1,-1 1 1,0 0-1,1 0 0,-1-1 1,0 1-1,0 0 1,0 0-1,-1-1 1,1 1-1,0 0 1,-2 3-1,1-2 14,0 0-1,-1 0 1,1 0-1,-1 0 1,0 0-1,0-1 1,0 1-1,0 0 1,0-1-1,-1 0 1,1 1-1,-1-1 1,0 0-1,1 0 1,-1-1-1,0 1 1,0 0-1,0-1 1,-5 2-1,-5 2 147,-1 0-1,1-1 0,-19 3 0,19-5 31,0 0 0,-1-1-1,1-1 1,-1 0 0,-19-2-1,30 2-217,1-1-1,-1 1 1,0 0-1,1-1 1,-1 0 0,0 0-1,1 1 1,-1-1-1,1-1 1,-1 1-1,1 0 1,0-1-1,-1 1 1,1-1 0,0 0-1,0 0 1,0 0-1,0 0 1,0 0-1,1 0 1,-1 0-1,1 0 1,-1-1 0,1 1-1,0-1 1,0 1-1,0-1 1,0 0-1,0 1 1,1-1-1,-1 0 1,1 1 0,-1-5-1,2 6-181,-1-1 1,0 1-1,0-1 1,1 1-1,-1 0 0,0-1 1,1 1-1,0-1 0,-1 1 1,1 0-1,0-1 0,-1 1 1,1 0-1,0 0 0,0-1 1,0 1-1,0 0 0,0 0 1,1 0-1,-1 0 0,0 1 1,2-2-1,34-14-6526,-22 11 2502,8-4-3631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2"/>
    </inkml:context>
    <inkml:brush xml:id="br0">
      <inkml:brushProperty name="width" value="0.025" units="cm"/>
      <inkml:brushProperty name="height" value="0.025" units="cm"/>
      <inkml:brushProperty name="color" value="#E71224"/>
    </inkml:brush>
  </inkml:definitions>
  <inkml:trace contextRef="#ctx0" brushRef="#br0">0 21 11147,'0'0'6689,"13"-3"-5488,-7 2-1099,74-14 1589,-74 14-1536,0 1 0,1-1 1,-1 1-1,1 0 0,-1 1 1,0 0-1,1 0 0,-1 0 0,0 0 1,0 1-1,10 4 0,-15-5-135,0-1-1,-1 1 0,1 0 0,0 0 1,0-1-1,-1 1 0,1 0 0,0 0 0,-1 0 1,1 0-1,-1 0 0,1 0 0,-1-1 1,1 1-1,-1 0 0,0 1 0,0-1 1,1 0-1,-1 0 0,0 0 0,0 0 0,0 0 1,0 0-1,0 0 0,0 0 0,0 0 1,-1 0-1,1 0 0,0 0 0,-1 0 0,1 0 1,0 0-1,-1 0 0,1 0 0,-1 0 1,0 0-1,1 0 0,-1-1 0,0 1 0,1 0 1,-1 0-1,0-1 0,0 1 0,-1 1 1,-40 32 860,40-33-805,-19 12 379,13-10-303,1 1 0,0 0-1,1 0 1,-1 1 0,1 0 0,0 0-1,0 0 1,0 1 0,1 0 0,0 0 0,-7 10-1,12-15-151,0-1-1,0 1 0,0 0 0,0 0 0,0-1 1,0 1-1,0 0 0,0 0 0,0-1 1,0 1-1,0 0 0,0 0 0,0 0 0,0-1 1,1 1-1,-1 0 0,0-1 0,1 1 0,-1 0 1,1-1-1,-1 1 0,0 0 0,1-1 1,0 1-1,-1-1 0,1 1 0,-1-1 0,1 1 1,0-1-1,-1 1 0,1-1 0,0 0 1,-1 1-1,1-1 0,0 0 0,-1 1 0,1-1 1,0 0-1,1 0 0,36 4 118,-30-3-102,175 1-2596,-119-2-1370,-23 0-1808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3"/>
    </inkml:context>
    <inkml:brush xml:id="br0">
      <inkml:brushProperty name="width" value="0.025" units="cm"/>
      <inkml:brushProperty name="height" value="0.025" units="cm"/>
      <inkml:brushProperty name="color" value="#E71224"/>
    </inkml:brush>
  </inkml:definitions>
  <inkml:trace contextRef="#ctx0" brushRef="#br0">0 12 10922,'0'0'7330,"10"6"-5739,6 0-1239,-1-1-1,1 0 1,0-1 0,1 0 0,-1-2 0,0 0 0,1 0 0,0-2-1,-1 0 1,18-3 0,204-17 582,148-4 299,-311 24-1179,0 3-1,135 24 1,-149-19-3919,-60-10 523,1-9-2456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4"/>
    </inkml:context>
    <inkml:brush xml:id="br0">
      <inkml:brushProperty name="width" value="0.025" units="cm"/>
      <inkml:brushProperty name="height" value="0.025" units="cm"/>
      <inkml:brushProperty name="color" value="#E71224"/>
    </inkml:brush>
  </inkml:definitions>
  <inkml:trace contextRef="#ctx0" brushRef="#br0">240 76 6566,'0'0'10223,"-6"-8"-7885,4 4-2199,0 1-1,0 0 1,-1 0-1,1 0 1,-1 0-1,0 0 1,0 1-1,0-1 1,0 1-1,-1 0 1,1 0-1,0 0 0,-1 0 1,0 0-1,1 1 1,-1 0-1,0 0 1,0 0-1,0 0 1,0 0-1,1 1 1,-1 0-1,0 0 1,0 0-1,0 0 1,0 0-1,0 1 0,0 0 1,0 0-1,0 0 1,-4 2-1,0 1-58,0 0 0,1 0-1,-1 0 1,1 1 0,0 0-1,1 1 1,-1-1 0,1 1-1,0 1 1,1-1 0,-1 1-1,1 0 1,1 0 0,-1 0-1,1 1 1,1 0 0,-1-1-1,1 2 1,0-1 0,1 0-1,0 0 1,1 1 0,-1-1-1,1 1 1,1 13 0,0-20-70,1 0-1,-1-1 1,1 1 0,0 0 0,-1 0 0,1-1 0,0 1 0,0 0 0,0-1 0,0 1 0,0-1 0,1 0 0,-1 1 0,0-1 0,1 0 0,-1 0 0,1 1 0,-1-1 0,1 0 0,0-1 0,-1 1 0,1 0 0,0 0-1,-1-1 1,1 1 0,0-1 0,0 1 0,0-1 0,0 0 0,-1 0 0,1 0 0,0 0 0,0 0 0,0 0 0,0 0 0,0-1 0,2 0 0,4 0 13,0-1 1,0 1-1,-1-2 1,1 1-1,0-1 1,-1 0-1,11-6 0,3-5 11,-1-1 0,-1 0 0,33-35-1,-43 41-23,-1-1-1,-1 1 1,1-1-1,-2-1 1,1 1-1,-2-1 1,1 0-1,-1-1 1,6-21-1,-14 26 1,-7 13 15,-8 11 25,10-5-29,1 0-1,0 1 0,1 0 0,-7 18 0,11-25-85,0 1 0,0 0-1,0-1 1,1 1 0,0 0-1,1 0 1,0 0 0,0 0-1,0 0 1,1 0-1,1 7 1,-1-13-196,0 1 0,0-1 0,1 1 0,-1-1 0,0 1 0,1-1 0,-1 0 0,1 0 0,-1 0 0,1 0 0,-1 0 0,1 0-1,0 0 1,0-1 0,-1 1 0,1-1 0,0 1 0,0-1 0,0 1 0,-1-1 0,1 0 0,0 0 0,0 0 0,0 0 0,0 0 0,0-1 0,0 1 0,-1-1 0,5 0 0,17-7-6428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5"/>
    </inkml:context>
    <inkml:brush xml:id="br0">
      <inkml:brushProperty name="width" value="0.025" units="cm"/>
      <inkml:brushProperty name="height" value="0.025" units="cm"/>
      <inkml:brushProperty name="color" value="#E71224"/>
    </inkml:brush>
  </inkml:definitions>
  <inkml:trace contextRef="#ctx0" brushRef="#br0">36 0 11115,'0'0'9673,"0"12"-8339,-13 126 1473,4-57-2986,2-5-4563,7-80 304,-1-1 2796,0 1 265,-4-13-3423</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6"/>
    </inkml:context>
    <inkml:brush xml:id="br0">
      <inkml:brushProperty name="width" value="0.025" units="cm"/>
      <inkml:brushProperty name="height" value="0.025" units="cm"/>
      <inkml:brushProperty name="color" value="#E71224"/>
    </inkml:brush>
  </inkml:definitions>
  <inkml:trace contextRef="#ctx0" brushRef="#br0">1 26 11243,'0'0'10345,"66"-2"-8871,-26 0-513,3-1-577,2-1-288,-2 2-64,-3 0-704,-9 1-1731,-10-3-2337,-5-1-3364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7"/>
    </inkml:context>
    <inkml:brush xml:id="br0">
      <inkml:brushProperty name="width" value="0.025" units="cm"/>
      <inkml:brushProperty name="height" value="0.025" units="cm"/>
      <inkml:brushProperty name="color" value="#E71224"/>
    </inkml:brush>
  </inkml:definitions>
  <inkml:trace contextRef="#ctx0" brushRef="#br0">34 1 12300,'0'0'12748,"0"10"-12252,-11 62 196,5-39-7,-4 57-1,10-89-671,0 0 0,0 0 1,1 0-1,-1 0 0,0 0 1,1 0-1,-1 0 0,0 0 0,1 0 1,-1 0-1,1 0 0,0-1 1,-1 1-1,1 0 0,0 0 1,-1 0-1,1-1 0,0 1 0,0 0 1,0-1-1,0 1 0,0 0 1,-1-1-1,1 0 0,0 1 0,0-1 1,0 1-1,0-1 0,1 0 1,-1 0-1,0 0 0,0 1 1,0-1-1,0 0 0,0 0 0,0 0 1,0-1-1,0 1 0,0 0 1,0 0-1,0-1 0,1 1 1,50-15 108,-32 6-147,0 2-1,0 0 1,0 1 0,1 1 0,0 1 0,31-2 0,-51 6 22,0 0 0,1 0 1,-1 0-1,1 0 0,-1 0 0,0 0 1,1 0-1,-1 0 0,0 1 1,1-1-1,-1 0 0,0 1 1,0-1-1,1 1 0,-1 0 0,0-1 1,0 1-1,0 0 0,0 0 1,0-1-1,0 1 0,0 0 1,0 0-1,0 0 0,0 1 0,0-1 1,0 0-1,-1 0 0,1 0 1,-1 0-1,1 1 0,-1-1 1,1 0-1,-1 1 0,0-1 1,1 0-1,-1 1 0,0-1 0,0 0 1,0 1-1,0-1 0,0 0 1,0 1-1,-1 1 0,0 1 14,0 1-1,0-1 1,-1 0 0,1 0-1,-1 0 1,0 0-1,0 0 1,-1 0-1,1-1 1,-1 1 0,0-1-1,0 1 1,-3 2-1,-8 5 192,1-1 0,-2-1 1,1 0-1,-1-1 0,-1 0 0,1-2 0,-1 1 0,0-2 0,-1 0 0,1-1 0,-1-1 0,0-1 1,-21 1-1,37-3-203,0 0 1,-1 0-1,1 0 1,0 0 0,-1-1-1,1 1 1,0 0-1,-1-1 1,1 1-1,0-1 1,0 0 0,-1 1-1,1-1 1,0 0-1,0 0 1,0 0-1,0 0 1,0 0 0,0 0-1,0 0 1,0 0-1,1 0 1,-1 0 0,0 0-1,1 0 1,-1-1-1,0 1 1,1 0-1,0-1 1,-1 1 0,1 0-1,0-1 1,0 1-1,0 0 1,-1-1-1,1 1 1,1 0 0,-1-1-1,0-1 1,1-1-256,-1 0 1,1 0 0,-1 0-1,1 0 1,0 0 0,1 0-1,-1 0 1,1 1 0,-1-1-1,1 1 1,0-1 0,5-5-1,50-37-10645,-33 26 2776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6.900"/>
    </inkml:context>
    <inkml:brush xml:id="br0">
      <inkml:brushProperty name="width" value="0.025" units="cm"/>
      <inkml:brushProperty name="height" value="0.025" units="cm"/>
    </inkml:brush>
  </inkml:definitions>
  <inkml:trace contextRef="#ctx0" brushRef="#br0">51 64 6566,'0'0'5573,"-6"-8"-3725,2 0-998,-15-22 294,-3 12 6882,24 21-7860,1-1 0,-1 0 0,0 0 0,1 0 0,-1-1 0,1 1 0,0 0 0,-1-1-1,1 0 1,4 2 0,21 4 132,0-1 0,1-1-1,-1-1 1,1-1 0,-1-2-1,47-4 1,50 4-278,-124-2-29,1 1 0,-1 0 1,1 0-1,-1 0 0,1 0 0,-1 0 1,1 0-1,-1 0 0,1 1 0,-1-1 1,1 1-1,-1-1 0,1 1 0,-1-1 1,0 1-1,1 0 0,-1 0 0,0-1 1,1 1-1,-1 0 0,0 0 0,0 0 1,1 2-1,-2-2 11,0 1 0,-1-1 0,1 0 0,-1 0 0,1 0 0,-1 1 0,0-1 0,1 0 0,-1 0 0,0 0 0,0 0 0,0 0 0,0 0 0,0 0 0,0-1 0,0 1 0,0 0 0,0 0 0,-3 0 0,-11 8 90,0-1 0,-26 10 1,-72 17 562,-54 22 435,159-53-1312,10 0-389,19-1-1448,34-6-3083,-14-7-1670,3-4-6144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8"/>
    </inkml:context>
    <inkml:brush xml:id="br0">
      <inkml:brushProperty name="width" value="0.025" units="cm"/>
      <inkml:brushProperty name="height" value="0.025" units="cm"/>
      <inkml:brushProperty name="color" value="#E71224"/>
    </inkml:brush>
  </inkml:definitions>
  <inkml:trace contextRef="#ctx0" brushRef="#br0">0 101 11082,'0'0'2253,"4"-9"571,-2 4-2500,1-1 0,0 1-1,1-1 1,-1 1-1,1 0 1,0 0 0,0 1-1,1-1 1,-1 1-1,1 0 1,0 0 0,0 1-1,0-1 1,1 1-1,-1 0 1,1 0 0,0 1-1,0 0 1,0 0-1,10-2 1,-2 1 28,0 1 0,0 1 1,0 0-1,0 0 0,0 2 0,0 0 0,15 2 0,-26-2-271,1 0-1,-1 0 1,1 0-1,-1 0 0,1 1 1,-1-1-1,0 1 1,1 0-1,-1 0 0,0 0 1,0 0-1,-1 1 0,6 4 1,-6-4-21,-1-1-1,0 1 1,0-1 0,0 1 0,0-1 0,0 1-1,0 0 1,-1-1 0,1 1 0,-1 0 0,0 0-1,0-1 1,0 1 0,0 0 0,0 0 0,0 0-1,-1-1 1,0 1 0,1 0 0,-1-1 0,-2 4-1,-2 3 92,0 0 0,-1-1 0,0 0 0,0 0 0,-1 0 0,0 0 0,-1-1 0,0-1 0,0 1 0,0-1 0,0-1 0,-1 1 0,0-1 0,-1-1 0,1 0 0,-1 0 0,-11 2 0,131-17-350,-27 8-7199,-54 3-497</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29"/>
    </inkml:context>
    <inkml:brush xml:id="br0">
      <inkml:brushProperty name="width" value="0.025" units="cm"/>
      <inkml:brushProperty name="height" value="0.025" units="cm"/>
      <inkml:brushProperty name="color" value="#E71224"/>
    </inkml:brush>
  </inkml:definitions>
  <inkml:trace contextRef="#ctx0" brushRef="#br0">37 1 14734,'0'0'3892,"-2"12"-2494,-6 39-345,-2 5-361,2 0 0,0 64 0,8-119-705,0 0 0,0 1 0,0-1 0,0 0 0,0 0 0,0 0 0,0 0 0,0 0 0,0 0 0,1 0 0,-1 0 0,0 0 0,1 0 0,-1 0 0,1 0 0,-1 0 0,1 0 0,-1 0 0,1 0 0,0 0 0,-1-1 0,1 1 0,0 0 0,0 0 0,0-1 0,0 1 0,0 0 0,-1-1 0,1 1 0,0-1 0,0 0 0,0 1 0,0-1 0,0 0 0,1 1 1,-1-1-1,0 0 0,0 0 0,0 0 0,0 0 0,0 0 0,0 0 0,0 0 0,0 0 0,0-1 0,0 1 0,0 0 0,0-1 0,0 1 0,2-1 0,2-1-402,1-1-1,-1 1 1,-1-1 0,1 0 0,0 0-1,-1-1 1,1 1 0,5-8 0,-2 1-1507,0-2 0,-1 1 0,10-19 0,1-8-3218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0"/>
    </inkml:context>
    <inkml:brush xml:id="br0">
      <inkml:brushProperty name="width" value="0.025" units="cm"/>
      <inkml:brushProperty name="height" value="0.025" units="cm"/>
      <inkml:brushProperty name="color" value="#E71224"/>
    </inkml:brush>
  </inkml:definitions>
  <inkml:trace contextRef="#ctx0" brushRef="#br0">69 0 8904,'0'0'11083,"-40"48"-9738,31-14-480,-6 4-64,10 3-193,5-1-159,0-1-257,0-6-128,5-7-32,6-6-64,0-11-545,-4-8-800,-1-1-993,-3-6-2114,-3-12-1858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1"/>
    </inkml:context>
    <inkml:brush xml:id="br0">
      <inkml:brushProperty name="width" value="0.025" units="cm"/>
      <inkml:brushProperty name="height" value="0.025" units="cm"/>
      <inkml:brushProperty name="color" value="#E71224"/>
    </inkml:brush>
  </inkml:definitions>
  <inkml:trace contextRef="#ctx0" brushRef="#br0">0 28 9961,'0'0'10026,"60"3"-9129,-15-3-481,2 0-256,8 0-160,-1-6 32,2-2-448,-9 2-2787,-7-5-3588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2"/>
    </inkml:context>
    <inkml:brush xml:id="br0">
      <inkml:brushProperty name="width" value="0.025" units="cm"/>
      <inkml:brushProperty name="height" value="0.025" units="cm"/>
      <inkml:brushProperty name="color" value="#E71224"/>
    </inkml:brush>
  </inkml:definitions>
  <inkml:trace contextRef="#ctx0" brushRef="#br0">0 135 14798,'0'0'6540,"14"2"-5713,8 1-556,2-1 1,-1-1-1,35-2 0,-45 0-242,0-1 1,0 0-1,0-1 0,-1 0 0,1-1 0,-1-1 1,0 0-1,0 0 0,13-9 0,-20 11-7,0-1-1,0 0 0,-1-1 0,0 1 0,0-1 1,0 0-1,6-9 0,-9 13-14,0 0-1,-1 0 1,1 0 0,0 0-1,-1 0 1,1 0-1,-1 0 1,0 0 0,1 0-1,-1 0 1,0-1-1,1 1 1,-1 0 0,0 0-1,0 0 1,0-1-1,0 1 1,0 0 0,-1 0-1,1 0 1,0 0 0,0-1-1,-1 1 1,1 0-1,-1 0 1,1 0 0,-1 0-1,1 0 1,-1 0-1,0 0 1,1 0 0,-1 0-1,0 0 1,0 1-1,0-1 1,0 0 0,1 0-1,-1 1 1,0-1-1,-1 0 1,1 1 0,0-1-1,0 1 1,0 0 0,0-1-1,-2 1 1,-8-3 15,1 1 0,-1 0 0,1 0 0,-1 1 0,0 1 0,0 0 0,1 1 0,-1 0 0,0 0 0,1 1 0,-1 0-1,1 1 1,-12 5 0,14-5 18,0 0 0,0 1-1,1 0 1,-1 0-1,1 1 1,0 0-1,1 0 1,-1 1-1,1-1 1,0 1 0,0 1-1,1-1 1,0 1-1,0 0 1,0 0-1,1 1 1,-3 8-1,5-14-17,1 1 1,0 0-1,0 0 0,1 0 0,-1-1 0,1 1 0,-1 0 0,1 0 0,0 0 0,0 0 0,0 0 0,0 0 0,1 0 0,-1 0 0,1-1 1,0 1-1,0 0 0,0 0 0,0-1 0,0 1 0,3 3 0,-1-2 6,0 0 1,1-1-1,-1 0 0,1 1 0,0-1 1,0-1-1,0 1 0,0 0 1,1-1-1,-1 0 0,9 3 0,10 1-325,0 0 0,0-2-1,1-1 1,26 1-1,7-2-3091,-1-2-3829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3"/>
    </inkml:context>
    <inkml:brush xml:id="br0">
      <inkml:brushProperty name="width" value="0.025" units="cm"/>
      <inkml:brushProperty name="height" value="0.025" units="cm"/>
      <inkml:brushProperty name="color" value="#E71224"/>
    </inkml:brush>
  </inkml:definitions>
  <inkml:trace contextRef="#ctx0" brushRef="#br0">8 1 12172,'0'0'5445,"0"9"-4356,0 9 32,-2 6 192,2 4-384,-5 6-385,5 1-223,0-1-193,0-3-64,5-3-64,2-4 64,4-7 0,0-7-128,-6-3-417,-1-7-1184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4"/>
    </inkml:context>
    <inkml:brush xml:id="br0">
      <inkml:brushProperty name="width" value="0.025" units="cm"/>
      <inkml:brushProperty name="height" value="0.025" units="cm"/>
      <inkml:brushProperty name="color" value="#E71224"/>
    </inkml:brush>
  </inkml:definitions>
  <inkml:trace contextRef="#ctx0" brushRef="#br0">1 2 10890,'0'0'9289,"48"1"-8200,-14 4-416,12-3-417,2-1-192,-3-1-64,-2 0-32,1 0-2242,-8-10-3844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5"/>
    </inkml:context>
    <inkml:brush xml:id="br0">
      <inkml:brushProperty name="width" value="0.025" units="cm"/>
      <inkml:brushProperty name="height" value="0.025" units="cm"/>
      <inkml:brushProperty name="color" value="#E71224"/>
    </inkml:brush>
  </inkml:definitions>
  <inkml:trace contextRef="#ctx0" brushRef="#br0">1 31 11018,'11'-31'7327,"-11"32"-7206,1-1 0,-1 0-1,0 0 1,1 1 0,-1-1-1,1 0 1,-1 1-1,0-1 1,0 0 0,1 1-1,-1-1 1,0 1 0,0-1-1,1 0 1,-1 1-1,0-1 1,0 1 0,0-1-1,1 1 1,-1-1 0,0 1-1,0-1 1,0 1-1,0-1 1,0 0 0,0 1-1,0-1 1,0 1 0,0-1-1,-1 1 1,1 0-1,2 70 1642,-2-61-1760,-3 87 490,1 52 1018,2-148-1496,0 0-1,0 0 0,1 0 1,-1-1-1,0 1 0,0 0 0,1 0 1,-1-1-1,1 1 0,-1 0 1,1-1-1,-1 1 0,1 0 1,-1-1-1,1 1 0,-1-1 1,1 1-1,0-1 0,-1 1 1,1-1-1,0 1 0,-1-1 1,1 0-1,0 1 0,0-1 0,-1 0 1,1 0-1,0 0 0,0 1 1,0-1-1,0 0 0,-1 0 1,1 0-1,0 0 0,0 0 1,0-1-1,-1 1 0,1 0 1,0 0-1,0 0 0,-1-1 1,1 1-1,0 0 0,0-1 1,36-17 219,-16 1-32,-2 0 0,32-37 0,-15-1-1138,-33 50 315,-1-1 0,0 1 0,0-1 1,0 1-1,-1-1 0,0 0 0,0 0 0,0-6 0,-2-2-3996,-4 1-2252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6"/>
    </inkml:context>
    <inkml:brush xml:id="br0">
      <inkml:brushProperty name="width" value="0.025" units="cm"/>
      <inkml:brushProperty name="height" value="0.025" units="cm"/>
      <inkml:brushProperty name="color" value="#E71224"/>
    </inkml:brush>
  </inkml:definitions>
  <inkml:trace contextRef="#ctx0" brushRef="#br0">0 1 11147,'0'0'4003,"0"51"-1504,11-36-866,-2 0 65,11-4-673,-1-2-705,3-1-256,1-3-32,5-4-768,-7-1-2275,-1 0-3139,-4-1-4901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7"/>
    </inkml:context>
    <inkml:brush xml:id="br0">
      <inkml:brushProperty name="width" value="0.025" units="cm"/>
      <inkml:brushProperty name="height" value="0.025" units="cm"/>
      <inkml:brushProperty name="color" value="#E71224"/>
    </inkml:brush>
  </inkml:definitions>
  <inkml:trace contextRef="#ctx0" brushRef="#br0">1 0 11627,'0'0'8872,"66"11"-8519,-35-11-289,7 0-64,-4 0-1858,2-1-3043,-7-8-3875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939"/>
    </inkml:context>
    <inkml:brush xml:id="br0">
      <inkml:brushProperty name="width" value="0.05" units="cm"/>
      <inkml:brushProperty name="height" value="0.05" units="cm"/>
    </inkml:brush>
  </inkml:definitions>
  <inkml:trace contextRef="#ctx0" brushRef="#br0">0 3 16732,'7'-1'307,"1"0"0,-1 1 0,0-1 0,0 2 0,1-1 0,-1 1 0,0 0 1,0 1-1,0 0 0,0 0 0,0 0 0,0 1 0,0 0 0,-1 0 0,10 7 1,-13-8-250,0 0-1,0 0 1,-1 1 0,1-1 0,-1 1 0,1 0 0,-1-1 0,0 1 0,0 0 0,0 0 0,0 1 0,0-1 0,-1 0-1,0 1 1,1-1 0,-1 1 0,-1-1 0,1 1 0,0-1 0,-1 1 0,0-1 0,1 1 0,-2 0 0,1-1 0,0 1 0,-1 0-1,1-1 1,-1 1 0,0-1 0,0 1 0,-1-1 0,-1 4 0,-6 10 280,-1-1 0,0 0 0,-20 23 0,19-26-191,1 0-1,1 0 0,0 1 0,0 0 1,-7 18-1,16-31-149,-1 0 0,1 0 0,-1 0 1,1 0-1,-1 0 0,1 0 0,-1 0 0,1 1 0,0-1 0,0 0 1,0 0-1,0 0 0,0 0 0,0 0 0,0 0 0,0 1 1,0-1-1,0 0 0,1 0 0,-1 0 0,0 0 0,1 0 1,-1 0-1,1 0 0,-1 0 0,1 0 0,-1 0 0,1 0 1,0 0-1,0 0 0,-1-1 0,1 1 0,0 0 0,0 0 1,0-1-1,0 1 0,0 0 0,0-1 0,0 1 0,0-1 1,0 0-1,0 1 0,0-1 0,0 0 0,2 1 0,2-1 41,1 1-1,-1-1 1,1 0-1,-1 0 1,1-1-1,-1 0 1,1 0-1,5-1 1,0-2-9,0-1 0,-1 0 1,1 0-1,-1-1 0,11-8 1,19-12 22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7.584"/>
    </inkml:context>
    <inkml:brush xml:id="br0">
      <inkml:brushProperty name="width" value="0.025" units="cm"/>
      <inkml:brushProperty name="height" value="0.025" units="cm"/>
    </inkml:brush>
  </inkml:definitions>
  <inkml:trace contextRef="#ctx0" brushRef="#br0">232 58 10250,'0'0'5904,"6"-9"-2915,19-24-496,-21 20 2071,-15 10-3637,-15 8-1149,7 3 302,0 0-1,1 2 0,0 0 0,0 1 0,1 0 1,1 2-1,0 0 0,1 0 0,0 2 0,1 0 1,-14 18-1,26-31-63,1 0 0,-1 1 0,1-1 0,-1 0 0,1 0 1,0 1-1,0-1 0,0 1 0,0-1 0,0 1 0,0-1 0,1 1 1,-1 0-1,1-1 0,0 1 0,0 5 0,0-7-4,1 1-1,0-1 1,-1 0-1,1 1 1,0-1-1,0 0 1,0 1-1,0-1 1,0 0-1,0 0 1,0 0-1,0 0 1,0 0-1,1 0 1,-1 0-1,0 0 1,0 0-1,1-1 1,-1 1-1,4 1 1,7 1 58,0-1-1,0 0 1,0 0-1,0-2 1,19 0 0,-28 0-54,59-1-327,-1-3-1,102-20 1,-125 13-2267,-18-2-2088,-4-5-3758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38"/>
    </inkml:context>
    <inkml:brush xml:id="br0">
      <inkml:brushProperty name="width" value="0.025" units="cm"/>
      <inkml:brushProperty name="height" value="0.025" units="cm"/>
      <inkml:brushProperty name="color" value="#E71224"/>
    </inkml:brush>
  </inkml:definitions>
  <inkml:trace contextRef="#ctx0" brushRef="#br0">0 297 10634,'0'0'14157,"11"1"-13788,-3-1-355,0 1 0,-1-1 1,1 0-1,0-1 0,-1 0 0,1 0 0,0-1 1,-1 0-1,0 0 0,1-1 0,-1 0 1,0 0-1,0-1 0,8-5 0,8-6-174,0-2 0,0-1 0,-2 0 0,0-2 0,30-37-1,-50 56 193,-10 12 203,5-5-169,-12 20 458,-23 48-1,35-67-473,2 0-1,-1-1 1,1 1-1,0 0 0,0 0 1,1 1-1,0-1 0,1 0 1,-1 0-1,1 0 1,0 1-1,1-1 0,2 11 1,-3-17-125,1 0-1,-1-1 1,1 1 0,0 0 0,-1-1 0,1 1 0,0 0-1,-1-1 1,1 1 0,0-1 0,-1 1 0,1-1 0,0 1-1,0-1 1,0 0 0,0 1 0,0-1 0,-1 0 0,1 0-1,0 1 1,0-1 0,0 0 0,2 0 0,21-3-6086,-8-7-1051</inkml:trace>
  <inkml:trace contextRef="#ctx0" brushRef="#br0" timeOffset="1">438 0 12684,'0'0'7287,"0"9"-6155,1 13-517,2 0 1,6 31 0,-3-27-445,-2 0-1,2 29 0,-6-46-133,0 0-1,-1 0 1,0 0-1,0 0 1,-1 0-1,0 0 1,-1 0-1,0-1 1,0 1-1,-6 9 1,1-3-43,-1-1 0,-1 0 0,-1 0 1,0-1-1,-19 18 0,-23 8-2303,46-35 1225,-1-1 1,1 0-1,-1 0 0,0 0 1,-13 2-1,-15-2-6726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0"/>
    </inkml:context>
    <inkml:brush xml:id="br0">
      <inkml:brushProperty name="width" value="0.025" units="cm"/>
      <inkml:brushProperty name="height" value="0.025" units="cm"/>
      <inkml:brushProperty name="color" value="#E71224"/>
    </inkml:brush>
  </inkml:definitions>
  <inkml:trace contextRef="#ctx0" brushRef="#br0">69 1 8840,'0'0'4335,"-1"9"-3571,-6 29 643,-16 49 0,-9 48 1562,29-120-2667,2 0 1,0 0 0,0 1 0,2-1-1,-1 0 1,2 0 0,4 16 0,-3-20-249,1-1 1,0 0 0,0 0-1,1 0 1,1-1 0,0 1-1,0-2 1,1 1 0,0 0-1,0-1 1,1-1-1,0 1 1,0-1 0,1 0-1,14 7 1,-4-2-657,1-2-1,0 0 1,1-1 0,0-1-1,0-1 1,35 7 0,7-5-5292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1"/>
    </inkml:context>
    <inkml:brush xml:id="br0">
      <inkml:brushProperty name="width" value="0.025" units="cm"/>
      <inkml:brushProperty name="height" value="0.025" units="cm"/>
      <inkml:brushProperty name="color" value="#E71224"/>
    </inkml:brush>
  </inkml:definitions>
  <inkml:trace contextRef="#ctx0" brushRef="#br0">37 0 10186,'0'0'10367,"-3"9"-9289,3-8-1067,-25 86 1911,22-78-1707,1 0 0,1 0 1,0 1-1,0-1 0,1 1 1,0-1-1,0 0 0,4 18 0,-3-25-202,0-1-1,0 1 0,0-1 0,0 0 0,0 1 0,0-1 0,0 0 0,1 0 0,-1 0 0,0 0 0,1 0 0,-1 0 1,1 0-1,0-1 0,-1 1 0,1 0 0,-1-1 0,1 1 0,0-1 0,-1 0 0,1 1 0,0-1 0,0 0 0,1 0 1,51-1 121,-44 0-127,82-13 27,-69 9-37,-1 1 1,41-2-1,-63 6 3,1 0 0,0 0 0,-1 0 0,1 0 1,0 1-1,-1-1 0,1 0 0,0 0 0,-1 0 0,1 0 0,-1 1 0,1-1 0,-1 0 0,1 1 0,0-1 0,-1 0 0,1 1 0,-1-1 0,1 1 0,-1-1 0,0 1 1,1-1-1,-1 1 0,1-1 0,-1 1 0,0-1 0,1 1 0,-1 0 0,0-1 0,0 1 0,0-1 0,1 1 0,-1 0 0,0-1 0,0 1 0,0 0 0,0-1 0,0 1 1,0 0-1,0-1 0,0 1 0,0 0 0,-1-1 0,1 1 0,0-1 0,0 1 0,-1 0 0,1-1 0,0 1 0,0-1 0,-1 1 0,1-1 0,-1 2 0,-22 30 141,11-23-24,-1-1 0,0 0 0,0-1-1,-1 0 1,0-1 0,0-1 0,0 0 0,-1-1-1,0 0 1,0-1 0,0-1 0,0 0-1,0-2 1,0 1 0,-18-3 0,32 2-146,1 0 0,0 0 0,-1 0 0,1 0 0,0 0 0,0 0 0,-1 0 0,1 0 0,0 0 0,-1 0 0,1-1 0,0 1 0,0 0 0,-1 0 0,1 0 0,0 0 0,0 0 0,-1-1 0,1 1 0,0 0 0,0 0 0,-1 0 0,1-1 0,0 1 0,0 0 0,0 0 0,0-1 0,-1 1 0,1 0 0,0 0 0,0-1 0,0 1 0,0 0 0,0-1 0,0 1 0,0 0 0,0 0 0,0-1 0,0 1 0,0 0 0,0-1 0,0 1 0,0 0 0,0 0 0,0-1 0,0 1 0,0 0 0,0-1 0,0 1 0,0 0 0,1 0 0,-1-1 0,0 1 0,0 0 0,0 0 0,1-1 0,-1 1 0,0 0 0,0 0 0,0 0 0,1-1 0,-1 1 0,0 0 0,0 0 0,1 0 0,-1 0 0,0 0 0,1 0 0,-1-1 0,21-11-3813,4 4-1305,4 0-3362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2"/>
    </inkml:context>
    <inkml:brush xml:id="br0">
      <inkml:brushProperty name="width" value="0.025" units="cm"/>
      <inkml:brushProperty name="height" value="0.025" units="cm"/>
      <inkml:brushProperty name="color" value="#E71224"/>
    </inkml:brush>
  </inkml:definitions>
  <inkml:trace contextRef="#ctx0" brushRef="#br0">1 156 7719,'0'0'10779,"15"-3"-9610,35-7-217,1 2 0,66 0 1,125 6 421,-141 3-1356,1064-59 158,-1001 39-155,-32 1 51,253 0 1,-396 22-2061,9-3 1554,1-1 1,-1 0 0,0 0 0,0 0 0,1 0 0,-1 0 0,0 0 0,1 0 0,-1 0 0,0-1 0,1 1 0,-1-1 0,-3-1 0,-9-11-8471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3"/>
    </inkml:context>
    <inkml:brush xml:id="br0">
      <inkml:brushProperty name="width" value="0.025" units="cm"/>
      <inkml:brushProperty name="height" value="0.025" units="cm"/>
      <inkml:brushProperty name="color" value="#E71224"/>
    </inkml:brush>
  </inkml:definitions>
  <inkml:trace contextRef="#ctx0" brushRef="#br0">0 0 17008,'0'0'4709,"33"53"-2852,-15-31-800,5 3-64,4-5-544,8-3-225,1-5-96,3-5-96,1-6-64,-4-1-769,-2-2-1121,-3-13-1281,-12-3-1441,0-4-2307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4"/>
    </inkml:context>
    <inkml:brush xml:id="br0">
      <inkml:brushProperty name="width" value="0.025" units="cm"/>
      <inkml:brushProperty name="height" value="0.025" units="cm"/>
      <inkml:brushProperty name="color" value="#E71224"/>
    </inkml:brush>
  </inkml:definitions>
  <inkml:trace contextRef="#ctx0" brushRef="#br0">203 1 9641,'0'0'10634,"-29"62"-9032,13-29-65,-8 2-192,4 7-480,-7 2-448,0 2-257,9-3-64,0-5-64,6-6-160,3-9-993,7-8-1378,2-9-1472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02.245"/>
    </inkml:context>
    <inkml:brush xml:id="br0">
      <inkml:brushProperty name="width" value="0.025" units="cm"/>
      <inkml:brushProperty name="height" value="0.025" units="cm"/>
      <inkml:brushProperty name="color" value="#E71224"/>
    </inkml:brush>
  </inkml:definitions>
  <inkml:trace contextRef="#ctx0" brushRef="#br0">268 1 8008,'0'0'16533,"-4"12"-15535,-4 8-630,0-1 1,-1 1-1,-1-1 0,-24 33 1,1-12 256,22-29-504,1 1-1,0 0 1,0 1 0,1 0-1,1 0 1,1 1 0,-7 15-1,15-24-162,7-14-392,9-16-819,8-22-1454,39-96 1,-74 172 3410,1 1 0,1 0 0,-4 36 0,10-55-519,1 0 1,0 1 0,1-1 0,0 0 0,0 1 0,1-1-1,1 0 1,0 0 0,1 0 0,0 0 0,0 0-1,8 15 1,-10-24-155,0 0 0,0 0 0,0 0 0,0 0 0,1 0 1,-1 0-1,0-1 0,1 1 0,0 0 0,-1-1 0,1 1 0,0-1 0,0 0 0,0 0 0,0 0 0,0 0 0,0 0 0,0 0 0,0 0 0,1-1 0,-1 1 0,0-1 0,0 1 0,1-1 0,-1 0 0,3 0 0,-4-2-26,-1 0-1,1 0 0,-1-1 0,1 1 0,-1 0 0,0 0 0,0 0 0,0-1 0,0 1 0,0 0 1,-1 0-1,0-3 0,-3-8-177,-2 1 0,1-1 0,-2 1 0,1 0 0,-2 0 0,1 1-1,-2 0 1,-11-12 0,-4-8-164,-3-7 193,17 22 247,0 1 0,-1 0 0,-1 1 0,-1 0-1,0 1 1,-23-19 0,33 31 185,7 6-207,10 8-44,29 11-86,1-3 1,81 27-1,-31-20-4498,-56-18-1047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31.438"/>
    </inkml:context>
    <inkml:brush xml:id="br0">
      <inkml:brushProperty name="width" value="0.025" units="cm"/>
      <inkml:brushProperty name="height" value="0.025" units="cm"/>
      <inkml:brushProperty name="color" value="#E71224"/>
    </inkml:brush>
  </inkml:definitions>
  <inkml:trace contextRef="#ctx0" brushRef="#br0">0 383 3972,'0'0'6342,"9"-2"-5707,87-19 1060,256-45 2920,-4 23-3916,483-31 11,-57 43-411,-240 5 331,-83 17 1467,200-8-1877,2723-77 1051,-2818 114-1266,-524-12-2250,-31-7 2158,-1-1 1,1 0-1,-1 1 0,1-1 0,-1 0 1,0 1-1,1-1 0,-1 0 0,1 1 0,-1-1 1,0 1-1,1-1 0,-1 1 0,0-1 1,0 1-1,1-1 0,-1 1 0,0-1 0,0 1 1,0-1-1,0 1 0,0-1 0,1 1 1,-1 0-1,0-1 0,0 1 0,0-1 0,-1 1 1,1-1-1,0 1 0,0-1 0,0 1 1,0-1-1,0 1 0,-1 0 0,1-1 0,0 1 1,0-1-1,-1 0 0,1 1 0,0-1 1,-1 1-1,1-1 0,-1 1 0,1-1 1,0 0-1,-1 1 0,1-1 0,-1 0 0,1 0 1,-1 1-1,0-1 0,-3 3-5497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34.905"/>
    </inkml:context>
    <inkml:brush xml:id="br0">
      <inkml:brushProperty name="width" value="0.025" units="cm"/>
      <inkml:brushProperty name="height" value="0.025" units="cm"/>
      <inkml:brushProperty name="color" value="#E71224"/>
    </inkml:brush>
  </inkml:definitions>
  <inkml:trace contextRef="#ctx0" brushRef="#br0">1369 133 5765,'0'0'1340,"-8"-1"-74,-12-3-199,0-1 1,0 0-1,-29-14 1,-31-8 315,29 12-853,6 1-320,-2 2 0,0 1 0,0 3 0,-78-4 0,75 12-163,1 3 0,-70 11-1,93-8-27,0 0 0,0 2 0,0 1 0,1 1 0,1 1-1,-28 17 1,4 2-31,2 1-1,0 3 0,3 2 0,-55 57 0,86-80 14,1 2 1,1-1-1,0 1 0,1 1 0,0 0 0,1 0 0,1 1 0,1-1 1,0 2-1,2-1 0,-1 1 0,2-1 0,1 1 0,0 0 0,1 0 1,1 0-1,0 0 0,2 0 0,0 0 0,9 34 0,-5-27 0,2 0-1,1-1 1,1 0-1,1-1 1,1 0 0,1-1-1,1 0 1,1-1-1,1-1 1,1 0-1,0-1 1,2-1-1,0 0 1,22 14-1,-18-16-13,0-2 0,0-1 0,1-1 0,1-1-1,0-1 1,1-1 0,0-1 0,0-2 0,0 0-1,1-2 1,0-1 0,0-1 0,45-2 0,-33-4-40,1-2 1,-1-1-1,0-2 1,0-2-1,-1-1 1,-1-2 0,0-2-1,55-32 1,-17 3-70,-3-3 0,-1-3 0,-3-4 0,-2-2 0,-3-3 0,67-82 0,-110 116 132,0-1 0,-1 0 1,27-57-1,-42 75 7,0 0 1,0 0-1,0-1 0,-1 1 1,-1-1-1,0 0 0,0 0 1,-1 0-1,0 0 0,-1 0 1,0 0-1,0 0 0,-1 0 1,0 0-1,-1 0 1,-6-19-1,3 21 40,1 1-1,-1 0 1,0 0 0,-1 0-1,0 1 1,0 0 0,0 0 0,-1 0-1,1 1 1,-1 0 0,-1 0 0,1 1-1,-1-1 1,0 2 0,-16-6-1,-4-1 23,-1 2 0,-1 1 0,-38-5-1,-20 5-138,-143 7-1,-28-1-6608,179-10 2916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40.743"/>
    </inkml:context>
    <inkml:brush xml:id="br0">
      <inkml:brushProperty name="width" value="0.025" units="cm"/>
      <inkml:brushProperty name="height" value="0.025" units="cm"/>
      <inkml:brushProperty name="color" value="#E71224"/>
    </inkml:brush>
  </inkml:definitions>
  <inkml:trace contextRef="#ctx0" brushRef="#br0">8311 498 7079,'0'0'1996,"-12"-4"-634,-35-9-192,-1 2 1,-76-7 0,-25 8-1673,-175-34 1,-387-38 2048,162 29-361,-1365-132-1603,782 125 92,160 43 633,667 32-70,-357 64 1,536-56-222,0 5 1,-208 77-1,273-80-41,1 2 0,1 3 0,2 2 0,1 3 1,1 2-1,3 2 0,-57 55 0,83-67-34,1 1 0,1 2 0,2 0 0,1 1 1,1 1-1,2 1 0,1 1 0,2 0 0,1 1 1,-9 38-1,10-20 36,3 0 1,2 1 0,2 0 0,3 0-1,1 0 1,9 72 0,-1-82 27,2 1 0,2-2 0,1 1 0,3-2 0,1 1 0,3-2 0,36 65 0,5-10 18,131 163 0,-157-220-21,1-2 0,2-2 0,1-1 1,1-2-1,3-2 0,0-1 0,46 23 0,-23-19 8,2-4 0,0-2 0,2-3 0,89 19 0,-28-17 17,197 15-1,124-22-2,825-45-67,-495 0 52,233-9-179,-6-68 103,-798 68 74,-1-8-1,-2-9 1,-2-10-1,350-157 1,-469 176 24,-3-3 0,-2-4 1,-2-4-1,-2-3 0,-3-3 1,110-118-1,-140 131 107,-3-2 0,-1-2 0,-3-1 0,-3-1 0,-1-2 1,-3-2-1,-3 0 0,-2-2 0,-3-1 0,27-119 0,-43 150 33,-1 0 0,-2 0 1,0-1-1,-2 1 0,-1 0 0,-2-1 0,-8-37 0,7 52-154,0-1 0,-1 1-1,-1 1 1,-1-1 0,0 1-1,-1 0 1,0 1 0,-1 0-1,0 0 1,-1 1 0,-1 0 0,0 1-1,-1 0 1,0 0 0,-15-9-1,-3 1-130,0 2 0,-1 1 0,-1 1 0,0 2 0,-1 1-1,-42-9 1,-213-29-2640,116 25-1240,60 3-1617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6:30.841"/>
    </inkml:context>
    <inkml:brush xml:id="br0">
      <inkml:brushProperty name="width" value="0.025" units="cm"/>
      <inkml:brushProperty name="height" value="0.025" units="cm"/>
    </inkml:brush>
  </inkml:definitions>
  <inkml:trace contextRef="#ctx0" brushRef="#br0">1455 87 6342,'-224'-27'3152,"8"0"-2787,188 26-477,0 1 0,1 1 0,-1 1 0,0 2 0,-46 11 0,18 4 270,1 2-1,1 2 1,1 3-1,1 2 1,1 2-1,2 3 1,1 2-1,1 1 1,3 3-1,1 1 1,-45 56-1,69-72-157,1 1 0,2 1 0,0 0 0,2 1 0,1 1 0,1 0 0,1 1 0,1 0 0,-6 36 0,9-25-1,2-1 0,2 1-1,1 0 1,2 0 0,2 0-1,12 65 1,-5-59-1,2 0 1,2-1 0,2 0-1,2-1 1,2-1 0,2-1-1,1 0 1,3-2 0,1-1-1,2-1 1,1-1 0,56 54-1,-55-66 9,1-1-1,1-1 1,1-2-1,1-1 1,1-1-1,1-2 1,0-2-1,1-1 1,0-2-1,1-2 0,0-1 1,1-2-1,0-1 1,0-3-1,0-1 1,1-1-1,53-7 1,-34-2 4,0-2 0,-1-3 0,0-2 1,-1-3-1,-1-2 0,-1-3 1,0-2-1,-2-2 0,-2-3 0,89-66 1,-78 46 0,-3-3-1,-2-2 1,-2-3 0,61-84 0,-84 97 149,-1-2 0,-3 0-1,-2-2 1,-2-1 0,-2-1-1,-2-1 1,13-57 0,-26 78 98,-2 0 1,0 0-1,-2-1 0,-2 1 0,-1-1 1,-1 0-1,-1 1 0,-10-42 1,6 48-79,-1 0-1,-1 0 1,-1 1 0,-2 1 0,0-1 0,-1 2 0,-2 0 0,0 0 0,-1 1 0,-29-30 0,18 26-108,-1 1-1,0 1 1,-2 1-1,-1 2 1,0 1-1,-1 1 1,-1 2 0,-1 1-1,0 2 1,-42-12-1,44 17-80,0 1 0,-1 1 0,0 2-1,0 1 1,0 2 0,-1 1 0,1 1-1,0 2 1,0 1 0,0 1 0,-48 16-1,-1 11-1313,3 4 0,-127 77 0,73-37-2532,-17 4-3487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29.414"/>
    </inkml:context>
    <inkml:brush xml:id="br0">
      <inkml:brushProperty name="width" value="0.025" units="cm"/>
      <inkml:brushProperty name="height" value="0.025" units="cm"/>
      <inkml:brushProperty name="color" value="#E71224"/>
    </inkml:brush>
  </inkml:definitions>
  <inkml:trace contextRef="#ctx0" brushRef="#br0">0 22 6150,'0'0'-844,"9"-2"2980,30-6-1728,0 3-1,0 1 1,1 1 0,73 6 0,-21-1-349,294-3-203,441 3-550,86 74 1822,-70-2-521,539-70 184,-657-11-136,1239-57 957,-353 39-4692,-1435 28 630,-2-2-2921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04.025"/>
    </inkml:context>
    <inkml:brush xml:id="br0">
      <inkml:brushProperty name="width" value="0.025" units="cm"/>
      <inkml:brushProperty name="height" value="0.025" units="cm"/>
      <inkml:brushProperty name="color" value="#E71224"/>
    </inkml:brush>
  </inkml:definitions>
  <inkml:trace contextRef="#ctx0" brushRef="#br0">4870 395 4805,'0'0'4884,"-9"-7"-3688,-27-20-1024,-70-39 0,87 56-7,0 1 0,-1 1 0,0 0 1,-1 2-1,0 0 0,-33-4 0,-246-10 2303,187 16-1666,1-5 0,-160-32 0,-410-89-903,487 110-2,0 9 0,-1 8 0,-298 35 1,-138 69 48,466-64 86,-281 102 0,396-118 112,1 2 0,1 1-1,1 3 1,1 2 0,2 2 0,1 2-1,-50 48 1,62-49-42,2 2 1,1 1-1,2 1 0,1 1 0,2 1 1,2 1-1,2 1 0,1 1 1,-17 54-1,25-59-116,1-1 1,1 1-1,3 0 1,0 1-1,3 0 1,1 0 0,1-1-1,3 1 1,0 0-1,3 0 1,1-1-1,1 0 1,2 0-1,2 0 1,1-2-1,2 1 1,1-2-1,22 35 1,-1-12 23,2-3 1,3-1-1,2-1 1,2-3-1,2-2 1,2-2-1,2-2 1,2-2 0,89 50-1,-15-23 10,2-5 1,3-7-1,185 53 1,378 76-114,-536-153 135,2-8-1,231 5 1,-224-30-11,0-7 1,-1-8 0,-1-7 0,-1-7 0,277-90 0,-297 68-79,-2-5 0,-3-7 0,-3-5-1,-3-7 1,-4-5 0,168-139 0,-218 152 37,-2-4-1,107-132 1,-145 154 9,-2-2 0,-3-1 0,-2-1 0,-3-2-1,36-93 1,-58 127 16,-1-1 0,-1 1 0,-1-1 0,-1-1 0,-1 1 0,0-29-1,-4 40-2,0 0 0,0-1 0,-1 1-1,-1 0 1,0 0 0,0 0-1,-2 0 1,0 1 0,0 0-1,-1 0 1,0 0 0,-15-20 0,2 10 14,-1 1 0,-1 0 1,-1 2-1,0 1 0,-2 0 0,0 2 1,-1 1-1,0 0 0,-35-12 1,-11-2 20,-1 4 1,-100-22-1,-17 9-47,-192-14-1,-198 12-3648,374 28-206,23 2-1196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02.757"/>
    </inkml:context>
    <inkml:brush xml:id="br0">
      <inkml:brushProperty name="width" value="0.025" units="cm"/>
      <inkml:brushProperty name="height" value="0.025" units="cm"/>
      <inkml:brushProperty name="color" value="#E71224"/>
    </inkml:brush>
  </inkml:definitions>
  <inkml:trace contextRef="#ctx0" brushRef="#br0">1 136 13293,'0'0'4825,"12"1"-4760,16-1-69,1-1 0,-1-1 0,51-11 0,-20-3 87,82-20-15,-121 33 284,1 1 0,-1 0 0,0 2 0,1 0 0,27 4 0,379 29 810,2-38-1057,197 8 379,-448 7-441,0-7-1,1-8 1,224-35 0,-401 40-43,391-56 9,-314 50 46,-1 3 0,1 4 0,82 11 0,-140-9-5,276 29 50,-235-29 117,0-2 0,110-13 0,-162 10-1239,25-3 3958,-28 3-5517,-20 2-7498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27.265"/>
    </inkml:context>
    <inkml:brush xml:id="br0">
      <inkml:brushProperty name="width" value="0.025" units="cm"/>
      <inkml:brushProperty name="height" value="0.025" units="cm"/>
      <inkml:brushProperty name="color" value="#E71224"/>
    </inkml:brush>
  </inkml:definitions>
  <inkml:trace contextRef="#ctx0" brushRef="#br0">4089 164 4516,'-62'3'2413,"-339"9"2597,308-14-5046,0-4-1,-122-25 1,57-2-126,-186-35 12,233 51 114,-128-2-1,107 16 143,0 7-1,0 6 0,1 5 0,1 6 1,1 5-1,-238 83 0,209-48-239,3 7-1,3 8 1,4 5-1,-239 175 1,361-237 247,2 1 0,1 1 0,0 1 0,2 1 0,0 1 0,-22 36 0,38-52-22,0 0 0,0 0 0,1 1 0,1-1-1,-1 1 1,1 0 0,1 0 0,-1 1 0,2-1 0,-1 0 0,1 1 0,1-1 0,0 1 0,0-1 0,1 1-1,0-1 1,0 0 0,1 1 0,0-1 0,1 0 0,0 0 0,1 0 0,0-1 0,0 1 0,6 8 0,7 6-35,1 0 0,1-2 1,0 0-1,2-1 0,1-2 1,0 0-1,1-1 1,1-1-1,0-1 0,1-1 1,33 13-1,-5-6 36,2-1 0,0-3 0,1-3 1,93 12-1,-27-14 1,0-7 1,200-15 0,248-59 337,-317 34-353,144-15 54,382-53 105,-7-37-254,-428 58 17,372-139 0,-702 216 77,-1 0-1,0-1 1,0 0 0,-1-1-1,0-1 1,0 0 0,12-11-1,-22 17-2,1 0 0,-1 0-1,0-1 1,-1 1 0,1-1 0,0 0-1,-1 1 1,1-1 0,-1 0 0,0 0-1,0 0 1,0 0 0,0 0-1,-1 0 1,1-5 0,-1 4 5,-1 1 0,1-1 0,-1 0 1,0 1-1,0-1 0,0 1 0,-1-1 0,1 1 1,-1 0-1,0-1 0,0 1 0,0 0 0,0 0 0,-1 0 1,1 1-1,-4-4 0,-22-20-58,0 1-1,-2 1 1,-47-28-1,-107-51-4103,121 70 1523,-26-14-1865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02.948"/>
    </inkml:context>
    <inkml:brush xml:id="br0">
      <inkml:brushProperty name="width" value="0.025" units="cm"/>
      <inkml:brushProperty name="height" value="0.025" units="cm"/>
      <inkml:brushProperty name="color" value="#E71224"/>
    </inkml:brush>
  </inkml:definitions>
  <inkml:trace contextRef="#ctx0" brushRef="#br0">0 155 3940,'0'0'10308,"10"0"-9929,24-2 306,458-19 2549,389 8-3372,0-59 1722,-847 68-1590,234-24 941,-225 26-798,0 3 0,0 1-1,0 2 1,53 12-1,-91-15-172,6 2-271,0 0 1,0-1 0,1-1-1,-1 1 1,0-2-1,1 1 1,14-3 0,-25 2 84,0-1 1,0 1-1,0-1 1,0 1 0,0-1-1,0 0 1,-1 1-1,1-1 1,0 0-1,0 1 1,-1-1-1,1 0 1,-1 0 0,1 0-1,-1 0 1,1 0-1,-1 0 1,1 1-1,-1-1 1,0 0-1,1 0 1,-1 0 0,0 0-1,0 0 1,0 0-1,0-2 1,1-20-6223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37.175"/>
    </inkml:context>
    <inkml:brush xml:id="br0">
      <inkml:brushProperty name="width" value="0.025" units="cm"/>
      <inkml:brushProperty name="height" value="0.025" units="cm"/>
      <inkml:brushProperty name="color" value="#E71224"/>
    </inkml:brush>
  </inkml:definitions>
  <inkml:trace contextRef="#ctx0" brushRef="#br0">134 236 3908,'-8'-1'2813,"0"-1"-2736,1 0 0,-1-1 0,1 0 0,-1 0 0,1-1 0,0 1 0,1-1 0,-1-1 0,1 0 0,-9-7 0,13 10-31,-1 0 0,1-1 0,0 0 0,0 1 0,0-1 0,0 0 0,0 0 0,1 0 0,-1 0 0,1 0 0,0-1 0,0 1 0,0 0 0,0-1 0,1 1 0,-1 0-1,1-1 1,0 1 0,0-1 0,0 1 0,1-1 0,-1 1 0,1 0 0,-1-1 0,1 1 0,0 0 0,1 0 0,-1-1 0,3-3 0,32-45 1287,-33 48-1111,0 0 0,0 0 0,0 1 0,1-1 0,0 1 0,0 0 0,0 0 0,0 0 0,0 1-1,7-3 1,-10 5-90,-1 0 0,1 1 0,0-1-1,-1 1 1,1-1 0,-1 1-1,1 0 1,-1-1 0,1 1 0,-1-1-1,1 1 1,-1 0 0,1 0-1,-1-1 1,0 1 0,0 0 0,1 0-1,-1-1 1,0 1 0,0 0-1,0 0 1,0-1 0,0 1 0,0 0-1,0 0 1,0 0 0,0-1-1,0 1 1,0 0 0,-1 1 0,-1 31 541,-4-8-499,-2 1 0,0-1 0,-1 0-1,-15 25 1,15-32-118,0 1 1,1 0-1,1 0 0,0 1 0,2 0 0,0 0 0,-4 41 0,10-60-35,-1 0-1,0-1 0,0 1 0,0 0 0,0-1 0,1 1 0,-1 0 0,0-1 0,1 1 0,-1-1 0,0 1 1,1 0-1,-1-1 0,1 1 0,-1-1 0,1 1 0,-1-1 0,1 1 0,-1-1 0,1 1 0,0-1 0,-1 0 1,1 1-1,-1-1 0,1 0 0,0 0 0,-1 1 0,1-1 0,0 0 0,0 0 0,-1 0 0,1 0 1,0 0-1,-1 0 0,1 0 0,0 0 0,0 0 0,-1 0 0,1 0 0,0-1 0,-1 1 0,1 0 0,0 0 1,0-1-1,35-13 586,4-13-55,71-62 0,18-13-1342,-111 90-450,0 2-1,1 0 1,22-9-1,-34 17-2804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37.520"/>
    </inkml:context>
    <inkml:brush xml:id="br0">
      <inkml:brushProperty name="width" value="0.025" units="cm"/>
      <inkml:brushProperty name="height" value="0.025" units="cm"/>
      <inkml:brushProperty name="color" value="#E71224"/>
    </inkml:brush>
  </inkml:definitions>
  <inkml:trace contextRef="#ctx0" brushRef="#br0">1 1 11659,'0'0'9417,"79"2"-9353,-28-4-64,1 2-961,7 0-1569,-5 0-1378,-5 0-929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37.907"/>
    </inkml:context>
    <inkml:brush xml:id="br0">
      <inkml:brushProperty name="width" value="0.025" units="cm"/>
      <inkml:brushProperty name="height" value="0.025" units="cm"/>
      <inkml:brushProperty name="color" value="#E71224"/>
    </inkml:brush>
  </inkml:definitions>
  <inkml:trace contextRef="#ctx0" brushRef="#br0">1 1 10794,'0'0'7938,"6"4"-7633,6 4-236,1-1 0,0 0 1,1-1-1,-1-1 1,1 0-1,0-1 0,21 4 1,-34-8-69,0 0-1,-1 0 1,1 0 0,0 0-1,-1 1 1,1-1 0,0 0-1,0 0 1,-1 1 0,1-1-1,-1 0 1,1 1 0,0-1-1,-1 0 1,1 1 0,-1-1-1,1 1 1,-1-1 0,1 1-1,-1-1 1,1 1 0,-1 0-1,0-1 1,1 1 0,-1 0-1,0-1 1,1 1 0,-1 0 0,0-1-1,0 2 1,-8 21 115,-34 23 393,34-39-280,-18 18 464,-16 16-228,40-39-463,0 0 1,0 1-1,0 0 0,0-1 1,0 1-1,1 0 0,0 0 1,-1 0-1,1 0 0,0 0 1,0 0-1,1 0 0,-2 5 1,3-8-65,-1 1 1,0 0 0,1-1-1,-1 1 1,1-1 0,-1 1-1,0-1 1,1 1 0,-1-1-1,1 0 1,-1 1 0,1-1-1,0 0 1,-1 1 0,1-1-1,-1 0 1,1 0 0,-1 1-1,1-1 1,0 0 0,-1 0-1,1 0 1,0 0 0,-1 0-1,1 0 1,0 0-1,-1 0 1,1 0 0,0 0-1,-1 0 1,2-1 0,23-3-2450,10-13-2037,3-8-2034</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38.670"/>
    </inkml:context>
    <inkml:brush xml:id="br0">
      <inkml:brushProperty name="width" value="0.025" units="cm"/>
      <inkml:brushProperty name="height" value="0.025" units="cm"/>
      <inkml:brushProperty name="color" value="#E71224"/>
    </inkml:brush>
  </inkml:definitions>
  <inkml:trace contextRef="#ctx0" brushRef="#br0">41 237 7815,'0'0'3668,"-8"2"-1800,6-1-2149,-23 9 2992,19-10-611,18-9-907,200-140-307,-102 69-699,-86 69-174,-23 11-12,-1 1 0,0-1 0,0 0 0,1 1 0,-1-1 0,0 1 0,0-1 0,0 1 0,0-1 0,0 1 0,1-1 0,-1 0 0,0 1 0,0-1 0,0 1 0,0-1 0,0 1 0,-1-1 0,1 1 0,0-1 0,0 1 0,0-1 0,0 0 0,0 1 0,-1-1 0,1 1 0,0-1 1,0 0-1,-1 1 0,1 0 0,-32 51 84,26-42-60,-2 3 19,0 1 0,2 0 0,-1 0-1,-7 29 1,13-39-63,0 0 0,1 0 0,-1 0 0,1-1 0,0 1 0,0 0 0,0 0-1,1 0 1,-1 0 0,3 8 0,-2-11-38,0 1 0,-1 0 1,1 0-1,1-1 0,-1 1 0,0 0 0,0-1 1,1 1-1,-1-1 0,1 0 0,-1 1 0,1-1 1,-1 0-1,1 0 0,0 0 0,0 0 0,0 0 1,-1 0-1,1-1 0,0 1 0,0-1 0,3 1 1,30 1-4893,9-5-4879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19.732"/>
    </inkml:context>
    <inkml:brush xml:id="br0">
      <inkml:brushProperty name="width" value="0.025" units="cm"/>
      <inkml:brushProperty name="height" value="0.025" units="cm"/>
      <inkml:brushProperty name="color" value="#E71224"/>
    </inkml:brush>
  </inkml:definitions>
  <inkml:trace contextRef="#ctx0" brushRef="#br0">0 1 19763,'0'0'1633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6:33.546"/>
    </inkml:context>
    <inkml:brush xml:id="br0">
      <inkml:brushProperty name="width" value="0.025" units="cm"/>
      <inkml:brushProperty name="height" value="0.025" units="cm"/>
    </inkml:brush>
  </inkml:definitions>
  <inkml:trace contextRef="#ctx0" brushRef="#br0">1007 393 4452,'-14'-13'1522,"4"3"-1427,-139-130 1156,120 115-1055,-2 1 0,0 2 0,-62-35 0,83 53-173,-1 0 0,1 1 0,-1 0 0,0 0 0,0 1 0,0 1 0,0 0 0,0 0 0,0 1 0,0 1 1,0 0-1,0 0 0,0 1 0,0 0 0,0 1 0,1 0 0,-1 1 0,1 0 0,0 1 0,0 0 0,0 0 0,-9 8 1,-12 9 5,1 2 1,1 1 0,2 1 0,0 2 0,-25 33 0,28-31-25,2 0 1,2 1 0,0 1-1,2 1 1,2 1 0,1 0-1,1 1 1,3 1 0,0 0-1,2 0 1,2 1-1,2 0 1,1 0 0,1 1-1,3-1 1,4 49 0,-1-67-5,1 1 0,1-1 0,1 0 1,0-1-1,1 1 0,1-1 0,1-1 0,1 1 1,0-2-1,1 1 0,1-1 0,0-1 1,2 0-1,-1-1 0,2-1 0,22 17 0,-16-14 12,2-2 0,0-1 0,1 0 0,0-2 0,0-1 0,2-1 0,-1-1 0,1-1 0,0-1 0,0-1 0,44 1 0,-29-6 35,1-2 0,-1-2 0,0-2 0,-1-1 0,1-2 0,-2-2 0,1-2 1,-1-1-1,-1-3 0,-1 0 0,60-39 0,-36 15 61,-3-1 1,-1-4-1,-3-2 0,-1-2 1,85-106-1,-102 109-26,-3-1-1,-2-2 1,-2-1 0,24-58-1,-38 74-40,-2-2 0,-1 0 0,-2 0-1,-2-1 1,-1 0 0,-2-1 0,0-42-1,-4 72 12,-1 0 0,-1 0 0,0 0-1,0 0 1,-1 0 0,0 0 0,-1 0-1,0 0 1,0 1 0,0 0-1,-1-1 1,-9-12 0,9 16 0,-1 0 1,0 0 0,0 0-1,0 0 1,-1 1-1,0 0 1,0 0-1,0 1 1,0-1-1,0 1 1,-1 1 0,1-1-1,-1 1 1,0 0-1,0 1 1,0-1-1,-9 1 1,-5 0-42,1 1 0,0 1 0,0 0 0,0 2 0,0 0 0,0 2 0,1 0 0,-1 1 0,1 1 0,1 0 0,-30 18 0,1 2-105,1 3-1,2 1 1,-47 43-1,63-49-260,2 1-1,-40 48 1,56-62-42,1 2-1,1-1 1,-1 1 0,2 0 0,0 1 0,1 0 0,0 0 0,-4 23 0,7-2-2722</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7.558"/>
    </inkml:context>
    <inkml:brush xml:id="br0">
      <inkml:brushProperty name="width" value="0.025" units="cm"/>
      <inkml:brushProperty name="height" value="0.025" units="cm"/>
      <inkml:brushProperty name="color" value="#E71224"/>
    </inkml:brush>
  </inkml:definitions>
  <inkml:trace contextRef="#ctx0" brushRef="#br0">191 37 5541,'0'0'8915,"-9"-2"-7351,-3 0-964,0 0 0,0 0 0,-23 2 0,30 0-447,1 0 0,-1 1 1,0 0-1,1 0 0,-1 0 1,1 1-1,-1 0 0,1-1 1,0 2-1,0-1 0,0 0 1,0 1-1,0-1 0,0 1 1,-5 6-1,6-7-75,0 1 0,0 0 1,0 0-1,0 1 0,1-1 0,-1 0 1,1 1-1,0 0 0,0-1 0,0 1 0,0 0 1,1 0-1,0 0 0,-1 0 0,1 0 0,1 0 1,-1 1-1,1-1 0,0 8 0,1-11-65,-1 0-1,2-1 0,-1 1 1,0 0-1,0-1 0,0 1 1,0-1-1,0 1 0,0-1 1,1 0-1,-1 1 0,0-1 1,0 0-1,1 0 0,-1 0 1,0 0-1,0 0 0,1 0 1,-1 0-1,2-1 1,29-2 149,-12-4-235,0 0 1,0-2-1,0 0 1,-1-1-1,-1-1 0,0 0 1,0-2-1,-1 0 1,25-26-1,-32 26 88,-12 9 160,-20 16-61,15-6-70,0 1-1,1 0 0,0 1 1,0-1-1,-6 12 0,10-15-25,0 0-1,0-1 1,0 1-1,0 0 1,1 0 0,0 0-1,-1 1 1,2-1-1,-1 0 1,0 0-1,1 0 1,0 1-1,0-1 1,1 6-1,0-8-23,-1 0 1,1 0-1,0-1 0,0 1 0,1 0 0,-1-1 0,0 1 0,1-1 0,-1 1 0,1-1 0,-1 0 0,1 1 0,-1-1 0,1 0 1,0 0-1,0 0 0,0 0 0,-1 0 0,1-1 0,0 1 0,0-1 0,0 1 0,0-1 0,0 0 0,3 1 0,59 2-1508,-51-4 711,34-1-2774,-1-8-2445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8.058"/>
    </inkml:context>
    <inkml:brush xml:id="br0">
      <inkml:brushProperty name="width" value="0.025" units="cm"/>
      <inkml:brushProperty name="height" value="0.025" units="cm"/>
      <inkml:brushProperty name="color" value="#E71224"/>
    </inkml:brush>
  </inkml:definitions>
  <inkml:trace contextRef="#ctx0" brushRef="#br0">15 1 10762,'0'0'6374,"6"52"-4676,-6-25-417,-2 6-416,-7-2-481,5-2-288,-1-4-64,5-6 32,0-4-352,0-6-192,0-3-289,2-6-672,1 0-1090,-3-7-1344,0-9-2147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8.399"/>
    </inkml:context>
    <inkml:brush xml:id="br0">
      <inkml:brushProperty name="width" value="0.025" units="cm"/>
      <inkml:brushProperty name="height" value="0.025" units="cm"/>
      <inkml:brushProperty name="color" value="#E71224"/>
    </inkml:brush>
  </inkml:definitions>
  <inkml:trace contextRef="#ctx0" brushRef="#br0">1 19 8872,'0'0'8777,"73"-6"-8681,-37 6-1570,8 0-3042,-3-12-7015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8.758"/>
    </inkml:context>
    <inkml:brush xml:id="br0">
      <inkml:brushProperty name="width" value="0.025" units="cm"/>
      <inkml:brushProperty name="height" value="0.025" units="cm"/>
      <inkml:brushProperty name="color" value="#E71224"/>
    </inkml:brush>
  </inkml:definitions>
  <inkml:trace contextRef="#ctx0" brushRef="#br0">54 1 12300,'0'0'2968,"-4"9"-1089,2-4-1567,-3 4 104,2 1 0,-1-1 1,1 0-1,1 1 0,-2 13 0,3-21-403,1 0 0,0 0-1,0 0 1,0 0 0,0 1-1,0-1 1,1 0-1,-1 0 1,0 0 0,1 0-1,0 0 1,-1 0-1,1 0 1,0 0 0,0 0-1,0 0 1,1 0 0,-1-1-1,0 1 1,0 0-1,1-1 1,-1 1 0,1-1-1,0 1 1,-1-1-1,1 0 1,0 0 0,0 0-1,0 0 1,0 0 0,0 0-1,0 0 1,0-1-1,3 2 1,40 4-362,-37-6 188,1 1 0,-1 0 0,1 1 0,-1 0-1,1 0 1,-1 1 0,0 0 0,8 4 0,-15-7 180,0 1-1,0-1 1,-1 1 0,1-1-1,0 1 1,-1 0-1,1 0 1,-1-1 0,1 1-1,0 0 1,-1 0 0,0 0-1,1 0 1,-1-1 0,1 1-1,-1 0 1,0 0 0,0 0-1,0 0 1,1 0 0,-1 0-1,0 0 1,0 0 0,0 0-1,0 0 1,-1 0 0,1 0-1,0 0 1,0 0-1,-1 0 1,1 0 0,0-1-1,-1 1 1,1 0 0,-1 0-1,1 0 1,-1 0 0,1-1-1,-1 1 1,0 0 0,1-1-1,-1 1 1,0 0 0,1-1-1,-1 1 1,0-1 0,-1 1-1,-42 30 1507,41-29-1489,-2 1 64,-57 30 1339,59-32-1358,-1 1-1,1-1 0,-1 1 0,1-1 1,-1-1-1,0 1 0,1 0 0,-1-1 1,0 0-1,0 1 0,0-2 0,1 1 1,-1 0-1,0-1 0,-5-1 1,8 1-191,-1 0 1,1 0 0,0 0-1,0 0 1,0 0 0,0 0-1,0-1 1,1 1 0,-1 0-1,0 0 1,0-1 0,1 1-1,-1-1 1,1 1 0,-1 0-1,1-1 1,0 1 0,0-1-1,0 1 1,-1-1 0,1 1-1,0-1 1,1 1 0,-1-1-1,0 1 1,0-1 0,1-2-1,0 0-844,0-1-1,0 1 0,1-1 1,-1 1-1,1-1 1,0 1-1,4-7 0,12-9-4281</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9:59.099"/>
    </inkml:context>
    <inkml:brush xml:id="br0">
      <inkml:brushProperty name="width" value="0.025" units="cm"/>
      <inkml:brushProperty name="height" value="0.025" units="cm"/>
      <inkml:brushProperty name="color" value="#E71224"/>
    </inkml:brush>
  </inkml:definitions>
  <inkml:trace contextRef="#ctx0" brushRef="#br0">0 70 9065,'0'0'4420,"7"-9"-2509,-4 5-1711,1-1 0,-1 1 0,1 0-1,0 0 1,1 0 0,-1 0 0,0 1 0,1 0 0,0 0 0,0 0 0,0 0 0,0 1 0,0 0-1,1 0 1,-1 0 0,1 1 0,9-2 0,-9 3-33,6-2 91,0 0 0,1 1-1,-1 1 1,1 0 0,21 4 0,-34-4-248,1 0 1,0 0-1,-1 0 1,1 1-1,0-1 1,-1 0-1,1 0 1,-1 1-1,1-1 1,0 0-1,-1 1 1,1-1-1,-1 1 1,1-1-1,-1 1 0,1-1 1,-1 1-1,0-1 1,1 1-1,-1-1 1,0 1-1,1-1 1,-1 1-1,0 0 1,0-1-1,1 1 1,-1 0-1,0-1 1,0 1-1,0 0 1,0-1-1,0 1 1,0 0-1,0-1 1,0 1-1,0 0 1,0-1-1,0 1 1,0 0-1,-1-1 1,1 1-1,0-1 1,0 1-1,-1 0 1,1-1-1,-1 1 1,1-1-1,-1 2 1,-21 22 1033,-104 52 1957,125-76-3005,1 0 1,-1 1 0,1-1 0,-1 0-1,1 1 1,-1-1 0,1 0 0,-1 1-1,1-1 1,0 1 0,-1-1 0,1 0-1,-1 1 1,1-1 0,0 1 0,0-1 0,-1 1-1,1 0 1,0-1 0,0 1 0,0-1-1,-1 1 1,1-1 0,0 1 0,0 0-1,0-1 1,0 1 0,0-1 0,0 1-1,0-1 1,0 1 0,0 0 0,1-1-1,-1 1 1,0-1 0,0 1 0,0-1 0,1 1-1,-1-1 1,0 1 0,1-1 0,-1 1-1,0-1 1,1 1 0,-1-1 0,1 1-1,-1-1 1,1 0 0,-1 1 0,1-1-1,-1 0 1,1 1 0,-1-1 0,1 0-1,-1 0 1,1 0 0,-1 1 0,1-1 0,0 0-1,-1 0 1,1 0 0,-1 0 0,1 0-1,0 0 1,47 9-830,-45-8 665,146 8-8945,-92-9 3428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0.651"/>
    </inkml:context>
    <inkml:brush xml:id="br0">
      <inkml:brushProperty name="width" value="0.025" units="cm"/>
      <inkml:brushProperty name="height" value="0.025" units="cm"/>
      <inkml:brushProperty name="color" value="#E71224"/>
    </inkml:brush>
  </inkml:definitions>
  <inkml:trace contextRef="#ctx0" brushRef="#br0">56 0 8680,'0'0'7373,"-9"3"-4363,-29 10-1670,30-6-98,15-4-716,-6-3-420,25 6 932,-1-1 0,33 1 1,116-5-514,-98-2-487,18 2-608,22 0-1595,-41-3-4084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0.993"/>
    </inkml:context>
    <inkml:brush xml:id="br0">
      <inkml:brushProperty name="width" value="0.025" units="cm"/>
      <inkml:brushProperty name="height" value="0.025" units="cm"/>
      <inkml:brushProperty name="color" value="#E71224"/>
    </inkml:brush>
  </inkml:definitions>
  <inkml:trace contextRef="#ctx0" brushRef="#br0">0 3 17296,'0'0'2082,"49"14"-96,5-11-576,11-3-1,12 0-608,4 0-577,-5 0-192,-7 0-1249,-8-2-1858,-16-5-2979,-15-4-2018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1.334"/>
    </inkml:context>
    <inkml:brush xml:id="br0">
      <inkml:brushProperty name="width" value="0.025" units="cm"/>
      <inkml:brushProperty name="height" value="0.025" units="cm"/>
      <inkml:brushProperty name="color" value="#E71224"/>
    </inkml:brush>
  </inkml:definitions>
  <inkml:trace contextRef="#ctx0" brushRef="#br0">29 1 17264,'0'0'641,"59"0"704,-19 0-352,0 12-416,-2 2-225,-8 3-192,-8 7-128,-10 3 0,-12 8 0,-5 4 160,-18 2 385,-13 3-129,-8-5-287,1 0-97,0-6 0,7-7-256,11-8-2083,10-13-5444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2.517"/>
    </inkml:context>
    <inkml:brush xml:id="br0">
      <inkml:brushProperty name="width" value="0.025" units="cm"/>
      <inkml:brushProperty name="height" value="0.025" units="cm"/>
      <inkml:brushProperty name="color" value="#E71224"/>
    </inkml:brush>
  </inkml:definitions>
  <inkml:trace contextRef="#ctx0" brushRef="#br0">0 21 7239,'6'-12'8114,"-3"3"-3593,-3 10-2481,0 9-1640,-2 39 303,1-28-435,0 0-1,2-1 0,4 33 1,-5-51-259,1 0 0,-1 0 1,1 0-1,0 0 1,0-1-1,0 1 0,0 0 1,0-1-1,1 1 0,-1-1 1,0 1-1,1-1 0,-1 0 1,1 1-1,-1-1 0,1 0 1,0 0-1,-1 0 1,1 0-1,0 0 0,0 0 1,0-1-1,0 1 0,-1-1 1,1 1-1,0-1 0,0 0 1,0 0-1,0 0 0,0 0 1,0 0-1,0 0 1,0 0-1,0-1 0,3 0 1,3 0 42,0-1 0,0 0 0,0 0 0,0-1 0,-1 0 0,1-1 0,9-5-1,8-10-56,45-41 0,-30 23-75,-40 37 67,1-1 0,-1 1 0,0 0 0,0 0 0,0-1 0,1 1 0,-1 0 0,0 0 0,0 0 0,1-1 0,-1 1 0,0 0 1,0 0-1,1 0 0,-1 0 0,0 0 0,1 0 0,-1 0 0,0-1 0,0 1 0,1 0 0,-1 0 0,0 0 0,1 0 0,-1 0 0,0 0 0,1 0 0,-1 1 1,0-1-1,1 0 0,-1 0 0,0 0 0,0 0 0,1 0 0,-1 0 0,0 1 0,0-1 0,1 0 0,-1 0 0,0 0 0,1 1 0,4 18-193,-6 41 326,0-31-29,1-28-79,0 1 0,1-1 0,-1 0 1,1 0-1,0 1 0,-1-1 0,1 0 1,0 0-1,0 0 0,0 0 0,0 0 1,0 0-1,0 0 0,0 0 0,0-1 1,0 1-1,0 0 0,0 0 1,0-1-1,1 1 0,-1-1 0,0 1 1,0-1-1,1 0 0,-1 1 0,0-1 1,1 0-1,-1 0 0,0 0 0,1 0 1,-1 0-1,2 0 0,49-6 582,-33 0-529,0-2-1,-1 0 1,0 0 0,0-2 0,28-20-1,-28 18-99,0 1 0,1 0 0,0 1 0,36-12 0,-55 22 30,1-1 0,0 1-1,0 0 1,0 0 0,0 0 0,0 0-1,0 0 1,-1 1 0,1-1-1,0 0 1,0 0 0,0 1-1,0-1 1,-1 0 0,1 1-1,0-1 1,0 1 0,-1-1 0,1 1-1,0-1 1,0 1 0,-1-1-1,1 1 1,-1 0 0,1-1-1,-1 1 1,1 0 0,-1 0 0,1-1-1,-1 1 1,0 0 0,1 0-1,-1 0 1,0 0 0,0-1-1,1 1 1,-1 0 0,0 0-1,0 0 1,0 0 0,0 0 0,0 0-1,0-1 1,-1 1 0,1 1-1,-4 58 891,1-36-687,4-23-193,-1 0 1,0-1 0,1 1-1,0 0 1,-1-1 0,1 1-1,-1-1 1,1 1 0,0-1-1,-1 1 1,1-1 0,0 0-1,-1 1 1,1-1 0,0 0 0,0 1-1,0-1 1,-1 0 0,1 0-1,0 0 1,0 0 0,0 0-1,-1 0 1,1 0 0,0 0-1,0 0 1,1 0 0,31-1-334,-28 0 96,11-1-1774,0-1 0,0 0 0,21-8 0,-19 5-1068,20-7-5537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2.893"/>
    </inkml:context>
    <inkml:brush xml:id="br0">
      <inkml:brushProperty name="width" value="0.025" units="cm"/>
      <inkml:brushProperty name="height" value="0.025" units="cm"/>
      <inkml:brushProperty name="color" value="#E71224"/>
    </inkml:brush>
  </inkml:definitions>
  <inkml:trace contextRef="#ctx0" brushRef="#br0">143 140 16047,'0'0'4698,"-10"-3"-3593,4 1-1046,3 0 39,-1 1 0,1-1-1,-1 1 1,0 0-1,0 0 1,1 1 0,-1-1-1,0 1 1,0-1-1,0 1 1,0 0-1,1 1 1,-1-1 0,0 1-1,0 0 1,1 0-1,-1 0 1,0 0 0,1 0-1,-1 1 1,1 0-1,-1 0 1,1 0 0,0 0-1,0 0 1,0 1-1,-5 4 1,5-4 5,1 0 0,0 1-1,0-1 1,0 0 0,0 0 0,1 1 0,-1-1-1,1 1 1,0 0 0,0-1 0,0 1-1,0 0 1,1-1 0,0 1 0,0 6 0,0-8-80,0-1 1,1 1 0,-1 0 0,1 0 0,-1 0 0,1-1 0,0 1-1,0 0 1,-1 0 0,1-1 0,1 1 0,-1-1 0,0 1-1,0-1 1,0 0 0,1 1 0,-1-1 0,1 0 0,-1 0-1,1 0 1,0 0 0,-1 0 0,1 0 0,0 0 0,-1-1 0,1 1-1,0-1 1,0 1 0,0-1 0,0 0 0,3 1 0,9-1 22,0-1 1,0 0 0,0 0 0,-1-2 0,1 1 0,0-2 0,-1 0 0,0 0 0,0-2-1,0 1 1,-1-2 0,0 0 0,19-13 0,-7 3-31,-1-1 0,-1-1 0,0-1 0,-1-1 0,25-34 0,-21 16 70,-41 61-458,9-12 363,0-1 1,1 1-1,-9 17 1,14-23 0,-1-1 1,1 1-1,0-1 0,0 1 0,0 0 1,0-1-1,1 1 0,-1 0 1,1-1-1,0 1 0,0 0 1,1 0-1,-1-1 0,1 1 0,-1 0 1,1-1-1,0 1 0,1 0 1,-1-1-1,1 0 0,-1 1 1,1-1-1,0 0 0,0 0 0,1 0 1,-1 0-1,4 4 0,1-2-456,-1-1 1,1 0-1,0 0 0,0-1 0,0 0 0,0 0 0,1 0 0,0-1 1,-1 0-1,1-1 0,0 0 0,9 1 0,36-1-6262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6:34.796"/>
    </inkml:context>
    <inkml:brush xml:id="br0">
      <inkml:brushProperty name="width" value="0.025" units="cm"/>
      <inkml:brushProperty name="height" value="0.025" units="cm"/>
    </inkml:brush>
  </inkml:definitions>
  <inkml:trace contextRef="#ctx0" brushRef="#br0">1624 285 2242,'-221'-19'4855,"-293"-29"-3864,479 44-962,0 2 0,1 2 0,-48 5 0,61-2-16,-1 1 0,1 1 0,1 1 1,-1 1-1,1 1 0,-33 17 0,12-1 12,1 3 1,1 1 0,2 1-1,1 3 1,1 0-1,1 3 1,-52 70-1,64-74-28,0 1-1,3 0 1,0 2-1,3 0 1,0 1-1,3 1 1,0 0-1,3 1 0,1 0 1,-6 52-1,14-73-5,0 1-1,1 0 0,1 0 0,0 0 1,1 0-1,1-1 0,1 1 0,0-1 1,1 1-1,1-2 0,0 1 0,1-1 1,1 0-1,0 0 0,2-1 0,-1 0 1,1 0-1,1-1 0,1-1 0,0 0 1,0 0-1,24 16 0,-1-5 37,1-1 1,1-1-1,0-3 0,2-1 0,0-2 0,1-1 1,0-2-1,1-2 0,0-2 0,1-1 0,76 1 1,-38-7 96,0-4 0,0-4 1,-1-3-1,0-3 1,100-31-1,-109 22-72,-1-2 0,-1-4 0,-2-3 0,-1-2 0,119-83-1,-151 92-38,-1-2 0,-1-1-1,-1-1 1,-1-2-1,-2 0 1,-1-2 0,-1-2-1,-2 0 1,-2-1-1,-1-1 1,-1-1 0,13-40-1,-26 58 44,0 0 0,-2 0 0,0-1 0,-1 1 0,-1-1 0,-1 0 0,-1 0 0,0 0 0,-2 1-1,-4-24 1,2 27-39,0 1-1,-1 0 0,-1 0 1,0 0-1,-1 1 0,-1 0 1,0 1-1,-1-1 0,0 1 0,-1 1 1,-1 0-1,1 0 0,-16-11 1,-5-1-2,-2 1 1,0 2 0,-1 1-1,-2 1 1,0 2 0,0 2 0,-51-14-1,-276-52 31,-114 13-1829,363 49-1565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3.860"/>
    </inkml:context>
    <inkml:brush xml:id="br0">
      <inkml:brushProperty name="width" value="0.025" units="cm"/>
      <inkml:brushProperty name="height" value="0.025" units="cm"/>
      <inkml:brushProperty name="color" value="#E71224"/>
    </inkml:brush>
  </inkml:definitions>
  <inkml:trace contextRef="#ctx0" brushRef="#br0">20 0 11243,'0'0'11370,"1"8"-10975,0 15-46,0 1-1,-2 0 0,-1-1 0,-5 27 0,-4 64 693,11-113-1011,-1 0 0,1-1 0,0 1 0,0 0 0,0-1 0,0 1 0,0 0 1,0-1-1,0 1 0,0 0 0,0-1 0,0 1 0,0 0 0,0-1 0,1 1 0,-1-1 1,0 1-1,0 0 0,1-1 0,-1 1 0,0-1 0,1 1 0,-1-1 0,1 1 0,-1-1 1,0 1-1,1-1 0,-1 1 0,1-1 0,-1 1 0,1-1 0,0 0 0,-1 1 0,1-1 0,-1 0 1,1 0-1,0 1 0,-1-1 0,1 0 0,0 0 0,-1 0 0,1 0 0,0 0 0,-1 0 1,1 0-1,0 0 0,-1 0 0,2 0 0,0-1 54,0 0 0,0 0 0,0 0-1,-1 0 1,1 0 0,0 0 0,0 0 0,-1-1 0,1 1 0,-1-1 0,1 1-1,-1-1 1,0 0 0,2-2 0,3-9-75,-1-1 0,-1 1 0,0-1 0,-1 0-1,0 0 1,-1 0 0,-1-1 0,0 1 0,-1 0 0,0-1 0,-4-20 0,4 34-28,0 0 1,0 0 0,0 1-1,0-1 1,0 0-1,0 0 1,0 1 0,-1-1-1,1 0 1,0 0-1,0 0 1,-1 1-1,1-1 1,-1 0 0,1 1-1,0-1 1,-1 0-1,1 1 1,-1-1 0,0 1-1,1-1 1,-1 0-1,1 1 1,-1 0 0,0-1-1,1 1 1,-1-1-1,0 1 1,0 0 0,-1-1-1,1 1-33,1 1 0,-1-1 0,0 1 0,1-1 0,-1 1-1,0-1 1,1 1 0,-1-1 0,1 1 0,-1 0 0,1-1 0,-1 1 0,1 0 0,-1 0-1,1-1 1,0 1 0,-1 0 0,1 0 0,0 0 0,0-1 0,0 1 0,-1 0-1,1 0 1,0 0 0,0 0 0,0-1 0,0 1 0,1 2 0,-1-1-60,0 1-1,0 0 1,0 0 0,1 0 0,-1 0 0,1-1 0,0 1 0,0 0 0,0 0-1,0-1 1,0 1 0,1-1 0,-1 1 0,1-1 0,0 0 0,-1 1-1,1-1 1,0 0 0,0 0 0,4 3 0,-1-2-150,1 0 1,-1 0-1,1-1 1,-1 0-1,1 0 0,0 0 1,0 0-1,0-1 1,9 1-1,5-1-702,0 0-1,0-1 1,0-2 0,0 0-1,23-5 1,-13 0-2486,51-19 1,-28-2 1611,-48 25 2266,0-1-1,-1 1 1,1-1-1,-1 0 1,0-1-1,0 1 0,3-6 1,-6 9-69,0 0 0,0 0 0,0 0 0,0 0 1,0-1-1,-1 1 0,1 0 0,0 0 0,-1-1 0,1 1 0,-1 0 1,0-1-1,1 1 0,-1-1 0,0 1 0,0 0 0,0-1 0,0 1 1,0-1-1,0 1 0,0 0 0,-1-3 0,0 3-184,0 0 0,0 1 0,0-1 0,1 0-1,-1 1 1,0-1 0,0 1 0,0-1 0,0 1 0,0-1 0,-1 1-1,1 0 1,0 0 0,0-1 0,0 1 0,0 0 0,0 0 0,0 0-1,0 0 1,0 0 0,-2 1 0,-4 0-43,1 0-1,0 0 1,0 1 0,0 0 0,0 0-1,0 0 1,0 1 0,-9 6-1,8-3-5,0 0 0,1 0 0,0 1 0,0 0-1,0 1 1,-5 10 0,8-14-86,1 0 0,0 1 0,0-1 0,0 1 0,0-1 0,1 1 0,0 0 0,0 0 1,0-1-1,1 1 0,-1 0 0,1 0 0,1 8 0,-1-12-28,1 1 0,0-1 0,0 1 0,-1-1 0,1 1 0,0-1 0,0 0 0,0 1 0,1-1 0,-1 0 0,0 0 0,0 0 1,1 0-1,-1 0 0,0 0 0,1 0 0,-1 0 0,1 0 0,-1-1 0,1 1 0,0-1 0,-1 1 0,1-1 0,0 0 0,-1 1 0,1-1 0,0 0 0,1 0 0,54-2 410,-53 2-398,7-2-19,-1-1 0,1 0 0,-1-1 0,1 0 1,-1 0-1,0-1 0,-1-1 0,1 1 0,-1-1 0,0-1 0,-1 0 0,1 0 0,-1-1 0,-1 0 0,0 0 0,0-1 0,0 0 0,7-14 0,-17 30-801,-4 5 554,1 1 0,1-1 0,-6 23 0,10-33 224,0 0 1,0 0-1,1 0 1,-1 0-1,1 0 1,-1 0-1,1 0 1,0 0-1,0 0 1,0 1-1,0-1 1,0 0-1,1 0 1,-1 0-1,0 0 1,1 0-1,0 0 0,-1 0 1,1 0-1,0-1 1,0 1-1,0 0 1,0 0-1,0 0 1,1-1-1,-1 1 1,1-1-1,-1 1 1,1-1-1,-1 0 1,1 1-1,0-1 0,-1 0 1,1 0-1,0 0 1,2 1-1,3-1-247,-1 0-1,1 1 1,-1-2-1,1 1 1,0-1-1,-1 0 1,1-1-1,0 1 0,-1-1 1,1-1-1,-1 1 1,0-1-1,1 0 1,10-6-1,-7 3-1144,-1 0 0,0-1 0,0 0 0,-1 0 0,9-9 0,17-19-6534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4.390"/>
    </inkml:context>
    <inkml:brush xml:id="br0">
      <inkml:brushProperty name="width" value="0.025" units="cm"/>
      <inkml:brushProperty name="height" value="0.025" units="cm"/>
      <inkml:brushProperty name="color" value="#E71224"/>
    </inkml:brush>
  </inkml:definitions>
  <inkml:trace contextRef="#ctx0" brushRef="#br0">60 1 9545,'0'0'9849,"-2"9"-8188,-2 7-1617,-6 25 1071,2 0 0,-6 83 0,14 104-1040,-1-225 257,-3-11-59,-1-14 3,-7-171-201,14 199-64,-1-1 0,1 0 0,1 0 0,-1 0 0,1-1 0,-1 1 0,1-1 0,1 1 0,-1-1 0,1 0 1,-1 0-1,1 0 0,0-1 0,0 1 0,7 3 0,-3-2 25,0-1 0,0 0 0,1-1 0,-1 0-1,1 0 1,0 0 0,0-1 0,16 1 0,-14-2 10,1 0 0,-1-1 0,0 0-1,1-1 1,-1-1 0,0 1 0,0-2 0,0 0-1,0 0 1,-1-1 0,1 0 0,-1 0 0,0-2-1,0 1 1,12-9 0,20-28 94,-40 39-127,0 0-1,1 0 0,-1 0 0,0 0 0,-1 0 0,1-1 0,-1 1 0,1 0 0,-1-1 0,0 0 0,0 1 0,0-1 0,0-4 1,-3 8-37,1 0 1,-1 1-1,1-1 1,0 1-1,-1-1 1,1 1-1,-1 0 1,1 0-1,0-1 1,0 1-1,0 0 1,-1 0-1,1 0 1,-2 2-1,-3 5 61,0 0 0,0 0 0,1 0 0,0 0 1,0 1-1,1 0 0,0 0 0,1 0 0,0 0 0,0 1 0,1-1 0,0 1 0,1-1 0,0 1 0,0 0 0,2 15 0,-1-24-21,1 1-1,0 0 0,-1-1 1,1 1-1,0 0 0,0-1 1,0 1-1,0-1 0,0 0 1,0 1-1,0-1 0,0 0 1,0 1-1,1-1 0,-1 0 1,1 0-1,-1 0 0,1 0 1,-1-1-1,2 2 1,2 0 39,0-1 1,0 1-1,0-1 1,0 0-1,0 0 1,0-1 0,6 1-1,-2-1-169,-1 0 1,1-1-1,0 0 0,-1 0 1,1-1-1,-1 0 0,1-1 1,8-3-1,-11 2-407,-1 1 0,0-1 1,0 0-1,0 0 0,0 0 1,-1-1-1,0 0 0,1 0 0,-2 0 1,1 0-1,-1-1 0,6-10 1,-5 6-1131,0 0 0,-1 0 1,0 0-1,1-11 1,2-30-7356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4.732"/>
    </inkml:context>
    <inkml:brush xml:id="br0">
      <inkml:brushProperty name="width" value="0.025" units="cm"/>
      <inkml:brushProperty name="height" value="0.025" units="cm"/>
      <inkml:brushProperty name="color" value="#E71224"/>
    </inkml:brush>
  </inkml:definitions>
  <inkml:trace contextRef="#ctx0" brushRef="#br0">0 1 16816,'0'0'8104,"18"47"-22710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5.265"/>
    </inkml:context>
    <inkml:brush xml:id="br0">
      <inkml:brushProperty name="width" value="0.025" units="cm"/>
      <inkml:brushProperty name="height" value="0.025" units="cm"/>
      <inkml:brushProperty name="color" value="#E71224"/>
    </inkml:brush>
  </inkml:definitions>
  <inkml:trace contextRef="#ctx0" brushRef="#br0">101 22 2530,'0'0'19347,"-7"-6"-18381,4 4-899,2 1-45,0 0-1,0 0 0,0 0 0,1 0 0,-1 0 1,0 0-1,0 0 0,-1 1 0,1-1 0,0 0 0,0 1 1,0-1-1,0 1 0,-1-1 0,1 1 0,0-1 1,0 1-1,-1 0 0,1 0 0,0 0 0,-1 0 0,1 0 1,0 0-1,0 0 0,-1 0 0,1 0 0,0 0 1,-1 1-1,1-1 0,0 1 0,0-1 0,0 1 0,-1-1 1,1 1-1,0 0 0,0-1 0,0 1 0,0 0 1,0 0-1,0 0 0,0 0 0,1 0 0,-1 0 0,0 0 1,0 0-1,1 0 0,-1 0 0,1 1 0,-1-1 1,0 1-1,-3 4 43,0-1 1,0 1-1,0 0 0,1 0 1,0 0-1,0 1 1,1-1-1,0 1 0,0 0 1,0-1-1,1 1 1,0 0-1,0 0 1,1 10-1,0-16-26,1 0 1,0-1-1,-1 1 0,1 0 1,0 0-1,0-1 0,0 1 0,0 0 1,0-1-1,0 1 0,0-1 1,0 1-1,0-1 0,0 1 1,0-1-1,0 0 0,0 0 1,0 1-1,0-1 0,0 0 1,0 0-1,0 0 0,1 0 0,-1 0 1,0-1-1,2 1 0,32-6 951,-14 0-759,-1-1-1,0-2 1,0 0 0,32-20-1,-28 15-206,1 1 0,30-11 0,-54 23-33,0 1 0,0-1 0,0 1 0,0-1 1,0 1-1,0-1 0,0 1 0,0 0 0,0 0 0,0-1 0,0 1 0,1 0 0,-1 0 0,0 0 0,0 0 0,0 0 0,0 1 0,0-1 0,1 0 0,-1 0 0,0 1 0,0-1 0,0 1 0,0-1 0,0 1 0,0-1 0,0 1 0,0-1 0,0 1 0,0 0 0,-1 0 0,1 0 0,0-1 0,0 1 0,-1 0 0,1 0 1,0 0-1,-1 0 0,1 0 0,0 2 0,0 4-5,0 0 1,0 0-1,-1 0 1,0 0-1,-1 14 1,1 19 77,0-39-59,1 0 0,0 0 0,-1 0 0,1 0 0,0 0-1,-1 0 1,1-1 0,0 1 0,0 0 0,0-1 0,0 1 0,0 0 0,0-1 0,0 1 0,0-1 0,0 0-1,0 1 1,0-1 0,0 0 0,0 1 0,0-1 0,0 0 0,0 0 0,0 0 0,1 0 0,-1 0 0,1 0 0,34-4 318,35-22-192,-54 18-902,0 1 0,34-9 0,-10 13-3667,-37 4 3560,0 0 0,0-1 0,0 1 0,0 1 0,0-1 0,-1 1 0,1-1 0,5 4 0,7 4-3253,0-1-496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5.794"/>
    </inkml:context>
    <inkml:brush xml:id="br0">
      <inkml:brushProperty name="width" value="0.025" units="cm"/>
      <inkml:brushProperty name="height" value="0.025" units="cm"/>
      <inkml:brushProperty name="color" value="#E71224"/>
    </inkml:brush>
  </inkml:definitions>
  <inkml:trace contextRef="#ctx0" brushRef="#br0">140 242 7783,'0'0'16224,"-10"-2"-16144,6 1-61,0 0-1,0 1 1,0-1 0,0 1 0,0 0 0,-1 1-1,1-1 1,0 0 0,0 1 0,0 0-1,0 0 1,0 0 0,1 1 0,-1-1 0,0 1-1,0 0 1,1 0 0,-1 0 0,1 1 0,0-1-1,0 1 1,0 0 0,0 0 0,-4 5 0,-20 31 482,21-17-370,6-21-125,0-1 0,0 1 0,0-1-1,0 1 1,1-1 0,-1 1-1,0-1 1,0 1 0,0-1 0,1 0-1,-1 1 1,0-1 0,1 1-1,-1-1 1,0 1 0,1-1 0,-1 0-1,0 1 1,1-1 0,-1 0-1,1 1 1,-1-1 0,0 0 0,1 0-1,-1 0 1,1 1 0,-1-1-1,1 0 1,-1 0 0,1 0 0,-1 0-1,1 0 1,-1 0 0,2 0-1,5 1 32,0-1 0,1-1-1,-1 1 1,0-1-1,0 0 1,1-1 0,-1 0-1,0 0 1,0-1-1,0 1 1,-1-1-1,1-1 1,7-5 0,10-7-384,-1-2 0,23-22 0,-9 8-59,-55 74-576,16-39 1029,0 0-1,0 0 1,1 1 0,-1-1 0,1 0-1,0 1 1,0-1 0,0 0-1,1 1 1,-1-1 0,1 1 0,0-1-1,0 1 1,0 5 0,1-8 5,1 1 0,-1-1 0,0 1 0,0-1 0,1 0 0,-1 1 0,1-1 0,-1 0 0,1 0 0,0 0 0,-1 0 0,1 0 0,0-1 0,0 1 0,0 0 0,-1-1 0,1 1 0,0-1 0,0 0 0,0 1 0,0-1 0,0 0 0,0 0 0,0-1 0,0 1 0,0 0 0,2-1 0,10-1 93,1 0 1,-1-1 0,1 0 0,-1-1 0,0-1-1,0 0 1,-1-1 0,0-1 0,24-15 0,-12 5-128,0-1 1,-1-1-1,39-42 1,-60 57-14,10-8-17,-1-1-1,0 0 1,-1-1-1,-1-1 1,0 0-1,-1 0 1,-1-1-1,8-18 1,-16 34 6,0 0 0,0 0 0,0 0 0,-1 1 0,1-1 0,0 0 0,0 0 0,0 0 0,0 0 0,0 1 0,0-1 0,-1 0 0,1 0 0,0 0 0,0 0 0,0 0 0,0 0 0,-1 1 0,1-1 0,0 0 0,0 0 0,0 0 0,-1 0 0,1 0 0,0 0 0,0 0 1,0 0-1,-1 0 0,1 0 0,0 0 0,0 0 0,0 0 0,0 0 0,-1 0 0,1 0 0,0 0 0,0 0 0,0-1 0,-1 1 0,1 0 0,0 0 0,0 0 0,0 0 0,0 0 0,-1 0 0,1 0 0,0-1 0,0 1 0,0 0 0,0 0 0,0 0 0,0 0 0,-1-1 0,1 1 0,0 0 0,0 0 0,0 0 0,0-1 0,0 1 0,0 0 0,0 0 0,0 0 0,0-1 0,0 1 0,0 0 0,0 0 0,0 0 0,0-1 0,-15 11-104,-13 14 227,-42 44 1,63-61-93,1 0-1,-1 1 1,2 0 0,-1 1 0,1-1 0,0 1 0,1 0 0,0 0 0,0 1 0,1-1 0,-3 15 0,6-21-54,0 0 0,0-1 0,0 1 0,0 0 0,0 0 0,1 0 0,-1 0 0,1-1 0,0 1 0,0 0 0,0 0 0,0-1 0,0 1 0,0-1 0,1 1 0,-1-1 0,1 0 0,0 1 0,2 1 0,1 1-151,-1-1 0,2 0 1,-1 0-1,0-1 0,1 0 1,0 0-1,0 0 1,7 2-1,9 2-1222,0-1 0,1-1 0,41 4 0,5-5-7898</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6.421"/>
    </inkml:context>
    <inkml:brush xml:id="br0">
      <inkml:brushProperty name="width" value="0.025" units="cm"/>
      <inkml:brushProperty name="height" value="0.025" units="cm"/>
      <inkml:brushProperty name="color" value="#E71224"/>
    </inkml:brush>
  </inkml:definitions>
  <inkml:trace contextRef="#ctx0" brushRef="#br0">28 150 11691,'0'0'3406,"-5"8"-1831,-16 26-678,21-33-853,-1 0 0,1 0 0,0-1 0,0 1 0,0 0 0,0 0 0,-1-1 0,1 1 1,0 0-1,0 0 0,0 0 0,1-1 0,-1 1 0,0 0 0,0 0 0,0-1 0,0 1 0,1 0 1,-1 0-1,0-1 0,1 1 0,-1 0 0,1-1 0,-1 1 0,0-1 0,1 1 0,0 0 0,-1-1 1,1 1-1,-1-1 0,1 1 0,0-1 0,-1 1 0,1-1 0,0 0 0,-1 1 0,1-1 1,0 0-1,0 0 0,-1 1 0,1-1 0,1 0 0,34 5 1960,-34-4-1810,15-1 227,0 0 0,1-1 0,-1-1-1,0 0 1,0-2 0,-1 0 0,1 0 0,25-12-1,-30 11-369,-1 0 0,-1-1 0,1 0 0,-1-1 0,0 0 0,0-1 0,-1 1 0,0-2 0,-1 0 0,0 0 0,0 0 0,-1-1-1,7-12 1,-12 20-36,-1 0 0,1-1-1,-1 1 1,0-1-1,0 0 1,0 0-1,-1 1 1,1-1 0,0 0-1,-1 0 1,0 1-1,0-1 1,0 0 0,-1-6-1,1 8-17,0 0-1,-1-1 0,0 1 1,1 0-1,-1 0 0,0-1 1,0 1-1,1 0 0,-1 0 1,0 0-1,0 0 1,0 0-1,0 0 0,-1 0 1,1 0-1,0 1 0,0-1 1,0 0-1,-1 1 1,1-1-1,-2 0 0,-2 0-18,1 0 0,-1 1-1,1-1 1,-1 1 0,0 0-1,1 0 1,-1 1 0,1-1 0,-1 1-1,1 0 1,-1 0 0,1 1-1,0-1 1,0 1 0,-1 0-1,-6 5 1,1-1 3,0 1-1,1 0 1,0 1 0,1-1-1,-1 2 1,2-1-1,-1 1 1,1 1 0,1-1-1,-1 1 1,2 0 0,-1 1-1,1-1 1,1 1-1,0 0 1,1 0 0,0 0-1,-3 19 1,6-28-1,0 0-1,0 0 1,0-1 0,0 1 0,1 0 0,-1-1-1,1 1 1,-1 0 0,1-1 0,-1 1 0,1 0-1,0-1 1,0 1 0,0-1 0,0 1-1,0-1 1,0 0 0,0 1 0,0-1 0,0 0-1,3 2 1,0-1-89,-1 0 0,1 0-1,0 0 1,0-1 0,0 1 0,0-1-1,0 0 1,0-1 0,4 2 0,10-1-903,0-1 0,0 0 1,24-5-1,18-8-3643,3-9-1885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6.749"/>
    </inkml:context>
    <inkml:brush xml:id="br0">
      <inkml:brushProperty name="width" value="0.025" units="cm"/>
      <inkml:brushProperty name="height" value="0.025" units="cm"/>
      <inkml:brushProperty name="color" value="#E71224"/>
    </inkml:brush>
  </inkml:definitions>
  <inkml:trace contextRef="#ctx0" brushRef="#br0">362 0 17969,'0'0'1036,"-9"9"-123,-123 116 3040,-23 22-3065,154-146-1108,1-1-1,-1 1 0,0 0 0,1 0 0,-1 0 0,0-1 1,0 1-1,0-1 0,1 1 0,-1 0 0,0-1 0,0 1 1,0-1-1,0 0 0,0 1 0,0-1 0,0 0 0,0 0 0,0 1 1,0-1-1,0 0 0,0 0 0,0 0 0,0 0 0,0 0 1,0 0-1,0-1 0,0 1 0,0 0 0,-2-1 0,1-1-212,0 1 0,1-1 0,-1 0 0,0 0 0,1 0 0,0 0 0,-1 0 0,1 0 0,0 0 0,0 0-1,0 0 1,-1-5 0,-2-8-1478,1 0 0,-3-29 0,5 34 1083,-1-32 1002,6 0 3487,-4 41-3427,1-1 1,-1 0-1,1 0 1,-1 1 0,1-1-1,0 0 1,0 1 0,0-1-1,0 0 1,0 1-1,0 0 1,0-1 0,0 1-1,1 0 1,-1-1-1,0 1 1,1 0 0,-1 0-1,1 0 1,0 0-1,-1 0 1,1 1 0,0-1-1,-1 0 1,1 1 0,0-1-1,0 1 1,-1 0-1,1-1 1,0 1 0,0 0-1,0 0 1,0 0-1,-1 1 1,1-1 0,0 0-1,0 1 1,0-1 0,-1 1-1,1-1 1,1 2-1,7 2-33,-1 0-1,1 1 0,-1 0 0,-1 1 1,1 0-1,9 8 0,24 16 176,-17-16-295,1 0-1,33 11 1,-43-19-1322,1-1 0,30 4 0,3-3-5319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7.202"/>
    </inkml:context>
    <inkml:brush xml:id="br0">
      <inkml:brushProperty name="width" value="0.025" units="cm"/>
      <inkml:brushProperty name="height" value="0.025" units="cm"/>
      <inkml:brushProperty name="color" value="#E71224"/>
    </inkml:brush>
  </inkml:definitions>
  <inkml:trace contextRef="#ctx0" brushRef="#br0">152 5 14157,'0'0'2024,"-8"10"-1047,-2 3-547,1 1 0,0 0 0,1 0-1,0 0 1,1 1 0,1 0 0,0 1 0,1-1 0,1 1 0,-3 22 0,6 50 405,-2 21-851,1-99-11,1 1 0,-2 0 0,1 0 0,-2-1 0,1 0 0,-1 1 0,-11 17 1,15-27 36,-1 0 1,1 0-1,-1 0 1,1-1-1,-1 1 1,1 0-1,-1 0 1,1 0-1,-1-1 1,0 1 0,1 0-1,-1-1 1,0 1-1,0-1 1,0 1-1,0 0 1,1-1-1,-1 0 1,0 1-1,-1-1 1,-6-11 972,5-34 181,3 44-1194,2-30 29,1 0-1,2 1 1,1-1 0,2 1 0,0 1 0,2-1 0,2 1-1,26-50 1,-31 69-25,-1-1-1,2 1 0,-1 0 1,1 1-1,1 0 0,0 0 1,0 1-1,0 0 0,1 0 1,1 1-1,-1 1 0,17-8 1,-21 11-3,1 0 1,-1 1-1,1 0 1,-1 0-1,1 1 1,0 0-1,0 0 1,0 1-1,0-1 1,0 2-1,0-1 1,0 1-1,-1 0 1,1 0-1,0 1 1,0 0-1,-1 0 1,1 0-1,-1 1 1,0 0-1,0 0 1,0 1-1,8 6 1,-10-8-12,-1 0 1,0 0-1,0 1 1,-1-1-1,1 1 1,0 0-1,-1 0 1,0 0 0,0 0-1,0 0 1,0 0-1,0 1 1,0-1-1,-1 0 1,0 1-1,1 0 1,-2-1-1,1 1 1,0 0-1,-1-1 1,1 1-1,-1 4 1,-1-3 104,0 0 1,-1-1 0,1 1-1,-1 0 1,0-1-1,0 1 1,0-1 0,-1 0-1,0 0 1,0 1-1,0-2 1,0 1 0,0 0-1,-7 5 1,0-1 211,0 0 1,0-1-1,-1 0 1,0-1-1,0 0 1,-1 0-1,0-1 1,1-1-1,-2 0 1,1 0-1,0-2 1,-16 3-1,27-5-327,-1 0-1,1 0 1,-1 0-1,1 0 1,-1 0 0,1-1-1,0 1 1,-1 0-1,1-1 1,-1 1-1,1-1 1,0 0-1,-1 1 1,1-1-1,0 0 1,-1 0-1,1 0 1,0 0 0,0 0-1,0 0 1,0 0-1,0 0 1,0 0-1,0 0 1,0-1-1,1 1 1,-2-3-1,1 2-364,1 0 0,-1-1-1,1 1 1,0 0 0,0-1 0,0 1-1,0-1 1,0 1 0,0 0-1,0-1 1,1 1 0,-1 0-1,1-1 1,0 1 0,0 0 0,0 0-1,2-4 1,14-14-6349</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7.545"/>
    </inkml:context>
    <inkml:brush xml:id="br0">
      <inkml:brushProperty name="width" value="0.025" units="cm"/>
      <inkml:brushProperty name="height" value="0.025" units="cm"/>
      <inkml:brushProperty name="color" value="#E71224"/>
    </inkml:brush>
  </inkml:definitions>
  <inkml:trace contextRef="#ctx0" brushRef="#br0">1 66 6342,'0'0'14291,"9"7"-13037,-4-2-1069,0-1-1,1 0 0,0 0 1,0-1-1,0 1 0,0-1 1,1-1-1,-1 1 1,1-1-1,-1 0 0,1-1 1,0 0-1,0 0 0,9 0 1,0 0-43,0-2-1,0 0 1,0-1 0,16-5 0,-25 5-122,0 0 1,0 0-1,0-1 1,-1 0 0,1-1-1,-1 0 1,0 0-1,0 0 1,0 0-1,0-1 1,5-6-1,-9 10-13,-1 0 0,0 0 0,0 0 1,0 0-1,-1 1 0,1-1 0,0 0 0,0-1 0,0 1 0,-1 0 0,1 0 0,0 0 0,-1 0 0,1 0 0,-1-1 0,0 1 0,1 0 0,-1-1 1,0 1-1,0 0 0,0 0 0,0-1 0,0 1 0,0 0 0,0-1 0,0 1 0,0 0 0,-1-1 0,0-1 0,0 2-15,-1-1-1,0 1 0,0-1 0,0 1 0,0 0 1,1 0-1,-2 0 0,1 0 0,0 0 0,0 0 1,0 0-1,0 1 0,-1-1 0,1 1 1,-3-1-1,-8 0-44,0 0 0,1 1 0,-1 0 0,0 1 0,-13 3 1,15-1 39,0 1 0,0 1 0,0 0 0,1 0 0,0 1 0,0 0 1,-10 8-1,16-10 24,0-1 1,0 1 0,0 0-1,1 0 1,-1 0 0,1 1-1,0-1 1,-3 6 0,5-8-10,1 0 1,-1 0-1,0 0 1,0 1-1,1-1 1,-1 0 0,1 0-1,0 1 1,0-1-1,0 0 1,0 1-1,0-1 1,0 0 0,1 0-1,-1 1 1,1-1-1,-1 0 1,1 0-1,1 3 1,1-1-129,0-1 1,0 1-1,0 0 0,1-1 1,-1 0-1,1 0 1,0 0-1,0 0 0,0-1 1,0 1-1,0-1 0,1 0 1,-1 0-1,1-1 0,-1 1 1,1-1-1,5 1 0,9 2-2866,1-1 1,35 1-1,-5-4-5261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7.873"/>
    </inkml:context>
    <inkml:brush xml:id="br0">
      <inkml:brushProperty name="width" value="0.025" units="cm"/>
      <inkml:brushProperty name="height" value="0.025" units="cm"/>
      <inkml:brushProperty name="color" value="#E71224"/>
    </inkml:brush>
  </inkml:definitions>
  <inkml:trace contextRef="#ctx0" brushRef="#br0">246 8 12075,'0'0'7496,"-12"-2"-6402,3 0-964,0 0 0,-1 1 0,0 1-1,1-1 1,-1 1 0,1 1 0,-1 0 0,1 0 0,-1 1 0,1 0 0,-13 5 0,10-2 220,1 1 0,0 1 0,0-1 0,1 2 0,-12 10 0,20-16-303,-1 0-1,1 0 1,0 0-1,-1 0 1,1 0 0,0 1-1,1-1 1,-1 1 0,0-1-1,1 1 1,-1 0 0,1-1-1,0 1 1,0 0-1,0 0 1,0 0 0,1 0-1,-1 0 1,1 0 0,-1 0-1,1 0 1,0 0-1,0 1 1,1-1 0,-1 0-1,1 0 1,1 4 0,-1-5-18,1 1 0,0-1 0,0 0 1,0 0-1,0 0 0,0 0 0,1 0 0,-1 0 1,1-1-1,-1 1 0,1-1 0,-1 1 1,1-1-1,0 0 0,0 0 0,-1-1 1,1 1-1,0 0 0,5 0 0,64 2-354,-62-3 87,0 0 3,15 1-1736,0-1 0,-1-2 0,1-1 0,42-9 0,-5-8-4525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8:47.350"/>
    </inkml:context>
    <inkml:brush xml:id="br0">
      <inkml:brushProperty name="width" value="0.025" units="cm"/>
      <inkml:brushProperty name="height" value="0.025" units="cm"/>
    </inkml:brush>
  </inkml:definitions>
  <inkml:trace contextRef="#ctx0" brushRef="#br0">0 235 4869,'9'6'5487,"7"-3"-3781,22-4-2469,-23 1 1491,88-5 988,150-27 0,3 0-108,462-5 1318,-67 6-1400,-531 17-1125,170-42 0,-270 52-397,-12-1-1958,-8-9-5076,-8 1-385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9.185"/>
    </inkml:context>
    <inkml:brush xml:id="br0">
      <inkml:brushProperty name="width" value="0.025" units="cm"/>
      <inkml:brushProperty name="height" value="0.025" units="cm"/>
      <inkml:brushProperty name="color" value="#E71224"/>
    </inkml:brush>
  </inkml:definitions>
  <inkml:trace contextRef="#ctx0" brushRef="#br0">85 1 14189,'0'0'6535,"-7"13"-6338,-8 26 284,1 0-1,2 1 0,1 1 1,3 0-1,1 0 1,-2 78-1,8-99-432,0-5 4,1 0 1,1 0-1,0 0 0,3 15 1,-4-28-54,1 0 1,-1 1-1,1-1 0,-1 0 1,1 0-1,0 0 1,0 0-1,0 0 0,0 0 1,0 0-1,0 0 0,0 0 1,1 0-1,-1-1 1,1 1-1,-1-1 0,1 1 1,0-1-1,-1 1 1,1-1-1,0 0 0,0 0 1,0 0-1,0 0 1,0 0-1,0 0 0,0-1 1,1 1-1,-1-1 1,0 1-1,0-1 0,0 0 1,1 0-1,1 0 1,-3 0-72,0-1 0,0 1 0,0-1 0,0 0 0,0 1 0,0-1 1,-1 0-1,1 1 0,0-1 0,0 0 0,0 0 0,-1 0 0,1 0 0,-1 1 1,1-1-1,-1 0 0,1 0 0,-1 0 0,1 0 0,-1-1 0,0 1 1,1 0-1,-1 0 0,0 0 0,0 0 0,0 0 0,0 0 0,0 0 1,0-2-1,-2-41-2026,2 39 1659,-3-11-404,-1-1 0,0 2 0,-1-1 0,-1 1 0,-1-1 0,-14-24 0,-1-4 1646,25 51 855,1 2-1510,0 0 0,0 0 0,1-1 0,0 0 0,9 11 0,-6-12-402,1 1 0,0-2 0,0 1 0,1-1 0,0-1 0,0 1 0,0-2 0,1 0 0,0 0 0,0 0 0,0-2 0,0 1 0,0-1 0,21 0 0,-22-1 45,0 0 1,1-1 0,-1-1 0,1 0-1,-1 0 1,0-1 0,1 0 0,-1-1-1,0 0 1,0 0 0,-1-1 0,1-1-1,-1 1 1,0-2 0,0 1 0,8-8-1,-15 12 312,0-1 0,0 1-1,0-1 1,-1 0 0,1 0-1,-1 0 1,1 0 0,-1 0-1,0 0 1,1 0-1,-1-1 1,0 1 0,-1 0-1,1-1 1,0 1 0,-1-1-1,1 1 1,-1 0 0,0-1-1,0 1 1,0-1 0,0-4-1,-1 6 17,1 0 0,0 1 0,-1-1 0,1 0-1,-1 0 1,1 0 0,-1 1 0,0-1 0,1 0 0,-1 1 0,0-1 0,1 1-1,-1-1 1,0 1 0,0-1 0,1 1 0,-1-1 0,0 1 0,0 0 0,0-1-1,0 1 1,-1-1 0,-1 1 45,0 0 0,1 0 0,-1 0 0,0 0-1,0 1 1,1-1 0,-1 1 0,0-1 0,1 1 0,-6 2 0,1 1 60,1-1-1,-1 2 1,1-1 0,0 1 0,0 0 0,1 0 0,0 0 0,-10 13 0,12-15-135,1 0 1,-1 1-1,1-1 1,0 1-1,0-1 0,0 1 1,0 0-1,0 0 1,1 0-1,0 0 0,0 0 1,0 0-1,0 1 1,1-1-1,-1 0 1,1 0-1,1 7 0,0-9-69,0-1-1,0 1 1,0 0-1,0-1 0,0 1 1,1-1-1,-1 0 1,1 1-1,-1-1 1,1 0-1,0 0 0,-1 0 1,1 0-1,0 0 1,0 0-1,-1-1 0,1 1 1,0 0-1,0-1 1,0 0-1,0 1 0,0-1 1,0 0-1,0 0 1,2 0-1,53-4 352,-46 0-395,0 1 0,0-2 0,-1 1 0,0-1 0,0-1 0,0 0 0,-1-1 0,1 1 0,-2-2 0,1 1 0,-1-1 0,0-1 0,0 1 0,-1-1 0,-1-1 0,1 1 0,4-12-1,-12 34-153,0 1-1,0-1 0,2 1 0,-1-1 0,4 17 0,-2-28 255,-1-1 0,1 1 0,0 0 0,0-1 0,-1 1 0,1-1-1,0 1 1,0-1 0,1 0 0,-1 0 0,0 0 0,0 0-1,0 0 1,1-1 0,-1 1 0,0-1 0,1 1 0,-1-1-1,0 0 1,1 0 0,-1 0 0,4-1 0,3 1 243,1-1 1,-1 0-1,0 0 1,15-5-1,-11 1-195,0 0 0,-1-1 0,0-1 0,0 0 0,0 0 0,-1-1 0,0-1-1,0 0 1,-1 0 0,-1-1 0,1-1 0,-1 1 0,-1-1 0,12-21 0,-11 15-21,0 0 0,-2 0 0,0-1 0,0 0-1,-2-1 1,0 0 0,-2 1 0,0-1 0,1-38 0,-3 56-108,-1 1-1,0-1 0,0 0 1,0 0-1,0 1 1,0-1-1,1 0 0,-1 0 1,0 0-1,-1 1 0,1-1 1,0 0-1,0 0 0,0 1 1,0-1-1,-1 0 1,1 1-1,0-1 0,-1 0 1,1 0-1,0 1 0,-1-1 1,1 1-1,-1-1 1,1 0-1,-1 1 0,1-1 1,-1 1-1,1-1 0,-1 1 1,0 0-1,1-1 0,-2 0 1,1 2-16,-1-1 0,1 1 0,-1 0 0,1 0 1,-1-1-1,1 1 0,0 0 0,-1 0 0,1 0 0,0 0 0,0 0 1,0 1-1,0-1 0,-1 2 0,-34 51-265,26-34 284,1 1 0,2 0-1,0 0 1,1 1-1,1-1 1,1 1 0,0 0-1,1 43 1,3-61 20,0 0 0,1 1 0,-1-1-1,1 0 1,0 0 0,0 0 0,1 0 0,-1-1 0,1 1 0,0 0 0,0-1 0,0 1-1,0-1 1,1 1 0,-1-1 0,1 0 0,0 0 0,0 0 0,0-1 0,0 1 0,1-1 0,-1 1-1,1-1 1,-1 0 0,1 0 0,0-1 0,0 1 0,0-1 0,-1 0 0,2 0 0,-1 0-1,0-1 1,0 1 0,0-1 0,0 0 0,7-1 0,-8 1-6,0-1-1,-1 0 1,0 0 0,1 0 0,-1 0-1,0-1 1,1 1 0,-1-1 0,0 1 0,0-1-1,0 0 1,0 0 0,0 0 0,-1 0-1,1 0 1,-1 0 0,1 0 0,-1 0-1,0-1 1,0 1 0,0-1 0,0 1-1,0-1 1,0 1 0,-1-1 0,1 1-1,-1-6 1,3-8-40,0 0 0,-1-32 0,-5 45-289,-5 10 112,-4 11 60,11-16 149,0 0 1,1 0-1,-1 0 0,0 1 0,1-1 1,0 0-1,-1 0 0,1 1 0,0-1 1,0 0-1,0 0 0,1 1 0,-1-1 1,0 0-1,1 0 0,0 1 0,-1-1 1,1 0-1,0 0 0,0 0 0,0 0 1,0 0-1,1 0 0,-1 0 0,0 0 1,1-1-1,-1 1 0,1 0 0,0-1 1,0 0-1,-1 1 0,1-1 0,0 0 1,0 0-1,0 0 0,0 0 0,1 0 1,-1 0-1,0 0 0,0-1 0,0 1 1,1-1-1,3 0 0,2 1 22,-1 0 0,1-1 0,0 0 0,-1 0 0,1-1-1,0 0 1,-1 0 0,1-1 0,-1 0 0,1 0 0,-1-1-1,8-4 1,-3-1-58,0 0-1,-1-1 1,0-1 0,16-18-1,7-7-50,-34 82-232,-1-37 261,-2 5 157,1-1 1,0 1 0,1 0-1,1 0 1,1 17-1,-1-29-130,1-1 0,-1 0 0,1 0 0,-1 1 0,1-1-1,0 0 1,-1 0 0,1 0 0,0 0 0,1 0 0,-1 0 0,0 0 0,0 0 0,1 0-1,-1-1 1,1 1 0,0 0 0,0-1 0,-1 1 0,1-1 0,0 0 0,0 0 0,0 0 0,0 0-1,0 0 1,1 0 0,-1 0 0,0-1 0,0 1 0,0-1 0,1 1 0,-1-1 0,0 0-1,1 0 1,-1 0 0,0 0 0,0 0 0,1-1 0,-1 1 0,0-1 0,4-1 0,-5 2-271,0-1 0,1 1 0,-1-1 0,0 0 1,1 1-1,-1-1 0,0 0 0,0 0 0,0 0 1,0 0-1,0 0 0,0 0 0,0 0 1,0 0-1,0-1 0,0 1 0,0 0 0,-1 0 1,1-1-1,-1 1 0,1-1 0,0-2 0,5-21-6914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9.542"/>
    </inkml:context>
    <inkml:brush xml:id="br0">
      <inkml:brushProperty name="width" value="0.025" units="cm"/>
      <inkml:brushProperty name="height" value="0.025" units="cm"/>
      <inkml:brushProperty name="color" value="#E71224"/>
    </inkml:brush>
  </inkml:definitions>
  <inkml:trace contextRef="#ctx0" brushRef="#br0">4 1 15439,'-4'-1'4228,"4"11"-4132,6 11 32,8 4 0,-1 1-128,8 0-865,-1-1-1729,9-3-2115,0-4 417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29.869"/>
    </inkml:context>
    <inkml:brush xml:id="br0">
      <inkml:brushProperty name="width" value="0.025" units="cm"/>
      <inkml:brushProperty name="height" value="0.025" units="cm"/>
      <inkml:brushProperty name="color" value="#E71224"/>
    </inkml:brush>
  </inkml:definitions>
  <inkml:trace contextRef="#ctx0" brushRef="#br0">171 1 10666,'0'0'4362,"-11"0"-1651,1 1-2238,-1 0-1,1 0 0,0 2 1,-1-1-1,1 1 0,-16 7 0,21-8-210,1 0-1,-1 0 1,0 1-1,1 0 1,0-1-1,0 1 1,0 1-1,0-1 1,0 1-1,1-1 1,0 1-1,-1 0 1,1 0-1,1 0 1,-1 1-1,0-1 1,1 1-1,-3 7 1,5-10-249,0-1-1,0 0 1,0 0 0,0 0-1,0 0 1,0 0-1,0 0 1,0 1 0,0-1-1,1 0 1,-1 0 0,1 0-1,-1 0 1,0 0 0,1 0-1,0 0 1,-1 0 0,1 0-1,-1 0 1,1 0-1,0 0 1,0-1 0,0 1-1,-1 0 1,1 0 0,0-1-1,0 1 1,0-1 0,0 1-1,0-1 1,0 1 0,0-1-1,1 1 1,-1-1-1,0 0 1,0 0 0,0 0-1,0 1 1,2-1 0,55 2 188,-46-2-155,3-1-336,1-1 0,-1-1-1,0 0 1,26-9 0,-26 7 13,-1 1 1,2 0-1,-1 1 0,27-1 0,-41 4 346,-1 0 0,0 1 1,1 0-1,-1-1 0,1 1 0,-1-1 1,0 1-1,1-1 0,-1 1 0,0 0 0,0-1 1,1 1-1,-1 0 0,0-1 0,0 1 1,0 0-1,0-1 0,0 1 0,0 0 0,0-1 1,0 1-1,0 0 0,0-1 0,0 1 1,-1 1-1,4 17 128,2-17-136,0 1 0,1-1 1,-1 0-1,1 0 0,0-1 1,-1 0-1,1 0 1,0 0-1,0 0 0,0-1 1,0 0-1,-1-1 1,8 0-1,4 1 3,68-2-294,49 1-3049,-47 10-7823,-61-6 4626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1.222"/>
    </inkml:context>
    <inkml:brush xml:id="br0">
      <inkml:brushProperty name="width" value="0.025" units="cm"/>
      <inkml:brushProperty name="height" value="0.025" units="cm"/>
      <inkml:brushProperty name="color" value="#E71224"/>
    </inkml:brush>
  </inkml:definitions>
  <inkml:trace contextRef="#ctx0" brushRef="#br0">95 18 12588,'0'0'5829,"-8"-3"-5572,-26-10-22,22 12-95,11 6-106,10 7 5,-2-9 47,-1 0-1,1 0 1,0 1 0,-1 0-1,0 0 1,0 0-1,0 1 1,0 0 0,-1 0-1,0 1 1,0-1-1,0 1 1,-1 0 0,0 1-1,0-1 1,-1 1 0,1-1-1,-1 1 1,-1 0-1,1 0 1,-1 0 0,0 1-1,-1-1 1,0 0-1,0 1 1,-1 10 0,0-17 6,0 1 1,0-1 0,0 0 0,-1 1-1,1-1 1,0 1 0,-1-1 0,0 0-1,1 1 1,-1-1 0,0 0 0,1 1-1,-1-1 1,0 0 0,0 0-1,0 0 1,0 0 0,0 0 0,0 0-1,0 0 1,-3 1 0,0 1 66,0-1-1,0-1 1,0 1 0,0 0 0,0-1-1,-1 0 1,-6 1 0,4-1-20,-1 0-1,0 0 1,0-1 0,0-1 0,0 1-1,0-1 1,0 0 0,-10-3 0,16 3-176,1 0 0,0 0 0,-1 1 0,1-1 0,-1 0 0,1 0 0,0 0 0,0 0 0,0-1 0,0 1 0,0 0 0,0 0 0,0-1 1,0 1-1,0 0 0,0-2 0,0 2-91,1 0 1,0 1 0,0-1-1,0 1 1,0-1 0,0 0-1,0 1 1,0-1 0,0 1 0,0-1-1,0 0 1,0 1 0,0-1-1,0 0 1,1 1 0,-1-1-1,0 1 1,0-1 0,1 1-1,-1-1 1,0 1 0,1-1-1,-1 1 1,0-1 0,1 1-1,-1-1 1,1 1 0,-1-1-1,1 1 1,-1 0 0,1-1 0,-1 1-1,1 0 1,0 0 0,-1-1-1,1 1 1,-1 0 0,1 0-1,0 0 1,-1 0 0,1-1-1,-1 1 1,2 0 0,21-3-4459,5-1-1430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1.930"/>
    </inkml:context>
    <inkml:brush xml:id="br0">
      <inkml:brushProperty name="width" value="0.025" units="cm"/>
      <inkml:brushProperty name="height" value="0.025" units="cm"/>
      <inkml:brushProperty name="color" value="#E71224"/>
    </inkml:brush>
  </inkml:definitions>
  <inkml:trace contextRef="#ctx0" brushRef="#br0">127 303 10890,'0'0'3171,"1"-9"-2402,-1 3-1055,1-1 708,0 0-1,-1 0 1,1 0-1,-2 0 1,-1-14-1,2 20-298,0-1-1,-1 1 0,1 0 0,-1-1 1,1 1-1,-1-1 0,0 1 0,0 0 0,1 0 1,-1-1-1,0 1 0,0 0 0,0 0 1,0 0-1,0 0 0,0 0 0,-1 0 0,1 0 1,0 1-1,0-1 0,-1 0 0,1 1 0,0-1 1,-1 1-1,1-1 0,-1 1 0,1-1 1,0 1-1,-1 0 0,1 0 0,-1 0 0,1 0 1,-1 0-1,1 0 0,-1 0 0,1 1 0,-1-1 1,1 0-1,-2 2 0,-2-1-52,1 2-1,-1-1 1,1 0-1,0 1 1,0 0-1,0 0 1,0 0-1,1 1 1,-1-1-1,1 1 1,0 0-1,0-1 1,0 2-1,0-1 1,1 0 0,0 0-1,-3 9 1,2-7-12,0-1 0,1 2 0,0-1 0,0 0 0,0 0 1,1 1-1,0-1 0,1 1 0,-1-1 0,1 0 1,0 1-1,1-1 0,1 8 0,-1-12-47,0 0 1,0-1-1,0 1 0,0-1 0,0 1 0,1-1 1,-1 1-1,1-1 0,-1 0 0,1 1 1,0-1-1,-1 0 0,1 0 0,0 0 1,0 0-1,0-1 0,0 1 0,-1-1 1,1 1-1,0-1 0,0 1 0,0-1 0,0 0 1,0 0-1,0 0 0,0 0 0,0 0 1,0-1-1,0 1 0,0 0 0,4-2 1,2 0 44,0 0 0,-1 0 0,1-1 0,0 1 0,-1-2 1,13-6-1,-13 5-31,0 0-1,0 0 1,-1-1 0,0 0-1,0 0 1,0 0 0,0-1 0,-1 0-1,0 0 1,-1 0 0,1 0-1,-2-1 1,1 0 0,-1 0 0,0 0-1,0 0 1,-1-1 0,1-11 0,-18 40-613,13-14 569,0 0 0,0 1-1,1-1 1,-1 1-1,1-1 1,1 1-1,0-1 1,-1 1 0,2 0-1,0 9 1,0-15 28,0 0 0,0 0-1,0 0 1,0 0 0,0 0 0,0 0 0,0 0 0,0 0 0,0-1-1,0 1 1,1 0 0,-1-1 0,0 1 0,0 0 0,1-1 0,-1 0-1,0 1 1,1-1 0,-1 0 0,0 0 0,1 0 0,-1 0 0,1 0-1,-1 0 1,0 0 0,1 0 0,-1 0 0,0-1 0,1 1 0,-1 0-1,0-1 1,1 1 0,0-2 0,47-17 635,-23 2-534,-1 0-1,-1-2 1,0-1 0,32-36 0,-42 41-114,0-1 0,-1-1 0,-1 0 0,-1-1 0,-1 0 0,0-1 0,11-32 1,-18 38-163,-5 11 34,-13 21-53,-20 40 22,21-31 183,1 1 1,1 1 0,2 0 0,1 1 0,1-1-1,2 2 1,-3 31 0,6-18-317,2 0 0,3 0 0,1 0 0,13 62 0,-15-101 136,2 11-103,1 0 0,-2 1 0,-1-1 0,0 1-1,-1-1 1,-2 19 0,2-35 271,0-1-1,0 0 0,0 0 0,0 1 0,0-1 1,0 0-1,0 0 0,0 0 0,0 1 0,0-1 0,0 0 1,0 0-1,0 1 0,0-1 0,-1 0 0,1 0 1,0 0-1,0 1 0,0-1 0,0 0 0,0 0 0,-1 0 1,1 1-1,0-1 0,0 0 0,0 0 0,0 0 1,-1 0-1,1 0 0,0 0 0,0 1 0,-1-1 0,1 0 1,0 0-1,0 0 0,-1 0 0,1 0 0,0 0 1,0 0-1,0 0 0,-1 0 0,1 0 0,0 0 1,0 0-1,-1 0 0,-10-10 664,-4-16 340,6 1-842,1-1 0,1-1-1,1 1 1,2-1 0,0 0 0,2 0 0,2-36 0,0 59-180,-1 0 0,2 1 0,-1-1 0,0 0 0,1 0 0,0 0 0,0 1 0,0-1 0,0 0 0,0 1 0,1-1 0,0 1 0,-1 0 0,1-1 0,1 1 0,-1 0 0,0 0 0,4-3 0,-1 3-115,-1 0 0,1 0-1,0 0 1,0 1 0,0 0-1,0 0 1,1 0 0,-1 0-1,0 1 1,1 0 0,10-1-1,79-7-4501,-38 1 176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2.830"/>
    </inkml:context>
    <inkml:brush xml:id="br0">
      <inkml:brushProperty name="width" value="0.025" units="cm"/>
      <inkml:brushProperty name="height" value="0.025" units="cm"/>
      <inkml:brushProperty name="color" value="#E71224"/>
    </inkml:brush>
  </inkml:definitions>
  <inkml:trace contextRef="#ctx0" brushRef="#br0">1 0 13132,'0'0'7816,"3"12"-6845,4 13-514,-2 1-1,-1-1 1,2 50 0,-8 95 48,0-64-258,0-67-349,2-15 1275,12-52 35,44-189-769,-34 123-525,-9 117-232,-5-8 103,1 0 1,16 23 0,-22-35 218,0 0 1,1 0-1,-1 0 0,1-1 1,-1 1-1,1-1 1,0 0-1,0 0 1,0 0-1,0 0 0,0-1 1,1 0-1,-1 0 1,0 0-1,1 0 1,-1-1-1,1 1 0,5-1 1,-4-1 12,1 0 0,0-1 0,0 0 0,-1 0 0,1 0 0,-1-1 1,1 0-1,-1 0 0,0-1 0,9-6 0,2-4 26,-1 0 1,-1-2-1,0 1 1,0-2-1,-2 0 1,16-26-1,-21 30-1,-1 1 0,0-1 0,-1-1 0,0 1-1,5-20 1,-11 33-45,-1 1 0,1-1 0,0 0-1,-1 0 1,1 0 0,0 0 0,0 0 0,-1 0-1,1 1 1,0-1 0,-1 0 0,1 0-1,0 0 1,-1 0 0,1 0 0,0 0 0,0 0-1,-1 0 1,1 0 0,0 0 0,-1 0 0,1 0-1,0-1 1,-1 1 0,1 0 0,0 0 0,0 0-1,-1 0 1,1 0 0,0-1 0,-1 1-1,1 0 1,0 0 0,0 0 0,0-1 0,-1 1-1,1 0 1,0 0 0,0-1 0,0 1 0,0 0-1,-1-1 1,1 1 0,0 0 0,0 0 0,0-1-1,0 1 1,0 0 0,0-1 0,0 1-1,0-1 1,0 1-6,-18 27-49,1 0 0,1 1 0,2 0 0,1 1 0,1 1 0,-9 35 0,17-51 45,0 1-1,1-1 0,1 1 0,-2 22 1,4-34 14,0-1 0,0 1 0,-1 0 0,2-1 0,-1 1-1,0-1 1,0 1 0,1 0 0,0-1 0,-1 1 0,1-1 0,0 1 0,0-1 0,0 0 0,1 0 0,-1 1 0,0-1 0,1 0 0,0 0 0,-1 0 0,1 0 0,0 0 0,0-1-1,0 1 1,0-1 0,0 1 0,1-1 0,-1 0 0,0 1 0,1-1 0,-1 0 0,5 1 0,5-1 29,1 0 0,-1-1 0,1-1 0,-1 1 0,0-2 0,1 0 0,-1 0 0,0-1 0,0-1 0,0 0 0,-1-1 0,1 0 0,-1 0 0,0-1 0,-1-1 0,1 0 0,-1 0 0,0-1 0,-1 0 1,0-1-1,-1 0 0,1 0 0,9-16 0,-17 23-14,1-1 0,-1 0 0,1 1-1,-1-1 1,0 0 0,0 0 0,-1 0 0,1 0 0,0 0 0,-1 0 0,0 0 0,0-5 0,0 7-18,0 0 1,0 0-1,-1 0 0,1 0 1,0 0-1,-1 1 0,1-1 1,-1 0-1,1 0 0,-1 1 1,1-1-1,-1 0 0,1 1 1,-1-1-1,0 0 0,1 1 1,-1-1-1,0 1 0,0-1 0,0 1 1,1 0-1,-1-1 0,0 1 1,0 0-1,0-1 0,0 1 1,1 0-1,-1 0 0,0 0 1,0 0-1,0 0 0,0 0 1,0 0-1,0 0 0,0 0 1,1 0-1,-1 1 0,0-1 1,0 0-1,0 1 0,0-1 0,1 0 1,-2 2-1,-4 0-11,1 1 0,-1 0-1,1 1 1,0 0 0,1-1-1,-1 2 1,1-1 0,-1 0-1,1 1 1,1 0 0,-1 0-1,1 0 1,-1 0 0,2 0 0,-4 8-1,4-8-131,0 0-1,0 0 1,0 0-1,1 0 1,0 1-1,0-1 0,0 0 1,0 7-1,1-10-142,1 0 1,-1 1-1,0-1 0,0 0 0,1 0 0,0 1 0,-1-1 0,1 0 0,0 0 0,0 0 0,0 0 0,0 0 0,0 0 0,1 0 0,-1 0 1,0 0-1,1-1 0,3 4 0,16 5-5793,9-8-5193</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3.265"/>
    </inkml:context>
    <inkml:brush xml:id="br0">
      <inkml:brushProperty name="width" value="0.025" units="cm"/>
      <inkml:brushProperty name="height" value="0.025" units="cm"/>
      <inkml:brushProperty name="color" value="#E71224"/>
    </inkml:brush>
  </inkml:definitions>
  <inkml:trace contextRef="#ctx0" brushRef="#br0">0 1 5445,'0'0'7463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3.722"/>
    </inkml:context>
    <inkml:brush xml:id="br0">
      <inkml:brushProperty name="width" value="0.025" units="cm"/>
      <inkml:brushProperty name="height" value="0.025" units="cm"/>
      <inkml:brushProperty name="color" value="#E71224"/>
    </inkml:brush>
  </inkml:definitions>
  <inkml:trace contextRef="#ctx0" brushRef="#br0">245 89 18257,'0'0'1073,"2"-8"128,0-1-1012,0 3 267,-1 1 0,1-1 0,-1 1 0,0-1 0,-1-10 0,0 15-411,0-1 0,0 1 0,0 0 0,0 0 0,-1 0 0,1-1 0,0 1 0,-1 0 0,1 0 0,-1 0 0,0 0 0,1 0 0,-1 0 0,0 0 0,1 0 1,-1 0-1,0 0 0,0 0 0,0 1 0,0-1 0,0 0 0,0 0 0,0 1 0,0-1 0,0 1 0,0-1 0,0 1 0,0-1 0,-1 1 0,1 0 0,0 0 0,0-1 0,0 1 0,-1 0 0,1 0 0,-1 0 0,-9 1-49,0 0 0,1 0-1,-1 1 1,0 0 0,1 1 0,0 0-1,0 0 1,0 1 0,0 1-1,0-1 1,1 2 0,0-1-1,0 1 1,0 1 0,1 0-1,0 0 1,0 0 0,1 1-1,0 0 1,-12 18 0,18-25-1,1 1-1,-1-1 1,0 0 0,0 1 0,0-1 0,1 1-1,-1-1 1,1 1 0,-1-1 0,1 1 0,0-1 0,-1 1-1,1-1 1,0 1 0,0 0 0,0-1 0,0 1-1,1-1 1,-1 1 0,0-1 0,1 1 0,-1 0 0,1-1-1,-1 0 1,1 1 0,-1-1 0,1 1 0,0-1-1,0 0 1,0 1 0,0-1 0,0 0 0,0 0 0,0 0-1,0 0 1,1 0 0,-1 0 0,0 0 0,1 0 0,-1 0-1,1-1 1,-1 1 0,0-1 0,4 2 0,8 3-59,1-1 1,0 0 0,0-1 0,16 1-1,-8 0-54,-14-3 90,7 2-143,0 0-1,1 2 1,23 9 0,-37-13 154,0 0 0,0 0 0,0 0 0,0 0 1,0 0-1,0 1 0,-1-1 0,1 1 0,-1-1 0,1 1 0,-1 0 0,1-1 0,-1 1 0,2 4 0,-3-5 22,1 1 0,-1-1 1,0 0-1,0 1 0,0-1 0,0 1 0,0-1 0,0 1 1,-1-1-1,1 1 0,-1-1 0,1 1 0,-1-1 1,1 0-1,-1 1 0,1-1 0,-1 0 0,0 1 0,0-1 1,0 0-1,0 0 0,0 0 0,0 0 0,0 0 0,-1 1 1,-5 4 121,0-1 1,0 0-1,-1 0 1,0-1-1,1 0 1,-1 0-1,0-1 1,-1 0-1,1 0 1,-1-1-1,-11 2 1,-4-1 27,0 0 1,-48-2-1,71-1-196,-1 0-1,1 0 0,0 0 1,0 0-1,-1 0 1,1 0-1,0 0 1,0-1-1,0 1 1,-1 0-1,1-1 1,0 1-1,0-1 0,0 1 1,0-1-1,0 1 1,0-1-1,0 0 1,0 0-1,0 1 1,-1-3-1,1 2-111,1 0 1,0 0-1,0 0 1,0 0-1,0 0 0,0 1 1,0-1-1,0 0 0,0 0 1,1 0-1,-1 0 0,0 0 1,0 0-1,1 0 1,-1 1-1,1-1 0,-1 0 1,1 0-1,-1 0 0,1 1 1,0-2-1,4-4-1068,0 1 1,0 0-1,1 0 0,-1 1 0,1-1 0,7-3 1,27-12-5918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4.064"/>
    </inkml:context>
    <inkml:brush xml:id="br0">
      <inkml:brushProperty name="width" value="0.025" units="cm"/>
      <inkml:brushProperty name="height" value="0.025" units="cm"/>
      <inkml:brushProperty name="color" value="#E71224"/>
    </inkml:brush>
  </inkml:definitions>
  <inkml:trace contextRef="#ctx0" brushRef="#br0">172 37 13453,'0'0'7404,"-13"3"-7137,5-1-177,-1 0 0,0 1 0,1 0-1,0 1 1,0 0 0,0 0 0,0 0 0,0 1 0,1 1 0,0-1-1,0 1 1,1 0 0,-1 0 0,1 1 0,1 0 0,-1 0 0,-8 16 0,11-17 39,0 1 1,0-1-1,1 0 1,0 1 0,0 0-1,0 0 1,0 7 0,2-12-119,0-1 0,0 1 1,0-1-1,0 1 0,0-1 1,0 1-1,1-1 0,-1 1 1,0-1-1,1 1 0,-1-1 1,1 1-1,0-1 0,-1 1 1,1-1-1,0 0 0,0 0 1,0 1-1,0-1 0,0 0 1,0 0-1,0 0 0,0 0 1,1 0-1,-1 0 0,0 0 1,1-1-1,-1 1 1,0 0-1,1-1 0,-1 1 1,1-1-1,-1 1 0,1-1 1,-1 0-1,1 0 0,2 1 1,7-1 105,-1 0 1,1-1 0,0 0 0,0 0 0,-1-1 0,1-1-1,-1 1 1,0-2 0,0 1 0,0-2 0,0 1 0,0-1-1,11-9 1,-14 10-104,0-1-1,-1 0 0,1 0 1,-1-1-1,0 0 0,0 0 1,-1 0-1,1-1 0,-2 0 1,1 0-1,-1 0 0,0-1 1,0 1-1,-1-1 0,0 0 1,0 0-1,2-16 0,-4 22-150,-1 0-1,0-1 0,0 1 0,0-1 0,0 1 1,0 0-1,-1-1 0,1 1 0,-1 0 1,1-1-1,-1 1 0,0 0 0,0 0 1,0 0-1,0 0 0,0 0 0,-1 0 0,1 0 1,0 0-1,-1 0 0,0 0 0,1 1 1,-1-1-1,0 1 0,-2-2 0,1 1-590,-1 0 0,1 1 0,-1 0 0,1 0 0,-1 0 0,1 0 0,-1 0 0,0 1 0,0 0 0,1-1 0,-1 1 0,0 1 0,0-1 0,1 0 0,-7 3 0,-5 3-4824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4.405"/>
    </inkml:context>
    <inkml:brush xml:id="br0">
      <inkml:brushProperty name="width" value="0.025" units="cm"/>
      <inkml:brushProperty name="height" value="0.025" units="cm"/>
      <inkml:brushProperty name="color" value="#E71224"/>
    </inkml:brush>
  </inkml:definitions>
  <inkml:trace contextRef="#ctx0" brushRef="#br0">291 12 15983,'0'0'4292,"-12"-3"-3187,4 1-1049,1 0-1,-1 0 0,0 1 1,0 0-1,-1 1 1,1 0-1,0 0 0,0 0 1,0 1-1,0 0 0,0 1 1,0 0-1,1 0 1,-1 1-1,-11 5 0,3 0 288,0 1 0,1 1 0,0 0 0,-24 22 0,36-29-312,0 0 1,-1 0-1,1 0 1,1 0 0,-1 0-1,0 1 1,1-1-1,-1 1 1,1 0 0,0 0-1,1 0 1,-1 0-1,1 0 1,-1 0 0,1 0-1,0 0 1,1 1-1,-1-1 1,1 0 0,0 1-1,0-1 1,0 0-1,0 1 1,1-1 0,2 8-1,-2-10-25,1 0 0,0 1 0,-1-1 0,1 0 0,0 0 0,0 0 0,0 0 0,0 0 0,1-1 0,-1 1-1,1-1 1,-1 1 0,1-1 0,-1 0 0,1 0 0,-1 0 0,1 0 0,0-1 0,0 1 0,3 0 0,58 4-846,-54-5 572,52-1-2654,-53 0 1662,-1 0-1,1 0 1,0-1 0,15-6-1,12-9-5999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9:51.319"/>
    </inkml:context>
    <inkml:brush xml:id="br0">
      <inkml:brushProperty name="width" value="0.025" units="cm"/>
      <inkml:brushProperty name="height" value="0.025" units="cm"/>
    </inkml:brush>
  </inkml:definitions>
  <inkml:trace contextRef="#ctx0" brushRef="#br0">22 73 4965,'0'0'14066,"-6"2"-13922,-10 5-15,23 2 154,44 11 389,-21-13-359,1 0 0,-1-2 0,1-1 0,0-2 0,1-1 0,33-3 0,189-29 891,-240 29-1113,305-43 596,2 14 0,435 13 0,-395 39-602,117 3-58,475-45 128,-606 23-90,-310 0-61,-18-3-456,-21-6-2519,-7-7-1154,3 1-2137</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4.736"/>
    </inkml:context>
    <inkml:brush xml:id="br0">
      <inkml:brushProperty name="width" value="0.025" units="cm"/>
      <inkml:brushProperty name="height" value="0.025" units="cm"/>
      <inkml:brushProperty name="color" value="#E71224"/>
    </inkml:brush>
  </inkml:definitions>
  <inkml:trace contextRef="#ctx0" brushRef="#br0">66 1 17521,'0'0'5349,"-31"47"-4388,19-20-97,1 4-287,2-3-385,7 3-192,2-6 64,0-4-288,0-3-577,0-6-576,2-7-481,3-5-640,1-4-1666,3-13-3652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5.065"/>
    </inkml:context>
    <inkml:brush xml:id="br0">
      <inkml:brushProperty name="width" value="0.025" units="cm"/>
      <inkml:brushProperty name="height" value="0.025" units="cm"/>
      <inkml:brushProperty name="color" value="#E71224"/>
    </inkml:brush>
  </inkml:definitions>
  <inkml:trace contextRef="#ctx0" brushRef="#br0">17 1 11659,'0'0'9257,"-13"49"-7464,13-41-415,0-3-674,0-3-543,0 0-97,0-6-5638,-3-13-2241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5.442"/>
    </inkml:context>
    <inkml:brush xml:id="br0">
      <inkml:brushProperty name="width" value="0.025" units="cm"/>
      <inkml:brushProperty name="height" value="0.025" units="cm"/>
      <inkml:brushProperty name="color" value="#E71224"/>
    </inkml:brush>
  </inkml:definitions>
  <inkml:trace contextRef="#ctx0" brushRef="#br0">0 126 13965,'0'0'3652,"8"4"-1704,-1 0-1735,0-1 0,-1 0-1,2-1 1,-1 0 0,0 0-1,0-1 1,1 1 0,-1-2-1,1 1 1,-1-1 0,0 0-1,1 0 1,-1-1 0,1 0 0,-1-1-1,0 1 1,1-1 0,11-6-1,-8 3-169,0-1 0,0 0-1,-1-1 1,18-15 0,-25 19-22,0 0 0,0 0 1,0 0-1,0-1 1,0 1-1,-1-1 0,0 0 1,1 0-1,-2 0 0,1 0 1,0 0-1,-1 0 0,1 0 1,-1 0-1,0-1 1,-1 1-1,1-5 0,-1 8-18,0 0 0,-1 0 0,1 1 0,0-1 0,-1 0-1,1 0 1,0 1 0,-1-1 0,1 0 0,-1 1 0,1-1 0,-1 1 0,0-1-1,1 0 1,-1 1 0,1-1 0,-1 1 0,0 0 0,0-1 0,1 1-1,-1-1 1,0 1 0,0 0 0,1 0 0,-1-1 0,0 1 0,0 0 0,0 0-1,1 0 1,-1 0 0,0 0 0,0 0 0,0 0 0,1 0 0,-1 0-1,0 0 1,0 1 0,0-1 0,0 1 0,-35 10 5,29-7 21,0 1 1,0 0-1,1 0 0,0 0 1,0 1-1,0 0 1,1 0-1,-1 1 0,2-1 1,-1 1-1,1 0 0,0 0 1,0 1-1,1-1 0,0 1 1,1 0-1,-1 0 1,1 0-1,-1 12 0,3-19-35,0 0 0,0 0-1,0 0 1,0 0 0,1 0-1,-1 0 1,0 0 0,1 0 0,-1 0-1,0 0 1,1 0 0,-1 0-1,1 0 1,0 0 0,-1 0-1,1-1 1,0 1 0,-1 0 0,1 0-1,0-1 1,0 1 0,0 0-1,-1-1 1,3 2 0,30 4-486,-25-7-156,1 1 0,0-2 0,-1 1 0,1-1 0,15-6 0,17-14-5758,-1-10-4170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5.858"/>
    </inkml:context>
    <inkml:brush xml:id="br0">
      <inkml:brushProperty name="width" value="0.025" units="cm"/>
      <inkml:brushProperty name="height" value="0.025" units="cm"/>
      <inkml:brushProperty name="color" value="#E71224"/>
    </inkml:brush>
  </inkml:definitions>
  <inkml:trace contextRef="#ctx0" brushRef="#br0">146 1 12556,'0'0'6096,"-10"9"-4734,-2 0-1031,0 2 1,1 0-1,1 0 1,0 1-1,0 0 1,2 0 0,-1 1-1,-8 18 1,9-7-82,1-1 0,0 1 1,2 0-1,1 0 1,1 1-1,1 0 0,1-1 1,1 1-1,5 35 0,14 8-1675,-19-68 1426,0 1-1,0-1 1,0 0 0,0 0-1,0 0 1,0 1 0,0-1-1,0 0 1,0 0 0,0 0-1,0 1 1,0-1 0,0 0-1,0 0 1,0 0 0,1 1-1,-1-1 1,0 0-1,0 0 1,0 0 0,0 0-1,0 1 1,1-1 0,-1 0-1,0 0 1,0 0 0,0 0-1,0 0 1,1 0 0,-1 1-1,0-1 1,0 0 0,1 0-1,-1 0 1,0 0 0,0 0-1,0 0 1,1 0-1,-1 0 1,0 0 0,0 0-1,0 0 1,1 0 0,-1 0-1,0 0 1,0 0 0,1 0-1,-1-1 1,0 1 0,0 0-1,1 0 1,8-14 127,5-22-77,-14 35-66,9-30-257,10-29-1198,-13 45 1397,-3 21 1156,-3-3-1055,0 0 0,0 0-1,0 0 1,0 1 0,1-1-1,0 0 1,-1 0 0,1 0-1,0 0 1,0 0 0,1 0-1,-1 0 1,0 0 0,1-1-1,0 1 1,3 3 0,-2-3-13,1 0 0,0-1 0,0 1 0,0-1 0,0 0 0,0 0 0,0 0 0,0-1 0,1 0 0,-1 1 0,8 0 1,1 0-164,-1-1 0,1 1 0,-1-2 0,1 0 0,0 0 0,0-1 1,23-6-1,-28 5 53,0 0 1,0-1 0,-1 0-1,1 0 1,-1-1 0,1 0-1,-1 0 1,0-1 0,-1 0-1,1 0 1,-1 0 0,0-1-1,6-8 1,-17 97 2101,6-80-1997,-1 0 0,1 0-1,-1-1 1,1 1 0,0-1 0,0 1-1,0-1 1,1 1 0,-1-1 0,0 0-1,1 1 1,0-1 0,-1 0 0,5 4-1,36 30-295,-17-16-97,-6-2 20,-2 0 0,0 2 0,-1 0 0,-1 1 0,-1 1 0,15 30 0,-23-41 421,-1 1 0,-1-1 0,0 1 0,0 0 0,-1 0 0,0 1 0,-2-1 0,1 1 0,-1-1 0,-1 1 1,0-1-1,-1 1 0,0 0 0,-1-1 0,-3 13 0,3-19 98,-1 0 1,1 0 0,-1 0-1,0 0 1,0 0 0,-1-1-1,0 1 1,0-1 0,0 0-1,-1 0 1,1 0 0,-1-1-1,0 1 1,0-1 0,-11 6-1,13-9-95,0 1 0,-1-1-1,1 0 1,0 0 0,-1 0-1,1-1 1,0 1 0,-1-1-1,1 0 1,-1 0-1,1 0 1,-1 0 0,1 0-1,0-1 1,-1 0 0,1 1-1,0-1 1,-1-1-1,1 1 1,0 0 0,0-1-1,0 1 1,0-1 0,0 0-1,0 0 1,1 0-1,-1-1 1,1 1 0,-1-1-1,1 1 1,-4-7 0,0 0-36,0 0 0,1 0 0,0-1 1,1 0-1,0 0 0,0-1 0,1 1 0,1-1 1,0 1-1,0-1 0,1 0 0,0 0 1,1 0-1,2-20 0,-1 13-149,2 1-1,0 0 1,1-1-1,1 2 1,0-1-1,1 0 1,1 1-1,13-23 1,-13 28 88,0 1 0,1 0 1,1 0-1,-1 0 0,1 1 1,1 0-1,0 1 1,0 0-1,1 1 0,0 0 1,15-7-1,-3 4-730,48-15 0,-3 7-3217,-40 11 1315,24-7-8479</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6.404"/>
    </inkml:context>
    <inkml:brush xml:id="br0">
      <inkml:brushProperty name="width" value="0.025" units="cm"/>
      <inkml:brushProperty name="height" value="0.025" units="cm"/>
      <inkml:brushProperty name="color" value="#E71224"/>
    </inkml:brush>
  </inkml:definitions>
  <inkml:trace contextRef="#ctx0" brushRef="#br0">1 1 20403,'0'0'2435,"61"35"-1795,-41-2-127,0 15-449,-17 11-64,-3 6-993,-3-2-1281,-17-7-4613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3.904"/>
    </inkml:context>
    <inkml:brush xml:id="br0">
      <inkml:brushProperty name="width" value="0.025" units="cm"/>
      <inkml:brushProperty name="height" value="0.025" units="cm"/>
      <inkml:brushProperty name="color" value="#E71224"/>
    </inkml:brush>
  </inkml:definitions>
  <inkml:trace contextRef="#ctx0" brushRef="#br0">44 56 3299,'0'0'4522,"3"-8"-3615,1 0-322,5-12-218,-7 0 7313,-2 46-4877,-2 115 120,4-93-2482,-3 0 0,-2 0 0,-11 62 0,5-55 6,3 1-1,3 0 0,2 0 1,11 101-1,-1 32-425,-11-35 894,6 188 572,2-269-1428,1-9-34,-3 0 1,-2 0 0,-3 0-1,-14 86 1,-4-42-24,5 0 0,-1 161-1,37 580 53,68-4-22,-44-313-16,-9-54 5,-30-419-18,-2 0 0,-3 1-1,-7 73 1,-2-104 195,2-10-3402,4-8-6271,1-20-1277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5.228"/>
    </inkml:context>
    <inkml:brush xml:id="br0">
      <inkml:brushProperty name="width" value="0.025" units="cm"/>
      <inkml:brushProperty name="height" value="0.025" units="cm"/>
      <inkml:brushProperty name="color" value="#E71224"/>
    </inkml:brush>
  </inkml:definitions>
  <inkml:trace contextRef="#ctx0" brushRef="#br0">0 341 4740,'7'10'7852,"9"-6"-5731,25-5-3133,-31 0 1794,37-4-382,93-24 1,-45 7-278,216-28 1917,431-14 0,320 53-1197,-695 12-503,3390 1 1251,-2199-49-1090,-1100 26-457,-397 19-214,129-10 561,-161 9-860,0-2 0,0-1 0,0-2-1,36-14 1,-36 4-4091,-17-1-2849,-8 8-246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5.634"/>
    </inkml:context>
    <inkml:brush xml:id="br0">
      <inkml:brushProperty name="width" value="0.025" units="cm"/>
      <inkml:brushProperty name="height" value="0.025" units="cm"/>
      <inkml:brushProperty name="color" value="#E71224"/>
    </inkml:brush>
  </inkml:definitions>
  <inkml:trace contextRef="#ctx0" brushRef="#br0">0 1 7751,'0'0'10901,"14"0"-10041,69 6-613,0 4 0,0 3-1,91 26 1,-164-36-245,1 1 0,-1 0-1,1 0 1,-1 1-1,14 9 1,-23-13 16,1 0 0,-1 0 1,1 0-1,-1 1 0,1-1 0,-1 0 1,0 0-1,0 1 0,0-1 1,1 1-1,-1-1 0,-1 1 0,1-1 1,0 1-1,0 0 0,0-1 1,-1 1-1,1 0 0,-1 0 0,0-1 1,1 1-1,-1 0 0,0 0 0,0 0 1,0 0-1,0-1 0,0 1 1,-1 0-1,1 0 0,-1-1 0,1 1 1,-1 0-1,1 0 0,-1-1 1,0 1-1,0 0 0,0-1 0,0 1 1,0-1-1,0 0 0,0 1 1,-3 1-1,-7 8 124,0 0 0,-1-1 1,0 0-1,0-1 0,-28 14 0,-77 32 387,62-31-155,29-13-234,16-7-133,0 0-1,0 0 0,0 1 0,0 0 1,0 1-1,1 0 0,0 1 0,1 0 1,-14 13-1,18-7-1496,9-9-2065,15-4-2899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6.616"/>
    </inkml:context>
    <inkml:brush xml:id="br0">
      <inkml:brushProperty name="width" value="0.025" units="cm"/>
      <inkml:brushProperty name="height" value="0.025" units="cm"/>
      <inkml:brushProperty name="color" value="#E71224"/>
    </inkml:brush>
  </inkml:definitions>
  <inkml:trace contextRef="#ctx0" brushRef="#br0">1 554 11243,'0'0'9988,"8"-11"-9246,64-85 271,76-106-106,-120 160-540,-2-2 0,39-90 0,-53 111 114,-12 23-476,0 0-1,0 0 1,0-1 0,1 1-1,-1 0 1,0 0 0,0 0-1,0 0 1,0 0 0,1 0-1,-1 0 1,0 0-1,0 0 1,0 0 0,0 0-1,1 0 1,-1 0 0,0 0-1,0 0 1,0 0 0,1 0-1,-1 0 1,0 0 0,0 0-1,0 0 1,0 0 0,1 0-1,-1 0 1,0 0 0,0 1-1,0-1 1,0 0 0,1 0-1,-1 0 1,0 0-1,0 0 1,0 0 0,0 1-1,0-1 1,0 0 0,0 0-1,1 0 1,-1 0 0,0 1-1,0-1 1,0 0 0,0 0-1,0 0 1,0 0 0,0 1-1,0-1 1,0 0-1,6 46 105,-6-38-107,3 27 79,1 0 0,1 0 0,14 44 0,-16-68-157,0 0 1,1-1-1,0 1 0,1-1 1,0 0-1,1-1 0,0 1 1,1-1-1,-1 0 0,2 0 1,-1-1-1,1 0 0,1-1 1,13 11-1,-19-16-307,1 0 0,0-1 0,-1 1 0,1-1 0,0 1 0,0-1 0,0-1 0,0 1 0,0 0 0,0-1 0,6 0 0,15 0-5052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8.311"/>
    </inkml:context>
    <inkml:brush xml:id="br0">
      <inkml:brushProperty name="width" value="0.025" units="cm"/>
      <inkml:brushProperty name="height" value="0.025" units="cm"/>
      <inkml:brushProperty name="color" value="#E71224"/>
    </inkml:brush>
  </inkml:definitions>
  <inkml:trace contextRef="#ctx0" brushRef="#br0">5 1 14478,'0'0'5461,"0"12"-4671,-2 50-86,-1-3-210,7 73 0,-4-130-493,0 0-1,0 0 1,1 0-1,-1 0 1,1 0 0,-1-1-1,1 1 1,0 0-1,0 0 1,-1 0-1,1-1 1,1 1-1,-1 0 1,0-1-1,2 3 1,-2-3-146,0-1 0,0 1 0,0-1 1,0 1-1,0-1 0,0 1 0,0-1 0,0 0 1,0 1-1,1-1 0,-1 0 0,0 0 0,0 0 0,0 0 1,0 0-1,0 0 0,0 0 0,0 0 0,1-1 0,0 1 1,1-2-486,1 1 1,-1-1-1,1 0 0,-1 0 1,0 0-1,0 0 1,0 0-1,0-1 1,0 1-1,0-1 1,-1 0-1,0 0 1,5-6-1,8-21-4660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9:56.215"/>
    </inkml:context>
    <inkml:brush xml:id="br0">
      <inkml:brushProperty name="width" value="0.025" units="cm"/>
      <inkml:brushProperty name="height" value="0.025" units="cm"/>
    </inkml:brush>
  </inkml:definitions>
  <inkml:trace contextRef="#ctx0" brushRef="#br0">1171 227 3748,'0'0'1163,"4"-8"204,-1-1-743,0 1 0,0-1 0,-1 1-1,0-1 1,0 0 0,-1 0 0,0-16 0,-1 21-422,0 0 1,0 0-1,0 0 1,-1 0-1,0 0 0,0 1 1,0-1-1,0 0 1,0 1-1,-1-1 1,0 0-1,0 1 0,0 0 1,0-1-1,0 1 1,-1 0-1,1 0 1,-1 1-1,0-1 1,0 0-1,0 1 0,0-1 1,-6-2-1,-11-4-169,0 1-1,-1 1 1,1 1-1,-1 1 1,-1 1 0,-26-2-1,-132 1 186,163 5-167,-39 4 398,0 2 1,1 2 0,-101 29 0,136-30-318,0 1 0,1 0 0,0 2 0,1 0 0,0 1 0,0 1 0,1 0 0,-26 26 0,-7 13-74,-53 68 1,81-91 72,11-15-100,1 0 0,1 1-1,0 0 1,1 1 0,1 0 0,0 0 0,-9 30 0,14-36 12,0 1 0,0-1 0,1 1 0,0-1 0,1 1 0,0 0 0,0-1-1,1 1 1,0-1 0,1 1 0,0-1 0,1 1 0,0-1 0,7 17 0,3-4 15,0-1 0,2 0 0,0 0 0,1-2-1,36 34 1,108 78 340,-65-57-305,-76-58-73,0-1 0,2-1 0,0-1 0,0-1-1,36 15 1,-41-21 1,0-2 0,0 1-1,0-2 1,1 0 0,-1-2-1,1 1 1,-1-2 0,1 0-1,20-3 1,-7-3 114,-1 0 1,0-2-1,-1-1 1,0-1-1,-1-1 0,0-2 1,26-16-1,23-18 279,71-59 0,-105 74-250,-1-2-1,-2-2 1,-1-1 0,58-77-1,-82 95-42,-1-1-1,0 0 0,-2-1 1,-1 0-1,0 0 1,-2-1-1,0-1 0,-2 1 1,0-1-1,-2 0 1,0-1-1,-2 1 0,0-29 1,-2 42-55,-1 0 0,-1 0 0,1 0-1,-1 0 1,-1 0 0,0 1 0,-1-1 0,1 1 0,-2 0 0,1 0 0,-1 0-1,-12-14 1,8 12-19,-1 1 0,0 0 0,-1 0 0,0 1 0,-1 1 0,0 0 0,0 0 0,-16-6 0,-6-1-199,-2 3 0,0 0 0,0 2 1,-1 2-1,-73-6 0,97 12-379,-46-1-2165,25 8-2650,22 3-799</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8.653"/>
    </inkml:context>
    <inkml:brush xml:id="br0">
      <inkml:brushProperty name="width" value="0.025" units="cm"/>
      <inkml:brushProperty name="height" value="0.025" units="cm"/>
      <inkml:brushProperty name="color" value="#E71224"/>
    </inkml:brush>
  </inkml:definitions>
  <inkml:trace contextRef="#ctx0" brushRef="#br0">30 0 13036,'0'0'8777,"-20"69"-7881,14-34-159,3 2-256,3-1-193,0-2-192,3-3-96,5-5 0,-1-2-1025,4-7 0,-2-7-32,-2-1-512,-5-9-1538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18.996"/>
    </inkml:context>
    <inkml:brush xml:id="br0">
      <inkml:brushProperty name="width" value="0.025" units="cm"/>
      <inkml:brushProperty name="height" value="0.025" units="cm"/>
      <inkml:brushProperty name="color" value="#E71224"/>
    </inkml:brush>
  </inkml:definitions>
  <inkml:trace contextRef="#ctx0" brushRef="#br0">1 165 7431,'0'0'15471,"73"-53"-14446,-13 38-321,3-2-255,5 1-289,3 0-96,-5 2-96,-1 3-481,-9 7-1184,-6-1-1570,-14 0-2659,-7-3-6021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20.169"/>
    </inkml:context>
    <inkml:brush xml:id="br0">
      <inkml:brushProperty name="width" value="0.025" units="cm"/>
      <inkml:brushProperty name="height" value="0.025" units="cm"/>
      <inkml:brushProperty name="color" value="#E71224"/>
    </inkml:brush>
  </inkml:definitions>
  <inkml:trace contextRef="#ctx0" brushRef="#br0">0 101 3395,'0'0'4869,"7"-10"-2547,-1 0-1806,19-30 2136,-21 34-1651,0 1 1,1-1-1,-1 1 1,1 1-1,9-8 1,-14 12-929,1-1 0,-1 1-1,1 0 1,-1-1 0,1 1 0,-1 0 0,1 0 0,-1 0 0,1-1 0,-1 1 0,1 0 0,-1 0 0,1 0 0,0 0-1,-1 0 1,1 0 0,-1 0 0,1 0 0,-1 0 0,1 0 0,-1 1 0,1-1 0,-1 0 0,1 0 0,-1 0 0,1 1 0,-1-1-1,1 0 1,-1 1 0,1-1 0,-1 0 0,1 1 0,-1-1 0,0 0 0,1 1 0,-1-1 0,0 1 0,1-1 0,-1 1-1,0-1 1,1 1 0,-1-1 0,0 1 0,0-1 0,0 1 0,0-1 0,0 1 0,1-1 0,-1 1 0,0-1 0,0 1 0,0 0-1,0-1 1,-1 1 0,1 0 0,2 42 262,-2-35-50,-11 267-675,15-258-1685,2-13-1337,3-9-3945,-1-8-1377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20.512"/>
    </inkml:context>
    <inkml:brush xml:id="br0">
      <inkml:brushProperty name="width" value="0.025" units="cm"/>
      <inkml:brushProperty name="height" value="0.025" units="cm"/>
      <inkml:brushProperty name="color" value="#E71224"/>
    </inkml:brush>
  </inkml:definitions>
  <inkml:trace contextRef="#ctx0" brushRef="#br0">6 1 14414,'0'0'8872,"-1"9"-8685,-4 151 153,6-132-556,1-1 1,1 1 0,2-1-1,8 30 1,1-32-354,-5-16-1653,-9-9 2103,0 0 0,0 0-1,0 0 1,1 0-1,-1 0 1,0 0-1,0 0 1,0 0-1,0 0 1,0 1-1,0-1 1,0 0-1,0 0 1,1 0-1,-1 0 1,0 0 0,0 0-1,0 0 1,0 0-1,0 0 1,0 0-1,0-1 1,1 1-1,-1 0 1,0 0-1,0 0 1,0 0-1,0 0 1,0 0 0,0 0-1,0 0 1,0 0-1,1 0 1,-1 0-1,0 0 1,0 0-1,0-1 1,0 1-1,0 0 1,0 0-1,0 0 1,0 0-1,0 0 1,0 0 0,0 0-1,0 0 1,0-1-1,0 1 1,0 0-1,0 0 1,0 0-1,0 0 1,0 0-1,0 0 1,0 0-1,0-1 1,0 1-1,0 0 1,0 0 0,0 0-1,0 0 1,0 0-1,0 0 1,0-17-5647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20.857"/>
    </inkml:context>
    <inkml:brush xml:id="br0">
      <inkml:brushProperty name="width" value="0.025" units="cm"/>
      <inkml:brushProperty name="height" value="0.025" units="cm"/>
      <inkml:brushProperty name="color" value="#E71224"/>
    </inkml:brush>
  </inkml:definitions>
  <inkml:trace contextRef="#ctx0" brushRef="#br0">1 103 4516,'0'0'15727,"57"-47"-14542,-8 36 0,5-3-192,2 1-192,5 1-320,-3 7-321,-2 5-128,-10 0-481,-1 9-1056,-8 6-1186,-5-4-2562,-3-9-5861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8:22.290"/>
    </inkml:context>
    <inkml:brush xml:id="br0">
      <inkml:brushProperty name="width" value="0.025" units="cm"/>
      <inkml:brushProperty name="height" value="0.025" units="cm"/>
      <inkml:brushProperty name="color" value="#E71224"/>
    </inkml:brush>
  </inkml:definitions>
  <inkml:trace contextRef="#ctx0" brushRef="#br0">0 156 4004,'5'18'10047,"9"-6"-3959,-10-11-5626,0 1 0,1-1 1,-1 0-1,0 0 0,1-1 0,-1 1 0,0-1 1,7 0-1,2-1-381,0 0 1,0-1-1,0 0 1,25-8-1,-18 2 62,0-1 0,-1 0 0,21-15 0,-35 21-126,1 0 0,-1-1-1,-1 1 1,1-1-1,-1 0 1,1-1-1,-1 1 1,0-1 0,-1 0-1,1 0 1,-1 0-1,0 0 1,0 0-1,-1-1 1,1 0 0,1-6-1,-4 11-11,0 0 0,0-1 0,1 1 0,-1 0 0,0-1 0,0 1 0,0 0 0,-1-1 0,1 1 0,0 0 0,0-1 0,-1 1 0,1 0 0,-1 0 0,1 0 0,-1-1 0,1 1 0,-1 0 0,0 0 0,0 0 0,1 0 0,-1 0 0,0 0 0,0 0 0,-2-1 0,1 0-2,-1 1 0,0 0 1,0-1-1,0 1 0,0 0 0,0 1 1,0-1-1,0 0 0,0 1 1,-6 0-1,-1 0-8,0 0 1,0 1-1,0 1 0,0-1 1,1 2-1,-15 4 1,4 2-4,1 1 0,0 0 1,-23 17-1,33-20 1,0 0 0,1 0-1,-1 0 1,1 1 0,1 1-1,0-1 1,0 1 0,-7 13 0,13-21 4,0 1 1,1-1 0,-1 1 0,0-1-1,1 1 1,-1-1 0,1 1 0,-1 0 0,1-1-1,0 1 1,0 0 0,0-1 0,0 1 0,0 0-1,0-1 1,0 1 0,1 0 0,-1-1 0,0 1-1,1 0 1,-1-1 0,1 1 0,0-1-1,0 1 1,-1-1 0,1 1 0,0-1 0,0 0-1,0 1 1,1-1 0,-1 0 0,0 0 0,0 0-1,1 0 1,-1 0 0,0 0 0,1 0 0,-1 0-1,1-1 1,2 2 0,8 2 30,-1 0 0,1 0 1,-1-1-1,20 2 0,-25-5-9,77 10-505,0-3 0,115-6 1,-140-8-3167,-11-8-2653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1.206"/>
    </inkml:context>
    <inkml:brush xml:id="br0">
      <inkml:brushProperty name="width" value="0.025" units="cm"/>
      <inkml:brushProperty name="height" value="0.025" units="cm"/>
      <inkml:brushProperty name="color" value="#E71224"/>
    </inkml:brush>
  </inkml:definitions>
  <inkml:trace contextRef="#ctx0" brushRef="#br0">63 96 4869,'0'0'16250,"13"3"-15055,1 0-973,0-1 0,0 0 0,1-1 0,-1-1 0,0 0-1,1-1 1,-1 0 0,25-7 0,27-8 137,0 2 0,0 3 0,121-3 0,-137 12-342,-46 2-26,-7-1-11,-28 1-59,-180 14-16,7 1 463,-15-6 3395,251-13-3783,49-13 0,0-1 7,-68 16 9,159-19-461,-154 20 409,0 1 0,0 0-1,0 2 1,-1 0 0,1 1 0,0 1 0,26 9 0,-51-14 67,1 0 1,0 0-1,0 1 1,-1 0-1,-10 2 1,-9-1 25,-24-2 89,1 2 0,0 2 0,-1 3 0,-47 11 0,212-43-4690,-56 9-1388,4-3-5174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2.716"/>
    </inkml:context>
    <inkml:brush xml:id="br0">
      <inkml:brushProperty name="width" value="0.025" units="cm"/>
      <inkml:brushProperty name="height" value="0.025" units="cm"/>
      <inkml:brushProperty name="color" value="#E71224"/>
    </inkml:brush>
  </inkml:definitions>
  <inkml:trace contextRef="#ctx0" brushRef="#br0">11 0 14830,'1'10'1602,"-6"215"3025,-1-35-2571,5-189-1971,1-1-1,0 1 0,0 0 0,0-1 1,0 1-1,0 0 0,0-1 1,0 1-1,0 0 0,0-1 0,1 1 1,-1-1-1,0 1 0,0 0 1,0-1-1,1 1 0,-1-1 1,0 1-1,1 0 0,-1-1 0,0 1 1,1-1-1,-1 1 0,1-1 1,-1 0-1,1 1 0,-1-1 1,1 1-1,-1-1 0,1 0 0,0 1 1,20-8 1317,20-30-107,-40 36-1213,256-272 949,-253 269-337,13-16-3712,-18 15-2150,-11 7-2603,-4 4-2265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3.048"/>
    </inkml:context>
    <inkml:brush xml:id="br0">
      <inkml:brushProperty name="width" value="0.025" units="cm"/>
      <inkml:brushProperty name="height" value="0.025" units="cm"/>
      <inkml:brushProperty name="color" value="#E71224"/>
    </inkml:brush>
  </inkml:definitions>
  <inkml:trace contextRef="#ctx0" brushRef="#br0">0 1 15214,'0'0'4292,"0"62"-2017,11-37-610,5-4-63,11 0-705,-1-3-737,2-4-128,7-4-1313,-1-5-1698,-5-5-3203,1 0-7047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3.422"/>
    </inkml:context>
    <inkml:brush xml:id="br0">
      <inkml:brushProperty name="width" value="0.025" units="cm"/>
      <inkml:brushProperty name="height" value="0.025" units="cm"/>
      <inkml:brushProperty name="color" value="#E71224"/>
    </inkml:brush>
  </inkml:definitions>
  <inkml:trace contextRef="#ctx0" brushRef="#br0">0 0 18642,'0'0'8039,"74"24"-7975,-42-24-96,3 0-993,-5 0-1345,-1-2-1410,-6-4-3298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1.114"/>
    </inkml:context>
    <inkml:brush xml:id="br0">
      <inkml:brushProperty name="width" value="0.025" units="cm"/>
      <inkml:brushProperty name="height" value="0.025" units="cm"/>
    </inkml:brush>
  </inkml:definitions>
  <inkml:trace contextRef="#ctx0" brushRef="#br0">1 1 12748,'0'0'10410,"75"8"-9417,-35-2-673,5-1-256,0 0 0,2-3 0,1 1-416,-8-3-577,-6 0-320,-14 0-737,-5 0-608,-21 0-5894</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3.763"/>
    </inkml:context>
    <inkml:brush xml:id="br0">
      <inkml:brushProperty name="width" value="0.025" units="cm"/>
      <inkml:brushProperty name="height" value="0.025" units="cm"/>
      <inkml:brushProperty name="color" value="#E71224"/>
    </inkml:brush>
  </inkml:definitions>
  <inkml:trace contextRef="#ctx0" brushRef="#br0">21 0 18962,'0'0'6182,"-18"48"-4901,16-20-480,2 4-449,0 2-256,0 1-96,5-1 64,1-5-96,1-4-416,-5-6-193,3-6-192,-1-4-384,-4-6-993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4.935"/>
    </inkml:context>
    <inkml:brush xml:id="br0">
      <inkml:brushProperty name="width" value="0.025" units="cm"/>
      <inkml:brushProperty name="height" value="0.025" units="cm"/>
      <inkml:brushProperty name="color" value="#E71224"/>
    </inkml:brush>
  </inkml:definitions>
  <inkml:trace contextRef="#ctx0" brushRef="#br0">139 0 11179,'0'0'6069,"4"9"-4942,5 11-719,-1 2 0,-2-1 0,0 1 0,-1 0 0,-1 0 0,1 31 0,-4 146 884,-2-184-1255,0-1 1,-1 0 0,-1-1-1,0 1 1,-1 0 0,-1-1-1,-11 26 1,12-33-207,1 0 1,-1 0-1,-1 0 0,1-1 1,-1 1-1,0-1 0,-9 7 1,10-8-296,-1-1 0,0-1 0,0 1 1,0 0-1,0-1 0,0 0 0,0 0 0,-1-1 0,1 0 1,-10 2-1,-27-2-5339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5.327"/>
    </inkml:context>
    <inkml:brush xml:id="br0">
      <inkml:brushProperty name="width" value="0.025" units="cm"/>
      <inkml:brushProperty name="height" value="0.025" units="cm"/>
      <inkml:brushProperty name="color" value="#E71224"/>
    </inkml:brush>
  </inkml:definitions>
  <inkml:trace contextRef="#ctx0" brushRef="#br0">206 5 9833,'0'0'6316,"-8"-2"-5377,5 1-881,1 1-1,-1-1 1,0 1-1,1 0 1,-1-1-1,0 2 1,0-1-1,1 0 1,-1 0-1,0 1 1,1-1-1,-1 1 1,0 0-1,1 0 1,-4 2-1,0 0 45,1 1-1,-1 1 0,1-1 0,0 1 0,0 0 0,-6 8 0,-2 4 184,0 1 0,2 0 0,0 0 0,1 1-1,1 0 1,1 1 0,0 0 0,2 0 0,0 1-1,2 0 1,0 0 0,-2 35 0,6-44-246,0 0 1,1 0 0,0 0 0,1 0-1,1 0 1,0 0 0,0-1 0,1 1-1,0-1 1,8 14 0,-7-16-159,0-2 1,1 1 0,0 0 0,0-1-1,1 0 1,0-1 0,0 1-1,0-1 1,1-1 0,0 1-1,0-1 1,0-1 0,1 0 0,12 5-1,-7-4-926,0-1-1,1-1 1,0 0 0,-1-1-1,22 1 1,21-2-4539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6.085"/>
    </inkml:context>
    <inkml:brush xml:id="br0">
      <inkml:brushProperty name="width" value="0.025" units="cm"/>
      <inkml:brushProperty name="height" value="0.025" units="cm"/>
      <inkml:brushProperty name="color" value="#E71224"/>
    </inkml:brush>
  </inkml:definitions>
  <inkml:trace contextRef="#ctx0" brushRef="#br0">46 0 1473,'0'0'17051,"-7"11"-15529,0-3-1122,4-4-210,0 0 0,0 1 0,0-1 1,0 0-1,1 1 0,-1 0 0,1-1 0,0 1 0,1 0 0,-1 0 0,1 0 0,0 0 0,0 1 0,0 7 0,1 282 5031,0-294-5204,0 0 1,0 0-1,0 0 0,0 0 1,0-1-1,0 1 1,0 0-1,0 0 1,0 0-1,0 0 1,1-1-1,-1 1 0,0 0 1,0 0-1,1 0 1,-1-1-1,1 1 1,-1 0-1,1 0 1,-1-1-1,1 1 0,-1 0 1,1-1-1,0 1 1,-1-1-1,1 1 1,0-1-1,-1 1 1,1-1-1,0 1 0,1-1 1,0 0 3,0 1 0,0-2 1,0 1-1,0 0 0,0 0 0,0-1 1,0 1-1,0-1 0,0 0 1,0 1-1,0-1 0,3-2 0,49-35 90,-50 34-147,4-4-47,1 1 0,0 0 0,1 1 0,10-7 0,-19 12 72,0 1 0,1-1 0,-1 0 1,0 0-1,1 1 0,-1-1 0,1 1 1,-1-1-1,1 1 0,-1 0 0,1-1 1,-1 1-1,1 0 0,-1 0 0,1 0 1,-1 0-1,1 0 0,-1 1 0,1-1 1,-1 0-1,1 1 0,-1-1 0,0 1 1,1 0-1,-1-1 0,0 1 0,1 0 1,-1 0-1,0-1 0,0 1 0,1 0 1,-1 1-1,0-1 0,0 0 0,0 0 1,0 0-1,-1 0 0,1 1 0,1 1 1,0 2 10,1-1 1,-1 1-1,-1 0 1,1 0-1,-1 0 1,1 0-1,-1 0 1,-1 0-1,1 0 1,-1 0-1,0 0 1,0 1-1,0-1 1,-1 0-1,0 0 1,0 0-1,-3 9 1,2-10 54,0-1 0,0 1 0,-1-1 1,0 1-1,1-1 0,-1 0 0,-1 0 0,1 0 0,0 0 0,-1-1 1,1 1-1,-1-1 0,0 0 0,0 0 0,0 0 0,0 0 0,0-1 1,0 0-1,0 0 0,0 0 0,-6 0 0,-3 1 120,0 0-1,0-1 1,-17-1-1,28 0-243,0 0 0,0 0 0,0 0 0,0 0 0,0 0 0,0 0 0,0-1 0,0 1 0,0-1 0,0 1 0,0-1 0,0 0 0,0 0 0,0 0 0,1 0 0,-1 0 0,0 0 0,1 0 0,-1-1 0,1 1 0,-1-1 0,1 1 0,-1-1 0,1 1 0,0-1 0,0 0 0,0 0 0,0 0 0,-1-3 0,2 5-130,0-1 0,0 1 0,0-1 0,0 1 0,0-1 0,0 1 0,0-1 0,0 1-1,0-1 1,0 1 0,1-1 0,-1 1 0,0-1 0,0 1 0,0-1 0,1 1 0,-1 0 0,0-1 0,1 1-1,-1 0 1,0-1 0,1 1 0,-1 0 0,1-1 0,-1 1 0,0 0 0,1 0 0,-1-1 0,1 1 0,-1 0 0,1 0-1,-1 0 1,1 0 0,-1-1 0,1 1 0,-1 0 0,1 0 0,-1 0 0,1 0 0,-1 0 0,1 1 0,3-2-632,9-2-5277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6.696"/>
    </inkml:context>
    <inkml:brush xml:id="br0">
      <inkml:brushProperty name="width" value="0.025" units="cm"/>
      <inkml:brushProperty name="height" value="0.025" units="cm"/>
      <inkml:brushProperty name="color" value="#E71224"/>
    </inkml:brush>
  </inkml:definitions>
  <inkml:trace contextRef="#ctx0" brushRef="#br0">1 129 11115,'0'0'3534,"11"1"-1597,320-4 4590,-91-3-5372,60 10-1128,155-2-742,-400-5 783,1-3 1,81-18 0,104-41 974,-166 44-573,-54 14-929,-34 8-2616,-16 3-2184,11-4-677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7.375"/>
    </inkml:context>
    <inkml:brush xml:id="br0">
      <inkml:brushProperty name="width" value="0.025" units="cm"/>
      <inkml:brushProperty name="height" value="0.025" units="cm"/>
      <inkml:brushProperty name="color" value="#E71224"/>
    </inkml:brush>
  </inkml:definitions>
  <inkml:trace contextRef="#ctx0" brushRef="#br0">300 5 11883,'-8'0'1767,"-5"-1"-1202,1 0 0,-1 1 0,0 1 0,1 0 0,-1 1 1,0 0-1,1 1 0,0 0 0,0 1 0,0 1 0,0 0 0,-17 9 0,17-5-304,1 0 1,0 0-1,1 1 1,0 0-1,-12 15 1,18-19-120,-1 0 0,1 1 1,0-1-1,1 1 1,0 0-1,0 0 1,0 0-1,1 0 0,0 0 1,1 1-1,-2 13 1,3-19-128,0-1 1,0 0 0,0 1 0,0-1-1,0 1 1,0-1 0,0 1 0,0-1-1,1 1 1,-1-1 0,1 0 0,-1 1-1,1-1 1,0 0 0,-1 1 0,1-1-1,0 0 1,0 0 0,0 1 0,0-1-1,0 0 1,0 0 0,0 0 0,2 1-1,0-1 4,-1 0-1,1 0 1,0 0-1,-1-1 1,1 1-1,0-1 1,-1 0-1,1 1 1,0-1 0,-1-1-1,1 1 1,4-1-1,3-1 20,-1 0-1,0-1 1,1 0-1,-1 0 0,0-1 1,15-9-1,-7 0-4,0-1 0,-1 0 0,0-1 0,-1 0 0,-1-1 0,0-1 0,-1-1 0,-1 1 0,-1-2 0,0 0 0,8-22 0,-26 62-49,0 2-1,1-1 1,1 1 0,1 0 0,2 0 0,0 0 0,2 33 0,0-54-54,0-1-1,0 1 1,1 0 0,-1 0-1,1 0 1,-1-1-1,1 1 1,0 0-1,0-1 1,0 1-1,-1-1 1,1 1-1,1-1 1,-1 1-1,0-1 1,0 1-1,1-1 1,-1 0-1,0 0 1,1 0 0,-1 0-1,1 0 1,0 0-1,-1 0 1,1 0-1,0-1 1,1 2-1,0-2-233,-1 1 1,0-1-1,1 0 0,-1 0 1,0 0-1,0 0 0,1 0 1,-1 0-1,0 0 0,1-1 0,-1 1 1,0-1-1,0 0 0,3-1 1,18-16-5698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7.710"/>
    </inkml:context>
    <inkml:brush xml:id="br0">
      <inkml:brushProperty name="width" value="0.025" units="cm"/>
      <inkml:brushProperty name="height" value="0.025" units="cm"/>
      <inkml:brushProperty name="color" value="#E71224"/>
    </inkml:brush>
  </inkml:definitions>
  <inkml:trace contextRef="#ctx0" brushRef="#br0">80 1 18353,'0'0'2851,"-45"64"-1410,28-31-480,7 2 96,4 0-416,4 0-449,2-5-160,0-5-32,8-5-672,1-8-706,-2-4-31,-2-5-193,-12-3-7783,-9-12 3460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8.073"/>
    </inkml:context>
    <inkml:brush xml:id="br0">
      <inkml:brushProperty name="width" value="0.025" units="cm"/>
      <inkml:brushProperty name="height" value="0.025" units="cm"/>
      <inkml:brushProperty name="color" value="#E71224"/>
    </inkml:brush>
  </inkml:definitions>
  <inkml:trace contextRef="#ctx0" brushRef="#br0">0 218 7687,'0'0'16272,"68"-22"-16112,-30 26-96,2-2-160,5-2-1410,-4 0-1729,-3-13-2370,-7-4-1890</inkml:trace>
  <inkml:trace contextRef="#ctx0" brushRef="#br0" timeOffset="1">407 0 12043,'0'0'7314,"-5"9"-5141,1-1-1834,-44 86 2244,45-87-2461,0 0 1,0 0-1,1 0 0,0 1 0,0-1 0,1 1 1,0 0-1,0-1 0,1 1 0,0 0 0,0-1 0,2 11 1,-1-17-129,0 0 0,-1 0 1,1 0-1,0 0 1,0 0-1,0-1 0,-1 1 1,1 0-1,0-1 1,0 1-1,0 0 0,0-1 1,0 1-1,0-1 1,0 1-1,1-1 1,-1 0-1,0 1 0,0-1 1,0 0-1,0 0 1,0 0-1,1 0 0,-1 0 1,0 0-1,0 0 1,0 0-1,0 0 0,0-1 1,1 1-1,-1 0 1,0-1-1,0 1 0,0-1 1,0 1-1,0-1 1,1-1-1,42-20-1401,-42 21 1297,8-6-566,-7 5 592,0-1 0,0 1 0,1 0 0,-1-1 0,1 2 0,-1-1 0,1 0 0,0 1 0,-1-1 0,1 1 0,0 0 0,0 1-1,0-1 1,0 1 0,0-1 0,0 1 0,8 1 0,-12 0 154,1-1-1,0 1 1,-1-1 0,1 1-1,0 0 1,-1 0-1,1-1 1,-1 1 0,1 0-1,-1 0 1,0-1-1,1 1 1,-1 0 0,0 0-1,0 0 1,1 0-1,-1 0 1,0-1-1,0 1 1,0 0 0,0 0-1,0 0 1,0 0-1,0 0 1,0 0 0,-1 0-1,1-1 1,0 1-1,0 0 1,-1 1 0,-11 26 1408,6-20-1292,0-1 1,-1 0-1,0 0 1,0 0 0,-1-1-1,0-1 1,0 1-1,0-1 1,-1 0-1,1-1 1,-1 0 0,0 0-1,0-1 1,-1-1-1,1 1 1,-1-1-1,1-1 1,-1 0 0,-16 0-1,25-1-237,0 0-1,0 1 1,1-1-1,-1 0 0,0 0 1,0-1-1,1 1 1,-1 0-1,0 0 1,0 0-1,1 0 1,-1-1-1,0 1 0,1 0 1,-1-1-1,0 1 1,1 0-1,-1-1 1,0 1-1,1-1 0,-1 1 1,1-1-1,-1 1 1,1-1-1,-1 1 1,1-1-1,-1 0 1,1 1-1,0-1 0,-1 0 1,1 1-1,0-1 1,-1-1-1,1 0-244,1 0 0,-1 0 0,0 0 0,1 0-1,-1 0 1,1-1 0,-1 1 0,1 0 0,0 1 0,0-1-1,2-3 1,33-43-11202,-11 23-962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18.439"/>
    </inkml:context>
    <inkml:brush xml:id="br0">
      <inkml:brushProperty name="width" value="0.025" units="cm"/>
      <inkml:brushProperty name="height" value="0.025" units="cm"/>
      <inkml:brushProperty name="color" value="#E71224"/>
    </inkml:brush>
  </inkml:definitions>
  <inkml:trace contextRef="#ctx0" brushRef="#br0">1 75 16207,'0'0'4917,"7"-9"-2803,-3 4-1871,0 0-1,0 0 1,1 0-1,0 1 1,0 0-1,0-1 1,0 2-1,1-1 1,-1 1 0,1 0-1,0 0 1,0 0-1,0 1 1,1 0-1,6-2 1,-1 2-108,0 1 0,0-1 0,0 2-1,-1 0 1,14 1 0,-24-1-116,1 0-1,-1 0 1,1 0-1,0 0 0,-1 1 1,1-1-1,-1 0 1,1 1-1,-1 0 1,1-1-1,-1 1 1,0 0-1,1 0 1,-1-1-1,0 1 1,1 0-1,-1 0 0,0 1 1,0-1-1,0 0 1,0 0-1,0 0 1,0 1-1,0-1 1,0 1-1,-1-1 1,1 0-1,0 1 0,-1-1 1,0 1-1,1 0 1,-1-1-1,0 1 1,1-1-1,-1 1 1,0-1-1,0 1 1,0 0-1,-1-1 1,1 1-1,0-1 0,-1 1 1,1-1-1,-1 1 1,1-1-1,-1 1 1,1-1-1,-2 2 1,-3 6 101,0 0 0,-1-1 1,0 0-1,0 0 0,-1 0 1,1-1-1,-2 0 0,1-1 1,-14 10-1,12-10-80,0 1 1,1 1-1,0-1 1,0 1-1,1 1 1,0-1-1,-9 14 0,16-22-40,0 0 0,0 1-1,0-1 1,0 0 0,0 0 0,-1 1-1,1-1 1,0 0 0,0 1-1,0-1 1,0 0 0,0 0-1,0 1 1,0-1 0,0 0-1,0 1 1,0-1 0,0 0-1,0 0 1,0 1 0,0-1-1,1 0 1,-1 1 0,0-1 0,0 0-1,0 0 1,0 1 0,0-1-1,1 0 1,-1 0 0,0 0-1,0 1 1,0-1 0,1 0-1,-1 0 1,0 0 0,0 1-1,1-1 1,-1 0 0,0 0 0,0 0-1,1 0 1,-1 0 0,0 0-1,1 0 1,-1 0 0,0 0-1,0 1 1,1-1 0,-1-1-1,20 2-42,-15-1 12,87-2-2080,1-12-3839,-33-1-883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4.308"/>
    </inkml:context>
    <inkml:brush xml:id="br0">
      <inkml:brushProperty name="width" value="0.025" units="cm"/>
      <inkml:brushProperty name="height" value="0.025" units="cm"/>
      <inkml:brushProperty name="color" value="#E71224"/>
    </inkml:brush>
  </inkml:definitions>
  <inkml:trace contextRef="#ctx0" brushRef="#br0">1 3059 3748,'0'0'10500,"10"1"-6975,40 6-1930,-39-9-1447,-1 0 1,0 0 0,1-1-1,-1 0 1,-1-1-1,1 0 1,0 0 0,-1-1-1,13-9 1,43-19 591,-28 22-523,60-12 0,8-1-144,276-110 45,-233 79-103,384-180 72,-213 86-51,1017-356 79,-1009 390-102,706-292 468,-857 334-204,884-383-234,-182 112-46,-599 241-21,189-53 497,-152 53 261,-288 94-758,-10 3-21,1 0-1,-1-1 1,0-1-1,25-16 1,-42 24-99,0 0 1,-1-1-1,1 1 0,-1-1 1,1 1-1,-1-1 0,1 0 1,-1 1-1,0-1 0,1 1 1,-1-1-1,0 0 0,1 1 1,-1-1-1,0 0 0,0 1 1,0-1-1,1 0 0,-1 0 1,0 1-1,0-1 0,0 0 1,0 1-1,0-1 0,-1 0 1,1 0-1,0-5-1919,0-9-5384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1.443"/>
    </inkml:context>
    <inkml:brush xml:id="br0">
      <inkml:brushProperty name="width" value="0.025" units="cm"/>
      <inkml:brushProperty name="height" value="0.025" units="cm"/>
    </inkml:brush>
  </inkml:definitions>
  <inkml:trace contextRef="#ctx0" brushRef="#br0">0 24 12268,'0'0'7367,"49"23"-5542,-15-23-640,6 0-672,3-4-417,2-2-384,-2-3-1538,-3-5-2947,0 0-7366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6.764"/>
    </inkml:context>
    <inkml:brush xml:id="br0">
      <inkml:brushProperty name="width" value="0.025" units="cm"/>
      <inkml:brushProperty name="height" value="0.025" units="cm"/>
      <inkml:brushProperty name="color" value="#E71224"/>
    </inkml:brush>
  </inkml:definitions>
  <inkml:trace contextRef="#ctx0" brushRef="#br0">16 1 15599,'0'0'6822,"4"75"-5316,-13-36-417,4-1-385,-1 1-447,6-5-225,0-9 0,0-6 0,15-7-32,-1-9 32,8-3-737,1-2-1089,0-13-1056,-1-6-2243,0-9-3555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7.106"/>
    </inkml:context>
    <inkml:brush xml:id="br0">
      <inkml:brushProperty name="width" value="0.025" units="cm"/>
      <inkml:brushProperty name="height" value="0.025" units="cm"/>
      <inkml:brushProperty name="color" value="#E71224"/>
    </inkml:brush>
  </inkml:definitions>
  <inkml:trace contextRef="#ctx0" brushRef="#br0">58 1 9129,'0'0'9577,"-29"73"-7816,19-36-159,-3 0-321,8 1-224,5-3-608,0-5-353,0-5-128,5-8-449,8-5-704,-3-8 128,1-4-288,-5 0-1154,-6-12-1056,-2-4-833,-18-5-2467</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7.433"/>
    </inkml:context>
    <inkml:brush xml:id="br0">
      <inkml:brushProperty name="width" value="0.025" units="cm"/>
      <inkml:brushProperty name="height" value="0.025" units="cm"/>
      <inkml:brushProperty name="color" value="#E71224"/>
    </inkml:brush>
  </inkml:definitions>
  <inkml:trace contextRef="#ctx0" brushRef="#br0">0 30 13933,'0'0'9769,"69"8"-8519,-15-8-482,9-1-383,3-7-225,3 0-128,-6 0-32,-5 4-1121,-10 2-1538,-8 0-2305,-10-3-4517</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7.779"/>
    </inkml:context>
    <inkml:brush xml:id="br0">
      <inkml:brushProperty name="width" value="0.025" units="cm"/>
      <inkml:brushProperty name="height" value="0.025" units="cm"/>
      <inkml:brushProperty name="color" value="#E71224"/>
    </inkml:brush>
  </inkml:definitions>
  <inkml:trace contextRef="#ctx0" brushRef="#br0">222 1 15919,'0'0'5685,"-8"10"-5081,-26 29-279,3 1 1,1 2 0,-34 63-1,60-96-318,-9 19 5,-14 43 0,24-63-14,1 0 0,0 0 0,1 0 0,0 0-1,0 0 1,0 0 0,1 0 0,1 0 0,-1 0 0,1 0 0,2 8 0,-2-14 11,0 0 0,0 0-1,-1 0 1,2 0 0,-1 0 0,0 0 0,0-1 0,1 1 0,-1-1 0,0 1 0,1-1 0,0 1 0,-1-1 0,1 0 0,0 1 0,0-1 0,0 0 0,2 1 0,2 0-5,0 0 0,0 0 0,0-1 0,0 0 0,0 0 0,9 0-1,0-1-733,0-1 0,-1 0-1,1-1 1,26-6 0,2-10-3803,0-6-2412</inkml:trace>
  <inkml:trace contextRef="#ctx0" brushRef="#br0" timeOffset="1">532 192 4356,'0'0'14926,"-30"63"-13741,22-31-64,-2 1-512,2 1-449,5-4-128,3-4 0,0-9-128,11-8-384,7-7-225,3-2-832,3-12-1410,-1-13-2915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8.121"/>
    </inkml:context>
    <inkml:brush xml:id="br0">
      <inkml:brushProperty name="width" value="0.025" units="cm"/>
      <inkml:brushProperty name="height" value="0.025" units="cm"/>
      <inkml:brushProperty name="color" value="#E71224"/>
    </inkml:brush>
  </inkml:definitions>
  <inkml:trace contextRef="#ctx0" brushRef="#br0">327 78 13965,'0'0'5221,"-40"52"-4132,17-17-96,-3 8 64,5 0-128,5-5-352,5-3-417,5-6-96,6-9-160,4-9-705,7-10-96,3-1-1025,-3-5-1601,0-13-3011</inkml:trace>
  <inkml:trace contextRef="#ctx0" brushRef="#br0" timeOffset="1">1 1 8648,'0'0'17329,"64"4"-16817,-15-4-384,3 0-96,-1 0-512,-4 0-1923,-4 0-1216,-7-5-3684</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8.464"/>
    </inkml:context>
    <inkml:brush xml:id="br0">
      <inkml:brushProperty name="width" value="0.025" units="cm"/>
      <inkml:brushProperty name="height" value="0.025" units="cm"/>
      <inkml:brushProperty name="color" value="#E71224"/>
    </inkml:brush>
  </inkml:definitions>
  <inkml:trace contextRef="#ctx0" brushRef="#br0">1 0 4004,'0'0'7623</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8.880"/>
    </inkml:context>
    <inkml:brush xml:id="br0">
      <inkml:brushProperty name="width" value="0.025" units="cm"/>
      <inkml:brushProperty name="height" value="0.025" units="cm"/>
      <inkml:brushProperty name="color" value="#E71224"/>
    </inkml:brush>
  </inkml:definitions>
  <inkml:trace contextRef="#ctx0" brushRef="#br0">66 132 10378,'0'0'14782,"8"1"-13528,6 1-1178,0-1-1,-1-1 0,1 0 1,0 0-1,0-2 1,-1 0-1,1 0 0,-1-1 1,1-1-1,-1 0 0,0-1 1,0-1-1,-1 0 0,0 0 1,0-1-1,12-10 1,-22 16-101,-1 0 1,1-1 0,-1 1 0,1 0 0,-1-1 0,0 0 0,1 1 0,-1-1 0,0 1 0,0-1 0,0 0-1,-1 0 1,1 0 0,0 0 0,-1 0 0,1 1 0,-1-1 0,0 0 0,1 0 0,-1 0 0,0 0-1,0-3 1,-1 3 9,0 0 0,1 1 0,-1-1 0,0 1 0,0 0 0,0-1 0,0 1 0,0 0 0,0-1 0,0 1 0,0 0 0,0 0 0,-1 0-1,1 0 1,-1 0 0,1 0 0,0 0 0,-1 1 0,1-1 0,-1 0 0,0 1 0,1-1 0,-1 1 0,1 0 0,-1 0 0,-2-1 0,-13 0-1,0 0 1,1 0-1,-1 2 1,0 0-1,1 1 1,-1 1-1,-30 8 1,39-8 41,1-1 0,-1 1 1,1 0-1,-1 0 0,1 1 0,0 0 0,0 0 0,1 1 1,-1 0-1,1 0 0,0 1 0,0-1 0,1 1 0,0 1 1,0-1-1,0 1 0,1-1 0,-6 12 0,9-16-12,1 0-1,-1 0 0,0 0 1,0 1-1,1-1 0,-1 0 1,1 0-1,0 1 1,0-1-1,0 0 0,0 0 1,0 1-1,0-1 0,1 0 1,-1 1-1,1-1 0,-1 0 1,1 0-1,0 0 1,0 0-1,0 0 0,2 4 1,0-3 4,0-1 0,0 1 1,0-1-1,0 0 1,0 1-1,0-1 0,1-1 1,-1 1-1,1 0 0,-1-1 1,1 0-1,6 2 1,12 0-429,1 0 0,0-1 0,41-2 0,-47 0-477,41-3-3411,-5-10-2311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9.237"/>
    </inkml:context>
    <inkml:brush xml:id="br0">
      <inkml:brushProperty name="width" value="0.025" units="cm"/>
      <inkml:brushProperty name="height" value="0.025" units="cm"/>
      <inkml:brushProperty name="color" value="#E71224"/>
    </inkml:brush>
  </inkml:definitions>
  <inkml:trace contextRef="#ctx0" brushRef="#br0">343 1 7847,'0'0'10645,"6"10"-9075,9 14-629,-1 1 1,-2 0 0,0 0 0,-2 1 0,-1 0 0,9 41 0,-17-49-827,0 0 0,-1-1 0,-1 1 0,0 0 0,-1-1 0,-2 1 0,1-1 0,-2 1 0,0-1 0,-1-1 0,-1 1 0,-1-1 0,0 0 0,-1-1 0,-13 18 0,-4 1-262,-1-1 1,-2-1-1,-2-1 1,0-2-1,-44 31 0,18-22-2624,16-18-2865,-1-6-6365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5.751"/>
    </inkml:context>
    <inkml:brush xml:id="br0">
      <inkml:brushProperty name="width" value="0.025" units="cm"/>
      <inkml:brushProperty name="height" value="0.025" units="cm"/>
      <inkml:brushProperty name="color" value="#E71224"/>
    </inkml:brush>
  </inkml:definitions>
  <inkml:trace contextRef="#ctx0" brushRef="#br0">80 1 5541,'0'0'1570,"-47"19"-3172,40-16 1634,1 0 353,-3-1 223,4-1-288,3-1-287,-1 0-674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6.916"/>
    </inkml:context>
    <inkml:brush xml:id="br0">
      <inkml:brushProperty name="width" value="0.025" units="cm"/>
      <inkml:brushProperty name="height" value="0.025" units="cm"/>
      <inkml:brushProperty name="color" value="#E71224"/>
    </inkml:brush>
  </inkml:definitions>
  <inkml:trace contextRef="#ctx0" brushRef="#br0">0 5926 7303,'0'0'4276,"17"-5"-1431,-11-1-2585,1 0 0,0 0-1,0 1 1,0 0 0,1 0 0,12-6-1,26-17-32,64-50 2157,-67 50-1908,54-46 0,46-68-209,-87 84-243,103-85 0,34-28 162,-96 80-121,437-353 357,-391 319-416,214-243-1,-47 41 603,429-354 232,-127 121-868,-9 27 55,-113 105-44,-394 341 25,573-512 86,-470 431-8,258-231 239,-360 307-104,112-136 1,-207 226-381,-1 1 2,-1 1 1,1 0 0,-1-1-1,0 1 1,1-1-1,-1 1 1,1-1 0,-1 1-1,0-1 1,0 1 0,1-1-1,-1 1 1,0-1-1,0 1 1,0-1 0,0 1-1,1-1 1,-1 0 0,0 1-1,0-1 1,0 1 0,0-1-1,0 0 1,0 1-1,-1-1 1,1 1 0,0-1-1,-5-7-4562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3.445"/>
    </inkml:context>
    <inkml:brush xml:id="br0">
      <inkml:brushProperty name="width" value="0.025" units="cm"/>
      <inkml:brushProperty name="height" value="0.025" units="cm"/>
    </inkml:brush>
  </inkml:definitions>
  <inkml:trace contextRef="#ctx0" brushRef="#br0">304 59 7079,'1'-1'525,"0"-1"0,-1 1 0,0-1 0,1 0 1,-1 1-1,0-1 0,0 0 0,0 0 0,0 1 0,0-1 0,0 0 1,-1 1-1,1-1 0,-1 0 0,1 1 0,-1-1 0,1 1 1,-1-1-1,0 1 0,0-1 0,0 1 0,0-1 0,0 1 1,-2-2-1,0 1-241,0 0 0,1 0 0,-1 0 0,0 1 0,-1-1 0,1 1 0,0 0 0,0 0 0,0 0 0,-1 1 0,1-1 0,-4 0 0,-2 1-256,0 0-1,0 0 1,-1 0 0,1 1 0,0 1 0,0-1-1,0 2 1,1-1 0,-12 5 0,9 0 63,0-1 1,1 1 0,0 1 0,1 0 0,-1 1 0,1-1 0,1 2 0,0-1 0,0 1 0,1 0 0,0 1 0,1 0-1,0 0 1,1 0 0,0 1 0,1-1 0,0 1 0,1 0 0,0 1 0,1-1 0,0 0 0,0 18 0,2-28-71,1 1 0,-1-1 0,0 1 0,1-1 0,-1 1 0,1 0 0,0-1 0,0 0 1,0 1-1,0-1 0,0 0 0,0 1 0,1-1 0,-1 0 0,1 0 0,0 0 1,0 0-1,-1 0 0,5 3 0,-2-3 24,1 1-1,-1-1 1,1 0 0,-1 0-1,1-1 1,-1 1 0,1-1-1,0 0 1,0 0 0,5 0-1,2-1 80,-1 0 0,1 0 0,-1-1 0,0 0 0,0-1 0,1-1-1,-1 0 1,19-8 0,-15 4-31,-2-1 0,1 0 0,-1-1-1,-1-1 1,1 0 0,-2 0 0,1-1-1,11-16 1,-18 21 0,0 0 0,0-1 0,-1 0 0,0 0 0,0 0 0,-1 0 0,0-1 0,0 1 0,0-1 0,-1 0 0,-1 0 0,1 0 0,-1 0 0,0 0 0,-1 0 0,0 0 0,-2-16 0,2 23-94,0 1 0,0-1 0,0 1 1,0-1-1,-1 0 0,1 1 0,0-1 0,0 1 0,0-1 0,-1 1 0,1-1 0,0 1 0,-1-1 1,1 1-1,0-1 0,-1 1 0,1-1 0,-1 1 0,1 0 0,-1-1 0,1 1 0,-1 0 0,1-1 1,-1 1-1,1 0 0,-1 0 0,1-1 0,-1 1 0,1 0 0,-1 0 0,1 0 0,-1 0 0,0 0 1,1 0-1,-1 0 0,1 0 0,-1 0 0,0 0 0,1 0 0,-1 0 0,1 0 0,-1 0 0,1 1 1,-1-1-1,0 0 0,1 0 0,-1 1 0,1-1 0,-1 0 0,1 1 0,-1-1 0,1 0 0,0 1 1,-1 0-1,-25 25-233,19-15 242,0 0 0,0 0 0,2 1 0,-1-1 0,1 1 0,1 1 0,0-1 0,1 1 0,0-1 0,1 1 0,-1 21 0,3-32-3,0 0 0,1-1-1,-1 1 1,1 0-1,-1 0 1,1-1 0,0 1-1,-1-1 1,1 1-1,0-1 1,0 1 0,0-1-1,1 1 1,-1-1-1,0 0 1,0 1 0,1-1-1,-1 0 1,1 0-1,1 1 1,1 0 8,1 0 1,-1 0 0,1 0-1,0-1 1,-1 0-1,1 0 1,7 1-1,4-1 39,-1-1-1,1 0 1,27-4-1,-27 0-20,0 0 0,0-1-1,0-1 1,-1-1 0,1 0 0,-1-1-1,-1 0 1,0-2 0,0 1-1,-1-2 1,0 1 0,-1-2-1,0 0 1,-1 0 0,11-16 0,-36 70 152,14-41-178,-1 0 0,1 0-1,0 0 1,-1 1 0,1-1-1,0 0 1,0 0 0,0 0 0,0 1-1,0-1 1,0 0 0,0 0-1,0 0 1,0 1 0,1-1-1,-1 0 1,1 0 0,-1 0 0,0 0-1,1 0 1,0 0 0,-1 0-1,1 0 1,0 0 0,-1 0-1,1 0 1,0 0 0,0 0 0,0 0-1,0 0 1,0-1 0,0 1-1,0 0 1,0-1 0,0 1 0,1 0-1,9-1 19,-1 1-1,0-1 1,1-1 0,-1 0-1,0 0 1,1-1 0,-1 0-1,0-1 1,0 0-1,12-6 1,-2 1 11,-19 8-46,0-1 0,0 1 0,-1-1-1,1 1 1,0 0 0,0-1 0,0 1 0,0 0 0,0 0-1,0 0 1,0-1 0,0 1 0,0 0 0,0 0 0,-1 0-1,1 0 1,0 1 0,0-1 0,0 0 0,0 0 0,0 0-1,0 1 1,0-1 0,0 1 0,0-1 0,-1 1 0,1-1-1,0 1 1,0-1 0,-1 1 0,1-1 0,0 1 0,-1 0-1,2 0 1,2 35 597,0 5-1441,-3-40 687,-1 1-1,1-1 1,-1 0-1,1 0 1,0 0 0,-1 1-1,1-1 1,0 0-1,0 0 1,0 0 0,0 0-1,0 0 1,0-1 0,0 1-1,0 0 1,1 0-1,-1-1 1,0 1 0,0 0-1,1-1 1,-1 0 0,0 1-1,1-1 1,-1 0-1,0 1 1,1-1 0,0 0-1,4 0-1130,-1 0 0,0 0-1,0 0 1,1 0 0,-1-1 0,8-2-1,16-10-6349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8.068"/>
    </inkml:context>
    <inkml:brush xml:id="br0">
      <inkml:brushProperty name="width" value="0.025" units="cm"/>
      <inkml:brushProperty name="height" value="0.025" units="cm"/>
      <inkml:brushProperty name="color" value="#E71224"/>
    </inkml:brush>
  </inkml:definitions>
  <inkml:trace contextRef="#ctx0" brushRef="#br0">31 0 12139,'0'0'9065,"-1"12"-8045,-11 52-376,7-41-557,0 1 0,2 0 0,0 0-1,1 28 1,3-51-117,-1-1 0,0 0 0,0 1 1,0-1-1,0 1 0,1-1 0,-1 0 0,0 1 0,1-1 0,-1 0 0,0 1 0,0-1 1,1 0-1,-1 0 0,0 1 0,1-1 0,-1 0 0,1 0 0,-1 0 0,0 1 0,1-1 1,-1 0-1,1 0 0,-1 0 0,0 0 0,1 0 0,-1 0 0,1 0 0,-1 0 1,1 0-1,-1 0 0,0 0 0,1 0 0,-1 0 0,1 0 0,0-1 0,16-4-1037,-9-2-146,0 0 0,-1 0 0,0-1 0,0 0 0,-1 0-1,0-1 1,8-13 0,7-14-4253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8.415"/>
    </inkml:context>
    <inkml:brush xml:id="br0">
      <inkml:brushProperty name="width" value="0.025" units="cm"/>
      <inkml:brushProperty name="height" value="0.025" units="cm"/>
      <inkml:brushProperty name="color" value="#E71224"/>
    </inkml:brush>
  </inkml:definitions>
  <inkml:trace contextRef="#ctx0" brushRef="#br0">55 1 6598,'0'0'11851,"-26"63"-11018,16-29-32,-3 2-289,8-2-287,5-5-129,0-6-96,0-7-993,16-8 288,-5-7-192,-1-1-864,-8-4-2051,-2-6-2498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8.772"/>
    </inkml:context>
    <inkml:brush xml:id="br0">
      <inkml:brushProperty name="width" value="0.025" units="cm"/>
      <inkml:brushProperty name="height" value="0.025" units="cm"/>
      <inkml:brushProperty name="color" value="#E71224"/>
    </inkml:brush>
  </inkml:definitions>
  <inkml:trace contextRef="#ctx0" brushRef="#br0">1 57 10890,'0'0'7784,"68"-4"-6471,-26 2-448,12-3-481,5-1-224,4 0-128,0 1-961,-1-3-1441,-12-1-2498,-9-3-2531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9.114"/>
    </inkml:context>
    <inkml:brush xml:id="br0">
      <inkml:brushProperty name="width" value="0.025" units="cm"/>
      <inkml:brushProperty name="height" value="0.025" units="cm"/>
      <inkml:brushProperty name="color" value="#E71224"/>
    </inkml:brush>
  </inkml:definitions>
  <inkml:trace contextRef="#ctx0" brushRef="#br0">0 28 13164,'0'0'8521,"54"-6"-7785,-9-2-351,4 2-321,3 1-64,-5 3-1089,-4 2-1858,-12 0-673,-13 0-512,-13 1-1601</inkml:trace>
  <inkml:trace contextRef="#ctx0" brushRef="#br0" timeOffset="1">25 151 9929,'0'0'6919,"56"14"-5734,-11-18-384,7-7-481,6 0-288,-8-1-1025,-6 1-4068,-8 0-2049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9.472"/>
    </inkml:context>
    <inkml:brush xml:id="br0">
      <inkml:brushProperty name="width" value="0.025" units="cm"/>
      <inkml:brushProperty name="height" value="0.025" units="cm"/>
      <inkml:brushProperty name="color" value="#E71224"/>
    </inkml:brush>
  </inkml:definitions>
  <inkml:trace contextRef="#ctx0" brushRef="#br0">60 9 13549,'0'0'3075,"-32"47"-1986,21-21-128,6 4-193,-2 1-127,3-3-417,4-2-128,0-7-64,9-2-192,4-9-737,-1-7-224,3-1-1345,-3-9-2947</inkml:trace>
  <inkml:trace contextRef="#ctx0" brushRef="#br0" timeOffset="1">177 1 15310,'0'0'2787,"-19"54"-1634,15-27 0,-1 4-416,5-1-321,0-2-287,0-4-97,3-3-32,3-5-289,-5-6-255,5-2-481,-6-5-417,-11-6-8423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9.813"/>
    </inkml:context>
    <inkml:brush xml:id="br0">
      <inkml:brushProperty name="width" value="0.025" units="cm"/>
      <inkml:brushProperty name="height" value="0.025" units="cm"/>
      <inkml:brushProperty name="color" value="#E71224"/>
    </inkml:brush>
  </inkml:definitions>
  <inkml:trace contextRef="#ctx0" brushRef="#br0">1 64 12876,'0'0'6951,"68"-20"-5830,-21 15-417,5 1-543,4 0-97,-4 0-224,-3-1-1794,-9-4-3620,-6-3-3554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0.172"/>
    </inkml:context>
    <inkml:brush xml:id="br0">
      <inkml:brushProperty name="width" value="0.025" units="cm"/>
      <inkml:brushProperty name="height" value="0.025" units="cm"/>
      <inkml:brushProperty name="color" value="#E71224"/>
    </inkml:brush>
  </inkml:definitions>
  <inkml:trace contextRef="#ctx0" brushRef="#br0">26 146 14221,'0'0'9337,"11"-1"-8365,7-1-927,0-1 1,0 0 0,-1-2-1,1 0 1,-1 0-1,0-2 1,-1 0 0,0-1-1,0-1 1,-1 0-1,1-1 1,12-12-1,-27 21-43,0 0-1,0 0 1,1 1-1,-1-1 0,0 0 1,-1 0-1,1 0 0,0 0 1,0 0-1,0 0 0,-1 0 1,1 0-1,0-1 0,-1 1 1,1 0-1,-1 0 1,1-1-1,-1 1 0,0 0 1,0 0-1,1-1 0,-1 1 1,0 0-1,0-1 0,0 1 1,0 0-1,-1-1 0,1-1 1,-2 1-2,1 1 0,-1 0 0,1 0 1,-1 0-1,0 0 0,1 0 0,-1 0 0,0 0 0,0 0 1,0 1-1,1-1 0,-1 0 0,0 1 0,0 0 0,0 0 1,-3-1-1,-8 1-17,1-1 0,-1 2 0,1-1 0,-24 6 0,25-2-29,0 0 1,0 1 0,0 0-1,0 1 1,1 1-1,0-1 1,-16 15 0,20-16 34,0 1 0,1-1 1,-1 1-1,1 0 0,0 1 1,1-1-1,-1 1 0,1 0 1,1 0-1,-1 0 0,1 0 1,-3 13-1,6-19 17,0 1 0,0 0 0,0 0 0,0 0 0,0-1 0,1 1 1,-1 0-1,1 0 0,-1-1 0,1 1 0,-1 0 0,1-1 0,0 1 0,0-1 0,0 1 0,0-1 0,0 1 1,0-1-1,0 0 0,1 1 0,-1-1 0,0 0 0,1 0 0,-1 0 0,1 0 0,-1 0 0,1 0 0,-1 0 0,1-1 1,0 1-1,-1-1 0,1 1 0,0-1 0,2 1 0,10 2 11,-1 0 1,1-1-1,18 0 1,-28-2-13,106 2-1538,-1-14-3537,-40-3-669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1.013"/>
    </inkml:context>
    <inkml:brush xml:id="br0">
      <inkml:brushProperty name="width" value="0.025" units="cm"/>
      <inkml:brushProperty name="height" value="0.025" units="cm"/>
      <inkml:brushProperty name="color" value="#E71224"/>
    </inkml:brush>
  </inkml:definitions>
  <inkml:trace contextRef="#ctx0" brushRef="#br0">1736 103 8040,'-12'-5'2274,"-34"-12"-1612,0 1 0,-80-15 0,48 17-681,0 4 0,0 4 0,-1 3 0,1 3 0,-1 4 0,1 3 0,0 4 0,-84 22 0,93-14 641,2 3-1,0 3 1,1 3 0,-106 62-1,146-73-355,2 1 1,0 1-1,1 0 0,1 2 0,-36 43 0,46-47-201,1 0 0,0 0 0,1 1 0,1 0-1,1 1 1,0 0 0,1 0 0,2 0 0,-7 34 0,9-27-29,1 0 1,1 0-1,0 0 0,3 1 0,0-1 1,1-1-1,2 1 0,0 0 0,2-1 1,1 0-1,1-1 0,17 34 0,-17-41-17,1 0 0,0-1 0,2-1 0,-1 1 0,2-2 0,0 0 0,1-1 0,0 0-1,1-1 1,0 0 0,1-1 0,0-1 0,1-1 0,0 0 0,0-1 0,1-1 0,30 8 0,-21-10 40,-1-1 1,1-1-1,1-1 0,-1-2 1,0 0-1,0-2 1,0-1-1,0-1 1,-1-2-1,1 0 1,29-12-1,17-11 422,-3-3 0,111-66 0,-92 45-214,-2-4 0,-3-4 0,107-100 0,-153 124-313,-2-3 1,-2-1 0,37-57 0,-52 67-113,-1 0 1,-2-1-1,-1-1 1,-2 0-1,16-59 1,-26 79-80,0-1 1,0 0 0,-1 0 0,-1 0 0,0-17 0,-2 28-6,1 0 0,0 0 0,-1 0 0,1 0 0,-1 1 0,0-1 0,0 0 0,0 0 0,0 1 0,-1-1 0,1 0 0,-1 1 0,1-1 1,-1 1-1,0 0 0,0 0 0,0 0 0,0 0 0,0 0 0,-1 0 0,1 0 0,-1 0 0,1 1 0,-1 0 0,1-1 0,-1 1 1,0 0-1,0 0 0,-5-1 0,-36-4-6607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1.573"/>
    </inkml:context>
    <inkml:brush xml:id="br0">
      <inkml:brushProperty name="width" value="0.025" units="cm"/>
      <inkml:brushProperty name="height" value="0.025" units="cm"/>
      <inkml:brushProperty name="color" value="#E71224"/>
    </inkml:brush>
  </inkml:definitions>
  <inkml:trace contextRef="#ctx0" brushRef="#br0">0 18 12588,'0'0'6182,"56"3"-14190,-49-24-31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1.918"/>
    </inkml:context>
    <inkml:brush xml:id="br0">
      <inkml:brushProperty name="width" value="0.025" units="cm"/>
      <inkml:brushProperty name="height" value="0.025" units="cm"/>
      <inkml:brushProperty name="color" value="#E71224"/>
    </inkml:brush>
  </inkml:definitions>
  <inkml:trace contextRef="#ctx0" brushRef="#br0">30 1 4740,'0'0'16977,"-29"31"-17298,41-27-1633,1-4-1345,-2 0-1922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3.605"/>
    </inkml:context>
    <inkml:brush xml:id="br0">
      <inkml:brushProperty name="width" value="0.05" units="cm"/>
      <inkml:brushProperty name="height" value="0.05" units="cm"/>
    </inkml:brush>
  </inkml:definitions>
  <inkml:trace contextRef="#ctx0" brushRef="#br0">423 2 18972,'2'-1'1192,"-13"6"-1088,-10 4-64,-13 14 192,-4 7-152,-10 15-24,-1 4 8,-1 6-32,2 0-32,6-3 16,5-3-136,11-11-456,7-9 288,18-27 176,1-10-80,17-27-56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3.777"/>
    </inkml:context>
    <inkml:brush xml:id="br0">
      <inkml:brushProperty name="width" value="0.025" units="cm"/>
      <inkml:brushProperty name="height" value="0.025" units="cm"/>
    </inkml:brush>
  </inkml:definitions>
  <inkml:trace contextRef="#ctx0" brushRef="#br0">102 99 11371,'0'0'12166,"-10"9"-10730,6-5-1373,-11 9 733,2 0 0,-20 25 0,30-35-732,0 0-1,1 0 1,-1 1-1,1-1 1,0 1-1,0 0 1,0-1-1,1 1 1,-1 0-1,1 0 1,0 0 0,0 0-1,0 0 1,1 0-1,-1 1 1,1-1-1,0 0 1,0 0-1,1 0 1,-1 0-1,2 5 1,-1-7-60,0 0 0,1-1-1,-1 1 1,1 0 0,-1-1 0,1 1 0,0-1-1,-1 0 1,1 0 0,0 1 0,0-1-1,0 0 1,0-1 0,0 1 0,0 0 0,0 0-1,0-1 1,0 0 0,0 1 0,1-1 0,-1 0-1,0 0 1,0 0 0,0 0 0,0 0 0,0-1-1,4 0 1,0 0 19,-1 1-1,0-2 0,0 1 1,0 0-1,0-1 0,-1 0 1,1 0-1,0-1 1,-1 1-1,9-7 0,6-12-5,-1-2 0,-1 0-1,-1-1 1,-2 0 0,0-1-1,-1-1 1,16-47 0,-23 52 9,-18 35 30,-16 36 11,24-41-59,0 0-1,1 0 1,0 0 0,1 0-1,0 1 1,1-1 0,0 0-1,0 16 1,1-21-238,0 0 0,1 0 1,0 0-1,-1 0 0,1 0 0,1 0 1,-1 0-1,1-1 0,3 8 0,-3-9-261,-1 0 0,1 0 1,0 0-1,0 0 0,0 0 0,0 0 0,0 0 0,1-1 0,-1 1 0,0-1 0,1 1 0,-1-1 0,1 0 0,-1 0 0,6 1 0,30 3-9497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2.260"/>
    </inkml:context>
    <inkml:brush xml:id="br0">
      <inkml:brushProperty name="width" value="0.025" units="cm"/>
      <inkml:brushProperty name="height" value="0.025" units="cm"/>
      <inkml:brushProperty name="color" value="#E71224"/>
    </inkml:brush>
  </inkml:definitions>
  <inkml:trace contextRef="#ctx0" brushRef="#br0">0 0 13581,'0'0'5669</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08.756"/>
    </inkml:context>
    <inkml:brush xml:id="br0">
      <inkml:brushProperty name="width" value="0.025" units="cm"/>
      <inkml:brushProperty name="height" value="0.025" units="cm"/>
      <inkml:brushProperty name="color" value="#E71224"/>
    </inkml:brush>
  </inkml:definitions>
  <inkml:trace contextRef="#ctx0" brushRef="#br0">0 120 8200,'0'0'5760,"11"3"-5723,26 6 356,0-2 0,1-2 0,-1-1 0,1-1 0,0-3 0,43-4 0,2-6 383,149-39 0,-138 24-660,1 4 0,0 4 0,185-8 0,-86 33-338,-94-2-1865,2-4-3793,-24-3-3478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1.715"/>
    </inkml:context>
    <inkml:brush xml:id="br0">
      <inkml:brushProperty name="width" value="0.025" units="cm"/>
      <inkml:brushProperty name="height" value="0.025" units="cm"/>
      <inkml:brushProperty name="color" value="#E71224"/>
    </inkml:brush>
  </inkml:definitions>
  <inkml:trace contextRef="#ctx0" brushRef="#br0">113 0 6854,'-18'56'3236,"-4"-2"-1,4-3 64,0-9-1698,2-8 353,5-8-545,4-14-768,5-12-161,2-12-447,0 2 95,4 3-513,1 6-287,6 1-289,-2 9-673,-2 9-1825,-5-5-1282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2.107"/>
    </inkml:context>
    <inkml:brush xml:id="br0">
      <inkml:brushProperty name="width" value="0.025" units="cm"/>
      <inkml:brushProperty name="height" value="0.025" units="cm"/>
      <inkml:brushProperty name="color" value="#E71224"/>
    </inkml:brush>
  </inkml:definitions>
  <inkml:trace contextRef="#ctx0" brushRef="#br0">1 1 15118,'0'0'1922,"59"51"-1826,-16-51 0,13 0-64,2 0-96,5-4-1954,2-1-1185,3-7-929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3.289"/>
    </inkml:context>
    <inkml:brush xml:id="br0">
      <inkml:brushProperty name="width" value="0.025" units="cm"/>
      <inkml:brushProperty name="height" value="0.025" units="cm"/>
      <inkml:brushProperty name="color" value="#E71224"/>
    </inkml:brush>
  </inkml:definitions>
  <inkml:trace contextRef="#ctx0" brushRef="#br0">984 1 13581,'0'0'1409,"-73"51"-384,53-33-544,11-5-449,5-4-673,4-6-352,6-3-1601,1-1-802</inkml:trace>
  <inkml:trace contextRef="#ctx0" brushRef="#br0" timeOffset="1">102 857 11275,'0'0'352,"-52"55"321,32-36-257,9-6-416,4-9-1345,1-4-737,1 0-2499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3.629"/>
    </inkml:context>
    <inkml:brush xml:id="br0">
      <inkml:brushProperty name="width" value="0.025" units="cm"/>
      <inkml:brushProperty name="height" value="0.025" units="cm"/>
      <inkml:brushProperty name="color" value="#E71224"/>
    </inkml:brush>
  </inkml:definitions>
  <inkml:trace contextRef="#ctx0" brushRef="#br0">73 1 12588,'0'0'288,"-45"55"609,29-30 64,9-7-801,3-6-128,4-4-608,0-6-1763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3.969"/>
    </inkml:context>
    <inkml:brush xml:id="br0">
      <inkml:brushProperty name="width" value="0.025" units="cm"/>
      <inkml:brushProperty name="height" value="0.025" units="cm"/>
      <inkml:brushProperty name="color" value="#E71224"/>
    </inkml:brush>
  </inkml:definitions>
  <inkml:trace contextRef="#ctx0" brushRef="#br0">123 1 14734,'0'0'1377,"-88"75"193,64-48-673,14-15-673,20-24-929,14-22-1761,5-9-2307</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1.372"/>
    </inkml:context>
    <inkml:brush xml:id="br0">
      <inkml:brushProperty name="width" value="0.025" units="cm"/>
      <inkml:brushProperty name="height" value="0.025" units="cm"/>
      <inkml:brushProperty name="color" value="#E71224"/>
    </inkml:brush>
  </inkml:definitions>
  <inkml:trace contextRef="#ctx0" brushRef="#br0">65 0 11627,'-9'56'1537,"-2"-4"33,7-4 224,4-3-962,0-9-639,6-6-193,8-4-1666,1-2-1921,1-1-609</inkml:trace>
  <inkml:trace contextRef="#ctx0" brushRef="#br0" timeOffset="1">104 561 3523,'-7'72'2146,"-9"9"-544,0 4-481,3 2 64,-3 3-160,2-4 128,3-6 160,2-1-160,7-8-704,2-8-321,0-5-705,2 1-1056,7-2-33,-4 2 193,-3-1-32,-2 5-1378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2.602"/>
    </inkml:context>
    <inkml:brush xml:id="br0">
      <inkml:brushProperty name="width" value="0.025" units="cm"/>
      <inkml:brushProperty name="height" value="0.025" units="cm"/>
      <inkml:brushProperty name="color" value="#E71224"/>
    </inkml:brush>
  </inkml:definitions>
  <inkml:trace contextRef="#ctx0" brushRef="#br0">714 0 16688,'0'0'4484</inkml:trace>
  <inkml:trace contextRef="#ctx0" brushRef="#br0" timeOffset="1">1 633 14478,'0'0'2594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42.947"/>
    </inkml:context>
    <inkml:brush xml:id="br0">
      <inkml:brushProperty name="width" value="0.025" units="cm"/>
      <inkml:brushProperty name="height" value="0.025" units="cm"/>
      <inkml:brushProperty name="color" value="#E71224"/>
    </inkml:brush>
  </inkml:definitions>
  <inkml:trace contextRef="#ctx0" brushRef="#br0">0 1 13965,'0'0'3492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4.353"/>
    </inkml:context>
    <inkml:brush xml:id="br0">
      <inkml:brushProperty name="width" value="0.025" units="cm"/>
      <inkml:brushProperty name="height" value="0.025" units="cm"/>
    </inkml:brush>
  </inkml:definitions>
  <inkml:trace contextRef="#ctx0" brushRef="#br0">222 85 10922,'0'0'4885,"1"-10"-2050,-1 9-2792,1-2 73,-1 1 0,1-1 0,-1 1 0,0 0 0,0-1 1,0 1-1,0-1 0,0 1 0,0-1 0,-1 1 0,1-1 0,-1 1 0,0 0 1,0-1-1,0 1 0,0 0 0,0 0 0,0-1 0,0 1 0,-1 0 1,1 0-1,-1 1 0,0-1 0,1 0 0,-1 0 0,0 1 0,0-1 1,0 1-1,0 0 0,0-1 0,-1 1 0,1 0 0,0 0 0,0 0 0,-1 1 1,-4-2-1,2 1-67,-1 1 1,1-1-1,0 1 1,-1 0-1,1 1 0,-1-1 1,1 1-1,0 0 1,0 0-1,-1 1 1,1 0-1,0 0 1,0 0-1,0 0 0,1 1 1,-1-1-1,1 1 1,-1 1-1,1-1 1,0 1-1,0-1 1,0 1-1,1 0 0,-1 0 1,-2 6-1,-1 0 15,1 1 1,0-1-1,1 1 0,0 0 0,0 1 0,1-1 0,1 1 1,0-1-1,1 1 0,-2 18 0,4-29-49,0 1-1,0 0 1,0 0-1,0 0 1,0 0-1,0-1 1,1 1-1,-1 0 1,1 0-1,-1 0 1,1-1-1,-1 1 1,1 0 0,0-1-1,0 1 1,0 0-1,0-1 1,0 1-1,0-1 1,0 0-1,1 1 1,-1-1-1,0 0 1,3 2-1,0-2 40,-1 1 0,0-1 0,1 0 1,-1 0-1,1 0 0,0 0 0,-1-1 0,1 1 0,0-1 0,-1 0 0,7-1 0,1 0 122,-1-1-1,0 0 1,0 0 0,0-1 0,0 0 0,-1-1 0,1 0 0,11-7-1,-13 5-50,1 0 0,-1 0 0,0-1-1,-1 0 1,0-1 0,0 1-1,0-1 1,-1-1 0,0 1 0,7-15-1,-18 36-1045,1 1 0,1-1 0,0 1-1,-1 19 1,8 5-5187,6-22 247</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1.029"/>
    </inkml:context>
    <inkml:brush xml:id="br0">
      <inkml:brushProperty name="width" value="0.025" units="cm"/>
      <inkml:brushProperty name="height" value="0.025" units="cm"/>
      <inkml:brushProperty name="color" value="#E71224"/>
    </inkml:brush>
  </inkml:definitions>
  <inkml:trace contextRef="#ctx0" brushRef="#br0">50 0 10474,'0'0'10314,"-24"74"-9930,13-29-256,0 6-64,8 1-32,3 0-32,0-3-224,2-3-865,9-5-1121,-4-4-2755,-2-7-4356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2.433"/>
    </inkml:context>
    <inkml:brush xml:id="br0">
      <inkml:brushProperty name="width" value="0.025" units="cm"/>
      <inkml:brushProperty name="height" value="0.025" units="cm"/>
      <inkml:brushProperty name="color" value="#E71224"/>
    </inkml:brush>
  </inkml:definitions>
  <inkml:trace contextRef="#ctx0" brushRef="#br0">0 66 14926,'246'16'808,"326"29"-7866,-398-27 8818,1 3 4636,-132-15-6210,0-3-1,1-1 1,-1-2 0,1-2 0,-1-2 0,0-2-1,0-1 1,0-3 0,63-23 0,-20-2-451,-53 20-43,2 1-1,0 1 1,1 2 0,0 1 0,47-5 0,-81 14 321,-1 1 0,1 0 1,0 0-1,0 0 0,-1 0 1,1 0-1,0 0 0,0 0 1,-1 0-1,1 1 0,0-1 1,0 1-1,-1-1 0,1 1 1,-1 0-1,1-1 0,-1 1 1,1 0-1,-1 0 0,1 0 1,-1 0-1,0 1 0,1-1 1,-1 0-1,0 0 1,0 1-1,0-1 0,0 1 1,0-1-1,0 1 0,0-1 1,-1 1-1,1 0 0,-1-1 1,1 1-1,-1 0 0,1-1 1,-1 1-1,0 0 0,0 3 1,1-2 68,-1 1 0,1-1 0,0 1 0,0-1 0,0 0 0,1 1 0,-1-1 0,1 0 1,0 0-1,0 0 0,2 3 0,-2-5-176,-1 1 1,1-1 0,0 0 0,-1 0-1,1 0 1,0 0 0,0-1-1,0 1 1,-1 0 0,1-1-1,0 1 1,0-1 0,0 0 0,0 1-1,0-1 1,0 0 0,0 0-1,0-1 1,0 1 0,0 0-1,0 0 1,2-2 0,33-9-5459</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3.240"/>
    </inkml:context>
    <inkml:brush xml:id="br0">
      <inkml:brushProperty name="width" value="0.025" units="cm"/>
      <inkml:brushProperty name="height" value="0.025" units="cm"/>
      <inkml:brushProperty name="color" value="#E71224"/>
    </inkml:brush>
  </inkml:definitions>
  <inkml:trace contextRef="#ctx0" brushRef="#br0">0 1 10570,'0'0'5669,"0"10"-4467,1-4-1025,-1 1 1,1-1 0,0 0 0,0 0-1,0 0 1,1 0 0,0 0 0,0-1-1,1 1 1,0-1 0,0 1 0,0-1-1,0 0 1,1 0 0,0 0 0,0 0 0,0-1-1,1 0 1,8 7 0,27 20 425,1-1 0,2-2 0,80 39 0,146 48-269,-256-109-315,16 5-70,-1 1-645,1-1-1,37 8 0,-66-19 633,0 0-1,1 1 1,-1-1-1,0 0 0,0 0 1,0 0-1,1 0 0,-1 0 1,0 0-1,0 0 1,1 0-1,-1 0 0,0 0 1,0 1-1,0-1 0,1 0 1,-1 0-1,0 0 1,0-1-1,1 1 0,-1 0 1,0 0-1,0 0 0,1 0 1,-1 0-1,0 0 0,0 0 1,1 0-1,-1 0 1,0 0-1,0-1 0,0 1 1,1 0-1,-1 0 0,0 0 1,0 0-1,0-1 1,0 1-1,0 0 0,1 0 1,-1 0-1,0-1 0,0 1 1,0-1-1,-7-10-1646,-18-11-967,-44-12-3675,24 17 369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3.629"/>
    </inkml:context>
    <inkml:brush xml:id="br0">
      <inkml:brushProperty name="width" value="0.025" units="cm"/>
      <inkml:brushProperty name="height" value="0.025" units="cm"/>
      <inkml:brushProperty name="color" value="#E71224"/>
    </inkml:brush>
  </inkml:definitions>
  <inkml:trace contextRef="#ctx0" brushRef="#br0">74 376 7111,'0'0'1543,"-10"5"111,-30 17-79,38-22-1428,1 1 0,-1 0-1,1 0 1,-1 0 0,1 0 0,0 0-1,0 0 1,-1 0 0,1 1-1,0-1 1,0 0 0,0 1 0,0-1-1,0 1 1,1-1 0,-1 1 0,0-1-1,1 1 1,-1-1 0,1 1-1,0 0 1,-1-1 0,1 1 0,0 0-1,0-1 1,0 1 0,0 0-1,0 0 1,0-1 0,1 1 0,-1 0-1,0-1 1,1 1 0,0-1 0,-1 1-1,1-1 1,0 1 0,0-1-1,-1 1 1,1-1 0,0 1 0,1-1-1,-1 0 1,2 2 0,6 7 414,-1-2 1,1 1-1,1-2 1,13 10-1,-23-16-516,10 5 286,1 1 1,0-2-1,0 0 1,0 0-1,1-1 1,16 5 0,-22-8-208,1 1 0,0-1 0,0 0 0,0-1 0,0 1 0,0-2 0,0 1 0,0-1 0,0 0 1,0 0-1,-1 0 0,13-5 0,-16 4-49,0-1-1,0 1 1,0 0 0,0-1 0,-1 0-1,1 0 1,-1 0 0,1 0 0,-1 0-1,0 0 1,0 0 0,-1-1-1,1 1 1,-1-1 0,1 1 0,-1-1-1,0 0 1,-1 1 0,1-1 0,0 0-1,-1 0 1,0-3 0,1-6 24,-1 1 1,-1 0 0,0 0-1,0 0 1,-6-20 0,-2 6-68,0 0 1,-2 1 0,-1 0-1,-1 1 1,-1 0 0,-25-31-1,13 23-37,0 1 0,-2 2 0,-54-45 0,67 60-98,30 19-152,7 4 191,15 2-279,0-1 0,0-2 0,1-2 1,41 2-1,155-4-8513,-129-7-1447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4.799"/>
    </inkml:context>
    <inkml:brush xml:id="br0">
      <inkml:brushProperty name="width" value="0.025" units="cm"/>
      <inkml:brushProperty name="height" value="0.025" units="cm"/>
      <inkml:brushProperty name="color" value="#E71224"/>
    </inkml:brush>
  </inkml:definitions>
  <inkml:trace contextRef="#ctx0" brushRef="#br0">0 76 4901,'0'0'6646,"3"-10"-3064,0-2-2633,-2 8-594,-1-1-1,1 1 1,0 0 0,1 0-1,-1 0 1,1 0-1,0 0 1,0 0-1,4-5 1,-6 8-306,0 1 0,0 0 1,0-1-1,0 1 0,1 0 0,-1-1 0,0 1 1,0 0-1,0-1 0,0 1 0,0 0 1,1 0-1,-1-1 0,0 1 0,0 0 0,1 0 1,-1-1-1,0 1 0,0 0 0,1 0 1,-1 0-1,0-1 0,0 1 0,1 0 0,-1 0 1,0 0-1,1 0 0,-1 0 0,0 0 1,1 0-1,-1 0 0,0 0 0,1 0 0,-1 0 1,0 0-1,1 0 0,-1 0 0,0 0 1,1 0-1,-1 0 0,0 0 0,1 0 0,-1 0 1,0 0-1,1 1 0,-1-1 0,0 0 1,0 0-1,1 0 0,-1 1 0,0-1 0,0 0 1,1 0-1,-1 1 0,0-1 0,0 0 1,0 0-1,1 1 0,-1-1 0,0 0 0,0 1 1,0-1-1,0 0 0,0 1 0,0-1 0,0 0 1,0 1-1,0-1 0,5 28 344,-5-25-269,4 39 324,37 284 172,-39-320 158,0-12-302,1-30-162,-2-51-324,-1 83 14,-9-83-101,8 78 95,0 1 0,-1 0-1,0 0 1,-1-1 0,0 2 0,0-1 0,-1 0 0,-5-8 0,5 14 278,4 10-262,11 12-117,-5-17 24,0 1-1,0-1 0,1-1 1,-1 1-1,1-1 0,-1 0 1,1-1-1,0 1 1,-1-1-1,1-1 0,10 1 1,1-1-857,0-1 1,0 0-1,21-6 0,-23 3-1499,-1 0-1,0-2 0,24-12 1,-4 0-6256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5.172"/>
    </inkml:context>
    <inkml:brush xml:id="br0">
      <inkml:brushProperty name="width" value="0.025" units="cm"/>
      <inkml:brushProperty name="height" value="0.025" units="cm"/>
      <inkml:brushProperty name="color" value="#E71224"/>
    </inkml:brush>
  </inkml:definitions>
  <inkml:trace contextRef="#ctx0" brushRef="#br0">75 89 11115,'0'0'8205,"-9"11"-7501,1 0-514,1 0-1,0 0 1,0 0-1,1 1 1,0 0-1,1 0 1,1 0-1,0 1 1,1 0-1,0 0 1,0-1-1,2 2 1,-1 22-1,2-35-179,0 1 0,0-1 0,1 1 0,-1-1-1,0 0 1,1 1 0,-1-1 0,1 0 0,-1 1-1,1-1 1,0 0 0,0 1 0,-1-1 0,1 0-1,0 0 1,0 0 0,0 0 0,0 0 0,1 0-1,-1 0 1,0 0 0,0 0 0,0-1-1,1 1 1,-1 0 0,0-1 0,1 1 0,-1-1-1,1 0 1,-1 1 0,0-1 0,1 0 0,-1 0-1,1 0 1,-1 0 0,1 0 0,-1 0 0,1 0-1,-1 0 1,0-1 0,3 0 0,1 0 46,-1 0 1,1 0-1,0 0 1,-1-1-1,1 0 1,-1 0-1,0 0 1,1-1-1,-1 0 1,0 1-1,5-7 0,1-3 94,-2 0-1,0-1 1,0 0-1,-1 0 1,0-1-1,-2 0 1,1 0-1,-2 0 1,0-1-1,0 1 1,-2-1-1,0 0 1,0 0-1,-2 0 1,0-21-1,-4 30 80,-3 12-171,-5 13-46,6-2 6,1-1 0,0 1-1,-3 28 1,6-36-17,1-1 0,1 1 0,-1 0 0,2-1 0,-1 1-1,1 0 1,0-1 0,1 1 0,3 9 0,-4-16-32,1 1-1,-1-1 1,1 0-1,0 1 1,0-1 0,0 0-1,0 0 1,0-1-1,0 1 1,0 0 0,1-1-1,-1 1 1,1-1-1,-1 1 1,1-1 0,0 0-1,-1 0 1,1-1-1,0 1 1,0 0 0,-1-1-1,1 0 1,0 0-1,0 0 1,0 0 0,5-1-1,-2 1-112,1-1 1,0 0-1,0 0 0,-1-1 1,1 0-1,-1 0 0,1 0 1,-1-1-1,12-7 0,-10 4-421,0 0-1,-1-1 0,0-1 1,0 1-1,0-1 0,-1 0 1,0-1-1,0 1 0,8-20 1,-6 8-1582,0-1 1,-2 0-1,7-34 0,-3-1-2193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5.700"/>
    </inkml:context>
    <inkml:brush xml:id="br0">
      <inkml:brushProperty name="width" value="0.025" units="cm"/>
      <inkml:brushProperty name="height" value="0.025" units="cm"/>
      <inkml:brushProperty name="color" value="#E71224"/>
    </inkml:brush>
  </inkml:definitions>
  <inkml:trace contextRef="#ctx0" brushRef="#br0">50 1 3523,'0'0'15503,"1"10"-15209,1 3-179,1 1 0,0-1 0,1 0 0,0 0 0,1 0 1,7 13-1,-2-2 129,-2 0 0,0 1 0,-2 0 1,0 0-1,-2 0 0,2 46 0,3 12 705,-9-93 1116,1 4-1965,0-1 1,0 1-1,-1 0 1,0-1-1,-1 1 0,1-1 1,-1 1-1,-2-8 0,-2 3-52,-1 1 0,0-1-1,0 1 1,-1 1 0,0-1-1,-11-10 1,14 15-32,1 1 0,-1 0 0,-1 1-1,1-1 1,0 1 0,-1 0 0,0 0 0,0 0 0,0 0-1,0 1 1,0 0 0,0 0 0,0 0 0,-1 1 0,-7-1 0,19 16-145,1-8 143,0-1 0,0 0 0,1-1 0,-1 1 0,1-1-1,0-1 1,0 0 0,0 0 0,1 0 0,-1-1-1,1 0 1,-1-1 0,17 1 0,-17-2 9,0 0 0,-1 0 1,1 0-1,0-1 0,-1 0 1,1-1-1,-1 0 0,1 0 0,-1 0 1,0-1-1,0 0 0,0-1 0,0 1 1,-1-1-1,12-9 0,-11 6 6,-1 0 0,1 0-1,-2 0 1,1 0-1,-1-1 1,0 0 0,-1 0-1,1 0 1,-2-1-1,1 0 1,-1 1 0,-1-1-1,3-16 1,-21 48 419,12-13-400,0 0-1,0 0 1,1 1 0,0-1-1,1 1 1,0 0-1,1-1 1,0 1 0,1 0-1,0 0 1,3 20-1,-2-28-32,1-1-1,-1 1 0,1-1 0,0 1 0,-1-1 0,1 0 1,0 1-1,0-1 0,1 0 0,-1 0 0,0-1 0,1 1 1,-1 0-1,1-1 0,0 0 0,-1 1 0,1-1 0,0 0 1,0 0-1,-1-1 0,1 1 0,0-1 0,0 1 0,0-1 1,0 0-1,0 0 0,0 0 0,4-1 0,1 1-103,1-1-1,-1 0 1,1 0-1,-1-1 1,1 0-1,-1 0 0,0-1 1,13-7-1,-18 9-245,0-1-1,0 0 0,-1 0 1,1 0-1,-1-1 1,1 1-1,-1-1 0,0 1 1,0-1-1,0 0 1,0 0-1,-1 1 0,2-5 1,-1 1-1043,0 1 0,-1-1 0,0 1 0,0-1 0,0 1 0,-1-11 0,0-16-7275</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6.056"/>
    </inkml:context>
    <inkml:brush xml:id="br0">
      <inkml:brushProperty name="width" value="0.025" units="cm"/>
      <inkml:brushProperty name="height" value="0.025" units="cm"/>
      <inkml:brushProperty name="color" value="#E71224"/>
    </inkml:brush>
  </inkml:definitions>
  <inkml:trace contextRef="#ctx0" brushRef="#br0">0 1 13677,'0'0'11723,"60"27"-13645,-33-15-2146,0-1-4452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6.398"/>
    </inkml:context>
    <inkml:brush xml:id="br0">
      <inkml:brushProperty name="width" value="0.025" units="cm"/>
      <inkml:brushProperty name="height" value="0.025" units="cm"/>
      <inkml:brushProperty name="color" value="#E71224"/>
    </inkml:brush>
  </inkml:definitions>
  <inkml:trace contextRef="#ctx0" brushRef="#br0">99 0 11979,'0'0'3646,"-10"7"-736,1-1-2476,-2 1 383,1 0-1,0 1 1,-12 11 0,19-16-694,1-1 0,0 1 1,0-1-1,-1 1 0,2 0 0,-1-1 1,0 1-1,1 0 0,-1 0 0,1 1 0,0-1 1,0 0-1,0 0 0,0 1 0,1-1 1,-1 0-1,1 1 0,0-1 0,0 6 1,1-7-117,0 0 1,0 0-1,0-1 1,0 1-1,0 0 1,0-1-1,0 1 1,1-1-1,-1 1 1,1-1-1,-1 1 1,1-1-1,-1 0 1,1 0-1,0 0 1,0 0 0,-1 0-1,1 0 1,0 0-1,0-1 1,0 1-1,0-1 1,0 1-1,0-1 1,0 0-1,0 0 1,3 0-1,58 0 138,-59 0-132,3-1-36,1-1 0,-1 0 0,0 0 0,1 0 0,-1-1 0,0 0 0,0 0 0,-1-1 0,1 0 0,-1 0 0,1-1 0,8-8 0,-15 13 36,0 0-1,0-1 1,0 1-1,0 0 1,1 0 0,-1 0-1,0 0 1,0-1-1,0 1 1,0 0-1,0 0 1,1 0 0,-1 0-1,0-1 1,0 1-1,0 0 1,1 0-1,-1 0 1,0 0 0,0 0-1,0 0 1,1 0-1,-1 0 1,0 0-1,0 0 1,0 0 0,1 0-1,-1 0 1,0 0-1,0 0 1,1 0-1,-1 0 1,0 0 0,0 0-1,0 0 1,1 0-1,-1 0 1,0 0-1,0 0 1,1 0 0,-1 0-1,0 1 1,0-1-1,0 0 1,0 0-1,1 0 1,-1 0 0,0 1-1,0-1 1,0 0-1,0 0 1,0 0 0,1 1-1,0 16 733,-1-16-702,0 1 0,0-1-1,0 0 1,0 1 0,0-1 0,0 0 0,0 1-1,0-1 1,1 1 0,-1-1 0,0 0-1,1 0 1,-1 1 0,1-1 0,-1 0-1,1 0 1,0 1 0,0-1 0,1 1 0,2-1 9,1 1 1,-1-2-1,1 1 1,-1 0-1,1-1 1,0 0-1,-1 0 1,1 0-1,-1-1 1,1 1-1,0-1 1,-1 0-1,6-2 1,62-29 22,-59 25-388,-1 1-1,1 0 0,1 1 0,16-5 1,-4 8-1194,-16 5-1171,-6 6-4476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6.961"/>
    </inkml:context>
    <inkml:brush xml:id="br0">
      <inkml:brushProperty name="width" value="0.025" units="cm"/>
      <inkml:brushProperty name="height" value="0.025" units="cm"/>
      <inkml:brushProperty name="color" value="#E71224"/>
    </inkml:brush>
  </inkml:definitions>
  <inkml:trace contextRef="#ctx0" brushRef="#br0">143 341 16624,'0'0'4842,"-12"-3"-4234,7 1-536,-1 0-1,1 1 0,0 0 1,-1 0-1,1 0 1,-1 1-1,0 0 1,1 0-1,-8 1 0,10 0-4,-1 0 0,1 0 0,0 0 0,0 1-1,0-1 1,0 1 0,0 0 0,0 0-1,0 0 1,0 0 0,1 0 0,-1 1 0,1-1-1,0 1 1,0-1 0,0 1 0,0 0 0,0 0-1,0 0 1,1 0 0,-2 4 0,1-3 8,0 1 1,0 0-1,1 0 0,0-1 1,-1 1-1,2 0 1,-1 0-1,0 0 1,1 0-1,1 9 1,-1-13-67,0 1 0,1 0 1,-1-1-1,1 1 1,-1 0-1,1-1 1,0 1-1,0-1 1,0 1-1,0-1 1,0 0-1,0 1 1,0-1-1,0 0 1,0 0-1,1 1 1,-1-1-1,0 0 0,1 0 1,-1-1-1,1 1 1,-1 0-1,1 0 1,0-1-1,-1 1 1,1-1-1,0 1 1,-1-1-1,1 0 1,0 0-1,-1 1 1,4-2-1,5 1 71,1-1-1,0 0 1,-1-1-1,1-1 1,-1 1 0,0-2-1,0 1 1,0-2-1,0 1 1,-1-1-1,1-1 1,-1 1 0,-1-1-1,9-8 1,-4 4-45,-1-1 0,-1 0 0,0 0 1,0-1-1,-1-1 0,-1 0 0,0 0 1,13-26-1,-17 21 15,-12 21-128,-15 25-44,17-19 122,0 0-1,0 0 1,1 1-1,1 0 1,0 0-1,0 0 1,1 0-1,0 0 1,0 0-1,1 20 1,1-29 5,0 1 0,0-1 0,1 0 0,-1 1 0,0-1 0,1 0 0,-1 0 0,1 1 0,-1-1 0,1 0 0,0 0 0,-1 0 0,1 0-1,0 0 1,0 0 0,0 0 0,0 0 0,0 0 0,0 0 0,0 0 0,0 0 0,0-1 0,0 1 0,0-1 0,3 2 0,-1-1 18,1-1 1,-1 1-1,1-1 1,-1 1-1,1-1 1,-1 0-1,1 0 0,-1-1 1,7-1-1,1 0 48,-1-1-1,1-1 0,-1 0 0,0 0 0,16-10 1,-7 1-42,-1-2 0,0 0 0,-2-1-1,1-1 1,-2 0 0,0-1 0,-2-1 0,0 0 0,-1-1 0,0-1 0,-2 1 0,-1-2 0,0 1 0,-2-1 0,0-1 0,-1 1 0,-2-1 0,4-43 0,-8 66-30,0 0 1,0-1 0,1 1-1,-1 0 1,0 0 0,0 0-1,0-1 1,0 1 0,0 0 0,0-1-1,0 1 1,1 0 0,-1 0-1,0-1 1,0 1 0,0 0-1,0 0 1,0-1 0,0 1 0,0 0-1,-1-1 1,1 1 0,0 0-1,0 0 1,0-1 0,0 1-1,0 0 1,0 0 0,0-1-1,-1 1 1,1 0 0,0 0 0,0 0-1,0-1 1,0 1 0,-1 0-1,1 0 1,0 0 0,0-1-1,-1 1 1,1 0 0,0 0 0,0 0-1,-1 0 1,1 0 0,0 0-1,0 0 1,-1 0 0,1-1-1,0 1 1,-1 0 0,1 0 0,0 0-1,0 0 1,-1 0 0,1 1-1,-1-1 1,-15 17-40,-15 32-25,31-49 65,-18 29-13,-29 60 308,43-82-236,1 1 0,1 0-1,0 0 1,0 1 0,0-1 0,1 0 0,0 1-1,1-1 1,0 15 0,1-20-57,0 0 0,0 0-1,0 0 1,1 0 0,-1 0 0,1-1 0,-1 1-1,1 0 1,0-1 0,0 1 0,0-1 0,1 1 0,-1-1-1,0 0 1,1 0 0,0 0 0,-1-1 0,1 1-1,0 0 1,0-1 0,4 2 0,9 3-462,1 0 1,27 6-1,-39-11 181,9 2-1569,0-1 0,1 0-1,21 0 1,4-2-5904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4.744"/>
    </inkml:context>
    <inkml:brush xml:id="br0">
      <inkml:brushProperty name="width" value="0.025" units="cm"/>
      <inkml:brushProperty name="height" value="0.025" units="cm"/>
    </inkml:brush>
  </inkml:definitions>
  <inkml:trace contextRef="#ctx0" brushRef="#br0">98 184 14798,'0'0'2675,"-10"6"-871,2-2-1552,4-2-188,0 1 0,1-1 0,-1 0 0,0 1 0,1 0 0,-1 0 0,1 0 0,0 0 0,0 1 0,0-1 0,0 1 0,1-1 0,0 1 0,-1 0 0,-2 9 0,2-6 65,-2 5 132,1 0 0,0 1 0,1 0 0,0 0 0,-1 23 0,4-34-232,0 0 0,0 0-1,0 0 1,0 1 0,1-1 0,-1 0 0,1 0-1,0 0 1,0 0 0,-1 0 0,1 0 0,0 0-1,1 0 1,-1 0 0,0 0 0,0-1 0,3 3-1,-2-3-23,1 1-1,-1-1 0,1 1 0,-1-1 0,1 0 1,0 0-1,0 0 0,-1 0 0,1-1 0,0 1 0,0-1 1,0 0-1,0 1 0,0-1 0,0-1 0,4 1 1,0-2 10,0 0 1,0 0 0,0 0-1,0-1 1,-1 0 0,1 0 0,-1 0-1,0-1 1,0 0 0,0 0-1,-1-1 1,1 0 0,-1 0 0,0 0-1,0 0 1,5-9 0,5-7 177,0-1 1,-2 0-1,14-30 1,-16 29 184,-1 0 0,-1-1 1,-1 0-1,-1-1 0,-1 0 1,-1 0-1,1-27 0,-10 54 338,-7 14-531,-9 18-173,12-21-44,-14 25 89,-30 74-1,47-101-104,2 0-1,-1 0 0,1 0 0,1 1 0,0-1 0,1 1 0,0 0 0,1-1 0,0 1 0,1 0 0,0-1 0,3 14 0,-1-18-369,-1-1 0,1 0 0,1 1 0,-1-1-1,1 0 1,0-1 0,1 1 0,-1-1 0,1 0 0,6 6-1,33 24-9517,-24-21 1469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7.601"/>
    </inkml:context>
    <inkml:brush xml:id="br0">
      <inkml:brushProperty name="width" value="0.025" units="cm"/>
      <inkml:brushProperty name="height" value="0.025" units="cm"/>
      <inkml:brushProperty name="color" value="#E71224"/>
    </inkml:brush>
  </inkml:definitions>
  <inkml:trace contextRef="#ctx0" brushRef="#br0">1 238 11883,'0'0'10821,"8"5"-9385,-5-3-1379,0 0-1,0 0 1,0-1 0,0 1-1,1-1 1,-1 1 0,0-1-1,1 0 1,-1 0 0,1-1-1,-1 1 1,1-1 0,-1 0-1,1 0 1,-1 0 0,1 0-1,-1 0 1,1-1 0,-1 0-1,1 1 1,-1-2 0,1 1-1,-1 0 1,0 0 0,0-1-1,0 0 1,0 0 0,0 0-1,0 0 1,3-3 0,8-7-11,1-1 1,-2 0 0,0-1 0,16-23 0,-24 30-35,0 0 1,0-1-1,-1 1 1,0-1-1,-1-1 1,0 1-1,0 0 1,-1-1-1,0 1 1,0-1-1,0-15 1,-1 23-19,-1-1 0,0 1 0,0 0 0,0-1 0,0 1 0,0 0 0,-1 0 0,1-1 0,0 1 0,0 0 0,-1-1 0,1 1 0,-1 0 0,1 0 0,-1 0 0,0 0 0,1-1 0,-1 1 0,0 0 0,0 0 0,0 0 0,0 0 0,0 1 0,0-1 0,0 0 0,0 0 0,0 1 0,0-1 0,0 0 0,0 1 0,-1-1 0,1 1 0,0-1 0,0 1 0,-1 0 0,1 0 0,0-1 0,-1 1 0,1 0 0,0 0 0,0 0 0,-1 1 0,1-1 0,0 0 0,-1 0 0,1 1 0,0-1 0,0 0 0,-1 1 0,-1 1 0,-4 0-18,0 1 0,1 0 0,-1 0 0,1 1-1,0 0 1,0 0 0,0 1 0,-5 4 0,0 2 20,1 1 1,0 0 0,1 0 0,1 0 0,0 1-1,0 1 1,2-1 0,-1 1 0,2 0 0,0 1-1,0-1 1,2 1 0,0 0 0,-2 23 0,5-36 4,-1 1 0,1-1 0,0 0 0,1 1 0,-1-1 0,0 1 0,1-1 0,-1 1 0,1-1 0,0 0 0,0 0 0,0 1 0,0-1 0,0 0 0,0 0 0,0 0 0,1 0 0,-1 0 0,1 0 0,0 0 1,-1-1-1,1 1 0,0-1 0,2 3 0,1-3-38,-1 1 1,0-1-1,0 1 1,1-1-1,-1 0 1,1-1 0,-1 1-1,1-1 1,-1 0-1,1 0 1,-1 0-1,6-2 1,8-1-738,-1-1 0,0 0-1,1-2 1,-2 0 0,28-14 0,15-17-4410,-5-6-2530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7.990"/>
    </inkml:context>
    <inkml:brush xml:id="br0">
      <inkml:brushProperty name="width" value="0.025" units="cm"/>
      <inkml:brushProperty name="height" value="0.025" units="cm"/>
      <inkml:brushProperty name="color" value="#E71224"/>
    </inkml:brush>
  </inkml:definitions>
  <inkml:trace contextRef="#ctx0" brushRef="#br0">321 0 9929,'0'0'7784,"-52"84"-5798,13-34-513,-8 2-32,-2 0 1,2-4-545,13-7-641,5-12-192,11-10-64,13-13-609,5-15-2850,7-14 320,-2-6-1185,1-9-1313</inkml:trace>
  <inkml:trace contextRef="#ctx0" brushRef="#br0" timeOffset="1">64 138 9065,'0'0'10954,"47"36"-9769,-28-16-352,5-3-449,5 0-288,7-7-96,2-2-1281,-2-8-1441,1 0-2563,-8-4-2018</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8.335"/>
    </inkml:context>
    <inkml:brush xml:id="br0">
      <inkml:brushProperty name="width" value="0.025" units="cm"/>
      <inkml:brushProperty name="height" value="0.025" units="cm"/>
      <inkml:brushProperty name="color" value="#E71224"/>
    </inkml:brush>
  </inkml:definitions>
  <inkml:trace contextRef="#ctx0" brushRef="#br0">42 1 13805,'0'0'3235,"-2"8"-1174,-7 21-1501,2 0 1,1 0-1,1 1 1,2-1-1,1 1 1,1 0-1,2 0 1,1 0 0,1-1-1,8 34 1,-2-33-425,-2 2 0,-1-1 0,3 54 0,-5-115-5,21-321-2467,-26 329 2020,1 12 223,-1 1 0,1-1-1,1 0 1,0 0 0,0 0 0,1 0-1,6-17 1,-8 26 68,1 0 0,0 0 0,-1 0 0,1 0 0,0 0 0,0 0 0,-1 0 0,1 0 0,0 1 0,0-1 0,0 0 0,0 0 0,0 1 0,0-1 0,0 1 0,1-1 0,-1 1 0,0-1 0,0 1 0,0 0 0,1-1 0,-1 1 0,0 0 0,0 0 0,0 0 0,1 0 0,-1 0 0,0 0 0,0 0 0,0 1 0,1-1 0,-1 0 0,0 1 0,0-1 0,0 1 0,0-1 0,0 1 0,2 0 0,0 1-30,0-1-1,0 1 1,-1 0-1,1 0 1,-1 0-1,1 0 1,-1 0 0,1 0-1,-1 1 1,0-1-1,0 1 1,0-1-1,1 5 1,-2-5 47,0 1 0,0-1 0,-1 1 0,1 0 1,-1-1-1,0 1 0,0-1 0,0 1 0,0 0 0,0-1 0,-1 1 0,1 0 1,-1-1-1,1 1 0,-1-1 0,0 1 0,0-1 0,0 1 0,-2 2 0,0-1 45,-1 1-1,1-1 0,-1 1 1,0-1-1,0-1 0,-1 1 1,1 0-1,-9 4 1,3-2 42,0-1 1,-1 0-1,1 0 1,-1-1 0,0-1-1,0 0 1,0 0 0,-17 1-1,27-4-242,1 0-1,0 0 0,-1 0 0,1 0 1,-1-1-1,1 1 0,0 0 1,-1 0-1,1 0 0,-1 0 1,1-1-1,0 1 0,-1 0 1,1 0-1,0 0 0,-1-1 1,1 1-1,0 0 0,-1-1 1,1 1-1,0 0 0,0-1 1,-1 1-1,1 0 0,0-1 0,0 1 1,0-1-1,0 1 0,-1 0 1,1-1-1,0 1 0,0-1 1,0 1-1,0 0 0,0-1 1,0 1-1,0-1 0,0 1 1,0-1-1,0 1 0,0 0 1,1-1-1,-1 1 0,0-1 1,0 1-1,0 0 0,0-1 1,1 1-1,-1 0 0,0-1 0,0 1 1,1 0-1,-1-1 0,0 1 1,1 0-1,-1-1 0,0 1 1,1 0-1,13-16-8815</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8.678"/>
    </inkml:context>
    <inkml:brush xml:id="br0">
      <inkml:brushProperty name="width" value="0.025" units="cm"/>
      <inkml:brushProperty name="height" value="0.025" units="cm"/>
      <inkml:brushProperty name="color" value="#E71224"/>
    </inkml:brush>
  </inkml:definitions>
  <inkml:trace contextRef="#ctx0" brushRef="#br0">32 83 11851,'0'0'8590,"8"2"-6914,6 3-1344,1-1-1,-1-1 1,1-1 0,-1 0 0,1-1-1,24-1 1,-34 1-322,-1-1-1,1-1 1,-1 1-1,1-1 1,-1 0-1,1 0 1,-1 0-1,1 0 1,-1-1-1,0 0 1,0 0-1,0 0 1,0 0 0,0-1-1,0 0 1,-1 0-1,1 0 1,-1 0-1,0 0 1,0 0-1,0-1 1,0 0-1,-1 1 1,1-1-1,-1 0 1,0 0 0,2-6-1,-3 9 2,-1 0 0,0 0-1,1 0 1,-1 0 0,0 0 0,0 0 0,0 0-1,1 0 1,-1 1 0,0-1 0,0 0 0,-1 0-1,1 0 1,0 0 0,0 0 0,0 0 0,0 0-1,-1 0 1,1 0 0,-1 1 0,1-1 0,0 0-1,-1 0 1,1 0 0,-1 1 0,0-1-1,1 0 1,-1 0 0,0 1 0,-1-2 0,0 1 18,0 0 0,-1 1 0,1-1 0,-1 0 0,1 1 0,0 0 0,-1-1 0,1 1 0,-1 0 0,1 0 0,-5 1 0,-3 1 66,0 0 0,0 0 1,0 1-1,0 0 0,-11 6 1,0 2 182,1 1 0,-35 28 0,50-36-228,-1 1 1,1 0 0,-1 0-1,2 1 1,-1-1-1,1 1 1,-1 0 0,2 1-1,-1-1 1,1 0 0,0 1-1,0 0 1,-3 12-1,6-18-58,0 1-1,0-1 1,0 1 0,0 0-1,0-1 1,0 1-1,1 0 1,-1-1-1,1 1 1,-1-1-1,1 1 1,-1-1 0,1 1-1,0-1 1,0 1-1,0-1 1,0 0-1,0 1 1,0-1-1,0 0 1,0 0 0,0 0-1,1 0 1,-1 0-1,0 0 1,1 0-1,-1 0 1,1 0-1,-1-1 1,1 1-1,-1-1 1,1 1 0,-1-1-1,1 0 1,0 1-1,-1-1 1,3 0-1,9 2-509,1-1 0,-1 0 0,21-2 0,-26 0 2,5 1-788,-1-1-1,0-1 1,1 0 0,-1-1-1,20-7 1,10-10-6367</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9.036"/>
    </inkml:context>
    <inkml:brush xml:id="br0">
      <inkml:brushProperty name="width" value="0.025" units="cm"/>
      <inkml:brushProperty name="height" value="0.025" units="cm"/>
      <inkml:brushProperty name="color" value="#E71224"/>
    </inkml:brush>
  </inkml:definitions>
  <inkml:trace contextRef="#ctx0" brushRef="#br0">103 0 13837,'0'0'9737,"-51"17"-8904,33 2-192,0 2-289,8-3-192,4 2-32,6-6-64,6-6-32,15-7 0,10-1 0,9-1-576,-1-11-801,6-5-1026,0-7-2497,-3-4-8201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19.580"/>
    </inkml:context>
    <inkml:brush xml:id="br0">
      <inkml:brushProperty name="width" value="0.025" units="cm"/>
      <inkml:brushProperty name="height" value="0.025" units="cm"/>
      <inkml:brushProperty name="color" value="#E71224"/>
    </inkml:brush>
  </inkml:definitions>
  <inkml:trace contextRef="#ctx0" brushRef="#br0">1 1 15150,'0'0'8067,"0"13"-6978,0-9-1002,7 176 2221,-5-158-2156,1 0-1,1 1 0,1-1 0,1-1 0,1 1 0,14 29 1,-20-48-143,0 0 0,1 0 0,-1-1 0,1 1 1,-1-1-1,1 1 0,0-1 0,0 0 0,1 0 0,-1 0 1,0 0-1,1 0 0,-1-1 0,1 1 0,-1-1 1,1 1-1,0-1 0,-1 0 0,1 0 0,0 0 0,0 0 1,0-1-1,3 1 0,-4-1-9,0-1 0,0 1 0,0-1 0,0 0 0,0 0 0,0 0 0,0 0 0,-1 0 0,1 0 0,0 0-1,-1-1 1,1 1 0,-1 0 0,1-1 0,-1 1 0,1-1 0,-1 0 0,0 0 0,0 1 0,0-1 0,0 0 0,0 0 0,-1 0 0,1 0 0,0 0 0,-1 0 0,0 0 0,1 0 0,-1 0 0,0 0 0,0 0 0,0 0-1,-1-3 1,2-4-261,-1 0 0,-1 0 0,0 0-1,0 0 1,0 0 0,-1 0-1,-1 1 1,0-1 0,0 1-1,0-1 1,-1 1 0,0 0 0,-1 1-1,0-1 1,0 1 0,0 0-1,-1 0 1,-11-10 0,27 23-6594,-3-1 5698,1-1 1,0 0-1,0 0 0,0-1 1,13 3-1,18-1-5243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0.357"/>
    </inkml:context>
    <inkml:brush xml:id="br0">
      <inkml:brushProperty name="width" value="0.025" units="cm"/>
      <inkml:brushProperty name="height" value="0.025" units="cm"/>
      <inkml:brushProperty name="color" value="#E71224"/>
    </inkml:brush>
  </inkml:definitions>
  <inkml:trace contextRef="#ctx0" brushRef="#br0">121 323 12139,'0'0'2766,"-8"0"-519,4-1-2130,1 1-1,-1-1 1,1 1-1,0 0 1,-1 1-1,1-1 1,0 1-1,-1-1 1,1 1-1,0 0 1,-1 0-1,1 0 1,0 1-1,0-1 1,0 1-1,0 0 1,0 0-1,1 0 1,-1 0-1,0 0 1,1 0-1,0 1 1,-1-1-1,1 1 0,0 0 1,0 0-1,-2 5 1,0-1 87,0 0 1,0 1-1,1 0 1,0 0-1,0 0 0,1 0 1,0 0-1,0 0 1,1 1-1,1-1 1,-1 13-1,1-19-168,1 0 0,-1 1 0,1-1 0,-1 0 0,1 1 0,0-1 0,0 0 0,0 0 0,0 1 0,0-1 0,0 0 0,1 0 0,-1 0 0,1 0 0,-1-1 0,1 1 0,2 2 0,-1-2-28,1-1 0,-1 1 0,0-1 0,0 0 0,1 0 0,-1 0 0,1 0 0,-1 0 0,1-1 0,-1 1 0,1-1 0,-1 0 1,1 0-1,-1-1 0,6 0 0,0-1 1,1 0 1,-1-1 0,0 0 0,0-1-1,0 0 1,0 0 0,0-1 0,-1 0-1,0 0 1,0-1 0,0 0 0,-1-1-1,0 1 1,0-2 0,10-13-1,-10 12-86,0-1 0,-1 0 0,0 0-1,-1 0 1,0-1 0,0 0 0,-1 0-1,-1-1 1,0 1 0,0-1-1,-1 1 1,1-20 0,-9 45-836,1 16 1036,5-26-86,0-1 0,0 0 0,0 1-1,0-1 1,1 1 0,0-1 0,0 1 0,0-1 0,0 0 0,0 0 0,0 1 0,1-1 0,2 4 0,-2-6-14,-1 0 1,0 0-1,1 0 1,-1-1 0,0 1-1,1 0 1,-1-1-1,1 1 1,-1-1-1,1 1 1,-1-1 0,1 0-1,0 0 1,-1 0-1,1 0 1,-1 0 0,1 0-1,0 0 1,-1 0-1,1 0 1,-1-1-1,1 1 1,-1-1 0,1 1-1,-1-1 1,1 0-1,-1 0 1,0 1-1,1-1 1,-1 0 0,0 0-1,0 0 1,2-2-1,6-4 32,-1 0-1,1 0 0,-1-1 1,0-1-1,-1 1 1,0-1-1,-1-1 0,0 1 1,0-1-1,-1 0 0,0 0 1,0-1-1,3-13 0,-1 1-22,-1 0 0,-2-1-1,0 1 1,-1-1-1,-1-29 1,-1 44-59,-1-22-117,0 30 136,0 1-1,0-1 1,0 1-1,0-1 1,0 1-1,0-1 1,0 1-1,0-1 1,0 1-1,0-1 1,0 1 0,-1-1-1,1 1 1,0-1-1,0 1 1,0-1-1,-1 1 1,1-1-1,0 1 1,0-1-1,-1 1 1,1-1-1,-1 1 1,1 0 0,0-1-1,-1 1 1,1 0-1,-1-1 1,1 1-1,-1 0 1,1-1-1,-1 1 1,1 0-1,-1 0 1,0-1 0,0 2 5,0 0 0,-1 0 0,1 0 0,0 0 0,0 0 0,0 0 1,0 0-1,0 0 0,0 0 0,0 1 0,1-1 0,-1 0 0,0 1 1,1-1-1,-1 0 0,1 1 0,-1-1 0,1 1 0,-1 1 0,-8 38 245,7-26-202,-7 19 405,2 0 0,2 1 0,2 0 1,0 68-1,4-97-420,0 0 0,0-1-1,1 1 1,0-1 0,0 0 0,0 1 0,0-1 0,1 0 0,0 0 0,0-1 0,6 8-1,-8-10-13,0-1 0,0 1 0,1-1-1,-1 1 1,0-1 0,1 0-1,-1 0 1,1 0 0,0 0-1,-1 0 1,1 0 0,0 0-1,0 0 1,-1 0 0,1-1-1,0 1 1,0-1 0,0 0 0,0 1-1,0-1 1,0 0 0,0 0-1,0 0 1,0-1 0,0 1-1,-1 0 1,1-1 0,0 1-1,0-1 1,0 1 0,0-1-1,-1 0 1,1 0 0,0 0-1,-1 0 1,1 0 0,1-2 0,0 0 1,0 0 1,0-1 0,-1 1 0,0-1 0,0 0-1,0 1 1,0-1 0,0 0 0,-1 0 0,0-1-1,0 1 1,0 0 0,0 0 0,0-5 0,2-66 58,-3 68-62,0 2-32,-1-27-76,1 31 92,0 0 0,0 1 0,0-1 0,0 0 0,0 1 0,0-1 0,0 0 0,0 0 1,-1 1-1,1-1 0,0 0 0,0 1 0,-1-1 0,1 1 0,0-1 0,-1 0 1,1 1-1,-1-1 0,1 1 0,-1-1 0,1 1 0,-1-1 0,1 1 0,-1 0 1,1-1-1,-1 1 0,0 0 0,1-1 0,-1 1 0,0 0 0,1 0 0,-1-1 0,0 1 1,-1 0-1,2 1-2,-1 0 0,0 0 0,0-1 0,0 1 0,0 1 0,1-1 0,-1 0 0,0 0 0,1 0 0,-1 0 0,1 0 0,-1 0 0,1 1 0,0-1 0,-1 0 0,1 0 0,0 1 0,0-1 0,0 0 0,0 1 0,0-1 0,0 0 0,1 2-1,0 31 99,-1-31-85,1-1 0,-1 0 0,1 0 1,0 0-1,-1 1 0,1-1 0,0 0 0,0 0 1,0 0-1,1 0 0,-1-1 0,0 1 1,1 0-1,-1 0 0,1-1 0,0 1 0,-1-1 1,1 0-1,2 2 0,1 0 7,-1-1 0,1 0-1,0 0 1,0-1 0,0 1 0,0-1 0,0 0 0,7 1-1,-3-2 3,1 1-1,-1-1 0,1-1 0,-1 0 1,0 0-1,1-1 0,-1 0 0,0 0 1,10-5-1,-10 3-36,-1-1 1,1-1 0,-1 0-1,0 0 1,8-8-1,-13 11 10,0 1 0,0-1 0,0 0 1,-1 0-1,0 0 0,1-1 0,-1 1 0,0-1 0,-1 1 0,1-1 0,-1 0 0,1 1 1,-1-1-1,0 0 0,0-7 0,-15 26-88,9-7 184,1 2-1,0-1 1,1 0-1,0 1 1,1-1-1,0 1 1,0 0-1,1 0 1,0 0-1,1 0 1,0 0-1,0 0 1,1 0-1,3 15 1,-3-24-118,0 1-1,0 0 1,0 0 0,1 0-1,-1-1 1,0 1 0,1-1-1,-1 1 1,1-1 0,-1 0-1,1 1 1,0-1 0,0 0-1,-1 0 1,1 0 0,0 0-1,0-1 1,0 1 0,0 0 0,0-1-1,0 1 1,0-1 0,0 0-1,0 0 1,0 0 0,1 0-1,-1 0 1,4-1 0,-5 1-190,1 0 0,0-1 0,-1 1 0,1-1 0,-1 1 0,1-1 0,-1 0 0,1 1 0,-1-1 0,0 0 0,1 0 1,-1 0-1,0 0 0,0-1 0,1 1 0,-1 0 0,0 0 0,0-1 0,-1 1 0,1 0 0,0-1 0,0 1 0,0-4 1,5-22-5050,-2-6-3149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0.685"/>
    </inkml:context>
    <inkml:brush xml:id="br0">
      <inkml:brushProperty name="width" value="0.025" units="cm"/>
      <inkml:brushProperty name="height" value="0.025" units="cm"/>
      <inkml:brushProperty name="color" value="#E71224"/>
    </inkml:brush>
  </inkml:definitions>
  <inkml:trace contextRef="#ctx0" brushRef="#br0">8 0 17745,'0'0'2498,"-7"60"-1473,8-35-544,14 1-289,1-2-160,4-3-1377,0-4-2499,-1-3-5381</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1.024"/>
    </inkml:context>
    <inkml:brush xml:id="br0">
      <inkml:brushProperty name="width" value="0.025" units="cm"/>
      <inkml:brushProperty name="height" value="0.025" units="cm"/>
      <inkml:brushProperty name="color" value="#E71224"/>
    </inkml:brush>
  </inkml:definitions>
  <inkml:trace contextRef="#ctx0" brushRef="#br0">69 4 15471,'0'0'5333,"-9"6"-3171,3-2-1939,3-2-61,-1-1 0,1 1 0,-1 1 0,1-1 0,0 0 0,0 1 0,0 0 0,0 0 0,0-1 0,1 2 0,-1-1 0,1 0 0,0 0 0,0 1 0,0-1 0,0 1 0,1 0 0,0 0 0,-1-1-1,0 8 1,3-9-154,-1-1-1,1 0 0,0 0 1,0 0-1,-1 0 0,1 0 1,0 0-1,0 0 0,0 0 1,0 0-1,1 0 0,-1 0 0,0-1 1,0 1-1,0 0 0,1-1 1,-1 1-1,0-1 0,1 0 1,-1 1-1,0-1 0,1 0 0,-1 0 1,0 0-1,1 0 0,-1 0 1,1 0-1,-1 0 0,0 0 1,1-1-1,0 1 0,50-7 90,-43 4-206,1-1 0,-1 0-1,0 0 1,-1-1 0,1 0-1,-1-1 1,0 0 0,9-8-1,-7 5 223,1 1-1,0 0 1,15-8 0,-28 50 1472,1-31-1568,0 1-1,1 0 0,0-1 1,-1 1-1,1-1 1,0 1-1,1 0 1,-1-1-1,1 1 0,-1-1 1,3 5-1,-2-7-10,1 0 0,-1 0 1,1 0-1,-1 0 0,1 0 0,0 0 0,0 0 0,-1 0 0,1 0 0,0-1 0,0 1 0,0-1 0,0 0 0,0 1 1,0-1-1,0 0 0,0 0 0,0 0 0,0 0 0,0-1 0,3 0 0,2 1-260,0-1-1,0 0 1,0-1 0,0 0 0,0 0-1,-1 0 1,8-5 0,42-28-8357,-32 17 1618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1.369"/>
    </inkml:context>
    <inkml:brush xml:id="br0">
      <inkml:brushProperty name="width" value="0.025" units="cm"/>
      <inkml:brushProperty name="height" value="0.025" units="cm"/>
      <inkml:brushProperty name="color" value="#E71224"/>
    </inkml:brush>
  </inkml:definitions>
  <inkml:trace contextRef="#ctx0" brushRef="#br0">76 1 12460,'0'0'13741,"-10"0"-13618,-30 2-97,39-2-32,0 0 0,-1 0 0,1 0 0,0 1 0,0-1 0,0 0 0,0 1 0,0-1 0,0 1 0,0-1 0,0 1 0,0 0 0,0-1 0,0 1 0,0 0 0,0 0 0,0-1 0,0 1 0,1 0 0,-1 0 0,0 0 0,1 0 0,-1 0 0,1 0 0,-1 0 0,1 0 0,-1 1 0,1-1-1,0 0 1,0 0 0,-1 0 0,1 0 0,0 1 0,0-1 0,0 0 0,0 0 0,0 0 0,1 0 0,-1 1 0,0-1 0,0 0 0,1 0 0,-1 0 0,1 0 0,-1 0 0,1 0 0,-1 0 0,1 0 0,0 0 0,-1 0 0,1 0 0,0 0 0,0 0 0,0-1 0,0 1 0,0 0 0,0 0 0,0-1 0,0 1 0,0-1 0,1 1 0,73 1-661,-63-3 620,-1 0 1,0 1-1,0 0 0,0 1 1,0 0-1,0 1 0,0 0 1,0 1-1,0 0 0,20 9 1,-30-12 110,0 1 1,-1 0-1,1-1 1,0 1 0,-1 0-1,1-1 1,0 1-1,-1 0 1,1 0-1,-1-1 1,1 1-1,-1 0 1,0 0 0,1 0-1,-1 0 1,0 0-1,1-1 1,-1 1-1,0 0 1,0 0 0,0 0-1,0 0 1,0 0-1,0 0 1,0 0-1,0 0 1,-1 0-1,1 0 1,0 0 0,0-1-1,-1 1 1,1 0-1,-1 0 1,1 0-1,-1 0 1,1-1-1,-1 1 1,1 0 0,-1 0-1,1-1 1,-1 1-1,0-1 1,0 1-1,-1 0 1,-32 26 1461,21-19-1181,1-2-1,-1 1 1,-1-2 0,1 0 0,-17 4 0,-13-3-3562,42-13-7727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5.358"/>
    </inkml:context>
    <inkml:brush xml:id="br0">
      <inkml:brushProperty name="width" value="0.025" units="cm"/>
      <inkml:brushProperty name="height" value="0.025" units="cm"/>
    </inkml:brush>
  </inkml:definitions>
  <inkml:trace contextRef="#ctx0" brushRef="#br0">178 155 3619,'0'0'13138,"-7"3"-11691,-4 3-1069,1 1 1,-1 0-1,1 0 0,1 1 1,-1 0-1,1 1 0,1 0 1,0 0-1,0 1 1,-8 13-1,8-11-59,0 0-1,1 1 1,0 1 0,1-1 0,0 1-1,1 0 1,1 0 0,-5 27 0,9-40-313,-1 1 0,1 0 1,0-1-1,0 1 0,0 0 0,0 0 1,0-1-1,1 1 0,-1 0 1,0-1-1,1 1 0,-1 0 1,1-1-1,0 1 0,-1-1 1,1 1-1,0-1 0,0 1 1,0-1-1,0 1 0,0-1 1,0 0-1,1 0 0,1 2 1,0-1 15,-1-1 0,1 0 0,0 0 0,0 0 0,-1-1 0,1 1 0,0-1 0,0 1 1,0-1-1,0 0 0,0 0 0,0 0 0,3-1 0,6-1 52,-1-1-1,0 0 1,0 0-1,0-1 1,0-1-1,14-8 1,-2-1 6,-1-2 1,0-1 0,-2-1-1,0-1 1,0 0 0,27-38-1,-36 42 12,0 0 0,-1-1 0,-1 0 0,-1-1 0,0 0-1,-1 0 1,-1-1 0,-1 0 0,0 0 0,4-32 0,-9 48-98,0 0 0,0 0 1,1 0-1,-1 0 0,0-1 0,-1 1 1,1 0-1,0 0 0,-1 0 1,1 0-1,-1 0 0,0 0 1,1 0-1,-1 0 0,0 0 0,0 0 1,-1 0-1,-1-2 0,2 3 0,0 1 0,-1-1 0,1 1 0,0-1 0,-1 1 0,1 0 0,0 0 0,-1 0 0,1 0 0,-1 0 0,1 0 0,0 0 0,-1 0 0,1 1 0,-1-1 0,1 0 0,0 1 0,-1-1 0,1 1 0,0-1 0,0 1 0,0 0 0,-1 0 0,1 0 0,0-1 0,0 1 0,0 0 0,0 0 0,-1 2 0,-12 10 65,0 1 1,2 0-1,0 0 0,0 1 0,1 1 0,1 0 0,1 0 0,0 1 0,1 0 0,1 1 0,1-1 1,0 1-1,-3 20 0,8-34-59,0-1 0,1 1 0,0 0 0,-1-1 0,1 1 1,0 0-1,1-1 0,-1 1 0,1 0 0,0-1 0,-1 1 0,1-1 1,1 1-1,-1-1 0,1 1 0,-1-1 0,1 0 0,0 0 0,0 0 0,0 0 1,5 5-1,-3-5-35,1-1 1,0 1 0,0-1-1,0 0 1,0 0 0,0-1-1,1 1 1,-1-1-1,0 0 1,1-1 0,-1 1-1,0-1 1,1 0 0,7-1-1,-7 0-64,0 0 0,0 0 0,0-1 0,0 0 0,0 0-1,0 0 1,0-1 0,-1 0 0,1 0 0,-1 0 0,0 0-1,0-1 1,0 0 0,-1 0 0,1-1 0,-1 1 0,0-1 0,0 0-1,4-7 1,0 0 241,-1 0 0,0-1 0,-1 0-1,0-1 1,-1 1 0,-1-1 0,4-17 0,-24 79 2554,8-29-2558,1 0 1,1 1 0,1-1 0,-4 31-1,9-44-129,-1-1-1,1 1 1,1-1-1,-1 1 0,1 0 1,0-1-1,0 1 1,0-1-1,1 0 1,0 1-1,0-1 0,0 0 1,1 0-1,3 6 1,-3-8-34,0 0 0,0 0 1,0-1-1,0 1 0,1-1 0,-1 1 1,1-1-1,0 0 0,-1 0 0,1-1 1,0 1-1,0-1 0,0 0 0,0 0 1,0 0-1,0 0 0,1-1 1,-1 0-1,7 0 0,-9 0-101,1 0 0,-1 0 0,1-1-1,-1 1 1,0-1 0,1 0 0,-1 1 0,0-1 0,0 0 0,1 0 0,-1-1-1,0 1 1,0 0 0,0-1 0,-1 1 0,1-1 0,0 1 0,0-1-1,-1 0 1,1 0 0,1-3 0,12-32-6212,-14 8-2433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2.289"/>
    </inkml:context>
    <inkml:brush xml:id="br0">
      <inkml:brushProperty name="width" value="0.025" units="cm"/>
      <inkml:brushProperty name="height" value="0.025" units="cm"/>
      <inkml:brushProperty name="color" value="#E71224"/>
    </inkml:brush>
  </inkml:definitions>
  <inkml:trace contextRef="#ctx0" brushRef="#br0">63 248 128,'0'0'6993,"-9"2"-3213,1-2-2746,5 0-667,0 1 0,0-1 0,0 0 0,0 1 0,0-1 0,0 1 0,0 0-1,1 0 1,-1 0 0,0 1 0,1-1 0,-1 1 0,-2 1 0,5-3-285,-1 0 0,1 0 0,0 1 0,0-1 0,-1 0 0,1 0 0,0 0 0,0 1 0,0-1-1,-1 0 1,1 0 0,0 1 0,0-1 0,0 0 0,0 1 0,0-1 0,0 0 0,0 0 0,-1 1 0,1-1 0,0 0 0,0 1 0,0-1-1,0 0 1,0 1 0,0-1 0,0 0 0,0 1 0,1-1 0,-1 0 0,0 0 0,0 1 0,0-1 0,0 0 0,0 1 0,0-1 0,1 0-1,-1 0 1,0 1 0,0-1 0,0 0 0,1 0 0,-1 0 0,0 1 0,0-1 0,1 0 0,-1 0 0,0 0 0,0 0 0,1 1 0,-1-1-1,0 0 1,0 0 0,1 0 0,-1 0 0,0 0 0,1 0 0,-1 0 0,0 0 0,1 0 0,-1 0 0,0 0 0,1 0 0,-1 0 0,0 0-1,1 0 1,23 2 963,-9-2-819,-1-1-1,1-1 0,-1-1 0,0 0 0,0 0 0,0-2 1,0 0-1,-1 0 0,1-1 0,17-12 0,-13 7-177,-1 0 0,0-1 1,-1-1-1,-1-1 0,0 0 0,24-31 0,-36 41-33,0 1 1,0-1-1,-1 0 0,0-1 1,0 1-1,0 0 1,0-1-1,-1 1 1,1-1-1,-1 1 1,0-1-1,-1 0 1,1 0-1,-1 1 1,0-10-1,-1 13-8,1-1 1,0 1-1,-1-1 1,1 1-1,-1 0 0,0-1 1,1 1-1,-1 0 1,0 0-1,0-1 0,0 1 1,0 0-1,0 0 1,0 0-1,0 0 0,0 0 1,0 0-1,0 1 1,0-1-1,-3-1 1,1 1-8,-1 0 1,1 1 0,0-1 0,0 1 0,-1-1 0,1 1 0,0 0 0,0 1 0,-1-1 0,1 0 0,0 1 0,0 0 0,-4 1 0,-2 1 3,-1 2 0,1-1 0,0 1 0,0 0 0,1 1 0,-1 0 0,1 1 0,1-1 0,-1 1 0,1 1 0,0-1 0,1 1 0,-9 14 0,3-4 67,1 1 1,1 0 0,1 0-1,0 1 1,-8 30 0,14-41-42,1 1 1,0-1-1,1 0 0,0 1 1,1-1-1,0 12 1,0-18-39,0-1 0,0 0 0,1 1 0,-1-1 1,1 0-1,0 0 0,-1 1 0,1-1 0,0 0 1,0 0-1,0 0 0,1 0 0,-1 0 0,0 0 1,1 0-1,0 0 0,-1-1 0,1 1 0,0 0 1,0-1-1,0 0 0,0 1 0,0-1 0,0 0 1,0 0-1,0 0 0,0 0 0,0 0 0,3 0 0,6 1-295,0-1 0,0 0-1,0-1 1,0 0-1,0-1 1,0 0 0,0 0-1,0-1 1,0-1-1,0 0 1,14-6 0,-3-1-1614,0-1 1,0 0-1,-1-2 1,22-17-1,9-11-5754</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3.142"/>
    </inkml:context>
    <inkml:brush xml:id="br0">
      <inkml:brushProperty name="width" value="0.025" units="cm"/>
      <inkml:brushProperty name="height" value="0.025" units="cm"/>
      <inkml:brushProperty name="color" value="#E71224"/>
    </inkml:brush>
  </inkml:definitions>
  <inkml:trace contextRef="#ctx0" brushRef="#br0">160 47 7399,'0'0'14099,"-10"3"-13662,1 0-328,-1 2 0,1-1-1,0 1 1,0 1 0,0-1-1,1 2 1,0-1 0,0 1-1,0 0 1,1 1 0,0 0 0,1 0-1,-11 17 1,13-18 300,0 0-1,0 0 1,0 0 0,-4 15 0,8-21-367,0 0 1,-1 0-1,1 0 1,0 0-1,0-1 1,0 1-1,0 0 1,0 0-1,0 0 0,0 0 1,0 0-1,0 0 1,1 0-1,-1 0 1,0-1-1,0 1 1,1 0-1,-1 0 1,1 0-1,-1-1 1,1 1-1,0 1 1,0-2-32,0 1 0,0-1 0,1 1 1,-1-1-1,0 1 0,1-1 0,-1 0 1,1 1-1,-1-1 0,0 0 0,1 0 1,-1 0-1,1 0 0,-1-1 0,0 1 1,1 0-1,-1 0 0,0-1 0,3 0 1,8-3-42,0-1 0,-1 0 0,0-1 0,0 0 0,0 0 0,-1-1 0,0-1 0,18-16 0,5-10-181,29-38-1,-44 50 189,-37 52 211,2 1 0,-16 37-1,-44 104 521,-17 59 327,91-225-1101,1 1 0,0 0 0,0 0 0,1 0 0,0 0 0,0 0 0,1 14 0,1-22 4,0 1 1,0 0-1,1-1 0,-1 1 0,0-1 1,0 1-1,0-1 0,0 1 1,0-1-1,0 0 0,0 0 1,0 1-1,-1-1 0,1 0 1,0 0-1,0 0 0,0-1 1,45-65 34,40-60-998,86-170 0,-156 261 714,-13 28 372,-11 23 125,8-14-182,-8 14 170,0 1 1,1-1-1,0 1 0,1 0 0,1 1 0,1 0 0,0-1 0,2 1 0,-2 29 1,4-45-160,0 0 0,0-1 0,0 1 1,0 0-1,0-1 0,0 1 1,0 0-1,0-1 0,1 1 0,-1 0 1,0-1-1,1 1 0,-1-1 1,0 1-1,1 0 0,-1-1 0,1 1 1,-1-1-1,1 1 0,-1-1 1,1 1-1,-1-1 0,1 0 0,-1 1 1,1-1-1,0 0 0,-1 1 1,1-1-1,0 0 0,25-1 355,23-21 109,-26 6-557,-1-2 1,-1 0-1,0-1 0,-1-1 0,-2-1 0,0-1 0,-1 0 0,-1-1 0,17-36 0,-29 51-181,-6 8 119,-12 17 116,-19 32 271,32-45-217,-20 38 462,20-39-428,0-1 0,0 0-1,0 1 1,1-1 0,-1 0 0,1 1 0,-1-1-1,1 1 1,0-1 0,0 1 0,0-1-1,0 1 1,0-1 0,1 1 0,0 2 0,0-4-50,0 0-1,0 0 1,0-1 0,0 1 0,0 0 0,0-1 0,0 1 0,0-1 0,0 1 0,0-1-1,0 0 1,0 0 0,1 1 0,-1-1 0,0 0 0,0 0 0,0 0 0,0 0-1,1 0 1,-1 0 0,0-1 0,0 1 0,0 0 0,2-1 0,28-9 108,-7-2-202,-2-2-1,0 0 1,-1-1-1,0-2 1,-1 0-1,21-23 1,17-15-1027,-66 63 1151,1-1 1,-1 1 0,1 0 0,1 1 0,-1 0 0,1 0 0,1 0 0,0 1 0,0-1 0,1 1-1,0 0 1,1 1 0,0-1 0,1 1 0,0-1 0,-1 14 0,3-23-164,0 0 0,0 0 1,0 0-1,1 0 0,-1-1 1,0 1-1,0 0 0,1 0 0,-1 0 1,0-1-1,1 1 0,-1 0 1,1-1-1,-1 1 0,1 0 0,-1-1 1,1 1-1,0 0 0,-1-1 0,1 1 1,0-1-1,-1 0 0,1 1 1,0-1-1,0 1 0,-1-1 0,1 0 1,0 1-1,0-1 0,0 0 1,-1 0-1,1 0 0,0 0 0,0 0 1,0 0-1,0 0 0,0 0 0,-1 0 1,1 0-1,0 0 0,0-1 1,0 1-1,-1 0 0,1 0 0,1-1 1,14-5-5418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4.091"/>
    </inkml:context>
    <inkml:brush xml:id="br0">
      <inkml:brushProperty name="width" value="0.025" units="cm"/>
      <inkml:brushProperty name="height" value="0.025" units="cm"/>
      <inkml:brushProperty name="color" value="#E71224"/>
    </inkml:brush>
  </inkml:definitions>
  <inkml:trace contextRef="#ctx0" brushRef="#br0">24 6 11499,'0'-6'9193,"-1"12"-8104,-3 11-545,0 9 33,1 0-129,-3 4-352,1 0-32,5-5-32,0-2-32,0-8-929,0-9-1056,11-6-1987,-4-1-2594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4.635"/>
    </inkml:context>
    <inkml:brush xml:id="br0">
      <inkml:brushProperty name="width" value="0.025" units="cm"/>
      <inkml:brushProperty name="height" value="0.025" units="cm"/>
      <inkml:brushProperty name="color" value="#E71224"/>
    </inkml:brush>
  </inkml:definitions>
  <inkml:trace contextRef="#ctx0" brushRef="#br0">131 0 14125,'0'0'6284,"-6"9"-5585,-14 28-106,1 1-1,2 0 1,2 2-1,1 0 1,2 0-1,-9 58 1,15-39-424,6-57-160,0 0 1,0-1 0,0 1-1,0 0 1,0 0-1,0-1 1,0 1 0,1 0-1,-1 0 1,0-1-1,1 1 1,0 0 0,-1-1-1,1 1 1,0 0-1,0-1 1,0 1 0,0-1-1,0 0 1,0 1-1,0-1 1,0 0 0,1 0-1,-1 1 1,0-1-1,1 0 1,2 1 0,3-1 8,0 0 1,0-1 0,0 1 0,0-2 0,0 1 0,0-1-1,-1 0 1,1 0 0,0-1 0,-1 0 0,1 0 0,-1-1-1,1 1 1,-1-1 0,0-1 0,0 1 0,0-1-1,-1 0 1,1-1 0,7-7 0,10-11-22,-1-1-1,-2-2 1,22-31-1,-13 17-4,-38 80-78,6-21 140,1-13-34,-2 9 75,1-1-1,0 1 1,1 0-1,1 0 1,0 20 0,1-34-81,0 0 0,1 0 0,-1 0 0,0 0 1,0 1-1,1-1 0,-1 0 0,1 0 1,-1 0-1,1 0 0,-1 0 0,1 0 0,-1 0 1,1 0-1,0 0 0,0 0 0,-1-1 1,1 1-1,0 0 0,0 0 0,0-1 0,0 1 1,0 0-1,0-1 0,0 1 0,0-1 1,0 0-1,0 1 0,1-1 0,-1 0 0,0 1 1,0-1-1,0 0 0,0 0 0,1 0 1,-1 0-1,0 0 0,0 0 0,0-1 0,0 1 1,0 0-1,1 0 0,-1-1 0,1 0 1,3 0-40,-1-1 0,0 0 1,0 1-1,0-1 0,0-1 0,0 1 1,0-1-1,0 1 0,-1-1 1,5-4-1,-4 1-690,-1 1-1,1-1 1,-1 0 0,-1 0-1,1 0 1,-1 0-1,0-1 1,0 1 0,-1-1-1,0 1 1,0-1 0,0-11-1,0-25-6309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4.964"/>
    </inkml:context>
    <inkml:brush xml:id="br0">
      <inkml:brushProperty name="width" value="0.025" units="cm"/>
      <inkml:brushProperty name="height" value="0.025" units="cm"/>
      <inkml:brushProperty name="color" value="#E71224"/>
    </inkml:brush>
  </inkml:definitions>
  <inkml:trace contextRef="#ctx0" brushRef="#br0">10 30 11915,'0'0'15567,"-9"-17"-24792,9 4-1793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5.323"/>
    </inkml:context>
    <inkml:brush xml:id="br0">
      <inkml:brushProperty name="width" value="0.025" units="cm"/>
      <inkml:brushProperty name="height" value="0.025" units="cm"/>
      <inkml:brushProperty name="color" value="#E71224"/>
    </inkml:brush>
  </inkml:definitions>
  <inkml:trace contextRef="#ctx0" brushRef="#br0">161 1 13933,'0'0'8152,"-11"11"-5910,-5 7-1609,1 1-1,1 1 1,0 0-1,1 0 1,-12 28 0,15-20-607,0-1 1,2 2 0,1-1-1,1 1 1,1 0 0,2 0-1,1 0 1,1 1 0,3 32 0,-2-60-32,0-1 0,0 1 0,0-1 0,0 1 0,0-1 0,0 1 0,0-1 0,1 1 0,-1-1 0,0 0 0,1 1 0,-1-1 0,1 0 0,0 1 1,-1-1-1,1 0 0,0 1 0,0-1 0,0 0 0,0 0 0,0 0 0,0 0 0,0 0 0,0 0 0,0 0 0,0 0 0,0-1 0,1 1 0,-1 0 1,0-1-1,1 1 0,-1-1 0,1 1 0,-1-1 0,0 0 0,1 1 0,-1-1 0,1 0 0,-1 0 0,1 0 0,-1 0 0,1 0 0,-1-1 0,1 1 1,-1 0-1,0-1 0,1 1 0,-1-1 0,0 1 0,1-1 0,1-1 0,7-3-88,0-1-1,0 0 1,-1 0 0,0-1-1,10-10 1,11-13-469,-23 21 396,2 0 1,-1 0 0,1 1-1,1 0 1,-1 1 0,1 0-1,1 0 1,-1 1 0,18-8-1,-27 14 164,-1 0-1,1 0 0,0 0 0,-1 0 1,1 0-1,0 0 0,-1 0 1,1 0-1,0 0 0,-1 0 0,1 0 1,0 1-1,-1-1 0,1 0 1,-1 0-1,1 1 0,0-1 0,-1 0 1,1 1-1,-1-1 0,1 1 1,-1-1-1,1 0 0,-1 1 0,1-1 1,-1 1-1,0-1 0,1 1 1,-1 0-1,1-1 0,-1 1 1,0-1-1,1 2 0,4 32 105,-5-21 5,0 0 0,-1-1 0,-5 20 0,3-23 70,-1 1 0,0-1 1,-1-1-1,1 1 0,-2-1 0,1 1 0,-1-1 1,0-1-1,-1 1 0,0-1 0,0-1 0,-10 8 1,13-10-74,-1-1 0,0 1 1,0-1-1,-1 0 0,1 0 1,-1 0-1,1-1 0,-1 0 1,0 0-1,0-1 0,0 1 1,0-1-1,0 0 1,0-1-1,0 0 0,0 0 1,0 0-1,-1 0 0,1-1 1,-11-3-1,15 2-415,-1 0 1,1 1-1,-1-1 1,1-1-1,0 1 0,-1 0 1,1-1-1,0 1 1,0-1-1,1 1 0,-1-1 1,1 0-1,-1 0 1,1 0-1,0 0 0,0 0 1,0 0-1,0 0 1,1 0-1,-1 0 0,1-6 1,-1 3-484,1 1-1,-1-1 1,1 1 0,0-1 0,1 1 0,0-1 0,-1 1-1,2 0 1,-1-1 0,0 1 0,1 0 0,3-6-1,13-9-6636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5.962"/>
    </inkml:context>
    <inkml:brush xml:id="br0">
      <inkml:brushProperty name="width" value="0.025" units="cm"/>
      <inkml:brushProperty name="height" value="0.025" units="cm"/>
      <inkml:brushProperty name="color" value="#E71224"/>
    </inkml:brush>
  </inkml:definitions>
  <inkml:trace contextRef="#ctx0" brushRef="#br0">65 0 16720,'0'0'9556,"-2"10"-8478,-15 44 174,6-25-771,2 0 0,1 1 0,2 0 0,-5 58 0,11-87-477,-1 0-1,1 0 1,0-1 0,0 1 0,0 0 0,0 0 0,0-1 0,1 1 0,-1 0-1,0 0 1,0-1 0,0 1 0,1 0 0,-1-1 0,0 1 0,1 0 0,-1-1 0,1 1-1,-1 0 1,0-1 0,1 1 0,-1-1 0,1 1 0,0-1 0,-1 1 0,1-1-1,-1 1 1,1-1 0,0 1 0,-1-1 0,1 0 0,0 0 0,0 1 0,-1-1-1,1 0 1,0 0 0,0 0 0,-1 0 0,1 0 0,0 0 0,0 0 0,-1 0 0,1 0-1,0 0 1,0 0 0,-1 0 0,1 0 0,1-1 0,1 0 10,-1 0 1,1 0-1,0 0 0,0-1 1,-1 1-1,1-1 1,0 1-1,-1-1 0,0 0 1,1 0-1,1-3 1,3-5-102,-1 0 1,0-1 0,0 0 0,-1 0 0,-1-1-1,0 0 1,-1 1 0,0-1 0,0 0-1,-1 0 1,-1-1 0,0-20 0,-1 33 77,0-1 0,0 1 0,0-1 1,0 1-1,0-1 0,0 1 1,0-1-1,0 1 0,0-1 0,0 1 1,0-1-1,0 1 0,0 0 0,0-1 1,0 1-1,0-1 0,0 1 1,-1-1-1,1 1 0,0-1 0,0 1 1,-1 0-1,1-1 0,0 1 0,-1 0 1,1-1-1,0 1 0,-1 0 1,1-1-1,0 1 0,-1 0 0,1 0 1,-1-1-1,1 1 0,0 0 0,-1 0 1,1 0-1,-1 0 0,1 0 1,-1-1-1,1 1 0,-1 0 0,1 0 1,-1 0-1,1 0 0,-1 0 0,0 1 1,0-1-3,0 0 1,0 1-1,0 0 1,0-1-1,0 1 0,0 0 1,0-1-1,0 1 1,0 0-1,0 0 1,0 0-1,0 0 1,1 0-1,-1 0 1,0 0-1,1 0 1,-2 2-1,0 2 10,0-1 0,1 1 0,-1 0 0,1 0 0,0 0 0,0 0 0,1 0 0,-1 0 0,1 0 0,1 8 0,0-11 8,-1 0-1,1-1 0,0 1 1,0 0-1,0 0 1,0-1-1,0 1 1,0-1-1,0 1 0,1-1 1,-1 1-1,1-1 1,-1 0-1,1 0 0,-1 0 1,1 0-1,0 0 1,-1 0-1,1 0 0,0 0 1,0-1-1,0 1 1,-1 0-1,1-1 1,0 0-1,0 0 0,0 1 1,0-1-1,4-1 1,6 2 19,0-1 0,0-1 0,0 0 0,0 0 1,0-1-1,0-1 0,20-7 0,1-4-42,41-22 0,6-4-12,-78 39 24,-1 0-1,1 0 1,0 1 0,-1-1-1,1 0 1,-1 1 0,1-1 0,0 1-1,0 0 1,-1-1 0,1 1-1,0 0 1,0 0 0,-1 0-1,1 0 1,0 1 0,0-1-1,-1 0 1,1 1 0,0-1 0,-1 1-1,1-1 1,0 1 0,-1 0-1,3 1 1,-1 2 30,-1-1 0,0 0-1,0 0 1,0 1 0,0-1 0,0 1 0,-1 0 0,1-1 0,0 5-1,-2-4 5,1-1 0,0 0 0,0 1 0,0-1 0,0 0 0,1 0 0,0 0 0,-1 0 0,1 0 0,0 0 0,0 0 0,0 0 0,1-1 0,-1 1 0,1-1 0,-1 0 0,1 0 0,0 0 0,0 0 0,0 0 0,6 2 0,6-2-20,-1 0-1,1-2 1,0 0 0,-1 0-1,1-2 1,0 1-1,-1-2 1,1 0 0,-1-1-1,26-10 1,-18 6-261,-1 2 1,1 1-1,38-5 0,-52 9 267,33 4-147,-39-3 184,-1 1 1,1 0 0,0 0 0,-1 0 0,1 0 0,-1 0 0,1 1-1,-1-1 1,1 0 0,-1 1 0,0-1 0,1 1 0,-1 0 0,0-1-1,0 1 1,-1 0 0,1 0 0,1 2 0,-1-1-29,1-1 1,-1 0-1,0 0 1,1 0-1,0 0 0,-1 0 1,1 0-1,0-1 1,0 1-1,0 0 1,0-1-1,0 0 1,0 1-1,0-1 0,1 0 1,-1 0-1,1 0 1,-1-1-1,0 1 1,1 0-1,-1-1 1,1 0-1,-1 1 0,1-1 1,-1 0-1,1 0 1,-1-1-1,1 1 1,-1 0-1,5-2 1,10-2-152,0 0 0,0-2 0,22-9 0,-17 6-394,42-12-5059,-75 16-7174,-19 3 3699</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26.353"/>
    </inkml:context>
    <inkml:brush xml:id="br0">
      <inkml:brushProperty name="width" value="0.025" units="cm"/>
      <inkml:brushProperty name="height" value="0.025" units="cm"/>
      <inkml:brushProperty name="color" value="#E71224"/>
    </inkml:brush>
  </inkml:definitions>
  <inkml:trace contextRef="#ctx0" brushRef="#br0">1 1 22870,'0'0'4196,"79"31"-9161,-46-39-3683</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7.872"/>
    </inkml:context>
    <inkml:brush xml:id="br0">
      <inkml:brushProperty name="width" value="0.025" units="cm"/>
      <inkml:brushProperty name="height" value="0.025" units="cm"/>
      <inkml:brushProperty name="color" value="#E71224"/>
    </inkml:brush>
  </inkml:definitions>
  <inkml:trace contextRef="#ctx0" brushRef="#br0">1 181 7783,'0'0'10229,"8"-11"-9343,9-7-620,0 1 0,1 0 1,1 1-1,1 1 0,0 1 0,1 1 1,33-16-1,-48 25-261,0 1-2,1-1 0,-1 1 0,1 0 0,0 0 0,0 1 0,0-1 1,0 2-1,0-1 0,1 1 0,-1 0 0,0 1 0,1 0 0,8 0 0,-15 1 1,0 0 1,1-1-1,-1 1 0,0 0 1,0 0-1,0 0 0,0 0 1,0 0-1,0 0 0,-1 0 1,1 1-1,0-1 0,0 0 1,-1 0-1,1 0 0,-1 1 1,1-1-1,-1 0 0,1 1 1,-1-1-1,0 1 0,0-1 1,0 0-1,0 1 0,0 2 1,-2 41 443,1-36-326,-3 22 186,-12 42 0,9-50-307,2 1 0,1 0 0,-2 37-1,6-60 0,0 0-1,0 0 0,0 0 0,0 0 0,0 0 0,0 0 0,0 0 0,1 0 0,-1 0 0,0 0 0,0 0 0,1 0 0,-1 0 0,1 0 0,-1 0 1,1 0-1,-1 0 0,1 0 0,0 0 0,0-1 0,-1 1 0,1 0 0,0 0 0,0-1 0,0 1 0,-1-1 0,1 1 0,0-1 0,0 1 0,2 0 1,0-1 22,0 1 0,0-1 0,0 0 0,0 0 0,0 0 0,0-1 0,0 1 0,0-1 1,0 1-1,5-3 0,4-2 84,0 0 1,-1 0 0,1-1-1,12-9 1,-1-4-67,-1 0 0,-2-1 0,0-1 0,0-1 0,-2-1 0,-1-1 0,21-38 0,-36 72-77,-2 0-1,1 1 1,-1-1 0,-2 14-1,1-13 92,0 0 0,1-1 0,1 1 0,-1 0 0,2-1 0,-1 1-1,2-1 1,-1 0 0,6 13 0,-7-20 24,0-1 0,0 1 0,1-1 0,-1 1 1,1-1-1,-1 0 0,1 0 0,0 1 0,0-1 0,0 0 0,0-1 0,0 1 0,1 0 0,-1-1 0,1 1 0,-1-1 1,1 1-1,-1-1 0,1 0 0,0 0 0,-1-1 0,1 1 0,0 0 0,0-1 0,0 0 0,-1 0 0,1 1 0,0-2 1,0 1-1,0 0 0,0-1 0,-1 1 0,1-1 0,0 0 0,0 0 0,-1 0 0,1 0 0,-1 0 0,5-3 0,1 0 25,0-1 0,-1 0 0,1 0 0,-1-1 0,0 0 0,0 0-1,-1-1 1,0 0 0,0 0 0,5-9 0,2-4-36,-1 0 1,16-39 0,-25 54-47,-1 1 0,0-1 0,0 0 0,-1 0 0,0 0 0,0 0 0,0 0 0,0 0 0,-1 0 0,0 0 0,0 0 0,0 0 0,-1-7 0,1 12-27,0 0 0,-1 0 0,1-1 0,0 1 0,0 0 1,0 0-1,0 0 0,-1-1 0,1 1 0,0 0 0,0 0 0,0 0 1,-1 0-1,1 0 0,0 0 0,0-1 0,-1 1 0,1 0 1,0 0-1,0 0 0,0 0 0,-1 0 0,1 0 0,0 0 0,0 0 1,-1 0-1,1 0 0,0 0 0,0 0 0,-1 0 0,1 0 0,0 0 1,0 1-1,-1-1 0,1 0 0,0 0 0,0 0 0,0 0 0,-1 0 1,1 0-1,0 1 0,0-1 0,0 0 0,-1 0 0,1 0 1,0 1-1,0-1 0,0 0 0,0 0 0,0 0 0,0 1 0,-1-1 1,1 0-1,0 0 0,0 1 0,-6 12-184,5-10 176,0 0-1,0 0 1,0 0 0,1 0 0,-1 0-1,1 0 1,0 0 0,0 0 0,0 0-1,0 0 1,0 0 0,1 0 0,-1 0-1,1 0 1,0 0 0,0 0 0,0 0-1,0 0 1,1 0 0,-1-1 0,1 1-1,0-1 1,-1 1 0,1-1 0,4 4-1,-2-3 21,1 0-1,1-1 1,-1 1-1,0-1 1,1 0-1,-1 0 1,1-1-1,-1 0 1,1 0-1,0 0 1,0-1-1,-1 1 1,8-2-1,-2 1 18,0-1 1,0-1-1,0 0 0,0 0 0,0-1 0,-1-1 1,1 0-1,-1 0 0,12-7 0,-16 8-6,1-1-1,-1 0 1,0 0 0,0-1-1,-1 1 1,1-1-1,-1-1 1,0 1-1,0-1 1,-1 0-1,1 0 1,-2 0 0,1 0-1,5-14 1,-8 19-17,-1 0 0,1 0 0,-1 0 0,0 0 0,1 0 0,-1 0 1,0 0-1,0 0 0,0-1 0,1 1 0,-1 0 0,-1 0 0,1 0 1,0 0-1,0 0 0,0 0 0,0 0 0,-1-2 0,0 3-8,1 0 0,-1-1-1,1 1 1,-1 0 0,1 0 0,-1 0 0,1 0-1,-1-1 1,1 1 0,-1 0 0,1 0-1,-1 0 1,1 0 0,-1 0 0,1 0-1,-1 0 1,1 1 0,-1-1 0,1 0 0,-1 0-1,1 0 1,0 0 0,-1 1 0,1-1-1,-1 0 1,0 1 0,-3 1-28,1 0 0,-1 1 0,1-1 0,-1 1 0,1 0 0,0 0 0,-4 5 1,3-3 27,2-1 0,-1 0 0,0 1 1,1-1-1,0 1 0,0 0 0,1 0 1,-1 0-1,1 0 0,0 0 0,0 0 1,0 0-1,1 0 0,0 8 0,1-11 14,0 0-1,-1 1 0,1-1 0,0 0 1,0 0-1,1 0 0,-1 0 1,0 0-1,1 0 0,-1 0 1,1 0-1,0 0 0,-1-1 0,1 1 1,0 0-1,0-1 0,0 0 1,0 1-1,0-1 0,1 0 1,-1 0-1,0 0 0,0-1 0,1 1 1,-1 0-1,1-1 0,-1 0 1,0 1-1,1-1 0,-1 0 1,5-1-1,-2 2-236,20-2 556,-25 1-444,1 0-1,-1 0 0,1 0 0,-1 0 1,1 0-1,-1-1 0,1 1 0,-1 0 1,0 0-1,1 0 0,-1-1 1,0 1-1,1 0 0,-1-1 0,0 1 1,1 0-1,-1-1 0,0 1 0,1 0 1,-1-1-1,0 1 0,0-1 1,0 1-1,1 0 0,-1-1 0,0 1 1,0-1-1,0 1 0,0-1 0,0 1 1,0-1-1,0 1 0,0-1 1,0 1-1,0-1 0,0 1 0,0 0 1,0-1-1,0 1 0,0-1 0,0 1 1,-1-1-1,1 1 0,0 0 1,-1-1-1,-3-3-4306,-6 1-3154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8.592"/>
    </inkml:context>
    <inkml:brush xml:id="br0">
      <inkml:brushProperty name="width" value="0.025" units="cm"/>
      <inkml:brushProperty name="height" value="0.025" units="cm"/>
      <inkml:brushProperty name="color" value="#E71224"/>
    </inkml:brush>
  </inkml:definitions>
  <inkml:trace contextRef="#ctx0" brushRef="#br0">5 48 8872,'11'-42'10973,"-10"36"-6711,0 28-3556,-11 122 149,5-99-524,2-1-1,5 80 1,-2-122-325,0-1 1,0 0-1,1 0 0,-1 0 1,0 0-1,0 0 0,1 0 1,-1 0-1,1 0 0,-1 0 1,1 0-1,-1 0 0,1 0 1,-1 0-1,1-1 0,0 1 1,-1 0-1,1 0 0,0-1 1,0 1-1,0 0 0,0-1 1,0 1-1,0 0 0,0-1 1,0 0-1,1 1 0,0 0 16,1-1-1,-1 0 1,1 0-1,0 0 0,-1 0 1,1 0-1,-1 0 1,1-1-1,-1 1 1,1-1-1,2-1 0,5-2 53,1 0-1,-1-1 0,0 0 0,11-9 1,125-111-832,-146 124 738,0 1 1,1 0-1,-1 0 1,0 0-1,0-1 1,1 1 0,-1 0-1,0 0 1,1 0-1,-1 0 1,0 0-1,1 0 1,-1 0 0,0-1-1,0 1 1,1 0-1,-1 0 1,0 0-1,1 0 1,-1 0 0,0 0-1,1 0 1,-1 1-1,0-1 1,1 0-1,-1 0 1,0 0 0,0 0-1,1 0 1,-1 0-1,0 1 1,0-1 0,1 0-1,-1 0 1,0 0-1,0 1 1,1-1-1,-1 0 1,0 0 0,0 0-1,0 1 1,1-1-1,-1 0 1,0 1-1,0-1 1,0 0 0,0 0-1,0 1 1,0-1-1,0 1 1,4 27-399,-8 38-925,3-62 1052,1-2-36,-1 1 0,1 0 1,0 0-1,0 0 1,0 0-1,0 0 0,1 0 1,-1 0-1,1 0 1,0 0-1,-1 0 0,3 5 1,-1-7 7,-1 0 0,0 0 0,0 0 0,1 0 0,-1 0-1,0 0 1,1 0 0,-1-1 0,1 1 0,-1 0 0,1-1 0,-1 1 0,1-1 0,-1 0 0,1 1 0,0-1 0,-1 0 0,1 0 0,0 0 0,-1 0 0,1 0 0,-1-1 0,1 1 0,0 0 0,-1-1 0,3 0 0,21-6-4555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6.696"/>
    </inkml:context>
    <inkml:brush xml:id="br0">
      <inkml:brushProperty name="width" value="0.025" units="cm"/>
      <inkml:brushProperty name="height" value="0.025" units="cm"/>
    </inkml:brush>
  </inkml:definitions>
  <inkml:trace contextRef="#ctx0" brushRef="#br0">60 35 7015,'0'0'950,"6"-16"-3448,0-3 4804,-6 25 4383,1 9-136,-2 5-3458,1 10-2639,-8 53-1,-12 5 300,7-31-562,1 0 0,4 1 0,-3 62 0,12-120-190,-1 0-1,0 0 1,0 0 0,0-1 0,0 1-1,0 0 1,1 0 0,-1 0 0,0 0 0,0-1-1,0 1 1,1 0 0,-1 0 0,0 0-1,0 0 1,1 0 0,-1 0 0,0 0 0,0 0-1,1 0 1,-1-1 0,0 1 0,0 0-1,1 0 1,-1 0 0,0 0 0,0 1 0,0-1-1,1 0 1,-1 0 0,0 0 0,0 0-1,1 0 1,-1 0 0,0 0 0,0 0 0,1 0-1,-1 1 1,0-1 0,0 0 0,0 0 0,0 0-1,1 0 1,-1 1 0,0-1 0,0 0-1,0 0 1,0 0 0,0 1 0,1-1 0,-1 0-1,0 0 1,0 1 0,0-1 0,0 0-1,0 0 1,0 1 0,0-1 0,0 0 0,0 0-1,0 1 1,0-1 0,0 0 0,13-18 187,-6-1-133,0 0 0,-1 0 0,-1-1 0,-1 0 0,3-26 0,-2-94-271,-5 150 212,0 0 0,1-1 0,0 1 0,0 0 0,1 0 0,1-1 0,-1 1 0,1-1 0,6 12 0,-6-17 34,-1 0 0,1-1 0,-1 1-1,1-1 1,0 1 0,1-1 0,-1 0-1,1 0 1,-1 0 0,1-1-1,0 1 1,0-1 0,0 0 0,0 0-1,0 0 1,0-1 0,1 1 0,-1-1-1,1 0 1,-1 0 0,1-1 0,8 1-1,-7-1 43,-1 1 0,1-1 0,0 0 0,0 0 0,-1-1 0,1 0 0,0 0-1,-1 0 1,1-1 0,-1 0 0,1 0 0,-1 0 0,0 0 0,0-1 0,0 0 0,0 0 0,0-1 0,-1 1-1,1-1 1,-1 0 0,0 0 0,0 0 0,-1-1 0,1 0 0,-1 1 0,0-1 0,0 0 0,-1 0-1,1-1 1,-1 1 0,2-9 0,-4 14-75,0 0-1,0 0 1,0 0-1,0 0 1,0 0-1,0 0 1,-1 0-1,1 0 1,0 0-1,0 0 1,0 0-1,0 0 1,0 0-1,0 0 1,0 0-1,0 0 1,-1 0 0,1 0-1,0 0 1,0 0-1,0 0 1,0 0-1,0 0 1,0-1-1,0 1 1,0 0-1,0 0 1,0 0-1,-1 0 1,1 0-1,0 0 1,0 0-1,0 0 1,0 0-1,0 0 1,0-1-1,0 1 1,0 0-1,0 0 1,0 0-1,0 0 1,0 0 0,0 0-1,0 0 1,0-1-1,0 1 1,0 0-1,0 0 1,-12 17-3,-11 26 86,19-32-34,-15 48 83,18-56-119,1 1-1,-1-1 0,1 0 1,-1 1-1,1-1 1,0 0-1,0 1 1,0-1-1,1 0 1,-1 1-1,1-1 1,0 0-1,-1 0 1,2 1-1,0 2 1,-1-5-37,0 0 0,0 0 0,0 1 0,0-1 0,1-1 0,-1 1 0,0 0 0,0 0 0,1 0 0,-1-1 1,1 1-1,-1 0 0,0-1 0,1 0 0,-1 1 0,1-1 0,-1 0 0,1 1 0,-1-1 0,1 0 0,-1 0 1,1 0-1,-1-1 0,1 1 0,-1 0 0,1 0 0,2-2 0,0 1-406,-1 0 0,0 0 0,1-1 0,-1 1-1,0-1 1,0 0 0,0 0 0,0 0 0,0 0 0,4-5 0,10-16-5479,-2-9-4292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8.916"/>
    </inkml:context>
    <inkml:brush xml:id="br0">
      <inkml:brushProperty name="width" value="0.025" units="cm"/>
      <inkml:brushProperty name="height" value="0.025" units="cm"/>
      <inkml:brushProperty name="color" value="#E71224"/>
    </inkml:brush>
  </inkml:definitions>
  <inkml:trace contextRef="#ctx0" brushRef="#br0">87 17 7655,'0'0'14772,"-9"2"-14495,5-1-209,0 0 0,0 1-1,0 0 1,0-1 0,0 1 0,0 1-1,0-1 1,1 0 0,-1 1 0,1 0-1,0 0 1,-1 0 0,1 0 0,1 1-1,-1-1 1,0 1 0,1-1 0,0 1-1,0 0 1,0 0 0,0 0-1,1 0 1,-1 0 0,1 0 0,0 1-1,1-1 1,-1 0 0,0 9 0,1-11-35,0 0 0,-1 0 0,1 0 0,0 0 0,0 1 1,0-1-1,0 0 0,1 0 0,-1 0 0,1 0 0,-1 0 0,1 0 1,0 0-1,0 0 0,0 0 0,0 0 0,0 0 0,0 0 1,0 0-1,1-1 0,-1 1 0,1 0 0,-1-1 0,1 1 0,2 1 1,-1-2-5,-1 0 1,1-1-1,-1 1 1,1-1 0,-1 1-1,1-1 1,0 0-1,-1 0 1,1 0 0,-1 0-1,1-1 1,-1 1-1,1-1 1,-1 1 0,1-1-1,-1 0 1,1 0-1,-1 0 1,0 0 0,0-1-1,1 1 1,2-3-1,7-5-32,-1 1-1,0-2 0,0 1 1,-1-1-1,-1-1 0,1 0 1,-2 0-1,0-1 0,0 0 1,-1-1-1,0 1 0,6-19 0,-21 57-935,3-15 823,1 0 0,1 1 0,0 0 0,0-1 0,1 1 0,1 0 0,0 0 0,1 0 0,0 0 0,2 18 0,-1-28-51,0 0 1,0 1-1,0-1 1,1 0-1,-1 0 1,0 0-1,1 0 1,-1 0-1,1 0 1,0-1-1,0 1 0,0 0 1,0-1-1,0 0 1,0 1-1,0-1 1,0 0-1,0 0 1,0 0-1,1 0 1,3 1-1,1-1-984,0 0-1,-1 0 1,1 0 0,0 0 0,0-1-1,11-1 1,18-5-8832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9.583"/>
    </inkml:context>
    <inkml:brush xml:id="br0">
      <inkml:brushProperty name="width" value="0.025" units="cm"/>
      <inkml:brushProperty name="height" value="0.025" units="cm"/>
      <inkml:brushProperty name="color" value="#E71224"/>
    </inkml:brush>
  </inkml:definitions>
  <inkml:trace contextRef="#ctx0" brushRef="#br0">0 1 13261,'0'0'8408,"4"9"-7634,14 44 397,-14-34-820,1-1 0,2 0 0,0 0 0,0-1 0,17 27 0,-23-42-315,0-1-1,1 1 1,-1 0-1,1-1 0,-1 1 1,1-1-1,-1 0 1,1 0-1,0 1 1,0-1-1,0 0 1,-1 0-1,1-1 0,0 1 1,0 0-1,0-1 1,0 1-1,1-1 1,-1 0-1,0 1 0,0-1 1,4 0-1,-3-1 49,1 0 1,0 0-1,-1-1 0,1 1 0,0-1 0,-1 1 0,0-1 0,1 0 1,-1 0-1,0-1 0,5-3 0,0-2 122,-1 0 1,0 0-1,0-1 0,0 1 1,-1-2-1,0 1 0,8-20 1,-5-23 584,-8 50-814,-1 0 1,0 0-1,1 0 0,-1 0 1,0 0-1,0 0 0,-1-1 1,1 1-1,0 0 0,-1 0 1,1 0-1,-1 0 0,0 0 0,1 0 1,-1 0-1,0 1 0,0-1 1,-1 0-1,1 0 0,-3-2 1,8 4-6607,12-2 2296,-15 1 3315,12-1-4438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39.960"/>
    </inkml:context>
    <inkml:brush xml:id="br0">
      <inkml:brushProperty name="width" value="0.025" units="cm"/>
      <inkml:brushProperty name="height" value="0.025" units="cm"/>
      <inkml:brushProperty name="color" value="#E71224"/>
    </inkml:brush>
  </inkml:definitions>
  <inkml:trace contextRef="#ctx0" brushRef="#br0">0 117 12332,'0'0'8904,"5"8"-7415,-3-5-1355,-1-1-22,-1 0-1,2 0 0,-1 0 1,0 0-1,0 0 1,0 0-1,1-1 0,-1 1 1,1 0-1,0-1 0,-1 1 1,1-1-1,0 1 0,0-1 1,0 0-1,0 0 0,0 0 1,0 0-1,0 0 0,0 0 1,1-1-1,-1 1 0,0-1 1,0 1-1,1-1 1,-1 0-1,0 0 0,0 0 1,1 0-1,-1 0 0,0-1 1,1 1-1,-1-1 0,0 1 1,3-2-1,4-2 95,-1-1 0,0 1-1,0-1 1,0-1 0,0 1 0,-1-1-1,0-1 1,7-8 0,-10 10-120,0 1 1,0-1 0,0 0-1,-1 0 1,0 0-1,0-1 1,-1 1-1,1-1 1,-1 0-1,0 1 1,-1-1-1,0 0 1,1 0-1,-1-7 1,-1 13-85,0-1 0,0 1 0,0-1 0,0 1 1,0-1-1,0 1 0,0-1 0,-1 1 0,1-1 0,0 1 1,0-1-1,0 1 0,-1-1 0,1 1 0,0-1 0,-1 1 1,1 0-1,0-1 0,-1 1 0,1-1 0,0 1 1,-1 0-1,1-1 0,-1 1 0,1 0 0,-1 0 0,1-1 1,-1 1-1,1 0 0,0 0 0,-1 0 0,1 0 0,-2-1 1,-23 4-106,-18 17-125,34-13 180,1 0 0,1 0 0,0 1-1,0 1 1,0-1 0,1 1-1,-9 17 1,13-23-33,1-1 0,-1 1 0,1 0 0,0 0 0,0-1 0,0 1 0,1 0 0,-1 0 0,1 0 0,-1 0 1,1 0-1,0 0 0,0 0 0,0-1 0,1 1 0,-1 0 0,1 0 0,0 0 0,-1 0 0,1 0 0,0-1 0,1 1 0,-1 0 0,0-1 0,1 1 0,0-1 0,-1 1 0,1-1 0,0 0 0,0 0 0,0 0 0,0 0 0,3 2 1,3 1-966,0 0 1,1-1 0,-1 1 0,1-2 0,0 1 0,0-1 0,0-1-1,17 3 1,13-1-6306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1.436"/>
    </inkml:context>
    <inkml:brush xml:id="br0">
      <inkml:brushProperty name="width" value="0.025" units="cm"/>
      <inkml:brushProperty name="height" value="0.025" units="cm"/>
      <inkml:brushProperty name="color" value="#E71224"/>
    </inkml:brush>
  </inkml:definitions>
  <inkml:trace contextRef="#ctx0" brushRef="#br0">40 0 18385,'0'0'3059,"4"7"-2546,2 9-279,0 0-1,-2 1 1,0-1 0,-1 1 0,-1 0 0,0 0 0,-1-1 0,-2 19-1,1-11-226,1-1-1,1 1 0,1-1 0,10 36 0,-9-46-66,6 26-2149,-13-38 1677,0 0 0,0 0 0,0 0 0,0-1 0,0 1 0,1-1 0,-1 0 0,0 0 0,0 0 0,-6-1 0,6 1-315,-26-4-3146,-4-8-444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1.777"/>
    </inkml:context>
    <inkml:brush xml:id="br0">
      <inkml:brushProperty name="width" value="0.025" units="cm"/>
      <inkml:brushProperty name="height" value="0.025" units="cm"/>
      <inkml:brushProperty name="color" value="#E71224"/>
    </inkml:brush>
  </inkml:definitions>
  <inkml:trace contextRef="#ctx0" brushRef="#br0">1 12 4068,'0'0'15342,"74"-11"-14669,-31 15-257,7-1-223,6-3-546,0 0-2465,-7-3-3973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2.117"/>
    </inkml:context>
    <inkml:brush xml:id="br0">
      <inkml:brushProperty name="width" value="0.025" units="cm"/>
      <inkml:brushProperty name="height" value="0.025" units="cm"/>
      <inkml:brushProperty name="color" value="#E71224"/>
    </inkml:brush>
  </inkml:definitions>
  <inkml:trace contextRef="#ctx0" brushRef="#br0">149 1 3748,'-8'5'11968,"4"-2"-11416,-16 10 890,0 0 1,-34 33-1,51-43-1320,-1 0-1,0 1 1,1-1-1,0 1 1,0 0 0,0 0-1,0 0 1,1 0 0,-1 0-1,1 1 1,0-1 0,1 1-1,-1 0 1,1-1 0,0 1-1,0 0 1,0 0 0,0 0-1,1 0 1,0 0-1,0 0 1,2 8 0,-1-11-106,0 0 1,0 0-1,0 0 1,0-1-1,0 1 1,1 0-1,-1-1 1,0 1-1,1-1 1,0 0-1,-1 1 1,1-1-1,0 0 1,0 0-1,-1 0 1,1 0-1,0 0 1,0 0-1,0-1 1,0 1-1,0-1 1,0 1-1,4-1 1,54 3 226,-48-3-199,-4-1-35,1 0 0,0 0 0,0-1-1,0 0 1,-1 0 0,1-1 0,-1 0 0,12-7 0,-17 9 37,0 0 1,-1-1 0,1 1 0,0-1-1,-1 0 1,1 0 0,-1 0-1,0 0 1,0 0 0,1-1 0,-1 1-1,-1-1 1,1 1 0,0-1 0,-1 0-1,1 1 1,-1-1 0,0 0 0,0 0-1,0 0 1,0 0 0,-1 0-1,1 0 1,-1-1 0,1 1 0,-1 0-1,-1-5 1,0 4 4,-1 1-1,1 0 1,-1 0-1,0 0 1,0 0 0,0 1-1,-1-1 1,1 1-1,-1-1 1,1 1 0,-1 0-1,0 0 1,0 0-1,0 0 1,0 0-1,0 1 1,0-1 0,0 1-1,0 0 1,-1 0-1,1 0 1,-5 0 0,2-1-359,1 0 0,-1 1 0,0 0 0,0 1 0,1-1 0,-1 1 0,0 0 0,0 1 0,0-1 0,1 1 0,-1 0 0,-10 4 0,8 1-3343,6 0-2446</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2.472"/>
    </inkml:context>
    <inkml:brush xml:id="br0">
      <inkml:brushProperty name="width" value="0.025" units="cm"/>
      <inkml:brushProperty name="height" value="0.025" units="cm"/>
      <inkml:brushProperty name="color" value="#E71224"/>
    </inkml:brush>
  </inkml:definitions>
  <inkml:trace contextRef="#ctx0" brushRef="#br0">216 24 5958,'0'0'17921,"-10"-5"-17393,3 2-472,5 1-36,-1 0-1,0 0 1,-1 1 0,1-1-1,0 1 1,0 0 0,-1 0-1,1 0 1,0 0-1,-1 1 1,1-1 0,-1 1-1,1 0 1,-1 0-1,1 0 1,-1 0 0,1 1-1,-1-1 1,1 1-1,-1 0 1,1 0 0,-6 3-1,-5 4 76,0 1 0,1 1-1,0 0 1,-16 16-1,26-23-86,0 0-1,0-1 0,1 1 0,-1 1 0,1-1 1,-1 0-1,1 0 0,0 1 0,0 0 0,1-1 1,-1 1-1,1 0 0,0 0 0,0-1 0,0 1 1,0 0-1,1 0 0,-1 0 0,1 0 0,0 0 1,1 0-1,-1 0 0,2 7 0,0-8-11,-1 0 0,1 0 0,0-1 0,0 1 0,1-1 1,-1 1-1,0-1 0,1 0 0,0 0 0,-1 0 0,1 0 0,0-1 0,0 1 0,0-1 0,0 1 0,0-1 0,0 0 0,0 0 0,1-1 0,4 2 0,75 5-524,-71-6 370,105 0-2904,-40-6-3186,-20-4-3147</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2.956"/>
    </inkml:context>
    <inkml:brush xml:id="br0">
      <inkml:brushProperty name="width" value="0.025" units="cm"/>
      <inkml:brushProperty name="height" value="0.025" units="cm"/>
      <inkml:brushProperty name="color" value="#E71224"/>
    </inkml:brush>
  </inkml:definitions>
  <inkml:trace contextRef="#ctx0" brushRef="#br0">219 78 10922,'0'0'2616,"2"-9"-203,0 0-1547,0 5-570,-1 1 0,0 0 0,0 0 0,0 0 0,-1-1 0,1 1 0,-1-1 0,0 1 0,1 0 0,-2-1 0,1 1 0,-1-7 0,0 9-225,1 1 1,-1-1-1,1 0 0,-1 1 1,0-1-1,1 1 1,-1-1-1,1 1 0,-1-1 1,0 1-1,0-1 0,1 1 1,-1-1-1,0 1 1,0 0-1,1 0 0,-1-1 1,0 1-1,0 0 0,0 0 1,0 0-1,1 0 1,-1 0-1,0 0 0,0 0 1,0 0-1,0 0 0,1 0 1,-1 1-1,0-1 1,0 0-1,-1 1 0,-27 10 67,14-1-76,0 0-1,1 1 1,1 1 0,0 0 0,1 1 0,0 0-1,1 1 1,0 0 0,1 1 0,1 0-1,0 1 1,1 0 0,-9 26 0,16-40-52,0-1 1,0 1 0,1 0-1,-1 0 1,1 0-1,0-1 1,-1 1 0,1 0-1,0 0 1,0 0 0,0 0-1,0 0 1,1-1-1,-1 1 1,0 0 0,1 0-1,-1 0 1,1-1 0,0 1-1,-1 0 1,1 0-1,0-1 1,0 1 0,0-1-1,0 1 1,0-1 0,1 1-1,-1-1 1,0 0-1,1 0 1,-1 1 0,4 1-1,0-2 35,0 1 0,1-1 0,-1 0 0,1-1-1,-1 1 1,1-1 0,-1 0 0,1 0 0,-1-1-1,7-1 1,3-1-127,-1 0 0,0-2 0,0 0-1,0 0 1,-1-2 0,0 1 0,0-2 0,0 0-1,-1 0 1,18-17 0,-20 17 22,0-1 0,-1-1 1,0 1-1,0-1 0,-1-1 0,-1 0 0,1 0 1,-2 0-1,0-1 0,0 0 0,-1 0 0,4-15 1,-9 27 58,0 0 0,0 0 1,0 0-1,0-1 0,0 1 1,0 0-1,1 0 0,-1 0 1,0 0-1,0 0 1,0-1-1,0 1 0,0 0 1,0 0-1,0 0 0,0 0 1,0-1-1,0 1 0,0 0 1,0 0-1,0 0 0,0 0 1,0-1-1,0 1 1,0 0-1,0 0 0,0 0 1,0 0-1,0-1 0,0 1 1,0 0-1,-1 0 0,1 0 1,0 0-1,0 0 0,0-1 1,0 1-1,0 0 1,0 0-1,-1 0 0,1 0 1,0 0-1,0 0 0,0 0 1,0 0-1,0-1 0,-1 1 1,1 0-1,0 0 0,0 0 1,0 0-1,0 0 1,-1 0-1,1 0 0,0 0 1,0 0-1,0 0 0,0 0 1,-1 0-1,1 0 0,0 0 1,0 0-1,0 0 0,0 1 1,-1-1-1,1 0 1,0 0-1,0 0 0,-8 5-34,4 0 39,-1 0 0,1 0 0,0 1 0,1 0 0,-1-1 0,1 1 0,0 0 0,0 1 0,1-1 0,0 0 1,0 1-1,1 0 0,-1-1 0,0 13 0,2-15-49,-1-1 1,1 0 0,0 0-1,0 1 1,0-1-1,1 0 1,-1 0-1,1 1 1,-1-1-1,1 0 1,0 0-1,0 0 1,1 0 0,-1 0-1,1 0 1,-1 0-1,1-1 1,0 1-1,0 0 1,0-1-1,0 1 1,1-1-1,-1 0 1,1 0-1,-1 0 1,1 0 0,0 0-1,-1-1 1,1 1-1,0-1 1,6 2-1,22 1-3601,4-3-3817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4.391"/>
    </inkml:context>
    <inkml:brush xml:id="br0">
      <inkml:brushProperty name="width" value="0.025" units="cm"/>
      <inkml:brushProperty name="height" value="0.025" units="cm"/>
      <inkml:brushProperty name="color" value="#E71224"/>
    </inkml:brush>
  </inkml:definitions>
  <inkml:trace contextRef="#ctx0" brushRef="#br0">1 82 3427,'0'-26'32,"0"-2"32,3 1-1185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4.736"/>
    </inkml:context>
    <inkml:brush xml:id="br0">
      <inkml:brushProperty name="width" value="0.025" units="cm"/>
      <inkml:brushProperty name="height" value="0.025" units="cm"/>
      <inkml:brushProperty name="color" value="#E71224"/>
    </inkml:brush>
  </inkml:definitions>
  <inkml:trace contextRef="#ctx0" brushRef="#br0">31 77 3395,'0'0'913,"3"-8"2909,-2 5-3304,11-31 2284,-8 3 6381,-4 70-7555,-4 53 521,-31 182-1,29-238-2105,3 1 0,0 38 0,3-75-93,0 1 0,0-1 1,0 0-1,0 1 0,0-1 1,0 1-1,0-1 0,0 0 1,0 1-1,0-1 0,1 1 1,-1-1-1,0 0 0,0 1 1,0-1-1,1 0 0,-1 1 1,0-1-1,0 0 0,1 1 1,-1-1-1,0 0 0,0 0 1,1 1-1,-1-1 0,0 0 1,1 0-1,-1 1 0,0-1 1,1 0-1,-1 0 0,1 0 1,-1 0-1,0 0 0,1 0 1,-1 1-1,1-1 0,-1 0 1,0 0-1,1 0 0,-1 0 1,1 0-1,-1-1 1,0 1-1,1 0 0,-1 0 1,1 0-1,-1 0 0,0 0 1,1 0-1,-1-1 0,0 1 1,1 0-1,0-1 0,18-15-4836,-8-4-335,3-3-2381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7.043"/>
    </inkml:context>
    <inkml:brush xml:id="br0">
      <inkml:brushProperty name="width" value="0.025" units="cm"/>
      <inkml:brushProperty name="height" value="0.025" units="cm"/>
    </inkml:brush>
  </inkml:definitions>
  <inkml:trace contextRef="#ctx0" brushRef="#br0">10 0 16688,'0'0'3299,"-9"48"-2947,18-33-288,7-2-640,0 1-1442,0-1-2595,0 0-3426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5.063"/>
    </inkml:context>
    <inkml:brush xml:id="br0">
      <inkml:brushProperty name="width" value="0.025" units="cm"/>
      <inkml:brushProperty name="height" value="0.025" units="cm"/>
      <inkml:brushProperty name="color" value="#E71224"/>
    </inkml:brush>
  </inkml:definitions>
  <inkml:trace contextRef="#ctx0" brushRef="#br0">128 67 11915,'0'0'2082,"9"-7"710,1 1-1807,-5 4-496,0-1 0,0 1 0,0-1 0,-1-1 0,1 1 0,-1-1 0,0 0 0,0 0 0,0 0 0,4-6 0,-7 9-428,-1 1 1,0 0 0,0-1 0,0 1 0,0 0 0,0-1 0,0 1 0,0 0 0,0 0-1,0-1 1,0 1 0,0 0 0,0-1 0,0 1 0,0 0 0,-1-1 0,1 1-1,0 0 1,0 0 0,0-1 0,0 1 0,0 0 0,-1-1 0,1 1 0,0 0-1,0 0 1,-1 0 0,1-1 0,0 1 0,0 0 0,-1 0 0,1 0 0,0 0 0,0-1-1,-1 1 1,1 0 0,0 0 0,-1 0 0,1 0 0,0 0 0,-1 0 0,1 0-1,0 0 1,0 0 0,-1 0 0,1 0 0,0 0 0,-1 0 0,1 0 0,0 0 0,-1 0-1,1 0 1,0 0 0,-1 1 0,1-1 0,0 0 0,0 0 0,-1 0 0,1 0-1,0 1 1,0-1 0,-1 0 0,-22 7-400,8 2 324,1 0-1,0 1 1,1 1-1,0 0 0,1 1 1,0 0-1,1 1 1,0 0-1,1 1 1,-14 25-1,21-35 20,1-1 0,1 1 0,-1 0 0,0-1 0,1 1 0,0 0 0,0 0 0,0 0-1,0 0 1,1 0 0,-1 0 0,1 0 0,0 0 0,0 0 0,2 7 0,-1-8-43,0-1 1,0 0-1,0 1 0,0-1 0,1 0 1,-1 0-1,1 0 0,0 0 0,-1-1 1,1 1-1,0 0 0,0-1 0,0 1 1,0-1-1,0 1 0,0-1 1,1 0-1,-1 0 0,0 0 0,1 0 1,-1 0-1,0-1 0,1 1 0,-1-1 1,5 1-1,60 1-4985,-32-2-711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5.766"/>
    </inkml:context>
    <inkml:brush xml:id="br0">
      <inkml:brushProperty name="width" value="0.025" units="cm"/>
      <inkml:brushProperty name="height" value="0.025" units="cm"/>
      <inkml:brushProperty name="color" value="#E71224"/>
    </inkml:brush>
  </inkml:definitions>
  <inkml:trace contextRef="#ctx0" brushRef="#br0">56 0 15759,'0'0'7650,"-7"10"-7341,1-1-152,0 0-1,1 1 0,0-1 1,0 1-1,1 0 0,0 0 1,1 1-1,0-1 0,0 1 1,1 0-1,1 0 1,0-1-1,1 23 0,0-32-139,0 1-1,1-1 0,-1 0 1,0 1-1,1-1 1,-1 0-1,1 1 1,-1-1-1,1 0 0,0 0 1,0 1-1,-1-1 1,1 0-1,0 0 0,0 0 1,0 0-1,0 0 1,0 0-1,1-1 0,-1 1 1,0 0-1,0 0 1,0-1-1,2 1 1,1 0 37,-1 0 0,1 0 0,0 0 0,-1-1 0,1 0 0,-1 0 0,1 0 0,0 0 0,5-1 0,-1-1 22,1 0 0,-1 0 0,0-1 0,1 0 0,-1 0 0,0-1 0,10-7 0,-8 4-52,-1-2 0,0 1 0,0-1 0,-1-1 0,0 0 0,0 0 0,-1 0 0,-1-1 0,0 0 0,0 0 0,5-15 0,-13 30-69,-2 5 22,0 0 1,0 0-1,1 1 1,0 0-1,1-1 0,0 1 1,0 0-1,1 0 1,1 0-1,0 18 1,1-27-11,0 1-1,0 0 1,0 0 0,0-1 0,0 1 0,1-1 0,-1 1 0,1-1 0,-1 1 0,1-1 0,-1 0-1,1 0 1,0 0 0,-1 0 0,1 0 0,0 0 0,0 0 0,0 0 0,0-1 0,0 1-1,0-1 1,0 0 0,0 1 0,0-1 0,0 0 0,0 0 0,0 0 0,3-1 0,3 1-597,0 0 1,0-1 0,0 0 0,0 0 0,14-6 0,-13 4-827,-1-2 0,-1 1 0,1-1 0,0-1 0,-1 1 0,8-9 1,14-16-7621</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6.110"/>
    </inkml:context>
    <inkml:brush xml:id="br0">
      <inkml:brushProperty name="width" value="0.025" units="cm"/>
      <inkml:brushProperty name="height" value="0.025" units="cm"/>
      <inkml:brushProperty name="color" value="#E71224"/>
    </inkml:brush>
  </inkml:definitions>
  <inkml:trace contextRef="#ctx0" brushRef="#br0">86 0 17328,'0'0'2024,"-7"9"-1197,-3 6-254,0 1 0,1 0 0,1 0-1,0 1 1,1 0 0,1 0 0,1 1 0,1 0-1,-3 19 1,2 124 209,6-106-1244,6-44-3633,2-14-3356,-3-8-760</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6.916"/>
    </inkml:context>
    <inkml:brush xml:id="br0">
      <inkml:brushProperty name="width" value="0.025" units="cm"/>
      <inkml:brushProperty name="height" value="0.025" units="cm"/>
      <inkml:brushProperty name="color" value="#E71224"/>
    </inkml:brush>
  </inkml:definitions>
  <inkml:trace contextRef="#ctx0" brushRef="#br0">144 235 16207,'0'0'8392,"-8"-6"-7794,3 2-537,4 2-55,-1 1-1,1-1 1,0 1-1,-1 0 1,1-1 0,0 1-1,-1 0 1,1 0-1,-1 0 1,0 0-1,1 0 1,-1 1 0,0-1-1,0 0 1,1 1-1,-1-1 1,0 1 0,0 0-1,0-1 1,0 1-1,1 0 1,-1 0-1,0 0 1,0 1 0,0-1-1,0 0 1,0 1-1,1-1 1,-1 1-1,0-1 1,0 1 0,1 0-1,-1 0 1,-2 1-1,-4 7 137,0-1 0,1 1 0,0 1 0,0-1 0,-10 21 0,14-25-96,1-1-1,0 1 0,0-1 1,1 1-1,-1 0 0,1 0 1,0 0-1,0 0 0,1 0 1,-1 0-1,1 0 0,0 0 1,0 0-1,1 0 1,0 0-1,1 7 0,0-10-31,-1 0 1,0 0-1,1 0 0,0 0 0,-1-1 0,1 1 1,0-1-1,0 1 0,0-1 0,-1 0 0,2 1 0,-1-1 1,0 0-1,0 0 0,0 0 0,0-1 0,1 1 0,-1 0 1,0-1-1,1 0 0,-1 1 0,0-1 0,1 0 1,-1 0-1,0-1 0,5 0 0,0 1-15,-1-1 0,1 0 0,-1 0 0,1-1 0,-1 0 0,0 0 0,0 0 0,10-6 0,-6 1-199,-1 0-1,1-1 1,-1 0 0,-1-1-1,0 0 1,0 0-1,0 0 1,-2-1 0,1 0-1,-1-1 1,0 1 0,-1-1-1,0 0 1,5-21-1,-33 78-423,23-44 595,-1 0 1,0-1-1,1 1 1,-1 0-1,1 0 1,-1 0-1,1 0 1,0 0-1,0 0 1,0 0-1,0 0 1,0 0-1,0 0 1,1 0-1,-1 0 1,1 0-1,-1 0 0,1 0 1,0 0-1,0-1 1,-1 1-1,2 0 1,-1-1-1,0 1 1,0 0-1,0-1 1,1 1-1,-1-1 1,0 0-1,1 1 1,0-1-1,-1 0 1,1 0-1,3 2 1,-1-2-62,1 0 0,-1-1-1,1 1 1,0-1 0,-1 0 0,1 0 0,0 0 0,-1 0 0,1-1 0,0 0 0,-1 0 0,1 0 0,-1-1 0,8-3 0,3-2-460,-1-1-1,-1-1 1,0 0-1,0-1 1,-1 0 0,0-1-1,0 0 1,-2-1 0,1 0-1,14-23 1,-16 21 551,-1 1 0,0-1 0,-1 0 0,-1 0 0,0-1 0,-1 1 0,0-2 0,-2 1 0,1 0 0,1-31 0,-5 47 49,0-1-1,0 0 1,0 0 0,0 0 0,0 0-1,0 0 1,0 0 0,0 0 0,0 1-1,0-1 1,0 0 0,0 0 0,0 0-1,0 0 1,0 0 0,-1 0-1,1 0 1,0 0 0,0 0 0,0 0-1,0 1 1,0-1 0,0 0 0,0 0-1,0 0 1,0 0 0,0 0 0,-1 0-1,1 0 1,0 0 0,0 0 0,0 0-1,0 0 1,0 0 0,0 0 0,0 0-1,-1 0 1,1 0 0,0 0-1,0 0 1,0 0 0,0 0 0,0 0-1,0 0 1,0 0 0,0 0 0,-1 0-1,1 0 1,0 0 0,0 0 0,0 0-1,0 0 1,0-1 0,0 1 0,0 0-1,0 0 1,0 0 0,-1 0 0,1 0-1,0 0 1,0 0 0,0 0-1,0 0 1,0 0 0,0-1 0,0 1-1,0 0 1,0 0 0,0 0 0,-11 14 790,-10 16-667,10-7 176,0 1 0,1 0 0,1 0 0,1 1 0,2 0-1,0 1 1,2-1 0,1 1 0,1 0 0,2 44 0,0-64-334,1-1 0,0 1 0,0-1 0,1 1 0,-1-1-1,4 7 1,-4-11-5,-1 0 0,0 0 0,1 0-1,-1 0 1,1 0 0,-1 0 0,1 0 0,-1 0-1,1 0 1,0 0 0,0 0 0,-1 0 0,1-1-1,0 1 1,0 0 0,0-1 0,0 1-1,0 0 1,0-1 0,0 1 0,0-1 0,0 0-1,0 1 1,0-1 0,0 0 0,0 0 0,0 1-1,1-1 1,-1 0 0,0 0 0,0 0-1,0 0 1,0-1 0,0 1 0,0 0 0,0 0-1,0-1 1,2 0 0,-2 0 9,1 0 1,-1 0-1,0 0 0,0-1 1,0 1-1,0 0 0,0-1 1,0 1-1,-1-1 0,1 1 1,0-1-1,-1 1 0,1-1 1,-1 0-1,1 1 0,-1-1 1,0 0-1,0 1 1,0-3-1,1-39 137,-1 33-123,-5-57 16,5 64-49,0-1 1,-1 1 0,0 0 0,1 0 0,-1 0 0,0 0-1,-1 0 1,1 0 0,0 0 0,-1 0 0,0 0 0,0 1-1,1-1 1,-2 1 0,1-1 0,0 1 0,0 0 0,-4-3 0,5 7 0,1-1 0,-1 1 0,1 0 0,0-1 0,0 1 0,0-1 1,-1 1-1,2 0 0,-1-1 0,0 1 0,0 0 0,0-1 0,2 4 1,0-2 42,1 1 0,0-1 0,0 0 1,0 0-1,0 0 0,0 0 0,1-1 1,-1 1-1,1-1 0,0 0 0,0 0 1,0 0-1,0-1 0,0 0 0,0 1 1,0-1-1,9 1 0,75 7 318,-61-8-367,0-1 0,0-1-1,30-6 1,-50 6 4,1 0 0,-1-1-1,0 0 1,0 0 0,-1-1-1,1 0 1,0 0 0,-1 0 0,0-1-1,1 0 1,-2 0 0,1-1-1,0 1 1,-1-1 0,0-1 0,8-9-1,-12 14 18,0 0 0,0 0-1,-1 0 1,1 0-1,-1 0 1,1 0 0,0 0-1,-1 0 1,0-1 0,1 1-1,-1 0 1,0 0 0,1 0-1,-1 0 1,0-1-1,0 1 1,0 0 0,0 0-1,0 0 1,0 0 0,-1-1-1,1 1 1,0 0 0,-1 0-1,1 0 1,-1-2-1,-1 2-5,1 0 0,0-1 0,-1 1-1,1 0 1,-1 0 0,1 1 0,-1-1-1,1 0 1,-1 0 0,0 1 0,1-1 0,-1 1-1,0 0 1,0-1 0,-2 1 0,-5-1-11,1 1 0,-1 0 0,1 1 0,-1 0 0,1 0 0,-14 4-1,18-3 30,-1 0-1,0 0 0,1 1 1,-1 0-1,1 0 0,0 0 0,0 0 1,0 0-1,0 1 0,1 0 0,0 0 1,-1 0-1,1 0 0,0 0 0,1 1 1,-1-1-1,1 1 0,0 0 0,-2 6 1,3-8-4,0 0 1,1 0-1,-1 0 1,1 0 0,0 1-1,0-1 1,0 0-1,0 0 1,0 0-1,1 0 1,-1 1 0,1-1-1,0 0 1,0 0-1,0 0 1,1 0-1,-1-1 1,0 1-1,1 0 1,0 0 0,0-1-1,0 1 1,0-1-1,0 0 1,0 1-1,1-1 1,-1 0 0,1 0-1,0-1 1,-1 1-1,1 0 1,3 0-1,7 4-68,1 0 0,0-1 0,0-1-1,0 0 1,22 2 0,38-1-3497,-22-4-1989</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7.555"/>
    </inkml:context>
    <inkml:brush xml:id="br0">
      <inkml:brushProperty name="width" value="0.025" units="cm"/>
      <inkml:brushProperty name="height" value="0.025" units="cm"/>
      <inkml:brushProperty name="color" value="#E71224"/>
    </inkml:brush>
  </inkml:definitions>
  <inkml:trace contextRef="#ctx0" brushRef="#br0">0 1 9449,'11'0'9577,"-2"0"-7271,-9 17-1121,0 9-576,0 8 768,0 5-448,0 4-192,0-2-161,0-5-384,0-7-159,13-6-1,3-6-64,4-9-833,1-7-641,1-1-832,-6-9-1025,-1-15-2947,-4-4-2755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7.899"/>
    </inkml:context>
    <inkml:brush xml:id="br0">
      <inkml:brushProperty name="width" value="0.025" units="cm"/>
      <inkml:brushProperty name="height" value="0.025" units="cm"/>
      <inkml:brushProperty name="color" value="#E71224"/>
    </inkml:brush>
  </inkml:definitions>
  <inkml:trace contextRef="#ctx0" brushRef="#br0">12 0 2915,'0'0'14862,"-2"51"-13581,-4-21-448,3 4-257,3 2 193,0 0-32,3-1-193,10-6-384,0-1-95,6-6-290,-1-8-607,-1-2-738,-3-9-1249,-9-3-3427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8.239"/>
    </inkml:context>
    <inkml:brush xml:id="br0">
      <inkml:brushProperty name="width" value="0.025" units="cm"/>
      <inkml:brushProperty name="height" value="0.025" units="cm"/>
      <inkml:brushProperty name="color" value="#E71224"/>
    </inkml:brush>
  </inkml:definitions>
  <inkml:trace contextRef="#ctx0" brushRef="#br0">1 46 15663,'0'0'7527,"47"-29"-6854,9 24 287,12 0-159,11 1-416,11 1-321,-1 3-96,6 0-1089,-9 0-2050,-4 4-3011,-10-4-3491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8.855"/>
    </inkml:context>
    <inkml:brush xml:id="br0">
      <inkml:brushProperty name="width" value="0.025" units="cm"/>
      <inkml:brushProperty name="height" value="0.025" units="cm"/>
      <inkml:brushProperty name="color" value="#E71224"/>
    </inkml:brush>
  </inkml:definitions>
  <inkml:trace contextRef="#ctx0" brushRef="#br0">1 230 5349,'0'0'10068,"9"8"-7276,-8-8-2753,3 4 250,0 0-1,0-1 0,1 0 0,-1 0 0,1 0 1,0 0-1,0-1 0,0 0 0,0 0 0,0 0 0,0 0 1,0-1-1,1 0 0,-1 0 0,1 0 0,-1-1 1,0 0-1,1 0 0,-1 0 0,7-2 0,18-7 74,-1-2 0,0-1 0,-1-2 0,0 0-1,-1-2 1,-1-1 0,0-1 0,26-24 0,-46 36-324,0 1-1,-1-1 1,0 0 0,0-1 0,-1 1-1,0-1 1,6-12 0,-9 17-29,0 1 1,0 0-1,-1-1 0,1 1 1,-1-1-1,0 1 0,1-1 1,-1 1-1,0-1 0,0 1 1,0-1-1,0 1 0,0-1 1,0 1-1,0-1 0,0 1 1,-1-1-1,1 1 0,-1 0 1,1-1-1,-1 1 0,1-1 0,-1 1 1,0 0-1,0-1 0,0 1 1,0 0-1,0 0 0,0 0 1,0 0-1,0 0 0,0 0 1,0 0-1,0 0 0,-1 0 1,1 0-1,0 1 0,-1-1 1,1 1-1,-1-1 0,1 1 1,-1-1-1,1 1 0,-1 0 1,-2-1-1,-9-1-37,0 1 1,-1 0-1,1 0 0,0 2 0,-1-1 0,1 2 1,0 0-1,0 0 0,0 1 0,0 1 1,-22 9-1,18-5 9,1 0 0,-1 1 0,1 1 0,1 1-1,0 0 1,1 1 0,-26 26 0,38-36 10,0 0 0,0 1 0,0-1 0,0 0 0,1 1 0,-1-1 0,1 1-1,-1-1 1,1 1 0,0 0 0,0 0 0,0 0 0,1-1 0,-1 1 0,1 0 0,-1 0-1,1 0 1,0 0 0,0 4 0,1-5-30,0 1-1,0-1 1,0 1 0,0-1 0,1 0-1,-1 0 1,1 0 0,-1 1 0,1-2-1,0 1 1,-1 0 0,1 0-1,0 0 1,0-1 0,0 1 0,1-1-1,-1 0 1,0 1 0,1-1 0,-1 0-1,4 1 1,17 5-722,0 0 0,0-2 0,38 5 0,27-3-4042,-26-4-1646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9.223"/>
    </inkml:context>
    <inkml:brush xml:id="br0">
      <inkml:brushProperty name="width" value="0.025" units="cm"/>
      <inkml:brushProperty name="height" value="0.025" units="cm"/>
      <inkml:brushProperty name="color" value="#E71224"/>
    </inkml:brush>
  </inkml:definitions>
  <inkml:trace contextRef="#ctx0" brushRef="#br0">0 1 13741,'0'0'8968,"61"13"-7558,-8-13-513,13 0-545,8 0-320,2-6 32,1 3-256,-14 1-641,-9 2-864,-14 0-1314,-17 0-1121,-14 0-897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49.564"/>
    </inkml:context>
    <inkml:brush xml:id="br0">
      <inkml:brushProperty name="width" value="0.025" units="cm"/>
      <inkml:brushProperty name="height" value="0.025" units="cm"/>
      <inkml:brushProperty name="color" value="#E71224"/>
    </inkml:brush>
  </inkml:definitions>
  <inkml:trace contextRef="#ctx0" brushRef="#br0">0 32 705,'0'0'18673,"47"22"-16687,7-22-352,11 0-673,9-3-417,5-6-384,-2 1-160,-5 2-544,-3-1-833,-8-2-2179,-9-3-5188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7.433"/>
    </inkml:context>
    <inkml:brush xml:id="br0">
      <inkml:brushProperty name="width" value="0.025" units="cm"/>
      <inkml:brushProperty name="height" value="0.025" units="cm"/>
    </inkml:brush>
  </inkml:definitions>
  <inkml:trace contextRef="#ctx0" brushRef="#br0">128 0 14542,'0'0'9753,"-11"4"-9102,3-1-519,0 1-1,0-1 0,1 2 0,-1-1 1,1 1-1,0 0 0,0 0 0,-8 9 1,11-10-19,0 1 1,0-1 0,1 1-1,-1 0 1,1 0 0,0 0-1,0 0 1,1 0 0,-1 1-1,1-1 1,1 1 0,-1-1-1,1 1 1,0 0 0,-1 11-1,2-16-107,0 1-1,0-1 1,0 0-1,1 0 0,-1 0 1,0 0-1,0 0 0,1 0 1,-1 0-1,1 0 1,-1 0-1,1 0 0,-1 0 1,1 0-1,0 0 0,-1 0 1,1 0-1,0-1 1,0 1-1,-1 0 0,1 0 1,0-1-1,0 1 0,0 0 1,0-1-1,0 1 1,0-1-1,2 1 0,1 0 19,1 0 0,-1 0 0,0-1 0,1 1-1,-1-1 1,1 0 0,8-1 0,-2-1 15,0 0 0,0 0 1,0-1-1,0 0 0,17-9 0,77-55-119,-104 67 89,-1 0 0,1 0 0,-1 0 0,0 0 0,1 0 0,-1 0 0,0 1 0,1-1 0,-1 0-1,1 0 1,-1 0 0,0 1 0,1-1 0,-1 0 0,0 0 0,0 1 0,1-1 0,-1 0 0,0 0 0,0 1 0,1-1 0,-1 0-1,0 1 1,0-1 0,0 1 0,0-1 0,1 0 0,-1 1 0,0-1 0,0 0 0,0 1 0,0-1 0,0 1 0,0-1 0,0 0-1,0 1 1,0-1 0,0 1 0,0-1 0,0 0 0,0 1 0,-1-1 0,1 1 0,0-1 0,0 0 0,0 1 0,-1-1 0,-2 33 675,2-23-473,1-9-244,0-1-1,0 1 1,0 0-1,0 0 1,0 0-1,1 0 1,-1-1-1,0 1 1,0 0-1,1 0 1,-1 0-1,1-1 1,-1 1-1,0 0 1,1-1-1,0 1 0,-1 0 1,1-1-1,-1 1 1,1-1-1,0 1 1,-1 0-1,1-1 1,0 0-1,-1 1 1,1-1-1,0 1 1,1-1-1,30 3-2719,34-19-5907,-30 4 2003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50.048"/>
    </inkml:context>
    <inkml:brush xml:id="br0">
      <inkml:brushProperty name="width" value="0.025" units="cm"/>
      <inkml:brushProperty name="height" value="0.025" units="cm"/>
      <inkml:brushProperty name="color" value="#E71224"/>
    </inkml:brush>
  </inkml:definitions>
  <inkml:trace contextRef="#ctx0" brushRef="#br0">10 0 14157,'0'0'6663,"14"57"-5382,-14-21-640,-7 7-65,0 0-128,-2-4-255,9-5-129,0-5-32,3-6-32,12-10 0,1-6-353,5-7-736,1-2-1249,-2-16-2562,1-8-5318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50.407"/>
    </inkml:context>
    <inkml:brush xml:id="br0">
      <inkml:brushProperty name="width" value="0.025" units="cm"/>
      <inkml:brushProperty name="height" value="0.025" units="cm"/>
      <inkml:brushProperty name="color" value="#E71224"/>
    </inkml:brush>
  </inkml:definitions>
  <inkml:trace contextRef="#ctx0" brushRef="#br0">25 0 16944,'0'0'2242,"-10"65"-1153,2-32-64,7 3 0,-5 3 0,6 2 32,0-2-384,13-5-353,3-3-256,0-4 32,-1-7-160,1-4-609,-5-5-800,-6-6-737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37:50.735"/>
    </inkml:context>
    <inkml:brush xml:id="br0">
      <inkml:brushProperty name="width" value="0.025" units="cm"/>
      <inkml:brushProperty name="height" value="0.025" units="cm"/>
      <inkml:brushProperty name="color" value="#E71224"/>
    </inkml:brush>
  </inkml:definitions>
  <inkml:trace contextRef="#ctx0" brushRef="#br0">0 99 14286,'0'0'7943,"76"-4"-6470,-8 4-63,21 0-609,13-5-449,3-4-320,8-2 32,-6-3-1025,-14 0-2338,-6-6-1281,-8-1-12332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2.012"/>
    </inkml:context>
    <inkml:brush xml:id="br0">
      <inkml:brushProperty name="width" value="0.025" units="cm"/>
      <inkml:brushProperty name="height" value="0.025" units="cm"/>
      <inkml:brushProperty name="color" value="#E71224"/>
    </inkml:brush>
  </inkml:definitions>
  <inkml:trace contextRef="#ctx0" brushRef="#br0">36 678 8072,'0'0'2663,"-7"9"-1397,-20 27-337,27-36-868,0 0 1,0 0 0,0 0 0,0 0 0,0 0 0,0 0 0,0 0 0,0 0 0,0-1-1,0 1 1,0 0 0,0 0 0,0 0 0,0 0 0,0 0 0,0 0 0,0 0-1,0 0 1,0 0 0,0 0 0,0 0 0,0 0 0,0-1 0,0 1 0,0 0 0,0 0-1,-1 0 1,1 0 0,0 0 0,0 0 0,0 0 0,0 0 0,0 0 0,0 0 0,0 0-1,0 0 1,0 0 0,0 0 0,0 0 0,-1 0 0,1 0 0,0 0 0,0 0-1,0 0 1,5-18 639,10-23-466,149-308 1497,-28 66-928,-125 257-521,-9 23 114,-4 5 51,-14 42 79,-1 9-567,2 0 0,3 1 0,3 0 0,1 1 0,1 76 0,7-126-130,0 0 0,0 0 1,1-1-1,0 1 0,0-1 0,0 1 0,4 8 1,-5-12-18,1 0 0,-1 0 0,1 0 0,-1 0 0,1 0 0,0 0 0,-1-1 0,1 1 0,0 0 0,0 0 1,0 0-1,-1-1 0,1 1 0,0-1 0,0 1 0,0 0 0,0-1 0,0 0 0,0 1 0,0-1 0,1 0 0,-1 1 0,0-1 1,0 0-1,0 0 0,0 0 0,0 0 0,0 0 0,0 0 0,1 0 0,-1 0 0,0 0 0,0-1 0,0 1 0,0 0 0,0-1 1,0 1-1,0-1 0,1 0 0,17-13-6134</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1:32.398"/>
    </inkml:context>
    <inkml:brush xml:id="br0">
      <inkml:brushProperty name="width" value="0.025" units="cm"/>
      <inkml:brushProperty name="height" value="0.025" units="cm"/>
      <inkml:brushProperty name="color" value="#E71224"/>
    </inkml:brush>
  </inkml:definitions>
  <inkml:trace contextRef="#ctx0" brushRef="#br0">48 89 13805,'0'0'3662,"-7"8"-2952,4-2-607,-1-2-13,1 0 0,0 0 0,0 0-1,1 1 1,-1-1 0,1 1 0,0 0 0,0 0-1,1-1 1,-1 1 0,1 0 0,-1 11 0,6-6 135,0-14-121,-4 4-70,4-6 200,0 0-1,-1 0 1,1 0 0,-1-1 0,0 1-1,-1-1 1,0 0 0,0 0 0,2-13-1,2-67 910,-10 73-700,-4 21-173,-7 21-246,8-4-42,1 1 1,-3 29-1,7-45 5,2 0 0,-1 1 0,1-1 1,0 0-1,1 1 0,0-1 0,1 0 0,0 0 0,3 10 1,-5-17-41,1-1 1,0 1 0,0 0-1,0-1 1,0 1 0,0-1 0,0 0-1,0 1 1,0-1 0,1 0-1,-1 1 1,1-1 0,-1 0 0,1 0-1,-1 0 1,1-1 0,-1 1-1,1 0 1,0 0 0,-1-1 0,1 1-1,0-1 1,0 0 0,-1 1-1,1-1 1,0 0 0,0 0 0,0 0-1,-1 0 1,1 0 0,0-1-1,0 1 1,-1 0 0,1-1 0,2 0-1,1-1-269,-1 0-1,1 0 0,-1 0 0,1 0 1,-1-1-1,0 0 0,0 0 1,0 0-1,0 0 0,-1-1 0,7-6 1,19-41-4894</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5.162"/>
    </inkml:context>
    <inkml:brush xml:id="br0">
      <inkml:brushProperty name="width" value="0.025" units="cm"/>
      <inkml:brushProperty name="height" value="0.025" units="cm"/>
      <inkml:brushProperty name="color" value="#E71224"/>
    </inkml:brush>
  </inkml:definitions>
  <inkml:trace contextRef="#ctx0" brushRef="#br0">11522 372 9929,'20'9'0,"-1"-1"17,0 2 0,-1 0 0,23 17-1,-39-26-3,1 1 0,0 0-1,0 0 1,-1 1 0,1-1-1,-1 0 1,0 1 0,1 0-1,-1-1 1,0 1 0,-1 0-1,1 0 1,-1 0 0,1 0-1,-1 0 1,0 1 0,0-1-1,0 0 1,0 1 0,-1-1-1,1 0 1,-1 1 0,0-1-1,0 1 1,0-1 0,-1 0-1,0 7 1,-1-8 118,0 1 0,0 0 0,0-1-1,0 0 1,0 1 0,0-1 0,0 0 0,-1 0 0,1 0-1,-1 0 1,0-1 0,0 1 0,1-1 0,-1 0 0,0 0-1,0 0 1,0 0 0,0 0 0,0 0 0,-5 0-1,-65 6 444,-873-8 2372,5-44-3238,-49-1 67,-1410 68-1569,-714-119 4143,3027 89-2323,-1711-175 113,1274 95 14,-123-14 2395,550 84-1234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5.742"/>
    </inkml:context>
    <inkml:brush xml:id="br0">
      <inkml:brushProperty name="width" value="0.025" units="cm"/>
      <inkml:brushProperty name="height" value="0.025" units="cm"/>
      <inkml:brushProperty name="color" value="#E71224"/>
    </inkml:brush>
  </inkml:definitions>
  <inkml:trace contextRef="#ctx0" brushRef="#br0">708 195 8648,'0'-21'890,"-3"-59"3258,2 73-3756,0 1 0,0-1 0,-1 1 0,0 0 0,0 0 0,0 0 0,-1 0 0,0 0 0,-7-10 0,8 14-343,0 0 0,0 0 0,0 0-1,0 1 1,0-1 0,-1 1 0,1-1 0,-1 1 0,1 0 0,-1 0 0,0 0-1,1 0 1,-1 0 0,0 1 0,1 0 0,-1-1 0,0 1 0,0 0-1,0 0 1,1 0 0,-1 1 0,0-1 0,0 0 0,1 1 0,-5 1 0,-9 3-132,0 1 0,0 0 0,-16 10 0,18-9 180,-435 203 47,444-208-134,0 0 1,0 1-1,1-1 1,0 1-1,0 0 1,-1 1-1,2-1 1,-1 1-1,0 0 0,1 0 1,0 0-1,0 0 1,-5 8-1,7-9-14,0 0 1,1 0-1,-1 0 0,0 1 0,1-1 0,0 0 0,-1 0 0,1 1 0,1-1 1,-1 0-1,0 0 0,1 1 0,0-1 0,-1 0 0,1 0 0,1 0 0,-1 0 0,0 0 1,1 0-1,-1 0 0,1 0 0,0-1 0,4 5 0,5 6 18,1 0 0,0-1 0,1-1 0,1 0-1,-1-1 1,2 0 0,0-1 0,18 9 0,4-1-365,1-2-1,57 16 1,32-3-2158,7-9-1810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7.476"/>
    </inkml:context>
    <inkml:brush xml:id="br0">
      <inkml:brushProperty name="width" value="0.025" units="cm"/>
      <inkml:brushProperty name="height" value="0.025" units="cm"/>
      <inkml:brushProperty name="color" value="#E71224"/>
    </inkml:brush>
  </inkml:definitions>
  <inkml:trace contextRef="#ctx0" brushRef="#br0">369 27 10858,'0'0'8366,"-8"-5"-6754,2 1-1509,-1 1 1,1 0 0,0 1-1,-1 0 1,1 0 0,-1 0-1,0 1 1,0 0 0,0 0-1,0 0 1,1 1 0,-1 0 0,0 1-1,0-1 1,0 1 0,0 1-1,1-1 1,-13 5 0,-7 4 97,-1 1 1,2 1 0,-29 17-1,48-25-195,-1 0 0,1 0 0,0 0 0,0 1 0,1 0 0,-1 0 0,1 0-1,0 1 1,0 0 0,1 0 0,0 0 0,0 0 0,0 1 0,1 0 0,0-1 0,0 1 0,-2 10-1,5-15-12,0 0 0,0 0-1,0 1 1,1-1-1,-1 0 1,0 0 0,1 0-1,0 0 1,-1 0-1,1 0 1,0 0 0,0 0-1,0 0 1,1 0 0,-1 0-1,0 0 1,1 0-1,-1-1 1,1 1 0,-1-1-1,1 1 1,0-1-1,0 0 1,-1 0 0,1 1-1,0-1 1,0 0-1,0-1 1,1 1 0,-1 0-1,3 0 1,10 4-57,0-1-1,1-1 1,21 2 0,-21-3-8,-3-1 38,8 2-77,0 0 0,1 2 1,-1 0-1,35 14 0,-53-18 123,-1 0 1,1 0-1,0 0 0,0 1 0,-1-1 1,1 1-1,-1 0 0,0-1 0,1 1 1,-1 0-1,0 1 0,0-1 0,0 0 1,0 0-1,-1 1 0,1-1 0,0 1 1,-1 0-1,0-1 0,0 1 0,0 0 1,0 0-1,0 0 0,0 0 1,-1 0-1,0 0 0,1 0 0,-1 0 1,0 0-1,0 0 0,-1 0 0,1-1 1,-1 1-1,1 0 0,-1 0 0,0 0 1,0 0-1,0 0 0,0-1 0,-1 1 1,1 0-1,-1-1 0,-2 4 1,-3 4 225,-1-1 1,1 1 0,-1-2-1,-1 1 1,0-1 0,0 0-1,-1-1 1,1 0 0,-1-1-1,-1 0 1,-11 5 0,7-4 167,-1-1 0,0 0 0,0-1 0,-1-1 0,0 0 0,1-1 0,-22 0 0,36-2-415,-1-1 1,1 0-1,0 0 0,-1 0 0,1-1 1,0 1-1,0-1 0,-1 1 1,1-1-1,0 1 0,0-1 0,0 0 1,0 0-1,0 0 0,0-1 1,0 1-1,0 0 0,0-1 0,0 1 1,1-1-1,-1 0 0,0 1 1,1-1-1,0 0 0,-1 0 1,1 0-1,0 0 0,0 0 0,0 0 1,0 0-1,0 0 0,1-1 1,-1 1-1,1 0 0,-1 0 0,1-1 1,0-2-1,0-1-360,0 0 1,0 0-1,1-1 0,0 1 0,0 0 1,0 1-1,1-1 0,0 0 0,0 0 1,1 1-1,-1-1 0,1 1 1,5-8-1,1 3-1082,1-1-1,-1 1 1,2 1 0,0 0 0,17-12 0,18-8-4630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7.818"/>
    </inkml:context>
    <inkml:brush xml:id="br0">
      <inkml:brushProperty name="width" value="0.025" units="cm"/>
      <inkml:brushProperty name="height" value="0.025" units="cm"/>
      <inkml:brushProperty name="color" value="#E71224"/>
    </inkml:brush>
  </inkml:definitions>
  <inkml:trace contextRef="#ctx0" brushRef="#br0">0 105 8488,'0'0'6758,"8"2"-4227,5 0-1783,0 0 1,0-1-1,0-1 1,0 0-1,0 0 1,0-2-1,0 1 1,18-6-1,-22 5-669,-2-1 0,1 0 0,0 0 1,0-1-1,-1 0 0,0-1 0,0 1 0,0-1 0,9-10 0,-14 14-57,0 0-1,-1-1 1,1 1 0,-1-1-1,0 0 1,0 1-1,1-1 1,-1 0 0,0 0-1,0 0 1,-1 0 0,1 0-1,0 0 1,-1 0 0,1-3-1,-1 4 5,0 0 0,0 0 1,0 0-1,0 0 0,-1 0 0,1 0 0,0 1 0,-1-1 0,1 0 0,0 0 0,-1 1 0,1-1 1,-1 0-1,0 0 0,1 1 0,-1-1 0,1 0 0,-1 1 0,0-1 0,0 1 0,1-1 0,-1 1 1,0 0-1,0-1 0,-1 0 0,-1 0 27,0 0 1,-1 1-1,1-1 0,-1 1 1,1-1-1,-1 1 1,1 0-1,-1 1 0,1-1 1,-1 0-1,1 1 1,0 0-1,-1 0 0,1 0 1,0 0-1,-1 0 0,-4 4 1,-7 4 22,1 1 1,0 1-1,1 0 1,0 0-1,-19 25 1,25-29-39,2 1-1,-1 0 1,1 0 0,0 0 0,1 1 0,-1-1-1,2 1 1,-1 0 0,1 0 0,1 1 0,0-1-1,-1 10 1,3-16-32,-1-1 0,1 0 0,1 1 0,-1-1 0,0 0 0,0 0 0,1 1 0,-1-1 0,1 0 0,0 0 0,0 0 0,0 0 0,0 0 0,0 0 0,0 0 0,0 0 0,1 0 0,-1 0-1,1 0 1,0-1 0,-1 1 0,4 1 0,-1 0 7,1-1-1,0 1 0,-1-1 1,1-1-1,0 1 0,0-1 0,0 1 1,0-1-1,10 0 0,3 0-399,-1-2-1,1 0 0,0-1 0,-1 0 1,21-6-1,-21 2-1086,0 0-1,-1 0 1,0-2-1,29-17 1,3-10-4580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8.655"/>
    </inkml:context>
    <inkml:brush xml:id="br0">
      <inkml:brushProperty name="width" value="0.025" units="cm"/>
      <inkml:brushProperty name="height" value="0.025" units="cm"/>
      <inkml:brushProperty name="color" value="#E71224"/>
    </inkml:brush>
  </inkml:definitions>
  <inkml:trace contextRef="#ctx0" brushRef="#br0">186 0 11979,'0'0'5766,"-3"9"-4618,-70 197 4635,49-146-5125,2 0-1,2 1 0,-22 127 1,40-136-546,14-102 530,-4 20-964,2-46-816,-9 59 795,1-1 0,0 1-1,1 1 1,1-1 0,9-24 0,-12 40 331,-1 0 1,1-1-1,0 1 1,0 0-1,0 0 1,0 0 0,0 0-1,1 0 1,-1 0-1,0 0 1,0 0 0,1 1-1,-1-1 1,0 0-1,1 1 1,-1-1-1,1 1 1,-1-1 0,1 1-1,-1 0 1,1-1-1,-1 1 1,1 0-1,2 0 1,44 7 248,-22-2-156,-15-6-48,0 1-1,0-2 1,1 1 0,-2-2 0,1 1 0,0-1 0,0-1 0,-1 0 0,0-1 0,0 1 0,0-2 0,0 0 0,-1 0 0,0-1 0,0 0 0,-1 0 0,0-1 0,0 0 0,8-11 0,-5 5-4,0 1 1,-1-1 0,-1-1 0,-1 0 0,0 0-1,-1 0 1,0-1 0,-1 0 0,-1-1 0,-1 1-1,0-1 1,1-17 0,-8 28 405,-6 12-343,-8 16-171,-8 19 260,2 1 0,1 2-1,3 0 1,1 1-1,-20 83 1,35-113-151,0 0 0,0 0 0,2 1 0,0-1 0,0 0 0,2 0 0,2 21 0,-3-34-21,0-1 0,0 0 0,0 0 0,1 0 0,-1 0 0,0 0 0,1 0 0,-1 0 0,1 1 0,-1-1-1,1 0 1,-1 0 0,1-1 0,0 1 0,-1 0 0,1 0 0,0 0 0,0 0 0,0 0 0,0-1 0,0 1 0,0-1 0,0 1 0,0 0 0,0-1-1,0 1 1,0-1 0,0 0 0,0 1 0,0-1 0,0 0 0,1 0 0,-1 0 0,0 0 0,0 0 0,0 0 0,0 0 0,0 0 0,1 0 0,-1 0-1,0-1 1,0 1 0,0 0 0,0-1 0,0 1 0,0-1 0,0 1 0,0-1 0,2-1 0,2-1 49,0-1 0,0 1 1,-1-1-1,1-1 0,-1 1 1,1 0-1,5-10 0,82-152-74,-99 183-49,0 1-1,0 0 0,2 0 1,0 0-1,1 1 1,-2 31-1,6-46 79,-1 0 0,1-1 0,0 1 1,0 0-1,1 0 0,-1-1 0,1 1 0,0 0 0,0-1 1,0 1-1,0-1 0,1 1 0,-1-1 0,1 0 0,0 1 0,0-1 1,0 0-1,0 0 0,5 4 0,-3-4 20,1 0 0,-1 0 0,1 0 0,-1-1 0,1 1 0,0-1 0,0-1 0,0 1 0,0-1 0,1 1 0,-1-1 0,8 0 0,3-1 13,-1 0 0,1-1 0,-1 0 0,1-1 0,-1-1-1,0-1 1,0 0 0,26-11 0,-5-3-163,-2-2 0,42-31-1,-73 48 118,-3 3 4,0 0 1,1 0-1,-1-1 1,0 1-1,0 0 1,0 0-1,0 0 1,1 0-1,-1-1 1,0 1-1,0 0 1,1 0 0,-1 0-1,0 0 1,0 0-1,0 0 1,1 0-1,-1 0 1,0 0-1,0 0 1,1 0-1,-1-1 1,0 1-1,0 1 1,1-1-1,-1 0 1,0 0-1,0 0 1,1 0-1,-1 0 1,0 0-1,0 0 1,0 0 0,1 0-1,-1 0 1,0 0-1,0 1 1,0-1-1,1 0 1,-1 0-1,0 1 1,3 11 423,-3-10-398,0-1 0,0 1 1,0-1-1,0 0 0,0 1 1,0-1-1,1 1 0,-1-1 0,0 0 1,1 1-1,-1-1 0,1 0 1,0 0-1,-1 1 0,1-1 1,0 0-1,0 0 0,0 0 0,0 0 1,0 0-1,0 0 0,0 0 1,2 1-1,14 2-32,1 0-1,-1-2 1,1 0 0,-1-1 0,1-1-1,28-2 1,6 0-1338,-44 2 726,40-3-2438,-30-7-1373,-17 9 4018,-1 0 1,1 0-1,-1 1 1,0-1-1,1 0 0,-1 0 1,0 0-1,1 0 1,-1 1-1,0-1 1,0 0-1,0 0 0,1 0 1,-1 0-1,0 0 1,0 0-1,-1 0 1,1 0-1,0 0 1,0-1-1,-6-14-5513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7.778"/>
    </inkml:context>
    <inkml:brush xml:id="br0">
      <inkml:brushProperty name="width" value="0.025" units="cm"/>
      <inkml:brushProperty name="height" value="0.025" units="cm"/>
    </inkml:brush>
  </inkml:definitions>
  <inkml:trace contextRef="#ctx0" brushRef="#br0">136 46 13421,'0'0'9678,"-10"-2"-8290,7 1-1317,-4-1 81,-1 1-1,1 0 1,0 0 0,0 0 0,-15 1-1,19 1-115,0-1 1,0 1-1,0 0 0,0 0 0,1 0 0,-1 0 0,0 0 0,0 1 1,1-1-1,-1 1 0,1-1 0,-1 1 0,1 0 0,0 0 1,-1 0-1,1 1 0,0-1 0,1 0 0,-1 1 0,-2 4 0,2-5-1,1 0-1,0 0 1,0 1-1,0-1 0,0 0 1,0 0-1,0 1 0,1-1 1,-1 1-1,1-1 0,-1 0 1,1 1-1,0-1 0,0 1 1,0-1-1,1 6 0,0-7-23,0 1 0,-1-1-1,1 0 1,0 1-1,0-1 1,0 0 0,0 0-1,0 0 1,0 1-1,0-1 1,0 0-1,0 0 1,1 0 0,-1-1-1,0 1 1,1 0-1,-1 0 1,1-1 0,-1 1-1,2 0 1,2 0-32,0 0 0,0-1 0,-1 1 0,1-1 0,0 0-1,0 0 1,0-1 0,-1 1 0,1-1 0,0 0 0,-1 0 0,1-1 0,-1 1 0,1-1 0,-1 0 0,5-3 0,3-3-99,0 0 0,-1 0 0,-1-1 0,1-1 1,-1 0-1,-1 0 0,0-1 0,0 0 0,-1 0 0,8-17 0,-16 28 121,0 0 1,0 0-1,0 0 0,-1 0 0,1 0 0,0 0 0,0 0 0,0 0 0,0 0 0,-1 0 1,1 0-1,0 0 0,0 0 0,0 0 0,0 0 0,-1 0 0,1 0 0,0 0 0,0 0 1,0 0-1,0 0 0,-1 0 0,1 0 0,0 0 0,0 0 0,0-1 0,0 1 0,0 0 1,-1 0-1,1 0 0,0 0 0,0 0 0,0 0 0,0-1 0,0 1 0,0 0 1,0 0-1,0 0 0,0 0 0,0 0 0,-1-1 0,1 1 0,0 0 0,0 0 0,0 0 1,0 0-1,0-1 0,0 1 0,0 0 0,0 0 0,0 0 0,1-1 0,-1 1 0,-13 9 110,7-3-5,1 0-1,0 0 0,0 1 1,0 0-1,1-1 0,0 2 1,1-1-1,-1 0 0,1 1 1,0-1-1,1 1 0,0 0 1,0 0-1,0 11 0,2-18-105,1 1 0,0-1 0,-1 0 0,1 0 0,0 0 0,-1 0 0,1 0-1,0 0 1,0 0 0,0 0 0,0 0 0,0 0 0,0 0 0,0-1 0,0 1 0,0 0-1,1-1 1,-1 1 0,0-1 0,0 1 0,1-1 0,-1 0 0,0 1 0,0-1 0,1 0-1,-1 0 1,0 0 0,1 0 0,-1 0 0,0 0 0,1 0 0,-1-1 0,2 1 0,5-1-166,-1 1 0,1-1 0,-1 0 1,1-1-1,7-2 0,-7 0-557,1 0 1,-1-1-1,0 0 1,0-1-1,10-9 0,33-36-8185,-25 17 398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8.996"/>
    </inkml:context>
    <inkml:brush xml:id="br0">
      <inkml:brushProperty name="width" value="0.025" units="cm"/>
      <inkml:brushProperty name="height" value="0.025" units="cm"/>
      <inkml:brushProperty name="color" value="#E71224"/>
    </inkml:brush>
  </inkml:definitions>
  <inkml:trace contextRef="#ctx0" brushRef="#br0">0 10 11339,'0'0'13805,"58"-9"-19282,-33 14-4933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39.491"/>
    </inkml:context>
    <inkml:brush xml:id="br0">
      <inkml:brushProperty name="width" value="0.025" units="cm"/>
      <inkml:brushProperty name="height" value="0.025" units="cm"/>
      <inkml:brushProperty name="color" value="#E71224"/>
    </inkml:brush>
  </inkml:definitions>
  <inkml:trace contextRef="#ctx0" brushRef="#br0">198 118 5573,'6'-10'8889,"-4"5"-8027,3-2-87,-1 0 0,0-1 0,-1 0 0,0 0 0,0 0 0,-1 0 0,0 0-1,2-17 1,-4 24-724,0 0-1,0 1 0,0-1 0,0 0 0,-1 1 1,1-1-1,0 0 0,0 1 0,-1-1 0,1 0 1,0 1-1,-1-1 0,1 1 0,0-1 0,-1 1 1,1-1-1,-1 1 0,1-1 0,-1 1 0,0-1 1,1 1-1,-1-1 0,1 1 0,-1 0 1,0-1-1,1 1 0,-1 0 0,0 0 0,1-1 1,-1 1-1,0 0 0,1 0 0,-1 0 0,0 0 1,1 0-1,-1 0 0,0 0 0,0 0 0,1 0 1,-1 0-1,0 1 0,1-1 0,-1 0 0,0 0 1,1 1-1,-1-1 0,1 0 0,-1 1 0,0-1 1,0 1-1,-36 20 128,27-12-101,1-1 0,0 1 1,0 1-1,1 0 0,0 0 0,1 0 1,0 1-1,1 0 0,0 0 0,0 1 1,2 0-1,-1 0 0,1 0 0,-2 17 0,5-27-72,1 0-1,0 0 0,0 0 0,0 0 0,1 0 0,-1 0 0,0 0 0,1 0 0,-1 0 0,1 0 0,0-1 0,0 1 0,-1 0 0,1 0 0,0 0 1,1-1-1,-1 1 0,0-1 0,0 1 0,1-1 0,-1 1 0,1-1 0,-1 0 0,1 0 0,-1 1 0,1-1 0,0-1 0,0 1 0,-1 0 1,1 0-1,0 0 0,0-1 0,0 1 0,0-1 0,3 1 0,9 1 51,1-1 0,-1-1 0,0 1 0,17-3 0,-6 0-33,-5 2-8,-7-1-26,-1 0 0,1 2 0,0 0 0,21 4 0,-30-5 2,-1 2 0,1-1 0,-1 0 0,1 1 1,-1-1-1,0 1 0,0 0 0,0 0 0,0 0 1,0 0-1,0 1 0,-1-1 0,1 1 0,-1 0 1,0 0-1,1 0 0,-1 0 0,-1 0 0,1 0 1,0 0-1,1 6 0,1 4 13,-1 0 0,-1 1 0,0-1 0,-1 1 0,0-1 0,-1 1 0,-1-1 0,0 1 0,0-1 0,-2 1 0,0-1 0,0 0 0,-1 0 0,-1 0 0,0-1 0,-8 15 0,2-5 265,-2 0-1,0-1 0,-2 0 0,0-1 0,-1-1 0,-1-1 1,-35 31-1,40-40-73,0-1 1,0 0-1,-1-1 0,0-1 1,0 0-1,-18 6 1,27-11-144,0 0 0,-1 0 1,1 0-1,0 0 1,-1-1-1,1 0 0,0 0 1,-1 0-1,1 0 1,-9-3-1,11 2-30,-1 0 0,1 0 0,0 0 0,0 0 0,0 0-1,0 0 1,0-1 0,0 1 0,0-1 0,1 0 0,-1 0 0,1 1 0,-1-1 0,1 0 0,-1 0 0,1 0-1,0 0 1,0-1 0,0 1 0,0 0 0,0-3 0,-3-8-74,2 1 1,-1-1-1,1 0 0,1 0 1,1 0-1,0 1 0,0-1 1,1 0-1,1 0 1,0 0-1,1 1 0,0-1 1,1 1-1,0 0 0,1 0 1,1 0-1,0 1 0,13-20 1,-10 19 9,-1 0 1,2 1-1,0 1 0,0-1 1,1 2-1,0-1 1,1 2-1,0-1 0,0 2 1,1-1-1,0 2 1,0 0-1,0 0 0,1 1 1,0 1-1,21-4 1,8 4-1271,49 0 1,-22 2-2517,0-3-2738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0.024"/>
    </inkml:context>
    <inkml:brush xml:id="br0">
      <inkml:brushProperty name="width" value="0.025" units="cm"/>
      <inkml:brushProperty name="height" value="0.025" units="cm"/>
      <inkml:brushProperty name="color" value="#E71224"/>
    </inkml:brush>
  </inkml:definitions>
  <inkml:trace contextRef="#ctx0" brushRef="#br0">46 0 11883,'0'0'10458,"4"14"-9038,-3-9-1271,1 2-16,1 0-1,-2 0 0,1 0 1,-1 0-1,0 0 0,-1 0 1,1 0-1,-1 0 0,-1 1 1,0-1-1,0 0 0,0 0 1,-3 9-1,-8 15 97,4-13-169,1 0 1,0 1-1,2 0 0,0 1 1,1-1-1,-1 28 0,4-47-75,1 1 0,0 0-1,0 0 1,0 0-1,0-1 1,0 1 0,0 0-1,1 0 1,-1-1-1,0 1 1,0 0 0,0 0-1,1-1 1,-1 1 0,0 0-1,1-1 1,-1 1-1,1 0 1,-1-1 0,0 1-1,1-1 1,0 1-1,-1-1 1,1 1 0,-1-1-1,1 1 1,0-1 0,-1 1-1,1-1 1,0 0-1,-1 1 1,2-1 0,0 0-61,1 0 1,-1 0 0,0 0-1,0 0 1,0 0 0,1-1-1,-1 1 1,0-1 0,0 0-1,0 1 1,3-3 0,48-31-2715,-36 18-269,0 0 0,19-25 0,-2-2-5461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0.367"/>
    </inkml:context>
    <inkml:brush xml:id="br0">
      <inkml:brushProperty name="width" value="0.025" units="cm"/>
      <inkml:brushProperty name="height" value="0.025" units="cm"/>
      <inkml:brushProperty name="color" value="#E71224"/>
    </inkml:brush>
  </inkml:definitions>
  <inkml:trace contextRef="#ctx0" brushRef="#br0">87 1 13741,'0'0'5765,"-38"69"-4259,23-35-673,-4 5 256,10-2 192,3-1-352,6-5-417,0-6-352,15-6-96,4-4-384,-1-10-769,-1-5-801,-8 0-576,-6-6-1025,-3-14-1506,-7-7-961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0.696"/>
    </inkml:context>
    <inkml:brush xml:id="br0">
      <inkml:brushProperty name="width" value="0.025" units="cm"/>
      <inkml:brushProperty name="height" value="0.025" units="cm"/>
      <inkml:brushProperty name="color" value="#E71224"/>
    </inkml:brush>
  </inkml:definitions>
  <inkml:trace contextRef="#ctx0" brushRef="#br0">101 58 32,'0'0'10826,"-68"-45"-7655,48 36-64,7 6-128,17 5-2114,19 8 160,19 3 224,10-1-64,20-2-384,13-2-481,1-3-192,1-3-32,-3-1-608,-8-1-2307,-7-1-1889,-8-15-4197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1.055"/>
    </inkml:context>
    <inkml:brush xml:id="br0">
      <inkml:brushProperty name="width" value="0.025" units="cm"/>
      <inkml:brushProperty name="height" value="0.025" units="cm"/>
      <inkml:brushProperty name="color" value="#E71224"/>
    </inkml:brush>
  </inkml:definitions>
  <inkml:trace contextRef="#ctx0" brushRef="#br0">0 10 9961,'0'0'13325,"60"-9"-11820,-5 13-255,14-1-418,12-3-351,11 0-257,1 0-192,-6 0 0,-13 0-512,-17 2-930,-19 5-1024,-25-1-641,-13-2-801,-27 1-2305</inkml:trace>
  <inkml:trace contextRef="#ctx0" brushRef="#br0" timeOffset="1">78 118 13613,'0'0'4997,"61"26"-3940,-4-23 544,21 0-95,5-2-257,10 1-673,-4 1-448,-5 4-288,-10-3-2274,-11-3-3652,-7-1-6790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1.830"/>
    </inkml:context>
    <inkml:brush xml:id="br0">
      <inkml:brushProperty name="width" value="0.025" units="cm"/>
      <inkml:brushProperty name="height" value="0.025" units="cm"/>
      <inkml:brushProperty name="color" value="#E71224"/>
    </inkml:brush>
  </inkml:definitions>
  <inkml:trace contextRef="#ctx0" brushRef="#br0">64 1 14830,'0'0'1313,"-17"58"1025,5-15-704,-3 4-481,3 5-160,5-4-320,7-4-417,0-10-192,7-8-32,20-13-641,2-9-223,5-4-225,2-22-1442,-2-9-1825,-1-11-1922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2.188"/>
    </inkml:context>
    <inkml:brush xml:id="br0">
      <inkml:brushProperty name="width" value="0.025" units="cm"/>
      <inkml:brushProperty name="height" value="0.025" units="cm"/>
      <inkml:brushProperty name="color" value="#E71224"/>
    </inkml:brush>
  </inkml:definitions>
  <inkml:trace contextRef="#ctx0" brushRef="#br0">94 0 14157,'0'0'3460,"-31"71"-2403,17-31-641,-6 6 161,7 1 512,3 1-160,4-5-417,6-6-416,0-6-64,0-9-64,11-7-609,0-8-608,-4-7-673,-2 0-1761,-5-7-1410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2.547"/>
    </inkml:context>
    <inkml:brush xml:id="br0">
      <inkml:brushProperty name="width" value="0.025" units="cm"/>
      <inkml:brushProperty name="height" value="0.025" units="cm"/>
      <inkml:brushProperty name="color" value="#E71224"/>
    </inkml:brush>
  </inkml:definitions>
  <inkml:trace contextRef="#ctx0" brushRef="#br0">0 3 13869,'0'0'8552,"63"11"-7495,0-6-224,15-5-385,3 0-287,5 0-65,2 0-385,-8-2-2081,-7-6-2242,-8-1-4165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2.906"/>
    </inkml:context>
    <inkml:brush xml:id="br0">
      <inkml:brushProperty name="width" value="0.025" units="cm"/>
      <inkml:brushProperty name="height" value="0.025" units="cm"/>
      <inkml:brushProperty name="color" value="#E71224"/>
    </inkml:brush>
  </inkml:definitions>
  <inkml:trace contextRef="#ctx0" brushRef="#br0">81 125 16848,'0'0'2915,"8"4"-1469,7 2-965,-1-1 0,1 0-1,1-1 1,-1 0-1,1-2 1,-1 0 0,26 0-1,-28-1-434,0-1 0,0-1 0,0-1 0,0 1 0,-1-2 0,1 0 0,-1 0 0,1-1 0,-1-1 0,15-8 0,-24 11-40,0 0 1,1 0-1,-1 0 0,-1 0 1,1-1-1,0 0 0,0 1 0,-1-1 1,0 0-1,0 0 0,4-6 1,-6 7-18,1 0 1,0 1 0,-1-1 0,1 0-1,-1 0 1,0 0 0,1 0-1,-1 0 1,0 0 0,0 0 0,0 0-1,-1 0 1,1 0 0,0 0-1,-1 0 1,-1-3 0,1 1-16,-1 1 0,-1 0 1,1-1-1,-1 1 0,1 0 0,-1 0 0,0 1 1,0-1-1,0 1 0,0-1 0,0 1 1,-1 0-1,1 0 0,-1 1 0,1-1 0,-1 1 1,0-1-1,0 1 0,1 0 0,-7 0 1,-6-1 15,-1 0 0,1 1-1,-1 1 1,0 1 0,1 0 0,-1 1 0,1 1 0,0 0 0,0 2 0,0-1 0,-24 12 0,31-12 66,0 0 1,1 1-1,0 0 0,0 0 0,0 0 0,1 1 0,-1 1 1,1-1-1,1 1 0,-1 0 0,1 1 0,1-1 1,-1 1-1,1 0 0,1 1 0,-1-1 0,2 1 1,-1 0-1,1 0 0,0 0 0,-2 16 0,4-21-46,1 1 0,0-1 0,0 1 0,0 0 0,0-1 0,1 1 0,0-1 0,0 1-1,0-1 1,0 0 0,1 1 0,-1-1 0,1 0 0,0 0 0,1 0 0,4 7 0,-2-6 14,0 1 1,1-1 0,0 0-1,0 0 1,0-1 0,0 1 0,1-2-1,0 1 1,9 3 0,10 3-505,0-2 1,1-2 0,0 0 0,43 3 0,10-4-4587,-2-4-5083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8.448"/>
    </inkml:context>
    <inkml:brush xml:id="br0">
      <inkml:brushProperty name="width" value="0.025" units="cm"/>
      <inkml:brushProperty name="height" value="0.025" units="cm"/>
    </inkml:brush>
  </inkml:definitions>
  <inkml:trace contextRef="#ctx0" brushRef="#br0">75 1 13933,'0'0'4484,"-7"9"-2626,-2 4-1308,1 0 0,0 1 0,2 0 0,-1 0-1,1 1 1,1-1 0,1 1 0,-4 24 0,5-13-537,1-1 1,1 0-1,3 37 0,-2-61-15,1 0-1,-1 0 1,0-1-1,0 1 1,0 0-1,1 0 1,-1 0-1,0 0 1,1 0 0,-1-1-1,1 1 1,-1 0-1,1 0 1,0-1-1,-1 1 1,1 0-1,0-1 1,-1 1-1,1 0 1,0-1-1,0 1 1,-1-1-1,1 0 1,0 1 0,0-1-1,0 1 1,0-1-1,-1 0 1,1 0-1,0 0 1,0 1-1,0-1 1,0 0-1,0 0 1,0 0-1,0 0 1,0-1-1,0 1 1,0 0 0,0 0-1,-1 0 1,1-1-1,0 1 1,0 0-1,0-1 1,0 1-1,-1-1 1,3 0-1,3-2-8,-1 0 0,1-1 0,0 1 0,-1-1 0,9-7 0,6-12 68,0-1-1,-1 0 0,-2-1 1,-1-1-1,0-1 1,-2 0-1,-2-1 0,14-41 1,-46 108 2025,8-15-1705,0-1 0,-11 31 0,7 19 551,16-69-917,-1 1 1,1-1-1,-1 1 1,1-1-1,0 1 1,1-1-1,-1 1 1,1-1-1,0 1 1,0-1-1,1 0 1,-1 1-1,1-1 1,2 4-1,-3-6-5,0-1 0,0 0-1,0 0 1,1 0 0,-1 1 0,0-1 0,0 0 0,1-1 0,-1 1-1,1 0 1,-1 0 0,1-1 0,-1 1 0,1-1 0,0 1-1,-1-1 1,1 1 0,-1-1 0,1 0 0,0 0 0,-1 0-1,1 0 1,0 0 0,-1 0 0,1-1 0,0 1 0,-1 0-1,1-1 1,-1 1 0,1-1 0,-1 0 0,1 1 0,-1-1 0,1 0-1,-1 0 1,0 0 0,2-1 0,4-4-32,0 0-1,0 0 1,0 0 0,-1-1-1,6-8 1,26-49-181,-23 37 199,-12 23-21,-3 8-37,-4 14 179,2-12-57,0 1 0,0 0 0,1 0 0,0 0 0,0 10 0,1-16-51,0 0 0,0 0 0,0 1 0,1-1 0,-1 0 0,0 0 0,1 0 0,-1 0 0,0 0 0,1 0 0,0 0 0,-1 0 1,1 0-1,-1 0 0,1 0 0,0 0 0,0 0 0,0 0 0,0 0 0,-1-1 0,1 1 0,0 0 0,0-1 0,0 1 0,0-1 0,0 1 0,1-1 0,-1 1 0,0-1 1,0 0-1,0 0 0,0 1 0,0-1 0,1 0 0,-1 0 0,0 0 0,2-1 0,1 1-32,0 0 0,1-1 0,-1 1 0,0-1 0,0 0 0,0-1 0,0 1 0,-1-1 0,1 1 0,0-1 0,0 0 0,5-5 0,26-11-1021,-35 18 1029,1 0-1,-1 0 0,1 0 0,-1 0 1,1 0-1,-1 0 0,1 0 1,-1 1-1,1-1 0,-1 0 0,1 0 1,-1 1-1,1-1 0,-1 0 1,1 0-1,-1 1 0,0-1 0,1 0 1,-1 1-1,1-1 0,-1 1 1,0-1-1,1 1 0,-1-1 0,0 0 1,0 1-1,1-1 0,-1 1 0,0-1 1,0 1-1,0-1 0,0 1 1,0-1-1,0 1 0,0 0 0,0-1 1,0 1-1,0-1 0,0 1 1,0-1-1,0 2 0,0 33 170,-1-25-155,5 63 811,19 110 0,-12-111-592,4 112-1,-15-175-224,0 4 102,0 0 0,-1 0 1,0 0-1,-5 17 0,6-28-36,0 0 0,-1 0 1,1 0-1,-1 0 0,0 0 0,0 0 0,1 0 0,-1-1 0,0 1 0,-1 0 0,1 0 1,0-1-1,0 1 0,-1-1 0,1 1 0,-1-1 0,1 0 0,-1 1 0,0-1 0,0 0 1,1 0-1,-1 0 0,0-1 0,0 1 0,0 0 0,0-1 0,0 1 0,0-1 0,0 1 1,0-1-1,0 0 0,0 0 0,0 0 0,0 0 0,-3-1 0,3 1-50,0-1-1,0 0 1,0 0-1,0 0 0,0-1 1,0 1-1,0 0 1,0-1-1,0 1 0,1-1 1,-1 0-1,1 1 1,-1-1-1,1 0 1,-1 0-1,1 0 0,0 0 1,0 0-1,0 0 1,-1-4-1,-15-50-20,15 46 14,-4-12-5,2 0 0,0-1 0,2 1 0,0 0 0,1-1 0,1 0 0,2 1 0,4-25 0,-4 36-20,1 0 0,0 0-1,0 1 1,2-1 0,-1 1-1,1 0 1,0 0 0,1 1-1,0 0 1,1 0 0,0 0-1,0 1 1,1 0 0,0 0-1,1 1 1,-1 0 0,1 0-1,14-7 1,61-24-3903,-34 16-1162,1-2-4170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4.756"/>
    </inkml:context>
    <inkml:brush xml:id="br0">
      <inkml:brushProperty name="width" value="0.025" units="cm"/>
      <inkml:brushProperty name="height" value="0.025" units="cm"/>
      <inkml:brushProperty name="color" value="#E71224"/>
    </inkml:brush>
  </inkml:definitions>
  <inkml:trace contextRef="#ctx0" brushRef="#br0">80 14 8520,'0'0'1794,"-54"-11"832,40 10 225,5-1-673,7 2 897,18 0-2306,13 0 95,5 0 1,13 0-384,9 0-353,3 0-96,-3 0-865,-5 0-1633,-6 0-1570,-20 0-2178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5.103"/>
    </inkml:context>
    <inkml:brush xml:id="br0">
      <inkml:brushProperty name="width" value="0.025" units="cm"/>
      <inkml:brushProperty name="height" value="0.025" units="cm"/>
      <inkml:brushProperty name="color" value="#E71224"/>
    </inkml:brush>
  </inkml:definitions>
  <inkml:trace contextRef="#ctx0" brushRef="#br0">1 1 14382,'0'0'2690,"50"18"-1537,-1-18-320,10 0-641,6 0-128,3-1-897,-4-3-3298,-9-1-1507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5.447"/>
    </inkml:context>
    <inkml:brush xml:id="br0">
      <inkml:brushProperty name="width" value="0.025" units="cm"/>
      <inkml:brushProperty name="height" value="0.025" units="cm"/>
      <inkml:brushProperty name="color" value="#E71224"/>
    </inkml:brush>
  </inkml:definitions>
  <inkml:trace contextRef="#ctx0" brushRef="#br0">96 0 12908,'0'0'4095,"3"9"-3652,1 0-361,-1-1 0,1-1 0,1 1 1,0 0-1,0-1 0,0 0 0,1 0 1,0-1-1,11 10 0,-14-14-22,0 1 1,1 0-1,-1 1 1,0-1-1,0 0 0,-1 1 1,1 0-1,-1-1 1,0 1-1,0 0 0,0 0 1,0 0-1,-1 1 1,1-1-1,-1 0 0,0 1 1,-1-1-1,1 0 1,-1 1-1,1-1 1,-2 1-1,1-1 0,0 1 1,-1-1-1,0 1 1,0-1-1,0 0 0,0 0 1,-1 1-1,0-1 1,0 0-1,0 0 0,0 0 1,0-1-1,-1 1 1,0-1-1,-5 6 0,-17 20 592,-33 28-1,30-31-2528,-28 34 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2.717"/>
    </inkml:context>
    <inkml:brush xml:id="br0">
      <inkml:brushProperty name="width" value="0.025" units="cm"/>
      <inkml:brushProperty name="height" value="0.025" units="cm"/>
      <inkml:brushProperty name="color" value="#E71224"/>
    </inkml:brush>
  </inkml:definitions>
  <inkml:trace contextRef="#ctx0" brushRef="#br0">114 3 4548,'0'0'4981,"-9"0"-2835,-27-3-641,34 4-1414,0-1-1,0 0 0,0 1 0,0 0 0,0-1 0,0 1 1,0 0-1,0 0 0,0 0 0,0 0 0,0 1 0,1-1 0,-1 0 1,0 1-1,1-1 0,-1 1 0,1 0 0,0-1 0,-1 1 0,1 0 1,0 0-1,0 0 0,0 0 0,1 0 0,-2 3 0,-13 53 1026,15-57-1079,-5 29 306,1 1 0,2 0 0,1 0 0,2-1 0,0 1-1,13 61 1,-11-80-236,1 0-1,0 0 0,0 0 1,2 0-1,-1-1 0,1 0 0,1 0 1,13 16-1,-14-20-9,0-1 0,1 0 0,0 0 0,0 0 0,0-1 0,0 0-1,1-1 1,0 0 0,0 0 0,1 0 0,-1-1 0,1 0 0,12 2 0,-5-2 9,0-1-1,0-1 1,0-1 0,0 0-1,0 0 1,0-2 0,0 0-1,0-1 1,-1-1 0,29-10 0,2-5 130,-1-3 0,49-31 1,63-30-1348,-140 76 629,0 0 0,1 2 0,0 0-1,1 0 1,-1 2 0,1 0 0,23 0 0,-41 3 259,0 0 0,0 0 0,0 0 0,0-1 0,0 1 1,0 0-1,0 0 0,0 1 0,0-1 0,0 0 0,0 0 1,0 0-1,0 1 0,0-1 0,0 0 0,0 1 0,0-1 1,0 1-1,0-1 0,0 1 0,-1-1 0,1 1 0,0 0 1,0 0-1,-1-1 0,1 1 0,0 0 0,-1 0 0,1 0 1,0 0-1,0 13-5046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3.091"/>
    </inkml:context>
    <inkml:brush xml:id="br0">
      <inkml:brushProperty name="width" value="0.025" units="cm"/>
      <inkml:brushProperty name="height" value="0.025" units="cm"/>
      <inkml:brushProperty name="color" value="#E71224"/>
    </inkml:brush>
  </inkml:definitions>
  <inkml:trace contextRef="#ctx0" brushRef="#br0">1 270 9513,'0'0'4650,"3"-11"-2675,-1 5-1747,0 2-108,-1-1-1,1 0 1,0 0 0,0 1-1,0-1 1,1 1 0,0-1-1,-1 1 1,2 0 0,-1 0-1,0 0 1,1 1 0,0-1 0,6-4-1,21-12 318,1 1-1,52-21 1,-68 33-434,0 1 0,0 1 0,1 1 0,0 0 0,0 1 1,0 1-1,29-1 0,-44 4-4,0-1 1,0 0-1,0 1 1,0-1-1,0 1 1,0 0-1,0 0 1,-1 0 0,1 0-1,0 0 1,0 0-1,-1 0 1,1 0-1,-1 1 1,1-1-1,-1 1 1,1-1-1,-1 1 1,0 0-1,0-1 1,2 4-1,19 49 690,-3-8 608,-16-42-1125,0 0 0,0 0 0,1 0 0,0 0 1,-1-1-1,1 1 0,0-1 0,1 0 0,-1-1 0,1 1 0,-1-1 1,1 0-1,9 3 0,-5-2 30,1-1 1,0 0 0,0-1-1,0 0 1,0-1 0,17-1-1,3-4-35,-1 0 0,1-2-1,48-18 1,-36 10-137,-2-2 0,40-22 0,-68 32-56,0 1-1,-1-2 1,0 0 0,0 0 0,-1-1 0,0 0 0,-1-1-1,0 0 1,0 0 0,-1-1 0,7-12 0,-10 5-601,-10 15-4485,-6 3-702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3.637"/>
    </inkml:context>
    <inkml:brush xml:id="br0">
      <inkml:brushProperty name="width" value="0.025" units="cm"/>
      <inkml:brushProperty name="height" value="0.025" units="cm"/>
      <inkml:brushProperty name="color" value="#E71224"/>
    </inkml:brush>
  </inkml:definitions>
  <inkml:trace contextRef="#ctx0" brushRef="#br0">274 74 6790,'0'0'3508,"3"-10"-375,13-30-15,-15 39-3024,-1 1 0,0-1 0,1 1 0,-1-1 0,0 1-1,0-1 1,1 1 0,-1-1 0,0 0 0,0 1 0,0-1 0,0 1 0,0-1 0,0 0 0,0 1-1,0-1 1,0 0 0,0 1 0,0-1 0,0 1 0,0-1 0,0 0 0,0 1 0,-1-1 0,1 1-1,0-1 1,0 0 0,-1 1 0,1-1 0,0 1 0,-1-1 0,1 1 0,-1-1 0,1 1 0,-1 0 0,1-1-1,-1 1 1,1 0 0,-1-1 0,1 1 0,-1 0 0,1-1 0,-1 1 0,0 0 0,1 0 0,-1 0-1,1-1 1,-1 1 0,0 0 0,1 0 0,-1 0 0,0 0 0,1 0 0,-1 0 0,1 0 0,-2 1 0,-32 9 580,15-1-640,1 1 1,0 1-1,1 1 0,0 0 0,1 1 1,1 1-1,0 1 0,1 0 0,0 1 1,1 0-1,-12 21 0,24-36-38,0 1 0,0-1-1,0 1 1,0 0 0,1-1 0,-1 1-1,0 0 1,1-1 0,0 1 0,-1 0-1,1-1 1,0 1 0,0 0 0,0 0 0,0-1-1,0 1 1,0 0 0,1 0 0,0 2-1,-1-3 2,1 0 0,0 0 0,0 0-1,0 0 1,0 0 0,0 0 0,0 0 0,0 0-1,0 0 1,1 0 0,-1 0 0,0-1 0,0 1-1,1 0 1,-1-1 0,1 1 0,-1-1 0,3 1-1,8 0-46,1 0 0,0 0-1,0-1 1,19-2-1,-5 0-181,121 1-713,-147 1 936,0 0 1,-1 0-1,1-1 0,0 1 0,0 0 0,0 0 0,0 1 0,0-1 1,0 0-1,0 0 0,0 0 0,0 1 0,0-1 0,0 0 1,0 1-1,-1-1 0,1 1 0,0-1 0,0 1 0,0-1 1,-1 1-1,1 0 0,0-1 0,0 2 0,-1-1 25,0 0-1,0 0 1,0 0-1,0 0 1,0 0-1,0-1 1,0 1 0,0 0-1,-1 0 1,1 0-1,0 0 1,-1 0-1,1 0 1,0-1 0,-1 1-1,1 0 1,-1 0-1,0-1 1,0 2-1,-38 33 1192,21-22-951,1-2-1,-2 0 1,0-2-1,0 0 0,-1-1 1,1 0-1,-2-2 0,1 0 1,-1-2-1,0 0 0,-26 1 1,46-5-311,-1 0 0,1 0 0,0 1 0,0-1 0,0 0 0,0 0 0,-1 0 0,1-1 0,0 1 0,0 0 0,0 0 0,0-1 0,-1 1 0,1 0 0,0-1 0,0 1 0,0-1 0,0 0 0,0 1 0,0-1 0,0 0 0,1 1 0,-1-1 0,0 0 0,0 0 0,0 0 0,1 0 0,-1 0 0,0 0 0,1 0 0,-1 0 0,1 0 0,0 0 0,-1 0 0,1 0 0,0 0 0,-1-1 0,1 1 0,0 0 0,0 0 0,0 0 0,0 0 0,0-1 0,0 1 0,1-2 0,0-2-470,1-1 0,0 1 1,0 0-1,0 0 0,0 0 0,1 1 0,0-1 0,0 1 1,5-6-1,25-28-4691,3-3-1670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3.966"/>
    </inkml:context>
    <inkml:brush xml:id="br0">
      <inkml:brushProperty name="width" value="0.025" units="cm"/>
      <inkml:brushProperty name="height" value="0.025" units="cm"/>
      <inkml:brushProperty name="color" value="#E71224"/>
    </inkml:brush>
  </inkml:definitions>
  <inkml:trace contextRef="#ctx0" brushRef="#br0">103 1 12620,'0'0'9235,"0"8"-8525,-2 19-134,-2-1 0,-1 0 0,-1 0 0,-1 0 0,-18 43-1,14-42-530,1 0-1,2 1 0,0 0 1,2 0-1,-4 57 0,10-77-81,2 17-2554,-1-24 2317,-1-1-1,1 1 0,-1 0 0,1-1 0,0 1 0,-1 0 0,1-1 0,0 1 1,-1-1-1,1 1 0,0-1 0,0 0 0,-1 1 0,1-1 0,0 1 0,0-1 1,0 0-1,0 0 0,0 0 0,0 0 0,-1 1 0,1-1 0,0 0 0,0 0 0,1-1 1,14 1-6277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4.602"/>
    </inkml:context>
    <inkml:brush xml:id="br0">
      <inkml:brushProperty name="width" value="0.025" units="cm"/>
      <inkml:brushProperty name="height" value="0.025" units="cm"/>
      <inkml:brushProperty name="color" value="#E71224"/>
    </inkml:brush>
  </inkml:definitions>
  <inkml:trace contextRef="#ctx0" brushRef="#br0">117 67 15407,'0'0'6763,"-10"7"-6394,-3 3-213,1 0 0,1 0 0,-1 1 1,-11 15-1,19-21-72,0 0 0,0 0 0,1 0 0,0 1 0,0-1 0,0 1 0,1 0 0,0 0 0,0 0 0,0 0 0,1 0 0,0 0-1,0 0 1,0 0 0,1 13 0,1-18-56,0 0 0,-1 0 0,1 0-1,0 1 1,0-1 0,0 0 0,0 0 0,-1 0-1,1-1 1,1 1 0,-1 0 0,0 0 0,0 0-1,0-1 1,0 1 0,1-1 0,-1 1-1,0-1 1,0 1 0,1-1 0,-1 0 0,0 1-1,1-1 1,-1 0 0,0 0 0,1 0 0,-1 0-1,0 0 1,1-1 0,-1 1 0,3-1-1,46-9 1108,-39 5-1040,0 0 1,0-1 0,0-1-1,0 1 1,-1-2-1,14-12 1,-19 15-71,0 0 0,-1 1 0,0-2 1,0 1-1,0 0 0,0-1 0,-1 1 0,0-1 0,0 0 0,-1 0 0,1-1 1,-1 1-1,-1 0 0,2-8 0,-3 12-14,0 1 1,0 0-1,0 0 0,0-1 1,0 1-1,-1 0 0,1 0 1,0-1-1,-1 1 0,1 0 1,-1 0-1,1 0 0,-1 0 1,0 0-1,0-1 0,1 1 1,-1 0-1,0 1 0,0-1 1,0 0-1,0 0 0,0 0 1,0 0-1,0 1 0,0-1 1,0 0-1,-2 0 0,-1 0-3,0-1 0,0 1 0,0 0 0,0 0 0,0 0 0,-1 0 0,1 1 0,0 0 0,-5 0 0,4 0-162,0 1 1,1-1 0,-1 1-1,0 0 1,1 0 0,-1 1-1,1-1 1,-7 4 0,10-4-16,-1 0-1,1-1 1,0 1 0,-1 0 0,1 0-1,0 0 1,0 0 0,-1 1 0,1-1-1,0 0 1,0 0 0,0 1 0,1-1-1,-1 0 1,0 1 0,0-1 0,1 1 0,-1-1-1,1 1 1,-1-1 0,1 1 0,0 0-1,-1 1 1,2-2-72,0 0 0,-1 0 1,1 0-1,0 0 0,0-1 0,0 1 0,-1 0 0,1 0 1,0-1-1,0 1 0,0 0 0,0-1 0,0 1 0,0-1 1,0 1-1,1-1 0,-1 0 0,0 1 0,0-1 0,0 0 1,0 0-1,1 0 0,-1 0 0,0 0 0,0 0 0,0 0 0,0 0 1,2-1-1,40-2-3035,-25-1 2744,0-1 0,0-1 0,0-1 0,-1 0 0,0-2 0,0 0 0,23-17 0,19-18 4761,-60 51 1669,-2 12-5614,-43 89 3004,33-81-2679,0 2 1,2 0-1,1 0 1,1 1 0,-5 36-1,12-51-600,0 1 1,1-1-1,1 1 0,1-1 0,0 1 0,1-1 1,1 0-1,0 1 0,1-1 0,11 26 1,-16-56 426,1 0 0,0-1 0,2 1 0,-1 0 1,2 0-1,4-15 0,3-14-414,3-1 0,17-43 0,-20 66-58,0 0 0,1 0 0,1 1 0,1 0 1,25-30-1,-35 48-1,0-1-1,0 1 1,1 0 0,-1 0 0,1 0 0,0 1 0,0-1 0,0 1 0,0 0-1,0 0 1,1 0 0,-1 1 0,0-1 0,1 1 0,-1 0 0,1 1 0,0-1-1,-1 1 1,1 0 0,-1 0 0,6 0 0,-9 0 33,-1 0 0,1 0 0,0 1 0,0-1-1,-1 0 1,1 0 0,0 0 0,0 0 0,-1 1 0,1-1 0,0 0 0,-1 1 0,1-1 0,0 1 0,-1-1 0,1 1-1,-1-1 1,1 1 0,0-1 0,-1 1 0,0-1 0,1 1 0,-1 0 0,1-1 0,-1 1 0,0 0 0,1 0 0,-1-1-1,0 1 1,0 0 0,1-1 0,-1 1 0,0 0 0,0 0 0,0 0 0,0-1 0,0 1 0,0 0 0,0 0 0,0-1-1,-1 1 1,1 0 0,0 0 0,0-1 0,0 1 0,-1 0 0,1-1 0,-1 1 0,1 0 0,0-1 0,-1 1 0,1 0-1,-2 0 1,-24 35 6,6-19 321,-38 26 1,51-39-277,0 0 0,0 0 0,0-1 0,0 0 0,-1 0 0,1-1 0,-1 0 0,0 0 0,1 0 0,-12 0 0,19-2-146,-1 0 1,1 0 0,0 0-1,-1 0 1,1 0 0,0 0-1,-1 0 1,1 0 0,0 0-1,-1 0 1,1 0 0,0 0-1,0-1 1,-1 1 0,1 0-1,0 0 1,-1 0 0,1 0-1,0 0 1,-1-1 0,1 1 0,0 0-1,0 0 1,-1 0 0,1-1-1,0 1 1,0 0 0,0 0-1,-1-1 1,1 1 0,0 0-1,0-1 1,0 1 0,0 0-1,0-1 1,0 1 0,-1 0-1,1 0 1,0-1 0,0 1-1,0 0 1,0-1 0,0 1-1,0 0 1,0-1 0,0 1-1,1 0 1,-1-1 0,0 1-1,0 0 1,0-1 0,0 1-1,0 0 1,0-1 0,1 1-1,-1 0 1,0 0 0,0-1-1,0 1 1,1 0 0,-1 0-1,0-1 1,0 1 0,1 0-1,-1 0 1,0 0 0,1-1-1,18-16-7179,0 7 1710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4.932"/>
    </inkml:context>
    <inkml:brush xml:id="br0">
      <inkml:brushProperty name="width" value="0.025" units="cm"/>
      <inkml:brushProperty name="height" value="0.025" units="cm"/>
      <inkml:brushProperty name="color" value="#E71224"/>
    </inkml:brush>
  </inkml:definitions>
  <inkml:trace contextRef="#ctx0" brushRef="#br0">0 107 6822,'0'0'17046,"10"7"-15856,-5-3-1050,1 0-1,0 0 0,0-1 1,0 0-1,0 0 0,1 0 1,-1-1-1,1 0 0,0 0 0,0 0 1,0-1-1,-1 0 0,1-1 1,0 0-1,0 0 0,0 0 1,0-1-1,0 0 0,0 0 1,11-4-1,-2 0-58,0 0 0,-1-2 1,0 0-1,17-10 0,-27 13-30,0 1-1,0-1 0,0 1 0,0-1 0,0-1 0,-1 1 0,0-1 0,0 0 1,0 0-1,0 0 0,-1 0 0,0 0 0,0-1 0,3-7 0,-6 13-39,0-1 0,0 1 0,0-1 0,0 0 0,1 1-1,-1-1 1,0 0 0,0 1 0,0-1 0,0 1 0,0-1 0,-1 0 0,1 1-1,0-1 1,0 1 0,0-1 0,0 0 0,-1 1 0,1-1 0,0 1-1,-1-1 1,1 1 0,0-1 0,-1 1 0,1-1 0,0 1 0,-1-1 0,1 1-1,-1-1 1,1 1 0,-1 0 0,1-1 0,-2 1 0,-25-5 57,-30 15-148,42-4 57,1 0 0,-1 2 0,1-1 1,1 2-1,-14 11 0,21-16 12,1 0 1,-1 0 0,1 1-1,1 0 1,-1 0-1,1 0 1,0 1-1,0 0 1,0 0-1,1 0 1,0 0 0,0 0-1,1 0 1,-4 11-1,6-15 2,0 0 0,0 0 0,0 0 0,0 0 0,0 0 0,0 0 0,1 0 0,-1 0 0,1 0 0,-1 0 0,1 0 1,0 0-1,0 0 0,0 0 0,0-1 0,0 1 0,0 0 0,0-1 0,1 1 0,-1-1 0,2 2 0,1 1-107,1 0-1,0-1 1,0 0 0,0 0 0,0 0 0,0-1 0,9 3 0,6 1-1211,0-1 1,1-1-1,23 2 1,8-3-3650,0-2-3405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7.457"/>
    </inkml:context>
    <inkml:brush xml:id="br0">
      <inkml:brushProperty name="width" value="0.025" units="cm"/>
      <inkml:brushProperty name="height" value="0.025" units="cm"/>
      <inkml:brushProperty name="color" value="#E71224"/>
    </inkml:brush>
  </inkml:definitions>
  <inkml:trace contextRef="#ctx0" brushRef="#br0">535 35 7783,'-9'-4'956,"-2"-1"-797,-1 0 0,0 0 0,0 1 0,0 1 1,0 0-1,-1 1 0,1 0 0,-1 1 0,1 0 0,-1 1 0,0 1 0,1 0 1,-1 0-1,1 1 0,-1 1 0,1 0 0,0 1 0,0 0 0,0 1 0,1 0 1,0 1-1,0 0 0,0 0 0,0 2 0,-13 11 0,5 1-67,1 0 1,1 2-1,1 0 0,1 1 0,1 0 1,1 2-1,1-1 0,1 1 0,-12 40 1,11-20 73,2 0 1,1 0 0,3 1 0,-1 84 0,7-116-173,1 0 1,0 1 0,1-1 0,1 0 0,0 0 0,1 0 0,0 0 0,1-1 0,10 21 0,-12-28 48,1-1 1,0 1 0,0 0 0,0-1-1,1 0 1,-1 0 0,1 0 0,0-1-1,1 0 1,-1 0 0,1 0 0,-1 0-1,1-1 1,1 0 0,-1 0 0,0-1 0,0 0-1,1 0 1,0 0 0,-1-1 0,1 0-1,9 1 1,-2-3 119,-1 0 1,1 0-1,-1-1 0,0-1 0,0 0 1,0-1-1,0 0 0,0-1 0,-1-1 1,20-11-1,11-10 327,59-50-1,-66 49-285,-31 24-181,33-25 140,0-2 0,45-49 0,-73 69-84,-1 0 0,0-1 0,-1 0 0,0 0 0,-1-1-1,-1 0 1,0 0 0,0 0 0,-2-1 0,1 0 0,-2 0 0,4-22-1,-6 22-5,0 0-1,-1 0 1,0 0-1,-1 0 1,-1 0-1,0 0 1,-6-21-1,6 30-167,0-1-1,0 1 0,-1 0 0,1 0 1,-1 0-1,-1 0 0,1 0 0,0 1 1,-1-1-1,0 1 0,0 0 0,0 0 0,-1 1 1,1-1-1,-1 1 0,0 0 0,0 0 1,0 1-1,0-1 0,-1 1 0,-5-2 1,-3 1-941,1 1 0,0 0 1,-1 1-1,1 1 0,-1 0 1,1 0-1,-1 2 0,1-1 1,-23 7-1,-26 11-7185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0.254"/>
    </inkml:context>
    <inkml:brush xml:id="br0">
      <inkml:brushProperty name="width" value="0.025" units="cm"/>
      <inkml:brushProperty name="height" value="0.025" units="cm"/>
    </inkml:brush>
  </inkml:definitions>
  <inkml:trace contextRef="#ctx0" brushRef="#br0">1 0 11307,'0'0'4393,"1"9"-2578,21 154 2284,5 30-3826,-20-168 21,-4-34-1823,-11-43-5665,-5 20 815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28.813"/>
    </inkml:context>
    <inkml:brush xml:id="br0">
      <inkml:brushProperty name="width" value="0.025" units="cm"/>
      <inkml:brushProperty name="height" value="0.025" units="cm"/>
      <inkml:brushProperty name="color" value="#E71224"/>
    </inkml:brush>
  </inkml:definitions>
  <inkml:trace contextRef="#ctx0" brushRef="#br0">1480 219 6534,'0'0'5253,"-9"-9"-4505,-7-6-66,-1 1-1,-1 1 1,-34-21 0,15 13-584,13 6-36,-1 1 1,0 1 0,-1 2 0,-52-17-1,24 17-115,1 3 0,-2 1-1,1 3 1,0 3 0,-1 2-1,-66 9 1,37 3-33,0 3 1,1 4 0,-100 39-1,158-50 195,1 1-1,1 0 0,-1 2 1,2 1-1,0 1 1,-24 19-1,39-27-111,-1 1 1,1 1-1,0-1 1,1 1-1,-1 0 1,2 1-1,-1-1 0,1 1 1,0 0-1,1 0 1,0 1-1,1 0 1,0-1-1,0 1 0,1 0 1,0 0-1,1 0 1,0 15-1,2-7-3,1-1-1,1 0 1,1 0-1,0 0 0,1 0 1,1-1-1,0 0 1,1 0-1,1-1 1,1 1-1,19 25 1,-8-15 13,1 0 1,1-1 0,1-2 0,2 0-1,35 25 1,-45-37 2,1 0-1,1-2 0,0 0 1,1-1-1,-1-1 1,1 0-1,1-2 0,-1 0 1,31 4-1,-22-7 91,1 0 0,-1-2 0,1-2 0,0 0 0,51-12 0,4-10 159,-1-4 0,-2-3-1,96-52 1,-118 55-285,11-3 63,-40 19 19,0-1-1,0-1 1,-1-2 0,-1 0 0,-1-2-1,26-22 1,-48 36 8,0-1 0,0 1 1,0-1-1,0 0 0,-1 0 0,0-1 0,0 1 0,0-1 0,-1 1 0,1-1 0,-2 0 1,1 0-1,0 0 0,-1 0 0,0-12 0,-1 9 9,0 0 0,-1 0 0,-1 0 0,0 0 0,0 0 0,0 0 0,-1 1 0,0-1 0,-9-14 1,1 4-239,-2 0 0,0 0 0,-1 1 0,-1 1 0,-1 1 1,0 0-1,-32-23 0,-34-13-4848,44 32 598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36.955"/>
    </inkml:context>
    <inkml:brush xml:id="br0">
      <inkml:brushProperty name="width" value="0.025" units="cm"/>
      <inkml:brushProperty name="height" value="0.025" units="cm"/>
      <inkml:brushProperty name="color" value="#E71224"/>
    </inkml:brush>
  </inkml:definitions>
  <inkml:trace contextRef="#ctx0" brushRef="#br0">1299 39 2594,'0'0'1073,"-8"-2"-266,-58-8 107,-1 2-1,-107 2 1,11 1-1029,150 5 32,-88-7-33,-121 7 0,201 4 179,-1 0 0,2 0 0,-1 2 0,1 1 0,-1 1-1,2 0 1,-1 1 0,1 2 0,1 0 0,0 0 0,1 2 0,-28 25 0,21-16 6,2 1 0,1 0 1,0 2-1,2 0 0,1 1 0,1 1 1,-26 56-1,40-75-58,0 0 0,0 0 0,0 0 0,1 0 0,1 1 0,-1-1 0,1 0 0,1 1 0,-1-1 0,1 1 0,1-1 0,0 1-1,0-1 1,1 0 0,0 1 0,0-1 0,0 0 0,1 0 0,1-1 0,-1 1 0,2 0 0,-1-1 0,0 0 0,1 0 0,1-1 0,6 8 0,-1-4 12,1 1-1,0-2 1,1 0 0,0 0-1,1-1 1,0-1 0,0 0 0,0-1-1,1 0 1,0-1 0,0-1 0,0-1-1,21 3 1,29 0 70,-1-4 0,1-2 0,107-13 0,-53-6-49,122-36-1,-197 44-30,0-3 1,53-25-1,-85 34 95,1-1 0,-1-1 0,-1 0 0,1-1 0,-1 0-1,-1-1 1,1 0 0,-1-1 0,-1 0 0,0 0 0,15-23 0,-22 31-53,0-1 0,-1 1 0,1-1 0,-1 0 0,0 0 0,0 1 0,0-1 0,0 0 1,0 0-1,0 0 0,-1 0 0,0 0 0,1 0 0,-1 0 0,0 0 0,-1 0 0,1 0 0,0-1 1,-1 1-1,0 1 0,1-1 0,-1 0 0,-1 0 0,1 0 0,0 0 0,-1 1 0,1-1 0,-1 0 1,0 1-1,0 0 0,0-1 0,0 1 0,0 0 0,0 0 0,0 0 0,-1 0 0,1 1 0,-4-3 1,-11-4-162,1 1 0,-1 0 0,0 1 0,0 1 0,-24-4 0,15 3-612,-34-11-1908,1-4-2873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37.602"/>
    </inkml:context>
    <inkml:brush xml:id="br0">
      <inkml:brushProperty name="width" value="0.025" units="cm"/>
      <inkml:brushProperty name="height" value="0.025" units="cm"/>
      <inkml:brushProperty name="color" value="#E71224"/>
    </inkml:brush>
  </inkml:definitions>
  <inkml:trace contextRef="#ctx0" brushRef="#br0">543 0 4292,'-40'0'711,"1"2"-1,-53 8 1,72-5-568,0 0 0,1 1 0,-1 0 0,1 2 0,1 0 1,-25 16-1,20-10 31,0 1-1,1 1 1,1 1 0,-28 29 0,41-38-139,1 1 0,0 0 0,0 0 0,1 1 1,0-1-1,1 1 0,0 1 0,0-1 0,1 1 0,1-1 1,-1 1-1,2 0 0,-2 16 0,3-14-44,1 0 0,0 1 1,1-1-1,1 0 0,0 0 0,1 0 1,0 0-1,1-1 0,0 1 0,1-1 0,1 0 1,0 0-1,0 0 0,1-1 0,1 0 1,0-1-1,0 1 0,1-1 0,13 11 1,-8-9 11,0-1 1,1-1 0,1 0 0,-1-1-1,1 0 1,1-1 0,-1-1 0,1-1-1,1 0 1,-1-2 0,1 0 0,0 0-1,31 1 1,-21-4 100,-1-1 0,0-1-1,1-2 1,-1 0 0,0-2 0,-1-1 0,1-1-1,-1-2 1,0 0 0,-1-1 0,0-2-1,-1-1 1,0 0 0,-1-2 0,22-18-1,-24 15-13,-1 0-1,0-2 1,-1 0-1,-1-1 1,-1-1-1,26-43 0,-36 51-72,1 1-1,-1-1 0,-1-1 1,-1 1-1,0-1 0,-1 0 0,0 0 1,-2 0-1,1-1 0,-2 1 1,0-1-1,-1 1 0,-3-25 1,3 38-55,-1-1 0,1 0-1,-1 1 1,0-1 0,0 0 0,0 1 0,0-1 0,-1 1 0,1 0 0,-1-1 0,1 1 0,-1 0 0,0 0 0,0 0 0,0 0 0,0 0 0,0 0 0,0 1 0,-3-3 0,0 2-81,0 0 0,0 0 0,0 1-1,0 0 1,0-1 0,0 2 0,0-1 0,0 0 0,-9 1-1,-2 1-373,0 1 0,1 1 0,-1 0 0,1 0-1,-27 11 1,-19 13-2731</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39.620"/>
    </inkml:context>
    <inkml:brush xml:id="br0">
      <inkml:brushProperty name="width" value="0.025" units="cm"/>
      <inkml:brushProperty name="height" value="0.025" units="cm"/>
      <inkml:brushProperty name="color" value="#E71224"/>
    </inkml:brush>
  </inkml:definitions>
  <inkml:trace contextRef="#ctx0" brushRef="#br0">484 1 5061,'0'0'10057,"-9"4"-8685,-194 81 2683,-45 21-2189,247-105-1862,-1-1 1,0 1 0,1-1 0,0 1 0,-1 0 0,1 0 0,-1 0 0,1 0-1,0 0 1,0 0 0,-1 0 0,1 0 0,0 0 0,0 1 0,0-1 0,0 0-1,0 3 1,1-4-3,0 1 0,0 0 1,0-1-1,0 1 0,0 0 0,1-1 0,-1 1 0,0 0 0,0-1 0,1 1 0,-1 0 0,1-1 0,-1 1 0,0-1 0,1 1 0,-1-1 0,1 1 1,-1-1-1,1 1 0,-1-1 0,1 1 0,0-1 0,-1 0 0,1 1 0,0-1 0,0 1 0,11 3 15,0 0 0,0 0-1,18 2 1,-13-2 7,49 13-44,140 33-1930,-69-30-5646,-100-17 3678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0:40.033"/>
    </inkml:context>
    <inkml:brush xml:id="br0">
      <inkml:brushProperty name="width" value="0.025" units="cm"/>
      <inkml:brushProperty name="height" value="0.025" units="cm"/>
      <inkml:brushProperty name="color" value="#E71224"/>
    </inkml:brush>
  </inkml:definitions>
  <inkml:trace contextRef="#ctx0" brushRef="#br0">0 0 11018,'0'0'6439,"8"13"-5623,-5-9-755,3 5 75,0 0 0,-1 1 0,0 0-1,-1 0 1,0 0 0,0 0 0,-1 1 0,0 0 0,2 18 0,-3 176 1592,-3-135-1471,13 133 0,-11-192-543,8 34-173,-8-43 110,-1 0 1,1 0 0,0 1-1,-1-1 1,1 0 0,0 0-1,1-1 1,-1 1 0,0 0-1,0 0 1,1 0 0,-1-1-1,1 1 1,0-1-1,-1 1 1,4 1 0,12-1-8001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3.310"/>
    </inkml:context>
    <inkml:brush xml:id="br0">
      <inkml:brushProperty name="width" value="0.025" units="cm"/>
      <inkml:brushProperty name="height" value="0.025" units="cm"/>
      <inkml:brushProperty name="color" value="#E71224"/>
    </inkml:brush>
  </inkml:definitions>
  <inkml:trace contextRef="#ctx0" brushRef="#br0">1539 168 9993,'-4'0'364,"0"-1"0,0 1-1,0-1 1,0 0-1,1-1 1,-1 1-1,0-1 1,0 0-1,1 0 1,-1 0-1,1 0 1,0 0 0,-5-5-1,-32-41 3656,36 41-3815,0 1 1,0 0 0,0 1-1,-1-1 1,0 1 0,0 0 0,0 0-1,-1 0 1,1 1 0,-1 0-1,0 0 1,0 0 0,-12-4-1,-5 2-48,0 1 0,0 1 0,0 1 0,0 1 0,-1 1-1,1 1 1,0 2 0,-1 0 0,-23 5 0,13 1-106,1 2 1,-1 1 0,2 1 0,-1 2 0,-40 24 0,-10 16-74,2 4 0,3 3 1,-88 88-1,93-80 37,-94 112 1,143-151 4,1 2-1,2 0 1,2 2 0,0 0 0,3 1-1,-24 71 1,25-57-7,3 1 1,2 1-1,2 0 0,3 0 0,1 0 1,3 1-1,2-1 0,3 1 0,15 78 1,-17-117-13,11 49 6,2 0 0,3-2 1,3 0-1,28 58 0,-42-103-4,1-1 0,1 1 0,0-1 0,1-1-1,0 0 1,1 0 0,1-1 0,0-1 0,0 0-1,1 0 1,0-1 0,1-1 0,0 0 0,1-1-1,0-1 1,0 0 0,1-1 0,-1-1 0,1 0-1,27 4 1,-12-5 12,0-2 1,0-1-1,0-1 0,0-2 1,1-1-1,-2-1 0,1-2 1,-1-1-1,39-14 1,-21 2-3,-2-2 1,0-2 0,-2-2 0,81-60 0,387-345 119,-367 302-98,-117 104 264,-2-2 1,42-50-1,-58 62-140,0 0 0,-1-1 0,-1 0 0,0-1 0,-1 0 0,-1 0 0,0-1 0,3-18 0,7-70 49,-4-1-1,-5-1 1,-8-133 0,1 230-138,-1 0 0,1-1-1,-2 1 1,1 0 0,-1 0-1,-1 0 1,0 0 0,0 1 0,-10-19-1,10 23-35,-1 0 0,0 1-1,0-1 1,0 1 0,0 0-1,-1 0 1,1 0 0,-1 1-1,0-1 1,0 1 0,0 0-1,-1 1 1,1-1 0,-1 1-1,0 0 1,1 1 0,-1-1-1,-9 0 1,-23-2-57,-1 1 0,1 3 0,-55 5 0,50-2-450,-1-1 1,-68-7 0,-19-20-2767,0-8-3706,58 14 684</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4.848"/>
    </inkml:context>
    <inkml:brush xml:id="br0">
      <inkml:brushProperty name="width" value="0.025" units="cm"/>
      <inkml:brushProperty name="height" value="0.025" units="cm"/>
      <inkml:brushProperty name="color" value="#E71224"/>
    </inkml:brush>
  </inkml:definitions>
  <inkml:trace contextRef="#ctx0" brushRef="#br0">6 65 7207,'-5'-39'3260,"5"14"3996,18 47-3481,56 129-309,7 10-3324,-80-158-239,0 0 0,1-1-1,-1 0 1,1 1-1,0-1 1,0 0 0,0 0-1,0 0 1,0 0-1,0 0 1,0-1 0,3 2-1,6-6-2173,-4-18 230,-7-37-5043,0 22 2744</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5.239"/>
    </inkml:context>
    <inkml:brush xml:id="br0">
      <inkml:brushProperty name="width" value="0.025" units="cm"/>
      <inkml:brushProperty name="height" value="0.025" units="cm"/>
      <inkml:brushProperty name="color" value="#E71224"/>
    </inkml:brush>
  </inkml:definitions>
  <inkml:trace contextRef="#ctx0" brushRef="#br0">5 0 10314,'0'0'11669,"-3"10"-11380,2-1-210,0 0 1,1 0 0,0-1 0,1 1-1,-1 0 1,2 0 0,-1-1 0,1 1-1,0 0 1,1-1 0,0 0-1,1 0 1,-1 0 0,7 10 0,5 11-96,1-1 1,1-1 0,1 0 0,1-2-1,1 0 1,25 23 0,-43-47-167,-1 1 0,0-1 0,0 0 0,1 0 1,-1 0-1,0-1 0,1 1 0,-1 0 0,1 0 0,-1-1 1,1 1-1,-1-1 0,1 1 0,0-1 0,-1 0 0,1 0 0,2 1 1,-3-2-36,-1 1 1,1-1 0,-1 1 0,1-1 0,-1 0 0,1 1 0,-1-1 0,1 1 0,-1-1-1,1 0 1,-1 1 0,0-1 0,0 0 0,1 1 0,-1-1 0,0 0 0,0 0-1,0 1 1,0-1 0,0 0 0,0 0 0,0 1 0,0-1 0,0 0 0,0 0 0,0 1-1,0-1 1,-1 0 0,1 1 0,0-1 0,0 0 0,-1 1 0,1-1 0,0 0 0,-1 1-1,1-1 1,-1 0 0,0 0 0,-15-25-6703</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6.373"/>
    </inkml:context>
    <inkml:brush xml:id="br0">
      <inkml:brushProperty name="width" value="0.025" units="cm"/>
      <inkml:brushProperty name="height" value="0.025" units="cm"/>
      <inkml:brushProperty name="color" value="#E71224"/>
    </inkml:brush>
  </inkml:definitions>
  <inkml:trace contextRef="#ctx0" brushRef="#br0">119 33 11691,'1'-30'5546,"-1"28"-2984,1 5-338,2 49 326,-4-8-2114,-3 0 1,-1 0 0,-16 58 0,-45 126 39,48-174-100,10-21-474,8-34-302,3-18 114,25-123-4537,10 0-6631,-24 91 6148</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6.704"/>
    </inkml:context>
    <inkml:brush xml:id="br0">
      <inkml:brushProperty name="width" value="0.025" units="cm"/>
      <inkml:brushProperty name="height" value="0.025" units="cm"/>
      <inkml:brushProperty name="color" value="#E71224"/>
    </inkml:brush>
  </inkml:definitions>
  <inkml:trace contextRef="#ctx0" brushRef="#br0">0 0 8488,'0'0'11857,"8"10"-11574,50 69 636,22 28 309,-70-96-1182,1 1 0,1-1 1,-1-1-1,2 0 0,-1-1 1,23 12-1,-18-13-104,18 7 345,-34-14-385,1-1 0,-1 1 0,0-1 0,0 1-1,0 0 1,0 0 0,0-1 0,0 1 0,0 0-1,0 0 1,0 0 0,0 0 0,-1 0 0,1 0-1,0 0 1,-1 0 0,1 0 0,-1 1-1,2 1 1,-3-2-268,0 0 0,0 0 0,0 0-1,0 0 1,0 0 0,0 0 0,-1 0-1,1-1 1,0 1 0,0 0 0,-1-1-1,1 1 1,0-1 0,-1 1 0,1-1 0,0 0-1,-1 0 1,1 0 0,-1 1 0,1-1-1,0-1 1,-1 1 0,-1 0 0,-2 0-1212,-27 3-6921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011"/>
    </inkml:context>
    <inkml:brush xml:id="br0">
      <inkml:brushProperty name="width" value="0.05" units="cm"/>
      <inkml:brushProperty name="height" value="0.05" units="cm"/>
    </inkml:brush>
  </inkml:definitions>
  <inkml:trace contextRef="#ctx0" brushRef="#br0">56 0 18012,'-3'17'1328,"-9"10"-1032,-2 9-136,3 11 304,1 7-176,6 4-32,3 5-32,6-4-191,2-4-58,1-9-151,1-6-184,-3-11-320,-3-10 552,-7-16-120,-6-8-88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0.678"/>
    </inkml:context>
    <inkml:brush xml:id="br0">
      <inkml:brushProperty name="width" value="0.025" units="cm"/>
      <inkml:brushProperty name="height" value="0.025" units="cm"/>
    </inkml:brush>
  </inkml:definitions>
  <inkml:trace contextRef="#ctx0" brushRef="#br0">1 237 10762,'0'0'5109,"9"4"-2862,5 1-1898,0 0-1,0-1 1,0-1-1,1-1 1,-1 1-1,1-2 0,0 0 1,0-1-1,-1-1 1,1 0-1,0-1 1,-1 0-1,25-8 0,-31 7-273,0 1 0,0-2-1,0 1 1,-1-1-1,1 0 1,-1-1 0,0 0-1,0 0 1,-1-1-1,1 1 1,-1-1 0,0-1-1,-1 1 1,0-1-1,0 0 1,0 0-1,-1-1 1,0 1 0,0-1-1,-1 0 1,0 0-1,0 0 1,-1 0 0,0-1-1,-1 1 1,1-9-1,-1 12 24,-1 1-1,0-1 0,0 1 0,-1-1 1,1 1-1,-1 0 0,0-1 0,0 1 0,0 0 1,0-1-1,-1 1 0,-3-5 0,5 8-87,-1 0 0,1 0 1,-1 0-1,0 1 0,1-1 0,-1 0 0,0 1 0,0-1 0,0 0 0,1 1 0,-1-1 0,0 1 0,0-1 0,0 1 0,0 0 0,0-1 0,0 1 0,0 0 0,0 0 0,0 0 0,0 0 1,-2 0-1,1 0-9,0 1 1,-1-1-1,1 1 1,0 0-1,0 0 1,-1 0-1,1 0 0,0 1 1,0-1-1,0 0 1,0 1-1,0 0 1,-2 2-1,-10 11 49,0 1 0,1 0-1,1 1 1,-17 30 0,23-36 129,0 0-1,1 1 1,0 0 0,1 0 0,1 0 0,-1 1 0,2-1-1,-2 24 1,4-34-169,-1-1-1,2 1 0,-1 0 1,0-1-1,0 1 0,0-1 1,1 1-1,-1 0 0,1-1 1,-1 1-1,1-1 0,0 1 1,-1-1-1,1 0 1,0 1-1,0-1 0,0 0 1,0 0-1,0 1 0,1-1 1,-1 0-1,0 0 0,0 0 1,1 0-1,2 1 0,0-1 11,0 1-1,0-1 0,0 0 1,0-1-1,0 1 1,0-1-1,1 0 0,-1 0 1,0 0-1,4-1 0,9-2-112,-1 0 0,0-1-1,-1 0 1,21-10 0,-19 6-184,-11 5 226,0 0-1,0 0 0,1 1 0,-1 0 1,1 0-1,0 0 0,-1 1 0,9-1 0,-14 3 46,0 0 0,1 0-1,-1 0 1,0 0-1,0 0 1,0 0-1,0 0 1,0 0-1,0 0 1,0 1-1,-1-1 1,1 0 0,0 1-1,-1-1 1,1 0-1,-1 1 1,1-1-1,-1 1 1,0-1-1,0 1 1,1-1-1,-1 1 1,0-1 0,0 1-1,-1-1 1,1 3-1,-1 54 350,1-51-314,-7 49-1022,14-70-15882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7.048"/>
    </inkml:context>
    <inkml:brush xml:id="br0">
      <inkml:brushProperty name="width" value="0.025" units="cm"/>
      <inkml:brushProperty name="height" value="0.025" units="cm"/>
      <inkml:brushProperty name="color" value="#E71224"/>
    </inkml:brush>
  </inkml:definitions>
  <inkml:trace contextRef="#ctx0" brushRef="#br0">68 269 11755,'0'0'1890,"-62"0"480,57 0 737,9-8-1858,26-4-1313,15-5 1089,16-8-128,15-4-352,11-4-257,8-2-192,-3-1-288,-11 0-2755,-14-2-4548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8.507"/>
    </inkml:context>
    <inkml:brush xml:id="br0">
      <inkml:brushProperty name="width" value="0.025" units="cm"/>
      <inkml:brushProperty name="height" value="0.025" units="cm"/>
      <inkml:brushProperty name="color" value="#E71224"/>
    </inkml:brush>
  </inkml:definitions>
  <inkml:trace contextRef="#ctx0" brushRef="#br0">4822 881 12460,'0'0'1452,"-2"-10"-860,0 3-523,0 0 0,0 1 0,0 0 0,-1 0 0,0-1-1,0 2 1,0-1 0,-1 0 0,0 1 0,0-1 0,0 1-1,-1 0 1,0 0 0,0 1 0,0 0 0,0 0 0,-1 0-1,-7-4 1,-175-95 963,-362-140 0,-228-13 919,602 207-1985,-249-37 1,315 72 28,0 5 1,0 4-1,-176 16 0,198 1 51,1 5 1,0 3-1,-144 54 0,-235 129-22,355-149 49,3 5 1,2 4 0,-112 89-1,165-110-38,1 4-1,2 1 1,3 2 0,1 3-1,3 1 1,2 3-1,-39 70 1,65-99 16,2 1 0,1 0 0,1 1 1,1 0-1,1 0 0,2 1 0,1 0 0,2 1 1,0-1-1,3 1 0,0 0 0,2 0 0,1-1 1,1 1-1,2-1 0,1 0 0,2 0 0,1 0 1,1-1-1,1-1 0,25 47 0,-12-35-42,2-1 0,1-2 0,2 0 0,2-2 0,1-2 0,42 35 0,-25-28 0,2-3 0,2-2 0,1-3 0,61 28 0,-20-20-8,1-5 1,2-3 0,1-5-1,1-4 1,152 15 0,9-21 54,422-24 0,-472-7 73,-1-10 1,351-84 0,-443 75-48,-1-5 1,-1-5-1,-3-5 1,-2-5-1,-2-4 1,107-77-1,-161 93-47,-2-2 0,-2-3 0,-2-1 0,-1-3 0,-4-1 0,57-84 0,-58 67 9,-3-2 0,-3-2-1,-3-1 1,-4-1-1,25-91 1,-46 133 131,0-1 0,-3 0 0,-1 0 0,2-48 0,-7 69-122,0 0 0,-1 1-1,-1-1 1,1 0 0,-2 1 0,0-1 0,0 1-1,-1 0 1,0 0 0,-1 0 0,0 1-1,-1-1 1,0 1 0,-1 1 0,0-1 0,-8-8-1,-5 0-125,0 1 0,-1 1 0,0 1-1,-2 1 1,0 1 0,0 1-1,-1 1 1,0 1 0,-1 1-1,0 1 1,-43-7 0,-24 0-3144,-177-4 0,249 18 2534,-99-3-5681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9.240"/>
    </inkml:context>
    <inkml:brush xml:id="br0">
      <inkml:brushProperty name="width" value="0.025" units="cm"/>
      <inkml:brushProperty name="height" value="0.025" units="cm"/>
      <inkml:brushProperty name="color" value="#E71224"/>
    </inkml:brush>
  </inkml:definitions>
  <inkml:trace contextRef="#ctx0" brushRef="#br0">1 24 7143,'1'-21'6806,"-1"21"-6734,0 0 1,0 0-1,0 0 1,0 0-1,0 0 1,0 0 0,0-1-1,0 1 1,0 0-1,0 0 1,0 0-1,0 0 1,0 0 0,1 0-1,-1 0 1,0 0-1,0 0 1,0-1 0,0 1-1,0 0 1,0 0-1,0 0 1,0 0-1,0 0 1,0 0 0,0 0-1,0 0 1,0 0-1,0 0 1,1 0 0,-1 0-1,0 0 1,0 0-1,0 0 1,0 0-1,0 0 1,0 0 0,0 0-1,0 0 1,0 0-1,1 0 1,-1 0-1,0 0 1,0 0 0,0 0-1,0 0 1,0 0-1,0 0 1,0 0 0,0 0-1,0 0 1,1 0-1,-1 0 1,0 0-1,0 0 1,0 0 0,0 0-1,0 0 1,0 0-1,0 0 1,0 0-1,0 0 1,0 1 0,0-1-1,0 0 1,0 0-1,0 0 1,1 0 0,11 32 4945,-2-7-5093,43 82 1059,5-3 0,73 98 0,43 74-738,-166-262-386,0 0 1,-1 1-1,-1 0 0,-1 0 1,0 0-1,5 27 1,-10-42 60,0 1-1,0 0 1,0-1 0,0 1 0,0-1 0,0 1 0,-1 0-1,1-1 1,0 1 0,0-1 0,0 1 0,-1-1 0,1 1-1,0 0 1,-1-1 0,1 1 0,0-1 0,-1 1 0,1-1 0,0 0-1,-1 1 1,1-1 0,-1 1 0,1-1 0,-1 0 0,1 1-1,-1-1 1,0 0 0,1 0 0,-1 1 0,1-1 0,-1 0-1,1 0 1,-1 0 0,0 0 0,1 0 0,-1 0 0,1 0-1,-1 0 1,0 0 0,1 0 0,-1 0 0,1 0 0,-1 0 0,0 0-1,1-1 1,-1 1 0,1 0 0,-1 0 0,1-1 0,-2 0-1,-32-13-3256,-2-13-1137,-6-8-625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59.615"/>
    </inkml:context>
    <inkml:brush xml:id="br0">
      <inkml:brushProperty name="width" value="0.025" units="cm"/>
      <inkml:brushProperty name="height" value="0.025" units="cm"/>
      <inkml:brushProperty name="color" value="#E71224"/>
    </inkml:brush>
  </inkml:definitions>
  <inkml:trace contextRef="#ctx0" brushRef="#br0">0 478 12172,'0'0'6069,"6"-8"-4825,7-6 20,1 0-1,28-21 0,-35 29-1024,0-1 0,-1 0 0,0 0 0,0 0 0,0-1 0,-1 1 0,0-1-1,0-1 1,-1 1 0,0-1 0,0 1 0,2-12 0,1-10-98,-1 0-1,3-44 1,-6 43-78,1 1-1,9-35 1,-12 63-68,-1 0 0,1 1 1,0-1-1,0 0 0,-1 0 1,1 0-1,0 1 0,1-1 1,-1 0-1,0 1 0,0-1 0,1 1 1,-1-1-1,1 1 0,-1 0 1,1 0-1,-1 0 0,1 0 1,0 0-1,0 0 0,0 0 0,-1 0 1,1 1-1,0-1 0,0 1 1,0-1-1,0 1 0,0 0 0,0 0 1,0-1-1,0 2 0,0-1 1,0 0-1,0 0 0,0 1 1,0-1-1,0 1 0,0-1 0,0 1 1,1 1-1,12 4-42,-1 0-1,0 1 1,-1 0-1,15 11 1,-17-11 39,312 221-4578,-286-200 721,-2-8-2930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0.113"/>
    </inkml:context>
    <inkml:brush xml:id="br0">
      <inkml:brushProperty name="width" value="0.025" units="cm"/>
      <inkml:brushProperty name="height" value="0.025" units="cm"/>
      <inkml:brushProperty name="color" value="#E71224"/>
    </inkml:brush>
  </inkml:definitions>
  <inkml:trace contextRef="#ctx0" brushRef="#br0">0 0 12011,'0'0'1089,"29"50"1730,-9-9-321,2 5-832,-1 3-801,1 2-449,-4 1-31,0-2-193,-2-1-128,0-6-32,-3-4-256,-6-7-769,4-12-801,-11-10-1377,-6-20-9257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0.580"/>
    </inkml:context>
    <inkml:brush xml:id="br0">
      <inkml:brushProperty name="width" value="0.025" units="cm"/>
      <inkml:brushProperty name="height" value="0.025" units="cm"/>
      <inkml:brushProperty name="color" value="#E71224"/>
    </inkml:brush>
  </inkml:definitions>
  <inkml:trace contextRef="#ctx0" brushRef="#br0">1 212 13389,'0'0'3261,"2"-10"-1472,-1 5-1684,1 1 1,-1-1-1,1 1 0,0-1 1,1 1-1,-1-1 1,1 1-1,-1 0 1,1 0-1,1 0 0,-1 1 1,5-5-1,2 0 192,0 1 0,1 0 1,0 0-1,21-9 0,9-2 113,1 1 1,1 3-1,1 1 1,0 2-1,0 2 1,1 2-1,0 2 1,60 1-1,-98 4-389,0 1-1,0-1 1,0 1-1,0 0 1,0 1-1,0-1 1,0 2 0,0-1-1,6 4 1,-11-5-15,0 0 0,0 1 1,0-1-1,0 1 0,0-1 1,0 1-1,-1 0 0,1 0 0,-1-1 1,1 1-1,-1 0 0,0 1 1,0-1-1,0 0 0,0 0 1,0 0-1,0 1 0,-1-1 1,1 0-1,-1 1 0,1-1 1,-1 1-1,0-1 0,0 0 0,0 1 1,0-1-1,-1 1 0,1-1 1,-2 4-1,0 3 44,-1-1 1,-1 0-1,0 0 1,0 0-1,0 0 0,-1-1 1,0 0-1,0 1 1,-1-2-1,0 1 0,-9 7 1,-15 12 207,-38 27 1,47-38-84,-3 2 58,17-14-185,1 1 0,0 1 1,0-1-1,0 1 0,0 0 1,1 0-1,-7 9 1,12-14-51,0 0 0,0 0 0,0 1 0,0-1 0,0 0 0,0 1 0,0-1 0,0 0 0,0 0 1,0 1-1,0-1 0,0 0 0,0 0 0,0 1 0,0-1 0,0 0 0,0 0 0,0 1 1,0-1-1,0 0 0,1 0 0,-1 1 0,0-1 0,0 0 0,0 0 0,0 0 0,1 1 1,-1-1-1,0 0 0,0 0 0,1 0 0,-1 0 0,0 1 0,0-1 0,1 0 0,-1 0 1,0 0-1,0 0 0,1 0 0,-1 0 0,0 0 0,0 0 0,1 0 0,-1 0 0,0 0 1,0 0-1,1 0 0,-1 0 0,0 0 0,1 0 0,-1 0 0,0 0 0,23 0-185,-19 0 133,60 0-440,99 12-1,-144-10 463,-1 2-1,1 0 1,-1 2-1,0-1 1,0 2 0,0 1-1,-1 0 1,-1 1-1,31 21 1,-44-27 35,1 0 1,-1 0-1,1 0 0,-1 1 1,0-1-1,0 1 1,0-1-1,-1 1 1,0 0-1,1 0 1,-1 1-1,-1-1 1,1 0-1,0 1 1,-1-1-1,0 1 1,0-1-1,-1 1 1,1 0-1,-1-1 1,0 1-1,0-1 1,0 1-1,-1 0 1,0-1-1,0 1 0,0-1 1,0 1-1,-1-1 1,1 1-1,-1-1 1,0 0-1,-1 0 1,1 0-1,-1 0 1,1 0-1,-1-1 1,-1 1-1,1-1 1,0 0-1,-1 0 1,-6 4-1,-18 14 417,-1-2 0,-1-1 0,-1-1 0,-55 21 0,35-19-10,-1-3 1,-70 14-1,112-29-419,-1 2-79,0-1 1,-1 0-1,1 0 1,-1-2-1,1 1 0,-1-2 1,-20-2-1,31 3-51,0 0 1,1-1-1,-1 1 0,1 0 0,-1-1 0,1 1 1,-1 0-1,1-1 0,-1 1 0,1-1 1,0 1-1,-1-1 0,1 1 0,0-1 0,-1 1 1,1-1-1,0 0 0,0 1 0,-1-1 0,1 1 1,0-1-1,0 0 0,0 1 0,0-1 0,0 0 1,0 1-1,0-1 0,0 1 0,0-1 1,0 0-1,0 1 0,0-1 0,0 1 0,1-1 1,-1-1-1,11-20-8216,7 1-3315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5.804"/>
    </inkml:context>
    <inkml:brush xml:id="br0">
      <inkml:brushProperty name="width" value="0.025" units="cm"/>
      <inkml:brushProperty name="height" value="0.025" units="cm"/>
      <inkml:brushProperty name="color" value="#E71224"/>
    </inkml:brush>
  </inkml:definitions>
  <inkml:trace contextRef="#ctx0" brushRef="#br0">1 0 8200,'0'0'12630,"6"13"-11920,0-4-606,-2 1 0,1-1 0,-1 1 0,-1 0 0,0 0 0,0 0-1,-1 0 1,0 0 0,-1 1 0,0 17 0,-2-14-314,0 32 833,1-45-688,0 0 0,0 0 0,0-1 0,1 1 0,-1 0 0,0 0 0,0-1 0,1 1 0,-1 0 0,1-1 0,-1 1 0,1 0 0,-1-1 0,1 1 0,-1-1 0,1 1 0,-1-1 0,1 1 0,0-1 0,-1 1 0,1-1 0,0 1 0,-1-1 0,1 0 0,0 1 0,0-1 0,-1 0 0,1 0 0,0 0 0,0 0 0,0 1 0,-1-1 0,1 0 0,0 0 0,0-1 0,-1 1 0,1 0 0,0 0 0,0 0 0,0 0 0,-1-1 0,1 1 0,0 0 0,-1-1 0,1 1 0,0 0 0,1-2 0,0 0-719,1 1 1,0-1-1,-1-1 0,0 1 0,1 0 1,-1 0-1,0-1 0,0 1 0,0-1 1,2-5-1,-2 4-199,16-26-8300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6.145"/>
    </inkml:context>
    <inkml:brush xml:id="br0">
      <inkml:brushProperty name="width" value="0.025" units="cm"/>
      <inkml:brushProperty name="height" value="0.025" units="cm"/>
      <inkml:brushProperty name="color" value="#E71224"/>
    </inkml:brush>
  </inkml:definitions>
  <inkml:trace contextRef="#ctx0" brushRef="#br0">329 147 7591,'0'0'7239,"5"52"-5253,-16-20-737,2 5-160,0 4-64,-2 0-32,2-4-513,9-3-287,0-6-129,0-4-32,0-10-32,9-5-545,2-9-928,-7 0-1346,-4-6-2562</inkml:trace>
  <inkml:trace contextRef="#ctx0" brushRef="#br0" timeOffset="1">1 18 13068,'0'0'7079,"54"-13"-5926,-5 13-96,14 0-352,10 0-353,12 0-288,-2 0 0,-6 0-1281,3 0-2755,-8-4-3299</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6.581"/>
    </inkml:context>
    <inkml:brush xml:id="br0">
      <inkml:brushProperty name="width" value="0.025" units="cm"/>
      <inkml:brushProperty name="height" value="0.025" units="cm"/>
      <inkml:brushProperty name="color" value="#E71224"/>
    </inkml:brush>
  </inkml:definitions>
  <inkml:trace contextRef="#ctx0" brushRef="#br0">0 6 10090,'0'0'8968,"88"-6"-6790,-34 8-640,18 1-610,4-3-447,7 2-257,-4 3-128,-5 1-128,-15-1-1345,-15 3-577,-19 1-769,-16-1-2305,-9-2 191</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2:46.955"/>
    </inkml:context>
    <inkml:brush xml:id="br0">
      <inkml:brushProperty name="width" value="0.025" units="cm"/>
      <inkml:brushProperty name="height" value="0.025" units="cm"/>
      <inkml:brushProperty name="color" value="#E71224"/>
    </inkml:brush>
  </inkml:definitions>
  <inkml:trace contextRef="#ctx0" brushRef="#br0">0 1 12364,'0'0'5669,"89"32"-4900,-26-32 0,10 0-225,12 0-320,-2 0-160,-6 0-864,-5 0-3589,-12 0-1376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1.023"/>
    </inkml:context>
    <inkml:brush xml:id="br0">
      <inkml:brushProperty name="width" value="0.025" units="cm"/>
      <inkml:brushProperty name="height" value="0.025" units="cm"/>
    </inkml:brush>
  </inkml:definitions>
  <inkml:trace contextRef="#ctx0" brushRef="#br0">86 118 10794,'0'0'10597,"11"-1"-7666,0-1-2329,-1 0 1,1-1-1,-1 0 1,1 0-1,16-9 1,-25 11-514,1 0 0,-1 0 0,1 0 0,-1 0 0,0 0 0,1-1 0,-1 1 0,0-1 0,0 0 0,0 0 0,0 0 0,-1 0 0,1 0 0,0 0 0,-1 0 0,1 0 1,-1-1-1,0 1 0,0 0 0,0-1 0,0 1 0,0-1 0,0 0 0,-1 1 0,1-1 0,-1 1 0,0-1 0,0 0 0,0 1 0,0-1 0,0 0 0,-1 1 0,1-1 0,-2-5 0,1 7-81,-1 0 1,1 0-1,0 0 0,-1 0 0,1 0 0,-1 0 0,1 0 0,-1 0 0,0 0 0,1 1 0,-1-1 0,0 1 0,1-1 0,-1 1 1,0 0-1,0 0 0,1-1 0,-1 1 0,0 0 0,-2 1 0,-39 3-71,35-1 51,-1 0-1,1 1 1,0 0-1,0 1 0,1 0 1,-1 0-1,1 1 1,0 0-1,0 0 1,1 0-1,0 1 1,0 0-1,0 0 1,1 1-1,0 0 1,1 0-1,-1 0 1,2 0-1,-1 0 0,1 1 1,0 0-1,-2 12 1,5-19 0,0 0 0,0 0 0,0 0 0,1-1 0,-1 1 0,0 0-1,1 0 1,0 0 0,-1 0 0,1-1 0,0 1 0,0 0 0,0 0 0,0-1 0,0 1 0,0-1 0,0 1 0,0-1 0,1 1 0,1 0 0,1 1-105,-1-1-1,1 1 1,0-1 0,0 0 0,0 0 0,1-1 0,-1 1-1,7 0 1,9 1-1041,-1 0 0,1-2 0,22-1 0,-32 0 195,42 0-4300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5.862"/>
    </inkml:context>
    <inkml:brush xml:id="br0">
      <inkml:brushProperty name="width" value="0.025" units="cm"/>
      <inkml:brushProperty name="height" value="0.025" units="cm"/>
      <inkml:brushProperty name="color" value="#E71224"/>
    </inkml:brush>
  </inkml:definitions>
  <inkml:trace contextRef="#ctx0" brushRef="#br0">352 34 6246,'0'0'4901,"7"-7"-2521,22-20 108,-29 27-2422,0 1 0,0-1 0,0 0 0,0 0 0,0 0 0,0 1 0,0-1 0,0 0 0,0 0 0,0 1 0,0-1 0,0 0 0,0 0 0,0 1 0,0-1-1,0 0 1,0 0 0,0 1 0,0-1 0,1 0 0,-1 0 0,0 0 0,0 1 0,0-1 0,0 0 0,0 0 0,1 0 0,-1 0 0,0 1 0,0-1 0,0 0 0,1 0 0,-1 0 0,0 0 0,0 0 0,0 0 0,1 1 0,-1-1-1,0 0 1,0 0 0,1 0 0,-1 0 0,0 0 0,0 0 0,0 0 0,1 0 0,-1 0 0,0 0 0,0 0 0,1 0 0,-1 0 0,0 0 0,0 0 0,1-1 0,-1 1 0,0 0 0,0 0 0,0 0 0,1 0 0,-7 20 1096,-12 17-314,-2-1 1,-2-1 0,-1 0 0,-40 44 0,22-28-518,-39 48-57,-44 58-137,173-243-5155,16-19-2312,-29 47 1725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6.203"/>
    </inkml:context>
    <inkml:brush xml:id="br0">
      <inkml:brushProperty name="width" value="0.025" units="cm"/>
      <inkml:brushProperty name="height" value="0.025" units="cm"/>
      <inkml:brushProperty name="color" value="#E71224"/>
    </inkml:brush>
  </inkml:definitions>
  <inkml:trace contextRef="#ctx0" brushRef="#br0">9 1 10122,'0'0'10431,"6"14"-8856,-3-5-1346,1-1-62,-1 0 0,0 1 0,0-1 0,-1 1 0,0 0 0,0 0 0,-1 0 0,-1 0 0,1 0 0,-3 16 0,-4 21 184,1 1 0,2-1 1,3 1-1,1-1 1,10 63-1,-9-101-437,-1 2-170,1-1 0,0 0 0,1 0 0,0 0-1,7 16 1,-7-25-3926,-3-8 2186,-1-8-703,-2 11 1786,0 0 1,1 0 0,-2 1 0,1-1-1,0 1 1,-9-8 0,6 6-224,-18-20-3909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6.546"/>
    </inkml:context>
    <inkml:brush xml:id="br0">
      <inkml:brushProperty name="width" value="0.025" units="cm"/>
      <inkml:brushProperty name="height" value="0.025" units="cm"/>
      <inkml:brushProperty name="color" value="#E71224"/>
    </inkml:brush>
  </inkml:definitions>
  <inkml:trace contextRef="#ctx0" brushRef="#br0">0 17 9545,'0'0'13581,"96"-1"-13069,-44 1-319,6 0-129,-2 0-705,-4-4-2370,-5-7-3107</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7.245"/>
    </inkml:context>
    <inkml:brush xml:id="br0">
      <inkml:brushProperty name="width" value="0.025" units="cm"/>
      <inkml:brushProperty name="height" value="0.025" units="cm"/>
      <inkml:brushProperty name="color" value="#E71224"/>
    </inkml:brush>
  </inkml:definitions>
  <inkml:trace contextRef="#ctx0" brushRef="#br0">6 0 14734,'0'0'3481,"1"11"-2093,-5 206 3133,3-208-4560,0 3 131,0 0 1,1 0-1,0 0 0,4 19 1,-4-30-125,0 0-1,0 1 1,1-1 0,-1 0 0,0 1 0,1-1 0,-1 0-1,1 0 1,-1 0 0,1 1 0,0-1 0,0 0 0,-1 0 0,1 0-1,0 0 1,0 0 0,0 0 0,0 0 0,0-1 0,0 1 0,0 0-1,0 0 1,1-1 0,-1 1 0,0-1 0,0 1 0,1-1 0,-1 0-1,0 1 1,1-1 0,-1 0 0,0 0 0,0 0 0,1 0-1,-1 0 1,0 0 0,1 0 0,-1 0 0,0-1 0,1 1 0,-1 0-1,0-1 1,0 1 0,1-1 0,-1 1 0,0-1 0,0 0 0,0 0-1,0 1 1,0-1 0,1-1 0,6-4-1166,0-1 1,-1 0-1,0 0 1,-1 0-1,0-1 1,0 0-1,0 0 0,8-18 1,6-14-5615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7.602"/>
    </inkml:context>
    <inkml:brush xml:id="br0">
      <inkml:brushProperty name="width" value="0.025" units="cm"/>
      <inkml:brushProperty name="height" value="0.025" units="cm"/>
      <inkml:brushProperty name="color" value="#E71224"/>
    </inkml:brush>
  </inkml:definitions>
  <inkml:trace contextRef="#ctx0" brushRef="#br0">69 0 12204,'0'0'4964,"-13"53"-3843,0-13 0,-1 5 193,5 2-1,-5-3-256,8-1-449,6-5-319,0-9-161,0-7-64,9-8 0,2-9-384,-7-5-1026,1 0-1344,-5-15-1538,-5-7-2563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7.958"/>
    </inkml:context>
    <inkml:brush xml:id="br0">
      <inkml:brushProperty name="width" value="0.025" units="cm"/>
      <inkml:brushProperty name="height" value="0.025" units="cm"/>
      <inkml:brushProperty name="color" value="#E71224"/>
    </inkml:brush>
  </inkml:definitions>
  <inkml:trace contextRef="#ctx0" brushRef="#br0">1 43 13549,'0'0'11499,"68"-39"-10602,-16 36-577,11 3-288,4 0 32,2 0-288,-1 8-1282,-5 4-1569,-2 2-2594,-9 4-4068</inkml:trace>
  <inkml:trace contextRef="#ctx0" brushRef="#br0" timeOffset="1">1424 245 15695,'0'0'6054,"0"56"-5158,0-27-287,-6 4-32,6 1-257,0 1-160,0-3-128,2-4 32,3-5-352,1-6-737,-4-6-641,-2-6-800,-9-6-7463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8.303"/>
    </inkml:context>
    <inkml:brush xml:id="br0">
      <inkml:brushProperty name="width" value="0.025" units="cm"/>
      <inkml:brushProperty name="height" value="0.025" units="cm"/>
      <inkml:brushProperty name="color" value="#E71224"/>
    </inkml:brush>
  </inkml:definitions>
  <inkml:trace contextRef="#ctx0" brushRef="#br0">1 26 13325,'0'0'9449,"72"-2"-8360,-33 2-513,8 0-384,4 0-96,-5 0-480,-4-6-1634,-2-2-1537,-3-1-2691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8.678"/>
    </inkml:context>
    <inkml:brush xml:id="br0">
      <inkml:brushProperty name="width" value="0.025" units="cm"/>
      <inkml:brushProperty name="height" value="0.025" units="cm"/>
      <inkml:brushProperty name="color" value="#E71224"/>
    </inkml:brush>
  </inkml:definitions>
  <inkml:trace contextRef="#ctx0" brushRef="#br0">1 1 14638,'0'0'4164,"10"59"-2499,-4-19-480,-3 6-288,-3 2-288,6-2-193,-4-3-95,5-7-225,-2-2-32,1-11-32,3-4-1089,-9-6-609,0-10-512,-15-3-2434,-8-9-161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9.098"/>
    </inkml:context>
    <inkml:brush xml:id="br0">
      <inkml:brushProperty name="width" value="0.025" units="cm"/>
      <inkml:brushProperty name="height" value="0.025" units="cm"/>
      <inkml:brushProperty name="color" value="#E71224"/>
    </inkml:brush>
  </inkml:definitions>
  <inkml:trace contextRef="#ctx0" brushRef="#br0">1 64 10570,'0'0'2333,"4"-9"640,-2 5-2737,0 1 0,1 0 0,-1-1 0,0 1 0,1 0 0,0 0-1,0 0 1,0 1 0,0-1 0,0 1 0,0 0 0,5-3 0,-2 3-10,1-1 0,0 1 0,0 0-1,0 0 1,0 1 0,0 0 0,14 0 0,183 2 1868,-177 1-1942,0 2 0,-1 0 0,0 2 0,0 1 0,38 15 0,-60-21-138,-1 0 1,0 0-1,0 1 0,0-1 1,0 1-1,0 0 0,0-1 1,0 2-1,-1-1 1,1 0-1,-1 0 0,1 1 1,-1-1-1,0 1 0,0 0 1,0 0-1,0-1 1,-1 1-1,1 1 0,-1-1 1,0 0-1,0 0 0,0 0 1,0 1-1,0-1 1,-1 0-1,1 1 0,-1-1 1,0 5-1,-2-1 86,0 1 0,0-1 1,0 0-1,-1 0 0,0 0 0,-1 0 0,1-1 1,-1 1-1,-1-1 0,1 0 0,-11 11 0,-14 11 158,20-20-122,1 1-1,0-1 0,0 1 0,-13 19 1,21-27-149,0 0 1,0 0 0,0-1 0,0 1 0,0 0 0,0-1 0,0 1 0,0 0 0,0-1 0,0 1 0,0 0-1,1 0 1,-1-1 0,0 1 0,0 0 0,1-1 0,-1 1 0,0-1 0,1 1 0,-1 0 0,0-1-1,1 1 1,-1-1 0,1 1 0,-1-1 0,1 1 0,0-1 0,-1 1 0,1-1 0,-1 0 0,1 1-1,0-1 1,-1 0 0,1 0 0,0 1 0,-1-1 0,1 0 0,0 0 0,-1 0 0,1 0 0,0 0-1,0 0 1,0 0 0,46 7-864,-32-6 550,5 2-156,77 18-1329,-91-19 1765,0 0-1,1 0 0,-1 0 1,-1 1-1,1 0 0,0 0 1,-1 1-1,1 0 0,-1 0 1,0 0-1,0 0 1,5 7-1,-9-9 74,0 0 1,0-1-1,0 1 1,0 0-1,0 0 1,-1 0-1,1 0 1,-1 0-1,1 0 1,-1 0-1,0 0 1,1 0-1,-1 1 1,0-1-1,0 0 1,-1 0-1,1 0 1,0 0-1,-1 0 1,1 0-1,-1 0 1,0 0-1,0 0 1,0 0-1,0 0 1,0-1-1,0 1 1,0 0-1,0-1 1,-1 1-1,1 0 1,-1-1-1,1 0 1,-1 1-1,-2 1 1,-7 5 342,1-1 0,-1 0 0,0 0 0,-16 6 0,-11 4 524,-1-2-1,0-2 1,-58 12-1,70-19-604,-1-2 0,0-1-1,0-1 1,0-2 0,-55-5-1,78 4-353,1 0 0,0 0 0,0 0 0,0 0 0,0-1 0,1 0 0,-1 1 0,0-1 0,1-1 0,-1 1 0,1 0 0,-6-6 0,7 6-238,0 0 0,1 0 1,-1 0-1,1 0 0,0 0 0,0-1 0,0 1 0,0 0 1,0 0-1,0-1 0,0 1 0,1-1 0,-1 1 1,1 0-1,0-1 0,0 1 0,0-1 0,0 1 0,0-1 1,0 1-1,1-1 0,1-4 0,11-20-5099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0.962"/>
    </inkml:context>
    <inkml:brush xml:id="br0">
      <inkml:brushProperty name="width" value="0.025" units="cm"/>
      <inkml:brushProperty name="height" value="0.025" units="cm"/>
      <inkml:brushProperty name="color" value="#E71224"/>
    </inkml:brush>
  </inkml:definitions>
  <inkml:trace contextRef="#ctx0" brushRef="#br0">0 33 15375,'0'0'3710,"9"-6"-1223,26-16-613,-35 21-1839,0 1-1,1 0 1,-1-1 0,0 1-1,1 0 1,-1 0-1,1-1 1,-1 1 0,1 0-1,-1 0 1,1-1 0,-1 1-1,1 0 1,-1 0-1,1 0 1,-1 0 0,1 0-1,-1 0 1,1 0-1,-1 0 1,1 0 0,-1 0-1,1 0 1,-1 0-1,1 0 1,-1 1 0,1-1-1,-1 0 1,1 0-1,-1 0 1,1 1 0,-1-1-1,0 0 1,1 1 0,-1-1-1,1 0 1,-1 1-1,0-1 1,1 0 0,-1 1-1,0-1 1,0 1-1,1-1 1,-1 1 0,0 0-1,3 21-113,-3-19 173,1 182-2000,-1-185 1830,0 1 0,0-1-1,1 1 1,-1-1 0,0 1 0,0-1-1,0 1 1,1-1 0,-1 0 0,0 1 0,0-1-1,1 1 1,-1-1 0,0 1 0,1-1-1,-1 0 1,0 1 0,1-1 0,-1 0-1,1 1 1,-1-1 0,0 0 0,1 0-1,-1 0 1,1 1 0,-1-1 0,1 0-1,-1 0 1,1 0 0,-1 0 0,1 0-1,-1 0 1,1 0 0,-1 0 0,1 0-1,-1 0 1,1 0 0,-1 0 0,1 0-1,-1 0 1,1 0 0,-1 0 0,1-1-1,-1 1 1,1 0 0,-1 0 0,1-1-1,-1 1 1,0 0 0,1-1 0,-1 1-1,1 0 1,-1-1 0,0 1 0,1-1-1,-1 1 1,25-22-3943,-19 13 2925,0-1 0,-1 0 1,0 0-1,0-1 0,-1 1 0,4-16 0,0-35 5308,-10 69 1924,-6 4-4473,0 1-954,2 2-120,2 0-1,0 0 0,0 0 0,-2 31 1,5-41-515,1 0 0,-1 1-1,1-1 1,0 0 0,1 0 0,-1 0 0,1 0 0,0 0 0,1 0 0,-1 0 0,1 0 0,0 0 0,0 0-1,0-1 1,1 1 0,0-1 0,0 1 0,4 4 0,-6-7-97,1-1 0,-1 0 0,0 0 0,0 0 0,0 0 0,1 0 0,-1 0 0,1-1 0,-1 1 0,0 0 0,1-1 0,-1 1 0,1-1 0,0 1 0,-1-1 0,1 0 0,-1 1 0,4-1 0,-4-1-85,-1 1 0,1 0-1,0-1 1,0 1 0,-1-1 0,1 1 0,-1-1 0,1 0 0,0 1 0,-1-1 0,1 1-1,-1-1 1,1 0 0,-1 0 0,0 1 0,1-1 0,-1 0 0,0 0 0,1 1 0,-1-1 0,0 0-1,0 0 1,0 0 0,1 1 0,-1-2 0,0-3-445,0 1-1,0-1 1,0 0-1,-1 1 1,1-1 0,-1 1-1,0-1 1,-1 1 0,1-1-1,-1 1 1,-3-8-1,-19-22-3233,-9-4-752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1.622"/>
    </inkml:context>
    <inkml:brush xml:id="br0">
      <inkml:brushProperty name="width" value="0.025" units="cm"/>
      <inkml:brushProperty name="height" value="0.025" units="cm"/>
    </inkml:brush>
  </inkml:definitions>
  <inkml:trace contextRef="#ctx0" brushRef="#br0">2 1 14638,'0'0'7079,"29"66"-6727,-29-36-224,4 0-64,-4 1-32,0-4 0,0-1-256,0-3-705,0-5-897,-9-6-1665,0-5-1570,-7-6-4452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1.339"/>
    </inkml:context>
    <inkml:brush xml:id="br0">
      <inkml:brushProperty name="width" value="0.025" units="cm"/>
      <inkml:brushProperty name="height" value="0.025" units="cm"/>
      <inkml:brushProperty name="color" value="#E71224"/>
    </inkml:brush>
  </inkml:definitions>
  <inkml:trace contextRef="#ctx0" brushRef="#br0">0 57 7175,'0'0'15502,"51"-52"-14124,-13 49-513,3 2-673,6 1-160,3 0-385,1 5-896,-5 7-897,-2 0-1377,-8-2-2307,-7-1-928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1.666"/>
    </inkml:context>
    <inkml:brush xml:id="br0">
      <inkml:brushProperty name="width" value="0.025" units="cm"/>
      <inkml:brushProperty name="height" value="0.025" units="cm"/>
      <inkml:brushProperty name="color" value="#E71224"/>
    </inkml:brush>
  </inkml:definitions>
  <inkml:trace contextRef="#ctx0" brushRef="#br0">161 12 11691,'0'0'11253,"-6"12"-10975,-60 162-1095,98-221-2989,-18 24 2224,26-52-7168,-38 69 8787,0 0 0,0 0 0,-1 0 0,1 0-1,-1-1 1,0-8 0,-7 17 6356,-17 25-3203,19-18-2803,0-1 0,0 1 1,1 1-1,0-1 0,1 0 0,0 1 0,0-1 1,1 1-1,0 0 0,1-1 0,0 1 1,2 17-1,-1-25-427,0-1-1,0 1 1,0-1 0,0 0 0,0 0 0,0 1-1,0-1 1,0 0 0,1 0 0,-1 0 0,0 0-1,1 0 1,-1-1 0,1 1 0,-1 0-1,1-1 1,-1 1 0,1-1 0,0 1 0,-1-1-1,1 0 1,0 1 0,-1-1 0,1 0 0,0 0-1,-1 0 1,1-1 0,0 1 0,2-1-1,-4 1 21,0 0 0,0 0 0,0-1 0,1 1 0,-1 0 1,0 0-1,0 0 0,0-1 0,0 1 0,0 0 0,0 0 0,1-1 0,-1 1 0,0 0 0,0 0 0,0-1 0,0 1 0,0 0 0,0 0 0,0-1 0,0 1 0,0 0 0,0 0 0,0-1 0,0 1 0,-1 0 0,1 0 0,0-1 0,0 1 0,0 0 0,0 0 0,0 0 0,0-1 0,-1 1 0,1 0 0,0 0 0,0 0 0,0-1 0,0 1 0,-1 0 0,1 0 0,0 0 0,0 0 0,-1-1 0,-8-7-565,-68-37-3552,34 22 3890,3-2 3281,39 25-2927,1 0 1,0 0-1,-1-1 0,1 1 1,0 0-1,-1 0 1,1 0-1,0 0 1,0-1-1,-1 1 0,1 0 1,0 0-1,0-1 1,-1 1-1,1 0 0,0 0 1,0-1-1,-1 1 1,1 0-1,0-1 1,0 1-1,0 0 0,0-1 1,0 1-1,0 0 1,0-1-1,-1 1 0,1 0 1,0-1-1,0 1 1,0 0-1,0-1 1,0 1-1,1-1 0,11-4 1067,30 4-1368,-36 1 569,250 15 436,-175-8-7409,-55-7-1708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2.550"/>
    </inkml:context>
    <inkml:brush xml:id="br0">
      <inkml:brushProperty name="width" value="0.025" units="cm"/>
      <inkml:brushProperty name="height" value="0.025" units="cm"/>
      <inkml:brushProperty name="color" value="#E71224"/>
    </inkml:brush>
  </inkml:definitions>
  <inkml:trace contextRef="#ctx0" brushRef="#br0">1 71 12236,'0'0'7020,"1"11"-6049,1 6-638,7 55 535,-9-67-850,1-1 1,0 1-1,0-1 1,1 0-1,-1 1 1,1-1-1,0 0 1,0 0-1,0 0 1,1 0-1,-1 0 1,7 6-1,-7-9-52,0 0 0,0 0 0,0 0 0,0 0 0,1-1 0,-1 1 0,0-1 0,1 1 0,-1-1 0,0 0 0,1 0 0,-1 0 0,0 0-1,1 0 1,-1-1 0,0 1 0,1-1 0,-1 1 0,0-1 0,0 0 0,0 0 0,1 0 0,-1 0 0,3-3 0,47-35-1262,-51 38 1239,17-15-629,-1 0 1,-1-1 0,-1-1-1,0-1 1,-1 0 0,-1 0 0,14-31-1,-23 37 2930,-12 19-984,-11 18-242,8-6-739,1 1 0,1 0 0,0 1 1,2 0-1,0 1 0,1-1 0,1 1 0,2 0 1,-4 40-1,7-59-296,0-1 1,0 1-1,0 0 1,0-1-1,0 1 1,0-1-1,0 1 1,1-1-1,-1 1 1,0-1-1,1 1 1,-1-1-1,1 1 1,0-1-1,-1 1 1,1-1-1,0 0 1,0 1-1,0-1 1,0 0-1,0 0 1,0 0-1,0 0 0,1 0 1,-1 0-1,0 0 1,1 0-1,-1 0 1,0 0-1,1-1 1,-1 1-1,1-1 1,-1 1-1,1-1 1,-1 1-1,1-1 1,-1 0-1,1 0 1,0 0-1,-1 0 1,1 0-1,-1 0 1,3-1-1,0 1-171,0-1-1,0 0 0,0-1 0,-1 1 1,1 0-1,0-1 0,-1 0 1,0 0-1,1 0 0,-1 0 1,0-1-1,0 1 0,0-1 1,0 0-1,0 0 0,3-6 0,-3 5-507,-1-1-1,0 0 0,0 0 0,-1 0 0,0-1 0,1 1 0,-2 0 0,1 0 0,-1-1 0,0-9 1,0-24-7045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2.923"/>
    </inkml:context>
    <inkml:brush xml:id="br0">
      <inkml:brushProperty name="width" value="0.025" units="cm"/>
      <inkml:brushProperty name="height" value="0.025" units="cm"/>
      <inkml:brushProperty name="color" value="#E71224"/>
    </inkml:brush>
  </inkml:definitions>
  <inkml:trace contextRef="#ctx0" brushRef="#br0">0 99 14253,'0'0'7367,"71"-46"-5829,-32 33-257,12 1-160,1 1-736,5 2-321,-1 3-64,0 4-705,-4 2-1121,-7 0-1089,-9 0-1665,-9 0-1890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3.611"/>
    </inkml:context>
    <inkml:brush xml:id="br0">
      <inkml:brushProperty name="width" value="0.025" units="cm"/>
      <inkml:brushProperty name="height" value="0.025" units="cm"/>
      <inkml:brushProperty name="color" value="#E71224"/>
    </inkml:brush>
  </inkml:definitions>
  <inkml:trace contextRef="#ctx0" brushRef="#br0">156 1 14253,'0'0'8040,"-1"11"-7912,-7 22 23,0-1-1,-3 0 1,0 0-1,-28 52 1,24-59 237,10-17-229,9-15-28,-1 3-183,9-15-620,-1 1-1,-1-2 1,0 1 0,-1-1 0,-2-1 0,0 1 0,7-36 0,-14 56 648,0-1 1,1 1-1,-1-1 1,0 1-1,0-1 1,0 1-1,0-1 1,0 1-1,0-1 1,0 1-1,0-1 1,0 1-1,0-1 1,0 1-1,0-1 1,0 1-1,0-1 1,-1 1-1,1-1 1,0 1-1,0-1 1,0 1-1,-1-1 1,1 1-1,0 0 1,-1-1-1,1 1 1,0 0-1,-1-1 1,0 0-1,-12 8-184,-12 21 344,19-20-5,1 0 0,0 0 1,0 1-1,1 0 0,0 0 0,0 0 0,1 1 0,1-1 1,0 1-1,0 0 0,0-1 0,2 1 0,-1 13 0,1-22-111,1 1-1,-1-1 0,1 0 0,-1 1 0,1-1 0,0 0 0,-1 1 0,1-1 1,0 0-1,0 0 0,0 1 0,0-1 0,0 0 0,0 0 0,0 0 0,1 0 1,-1 0-1,0-1 0,1 1 0,-1 0 0,0-1 0,1 1 0,-1 0 0,1-1 1,-1 0-1,2 1 0,1 0 100,1 0 1,-1 0 0,1-1-1,-1 0 1,1 0 0,-1 0-1,9-1 1,-12 0-112,-1 1 0,1 0 1,-1-1-1,1 1 0,-1-1 1,1 1-1,-1-1 0,1 1 0,-1-1 1,1 1-1,-1-1 0,0 0 1,1 1-1,-1-1 0,0 1 1,0-1-1,1 0 0,-1 1 0,0-1 1,0 0-1,0 1 0,0-1 1,0 0-1,0 0 0,0 1 1,0-1-1,0 0 0,0 1 0,0-1 1,-1 0-1,1 1 0,0-1 1,0 0-1,-1 1 0,1-1 1,0 1-1,-1-1 0,1 0 0,0 1 1,-1-1-1,1 1 0,-1-1 1,1 1-1,-2-1 0,-17-28-157,8 16 385,0 0-1,-1 0 1,0 1 0,0 0-1,-2 1 1,-26-17 0,69 49 1141,5-7-1315,-1-2 1,1-2-1,1-1 1,54 6-1,65-3-6791,-102-11-1172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09.935"/>
    </inkml:context>
    <inkml:brush xml:id="br0">
      <inkml:brushProperty name="width" value="0.025" units="cm"/>
      <inkml:brushProperty name="height" value="0.025" units="cm"/>
      <inkml:brushProperty name="color" value="#E71224"/>
    </inkml:brush>
  </inkml:definitions>
  <inkml:trace contextRef="#ctx0" brushRef="#br0">1 0 11819,'0'0'4516,"54"17"-3459,-7-12-96,9-3-96,8 2-256,10-2-321,-2 2-224,-3 1 32,-10-1-1089,-3 0-1345,-18 1-993,-9 0 96,-17-2-673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0.279"/>
    </inkml:context>
    <inkml:brush xml:id="br0">
      <inkml:brushProperty name="width" value="0.025" units="cm"/>
      <inkml:brushProperty name="height" value="0.025" units="cm"/>
      <inkml:brushProperty name="color" value="#E71224"/>
    </inkml:brush>
  </inkml:definitions>
  <inkml:trace contextRef="#ctx0" brushRef="#br0">1 1 12588,'0'0'1569,"82"34"-832,-24-32-160,5-2-385,4 0-128,1 0-737,-10-6-3042,-6-8-2115</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0.638"/>
    </inkml:context>
    <inkml:brush xml:id="br0">
      <inkml:brushProperty name="width" value="0.025" units="cm"/>
      <inkml:brushProperty name="height" value="0.025" units="cm"/>
      <inkml:brushProperty name="color" value="#E71224"/>
    </inkml:brush>
  </inkml:definitions>
  <inkml:trace contextRef="#ctx0" brushRef="#br0">60 0 14478,'0'0'1633,"47"68"-480,-40-38 32,2 3-224,-4 3-256,-5 7-128,0 1-129,-16 4-32,-2 1-127,-9-2-161,0-4-96,7-8-1442,0-13-4387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1.529"/>
    </inkml:context>
    <inkml:brush xml:id="br0">
      <inkml:brushProperty name="width" value="0.025" units="cm"/>
      <inkml:brushProperty name="height" value="0.025" units="cm"/>
      <inkml:brushProperty name="color" value="#E71224"/>
    </inkml:brush>
  </inkml:definitions>
  <inkml:trace contextRef="#ctx0" brushRef="#br0">178 0 14221,'0'0'6193,"-4"10"-6182,2-6-13,1 0 0,-1 0 1,1 0-1,0 0 0,0 0 0,1 1 1,-1-1-1,1 0 0,0 1 0,0-1 1,0 0-1,0 1 0,1-1 1,0 0-1,0 1 0,0-1 0,0 0 1,1 0-1,0 0 0,0 0 1,0 0-1,0-1 0,0 1 0,1 0 1,-1-1-1,1 0 0,4 4 1,-3-3-49,0 0 1,0 0 0,0 1 0,-1-1-1,1 1 1,-1 0 0,0 0 0,-1 0-1,4 7 1,-6-10 83,0 0 0,0 0-1,0 0 1,0 0 0,0 0 0,0 0 0,0 0-1,-1 0 1,1 0 0,-1 0 0,0 0 0,1 0-1,-1-1 1,0 1 0,0 0 0,0 0 0,0-1-1,0 1 1,-1-1 0,1 1 0,0-1 0,-1 1-1,1-1 1,-1 0 0,0 0 0,1 0 0,-1 0-1,0 0 1,1 0 0,-3 1 0,-8 5 208,1-1 0,-1 0-1,0-1 1,0 0 0,-1-1 0,1 0 0,-1-1 0,0 0 0,0-1 0,0-1-1,0 0 1,-21-1 0,34 0-261,-1 0 0,0 0-1,0 0 1,0 0 0,0 0-1,1-1 1,-1 1 0,0 0 0,0 0-1,0-1 1,1 1 0,-1 0-1,0-1 1,0 1 0,1-1 0,-1 1-1,0-1 1,1 1 0,-1-1-1,0 1 1,1-1 0,-1 0 0,1 1-1,-1-1 1,1 0 0,-1 1-1,1-1 1,0 0 0,-1 0 0,1 0-1,0 1 1,0-1 0,-1 0-1,1 0 1,0 0 0,0 0 0,0 1-1,0-1 1,0 0 0,0 0-1,0 0 1,1 0 0,-1 1 0,0-1-1,0 0 1,1 0 0,-1 0-1,1 0 1,0-3-302,1 2 1,0-1-1,-1 0 0,1 0 0,0 0 1,0 1-1,1-1 0,-1 1 0,0 0 1,1 0-1,4-3 0,26-11-3752,6 1-1207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1.886"/>
    </inkml:context>
    <inkml:brush xml:id="br0">
      <inkml:brushProperty name="width" value="0.025" units="cm"/>
      <inkml:brushProperty name="height" value="0.025" units="cm"/>
      <inkml:brushProperty name="color" value="#E71224"/>
    </inkml:brush>
  </inkml:definitions>
  <inkml:trace contextRef="#ctx0" brushRef="#br0">177 8 14670,'0'0'1628,"-11"-2"491,7 2-1944,-1-2-51,-1 1-1,1 0 1,0 1 0,-1-1-1,0 1 1,1 0-1,-1 0 1,1 1 0,-1-1-1,1 1 1,-1 0-1,1 1 1,0 0 0,0-1-1,0 2 1,0-1 0,0 0-1,0 1 1,0 0-1,-7 6 1,7-3-76,1 0 1,-1 0-1,1 0 1,1 0-1,-1 0 0,1 1 1,0 0-1,0 0 1,1 0-1,0 0 0,0 0 1,1 0-1,0 0 1,0 9-1,0-13-24,1 0-1,0 0 0,0 0 1,0 0-1,1 0 1,-1 0-1,1 0 1,0 0-1,0 0 0,0 0 1,0 0-1,0 0 1,0 0-1,1-1 1,-1 1-1,1-1 0,0 1 1,0-1-1,0 1 1,0-1-1,0 0 1,1 0-1,-1 0 0,1 0 1,-1-1-1,1 1 1,0-1-1,-1 1 1,1-1-1,0 0 0,0 0 1,0 0-1,0 0 1,0-1-1,4 1 1,0 0 78,0-1 1,0 0-1,0-1 1,0 1-1,0-1 1,0-1-1,0 1 1,0-1-1,0-1 1,-1 1-1,1-1 1,-1 0-1,0 0 1,12-9-1,-15 10-80,0 0-1,0-1 0,0 0 1,-1 0-1,1 0 0,0 0 1,-1 0-1,0 0 1,0-1-1,0 1 0,0-1 1,-1 1-1,1-1 0,-1 0 1,0 1-1,0-1 0,0 0 1,0 0-1,-1 0 0,0 0 1,0 0-1,0 0 0,0 0 1,0 0-1,-1 0 0,0 1 1,0-1-1,0 0 0,-2-4 1,2 6-76,0 0 1,0 0 0,0 0-1,0 0 1,-1 0 0,1 0-1,-1 1 1,0-1 0,1 1-1,-1-1 1,0 1 0,0-1-1,0 1 1,0 0 0,0 0-1,-3-1 1,-23-4-7294,24 6 1267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2.078"/>
    </inkml:context>
    <inkml:brush xml:id="br0">
      <inkml:brushProperty name="width" value="0.025" units="cm"/>
      <inkml:brushProperty name="height" value="0.025" units="cm"/>
    </inkml:brush>
  </inkml:definitions>
  <inkml:trace contextRef="#ctx0" brushRef="#br0">0 109 13196,'6'-9'2461,"-1"1"-1907,1 0-1,1 1 1,-1 0-1,1 0 1,0 0-1,1 1 0,0 0 1,0 1-1,0-1 1,0 1-1,1 1 0,0 0 1,0 0-1,18-4 1,-17 5-220,1 1 0,-1 1 0,1 0 0,0 1 0,-1 0 0,21 2 1,-28-1-324,0-1 0,0 1 0,0 0 0,0-1 0,-1 1 0,1 1 0,0-1 0,-1 0 0,1 1 0,-1-1 0,0 1 0,1 0 0,-1 0 0,0 0 0,0 0 0,0 0 0,0 0 0,0 0 0,-1 1 0,1-1 0,-1 1 0,1-1 0,-1 1 0,0 0 0,0-1 0,0 1 0,-1 0 0,1 0 0,0 5 0,0-3 3,-1-1 0,0 1 1,0 0-1,0-1 0,0 1 0,-1 0 0,0-1 1,0 1-1,0 0 0,0-1 0,-1 1 0,0-1 1,0 0-1,0 0 0,0 0 0,-1 0 1,-3 5-1,-3 0 44,-1 0 0,1-1 0,-1 0 0,-21 13 0,18-12-38,68-7-698,-42-1 508,0 0 1,-1 1 0,1 0-1,-1 1 1,1 1 0,-1 0-1,0 0 1,13 8 0,-22-11 184,1 1 1,-1-1 0,0 1-1,0 0 1,0 0-1,0 0 1,-1 0 0,1 1-1,0-1 1,-1 1 0,0-1-1,1 1 1,-1 0 0,0 0-1,-1 0 1,1 0-1,0 0 1,-1 1 0,0-1-1,1 0 1,-1 1 0,-1-1-1,1 1 1,0-1 0,-1 1-1,0-1 1,0 1-1,0-1 1,0 1 0,-1-1-1,1 1 1,-1-1 0,0 1-1,-1 4 1,-1-3 196,0 0 0,0 0 0,0-1 0,0 0 0,-1 1 0,1-1 0,-1 0 0,0 0-1,0-1 1,-1 0 0,1 1 0,-1-1 0,0-1 0,0 1 0,0-1 0,0 1 0,0-2 0,0 1 0,-6 1 0,-6 1 212,0-1 0,1 0-1,-1-1 1,-33-1 0,1-12-390,48 10-162,0 1 1,-1 0-1,1 0 0,0 0 0,0-1 1,0 1-1,-1-1 0,1 1 0,0-1 1,0 1-1,0-1 0,0 0 0,0 0 1,0 1-1,0-1 0,0 0 0,1 0 1,-1 0-1,0 0 0,0 0 0,1 0 1,-1 0-1,0 0 0,1 0 0,-1 0 1,1-1-1,0 1 0,-1 0 0,1 0 1,0 0-1,0-1 0,0 1 0,-1 0 1,1 0-1,1-1 0,-1-1 0,2 1-438,0 0 0,0 0 0,1 0 0,-1 0 0,0 0 0,1 1 0,-1-1-1,1 1 1,0 0 0,0-1 0,-1 1 0,6-1 0,6-4-2463,9-6-3153</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2.244"/>
    </inkml:context>
    <inkml:brush xml:id="br0">
      <inkml:brushProperty name="width" value="0.025" units="cm"/>
      <inkml:brushProperty name="height" value="0.025" units="cm"/>
      <inkml:brushProperty name="color" value="#E71224"/>
    </inkml:brush>
  </inkml:definitions>
  <inkml:trace contextRef="#ctx0" brushRef="#br0">60 1 320,'0'0'17494,"0"12"-16666,-1 19 266,-2-1 0,-11 55 1,2-39-620,2 0 0,2 0 0,-3 69 0,11-113-531,0-1-1,0 1 0,0 0 1,0 0-1,1-1 0,-1 1 1,0 0-1,1-1 0,-1 1 1,1 0-1,0-1 0,0 1 1,0-1-1,0 1 1,0-1-1,0 1 0,0-1 1,0 0-1,0 1 0,1-1 1,-1 0-1,0 0 0,1 0 1,2 1-1,-2-1-618,0 0 0,0 0 0,0 0-1,1-1 1,-1 1 0,0-1 0,1 0 0,-1 1-1,1-1 1,-1 0 0,3-1 0,4-1-7130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2.851"/>
    </inkml:context>
    <inkml:brush xml:id="br0">
      <inkml:brushProperty name="width" value="0.025" units="cm"/>
      <inkml:brushProperty name="height" value="0.025" units="cm"/>
      <inkml:brushProperty name="color" value="#E71224"/>
    </inkml:brush>
  </inkml:definitions>
  <inkml:trace contextRef="#ctx0" brushRef="#br0">0 0 13869,'0'0'8301,"10"2"-7527,24 2-475,56-1 0,-88-3-295,-1 0-1,1 0 1,-1 0-1,1 0 1,-1 0-1,1 1 1,-1-1-1,1 0 1,-1 1-1,1-1 1,-1 1-1,0-1 1,1 1-1,-1 0 1,0-1-1,1 1 1,-1 0-1,0 0 0,0 0 1,0 0-1,0 0 1,0 0-1,2 2 1,-3 0 10,1-1-1,0 0 1,0 1 0,-1-1 0,0 0 0,1 1-1,-1-1 1,0 0 0,0 1 0,0-1-1,0 0 1,-1 1 0,0 3 0,-3 9 77,-1-1 0,0 0 0,-14 25 0,15-30-70,-2 12 74,6-21-86,0 0-1,0 0 1,0 1-1,1-1 1,-1 0-1,0 0 1,0 0-1,0 1 0,1-1 1,-1 0-1,0 0 1,0 0-1,0 0 1,1 1-1,-1-1 1,0 0-1,0 0 1,1 0-1,-1 0 1,0 0-1,0 0 1,1 0-1,-1 0 1,0 0-1,0 0 0,1 0 1,-1 0-1,0 0 1,1 0-1,-1 0 1,0 0-1,0 0 1,1 0-1,-1 0 1,0 0-1,0-1 1,0 1-1,1 0 1,30-22 462,-25 16-467,0-1 1,0 1-1,-1-1 0,0 0 0,0 0 1,-1 0-1,0-1 0,0 0 1,-1 1-1,0-1 0,0-1 0,-1 1 1,0 0-1,2-16 0,-3 26-21,-1-1 0,1 0 1,-1 0-1,1 1 0,0-1 0,0 0 0,0 0 0,-1 0 1,1 1-1,0-1 0,0 0 0,1 0 0,-1-1 0,0 1 0,0 0 1,0 0-1,1 0 0,-1-1 0,0 1 0,3 0 0,27 9 174,-17-9-120,0-1 0,0-1 0,0 0 0,25-5 0,34-3-740,-71 10 698,1-1 0,0 1 0,-1-1-1,1 1 1,-1 0 0,1 0 0,0 0 0,-1 0 0,0 1 0,1-1 0,-1 1 0,0-1 0,0 1 0,0 0 0,0 0 0,0 0-1,0 0 1,0 0 0,1 3 0,-1-2 55,0-1 0,0 1 0,0-1 0,0 1-1,0-1 1,1 0 0,-1 0 0,1 0 0,0 0 0,-1-1-1,1 1 1,0-1 0,0 1 0,0-1 0,0 0 0,0 0-1,6 0 1,5 0-25,0-1-1,0-1 0,0 0 1,0-1-1,0 0 0,14-6 1,-20 6-526,0-1 1,-1 0-1,0 0 1,0-1-1,0 0 1,0 0 0,9-8-1,-7 0-2504,-6-3-4597,-3 6 961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3.196"/>
    </inkml:context>
    <inkml:brush xml:id="br0">
      <inkml:brushProperty name="width" value="0.025" units="cm"/>
      <inkml:brushProperty name="height" value="0.025" units="cm"/>
      <inkml:brushProperty name="color" value="#E71224"/>
    </inkml:brush>
  </inkml:definitions>
  <inkml:trace contextRef="#ctx0" brushRef="#br0">1 1 4676,'0'0'14927,"11"30"-14863,3-21-865,2-2-1473,2-5-2883,2-2-3235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3.574"/>
    </inkml:context>
    <inkml:brush xml:id="br0">
      <inkml:brushProperty name="width" value="0.025" units="cm"/>
      <inkml:brushProperty name="height" value="0.025" units="cm"/>
      <inkml:brushProperty name="color" value="#E71224"/>
    </inkml:brush>
  </inkml:definitions>
  <inkml:trace contextRef="#ctx0" brushRef="#br0">144 0 3235,'0'0'5952,"-2"11"-3512,-9 25 2381,-29 66 0,21-56-3335,-16 51 1,33-83-1456,-5 12 3,7-26-19,0 1 0,-1-1 0,1 1 0,0 0 0,-1-1-1,1 1 1,-1-1 0,1 1 0,-1-1 0,1 1 0,-1-1-1,1 0 1,-1 1 0,0-1 0,1 0 0,-1 1 0,0-1-1,1 0 1,-1 0 0,0 1 0,1-1 0,-1 0 0,0 0-1,1 0 1,-1 0 0,0 0 0,0 0 0,1 0 0,-1 0-1,0 0 1,1 0 0,-2-1 0,1-1 27,0 0 0,0-1 0,0 1 0,0 0 0,0-1 0,0 1 0,1-1 0,0 1 0,-1-1 0,1 1 1,0-1-1,0 1 0,0-1 0,0 1 0,2-5 0,-2 0 27,0-4-64,0 0-1,1 1 1,1-1 0,-1 0 0,2 0-1,-1 1 1,2-1 0,-1 1 0,8-15-1,-7 18-119,0 1-1,1 0 0,-1 0 1,1 0-1,0 1 1,0 0-1,1 0 0,0 0 1,-1 0-1,2 1 0,-1 0 1,0 0-1,1 1 1,13-6-1,31-7-4870,-21 6-1292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4.135"/>
    </inkml:context>
    <inkml:brush xml:id="br0">
      <inkml:brushProperty name="width" value="0.025" units="cm"/>
      <inkml:brushProperty name="height" value="0.025" units="cm"/>
      <inkml:brushProperty name="color" value="#E71224"/>
    </inkml:brush>
  </inkml:definitions>
  <inkml:trace contextRef="#ctx0" brushRef="#br0">0 442 9545,'0'0'8963,"9"-1"-7052,4-2-1552,0-1-1,-1 0 0,0-1 0,0 0 0,0-1 0,-1-1 1,0 0-1,0 0 0,-1-1 0,11-10 0,103-102 363,-29 11-555,-86 98-106,-2 0 1,1 0-1,-2-1 0,1 0 1,-2 0-1,1 0 1,-2-1-1,6-21 1,-10 34-50,-1 0 1,1 1-1,0-1 1,0 0-1,-1 0 0,1 0 1,0 0-1,-1 1 1,1-1-1,0 0 1,-1 0-1,1 0 1,0 0-1,-1 0 1,1 0-1,0 0 1,-1 0-1,1 0 0,-1 0 1,1 0-1,0 0 1,-1 0-1,1 0 1,0 0-1,-1-1 1,1 1-1,0 0 1,-1 0-1,1 0 0,0 0 1,0-1-1,-1 1 1,1 0-1,0 0 1,0-1-1,-1 1 1,1 0-1,0 0 1,0-1-1,-1 1 1,1 0-1,0-1 0,0 1 1,0 0-1,0-1 1,0 1-1,0 0 1,0-1-1,-1 1 1,1 0-1,0-1 1,0 1-1,0 0 0,0-1 1,0 1-1,1 0 1,-1-1-1,0 1 1,0 0-1,0-1 1,0 0-1,-22 24-91,-8 28 50,2 0 0,2 2 0,2 1 0,-28 93 0,38-103-255,-15 83-1,29-127 202,0 0 1,0-1-1,1 1 0,-1 0 1,0 0-1,0 0 0,1-1 1,-1 1-1,0 0 0,0 0 1,1 0-1,-1 0 0,0 0 1,0 0-1,1 0 0,-1 0 1,0 0-1,1-1 0,-1 1 1,0 0-1,0 0 0,1 1 1,-1-1-1,0 0 0,1 0 1,-1 0-1,0 0 1,0 0-1,1 0 0,-1 0 1,0 0-1,0 0 0,1 1 1,-1-1-1,0 0 0,0 0 1,1 0-1,-1 0 0,0 1 1,0-1-1,0 0 0,1 0 1,-1 1-1,0-1 0,0 0 1,0 0-1,0 1 0,0-1 1,0 0-1,1 0 0,-1 1 1,0-1-1,0 0 0,0 1 1,0-1-1,0 0 0,0 0 1,0 1-1,0-1 0,0 0 1,-1 1-1,19-20-4658,1-6-3757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4.522"/>
    </inkml:context>
    <inkml:brush xml:id="br0">
      <inkml:brushProperty name="width" value="0.025" units="cm"/>
      <inkml:brushProperty name="height" value="0.025" units="cm"/>
      <inkml:brushProperty name="color" value="#E71224"/>
    </inkml:brush>
  </inkml:definitions>
  <inkml:trace contextRef="#ctx0" brushRef="#br0">91 67 14414,'0'0'10009,"-9"0"-9875,9 0-134,-49 7 33,48-7-36,-1 0 0,0 1 0,1-1-1,-1 1 1,1-1 0,-1 1 0,1 0 0,-1 0 0,1-1-1,0 1 1,-1 0 0,1 0 0,0 1 0,0-1 0,0 0 0,-1 0-1,1 0 1,1 1 0,-1-1 0,0 1 0,0-1 0,0 1-1,1-1 1,-1 1 0,1-1 0,-1 1 0,1-1 0,-1 1 0,1 0-1,0-1 1,0 1 0,0-1 0,0 1 0,0 0 0,1 2 0,0-3 4,-1 0 1,1 0 0,0 0 0,0 0 0,0 0 0,0 0 0,0 0-1,0 0 1,1 0 0,-1 0 0,0-1 0,0 1 0,1 0 0,-1-1 0,0 0-1,0 1 1,1-1 0,-1 1 0,1-1 0,-1 0 0,0 0 0,1 0-1,2 0 1,42 1 127,-37-2-105,174-2-1652,-149 3 5156,-36-1-3421,0 1 0,0-1 0,0 0-1,0 0 1,0 0 0,1 0 0,-1 0-1,0 0 1,1 0 0,-1-1 0,1 1-1,-1 0 1,1-1 0,0 1 0,-1-1-1,1 0 1,0 1 0,0-1 0,0 0-1,1 0 1,-1 0 0,0 0-1,0 0 1,1 0 0,0 1 0,-1-1-1,1 0 1,0-4 0,-1 0-171,0 0 0,0 1 0,1-1 0,0 0 0,0 0 0,0 0 0,1 0 0,0 1 0,1-7 0,0 10-8,-1 0 1,0 1-1,1-1 0,-1 1 0,1-1 1,-1 1-1,1 0 0,-1 0 0,1 0 0,0 0 1,0 0-1,0 0 0,0 0 0,-1 0 1,1 1-1,0-1 0,0 1 0,0 0 1,0-1-1,0 1 0,4 0 0,54 1-3922,-38 0 860,17-1-3832</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5.170"/>
    </inkml:context>
    <inkml:brush xml:id="br0">
      <inkml:brushProperty name="width" value="0.025" units="cm"/>
      <inkml:brushProperty name="height" value="0.025" units="cm"/>
      <inkml:brushProperty name="color" value="#E71224"/>
    </inkml:brush>
  </inkml:definitions>
  <inkml:trace contextRef="#ctx0" brushRef="#br0">16 1 14253,'0'0'9834,"2"49"-8553,-7-19-736,-2 1-289,1-2-192,6-5-32,0-6 0,7-8-192,19-10-481,2 0-480,3-13-865,7-10-1377,-4-6-2242,-3-3-1634</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15.530"/>
    </inkml:context>
    <inkml:brush xml:id="br0">
      <inkml:brushProperty name="width" value="0.025" units="cm"/>
      <inkml:brushProperty name="height" value="0.025" units="cm"/>
      <inkml:brushProperty name="color" value="#E71224"/>
    </inkml:brush>
  </inkml:definitions>
  <inkml:trace contextRef="#ctx0" brushRef="#br0">270 143 10474,'0'0'2594,"-30"48"33,10-13-1506,-2 5-545,6 1 449,0-2 193,12-4-65,1-7-705,3-6-352,3-11 64,6-8 0,2-3-544,-2-4-993,-7-12-1666,-2-7-1986,0-7-1089</inkml:trace>
  <inkml:trace contextRef="#ctx0" brushRef="#br0" timeOffset="1">0 43 4004,'0'0'18321,"74"-43"-18129,-23 49-64,10 4-64,-2 1 1,4-2-1379,2-5-2882,-7-4-7046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0.625"/>
    </inkml:context>
    <inkml:brush xml:id="br0">
      <inkml:brushProperty name="width" value="0.025" units="cm"/>
      <inkml:brushProperty name="height" value="0.025" units="cm"/>
      <inkml:brushProperty name="color" value="#E71224"/>
    </inkml:brush>
  </inkml:definitions>
  <inkml:trace contextRef="#ctx0" brushRef="#br0">58 3 15407,'4'-2'3139,"-4"10"-2787,-4 14-192,-7 9 481,0 9 95,-3 4-287,3-1-289,2-1-128,7-7-32,2-5 64,0-11-256,7-10-193,10-9-415,1 0-578,2-11-1568,-1-14-1795,5-9-4804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0.952"/>
    </inkml:context>
    <inkml:brush xml:id="br0">
      <inkml:brushProperty name="width" value="0.025" units="cm"/>
      <inkml:brushProperty name="height" value="0.025" units="cm"/>
      <inkml:brushProperty name="color" value="#E71224"/>
    </inkml:brush>
  </inkml:definitions>
  <inkml:trace contextRef="#ctx0" brushRef="#br0">49 1 10698,'0'0'6054,"-16"73"-4901,5-31 96,1 6-96,4 0-96,1-2-448,5-5-353,0-6-192,5-7 32,6-7-96,0-10-480,0-5-257,-10-6-768,-1-15-4581,-10-9 705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2.578"/>
    </inkml:context>
    <inkml:brush xml:id="br0">
      <inkml:brushProperty name="width" value="0.025" units="cm"/>
      <inkml:brushProperty name="height" value="0.025" units="cm"/>
    </inkml:brush>
  </inkml:definitions>
  <inkml:trace contextRef="#ctx0" brushRef="#br0">108 20 10122,'0'0'11792,"-9"-5"-10911,6 3-839,2 1-10,-1 0 0,1-1-1,-1 1 1,0 0-1,1 0 1,-1 0-1,0 0 1,1 1-1,-1-1 1,0 0 0,0 1-1,0-1 1,0 1-1,0 0 1,0 0-1,1 0 1,-1 0-1,0 0 1,0 0-1,0 0 1,0 0 0,0 1-1,0-1 1,0 1-1,1-1 1,-1 1-1,0 0 1,0 0-1,1 0 1,-1 0-1,0 0 1,1 0 0,-1 0-1,1 1 1,-1-1-1,1 0 1,0 1-1,0-1 1,0 1-1,0 0 1,0-1-1,0 1 1,-1 2 0,-2 3 153,1 0 0,0 0 0,0 0 0,0 0 0,1 1 0,0-1 0,1 1 0,-1 0 0,2-1 0,-1 1 0,1 8 0,0-15-165,0 1 0,0-1-1,1 0 1,-1 1 0,0-1-1,0 0 1,1 0-1,-1 0 1,1 1 0,-1-1-1,1 0 1,0 0 0,-1 0-1,1 0 1,0 0 0,0 0-1,0 0 1,0 0-1,0 0 1,0 0 0,0 0-1,0-1 1,0 1 0,1 0-1,2 1 41,1 0 0,-1-1-1,0 1 1,0-1 0,1 0-1,-1-1 1,7 1 0,3 0 41,-1-2 0,1 1 0,0-2 0,13-2 0,-11-1-72,0-1 0,-1 0 0,0-1 0,24-14 0,2-1 29,-41 26-10,0 0 0,0 1 0,-1-1 0,0 0 0,1 1 0,-1-1 0,-1 0 0,-1 6 0,2-9-6,1 0 0,-1 0 0,1 0 0,-1 0-1,1 0 1,-1 0 0,1 0 0,0 0 0,-1 0 0,1 0 0,0 0 0,0 1 0,0-1-1,0 0 1,0 0 0,0 0 0,0 0 0,0 0 0,1 0 0,-1 1 0,0-1-1,1 0 1,-1 0 0,1 0 0,-1 0 0,1 1 0,1-2-15,-1 1 0,0-1 0,1 0 0,-1 1 0,0-1 0,1 0 0,-1 0 0,0 0 0,1 0 0,-1 0-1,0 0 1,0-1 0,1 1 0,-1 0 0,0 0 0,1-1 0,-1 1 0,2-2 0,65-35-153,-60 32 18,-4 3 41,1-2-41,0 1 0,1-1 0,-1 1-1,1 0 1,-1 1 0,1 0-1,0 0 1,0 0 0,1 0-1,-1 1 1,12-1 0,-17 7 110,0 0 0,0 1 1,0-1-1,0 0 1,-1 1-1,0-1 0,0 0 1,-2 10-1,2-11 302,-2 18-1811,2-21 1343,0-1 0,0 0 0,0 1 0,0-1 0,0 0 0,0 1 1,0-1-1,0 0 0,0 0 0,0 1 0,0-1 0,1 0 0,-1 1 0,0-1 0,0 0 0,0 0 0,0 1 1,1-1-1,-1 0 0,0 0 0,0 0 0,1 1 0,-1-1 0,0 0 0,0 0 0,1 0 0,-1 0 0,0 1 1,1-1-1,-1 0 0,0 0 0,0 0 0,1 0 0,-1 0 0,0 0 0,1 0 0,-1 0 0,0 0 0,1 0 1,-1 0-1,0 0 0,0 0 0,1 0 0,-1 0 0,0 0 0,1-1 0,-1 1 0,0 0 0,0 0 1,1 0-1,-1 0 0,0-1 0,1 1 0,-1 0 0,0 0 0,0 0 0,0-1 0,1 1 0,-1 0 0,0 0 1,0-1-1,10-11-10300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1.279"/>
    </inkml:context>
    <inkml:brush xml:id="br0">
      <inkml:brushProperty name="width" value="0.025" units="cm"/>
      <inkml:brushProperty name="height" value="0.025" units="cm"/>
      <inkml:brushProperty name="color" value="#E71224"/>
    </inkml:brush>
  </inkml:definitions>
  <inkml:trace contextRef="#ctx0" brushRef="#br0">1 19 10218,'0'0'9417,"58"-19"-8168,1 21-705,9 1-255,14 0-161,-1-3-64,7 1 0,-7 0-288,-5 2-1122,-8-2-1536,-14-1-2115,-14 0-1249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1.637"/>
    </inkml:context>
    <inkml:brush xml:id="br0">
      <inkml:brushProperty name="width" value="0.025" units="cm"/>
      <inkml:brushProperty name="height" value="0.025" units="cm"/>
      <inkml:brushProperty name="color" value="#E71224"/>
    </inkml:brush>
  </inkml:definitions>
  <inkml:trace contextRef="#ctx0" brushRef="#br0">371 0 15086,'0'0'3940,"-9"7"-2904,-29 26-73,1 1 1,2 2-1,-61 81 1,74-87-829,1 2 0,2 0 0,1 1 0,2 1 0,1 1 0,-13 46 0,23-65-103,2 0 0,0 1 0,0-1 0,2 1 0,0 0 0,2 30 0,0-41-14,0 0 0,0 0 0,1 0 0,0-1 0,0 1 0,0 0 0,0-1 0,1 1-1,0-1 1,0 0 0,1 0 0,-1 0 0,1 0 0,0-1 0,1 0 0,-1 1 0,1-1 0,-1-1 0,1 1 0,0-1 0,11 6 0,-2-3-406,1-1 0,0 0 1,0 0-1,0-2 0,1 0 0,16 1 0,55-4-6501,-30-9-2293</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2.023"/>
    </inkml:context>
    <inkml:brush xml:id="br0">
      <inkml:brushProperty name="width" value="0.025" units="cm"/>
      <inkml:brushProperty name="height" value="0.025" units="cm"/>
      <inkml:brushProperty name="color" value="#E71224"/>
    </inkml:brush>
  </inkml:definitions>
  <inkml:trace contextRef="#ctx0" brushRef="#br0">34 227 11211,'0'0'1596,"-5"9"859,1-4-1793,2-2-379,-1 1-1,1-1 0,-1 0 1,1 1-1,0 0 0,1-1 0,-1 1 1,0 0-1,1 0 0,0 0 1,0 0-1,0 0 0,1 0 1,-1 0-1,1 0 0,0 5 1,1-8-187,-1 0 0,1-1-1,0 1 1,0 0 0,0-1 0,0 1 0,-1-1 0,1 1 0,0-1 0,0 1 0,0-1 0,0 0 0,0 1 0,0-1 0,0 0 0,0 0 0,1 0 0,-1 0 0,0 0 0,0 0 0,0 0-1,0 0 1,0 0 0,0 0 0,0-1 0,1 1 0,32-9 1168,21-16-763,-1-2 0,-2-2 0,55-41 0,-72 47-423,-11 8-61,6-5-2,0-1-1,-1-1 0,33-33 1,-75 71-88,0 2 0,2 0 0,-1 0 0,2 1 0,-14 36 0,2 17 87,21-67-68,0 1-1,0 0 1,0-1-1,1 1 0,0 0 1,0-1-1,1 1 1,0 0-1,-1-1 0,2 1 1,1 5-1,-2-9-207,0-1 0,0 1 0,0-1 0,0 1 0,0-1 0,0 0 0,1 0 0,-1 1 0,0-1 0,1 0 0,-1 0-1,1 0 1,-1-1 0,1 1 0,-1 0 0,1-1 0,0 1 0,-1 0 0,1-1 0,0 0 0,2 1 0,20 0-6080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2.352"/>
    </inkml:context>
    <inkml:brush xml:id="br0">
      <inkml:brushProperty name="width" value="0.025" units="cm"/>
      <inkml:brushProperty name="height" value="0.025" units="cm"/>
      <inkml:brushProperty name="color" value="#E71224"/>
    </inkml:brush>
  </inkml:definitions>
  <inkml:trace contextRef="#ctx0" brushRef="#br0">0 1 15407,'0'0'8359,"78"44"-7878,-30-44-289,3 0-128,1-4-1313,-2-2-1377,-6-2-2788,1-2-4931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2.679"/>
    </inkml:context>
    <inkml:brush xml:id="br0">
      <inkml:brushProperty name="width" value="0.025" units="cm"/>
      <inkml:brushProperty name="height" value="0.025" units="cm"/>
      <inkml:brushProperty name="color" value="#E71224"/>
    </inkml:brush>
  </inkml:definitions>
  <inkml:trace contextRef="#ctx0" brushRef="#br0">321 1 16335,'0'0'3332,"-68"46"-2051,34-18-448,-6 5 288,2 2-128,4 1-193,1 1-639,6-2-65,9-4-64,2-3-32,9-5-96,2-10-897,5-9-1314,12-16-6757,10-14-705</inkml:trace>
  <inkml:trace contextRef="#ctx0" brushRef="#br0" timeOffset="1">274 36 4869,'0'0'14653,"-2"8"-13900,-8 21-147,1 0-1,1 1 0,2-1 1,-5 61-1,11-75-562,1-1 0,1 1-1,0-1 1,1 1 0,0-1 0,8 18 0,8 17-5430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3.056"/>
    </inkml:context>
    <inkml:brush xml:id="br0">
      <inkml:brushProperty name="width" value="0.025" units="cm"/>
      <inkml:brushProperty name="height" value="0.025" units="cm"/>
      <inkml:brushProperty name="color" value="#E71224"/>
    </inkml:brush>
  </inkml:definitions>
  <inkml:trace contextRef="#ctx0" brushRef="#br0">0 26 8072,'0'0'15086,"51"-25"-14798,-1 30-160,4 1-64,6-2-192,-12-1-1441,-3-3-1762,-7 0-4164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3.382"/>
    </inkml:context>
    <inkml:brush xml:id="br0">
      <inkml:brushProperty name="width" value="0.025" units="cm"/>
      <inkml:brushProperty name="height" value="0.025" units="cm"/>
      <inkml:brushProperty name="color" value="#E71224"/>
    </inkml:brush>
  </inkml:definitions>
  <inkml:trace contextRef="#ctx0" brushRef="#br0">175 1 13100,'0'0'4495,"7"11"-3726,10 20 29,-2 1 0,0 0 0,-3 2 0,0-1-1,12 65 1,-21-80-705,0 0 0,-1 0 0,-1 0-1,-1 0 1,0 0 0,-2 1 0,0-1-1,0 0 1,-2 0 0,-1-1 0,0 1-1,-1-1 1,-16 32 0,5-21 77,-1-1 0,-35 41 0,44-58-657,-1 0 0,1-1 1,-2 0-1,1-1 0,-1 0 1,-1 0-1,1-1 0,-25 11 0,6-12-6767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3.879"/>
    </inkml:context>
    <inkml:brush xml:id="br0">
      <inkml:brushProperty name="width" value="0.025" units="cm"/>
      <inkml:brushProperty name="height" value="0.025" units="cm"/>
      <inkml:brushProperty name="color" value="#E71224"/>
    </inkml:brush>
  </inkml:definitions>
  <inkml:trace contextRef="#ctx0" brushRef="#br0">0 1 13261,'0'0'5701,"90"7"-4644,-30-4-288,13 0-353,10 1-320,2 1-64,-4 0-224,-11 0-865,-8-2-993,-23-2-1730,-17-1-512,-17 0-5124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4.238"/>
    </inkml:context>
    <inkml:brush xml:id="br0">
      <inkml:brushProperty name="width" value="0.025" units="cm"/>
      <inkml:brushProperty name="height" value="0.025" units="cm"/>
      <inkml:brushProperty name="color" value="#E71224"/>
    </inkml:brush>
  </inkml:definitions>
  <inkml:trace contextRef="#ctx0" brushRef="#br0">69 0 9353,'0'0'2466,"-54"16"289,39-8-161,15 1-1665,0-1-64,25-1 64,11-3 192,15-1-481,8-1-287,10-2-257,5 0 0,3 0-96,-3 0-352,-4 0-1282,2-8-1281,-7-8-5669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4.689"/>
    </inkml:context>
    <inkml:brush xml:id="br0">
      <inkml:brushProperty name="width" value="0.025" units="cm"/>
      <inkml:brushProperty name="height" value="0.025" units="cm"/>
      <inkml:brushProperty name="color" value="#E71224"/>
    </inkml:brush>
  </inkml:definitions>
  <inkml:trace contextRef="#ctx0" brushRef="#br0">50 1 8968,'0'0'7335,"3"64"-5477,-12-29-705,-3 4-704,-1 2 255,2-3-351,4-1-161,7-5-128,0-4-64,0-6-737,7-6-1313,-5-10-1825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3.001"/>
    </inkml:context>
    <inkml:brush xml:id="br0">
      <inkml:brushProperty name="width" value="0.025" units="cm"/>
      <inkml:brushProperty name="height" value="0.025" units="cm"/>
    </inkml:brush>
  </inkml:definitions>
  <inkml:trace contextRef="#ctx0" brushRef="#br0">37 0 6887,'0'0'16500,"0"11"-14599,-3 44 241,-11 60 1,5-53-1608,-1 73-1,10-133-532,0-1-1,0 1 0,0 0 1,0 0-1,0 0 0,0 0 0,1-1 1,-1 1-1,1 0 0,-1 0 1,1-1-1,-1 1 0,1 0 1,0-1-1,0 1 0,0 0 1,0-1-1,0 1 0,2 1 0,-2-2 9,1-1-1,-1 1 0,0-1 0,0 0 0,1 1 0,-1-1 0,0 0 0,0 0 0,1 1 0,-1-1 0,0 0 0,1 0 0,-1-1 0,0 1 0,0 0 1,1 0-1,-1-1 0,0 1 0,0 0 0,3-2 0,2-1 20,1-1 1,-1 0-1,0 0 0,0 0 0,0-1 1,-1 0-1,1 0 0,5-7 1,87-121 147,-61 74-5863,-36 55 988</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5.156"/>
    </inkml:context>
    <inkml:brush xml:id="br0">
      <inkml:brushProperty name="width" value="0.025" units="cm"/>
      <inkml:brushProperty name="height" value="0.025" units="cm"/>
      <inkml:brushProperty name="color" value="#E71224"/>
    </inkml:brush>
  </inkml:definitions>
  <inkml:trace contextRef="#ctx0" brushRef="#br0">0 130 4740,'2'-8'7698,"0"3"-7435,1 0-1,-1 0 0,1 0 1,0 0-1,0 0 0,0 1 1,1-1-1,-1 1 0,1 0 1,0 0-1,1 0 0,-1 0 0,1 1 1,-1 0-1,1 0 0,0 0 1,0 0-1,1 1 0,-1 0 1,0 0-1,7-1 0,30-8 250,1 1 0,-1 3-1,1 2 1,1 1 0,-1 2 0,86 8-1,-105-4-415,0 1-1,43 12 0,-62-14-88,1 0 0,-1 1-1,0-1 1,0 1-1,0 1 1,-1-1-1,1 1 1,0 0 0,-1 0-1,1 0 1,-1 0-1,0 1 1,0 0 0,-1 0-1,1 0 1,-1 0-1,0 0 1,5 8-1,-8-8 62,1 0 1,0-1-1,-1 1 0,0 0 0,0 0 0,0-1 0,0 1 0,0 0 0,-1-1 1,0 1-1,0 0 0,0-1 0,0 1 0,0-1 0,-1 1 0,0-1 0,1 0 0,-1 1 1,0-1-1,-1 0 0,1 0 0,0-1 0,-1 1 0,-3 3 0,-9 7 319,0 1 0,-1-2 0,-21 12 0,28-18-339,-105 60 753,114-65-853,1-1 0,-1 1 0,1-1 0,-1 1 0,1-1 0,-1 1 0,1-1 0,-1 0 0,1 1 0,-1-1 0,1 1 0,-1-1 0,1 0 0,0 0 0,-1 1 0,1-1 0,-1 0 0,1 0 0,0 0 0,-1 1 0,1-1 0,0 0 0,-1 0 0,1 0 0,0 0 0,-1 0 0,1 0 0,1-1 0,41 8-1115,-22-4 607,2 1 337,0 1 0,-1 0 0,0 2 0,0 0 0,-1 2 0,0 0 0,-1 1 0,24 16 0,-42-24 258,1-1-1,-1 1 1,0-1 0,0 1 0,0 0-1,0 0 1,0 0 0,0 0 0,-1 0 0,1 1-1,-1-1 1,1 0 0,-1 1 0,0-1-1,0 1 1,0 0 0,0-1 0,-1 1-1,1 0 1,0 2 0,-2-2 55,1 0-1,-1 0 1,1-1 0,-1 1 0,0-1-1,0 1 1,0-1 0,-1 1 0,1-1-1,0 0 1,-1 1 0,0-1 0,1 0-1,-1 0 1,0 0 0,-3 2 0,-8 6 346,1-2 0,-1 0 1,0 0-1,-1-1 0,-26 9 1,-14 2 16,-1-3 0,0-2-1,-1-2 1,0-3 0,-102 2 0,154-10-483,-2 0-55,0 0 0,0 0 0,0-1 0,0 0 0,-10-2 0,14 2-128,1 1 0,-1-1 0,1 0 0,-1 0 0,1 0-1,-1 1 1,1-2 0,0 1 0,0 0 0,0 0 0,0 0 0,0 0 0,0-1 0,0 1 0,0 0 0,0-1 0,0 1-1,1-1 1,-1 1 0,0-1 0,1 0 0,0 1 0,-1-1 0,1 1 0,0-3 0,-2-30-7464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7.495"/>
    </inkml:context>
    <inkml:brush xml:id="br0">
      <inkml:brushProperty name="width" value="0.025" units="cm"/>
      <inkml:brushProperty name="height" value="0.025" units="cm"/>
      <inkml:brushProperty name="color" value="#E71224"/>
    </inkml:brush>
  </inkml:definitions>
  <inkml:trace contextRef="#ctx0" brushRef="#br0">0 1 10314,'0'0'8840,"90"41"-7495,-32-36-576,16 0-481,3-2-159,-3-3-226,-5 0-1152,-15 0-833,-15 0-1505,-17 0-449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7.837"/>
    </inkml:context>
    <inkml:brush xml:id="br0">
      <inkml:brushProperty name="width" value="0.025" units="cm"/>
      <inkml:brushProperty name="height" value="0.025" units="cm"/>
      <inkml:brushProperty name="color" value="#E71224"/>
    </inkml:brush>
  </inkml:definitions>
  <inkml:trace contextRef="#ctx0" brushRef="#br0">51 0 12780,'0'0'2306,"-50"28"-1121,50-19-800,21-3 351,10 2 353,18-4-160,8-2-320,12-2-417,4 0-128,-2 0-448,-8 0-1826,-7 0-1890,-17-6-609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8.178"/>
    </inkml:context>
    <inkml:brush xml:id="br0">
      <inkml:brushProperty name="width" value="0.025" units="cm"/>
      <inkml:brushProperty name="height" value="0.025" units="cm"/>
      <inkml:brushProperty name="color" value="#E71224"/>
    </inkml:brush>
  </inkml:definitions>
  <inkml:trace contextRef="#ctx0" brushRef="#br0">93 1 11627,'0'0'443,"10"10"278,10 11 466,-1 2 0,19 29 0,-32-44-793,-1-1 0,0 1 1,-1 0-1,0 1 0,0-1 0,-1 0 1,0 1-1,0 0 0,-1 0 0,0 0 1,-1 0-1,0 0 0,0 15 0,-3-20-254,1 0-1,-1 0 0,0 0 0,0 0 1,0-1-1,0 1 0,0-1 0,-1 1 1,0-1-1,0 0 0,0 0 0,0 0 1,0 0-1,-5 2 0,-58 38 602,45-31-725,-25 21-207,21-14-1886,0-3-5291</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8.519"/>
    </inkml:context>
    <inkml:brush xml:id="br0">
      <inkml:brushProperty name="width" value="0.025" units="cm"/>
      <inkml:brushProperty name="height" value="0.025" units="cm"/>
      <inkml:brushProperty name="color" value="#E71224"/>
    </inkml:brush>
  </inkml:definitions>
  <inkml:trace contextRef="#ctx0" brushRef="#br0">1 0 13869,'0'0'8680,"29"63"-7751,-29-23-320,0 4-353,0-1-128,0-4-32,0-1-64,0-9-32,5-6-224,8-8-1057,3-10-673,2-5-801,-2-7-2786,-1-15-4644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8.873"/>
    </inkml:context>
    <inkml:brush xml:id="br0">
      <inkml:brushProperty name="width" value="0.025" units="cm"/>
      <inkml:brushProperty name="height" value="0.025" units="cm"/>
      <inkml:brushProperty name="color" value="#E71224"/>
    </inkml:brush>
  </inkml:definitions>
  <inkml:trace contextRef="#ctx0" brushRef="#br0">16 1 13421,'0'0'6694,"-5"65"-6278,-1-31 1,5 4-161,-3-2-160,4 1-64,0-6 0,5-5 0,1-8-448,3-7-385,-7-9-608,-2-11-6887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9.215"/>
    </inkml:context>
    <inkml:brush xml:id="br0">
      <inkml:brushProperty name="width" value="0.025" units="cm"/>
      <inkml:brushProperty name="height" value="0.025" units="cm"/>
      <inkml:brushProperty name="color" value="#E71224"/>
    </inkml:brush>
  </inkml:definitions>
  <inkml:trace contextRef="#ctx0" brushRef="#br0">0 0 13357,'0'0'7719,"65"5"-6310,-11 4-288,11-2-512,3-2-353,12-5-160,-3 0-192,-7 0-1441,-3-6-2115,-13-7-3074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29.808"/>
    </inkml:context>
    <inkml:brush xml:id="br0">
      <inkml:brushProperty name="width" value="0.025" units="cm"/>
      <inkml:brushProperty name="height" value="0.025" units="cm"/>
      <inkml:brushProperty name="color" value="#E71224"/>
    </inkml:brush>
  </inkml:definitions>
  <inkml:trace contextRef="#ctx0" brushRef="#br0">211 0 11627,'0'0'8670,"-2"8"-8190,-5 15-36,0 0 1,-2-1-1,0 0 0,-24 38 1,4-14 1044,-42 51 0,101-117-1271,-19 8-618,-1 0 0,1-1 0,15-26-1,-22 32 311,0-1-1,-1 1 0,1-1 0,-1 1 0,-1-1 1,1 0-1,-1 0 0,-1 0 0,1-11 0,-2 18 82,0 1 0,0 0 0,0 0-1,-1 0 1,1 0 0,0-1 0,-1 1 0,1 0-1,0 0 1,0 0 0,-1 0 0,1 0-1,0 0 1,0 0 0,-1 0 0,1 0-1,0 0 1,-1 0 0,1 0 0,0 0-1,-1 0 1,1 0 0,0 0 0,0 0 0,-1 0-1,1 0 1,0 1 0,0-1 0,-1 0-1,1 0 1,0 0 0,0 0 0,-1 1-1,1-1 1,0 0 0,0 0 0,-5 5-9,0 0 0,0-1 0,1 1 0,0 1 0,0-1 1,0 1-1,1-1 0,-1 1 0,1 0 0,1 1 0,-1-1 0,-1 7 0,0 1 154,1 0-1,0 0 0,1 0 0,0 25 0,2-37-93,0 0 0,1 0 1,0 1-1,-1-1 0,1 0 1,0 0-1,0 0 0,0 0 1,0 0-1,1 0 0,-1 0 1,0-1-1,1 1 0,-1 0 1,1-1-1,0 1 0,0-1 1,-1 0-1,1 1 0,0-1 1,0 0-1,0 0 0,0 0 0,0 0 1,1-1-1,-1 1 0,0-1 1,0 1-1,0-1 0,1 0 1,-1 1-1,0-1 0,0 0 1,1-1-1,-1 1 0,0 0 1,0-1-1,1 1 0,-1-1 1,3-1-1,-4 2-37,0-1-1,0 1 1,0-1 0,0 0-1,0 1 1,0-1 0,-1 0-1,1 1 1,0-1 0,0 0-1,-1 0 1,1 0 0,0 1 0,-1-1-1,1 0 1,-1 0 0,1 0-1,-1 0 1,0 0 0,1 0-1,-1 0 1,0 0 0,0 0-1,1-1 1,-1 1 0,0 0 0,0 0-1,0 0 1,0 0 0,-1 0-1,1 0 1,0 0 0,0 0-1,-1 0 1,1 0 0,-1 0-1,1 0 1,0 0 0,-1 0 0,0 0-1,0-1 1,-24-37-453,-23-18 130,-47-73 1,150 154 1160,0 2-726,107 35 0,-86-41-2541,0-5-3618,-11-9-4960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8.336"/>
    </inkml:context>
    <inkml:brush xml:id="br0">
      <inkml:brushProperty name="width" value="0.025" units="cm"/>
      <inkml:brushProperty name="height" value="0.025" units="cm"/>
      <inkml:brushProperty name="color" value="#E71224"/>
    </inkml:brush>
  </inkml:definitions>
  <inkml:trace contextRef="#ctx0" brushRef="#br0">0 368 11179,'0'0'10297,"14"0"-8807,-5 0-1322,-1-1 1,1 0-1,-1 0 1,1-1-1,-1 0 1,1-1 0,-1 0-1,0 0 1,0 0-1,0-1 1,0 0-1,-1-1 1,9-7-1,242-207 1214,-149 122-1157,-108 97-217,-1-1 0,0 0-1,1 1 1,-1 0 0,1-1-1,-1 1 1,0-1 0,1 1-1,-1-1 1,1 1 0,-1 0-1,1-1 1,-1 1 0,1 0 0,0 0-1,-1-1 1,1 1 0,-1 0-1,1 0 1,0 0 0,-1 0-1,1 0 1,-1 0 0,1 0-1,0 0 1,-1 0 0,1 0 0,-1 0-1,1 0 1,1 0 0,-2 20 107,-20 48-55,12-46-20,1 5-87,0 1 0,2-1 1,2 1-1,0 0 0,1 0 1,2 0-1,4 30 0,-4-58-322,1 1 0,0 0 0,0 0 0,0-1 0,0 1 0,-1-1 0,1 1 0,0-1 0,0 1 0,0-1 0,0 1 0,0-1 0,0 0 0,0 1 0,0-1 0,0 0 0,1 0 0,-1 0 0,0 0 0,0 0 0,0 0 0,0 0 0,0 0 0,0-1 0,0 1 0,0 0 0,0-1 0,0 1 0,0 0 0,0-1 0,0 1 0,1-2 0,13-11-11231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8.679"/>
    </inkml:context>
    <inkml:brush xml:id="br0">
      <inkml:brushProperty name="width" value="0.025" units="cm"/>
      <inkml:brushProperty name="height" value="0.025" units="cm"/>
      <inkml:brushProperty name="color" value="#E71224"/>
    </inkml:brush>
  </inkml:definitions>
  <inkml:trace contextRef="#ctx0" brushRef="#br0">1 18 17585,'0'0'9352,"68"11"-8519,-34-11-384,6 0-385,0 0-64,8-5-801,-8 2-1153,0-2-1729,-3-2-1410,-6-2-4004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3.347"/>
    </inkml:context>
    <inkml:brush xml:id="br0">
      <inkml:brushProperty name="width" value="0.025" units="cm"/>
      <inkml:brushProperty name="height" value="0.025" units="cm"/>
    </inkml:brush>
  </inkml:definitions>
  <inkml:trace contextRef="#ctx0" brushRef="#br0">1 1 15086,'0'0'6438,"5"47"-4324,10-35-224,5-3-865,-1-1-801,1-3-224,5-3-1954,-5-2-3747,2 0-12428</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9.021"/>
    </inkml:context>
    <inkml:brush xml:id="br0">
      <inkml:brushProperty name="width" value="0.025" units="cm"/>
      <inkml:brushProperty name="height" value="0.025" units="cm"/>
      <inkml:brushProperty name="color" value="#E71224"/>
    </inkml:brush>
  </inkml:definitions>
  <inkml:trace contextRef="#ctx0" brushRef="#br0">312 1 15054,'0'0'9097,"-9"9"-8067,-277 297 1335,273-285-2348,10-12-964,9-11-2815,6-10 1639,0 1 1,-1-1-1,0-1 0,17-27 1,0-3-2432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9.367"/>
    </inkml:context>
    <inkml:brush xml:id="br0">
      <inkml:brushProperty name="width" value="0.025" units="cm"/>
      <inkml:brushProperty name="height" value="0.025" units="cm"/>
      <inkml:brushProperty name="color" value="#E71224"/>
    </inkml:brush>
  </inkml:definitions>
  <inkml:trace contextRef="#ctx0" brushRef="#br0">105 59 1698,'0'0'7441,"6"-9"-2476,21-28-1159,-26 36-3586,-1 0 0,1 0 0,0 0-1,0 0 1,-1 1 0,1-1 0,0 0-1,0 0 1,0 1 0,0-1 0,0 1-1,0-1 1,0 1 0,0-1 0,0 1-1,0-1 1,2 1 0,8 8 1567,-1 25-790,-10-30-722,9 30 141,2 0-1,0-1 1,26 48-1,-22-49-1040,-1 1 0,-2 0 0,12 44 0,-24-76 586,0 5-1482</inkml:trace>
  <inkml:trace contextRef="#ctx0" brushRef="#br0" timeOffset="1">1 227 15759,'0'0'6054,"50"0"-4837,-7 0-160,6 0-192,5 0-641,0 0-256,0-6-2274,-5-4-4325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5.799"/>
    </inkml:context>
    <inkml:brush xml:id="br0">
      <inkml:brushProperty name="width" value="0.025" units="cm"/>
      <inkml:brushProperty name="height" value="0.025" units="cm"/>
      <inkml:brushProperty name="color" value="#E71224"/>
    </inkml:brush>
  </inkml:definitions>
  <inkml:trace contextRef="#ctx0" brushRef="#br0">1 1 9705,'0'0'4901,"59"29"-2531,-21-21-1153,12-2-128,3-1-192,6-1-384,-7-2-449,-1 0 0,-12 1-929,-10-2-737,-11-1-1793</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6.156"/>
    </inkml:context>
    <inkml:brush xml:id="br0">
      <inkml:brushProperty name="width" value="0.025" units="cm"/>
      <inkml:brushProperty name="height" value="0.025" units="cm"/>
      <inkml:brushProperty name="color" value="#E71224"/>
    </inkml:brush>
  </inkml:definitions>
  <inkml:trace contextRef="#ctx0" brushRef="#br0">0 0 11627,'0'0'6694,"49"36"-5188,0-33-193,15-1-480,10-2-545,-2 0-160,2 0-160,-5 0-1633,-10-6-3524,-7-3-5445</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6.684"/>
    </inkml:context>
    <inkml:brush xml:id="br0">
      <inkml:brushProperty name="width" value="0.025" units="cm"/>
      <inkml:brushProperty name="height" value="0.025" units="cm"/>
      <inkml:brushProperty name="color" value="#E71224"/>
    </inkml:brush>
  </inkml:definitions>
  <inkml:trace contextRef="#ctx0" brushRef="#br0">27 0 6726,'0'0'14414,"16"60"-14062,-27-21-288,-1 6 0,3-5-32,3-3-160,6-6-352,0-9-257,0-8-384,0-6-801,-5-8-7270</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7.138"/>
    </inkml:context>
    <inkml:brush xml:id="br0">
      <inkml:brushProperty name="width" value="0.025" units="cm"/>
      <inkml:brushProperty name="height" value="0.025" units="cm"/>
      <inkml:brushProperty name="color" value="#E71224"/>
    </inkml:brush>
  </inkml:definitions>
  <inkml:trace contextRef="#ctx0" brushRef="#br0">1 70 3107,'0'0'7698,"3"-7"-4041,-1 3-3501,-1 1 0,1 0 0,0-1 1,0 1-1,0 0 0,0 0 0,1 0 1,-1 0-1,1 1 0,0-1 0,0 1 1,0 0-1,0 0 0,0 0 0,1 0 1,-1 0-1,0 0 0,1 1 0,-1 0 1,1 0-1,0 0 0,-1 0 0,1 0 1,0 1-1,5 0 0,24-5 222,-1 3 0,1 0 0,-1 2 0,1 2-1,-1 1 1,1 1 0,-1 2 0,58 18 0,-88-24-342,0 1 1,0 0 0,1-1-1,-1 1 1,0 0 0,0 0-1,0 1 1,0-1 0,-1 0-1,1 1 1,0-1-1,0 1 1,-1-1 0,1 1-1,-1 0 1,1 0 0,-1 0-1,0-1 1,0 1 0,0 0-1,0 1 1,0-1 0,0 0-1,-1 0 1,1 0 0,-1 0-1,1 5 1,-2-3 91,1 0-1,-2 0 1,1 0 0,0 0-1,-1-1 1,0 1 0,0 0-1,0-1 1,0 0 0,0 1-1,-1-1 1,0 0 0,1 0-1,-6 3 1,6-4-92,0-1-1,1 1 0,-1-1 1,0 1-1,1 0 0,-1 0 1,1 0-1,0 0 0,-1 0 0,1 0 1,0 0-1,0 0 0,0 0 1,1 0-1,-2 4 0,3-4-62,-1 1 0,1-1 0,0 1 0,0-1 0,0 1 0,0-1 0,0 1 0,1-1 0,-1 0 0,1 0 0,2 3 0,2 5-22,8 10 31,-8-14 14,-1 1 0,0 0 1,0 0-1,-1 0 1,0 0-1,0 1 0,0 0 1,-1 0-1,-1 0 0,1 0 1,-1 0-1,-1 0 1,2 15-1,-4-20 30,0 0-1,0 0 1,0 0 0,-1 0 0,1-1-1,-1 1 1,0-1 0,0 1 0,0-1-1,0 0 1,0 1 0,0-1 0,-1 0 0,1 0-1,-1-1 1,1 1 0,-1 0 0,0-1-1,1 0 1,-1 1 0,-4 0 0,-65 20 827,41-15-324,0-1 0,-49 2 0,67-8-593,-1 0 0,1-1 0,-20-4 0,26 3-423,1 1 0,-1-1-1,1-1 1,-1 1-1,1-1 1,0 0 0,-10-8-1,14 10-1726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37.575"/>
    </inkml:context>
    <inkml:brush xml:id="br0">
      <inkml:brushProperty name="width" value="0.025" units="cm"/>
      <inkml:brushProperty name="height" value="0.025" units="cm"/>
      <inkml:brushProperty name="color" value="#E71224"/>
    </inkml:brush>
  </inkml:definitions>
  <inkml:trace contextRef="#ctx0" brushRef="#br0">1 114 8488,'0'0'8627,"12"2"-7143,36 0-482,0-1-1,0-3 1,70-11-1,-49 5-411,1044-68 3234,5 58-3783,-1107 18-282,-9-1 80,0 1 1,0 0-1,0-1 0,0 1 0,0 0 0,0 0 0,0 0 0,0 0 0,0 1 0,0-1 0,0 1 0,0-1 0,0 1 1,0 0-1,0-1 0,0 1 0,0 0 0,0 0 0,2 3 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0.502"/>
    </inkml:context>
    <inkml:brush xml:id="br0">
      <inkml:brushProperty name="width" value="0.025" units="cm"/>
      <inkml:brushProperty name="height" value="0.025" units="cm"/>
      <inkml:brushProperty name="color" value="#E71224"/>
    </inkml:brush>
  </inkml:definitions>
  <inkml:trace contextRef="#ctx0" brushRef="#br0">0 0 8456,'0'0'13517,"96"24"-13133,-28-24-224,10 0-128,6 0 0,5-4-416,-17 2-673,-13 2-673,-19 0-960,-26 0-1474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0.846"/>
    </inkml:context>
    <inkml:brush xml:id="br0">
      <inkml:brushProperty name="width" value="0.025" units="cm"/>
      <inkml:brushProperty name="height" value="0.025" units="cm"/>
      <inkml:brushProperty name="color" value="#E71224"/>
    </inkml:brush>
  </inkml:definitions>
  <inkml:trace contextRef="#ctx0" brushRef="#br0">0 1 13293,'0'0'8039,"92"36"-7142,-24-36-256,15 0-385,-2 0-128,0 0-128,-3 0-1217,-15 0-1634,-11-5-3235</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7.122"/>
    </inkml:context>
    <inkml:brush xml:id="br0">
      <inkml:brushProperty name="width" value="0.025" units="cm"/>
      <inkml:brushProperty name="height" value="0.025" units="cm"/>
      <inkml:brushProperty name="color" value="#E71224"/>
    </inkml:brush>
  </inkml:definitions>
  <inkml:trace contextRef="#ctx0" brushRef="#br0">1 216 2370,'0'0'1463,"3"-8"-657,10-30-911,19-50 4754,-25 70-1369,1 0-1,17-27 0,-25 45-3207,0 1 0,0-1 0,0 0 0,0 0 0,0 1 0,0-1 0,0 0 0,0 1 0,0-1 0,1 0 0,-1 0 0,0 1 0,0-1 0,0 0 1,0 0-1,1 1 0,-1-1 0,0 0 0,0 0 0,0 1 0,1-1 0,-1 0 0,0 0 0,0 0 0,1 0 0,-1 1 0,0-1 0,1 0 0,-1 0 0,0 0 0,0 0 0,1 0 1,-1 0-1,0 0 0,1 0 0,-1 0 0,0 0 0,1 0 0,-1 0 0,0 0 0,0 0 0,1 0 0,-1 0 0,0 0 0,1 0 0,-1 0 0,0-1 0,0 1 0,1 0 0,-1 0 1,0 0-1,0 0 0,1-1 0,-1 1 0,0 0 0,0 0 0,0-1 0,1 1 0,-1 0 0,0-1 0,1 33 410,-1-28-160,-2 29 47,-1 0 1,-2 0-1,-16 56 0,11-52-255,2 1 1,-5 52 0,13-90-100,-1 1 0,1-1 0,0 0 1,0 1-1,0-1 0,0 1 0,0-1 0,0 1 1,1-1-1,-1 1 0,0-1 0,0 0 1,0 1-1,0-1 0,0 1 0,1-1 0,-1 0 1,0 1-1,0-1 0,1 1 0,-1-1 1,0 0-1,1 1 0,-1-1 0,0 0 0,1 0 1,-1 1-1,0-1 0,1 0 0,-1 0 1,0 1-1,1-1 0,-1 0 0,1 0 0,-1 0 1,1 0-1,-1 0 0,0 0 0,1 0 1,-1 0-1,1 0 0,-1 0 0,1 0 0,-1 0 1,1 0-1,-1 0 0,0 0 0,1 0 1,-1 0-1,1 0 0,-1-1 0,1 1 0,-1 0 1,0 0-1,1-1 0,-1 1 0,0 0 1,1 0-1,-1-1 0,0 1 0,1-1 0,25-18 446,249-235 334,-267 246-797,-4 4-28,0 1-1,0-1 1,0 0 0,-1 0 0,0 0 0,0-1 0,0 1 0,0-1 0,-1 0 0,1 1 0,1-7 0,-7 10-1216,1 0 0,-1 1-1,0-1 1,1 1 0,-1-1 0,0 1-1,0 0 1,1 0 0,-1 0-1,-5 1 1,6-1 29,-21 2-9428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3.993"/>
    </inkml:context>
    <inkml:brush xml:id="br0">
      <inkml:brushProperty name="width" value="0.025" units="cm"/>
      <inkml:brushProperty name="height" value="0.025" units="cm"/>
    </inkml:brush>
  </inkml:definitions>
  <inkml:trace contextRef="#ctx0" brushRef="#br0">39 254 7911,'0'0'19363,"-7"5"-19059,-21 17-21,27-21-273,1 0 0,-1-1 0,1 1 1,0 0-1,-1 0 0,1-1 0,0 1 0,0 0 0,0 0 1,-1 0-1,1-1 0,0 1 0,0 0 0,0 0 0,0 0 0,0 0 1,1-1-1,-1 1 0,0 0 0,0 0 0,0-1 0,1 1 0,-1 0 1,0 0-1,1-1 0,-1 1 0,1 0 0,-1 0 0,1-1 0,-1 1 1,1-1-1,-1 1 0,1-1 0,0 1 0,-1-1 0,1 1 1,0-1-1,0 1 0,-1-1 0,1 0 0,0 1 0,0-1 0,-1 0 1,1 0-1,1 1 0,36 11 233,-33-12-212,1 0 0,0 0 1,0-1-1,0 1 0,-1-1 0,1 0 1,-1-1-1,1 1 0,0-1 0,-1 0 0,0-1 1,0 1-1,0-1 0,0 0 0,0 0 0,0-1 1,-1 1-1,1-1 0,-1 0 0,0 0 1,0-1-1,-1 1 0,1-1 0,4-8 0,-6 8-235,1-1 0,-1 1 0,0-1 0,0 0 0,-1 1 0,1-1 0,-1 0 0,-1 0 0,1-8 0,-1 13-63,19 23 139,-14-20 159,1 0 0,-1-1 0,1 0 0,-1 0 0,1-1 0,-1 0 1,1 0-1,0 0 0,-1 0 0,1-1 0,0 0 0,-1 0 0,1-1 0,-1 0 0,0 1 0,0-2 0,1 1 0,-1-1 0,-1 1 0,1-2 0,0 1 0,-1 0 0,1-1 0,4-5 0,-1 2 9,-2 0-1,1 0 0,-1 0 0,0-1 0,0 0 0,-1 0 0,0 0 0,-1 0 0,0-1 1,0 0-1,-1 0 0,0 0 0,3-15 0,-6-12 110,-7 26-232,-9 20-111,9-2 192,1 1 0,0 0 0,1 0 0,0 0 0,0 1 1,-6 20-1,-16 66 123,26-90-106,-4 11 30,1 0 0,1 0 0,1 1 0,0-1 0,1 1 0,1 0 0,0-1 0,2 1 0,0 0 0,1-1 0,1 0 0,0 0 0,1 0 0,1 0 0,14 27 0,-8-25-212,-8-13 97,0 0-1,0 0 1,-1 0-1,1 1 1,-2-1 0,1 1-1,-1 0 1,3 8 0,-31-43 1394,-7-28-414,21 39-920,1 0 1,1-1-1,1 0 0,0 0 0,2-1 0,0-1 0,1 1 1,-4-23-1,10 39-4,0 1 1,0-1 0,0 1 0,1-1-1,-1 1 1,1-1 0,0 1 0,0 0-1,0-1 1,0 1 0,0 0 0,0 0-1,0-1 1,1 1 0,-1 0-1,1 0 1,0 0 0,-1 1 0,1-1-1,0 0 1,0 1 0,0-1 0,1 1-1,-1 0 1,0-1 0,0 1 0,1 0-1,2 0 1,11-5-746,0 0 1,1 2-1,22-4 0,-2 0-2884,11-5-2523</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7.450"/>
    </inkml:context>
    <inkml:brush xml:id="br0">
      <inkml:brushProperty name="width" value="0.025" units="cm"/>
      <inkml:brushProperty name="height" value="0.025" units="cm"/>
      <inkml:brushProperty name="color" value="#E71224"/>
    </inkml:brush>
  </inkml:definitions>
  <inkml:trace contextRef="#ctx0" brushRef="#br0">0 1 13933,'0'0'7623,"9"45"-6021,8-36 128,6 3-738,2-2-703,4 2-225,-4 2-96,10 1-1153,-8-2-1538,0-4-1441,-8-3-3043</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7.808"/>
    </inkml:context>
    <inkml:brush xml:id="br0">
      <inkml:brushProperty name="width" value="0.025" units="cm"/>
      <inkml:brushProperty name="height" value="0.025" units="cm"/>
      <inkml:brushProperty name="color" value="#E71224"/>
    </inkml:brush>
  </inkml:definitions>
  <inkml:trace contextRef="#ctx0" brushRef="#br0">0 0 14638,'0'0'12267,"72"26"-12235,-41-26-288,-6 0-1025,-1 0-1377,1-3-1442,-5-2-3139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8.149"/>
    </inkml:context>
    <inkml:brush xml:id="br0">
      <inkml:brushProperty name="width" value="0.025" units="cm"/>
      <inkml:brushProperty name="height" value="0.025" units="cm"/>
      <inkml:brushProperty name="color" value="#E71224"/>
    </inkml:brush>
  </inkml:definitions>
  <inkml:trace contextRef="#ctx0" brushRef="#br0">14 0 14382,'0'0'12299,"-1"61"-11882,-5-26-225,3 3-128,-1 2-32,4-4 0,0-2-32,0-7-128,0-6-577,9-10-928,0-11-1218,4 0-2979</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8.833"/>
    </inkml:context>
    <inkml:brush xml:id="br0">
      <inkml:brushProperty name="width" value="0.025" units="cm"/>
      <inkml:brushProperty name="height" value="0.025" units="cm"/>
      <inkml:brushProperty name="color" value="#E71224"/>
    </inkml:brush>
  </inkml:definitions>
  <inkml:trace contextRef="#ctx0" brushRef="#br0">197 0 12011,'0'0'1474,"6"8"496,6 7-1447,-1 0 0,0 0 1,-2 1-1,0 1 1,0-1-1,-2 1 0,0 1 1,-1-1-1,-1 1 1,4 22-1,-7-28-421,0-1 0,-1 1 0,0-1 1,-1 1-1,-1 0 0,1-1 0,-2 1 0,0-1 0,0 1 0,-1-1 0,0 0 1,-1 0-1,0 0 0,-1 0 0,-1-1 0,1 1 0,-1-2 0,-10 13 1,6-11-285,0 0 0,-1 0 0,0-1 0,-1-1 0,0 0 0,-1-1 0,-19 11 0,22-15-839,0 0-1,-1 0 1,1 0-1,-1-2 1,0 1-1,-16 1 1,-17-3-6351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49.364"/>
    </inkml:context>
    <inkml:brush xml:id="br0">
      <inkml:brushProperty name="width" value="0.025" units="cm"/>
      <inkml:brushProperty name="height" value="0.025" units="cm"/>
      <inkml:brushProperty name="color" value="#E71224"/>
    </inkml:brush>
  </inkml:definitions>
  <inkml:trace contextRef="#ctx0" brushRef="#br0">185 0 10090,'0'0'9182,"-10"3"-8547,4-2-586,1 1-1,0 0 1,-1 0 0,1 1 0,0-1-1,0 1 1,1 0 0,-1 1 0,1-1 0,-1 1-1,1 0 1,0 0 0,1 0 0,-1 1-1,1-1 1,-1 1 0,1 0 0,1 0 0,-1 0-1,1 0 1,-3 9 0,-14 30 276,3 1 0,-16 65 1,27-86-270,1 1 1,0 0-1,2 0 1,1 0 0,1 0-1,5 34 1,-4-53-51,1 1 0,0-1 0,0 1 0,0-1 0,1 0 0,0 0 0,0 0 0,0 0 0,1 0 0,0-1 0,0 1 0,1-1 0,-1 0 0,1-1 1,0 1-1,0-1 0,1 0 0,-1 0 0,1 0 0,0-1 0,0 0 0,0 0 0,1-1 0,-1 0 0,9 3 0,10 0-853,0 0 1,0-1-1,0-1 1,0-2-1,37-2 1,7-3-5149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0.392"/>
    </inkml:context>
    <inkml:brush xml:id="br0">
      <inkml:brushProperty name="width" value="0.025" units="cm"/>
      <inkml:brushProperty name="height" value="0.025" units="cm"/>
      <inkml:brushProperty name="color" value="#E71224"/>
    </inkml:brush>
  </inkml:definitions>
  <inkml:trace contextRef="#ctx0" brushRef="#br0">1 114 1057,'0'0'5424,"3"-12"-2808,1-1-1831,10-38 1680,1 19 2714,-15 31-5107,0 1 1,0 0-1,0 0 0,0-1 1,1 1-1,-1 0 1,0 0-1,0-1 0,0 1 1,0 0-1,0 0 0,1 0 1,-1-1-1,0 1 1,0 0-1,0 0 0,1 0 1,-1 0-1,0-1 0,0 1 1,0 0-1,1 0 1,-1 0-1,0 0 0,0 0 1,1 0-1,-1 0 0,0 0 1,1 0-1,-1 0 1,0 0-1,0 0 0,1 0 1,-1 0-1,0 0 0,0 0 1,1 0-1,-1 0 1,0 0-1,0 0 0,1 0 1,-1 0-1,0 0 0,0 1 1,0-1-1,1 0 1,-1 0-1,0 0 0,0 0 1,0 1-1,1-1 0,-1 0 1,0 0-1,0 0 1,0 1-1,0-1 0,0 0 1,1 0-1,-1 1 0,0-1 1,0 0-1,0 1 1,4 16 988,-5 32 118,-2-1-1,-14 78 1,-1-1 116,17-120-1241,0 0-1,1 0 0,-1 0 1,1 0-1,0 0 0,1 0 0,-1 0 1,1 0-1,2 7 0,-2-11-41,0 1-1,1-1 1,-1 0-1,1 1 1,0-1 0,-1 0-1,1 0 1,0 0-1,-1 0 1,1 0-1,0-1 1,0 1 0,0 0-1,0-1 1,0 0-1,0 1 1,0-1 0,0 0-1,0 0 1,0 0-1,0 0 1,0 0-1,0 0 1,2-1 0,12-1-34,0-1 0,0 0 1,0-1-1,-1 0 0,25-11 1,-29 10-53,1 0 1,0 1-1,0 0 0,0 1 1,1 0-1,-1 1 0,1 0 1,0 1-1,-1 1 1,20 1-1,-31-1 74,0 0 0,0 0 0,0 1 0,0-1 0,0 0 1,0 1-1,0-1 0,0 1 0,-1-1 0,1 1 0,0-1 0,0 1 0,-1-1 0,1 1 0,0 0 0,-1 0 1,1-1-1,0 1 0,-1 0 0,1 0 0,-1 0 0,0-1 0,1 1 0,-1 0 0,1 0 0,-1 0 1,0 0-1,0 0 0,0 0 0,0 0 0,0 0 0,0 0 0,0 0 0,0 0 0,0 0 0,0 0 0,0 0 1,0 0-1,-1 0 0,1-1 0,0 1 0,-1 0 0,1 0 0,-1 0 0,0 1 0,-1 2 39,0 1 0,0-1 0,-1 1 0,0-1 1,0 0-1,-6 8 0,0-4 58,0-1 0,-1 0 0,1 0 0,-1 0 0,-1-2 0,1 1 0,-1-1 0,0-1 0,0 0 1,-1 0-1,1-1 0,-1-1 0,0 0 0,1 0 0,-24-1 0,33-1-122,0 1 0,1-1 0,-1 0 0,1 0 0,-1-1 0,0 1 0,1 0 1,-1-1-1,1 1 0,-1 0 0,1-1 0,-1 0 0,1 1 0,-1-1 0,1 0 0,0 0 0,-1 0 0,1 0 0,0 0 0,0 0 0,-1 0 0,1 0 0,0 0 0,0-1 0,0 1 1,1 0-1,-1-1 0,0 1 0,0-1 0,1 1 0,-1-1 0,0-1 0,1 1-259,0-1 0,1 1 0,-1 0 0,0-1 1,1 1-1,-1 0 0,1 0 0,0 0 0,0-1 0,0 1 0,0 0 1,0 0-1,0 0 0,1 1 0,-1-1 0,1 0 0,-1 0 0,1 1 1,-1-1-1,1 1 0,4-3 0,19-12-5156,3 0-4153</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1.281"/>
    </inkml:context>
    <inkml:brush xml:id="br0">
      <inkml:brushProperty name="width" value="0.025" units="cm"/>
      <inkml:brushProperty name="height" value="0.025" units="cm"/>
      <inkml:brushProperty name="color" value="#E71224"/>
    </inkml:brush>
  </inkml:definitions>
  <inkml:trace contextRef="#ctx0" brushRef="#br0">90 47 5573,'-9'1'2349,"2"-1"-1815,-34 3 1424,9-2 2447,105 4 1043,4 1-4404,514 2 1506,793-32-2292,-1191 23-33,-74 2 1117,212-26 0,-304 17-1108,-43 5-388,-51 2-2771,62 1 1943,-42-2-9359,28-5-2199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2.169"/>
    </inkml:context>
    <inkml:brush xml:id="br0">
      <inkml:brushProperty name="width" value="0.025" units="cm"/>
      <inkml:brushProperty name="height" value="0.025" units="cm"/>
      <inkml:brushProperty name="color" value="#E71224"/>
    </inkml:brush>
  </inkml:definitions>
  <inkml:trace contextRef="#ctx0" brushRef="#br0">201 67 8872,'0'0'5750,"1"-8"-2883,3-25-673,-4 32-2086,0-1 1,0 1 0,-1 0 0,1 0 0,0 0 0,0 0-1,-1 0 1,1 0 0,-1 0 0,1 0 0,-1 0 0,1 0-1,-1 0 1,0 0 0,1 0 0,-1 1 0,0-1 0,0 0-1,1 0 1,-1 1 0,0-1 0,0 0 0,0 1-1,0-1 1,0 1 0,0-1 0,0 1 0,0 0 0,0-1-1,0 1 1,0 0 0,0 0 0,0 0 0,-1 0 0,1 0-1,0 0 1,0 0 0,0 0 0,0 0 0,-2 1-1,-42 7 497,36-3-566,0 0 0,0 0 0,1 1 0,0 1 0,0-1 0,0 1 0,1 1 0,0 0-1,1-1 1,-1 2 0,2-1 0,-1 1 0,1 0 0,0 0 0,1 1 0,0-1 0,1 1 0,0 0 0,-4 20 0,7-29-31,0 0 1,0 0-1,0 0 0,0 1 0,0-1 0,1 0 1,-1 0-1,0 0 0,0 1 0,1-1 0,-1 0 1,1 0-1,-1 0 0,1 0 0,-1 0 1,1 0-1,0 0 0,0 0 0,-1 0 0,1 0 1,0 0-1,0 0 0,0 0 0,0-1 0,0 1 1,0 0-1,0-1 0,0 1 0,0-1 1,0 1-1,1-1 0,-1 1 0,0-1 0,0 0 1,0 0-1,1 0 0,-1 1 0,0-1 0,0 0 1,1 0-1,-1-1 0,0 1 0,0 0 1,3-1-1,5 0 31,0 0 0,0-1 1,0 0-1,16-7 0,-3 0-61,-1-2 1,-1 0-1,0-1 0,25-21 1,-33 24-36,0-1 1,0-1-1,-1 0 1,-1-1-1,0 0 1,0 0-1,11-21 0,-20 31 63,-22 40-17,17-29 46,0 1 0,1 0 0,0-1 0,-2 15 0,4-20-24,1 0 0,-1 1 0,1-1 1,-1 1-1,1-1 0,1 0 0,-1 1 0,0-1 1,1 0-1,0 1 0,0-1 0,3 7 0,-2-9-17,0 0 0,0-1 0,0 1 0,0-1 0,0 1 0,1-1 0,-1 0 0,0 0 0,1 0-1,-1 0 1,1 0 0,-1-1 0,1 1 0,-1-1 0,1 1 0,-1-1 0,1 0 0,2 0-1,49-4-1441,-45 2 664,0-1 0,-1 0 0,0 0 0,1 0-1,12-9 1,18-13-6047,-5 0-4668</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2.512"/>
    </inkml:context>
    <inkml:brush xml:id="br0">
      <inkml:brushProperty name="width" value="0.025" units="cm"/>
      <inkml:brushProperty name="height" value="0.025" units="cm"/>
      <inkml:brushProperty name="color" value="#E71224"/>
    </inkml:brush>
  </inkml:definitions>
  <inkml:trace contextRef="#ctx0" brushRef="#br0">100 0 4837,'0'0'14894,"-47"71"-12908,31-42-449,-1 3-96,7 0-416,1-4-640,9-2-289,0-5-64,0-4-32,0-6-641,0-6-832,3-5-801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2.871"/>
    </inkml:context>
    <inkml:brush xml:id="br0">
      <inkml:brushProperty name="width" value="0.025" units="cm"/>
      <inkml:brushProperty name="height" value="0.025" units="cm"/>
      <inkml:brushProperty name="color" value="#E71224"/>
    </inkml:brush>
  </inkml:definitions>
  <inkml:trace contextRef="#ctx0" brushRef="#br0">0 36 10122,'0'0'9481,"60"0"-8104,-23 0-352,5 0-577,3 0-288,5 0-384,1-5-1121,-3-3-1282,-3-1-3586,-1-4-2179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4.448"/>
    </inkml:context>
    <inkml:brush xml:id="br0">
      <inkml:brushProperty name="width" value="0.025" units="cm"/>
      <inkml:brushProperty name="height" value="0.025" units="cm"/>
    </inkml:brush>
  </inkml:definitions>
  <inkml:trace contextRef="#ctx0" brushRef="#br0">1 1 15535,'0'0'9844,"6"12"-9567,0 0-198,-1 0-1,0 0 0,-1 0 0,0 1 1,-1 0-1,-1-1 0,0 1 1,0 25-1,-2 42 570,0-48-2011,0-28-1349,0-11-1965,0-53-3069,-3 18 2584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3.199"/>
    </inkml:context>
    <inkml:brush xml:id="br0">
      <inkml:brushProperty name="width" value="0.025" units="cm"/>
      <inkml:brushProperty name="height" value="0.025" units="cm"/>
      <inkml:brushProperty name="color" value="#E71224"/>
    </inkml:brush>
  </inkml:definitions>
  <inkml:trace contextRef="#ctx0" brushRef="#br0">91 0 11691,'0'0'6545,"-8"9"-4298,-43 60 813,47-62-2761,-1 0 0,2 0-1,-1 1 1,1-1 0,0 1 0,1 0 0,0 0 0,0 0 0,0 0 0,0 9 0,3-16-290,-1 1-1,1-1 1,0 0 0,-1 0 0,1 0-1,0 0 1,0 0 0,0 0 0,-1 0 0,1 0-1,0 0 1,0 0 0,0 0 0,1-1 0,-1 1-1,0 0 1,0-1 0,0 1 0,0-1 0,1 1-1,-1-1 1,0 0 0,0 0 0,1 1 0,-1-1-1,0 0 1,1 0 0,-1 0 0,0 0 0,1 0-1,-1-1 1,2 1 0,49-5-70,-24-1-351,-17 3 197,0 0 0,1 2 0,-1-1 1,1 1-1,-1 1 0,20 1 0,-30-1 228,0 0 0,0 1 0,0-1 0,0 0 0,0 0 0,-1 1 0,1-1 0,0 0 0,0 1 0,0-1 1,0 1-1,-1 0 0,1-1 0,0 1 0,0-1 0,-1 1 0,1 0 0,-1 0 0,1-1 0,0 1 0,-1 0 0,0 0 0,1 0 0,-1 0 1,1-1-1,-1 1 0,0 0 0,0 0 0,1 0 0,-1 0 0,0 0 0,0 0 0,0 0 0,0 0 0,0 0 0,0 0 0,0 0 0,-1 0 1,1 0-1,0 0 0,0-1 0,-1 1 0,1 0 0,-1 0 0,0 1 0,-1 3 139,0-1 0,0 0 0,-1 0 0,1 0 0,-1 0 0,0 0 1,0-1-1,-3 4 0,-3-1-1,0 0 0,0 0 0,0-1 0,-1-1 0,0 1 1,0-1-1,0-1 0,0 0 0,0-1 0,-1 0 0,1 0 0,-1-1 1,1 0-1,-1-1 0,-18-2 0,28 2-214,0 1-1,0-1 1,0 0 0,0 0-1,0 0 1,0 0 0,0 0-1,0-1 1,0 1 0,0 0-1,0 0 1,0-1 0,0 1-1,0 0 1,1-1 0,-1 1-1,0-1 1,0 1 0,0-1-1,1 1 1,-1-1 0,0 0-1,0 1 1,1-1 0,-1 0-1,1 0 1,-1 0 0,1 1-1,-1-1 1,1 0 0,-1 0-1,1 0 1,0 0 0,-1 0-1,1 0 1,0 0 0,0 0-1,0 0 1,0 0 0,0 0-1,0 0 1,0 0 0,0 0 0,0 0-1,0 1 1,0-1 0,1 0-1,-1 0 1,0 0 0,1-1-1,1-2-1308,1-1-1,-1 1 0,1 0 1,-1 0-1,1 1 1,1-1-1,-1 1 1,7-7-1,9-5-7771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3.528"/>
    </inkml:context>
    <inkml:brush xml:id="br0">
      <inkml:brushProperty name="width" value="0.025" units="cm"/>
      <inkml:brushProperty name="height" value="0.025" units="cm"/>
      <inkml:brushProperty name="color" value="#E71224"/>
    </inkml:brush>
  </inkml:definitions>
  <inkml:trace contextRef="#ctx0" brushRef="#br0">1 49 12524,'0'0'6849,"9"-8"-5199,-3 3-1381,1 1 1,-1 0-1,1 0 1,-1 0-1,1 1 1,0 0 0,0 0-1,1 1 1,-1-1-1,0 2 1,1-1 0,0 1-1,14 0 1,-12 1 7,-1 0 0,0 1 0,0 1 0,0-1 0,1 2 0,-2-1 0,11 5 0,-18-7-237,1 1 0,-1-1-1,1 1 1,0 0 0,-1 0 0,1 0-1,-1 0 1,0 0 0,1 0 0,-1 0-1,0 0 1,0 1 0,1-1-1,-1 0 1,0 1 0,-1-1 0,1 1-1,0-1 1,0 1 0,0-1 0,-1 1-1,1 0 1,-1-1 0,1 1-1,-1 0 1,0 0 0,0-1 0,0 1-1,0 0 1,0 0 0,0-1 0,0 1-1,-1 0 1,1-1 0,0 1 0,-1 0-1,1-1 1,-1 1 0,0 0-1,0-1 1,0 1 0,1-1 0,-1 1-1,-1-1 1,1 0 0,-2 2 0,-4 5 57,-2 0 0,1 0 0,-1-1 0,0-1 1,-1 1-1,1-2 0,-1 1 0,-1-1 0,-15 5 0,-7 5 154,88-11-811,-20-4-366,85-2-7240,-76-2 3025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4.334"/>
    </inkml:context>
    <inkml:brush xml:id="br0">
      <inkml:brushProperty name="width" value="0.025" units="cm"/>
      <inkml:brushProperty name="height" value="0.025" units="cm"/>
      <inkml:brushProperty name="color" value="#E71224"/>
    </inkml:brush>
  </inkml:definitions>
  <inkml:trace contextRef="#ctx0" brushRef="#br0">97 36 6150,'-9'-1'1959,"-77"-7"4159,84 8-4917,8 0 742,320 4 3153,1 5-3922,332 4-1273,-120-16 277,524 5 2644,-948 3-2300,0-6-1,223-31 1,-294 23-120,0 2 0,65-1 0,-109 8-407,1 1-1,-1-1 1,1 1-1,-1-1 1,1 0-1,-1 1 1,1-1-1,-1 1 1,1 0-1,-1-1 1,1 1-1,-1-1 1,0 1-1,1-1 1,-1 1-1,0 0 1,0-1-1,0 1 1,1 0-1,-1-1 1,0 1-1,0 0 1,0-1-1,0 1 1,0 0-1,0-1 1,0 1-1,0 0 1,-1-1-1,1 1 1,0 0-1,0-1 1,0 1-1,-1 0 1,1-1-1,0 1 1,-1-1-1,1 1 1,-1 0-1,-8 16-1820,-4-7-3906,6-10-941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9.353"/>
    </inkml:context>
    <inkml:brush xml:id="br0">
      <inkml:brushProperty name="width" value="0.025" units="cm"/>
      <inkml:brushProperty name="height" value="0.025" units="cm"/>
      <inkml:brushProperty name="color" value="#E71224"/>
    </inkml:brush>
  </inkml:definitions>
  <inkml:trace contextRef="#ctx0" brushRef="#br0">55 243 9929,'0'0'4922,"-8"8"-2642,-25 27-727,20-15 1288,13-19-2778,0-1-1,0 0 0,1 1 1,-1-1-1,0 0 1,0 1-1,0-1 0,1 0 1,-1 0-1,0 1 0,1-1 1,-1 0-1,0 0 0,1 0 1,-1 1-1,0-1 0,1 0 1,-1 0-1,0 0 1,1 0-1,-1 0 0,0 0 1,1 0-1,-1 0 0,0 0 1,1 0-1,-1 0 0,1 0 1,-1 0-1,0 0 0,1 0 1,0 0-1,34-11 1670,-2-12-1544,-1-1 0,-1-1-1,-1-1 1,-2-2 0,33-41 0,36-35-365,-97 104 174,0 0 1,0 0 0,0 1-1,0-1 1,0 0-1,0 0 1,1 0-1,-1 1 1,0-1-1,0 0 1,0 0-1,0 0 1,0 0 0,0 1-1,0-1 1,0 0-1,0 0 1,1 0-1,-1 0 1,0 0-1,0 1 1,0-1 0,0 0-1,0 0 1,1 0-1,-1 0 1,0 0-1,0 0 1,0 0-1,0 0 1,1 0 0,-1 0-1,0 0 1,0 0-1,0 0 1,1 0-1,-1 0 1,0 0-1,0 0 1,0 0 0,0 0-1,1 0 1,-1 0-1,0 0 1,0 0-1,0 0 1,1 0-1,-1 0 1,0 0-1,0 0 1,0 0 0,0 0-1,0-1 1,1 1-1,-1 0 1,0 0-1,0 0 1,0 0-1,0 0 1,0-1 0,0 1-1,1 0 1,-1 0-1,0 0 1,0-1-1,-5 28-34,-14 31 76,19-58-40,-33 103 96,29-91-247,2 0 0,0 1-1,0-1 1,1 0 0,1 1-1,1 20 1,-1-32 21,0-1-1,0 1 1,0 0-1,1 0 1,-1 0 0,0 0-1,1 0 1,-1-1-1,0 1 1,1 0 0,-1 0-1,1-1 1,-1 1-1,1 0 1,0-1 0,-1 1-1,1 0 1,0-1-1,-1 1 1,1-1 0,0 1-1,0-1 1,0 0-1,-1 1 1,2 0 0,0-1-360,-1 0 1,1 0-1,-1 1 1,1-1 0,0 0-1,-1 0 1,1 0 0,-1 0-1,1-1 1,-1 1-1,1 0 1,-1-1 0,4 0-1,14-14-8915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3:59.681"/>
    </inkml:context>
    <inkml:brush xml:id="br0">
      <inkml:brushProperty name="width" value="0.025" units="cm"/>
      <inkml:brushProperty name="height" value="0.025" units="cm"/>
      <inkml:brushProperty name="color" value="#E71224"/>
    </inkml:brush>
  </inkml:definitions>
  <inkml:trace contextRef="#ctx0" brushRef="#br0">23 1 13229,'0'0'4484,"-5"7"-2472,-12 25-608,17-31-1347,0-1 0,0 1-1,0 0 1,0-1 0,0 1-1,1-1 1,-1 1 0,0-1-1,0 1 1,1-1 0,-1 1-1,0 0 1,1-1 0,-1 0-1,1 1 1,-1-1 0,0 1-1,1-1 1,-1 0 0,1 1 0,-1-1-1,1 0 1,-1 1 0,1-1-1,-1 0 1,1 0 0,0 1-1,-1-1 1,1 0 0,-1 0-1,1 0 1,0 0 0,-1 0-1,1 0 1,-1 0 0,1 0-1,0 0 1,-1 0 0,2 0-1,32 0 1049,-29-1-841,128-8 935,-84 4-750,53 1 1,-101 4-585,0 0 1,0 1 0,0-1-1,0 0 1,0 1 0,0-1-1,0 1 1,0-1-1,0 1 1,0-1 0,0 1-1,-1 0 1,1 0 0,0-1-1,-1 1 1,1 0-1,0 0 1,-1 0 0,1-1-1,-1 1 1,1 0 0,-1 0-1,1 0 1,-1 0-1,0 0 1,0 0 0,1 0-1,-1 0 1,0 0 0,0 0-1,0 0 1,0 0 0,0 0-1,0 0 1,-1 0-1,1 0 1,0 0 0,0 0-1,-1 0 1,1 2 0,-2 1-6422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2.049"/>
    </inkml:context>
    <inkml:brush xml:id="br0">
      <inkml:brushProperty name="width" value="0.025" units="cm"/>
      <inkml:brushProperty name="height" value="0.025" units="cm"/>
      <inkml:brushProperty name="color" value="#E71224"/>
    </inkml:brush>
  </inkml:definitions>
  <inkml:trace contextRef="#ctx0" brushRef="#br0">48 0 12620,'0'0'9983,"3"8"-8793,0 2-918,-1 0-1,0 0 0,-1 1 1,0-1-1,-1 0 0,0 1 1,0-1-1,-1 0 0,0 1 1,-1-1-1,-5 17 1,6-27-250,1 1 0,-1 0 1,1 0-1,0 0 0,0 0 1,-1 0-1,1-1 0,0 1 1,0 0-1,0 0 0,0 0 1,0 0-1,0 0 1,0 0-1,0 0 0,0 0 1,1 0-1,-1-1 0,0 1 1,0 0-1,1 0 0,-1 0 1,1 0-1,-1-1 0,1 1 1,-1 0-1,1 0 0,-1-1 1,2 2-1,26 1 262,-15-4-251,35-1-191,-31 1-175,1 0 0,-1 1 1,28 4-1,-43-4 326,-1 0 0,0 1 1,0-1-1,1 1 0,-1-1 1,0 1-1,0-1 0,0 1 1,0 0-1,1-1 0,-1 1 1,0 0-1,0 0 0,-1 0 0,1 0 1,0 0-1,0 0 0,0 0 1,0 0-1,-1 0 0,1 0 1,-1 1-1,1-1 0,-1 0 1,1 0-1,-1 1 0,0-1 0,1 0 1,-1 0-1,0 1 0,0-1 1,0 0-1,0 1 0,0-1 1,0 0-1,-1 2 0,0 0 33,1 1 1,-1-1-1,0 0 0,0 0 0,0 0 0,0-1 0,-1 1 0,1 0 0,-1 0 0,0-1 0,0 1 1,0-1-1,0 1 0,-3 2 0,-5 1 181,0 0-1,-1-1 1,1 0 0,-1-1 0,0 0 0,-1-1-1,1 0 1,0-1 0,-1 0 0,0 0-1,1-1 1,-1-1 0,0 0 0,-20-3 0,29 2-203,0 1 0,1-1 0,-1 0 0,1 0 0,-1 0 0,1 0 0,0 0 0,-1 0 0,1-1 0,0 1 0,0-1 0,0 0 0,0 1 1,0-1-1,0 0 0,0 0 0,1 0 0,-1 0 0,1-1 0,-1 1 0,1 0 0,0-1 0,-1-3 0,1 5-186,1-1 1,-1 0-1,1 0 0,0 0 1,-1 0-1,1 1 0,0-1 0,0 0 1,0 0-1,1 0 0,-1 0 1,0 0-1,1 1 0,-1-1 0,1 0 1,-1 0-1,1 1 0,0-1 1,0 0-1,0 1 0,0-1 0,0 0 1,0 1-1,0 0 0,1-1 0,-1 1 1,1 0-1,-1 0 0,1-1 1,-1 1-1,4-1 0,39-17-10906,-18 10 22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2.408"/>
    </inkml:context>
    <inkml:brush xml:id="br0">
      <inkml:brushProperty name="width" value="0.025" units="cm"/>
      <inkml:brushProperty name="height" value="0.025" units="cm"/>
      <inkml:brushProperty name="color" value="#E71224"/>
    </inkml:brush>
  </inkml:definitions>
  <inkml:trace contextRef="#ctx0" brushRef="#br0">1 36 13389,'0'0'7239,"9"-6"-6044,1 1-873,-1 1 0,0 0-1,1 0 1,0 1-1,0 1 1,16-4 0,-20 6-171,-1-1 1,0 1 0,1-1-1,-1 1 1,0 1-1,1-1 1,-1 1 0,0 0-1,0 0 1,1 0 0,-1 1-1,0 0 1,0 0-1,-1 0 1,1 1 0,0 0-1,6 4 1,-10-6-135,0 0 0,1 1 0,-1-1 0,0 0 0,0 0 0,0 1 0,0-1-1,0 1 1,0-1 0,0 1 0,0-1 0,-1 1 0,1 0 0,-1-1 0,1 1 0,-1 0 0,0 0 0,1-1 0,-1 1 0,0 0-1,0-1 1,-1 3 0,1-1 24,-1 0-1,0 1 0,0-1 1,-1 0-1,1 0 1,-1-1-1,1 1 0,-1 0 1,0 0-1,0-1 1,-3 3-1,-4 5 133,-1-2 0,0 1 1,-1-1-1,-19 11 0,-48 21 746,132-38-957,7-3-1418,6 0-1998,0 0-4282,-31 1-1228</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2.859"/>
    </inkml:context>
    <inkml:brush xml:id="br0">
      <inkml:brushProperty name="width" value="0.025" units="cm"/>
      <inkml:brushProperty name="height" value="0.025" units="cm"/>
      <inkml:brushProperty name="color" value="#E71224"/>
    </inkml:brush>
  </inkml:definitions>
  <inkml:trace contextRef="#ctx0" brushRef="#br0">1 8 10025,'0'0'8803,"8"6"-7046,2 0-1410,0-1 1,0 0-1,0-1 0,1 0 1,-1 0-1,1-1 1,0-1-1,0 0 0,0 0 1,0-1-1,0 0 1,22-2-1,384-25 2836,-206 9-3995,1 9-4265,-202 8 1083,-5 4-2332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4.137"/>
    </inkml:context>
    <inkml:brush xml:id="br0">
      <inkml:brushProperty name="width" value="0.025" units="cm"/>
      <inkml:brushProperty name="height" value="0.025" units="cm"/>
      <inkml:brushProperty name="color" value="#E71224"/>
    </inkml:brush>
  </inkml:definitions>
  <inkml:trace contextRef="#ctx0" brushRef="#br0">182 2 14958,'0'0'2691,"-8"-1"-342,2 1-2168,1-1 0,-1 1 0,0 1 0,0-1 0,1 1 0,-1 0 0,0 0 0,1 1 0,-1 0 0,1 0 0,0 0 0,-1 0 0,1 1 0,0 0 0,1 0 0,-1 0 0,0 1 0,1 0 0,0 0 0,0 0 0,0 0 0,-6 8 1,5-5-100,-1 0 0,1 1 1,0-1-1,1 1 1,0 0-1,0 0 1,0 0-1,1 1 1,1 0-1,-1-1 0,1 1 1,1 0-1,0 0 1,0 0-1,1 0 1,0 0-1,1 12 1,0-19-68,0 0 1,0 0-1,0-1 0,0 1 1,1 0-1,-1 0 1,0-1-1,1 1 1,0-1-1,-1 1 1,1-1-1,0 0 1,-1 0-1,1 1 1,0-1-1,0-1 1,0 1-1,0 0 1,0 0-1,0-1 0,0 1 1,0-1-1,0 1 1,1-1-1,-1 0 1,0 0-1,0 0 1,0 0-1,0 0 1,0-1-1,1 1 1,1-1-1,5-1 59,0 1-1,1-1 1,-1-1-1,-1 0 1,1 0-1,10-5 1,-8 1-29,0 0 1,0-1 0,-1 0 0,0 0-1,-1-1 1,15-18 0,-18 21-32,-1-1 0,-1 0 1,1 0-1,-1 0 0,-1-1 0,1 0 1,-1 1-1,0-1 0,-1 0 0,0 0 0,2-14 1,-4 22-15,-1 0 0,1 1 1,0-1-1,0 0 1,0 0-1,-1 0 0,1 0 1,0 1-1,0-1 1,0 0-1,-1 0 0,1 0 1,0 0-1,0 0 1,-1 0-1,1 1 0,0-1 1,-1 0-1,1 0 1,0 0-1,0 0 0,-1 0 1,1 0-1,0 0 1,0 0-1,-1 0 0,1 0 1,0 0-1,0-1 1,-1 1-1,1 0 0,0 0 1,0 0-1,-1 0 1,1 0-1,0 0 0,0-1 1,-1 1-1,1 0 0,0 0 1,0 0-1,0 0 1,-1-1-1,1 1 0,0 0 1,0 0-1,0-1 1,0 1-1,0 0 0,0 0 1,-1-1-1,1 1 1,0 0-1,0 0 0,0-1 1,0 1-1,0 0 1,0-1-1,0 1 0,0 0 1,0 0-1,0-1 1,0 1-1,0 0 0,0 0 1,1-1-1,-1 1 0,-5 5-29,0 0 0,1 1 0,0-1-1,0 1 1,1 0 0,0 0 0,0 0 0,0 0-1,0 1 1,1-1 0,0 1 0,1 0-1,0-1 1,0 1 0,0 0 0,1 0-1,-1 0 1,2 0 0,-1-1 0,3 12-1,-2-16-107,1 1-1,0-1 0,-1 0 1,1-1-1,0 1 0,0 0 1,0 0-1,0-1 0,1 1 1,-1-1-1,0 0 0,1 1 1,-1-1-1,1-1 0,-1 1 0,1 0 1,-1 0-1,1-1 0,0 1 1,-1-1-1,1 0 0,-1 0 1,1 0-1,0 0 0,-1-1 1,1 1-1,2-1 0,4 0-934,0-1 0,-1 0 0,1 0-1,-1 0 1,1-1 0,-1-1 0,8-3-1,20-18-7623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4.466"/>
    </inkml:context>
    <inkml:brush xml:id="br0">
      <inkml:brushProperty name="width" value="0.025" units="cm"/>
      <inkml:brushProperty name="height" value="0.025" units="cm"/>
      <inkml:brushProperty name="color" value="#E71224"/>
    </inkml:brush>
  </inkml:definitions>
  <inkml:trace contextRef="#ctx0" brushRef="#br0">111 1 4228,'0'0'14862,"-40"60"-12684,19-30-801,6 8-256,-1 0 161,3 0-450,8-6-575,5-2-193,0-10-64,2-6-1121,7-9-929,0-5-1025,-4 0-2947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4.796"/>
    </inkml:context>
    <inkml:brush xml:id="br0">
      <inkml:brushProperty name="width" value="0.025" units="cm"/>
      <inkml:brushProperty name="height" value="0.025" units="cm"/>
    </inkml:brush>
  </inkml:definitions>
  <inkml:trace contextRef="#ctx0" brushRef="#br0">1 22 9801,'0'-13'3267,"0"7"641,9 3-1249,1 3-642,10 0-479,0 0-289,3 0-448,6 0-193,-2 0-415,2 5-129,0-1-64,-2 3-641,-9 0-640,0 1-257,-13 3-319,-5-2-738,-1 0-1409,-21-4-3491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4.821"/>
    </inkml:context>
    <inkml:brush xml:id="br0">
      <inkml:brushProperty name="width" value="0.025" units="cm"/>
      <inkml:brushProperty name="height" value="0.025" units="cm"/>
      <inkml:brushProperty name="color" value="#E71224"/>
    </inkml:brush>
  </inkml:definitions>
  <inkml:trace contextRef="#ctx0" brushRef="#br0">1 20 12492,'0'0'10890,"72"7"-10634,-36-7-192,5 0-768,4 0-1859,-2-11-2241,2-4-3556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5.163"/>
    </inkml:context>
    <inkml:brush xml:id="br0">
      <inkml:brushProperty name="width" value="0.025" units="cm"/>
      <inkml:brushProperty name="height" value="0.025" units="cm"/>
      <inkml:brushProperty name="color" value="#E71224"/>
    </inkml:brush>
  </inkml:definitions>
  <inkml:trace contextRef="#ctx0" brushRef="#br0">102 1 16239,'0'0'2536,"-7"10"-139,3-4-2256,-54 90 3537,54-88-3428,0 0 0,0 1 1,1-1-1,0 1 0,0 0 1,1-1-1,0 1 0,1 0 1,0 0-1,0 1 0,1 11 0,1-21-247,-1 1 0,1 0 0,-1-1 0,1 1 0,0-1 0,-1 1 0,1-1-1,-1 1 1,1-1 0,0 1 0,0-1 0,-1 0 0,1 1 0,0-1 0,0 0-1,-1 1 1,1-1 0,0 0 0,0 0 0,0 0 0,-1 0 0,1 0 0,0 0-1,0 0 1,0 0 0,0 0 0,27-2-118,-27 2 83,60-15-1743,-53 11 1445,0 2 1,1-1-1,0 1 1,-1 0-1,1 1 0,0 0 1,0 0-1,0 1 0,12 1 1,-20 0 368,0-1 0,0 0 0,0 1 0,1-1 0,-1 1 0,0-1 0,0 1 1,0-1-1,0 1 0,0 0 0,0 0 0,0 0 0,0-1 0,-1 1 0,1 0 1,0 0-1,0 0 0,-1 0 0,1 0 0,-1 0 0,1 1 0,-1-1 0,1 0 0,-1 0 1,1 0-1,-1 0 0,0 1 0,0-1 0,0 0 0,0 0 0,0 0 0,0 1 1,0-1-1,0 0 0,0 0 0,0 1 0,-1-1 0,1 0 0,-1 1 0,0 2 213,0 0-1,0 0 0,0-1 1,-1 1-1,0-1 0,0 1 1,1-1-1,-2 0 0,1 0 1,-5 5-1,0-1-28,-1-1 1,-1-1-1,1 1 0,-1-1 1,1-1-1,-2 0 0,1 0 1,0-1-1,-1 0 0,1 0 1,-1-1-1,0 0 0,0-1 1,0 0-1,0-1 0,0 0 1,-16-2-1,24 1-310,0 0 1,1 1-1,-1-1 0,1 0 0,-1 0 1,1 0-1,-1 0 0,1 0 1,0 0-1,-1-1 0,1 1 1,0 0-1,0-1 0,0 1 1,0-1-1,0 1 0,0-1 1,0 1-1,1-1 0,-1 0 1,0 1-1,1-1 0,0 0 1,-1 0-1,1 1 0,0-1 1,0 0-1,0 0 0,0-2 1,5-25-4978,9 6-3437,5 5-2149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05.538"/>
    </inkml:context>
    <inkml:brush xml:id="br0">
      <inkml:brushProperty name="width" value="0.025" units="cm"/>
      <inkml:brushProperty name="height" value="0.025" units="cm"/>
      <inkml:brushProperty name="color" value="#E71224"/>
    </inkml:brush>
  </inkml:definitions>
  <inkml:trace contextRef="#ctx0" brushRef="#br0">0 5 11082,'0'0'5958,"12"-1"-3508,-6 1-2269,14-3 1174,0 2-1,27 2 0,-42-1-1114,0 0-1,-1 1 0,1-1 1,0 1-1,0 0 0,0 1 0,0-1 1,-1 1-1,1 0 0,-1 0 1,1 0-1,-1 1 0,0 0 0,0 0 1,0 0-1,7 7 0,-11-9-178,1 0-1,0 0 0,0 0 1,-1 1-1,1-1 1,0 0-1,-1 1 0,0-1 1,1 0-1,-1 1 1,0-1-1,1 0 0,-1 1 1,0-1-1,0 1 1,0-1-1,0 1 0,0-1 1,-1 0-1,1 1 1,0-1-1,-1 0 0,0 2 1,-1 1 22,1-1 0,-1 0 0,0 0 0,-1 0 0,1-1 0,0 1 0,-1 0 0,0-1 0,-2 3 0,-9 5 69,0-1-1,-1-1 1,-15 7 0,24-12-119,-18 8-6,17-9-21,0 0 1,0 1 0,1 0-1,0 1 1,-1 0-1,1 0 1,0 0-1,-5 6 1,45-7-594,2-5-2050,0-2 1,50-11 0,-75 12 1363,38-7-5897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8.372"/>
    </inkml:context>
    <inkml:brush xml:id="br0">
      <inkml:brushProperty name="width" value="0.025" units="cm"/>
      <inkml:brushProperty name="height" value="0.025" units="cm"/>
      <inkml:brushProperty name="color" value="#E71224"/>
    </inkml:brush>
  </inkml:definitions>
  <inkml:trace contextRef="#ctx0" brushRef="#br0">1874 79 5093,'-21'-11'1834,"0"1"1,-1 0 0,-39-10-1,28 12-601,-68-8 0,-176 13-2065,177 6 1373,-435 29 1187,471-23-1457,2 3 0,0 2 0,0 4 0,1 1 0,2 4 0,-81 42 0,125-57-115,0 1 0,1 1 0,0 0 0,1 1 1,0 0-1,1 1 0,0 1 0,1 0 0,0 0 0,-16 29 1,21-31-93,1 0 0,0 1 0,1-1 0,0 1 0,1 1 0,0-1 0,1 0 1,0 1-1,1-1 0,1 1 0,0-1 0,0 1 0,2-1 0,-1 0 0,6 20 1,-3-19-58,1-1 1,0-1 0,0 1 0,2-1 0,-1 1 0,1-2 0,1 1-1,0-1 1,0 0 0,1-1 0,0 0 0,1 0 0,0-1 0,0 0-1,1-1 1,0 0 0,0-1 0,1 0 0,23 8 0,1-2 24,0-1 1,0-2-1,1-1 1,0-2-1,61 2 1,-2-6 74,0-3 1,0-5-1,0-3 1,-1-5-1,-1-5 0,0-3 1,166-63-1,-225 69-80,-1-1 0,0-1-1,53-40 1,-71 46-67,-1 0-1,0-2 1,-1 0 0,-1 0-1,0-1 1,-1-1 0,0 0-1,17-33 1,-27 45 32,-1 0 1,1 1-1,-1-1 0,1 0 0,-1 0 1,-1 0-1,1 0 0,0 0 0,-1 1 1,0-1-1,0 0 0,0 0 0,-1-6 1,0 8-58,0-1 1,0 1 0,0 0 0,0 0 0,0 0-1,0 0 1,-1 0 0,1 0 0,-1 0-1,0 0 1,1 0 0,-1 1 0,0-1-1,0 1 1,0-1 0,0 1 0,0 0 0,-1 0-1,1 0 1,0 0 0,-5-1 0,-61-17-7624,33 11-357</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08.767"/>
    </inkml:context>
    <inkml:brush xml:id="br0">
      <inkml:brushProperty name="width" value="0.025" units="cm"/>
      <inkml:brushProperty name="height" value="0.025" units="cm"/>
      <inkml:brushProperty name="color" value="#E71224"/>
    </inkml:brush>
  </inkml:definitions>
  <inkml:trace contextRef="#ctx0" brushRef="#br0">1 0 7719,'0'0'10063,"9"9"-8568,-6-7-1373,3 4 112,-1-1 1,1-1-1,1 1 1,-1-1-1,0 0 1,1 0 0,0-1-1,0 0 1,0 0-1,0-1 1,1 1-1,11 0 1,198 10 1873,-71-12-3627,-92-1-383,-52 0-122,-19-1-3858,6 2 3655,-29-1-5828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09.112"/>
    </inkml:context>
    <inkml:brush xml:id="br0">
      <inkml:brushProperty name="width" value="0.025" units="cm"/>
      <inkml:brushProperty name="height" value="0.025" units="cm"/>
      <inkml:brushProperty name="color" value="#E71224"/>
    </inkml:brush>
  </inkml:definitions>
  <inkml:trace contextRef="#ctx0" brushRef="#br0">60 1 7559,'0'0'2082,"-49"22"2498,39-16-3202,10 0-193,14-4 0,20-2 513,11 0-1,13 0-672,7 0-833,-1 0-128,3-2-256,-7-2-993,-1 3-1249,-10-3-2082,-6-2-737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09.474"/>
    </inkml:context>
    <inkml:brush xml:id="br0">
      <inkml:brushProperty name="width" value="0.025" units="cm"/>
      <inkml:brushProperty name="height" value="0.025" units="cm"/>
      <inkml:brushProperty name="color" value="#E71224"/>
    </inkml:brush>
  </inkml:definitions>
  <inkml:trace contextRef="#ctx0" brushRef="#br0">251 1 10410,'0'0'4532,"12"1"-2797,1 2-1459,86 16 2703,-91-17-2679,1 1 1,-1-1-1,0 1 0,0 1 0,0-1 0,0 1 0,-1 1 0,1 0 1,11 9-1,-18-12-267,1 1 0,-1-1 0,1 0 1,-1 1-1,0-1 0,0 1 0,0-1 1,0 1-1,0 0 0,0 0 0,-1-1 1,0 1-1,1 0 0,-1 0 0,0-1 1,0 1-1,0 0 0,-1 0 1,1-1-1,-1 1 0,0 0 0,1 0 1,-1-1-1,0 1 0,-1-1 0,1 1 1,0-1-1,-3 3 0,-3 7 195,-1 0 0,-1-1-1,0-1 1,-12 13 0,-160 140 1018,74-70-2469,6 5-6178,78-73-873</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7.142"/>
    </inkml:context>
    <inkml:brush xml:id="br0">
      <inkml:brushProperty name="width" value="0.025" units="cm"/>
      <inkml:brushProperty name="height" value="0.025" units="cm"/>
      <inkml:brushProperty name="color" value="#E71224"/>
    </inkml:brush>
  </inkml:definitions>
  <inkml:trace contextRef="#ctx0" brushRef="#br0">216 0 5189,'1'3'13000,"0"-3"-12704,-7 17 4527,-14 38-5731,11-29 2387,-13 25-355,-40 71 0,36-75-356,-34 88 1,57-128-741,1 0 0,0 0-1,0 0 1,1 0 0,0 0 0,0 0 0,0 15 0,2-20-15,-1 0-1,1 0 0,-1 1 0,1-1 0,0 0 0,-1 0 0,1 0 0,0 0 0,0 0 1,1 0-1,-1-1 0,0 1 0,1 0 0,-1 0 0,1-1 0,-1 1 0,1-1 0,0 0 1,0 1-1,-1-1 0,1 0 0,0 0 0,0 0 0,0 0 0,1 0 0,-1-1 0,0 1 1,0-1-1,3 1 0,21 3 192,-1-2 0,1-1 1,0-1-1,0-1 1,0-1-1,38-8 0,37-3-150,-97 13-671,-14-14-17931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8.047"/>
    </inkml:context>
    <inkml:brush xml:id="br0">
      <inkml:brushProperty name="width" value="0.025" units="cm"/>
      <inkml:brushProperty name="height" value="0.025" units="cm"/>
      <inkml:brushProperty name="color" value="#E71224"/>
    </inkml:brush>
  </inkml:definitions>
  <inkml:trace contextRef="#ctx0" brushRef="#br0">273 0 5093,'0'0'16858,"-8"2"-16174,-1 2-546,0 0 1,0 1 0,0 0 0,0 0-1,1 1 1,0 0 0,0 1-1,0-1 1,1 2 0,0-1-1,0 1 1,1 0 0,0 0-1,-7 13 1,-8 15 235,2 1 1,-20 51-1,23-46-132,-19 76 0,31-101-221,1 1 1,1 0-1,0 0 1,1 0 0,1 0-1,1 0 1,4 22-1,-4-33-20,1-1 0,0 0 0,0 0 0,1 0 0,0-1 0,0 1 0,0-1 0,0 1 0,1-1 0,0 0 0,0 0 0,1-1 0,-1 1 0,1-1 0,0 0 0,0 0 0,0-1 0,1 0-1,-1 1 1,1-2 0,9 4 0,-3-1-486,1-1 0,0 0 0,22 3 0,38-3-5224,-24-6-3003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8.785"/>
    </inkml:context>
    <inkml:brush xml:id="br0">
      <inkml:brushProperty name="width" value="0.025" units="cm"/>
      <inkml:brushProperty name="height" value="0.025" units="cm"/>
      <inkml:brushProperty name="color" value="#E71224"/>
    </inkml:brush>
  </inkml:definitions>
  <inkml:trace contextRef="#ctx0" brushRef="#br0">40 1 4869,'0'0'16501,"3"11"-15444,-1 1-771,-1 0 0,0 0 0,-1 0 0,0 0 0,0 0 0,-2 0 1,1 0-1,-2 0 0,-4 15 0,-1-2 77,2-11-166,1 1 0,1-1-1,1 1 1,0 0-1,-1 19 1,3-34-208,1 0 0,0 1 1,0-1-1,0 0 1,0 0-1,0 1 0,0-1 1,1 0-1,-1 1 0,0-1 1,0 0-1,0 1 1,0-1-1,0 0 0,0 0 1,0 1-1,1-1 0,-1 0 1,0 1-1,0-1 1,0 0-1,1 0 0,-1 0 1,0 1-1,0-1 0,1 0 1,-1 0-1,0 0 1,0 1-1,1-1 0,-1 0 1,0 0-1,1 0 0,-1 0 1,0 0-1,0 0 1,1 0-1,14-4-1009,13-14-1726,1-10-862,1-7-2633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448"/>
    </inkml:context>
    <inkml:brush xml:id="br0">
      <inkml:brushProperty name="width" value="0.05" units="cm"/>
      <inkml:brushProperty name="height" value="0.05" units="cm"/>
    </inkml:brush>
  </inkml:definitions>
  <inkml:trace contextRef="#ctx0" brushRef="#br0">0 1 15843,'17'31'1569,"15"-12"-977,6-6-264,14-9 920,5-1-592,7-6-448,1-4-280,0-7 136,0-5-96,-12-7-136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5.188"/>
    </inkml:context>
    <inkml:brush xml:id="br0">
      <inkml:brushProperty name="width" value="0.025" units="cm"/>
      <inkml:brushProperty name="height" value="0.025" units="cm"/>
    </inkml:brush>
  </inkml:definitions>
  <inkml:trace contextRef="#ctx0" brushRef="#br0">0 22 14189,'0'0'6022,"69"3"-3139,-33-6-737,3-3-961,5-2-833,-7 4-256,-2 0-96,-5 4-384,-12 0-961,-7 0-1025,-11 5-1634,0 0-3908</inkml:trace>
  <inkml:trace contextRef="#ctx0" brushRef="#br0" timeOffset="1">13 169 8808,'0'0'14574,"50"13"-13453,-25-13-929,4 0-128,7 0-64,-5 0-896,1-2-1315,-3-2-1440,0-1-3268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9.118"/>
    </inkml:context>
    <inkml:brush xml:id="br0">
      <inkml:brushProperty name="width" value="0.025" units="cm"/>
      <inkml:brushProperty name="height" value="0.025" units="cm"/>
      <inkml:brushProperty name="color" value="#E71224"/>
    </inkml:brush>
  </inkml:definitions>
  <inkml:trace contextRef="#ctx0" brushRef="#br0">67 1 15086,'0'0'4004,"-40"68"-2595,29-39 225,4 2-481,2-5-288,1 0-545,4-2-224,0-6-64,4-3-32,5-4-352,2-5-417,-2-3-576,-2-3-1057,-4 0-1794,-3-3-1442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9.451"/>
    </inkml:context>
    <inkml:brush xml:id="br0">
      <inkml:brushProperty name="width" value="0.025" units="cm"/>
      <inkml:brushProperty name="height" value="0.025" units="cm"/>
      <inkml:brushProperty name="color" value="#E71224"/>
    </inkml:brush>
  </inkml:definitions>
  <inkml:trace contextRef="#ctx0" brushRef="#br0">0 25 12684,'0'0'9193,"79"-21"-8200,-28 19 0,5 0-481,9 2-384,-4 0-96,-2 0-961,-5 4-1889,-9 0-3332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19.814"/>
    </inkml:context>
    <inkml:brush xml:id="br0">
      <inkml:brushProperty name="width" value="0.025" units="cm"/>
      <inkml:brushProperty name="height" value="0.025" units="cm"/>
      <inkml:brushProperty name="color" value="#E71224"/>
    </inkml:brush>
  </inkml:definitions>
  <inkml:trace contextRef="#ctx0" brushRef="#br0">0 0 10474,'0'0'13260,"69"29"-12267,-28-24-320,6-1-353,9-2-224,-4 1-64,2-2-288,-12 0-1121,-8 1-993,-11-1-513,-12-1-1217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0.162"/>
    </inkml:context>
    <inkml:brush xml:id="br0">
      <inkml:brushProperty name="width" value="0.025" units="cm"/>
      <inkml:brushProperty name="height" value="0.025" units="cm"/>
      <inkml:brushProperty name="color" value="#E71224"/>
    </inkml:brush>
  </inkml:definitions>
  <inkml:trace contextRef="#ctx0" brushRef="#br0">0 0 5733,'0'0'15984,"54"52"-15024,-16-45-351,2-5-289,3 1-127,2-3-129,4 0-289,-4 0-1408,-2-7-2851,-9-7-6054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0.623"/>
    </inkml:context>
    <inkml:brush xml:id="br0">
      <inkml:brushProperty name="width" value="0.025" units="cm"/>
      <inkml:brushProperty name="height" value="0.025" units="cm"/>
      <inkml:brushProperty name="color" value="#E71224"/>
    </inkml:brush>
  </inkml:definitions>
  <inkml:trace contextRef="#ctx0" brushRef="#br0">1 0 11499,'0'0'9449,"19"48"-8328,-19-13 96,0 7-320,-5 1-417,0-2-287,-4-6-97,9-5-64,0-9 0,0-6-257,14-12-479,6-3-353,1-8-513,6-17-1537,-7-5-4228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0.988"/>
    </inkml:context>
    <inkml:brush xml:id="br0">
      <inkml:brushProperty name="width" value="0.025" units="cm"/>
      <inkml:brushProperty name="height" value="0.025" units="cm"/>
      <inkml:brushProperty name="color" value="#E71224"/>
    </inkml:brush>
  </inkml:definitions>
  <inkml:trace contextRef="#ctx0" brushRef="#br0">119 1 12075,'0'0'2371,"-25"46"-225,2-16-705,3 4-192,0 1 449,4-1-609,7-5-192,3-3-481,6-8-320,0-4-32,17-6-512,1-8-641,-2 0-1345,0-15-2179,-3-4-4195</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1.334"/>
    </inkml:context>
    <inkml:brush xml:id="br0">
      <inkml:brushProperty name="width" value="0.025" units="cm"/>
      <inkml:brushProperty name="height" value="0.025" units="cm"/>
      <inkml:brushProperty name="color" value="#E71224"/>
    </inkml:brush>
  </inkml:definitions>
  <inkml:trace contextRef="#ctx0" brushRef="#br0">1 22 12812,'0'0'10122,"46"-5"-8809,-8 5-544,11 0-353,12-1-160,2-2-192,4 1-64,-2 0-800,-8 1-2083,-6-2-2562,-8-2-5029</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1.679"/>
    </inkml:context>
    <inkml:brush xml:id="br0">
      <inkml:brushProperty name="width" value="0.025" units="cm"/>
      <inkml:brushProperty name="height" value="0.025" units="cm"/>
      <inkml:brushProperty name="color" value="#E71224"/>
    </inkml:brush>
  </inkml:definitions>
  <inkml:trace contextRef="#ctx0" brushRef="#br0">268 0 9065,'0'0'12983,"-4"13"-11825,-10 13-692,-1 1 0,0-2 1,-2 0-1,-1-1 0,-28 28 0,4-10 66,25-25-291,0 1 0,-22 30 0,161-248-8206,-122 200 7960,0-1 0,0 0-1,0 1 1,0-1 0,1 1 0,-1-1 0,0 1-1,1-1 1,-1 1 0,0-1 0,1 1 0,-1-1-1,1 1 1,-1-1 0,0 1 0,1-1 0,-1 1-1,1 0 1,-1-1 0,1 1 0,-1 0-1,1 0 1,0-1 0,-1 1 0,1 0 0,-1 0-1,2 0 1,-1 15 94,-9 29 630,0-20-109,2 1 1,1 0-1,0 0 0,2 0 1,0 33-1,3-57-590,0-1 1,0 0-1,0 0 0,0 0 1,0 0-1,0 1 0,0-1 1,0 0-1,0 0 1,0 0-1,1 0 0,-1 0 1,0 1-1,0-1 0,0 0 1,0 0-1,0 0 0,0 0 1,1 0-1,-1 0 0,0 0 1,0 1-1,0-1 0,0 0 1,1 0-1,-1 0 1,0 0-1,0 0 0,0 0 1,0 0-1,1 0 0,-1 0 1,0 0-1,0 0 0,0 0 1,0 0-1,1 0 0,-1 0 1,0 0-1,0 0 0,0 0 1,0 0-1,1-1 1,-1 1-1,0 0 0,0 0 1,0 0-1,0 0 0,1 0 1,-1 0-1,0 0 0,0-1 1,0 1-1,0 0 0,0 0 1,0 0-1,0 0 0,0 0 1,1-1-1,-1 1 1,0 0-1,0 0 0,0 0 1,0-1-1,9-10 323,-8 3-338,1 1 1,-1-1 0,-1 0 0,0 0 0,0 1 0,0-1 0,-1 0 0,0 1-1,-1-1 1,1 0 0,-1 1 0,-1 0 0,0-1 0,0 1 0,0 0 0,-6-8-1,4 6-21,-2 0-1,1 0 0,-1 0 0,0 1 0,-1 0 0,0 0 1,0 1-1,-1 0 0,0 0 0,-18-9 0,15 12 535,19 13-428,22 14-47,-6-12-138,1-1-1,0-1 0,0-1 0,1-1 0,35 5 1,4-3-3141,-3-5-3796,-27-3-1408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2.024"/>
    </inkml:context>
    <inkml:brush xml:id="br0">
      <inkml:brushProperty name="width" value="0.025" units="cm"/>
      <inkml:brushProperty name="height" value="0.025" units="cm"/>
      <inkml:brushProperty name="color" value="#E71224"/>
    </inkml:brush>
  </inkml:definitions>
  <inkml:trace contextRef="#ctx0" brushRef="#br0">353 1 16752,'0'0'1729,"49"55"-31,-20-20 64,-4 11-257,4 5-192,-10 8-576,-6 7-449,-11 9-127,-8 7-65,-19 5-64,-18 3 32,-11 5 0,-13 1-32,-8-1 32,-8-4-993,2-9-2402,-4-11-4549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66"/>
    </inkml:context>
    <inkml:brush xml:id="br0">
      <inkml:brushProperty name="width" value="0.025" units="cm"/>
      <inkml:brushProperty name="height" value="0.025" units="cm"/>
    </inkml:brush>
  </inkml:definitions>
  <inkml:trace contextRef="#ctx0" brushRef="#br0">0 0 6470,'0'0'11819,"5"58"-11178,-3-30-97,4 4-63,1-2-161,2 0-160,3-2-64,1-4-64,-2-4 33,3-6-674,-7-1-1441,-1-9-2562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6.350"/>
    </inkml:context>
    <inkml:brush xml:id="br0">
      <inkml:brushProperty name="width" value="0.025" units="cm"/>
      <inkml:brushProperty name="height" value="0.025" units="cm"/>
    </inkml:brush>
  </inkml:definitions>
  <inkml:trace contextRef="#ctx0" brushRef="#br0">11 175 11082,'0'0'11708,"-2"10"-10796,0 0-703,0-1 44,0 0 1,1 1-1,0-1 1,0 1-1,1 9 1,1-17-211,-1 1 1,0-1-1,0 0 1,1 0-1,-1 0 0,1 0 1,0 0-1,-1 0 1,1 0-1,0 0 0,0 0 1,1 0-1,-1 0 1,0-1-1,0 1 0,1 0 1,-1-1-1,1 1 1,0-1-1,-1 0 0,1 1 1,0-1-1,0 0 1,0 0-1,0 0 0,0 0 1,0 0-1,0-1 1,0 1-1,4 0 0,-1 0 44,1-1-1,0 1 0,0-1 1,0 0-1,0-1 0,0 1 1,-1-1-1,1 0 0,0-1 1,-1 1-1,1-1 0,-1 0 1,9-5-1,0-2 38,1-1 1,-2 0-1,17-15 0,-4 2 172,-26 23-296,1-1 0,-1 1-1,0 0 1,0 0 0,0 0 0,1-1-1,-1 1 1,0 0 0,0 0 0,1 0-1,-1 0 1,0 0 0,1-1 0,-1 1-1,0 0 1,0 0 0,1 0-1,-1 0 1,0 0 0,1 0 0,-1 0-1,0 0 1,1 0 0,-1 0 0,0 0-1,1 0 1,-1 0 0,0 0 0,0 1-1,1-1 1,-1 0 0,0 0 0,1 0-1,-1 0 1,0 0 0,0 1-1,1-1 1,-1 0 0,0 0 0,0 0-1,0 1 1,1-1 0,-1 0 0,0 0-1,0 1 1,0-1 0,0 0 0,0 1-1,1-1 1,-1 0 0,0 0 0,0 1-1,0-1 1,0 0 0,0 1-1,0-1 1,0 0 0,0 1 0,0-1-1,0 0 1,0 1 0,2 33 78,-3-30-81,1-1-1,0 0 1,0 0 0,0 0-1,0 1 1,0-1-1,1 0 1,0 0 0,-1 0-1,1 0 1,3 6 0,-2-8-181,0 0 1,0-1 0,0 1 0,0 0 0,1-1 0,-1 0 0,0 1 0,0-1 0,0 0-1,1 0 1,-1 0 0,0-1 0,0 1 0,1 0 0,-1-1 0,0 1 0,0-1 0,0 0 0,0 0-1,0 0 1,0 0 0,0 0 0,0 0 0,0-1 0,-1 1 0,1 0 0,0-1 0,-1 0-1,1 1 1,-1-1 0,2-2 0,7-7-1717,-1-1-1,0-1 1,8-15-1,-14 23 981,4-7-1164,1-3 4428,-10 26 1101,-16 30-1095,13-33-1883,2 0-1,-1 0 0,1 0 0,0 0 1,1 1-1,0-1 0,-2 15 0,5-9-427,0 1-1,1-1 0,1 0 1,0 0-1,0 0 1,2 0-1,0 0 0,9 18 1,-7-19-239,-1 2 1,-1-1 0,0 1-1,-1-1 1,-1 1 0,0 0-1,1 20 1,-4-31 205,0 11 34,0 0-1,-1 0 1,-1-1-1,-4 16 1,6-28-2,0 1 0,-1-1 0,1 0 0,-1 0 0,1 0 0,-1 0 0,0 1 0,0-1 0,0 0 0,0 0 0,-1-1 0,1 1 1,0 0-1,-1 0 0,1-1 0,-1 1 0,0-1 0,0 1 0,1-1 0,-1 0 0,0 1 0,0-1 0,0 0 0,0 0 0,0 0 0,0-1 1,-1 1-1,1-1 0,0 1 0,0-1 0,-1 0 0,1 1 0,0-1 0,0 0 0,-1 0 0,-1-1 0,2 0 34,0 0 0,0 0 0,0 0 0,1 0-1,-1 0 1,0 0 0,1 0 0,-1-1 0,1 1-1,0 0 1,-1-1 0,1 0 0,0 1 0,0-1 0,0 0-1,0 1 1,0-1 0,0 0 0,1 0 0,-1 0 0,0-2-1,-11-48 550,11 47-585,-2-16-30,1 0 0,0 0-1,2 0 1,1 0 0,0 0 0,2 0 0,0 0 0,2 0-1,0 1 1,15-39 0,7 1-68,2 1 0,46-67 0,-33 58 56,-39 60-8,0 3 14,0-1-1,-1 1 1,0-1-1,1 1 1,-2-1-1,1 0 1,0 0-1,-1 0 1,0 0-1,0 0 1,0-1-1,0 1 1,0 0-1,-1-6 1,-1 9-9,1 1 0,-1-1 1,1 1-1,-1-1 1,0 1-1,1-1 1,-1 1-1,0 0 1,1-1-1,-1 1 0,0 0 1,0 0-1,1-1 1,-1 1-1,0 0 1,0 0-1,1 0 1,-1 0-1,0 0 0,0 0 1,1 0-1,-1 0 1,0 1-1,0-1 1,0 0-1,1 0 1,-1 0-1,0 1 0,1-1 1,-1 1-1,0-1 1,1 0-1,-1 1 1,0-1-1,1 1 1,-1 0-1,-26 18-102,14-7 93,0 1 0,0 0-1,1 2 1,1-1-1,-10 17 1,17-24 29,1-1 0,-1 1 0,1 0-1,0 0 1,1 0 0,0 0 0,0 0 0,0 1 0,1-1 0,0 0 0,0 1 0,1-1 0,0 1 0,0-1 0,3 10 0,-2-13-74,0 0 1,1 0 0,0 0-1,0-1 1,0 1 0,0 0 0,1-1-1,-1 0 1,1 1 0,0-1-1,0 0 1,0-1 0,0 1 0,1 0-1,-1-1 1,1 0 0,-1 0-1,1 0 1,0 0 0,0 0 0,0-1-1,7 2 1,43 8-3844,-4-9-4005,-20-2-1063</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67"/>
    </inkml:context>
    <inkml:brush xml:id="br0">
      <inkml:brushProperty name="width" value="0.025" units="cm"/>
      <inkml:brushProperty name="height" value="0.025" units="cm"/>
    </inkml:brush>
  </inkml:definitions>
  <inkml:trace contextRef="#ctx0" brushRef="#br0">0 0 13901,'0'0'4869,"79"10"-3876,-35-10-321,4 0-319,6 0-257,-7 0-32,-2 0-449,-9 0-864,-12 0-1441,-5 2-1602,-11-1-513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68"/>
    </inkml:context>
    <inkml:brush xml:id="br0">
      <inkml:brushProperty name="width" value="0.025" units="cm"/>
      <inkml:brushProperty name="height" value="0.025" units="cm"/>
    </inkml:brush>
  </inkml:definitions>
  <inkml:trace contextRef="#ctx0" brushRef="#br0">5 3 10954,'0'0'6433,"10"0"-5589,31 0-265,-13-2-351,1 1 1,0 2-1,0 1 0,-1 1 1,1 2-1,32 9 1,-59-14-199,-1 1 1,1-1-1,0 1 1,-1 0 0,1-1-1,-1 1 1,0 0-1,1 0 1,-1 0-1,1 0 1,-1 0 0,0 0-1,0 0 1,0 1-1,0-1 1,0 0-1,0 0 1,0 1 0,0-1-1,0 1 1,-1-1-1,1 1 1,-1-1 0,1 1-1,-1 0 1,1 2-1,-1-1 29,-1 0-1,1 0 0,-1 0 0,0 0 1,0 0-1,0 0 0,-1 0 0,1-1 1,-1 1-1,1-1 0,-1 1 0,0-1 1,-3 4-1,-8 7 152,0-1 0,-1 0 1,-25 16-1,-50 26 379,-26 18 317,114-72-913,0 1 0,0-1 0,0 1 0,0-1 0,0 1 0,0 0 1,0 0-1,0-1 0,1 1 0,-1 0 0,0 0 0,1 0 0,-1 0 0,0 0 0,1 0 0,-1 0 1,1 0-1,-1 0 0,1 0 0,0 0 0,-1 2 0,2-2 7,-1 0 1,1-1-1,-1 1 0,1 0 1,-1-1-1,1 1 0,0-1 1,-1 1-1,1-1 0,0 1 1,-1-1-1,1 0 0,0 1 1,0-1-1,-1 0 0,1 1 0,0-1 1,0 0-1,0 0 0,-1 0 1,1 0-1,1 0 0,66 0 38,-54-1-129,40-2-2962,56-10-1,-60 4-3304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69"/>
    </inkml:context>
    <inkml:brush xml:id="br0">
      <inkml:brushProperty name="width" value="0.025" units="cm"/>
      <inkml:brushProperty name="height" value="0.025" units="cm"/>
    </inkml:brush>
  </inkml:definitions>
  <inkml:trace contextRef="#ctx0" brushRef="#br0">267 77 3716,'0'0'9459,"8"-7"-7035,22-19-337,-29 26-1874,0-1-1,-1 1 1,1 0 0,0-1-1,-1 1 1,1-1 0,0 0-1,-1 1 1,1-1 0,-1 1-1,1-1 1,-1 0-1,0 1 1,1-1 0,-1 0-1,0 0 1,1 1 0,-1-1-1,0 0 1,0 0 0,0 1-1,0-1 1,1 0 0,-1 0-1,0 0 1,0 1 0,-1-1-1,1-1 1,-1 0-102,0 1 1,1 1-1,-1-1 0,0 0 1,0 0-1,0 0 1,0 0-1,0 1 0,-1-1 1,1 0-1,0 1 1,0-1-1,0 1 0,0-1 1,-2 1-1,-44-7 268,18 5-311,-68 0 157,88 2-211,1 0-1,-1 1 0,1 1 0,-1-1 0,1 1 0,0 1 0,0 0 0,-13 6 0,20-9-14,1 0 1,-1 0-1,0 0 0,1 0 1,-1 0-1,1 1 0,-1-1 0,0 0 1,1 1-1,-1-1 0,1 0 1,-1 1-1,1-1 0,-1 0 1,1 1-1,-1-1 0,1 1 1,0-1-1,-1 1 0,1-1 0,0 1 1,-1 0-1,1-1 0,0 1 1,-1-1-1,1 1 0,0 0 1,0-1-1,0 1 0,0-1 1,0 1-1,0 0 0,0-1 0,0 1 1,0 0-1,0-1 0,0 1 1,0 0-1,0-1 0,0 1 1,1-1-1,-1 1 0,0 0 1,0-1-1,1 1 0,-1-1 1,0 1-1,1-1 0,-1 1 0,1-1 1,-1 1-1,1-1 0,-1 1 1,1-1-1,-1 0 0,1 1 1,-1-1-1,1 0 0,-1 1 1,2-1-1,40 16-29,-37-14 38,18 4 44,-14-3-55,0-1-1,1 1 0,-1 1 0,15 7 1,-22-9-4,0-1 1,1 1-1,-1-1 0,0 1 1,-1 0-1,1 0 1,0 0-1,-1 0 1,1 0-1,-1 0 0,1 0 1,-1 1-1,0-1 1,0 0-1,0 1 1,0-1-1,0 1 0,-1-1 1,1 1-1,-1-1 1,0 1-1,0 4 1,0 10 16,-2-1 0,0 1 0,-1-1 0,0 1 0,-11 28 0,-40 78 31,21-52 44,19-41-21,1 0-1,1 1 1,2 1-1,1 0 0,1 0 1,2 1-1,-3 52 0,9-84-57,0 0 0,0 0-1,0 0 1,0 1-1,0-1 1,1 0-1,-1 0 1,1 0-1,-1 1 1,1-1-1,-1 0 1,1 0-1,-1 0 1,1 0-1,0 0 1,0 0-1,-1 0 1,1 0-1,0-1 1,0 1 0,0 0-1,0 0 1,0-1-1,2 2 1,0-1 28,1 1 0,-1-1 0,1 0 0,0 0 0,0 0 0,-1-1 0,1 1 0,4-1 0,7 0 83,-1-1 0,1 0 0,17-5 0,42-11-1913,-26 1-6673,-27 7-1140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0"/>
    </inkml:context>
    <inkml:brush xml:id="br0">
      <inkml:brushProperty name="width" value="0.025" units="cm"/>
      <inkml:brushProperty name="height" value="0.025" units="cm"/>
    </inkml:brush>
  </inkml:definitions>
  <inkml:trace contextRef="#ctx0" brushRef="#br0">190 16 11082,'0'0'7122,"-10"-3"-5259,6 1-1748,0 0 1,-1 0-1,1 1 1,-1-1-1,1 1 0,-1 0 1,0 0-1,1 1 1,-1-1-1,0 1 0,0 0 1,0 1-1,1-1 0,-1 1 1,0 0-1,1 0 1,-1 0-1,1 1 0,-1-1 1,1 1-1,-1 0 1,1 0-1,0 1 0,0-1 1,-4 5-1,3-3-9,0 0 1,0 1-1,1-1 0,-1 1 0,1 0 0,0 0 0,1 1 1,-1-1-1,1 1 0,0-1 0,1 1 0,-1 0 0,1 0 1,0 1-1,1-1 0,0 0 0,-1 7 0,2-12-86,0 0 0,0-1 0,0 1 0,0 0 0,0 0 0,1-1-1,-1 1 1,0 0 0,1 0 0,-1-1 0,0 1 0,1 0 0,-1-1 0,1 1-1,-1 0 1,1-1 0,-1 1 0,1-1 0,-1 1 0,1-1 0,0 1-1,-1-1 1,1 1 0,0-1 0,-1 0 0,1 1 0,1-1 0,28 4 351,30-15 57,-48 6-417,0 0 0,-1-1 0,1 0 0,-1-1 1,0-1-1,-1 1 0,0-2 0,0 1 0,-1-1 0,0-1 0,0 0 0,-1 0 0,7-12 0,-54 63-321,6 27 276,31-63 28,0 1-1,1-1 1,0 0-1,0 1 1,0-1-1,0 1 1,1-1-1,0 1 1,0-1-1,1 1 1,1 8-1,-1-13-35,0 1 0,-1-1-1,1 0 1,0 1-1,0-1 1,0 0-1,0 0 1,0 0 0,0 0-1,0 0 1,1 0-1,-1 0 1,0 0 0,1 0-1,-1-1 1,0 1-1,1-1 1,-1 1 0,1-1-1,-1 1 1,1-1-1,-1 0 1,1 1-1,-1-1 1,1 0 0,-1 0-1,3-1 1,1 1-528,0 0-1,-1 0 1,1-1 0,0 1 0,0-1-1,-1-1 1,9-2 0,11-12-5462</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1"/>
    </inkml:context>
    <inkml:brush xml:id="br0">
      <inkml:brushProperty name="width" value="0.025" units="cm"/>
      <inkml:brushProperty name="height" value="0.025" units="cm"/>
    </inkml:brush>
  </inkml:definitions>
  <inkml:trace contextRef="#ctx0" brushRef="#br0">75 1 14894,'0'0'6118,"-18"52"-4228,7-26-257,-2 3-127,-1 2-642,3 0-415,6-5-289,3-2-128,2-7 32,0-6-64,2-8-256,12-3-609,2 0-833,2-17-896,0-5-1538,6-9-3075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2"/>
    </inkml:context>
    <inkml:brush xml:id="br0">
      <inkml:brushProperty name="width" value="0.025" units="cm"/>
      <inkml:brushProperty name="height" value="0.025" units="cm"/>
    </inkml:brush>
  </inkml:definitions>
  <inkml:trace contextRef="#ctx0" brushRef="#br0">265 126 6342,'0'0'13132,"-23"56"-11690,6-29-481,5 7 96,-1 0-225,4-2-287,4-5-449,5-4-64,0-6-64,0-7-929,9-9-640,-4-1-994,1-6-2754,-6-11-4164</inkml:trace>
  <inkml:trace contextRef="#ctx0" brushRef="#br0" timeOffset="1">0 20 8360,'0'0'15342,"60"-9"-15245,-21 9-65,5 0-449,-10 0-1761,0-5-2050,-9 0-3267</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4"/>
    </inkml:context>
    <inkml:brush xml:id="br0">
      <inkml:brushProperty name="width" value="0.025" units="cm"/>
      <inkml:brushProperty name="height" value="0.025" units="cm"/>
    </inkml:brush>
  </inkml:definitions>
  <inkml:trace contextRef="#ctx0" brushRef="#br0">0 24 10282,'0'0'4148,"9"-3"-1367,8-2-1841,0 0 0,1 2-1,19-2 1,-34 4-760,1 0-1,0 1 1,0 0-1,0-1 1,0 1-1,-1 1 1,1-1-1,0 0 1,0 1 0,0 0-1,0 0 1,-1 0-1,1 0 1,-1 1-1,1 0 1,-1-1-1,1 1 1,-1 0-1,0 1 1,0-1 0,0 1-1,0-1 1,0 1-1,2 3 1,-4-3-64,0-1 0,-1 0 0,1 1 0,-1-1 0,1 1 0,-1-1 0,0 1 0,0-1 0,0 1 0,-1-1 0,1 1 0,-1-1 0,1 0 0,-1 1 0,0-1 0,0 0 0,0 1 0,0-1 0,0 0 0,0 0 0,-1 0 0,1 0 0,-1 0 0,1 0 0,-1 0 0,0 0 0,-3 2 0,-7 7 224,-1-1 1,-27 18 0,29-21-196,-2 1-68,10-7-61,-1 1 0,1-1 0,0 1 1,0 0-1,0 0 0,0 0 0,0 0 0,0 1 0,1-1 1,-1 1-1,1-1 0,-1 1 0,1 0 0,0 0 1,0 0-1,-2 5 0,6-7-10,1 0 0,-1 0 0,0 0 0,1 0 0,-1-1 0,1 1 0,-1-1 0,1 0 0,-1 0 0,1 0 0,-1 0 0,4-1 0,-2 1-4,106 2-1655,2-1-5721,-70-1-228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5"/>
    </inkml:context>
    <inkml:brush xml:id="br0">
      <inkml:brushProperty name="width" value="0.025" units="cm"/>
      <inkml:brushProperty name="height" value="0.025" units="cm"/>
    </inkml:brush>
  </inkml:definitions>
  <inkml:trace contextRef="#ctx0" brushRef="#br0">14 1 4612,'0'0'15658,"-1"11"-14569,-3 39-25,-1-19-571,3 0 1,0 0-1,5 51 0,-2-78-517,1 1-1,0-1 0,0 1 0,0-1 0,0 0 0,1 0 1,-1 0-1,1 0 0,0-1 0,1 1 0,-1-1 0,6 5 1,-1-1-3482,-3-3-3454,-16-15 1263</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6"/>
    </inkml:context>
    <inkml:brush xml:id="br0">
      <inkml:brushProperty name="width" value="0.025" units="cm"/>
      <inkml:brushProperty name="height" value="0.025" units="cm"/>
    </inkml:brush>
  </inkml:definitions>
  <inkml:trace contextRef="#ctx0" brushRef="#br0">1 24 8488,'0'0'13613,"56"-24"-12812,-17 24-257,12 0-127,-1 1-321,2 3-64,-1-4-1249,-12 0-2947,-4 0-8520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7"/>
    </inkml:context>
    <inkml:brush xml:id="br0">
      <inkml:brushProperty name="width" value="0.025" units="cm"/>
      <inkml:brushProperty name="height" value="0.025" units="cm"/>
    </inkml:brush>
  </inkml:definitions>
  <inkml:trace contextRef="#ctx0" brushRef="#br0">148 1 6246,'0'0'13341,"-8"6"-12962,-3 3-284,-1 2 1,2-1 0,0 1 0,0 1 0,1 0 0,0 0 0,1 1 0,0 0-1,1 1 1,1-1 0,-9 29 0,9-25-48,1 0 1,1 0-1,0 1 0,2 0 0,0 0 1,1 0-1,0 0 0,2 0 1,0-1-1,5 26 0,-4-37-89,-1 0-1,1-1 0,1 0 1,-1 1-1,1-1 1,0 0-1,0 0 0,0-1 1,1 1-1,-1-1 1,1 1-1,1-1 0,-1 0 1,6 3-1,-6-3-327,1-1-1,1 0 0,-1 0 1,0-1-1,1 0 1,-1 0-1,1 0 0,8 1 1,24 0-3971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6.824"/>
    </inkml:context>
    <inkml:brush xml:id="br0">
      <inkml:brushProperty name="width" value="0.025" units="cm"/>
      <inkml:brushProperty name="height" value="0.025" units="cm"/>
    </inkml:brush>
  </inkml:definitions>
  <inkml:trace contextRef="#ctx0" brushRef="#br0">103 13 9993,'0'0'10474,"-8"-3"-8546,4 1-1874,2 1 51,-1 0 0,1 0-1,0 0 1,0 0 0,-1 0-1,1 1 1,0-1 0,-1 1-1,1 0 1,0-1 0,-1 1 0,1 0-1,-1 0 1,1 1 0,-1-1-1,1 0 1,0 1 0,-1-1-1,1 1 1,0 0 0,0 0-1,-1 0 1,1 0 0,0 0-1,0 1 1,0-1 0,0 0-1,0 1 1,1 0 0,-1-1 0,0 1-1,1 0 1,-3 3 0,2-2-63,1-1 0,-1 0 0,1 0 1,-1 1-1,1-1 0,0 1 0,0-1 1,0 1-1,1-1 0,-1 1 1,1 0-1,-1-1 0,1 1 0,0 0 1,0-1-1,0 1 0,0 0 0,1 4 1,0-5-40,0 0 0,0-1 0,0 1 0,0-1 0,0 1 1,1-1-1,-1 0 0,0 1 0,1-1 0,-1 0 0,1 0 1,-1 0-1,1 0 0,-1 0 0,1 0 0,0 0 0,-1-1 1,1 1-1,0-1 0,0 1 0,0-1 0,-1 0 0,1 0 0,0 1 1,0-1-1,0 0 0,2-1 0,4 0-147,1 0 0,-1 0 0,0-1 0,0 0 1,-1-1-1,1 1 0,0-1 0,-1-1 0,0 0 0,1 0 0,-2 0 0,1-1 0,8-7 0,15-9-259,-30 21 418,0-1-1,1 1 1,-1 0 0,0-1 0,0 1 0,1 0-1,-1-1 1,0 1 0,0 0 0,1 0 0,-1-1-1,0 1 1,1 0 0,-1 0 0,0-1 0,1 1-1,-1 0 1,0 0 0,1 0 0,-1 0-1,1 0 1,-1 0 0,0 0 0,1 0 0,-1-1-1,1 1 1,-1 0 0,0 1 0,1-1 0,-1 0-1,0 0 1,1 0 0,-1 0 0,1 0 0,-1 0-1,0 0 1,1 1 0,-1-1 0,0 0 0,1 0-1,-1 0 1,0 1 0,1-1 0,-1 0 0,0 0-1,0 1 1,1-1 0,-1 0 0,0 1-1,0-1 1,1 0 0,-1 1 0,0-1 0,0 1-1,0-1 1,0 0 0,0 1 0,0-1 0,0 0-1,1 1 1,-1 0 0,-5 31 1313,1-15-461,6-16-826,0-1 0,0 1 0,0 0 0,1-1 0,-1 0 0,0 1 0,0-1 0,0 0 0,0 0 0,0 0 1,0 0-1,1-1 0,-1 1 0,0-1 0,3 0 0,6-4-75,0-1 0,0 0 0,14-11 0,-19 12-50,1 0 0,0 1 0,0-1-1,0 1 1,1 0 0,-1 1-1,1 0 1,0 0 0,0 1 0,15-3-1,-22 8 83,0 0 0,0 0 0,0 0 0,-1 0 0,1 1 0,-1-1-1,0 0 1,0 0 0,0 1 0,-1-1 0,1 0 0,-1 0 0,0 4 0,-1 4 5,2-10-111,0 0-1,1-1 1,-1 1 0,0 0 0,0-1 0,0 1 0,1-1 0,-1 1-1,0 0 1,1-1 0,-1 1 0,0-1 0,1 1 0,-1-1 0,1 1-1,-1-1 1,1 1 0,-1-1 0,1 0 0,-1 1 0,1-1 0,-1 1-1,1-1 1,0 0 0,-1 0 0,1 1 0,-1-1 0,1 0 0,0 0-1,-1 0 1,1 0 0,0 0 0,-1 0 0,2 0 0,25-2-6848,-6-3-368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8"/>
    </inkml:context>
    <inkml:brush xml:id="br0">
      <inkml:brushProperty name="width" value="0.025" units="cm"/>
      <inkml:brushProperty name="height" value="0.025" units="cm"/>
    </inkml:brush>
  </inkml:definitions>
  <inkml:trace contextRef="#ctx0" brushRef="#br0">0 0 6887,'0'0'13442,"2"10"-12690,1 22-76,-1 1-1,-5 48 0,1-5 1127,2-75-1765,0 1 0,0-1 0,0 0 0,1 0 1,-1 0-1,0 1 0,1-1 0,-1 0 0,0 0 0,1 0 0,0 0 0,-1 0 0,1 0 1,0 0-1,-1 0 0,1 0 0,0 0 0,0 0 0,0 0 0,0 0 0,0-1 1,0 1-1,0 0 0,2 0 0,1 1 22,0-1 0,0 1 0,0-1 0,0 0 0,0 0-1,1-1 1,5 1 0,10-1-69,0-1 0,25-4 0,-39 4-46,5-1-113,-2 1 21,-1-1 1,1 2-1,0-1 1,15 2 0,-22-1 134,-1 0-1,1 0 1,-1 0 0,0 1 0,1-1 0,-1 1 0,1-1 0,-1 1 0,0 0 0,1-1 0,-1 1 0,0 0 0,1 0 0,-1 0 0,0 0 0,0 0 0,0 0-1,0 0 1,0 0 0,0 0 0,0 1 0,-1-1 0,1 0 0,0 1 0,-1-1 0,1 0 0,-1 1 0,1-1 0,-1 1 0,1-1 0,-1 1 0,0-1 0,0 3 0,1 0 104,-1 0 1,0 0 0,0 0-1,0 0 1,0 0 0,0 1-1,-1-1 1,0 0 0,0 0-1,0 0 1,0 0 0,-1 0 0,0-1-1,1 1 1,-1 0 0,-4 4-1,3-5 36,-1 0-1,0-1 0,0 1 1,0-1-1,0 0 0,-1 0 1,1 0-1,0 0 0,-1-1 1,1 0-1,-1 0 0,0 0 1,1 0-1,-8-1 0,4 1-25,-51 3 355,56-4-441,-1 0 0,1 0 0,-1 0 0,1-1 0,-1 1 1,1-1-1,0 0 0,-1 0 0,1 0 0,0 0 1,0 0-1,0-1 0,-4-1 0,7 2-89,-1 1-1,1-1 0,-1 0 1,1 1-1,-1-1 1,1 1-1,-1-1 1,1 0-1,0 1 1,-1-1-1,1 0 0,0 0 1,0 1-1,-1-1 1,1 0-1,0 0 1,0 1-1,0-1 0,0 0 1,0 0-1,0 0 1,0 1-1,0-1 1,0 0-1,1 0 0,-1 1 1,0-1-1,0 0 1,1 0-1,-1 1 1,0-1-1,1 0 1,-1 1-1,1-1 0,-1 1 1,1-1-1,-1 0 1,1 1-1,-1-1 1,1 1-1,0-1 0,32-21-6209,-26 19 4319,23-12-7164</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79"/>
    </inkml:context>
    <inkml:brush xml:id="br0">
      <inkml:brushProperty name="width" value="0.025" units="cm"/>
      <inkml:brushProperty name="height" value="0.025" units="cm"/>
    </inkml:brush>
  </inkml:definitions>
  <inkml:trace contextRef="#ctx0" brushRef="#br0">225 6 11563,'0'0'8910,"-11"-2"-8537,6 1-334,1 1-15,0-1-1,0 0 1,0 1-1,0-1 1,0 1-1,0 0 1,0 0-1,0 1 1,0-1-1,0 1 1,1 0-1,-1 0 0,0 0 1,0 1-1,1-1 1,-1 1-1,1 0 1,-1 0-1,1 0 1,0 1-1,-4 2 1,-7 10 187,1 1 1,1 0-1,0 1 1,1 1-1,0 0 1,-11 30 0,16-36-186,2 0 0,0 1 0,0-1 0,1 0 0,1 1 0,0 0 0,0 0 0,1 0 0,1 0 0,0-1 0,4 24 0,-3-34-98,0 1 0,0-1 0,0 1 1,0-1-1,0 1 0,1-1 0,-1 0 0,1 0 0,-1 0 0,1 1 0,0-1 0,0-1 0,0 1 0,0 0 0,0 0 0,0-1 0,0 1 0,1-1 1,-1 0-1,4 2 0,2-1-657,-1 0 1,0 0 0,1 0-1,-1-1 1,1 0 0,8 0-1,23-1-4678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0"/>
    </inkml:context>
    <inkml:brush xml:id="br0">
      <inkml:brushProperty name="width" value="0.025" units="cm"/>
      <inkml:brushProperty name="height" value="0.025" units="cm"/>
    </inkml:brush>
  </inkml:definitions>
  <inkml:trace contextRef="#ctx0" brushRef="#br0">58 1 9865,'0'0'8424,"-34"54"-7431,23-23-96,4-1 64,1 1-416,6-1-257,0-4-192,0-5-64,0-8 0,9-8 32,7-5-128,6-3-577,1-15-1280,1-10-3204,3-6-3780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1"/>
    </inkml:context>
    <inkml:brush xml:id="br0">
      <inkml:brushProperty name="width" value="0.025" units="cm"/>
      <inkml:brushProperty name="height" value="0.025" units="cm"/>
    </inkml:brush>
  </inkml:definitions>
  <inkml:trace contextRef="#ctx0" brushRef="#br0">283 75 7111,'0'0'9929,"-47"67"-7527,31-39-1216,3 0-1,6 0 64,-2 0-384,9-6-481,0-3-288,4-7-64,8-3-32,1-5-961,1-4-736,-8 0-1154,-5-9-2530,-1-7-3876</inkml:trace>
  <inkml:trace contextRef="#ctx0" brushRef="#br0" timeOffset="1">0 6 12876,'0'0'10410,"69"-6"-9737,-32 6-513,8 0-96,4 0-352,-4 0-1218,-7 0-1377,-4 0-2305,-1 0-3204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3"/>
    </inkml:context>
    <inkml:brush xml:id="br0">
      <inkml:brushProperty name="width" value="0.025" units="cm"/>
      <inkml:brushProperty name="height" value="0.025" units="cm"/>
    </inkml:brush>
  </inkml:definitions>
  <inkml:trace contextRef="#ctx0" brushRef="#br0">0 8 8968,'0'0'12268,"58"30"-11755,-20-30-321,3-2-352,-1-7-2211,3-4-3490,-9 0-6022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4"/>
    </inkml:context>
    <inkml:brush xml:id="br0">
      <inkml:brushProperty name="width" value="0.025" units="cm"/>
      <inkml:brushProperty name="height" value="0.025" units="cm"/>
    </inkml:brush>
  </inkml:definitions>
  <inkml:trace contextRef="#ctx0" brushRef="#br0">40 0 4356,'0'0'18001,"-15"62"-17008,8-35 64,-2 2-416,5-1-449,-1 1-160,5-6 0,0-5-577,5-6-1056,8-8-513,3-4-641,-1-8-1601,6-15-2562</inkml:trace>
  <inkml:trace contextRef="#ctx0" brushRef="#br0" timeOffset="1">168 4 9353,'0'0'11178,"-29"47"-10345,16-20 160,2 4 96,4-2-96,2 0-544,5-4-321,0-7-96,5-2-289,2-7-639,1-5-225,-3-4-865,-5-8-6406,0-8 801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6"/>
    </inkml:context>
    <inkml:brush xml:id="br0">
      <inkml:brushProperty name="width" value="0.025" units="cm"/>
      <inkml:brushProperty name="height" value="0.025" units="cm"/>
    </inkml:brush>
  </inkml:definitions>
  <inkml:trace contextRef="#ctx0" brushRef="#br0">1 25 13997,'0'0'10058,"83"-11"-9706,-42 11-192,4 0-96,0-1-256,-5 0-1121,-6-2-1506,-3-1-2658,-10-1-4965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7"/>
    </inkml:context>
    <inkml:brush xml:id="br0">
      <inkml:brushProperty name="width" value="0.025" units="cm"/>
      <inkml:brushProperty name="height" value="0.025" units="cm"/>
    </inkml:brush>
  </inkml:definitions>
  <inkml:trace contextRef="#ctx0" brushRef="#br0">26 117 3876,'0'0'18236,"8"1"-17243,6-2-768,0 0 0,0 0 0,-1-1 0,1-1 0,23-8 0,-31 9-204,0 0 0,-1 0-1,1 0 1,-1-1 0,1 1 0,-1-1-1,0-1 1,0 1 0,-1-1 0,1 0-1,-1 0 1,0 0 0,0 0 0,0-1 0,0 0-1,-1 0 1,6-9 0,-9 13-18,0 1 1,0-1-1,0 0 1,1 1 0,-1-1-1,0 0 1,0 1-1,0-1 1,0 1-1,0-1 1,0 0-1,0 1 1,0-1-1,0 0 1,-1 1 0,1-1-1,0 0 1,0 1-1,-1-1 1,1 1-1,0-1 1,0 1-1,-1-1 1,1 1-1,-1-1 1,1 1 0,0-1-1,-1 1 1,1-1-1,-1 0 1,-23-6 17,-31 7 5,51 0-7,-4 1 57,-1 1 1,1 0-1,-1 0 1,1 1-1,-1 0 0,1 1 1,0 0-1,-14 9 1,18-10 1,0-1 0,1 0 0,-1 1 1,1 0-1,-1 0 0,1 0 0,0 0 1,0 0-1,1 1 0,-1 0 0,1-1 1,-1 1-1,1 0 0,0 0 0,1 0 1,-1 0-1,1 0 0,0 0 1,-2 8-1,4-10-57,-1 0 1,1 0-1,-1 0 1,1 0 0,-1 0-1,1 0 1,0 0-1,0 0 1,0 0-1,0 0 1,0-1-1,1 1 1,-1 0-1,1-1 1,-1 1 0,1-1-1,-1 1 1,1-1-1,0 0 1,0 1-1,-1-1 1,1 0-1,0 0 1,0-1-1,3 2 1,57 16-7,-52-16-24,87 12-2508,-30-11-6027,-34-3-2229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8"/>
    </inkml:context>
    <inkml:brush xml:id="br0">
      <inkml:brushProperty name="width" value="0.025" units="cm"/>
      <inkml:brushProperty name="height" value="0.025" units="cm"/>
    </inkml:brush>
  </inkml:definitions>
  <inkml:trace contextRef="#ctx0" brushRef="#br0">81 0 3459,'0'0'10682,"11"4"-8498,-3 0-1834,-1 0 0,1 0 0,-1 0 0,0 1 0,0 0 0,0 1 0,-1-1 0,1 1 0,-2 1 0,1-1 0,-1 1 0,0 0 0,8 13 0,-5-5-200,1 1 0,-2 1 0,0-1 0,-1 1-1,-1 0 1,0 1 0,-1-1 0,-1 1 0,-1 0-1,0-1 1,-2 1 0,0 0 0,-1 0 0,0 0-1,-2 0 1,0 0 0,-10 31 0,6-31-386,0 0 1,-2-1-1,0-1 1,-1 1 0,0-1-1,-1-1 1,-1 0-1,0-1 1,-1 0 0,-26 21-1,-6-4-3810,2-10-3951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89"/>
    </inkml:context>
    <inkml:brush xml:id="br0">
      <inkml:brushProperty name="width" value="0.025" units="cm"/>
      <inkml:brushProperty name="height" value="0.025" units="cm"/>
    </inkml:brush>
  </inkml:definitions>
  <inkml:trace contextRef="#ctx0" brushRef="#br0">4 0 4612,'0'0'473,"0"1"-1,-1-1 0,1 0 0,0 1 1,0-1-1,-1 0 0,1 1 0,0-1 0,0 0 1,0 1-1,-1-1 0,1 1 0,0-1 1,0 0-1,0 1 0,0-1 0,0 1 0,0-1 1,0 1-1,0-1 0,0 0 0,0 1 1,0-1-1,0 1 0,0-1 0,0 1 1,0-1-1,1 0 0,-1 1 0,0-1 0,0 1 1,15 7 4393,28-3-5862,-33-5 2642,286 22 719,-600-22-2306,304 0-92,32-1-116,150-13-919,-393 23-1104,211-9 1716,-10 0 180,6-2-4651,4-7-3406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7.217"/>
    </inkml:context>
    <inkml:brush xml:id="br0">
      <inkml:brushProperty name="width" value="0.025" units="cm"/>
      <inkml:brushProperty name="height" value="0.025" units="cm"/>
    </inkml:brush>
  </inkml:definitions>
  <inkml:trace contextRef="#ctx0" brushRef="#br0">128 149 13933,'0'0'7655,"-10"-1"-5802,4 1-1544,-1-1 0,1 1 0,-1 1 1,1-1-1,0 1 0,-1 0 0,1 0 1,0 1-1,0 0 0,-8 3 0,12-3-204,-1-1-1,0 1 1,1 0-1,-1 0 1,1 0 0,-1 0-1,1 0 1,0 0-1,0 1 1,0-1-1,0 1 1,0-1 0,1 1-1,-1 0 1,1 0-1,-1 0 1,1 0-1,0 0 1,0 0-1,1 0 1,-1 0 0,1 0-1,-1 0 1,1 0-1,0 1 1,1 5-1,-1-8-100,0 0 0,0 1 0,0-1 0,1 0 0,-1 0 0,0 0 0,1 1 0,-1-1-1,1 0 1,-1 0 0,1 0 0,0 0 0,-1 0 0,1 0 0,0 0 0,0 0 0,0 0-1,-1 0 1,1-1 0,0 1 0,0 0 0,0-1 0,0 1 0,2 0 0,0 1 4,1-1 1,-1-1 0,0 1-1,1 0 1,-1-1-1,0 0 1,1 0 0,-1 0-1,4 0 1,0-1-19,1 0 1,-1 0-1,0-1 0,0 0 1,0 0-1,0-1 1,13-6-1,-2-5-119,0 0 0,-1-2-1,0 0 1,19-24 0,-29 32 133,-1 0 0,-1 1 0,0-2 0,0 1 0,0-1 1,-1 1-1,0-1 0,-1 0 0,0-1 0,0 1 0,-1 0 0,2-18 1,-4 26 3,0 1 0,0-1 0,0 1 1,0-1-1,0 1 0,0-1 0,0 1 1,0-1-1,0 1 0,0-1 0,0 1 0,0-1 1,0 1-1,0-1 0,-1 1 0,1-1 1,0 1-1,0 0 0,0-1 0,-1 1 1,1-1-1,0 1 0,-1 0 0,1-1 1,0 1-1,-1 0 0,1-1 0,-1 1 1,1 0-1,0 0 0,-1-1 0,1 1 1,-1 0-1,1 0 0,-1 0 0,1-1 0,-1 1 1,0 0-1,-22 9 133,-17 27 75,35-30-145,1 0 1,0 1-1,0 0 1,0 0-1,1 0 1,0 1-1,1-1 1,-1 1-1,1 0 1,1-1-1,-1 1 1,2 0-1,-1 0 1,1 0-1,0 9 1,1-13-221,0 0 1,0 1-1,0-1 1,0 0 0,1 0-1,0 0 1,-1 0-1,1 0 1,1 0 0,-1 0-1,1-1 1,-1 1 0,1-1-1,0 0 1,0 0-1,1 0 1,-1 0 0,1 0-1,-1-1 1,1 1-1,0-1 1,0 0 0,0 0-1,0 0 1,0-1-1,0 0 1,8 2 0,19 1-5292,4-3-4628</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0"/>
    </inkml:context>
    <inkml:brush xml:id="br0">
      <inkml:brushProperty name="width" value="0.025" units="cm"/>
      <inkml:brushProperty name="height" value="0.025" units="cm"/>
    </inkml:brush>
  </inkml:definitions>
  <inkml:trace contextRef="#ctx0" brushRef="#br0">73 1 3908,'0'0'17387,"0"7"-16485,-3 27-126,-1-1 0,-2 1 1,-14 48-1,-7 37-112,22-97-577,3-14 75,0 0 0,1 1-1,0-1 1,0 0 0,1 0 0,0 0-1,0 1 1,2 10 0,-1-18-133,-1-1 1,1 1-1,-1-1 1,1 1-1,-1-1 1,1 1 0,-1-1-1,1 0 1,-1 1-1,1-1 1,-1 0-1,1 1 1,0-1-1,-1 0 1,1 0-1,-1 0 1,1 1 0,0-1-1,-1 0 1,1 0-1,0 0 1,-1 0-1,1 0 1,0 0-1,-1 0 1,1 0 0,0-1-1,-1 1 1,1 0-1,0-1 1,21-7 655,12-18-173,-2-1 0,36-40 1,-8 7-229,136-118 47,-196 178-429,0 0 0,0 0 0,0-1 1,1 1-1,-1 0 0,0 0 0,0 0 1,0 0-1,1 0 0,-1 0 0,0 0 1,0 0-1,0 0 0,0 0 0,1-1 1,-1 1-1,0 0 0,0 0 0,0 0 1,0 0-1,0 0 0,1-1 0,-1 1 1,0 0-1,0 0 0,0 0 1,0-1-1,0 1 0,0 0 0,0 0 1,0 0-1,0-1 0,0 1 0,0 0 1,0 0-1,0 0 0,0-1 0,0 1 1,0 0-1,0 0 0,0 0 0,0-1 1,0 1-1,0 0 0,0 0 0,0 0 1,0-1-1,0 1 0,0 0 0,-1 0 1,1 0-1,0 0 0,0-1 0,0 1 1,0 0-1,-17 3-3976,-30 15-3954,42-16 6022,-22 10-4517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1"/>
    </inkml:context>
    <inkml:brush xml:id="br0">
      <inkml:brushProperty name="width" value="0.025" units="cm"/>
      <inkml:brushProperty name="height" value="0.025" units="cm"/>
    </inkml:brush>
  </inkml:definitions>
  <inkml:trace contextRef="#ctx0" brushRef="#br0">2 0 10122,'0'0'9993,"-2"56"-8039,10-38-417,6 2-384,4 2-544,4-3-385,3-1-128,4-1-64,5-3-1249,0-5-961,-5-6-1441,0-3-2243,-4 0-2626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2"/>
    </inkml:context>
    <inkml:brush xml:id="br0">
      <inkml:brushProperty name="width" value="0.025" units="cm"/>
      <inkml:brushProperty name="height" value="0.025" units="cm"/>
    </inkml:brush>
  </inkml:definitions>
  <inkml:trace contextRef="#ctx0" brushRef="#br0">0 1 13325,'0'0'12588,"51"9"-12524,-23-9-128,-2 2-1314,3-2-1088,-1 0-1826,-2 0-4452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3"/>
    </inkml:context>
    <inkml:brush xml:id="br0">
      <inkml:brushProperty name="width" value="0.025" units="cm"/>
      <inkml:brushProperty name="height" value="0.025" units="cm"/>
    </inkml:brush>
  </inkml:definitions>
  <inkml:trace contextRef="#ctx0" brushRef="#br0">1 196 4452,'0'0'22491,"0"5"-21525,0-4-937,0-1-1,0 1 1,0 0 0,0-1 0,1 1-1,-1 0 1,0-1 0,0 1-1,0-1 1,1 1 0,-1 0 0,0-1-1,0 1 1,1-1 0,-1 1-1,1-1 1,-1 1 0,0-1-1,1 1 1,-1-1 0,1 1 0,-1-1-1,1 0 1,-1 1 0,1-1-1,0 0 1,-1 0 0,1 1 0,-1-1-1,1 0 1,0 0 0,-1 0-1,1 1 1,-1-1 0,1 0-1,0 0 1,0 0 0,33-13 529,46-45-315,-65 46-229,4-2-64,0-1-1,-1 0 1,-1-2 0,0 0-1,-2 0 1,14-21 0,-61 89-519,18-32 594,2 1-1,0 1 1,-17 40 0,27-55-2,0 1 0,0-1 0,0 0 0,1 1 1,0-1-1,0 1 0,1 11 0,0-17-93,0 0-1,0 0 1,1 0-1,-1 0 1,0 0-1,0 0 1,1 0-1,-1-1 1,1 1-1,-1 0 1,1 0-1,-1 0 1,1-1 0,-1 1-1,1 0 1,0-1-1,-1 1 1,1 0-1,0-1 1,-1 1-1,1-1 1,0 1-1,1 0 1,0-1-279,1 0 1,-1 1 0,0-1-1,1 0 1,-1 0 0,0 0-1,0-1 1,1 1-1,-1 0 1,0-1 0,0 0-1,1 1 1,-1-1-1,2-1 1,19-13-5433,0-6-3300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4"/>
    </inkml:context>
    <inkml:brush xml:id="br0">
      <inkml:brushProperty name="width" value="0.025" units="cm"/>
      <inkml:brushProperty name="height" value="0.025" units="cm"/>
    </inkml:brush>
  </inkml:definitions>
  <inkml:trace contextRef="#ctx0" brushRef="#br0">279 0 9673,'0'0'13581,"2"10"-12556,9 55 321,6 62 662,-16-115-1922,-1 0 1,0 0-1,-1 1 1,0-1-1,-1 0 1,0 0-1,-1 0 0,-6 15 1,0-8-8,0 0-1,-2 0 1,0-1 0,-1 0 0,-1-1-1,-21 22 1,24-28-581,-2-1 1,0 0-1,-25 16 0,28-21-644,0 0 1,0-1-1,0 0 0,-1 0 1,0-1-1,-16 3 0,-14-3-9845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5"/>
    </inkml:context>
    <inkml:brush xml:id="br0">
      <inkml:brushProperty name="width" value="0.025" units="cm"/>
      <inkml:brushProperty name="height" value="0.025" units="cm"/>
    </inkml:brush>
  </inkml:definitions>
  <inkml:trace contextRef="#ctx0" brushRef="#br0">121 47 6758,'0'0'6727,"1"-8"-4122,-1 8-2514,0-28 1385,-6 17-536,5 11-886,0 0 0,1 0 0,-1 0-1,0 0 1,1 1 0,-1-1 0,0 0 0,0 0 0,1 1 0,-1-1 0,0 0 0,1 1 0,-1-1 0,0 1 0,1-1 0,-1 1 0,1-1 0,-1 1 0,1-1 0,-1 1 0,1-1 0,-1 2-1,-4 4 185,1 1 1,0 0-1,0 0 0,0 0 0,1 0 0,0 0 0,1 1 0,-4 13 0,-10 73 1563,12-67-1228,-16 98 348,-6 195-1,26-313-977,0-1-1,1 1 0,0-1 0,0 1 0,0-1 0,0 1 0,1-1 1,0 0-1,1 0 0,0 0 0,-1 0 0,2 0 0,-1 0 0,1-1 0,0 0 1,0 1-1,0-1 0,1-1 0,0 1 0,8 6 0,-6-7-533,0 0 1,0 0-1,1-1 0,-1 1 0,1-2 0,-1 1 1,1-1-1,0 0 0,0-1 0,14 1 0,29-1-6199</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6"/>
    </inkml:context>
    <inkml:brush xml:id="br0">
      <inkml:brushProperty name="width" value="0.025" units="cm"/>
      <inkml:brushProperty name="height" value="0.025" units="cm"/>
    </inkml:brush>
  </inkml:definitions>
  <inkml:trace contextRef="#ctx0" brushRef="#br0">20 1 11627,'0'0'9097,"-20"51"-7720,20-34-320,4 1-192,12-1-257,4-3-319,9-3-193,3-3 0,4-6-449,4-2-1056,-2 0-865,-2-12-1858,-7-5-3139</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7"/>
    </inkml:context>
    <inkml:brush xml:id="br0">
      <inkml:brushProperty name="width" value="0.025" units="cm"/>
      <inkml:brushProperty name="height" value="0.025" units="cm"/>
    </inkml:brush>
  </inkml:definitions>
  <inkml:trace contextRef="#ctx0" brushRef="#br0">248 1 12268,'0'0'5509,"-63"59"-3203,36-30-1089,-2 5 64,3 5-96,-4 1-512,6 0-513,5 2-128,4-7-160,3-4-1121,10-8-865,2-12-897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8"/>
    </inkml:context>
    <inkml:brush xml:id="br0">
      <inkml:brushProperty name="width" value="0.025" units="cm"/>
      <inkml:brushProperty name="height" value="0.025" units="cm"/>
    </inkml:brush>
  </inkml:definitions>
  <inkml:trace contextRef="#ctx0" brushRef="#br0">214 0 5862,'0'0'14040,"-3"9"-13400,-5 11-242,-1 0 0,-1 0 1,-1-1-1,-1-1 0,-1 0 0,0 0 0,-27 26 0,16-17 452,2 0-1,-25 41 1,47-68-845,0 0 0,0 0 0,1 0 0,-1 0 0,0 0 0,0 0 0,0 0 1,1 0-1,-1 0 0,0 0 0,0 0 0,0 0 0,1 0 0,-1 0 0,0 0 1,0 0-1,0 0 0,0 1 0,1-1 0,-1 0 0,0 0 0,0 0 1,0 0-1,0 0 0,0 1 0,1-1 0,-1 0 0,0 0 0,0 0 0,0 0 1,0 1-1,0-1 0,0 0 0,0 0 0,0 0 0,0 1 0,0-1 0,0 0 1,0 0-1,0 0 0,0 1 0,0-1 0,0 0 0,0 0 0,0 0 1,0 0-1,0 1 0,0-1 0,0 0 0,0 0 0,0 0 0,0 1 0,0-1 1,-1 0-1,1 0 0,0 0 0,16-9-47,-7 2-214,-1-1-1,0 0 1,0 0-1,-1-1 1,0 0-1,-1 0 0,0 0 1,0-1-1,-1 0 1,0-1-1,-1 1 1,0-1-1,-1 1 0,0-1 1,3-18-1,-8 30 286,0-1 1,0 1-1,1-1 0,-1 1 0,0 0 0,1 0 0,-1 0 1,0 0-1,1 0 0,-1 0 0,1 0 0,0 0 1,-1 1-1,-1 2 0,-1 2 9,0-1 0,1 1 0,-1 1 0,1-1 0,1 0 1,-1 1-1,1 0 0,0-1 0,1 1 0,0 0 0,0 0 0,0 0 0,1 0 0,0 13 0,1-17-24,0 0-1,0 1 1,0-1-1,0 0 1,0 0-1,1-1 1,-1 1-1,1 0 1,0 0-1,0-1 1,0 1-1,0-1 1,0 1-1,1-1 1,-1 0-1,1 0 1,-1 0-1,1 0 1,0-1-1,0 1 1,0-1-1,0 0 1,0 1-1,0-1 1,0-1-1,0 1 1,0 0-1,0-1 1,1 1-1,-1-1 1,0 0-1,0 0 1,5-1-1,-8 1-173,-14-6-203,2-2 477,0-1 0,0-1 0,1 0 0,0-1 0,1 0-1,0-1 1,1 0 0,1 0 0,0-1 0,0 0 0,-9-23 0,17 36-94,0 0 0,-1-1 0,1 1 0,0-1 1,0 1-1,-1 0 0,1-1 0,0 1 0,0-1 0,0 1 0,0-1 1,-1 1-1,1-1 0,0 1 0,0-1 0,0 1 0,0-1 1,0 1-1,0-1 0,0 1 0,1-1 0,-1 1 0,0-1 0,0 1 1,0-1-1,0 1 0,1 0 0,-1-1 0,0 1 0,0-1 1,1 0-1,16 2-64,29 19-1186,-37-16 770,67 26-5311,-33-16-987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399"/>
    </inkml:context>
    <inkml:brush xml:id="br0">
      <inkml:brushProperty name="width" value="0.025" units="cm"/>
      <inkml:brushProperty name="height" value="0.025" units="cm"/>
    </inkml:brush>
  </inkml:definitions>
  <inkml:trace contextRef="#ctx0" brushRef="#br0">218 0 4484,'0'0'10186,"4"66"-7560,7-31-1184,1 5-225,1 5 32,-4 6-448,-7 6-289,-2 4-255,-16 7-97,-10 1-64,-13-1-32,-6-3-64,-2-7-737,-2-11-896,2-10-3652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9.687"/>
    </inkml:context>
    <inkml:brush xml:id="br0">
      <inkml:brushProperty name="width" value="0.025" units="cm"/>
      <inkml:brushProperty name="height" value="0.025" units="cm"/>
    </inkml:brush>
  </inkml:definitions>
  <inkml:trace contextRef="#ctx0" brushRef="#br0">153 76 9065,'1'-2'653,"-1"-1"0,0 0 0,-1 0 0,1 1 0,0-1 0,-1 0 0,0 0 0,1 1 0,-1-1 1,0 1-1,-1-1 0,1 1 0,0-1 0,-1 1 0,-3-5 0,4 6-432,-1 0-1,1-1 0,-1 1 1,0 0-1,1 0 1,-1 0-1,0 0 0,0 0 1,0 1-1,0-1 1,0 1-1,0-1 0,0 1 1,0 0-1,0-1 1,0 1-1,-2 0 0,-1 1-104,0 0 1,0 0-1,1 0 0,-1 0 0,0 1 0,1-1 0,-1 1 0,1 0 0,0 1 0,0-1 0,0 1 0,0 0 0,0 0 1,0 0-1,1 1 0,-1-1 0,-2 5 0,3-4-53,0-1 0,1 1 0,-1 0 0,1 1 1,0-1-1,0 0 0,0 1 0,1-1 0,0 1 0,-2 6 0,3-10-56,0 0 0,1 1 0,-1-1-1,0 0 1,0 0 0,0 1 0,1-1-1,-1 0 1,1 0 0,-1 1 0,1-1-1,-1 0 1,1 0 0,0 0 0,-1 0 0,1 0-1,0 0 1,0 0 0,0 0 0,0 0-1,0 0 1,0-1 0,0 1 0,0 0-1,0 0 1,0-1 0,1 1 0,-1-1-1,0 1 1,0-1 0,0 0 0,1 1-1,-1-1 1,0 0 0,1 0 0,-1 0-1,0 0 1,1 0 0,-1 0 0,3-1-1,5 1 13,1 0 0,-1-1-1,1-1 1,-1 0-1,0 0 1,1 0-1,-1-1 1,0-1-1,-1 1 1,1-2-1,-1 1 1,15-11-1,-5 1 184,-1-1 0,0 0-1,-1-2 1,18-23 0,-39 76-37,0-17-118,3-13 12,0 0 0,0 0-1,1 0 1,0 0 0,0 0 0,0 0 0,1 1 0,0-1-1,0 0 1,1 8 0,1-13-23,-1 1-1,0-1 0,0 0 1,1 0-1,-1 0 1,1 0-1,-1 0 1,1 0-1,-1-1 0,1 1 1,-1 0-1,1-1 1,0 1-1,-1-1 1,1 0-1,0 0 0,0 1 1,-1-1-1,1 0 1,0 0-1,0 0 1,-1-1-1,1 1 0,1-1 1,45-6 423,-6-9-376,-34 13-85,-1-1 1,0 1-1,1 1 0,0 0 1,0 0-1,-1 0 0,13 0 1,-19 2-2,0 0 0,0 0 0,-1 1 0,1-1 0,0 1 0,0-1 0,0 1 0,0-1 0,-1 1 0,1-1 0,0 1 0,0 0 0,-1-1 0,1 1 0,0 0 0,-1 0 0,1-1 1,-1 1-1,1 0 0,-1 0 0,1 0 0,-1 0 0,0 0 0,1 0 0,-1 0 0,0-1 0,0 1 0,0 0 0,0 0 0,0 0 0,0 0 0,0 0 0,0 0 0,0 0 0,0 0 0,0 0 0,-1 1 0,0 0 11,1-1-1,0 0 1,0 0-1,-1 0 1,1 1-1,0-1 1,0 0-1,0 0 1,0 0-1,1 1 1,-1-1-1,0 0 1,0 0-1,1 0 1,-1 0-1,1 0 1,-1 1-1,1-1 0,-1 0 1,1 0-1,0 0 1,-1 0-1,1 0 1,0-1-1,0 1 1,0 0-1,0 0 1,-1 0-1,1-1 1,0 1-1,0 0 1,1-1-1,-1 1 1,0-1-1,0 0 1,0 1-1,0-1 1,0 0-1,3 1 1,2-2 50,1 0 0,0-1 0,-1 1 1,1-1-1,-1-1 0,0 1 1,1-1-1,-1 0 0,-1-1 0,1 1 1,0-1-1,5-5 0,-6 5-87,1-1 1,0 1-1,0 0 0,0 1 1,0 0-1,0 0 0,1 0 0,0 1 1,-1 0-1,1 0 0,0 0 1,8 0-1,-6 11-154,-8-8 184,-1 0 1,0 0 0,1 0-1,-1 0 1,1 0 0,0-1 0,-1 1-1,1 0 1,-1 0 0,1-1-1,0 1 1,0 0 0,-1-1 0,1 1-1,0 0 1,0-1 0,0 1-1,0-1 1,0 0 0,0 1 0,0-1-1,0 0 1,0 1 0,0-1-1,1 0 1,35-2 1073,-19 1-2853,1 0-8810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400"/>
    </inkml:context>
    <inkml:brush xml:id="br0">
      <inkml:brushProperty name="width" value="0.025" units="cm"/>
      <inkml:brushProperty name="height" value="0.025" units="cm"/>
    </inkml:brush>
  </inkml:definitions>
  <inkml:trace contextRef="#ctx0" brushRef="#br0">168 54 3171,'0'0'11024,"-5"-8"-8216,-15-26-822,20 33-1926,1 1 0,-1-1 0,0 0 0,0 1 0,0-1 0,0 1-1,1-1 1,-1 1 0,0-1 0,1 1 0,-1-1 0,0 1 0,1 0 0,-1-1 0,0 1 0,1-1 0,-1 1 0,1 0 0,-1-1 0,1 1 0,-1 0 0,1 0 0,-1-1 0,1 1 0,-1 0 0,1 0 0,-1 0 0,1 0 0,-1-1 0,1 1 0,0 0 0,-1 0 0,1 0 0,-1 0 0,1 0 0,-1 1 0,1-1 0,-1 0 0,1 0 0,0 0 0,0 1 0,28 0 424,-28-1-412,52 7 348,59 15 0,-71-12-554,1-2 0,0-2 0,46 1 0,-119 25-256,23-22 418,-1 1 0,2 1 1,-1 0-1,2 0 0,0 0 0,0 1 0,1 0 0,0 0 0,1 0 1,1 0-1,0 1 0,1 0 0,1-1 0,-1 20 0,2-9-14,1-1 0,1 1 0,1 0 0,1-1 0,1 1 0,1-1 0,14 35 0,11 4-95,-18-38-5,0 1 1,10 31 0,-21-50 114,0 1 0,0-1 0,-1 0 1,0 0-1,0 1 0,0-1 0,-1 1 1,0-1-1,-1 0 0,1 1 0,-1-1 1,0 0-1,-1 1 0,-3 9 0,1-9 137,0 0-1,0-1 1,-1 0-1,0 1 1,0-2-1,-1 1 0,1-1 1,-1 0-1,0 0 1,-1 0-1,1-1 0,-1 0 1,0 0-1,-14 5 1,-4 0 392,0 0 0,0-2 0,-29 4 0,16-4-310,-1-2-1,0-2 0,0-2 1,0-1-1,-53-7 0,44-6-1209,47 12 615,-1 0-1,0 0 1,1 1 0,-1-1 0,1-1-1,-1 1 1,1 0 0,-1 0 0,1 0-1,0-1 1,-1 1 0,1-1 0,0 1-1,-1-3 1,0-9-5829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401"/>
    </inkml:context>
    <inkml:brush xml:id="br0">
      <inkml:brushProperty name="width" value="0.025" units="cm"/>
      <inkml:brushProperty name="height" value="0.025" units="cm"/>
    </inkml:brush>
  </inkml:definitions>
  <inkml:trace contextRef="#ctx0" brushRef="#br0">0 1 15407,'0'0'9865,"69"43"-12780,-46-27-1281,2-3-3139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402"/>
    </inkml:context>
    <inkml:brush xml:id="br0">
      <inkml:brushProperty name="width" value="0.025" units="cm"/>
      <inkml:brushProperty name="height" value="0.025" units="cm"/>
    </inkml:brush>
  </inkml:definitions>
  <inkml:trace contextRef="#ctx0" brushRef="#br0">83 1 14510,'0'0'8456,"-56"36"-8328,44-1 320,-3 3-127,15 6-257,0 2-32,15-1-96,10 2-833,4-2-961,-2-2-1313,-9-2-3908</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56.403"/>
    </inkml:context>
    <inkml:brush xml:id="br0">
      <inkml:brushProperty name="width" value="0.025" units="cm"/>
      <inkml:brushProperty name="height" value="0.025" units="cm"/>
      <inkml:brushProperty name="color" value="#E71224"/>
    </inkml:brush>
  </inkml:definitions>
  <inkml:trace contextRef="#ctx0" brushRef="#br0">11 0 8264,'0'0'1986,"-11"48"-1282,11-33 257,0 0 288,9 1-63,-2 0-290,9-1-159,10 1 0,8-1-321,9-3-288,8-10-800,3-2-4709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29.145"/>
    </inkml:context>
    <inkml:brush xml:id="br0">
      <inkml:brushProperty name="width" value="0.025" units="cm"/>
      <inkml:brushProperty name="height" value="0.025" units="cm"/>
    </inkml:brush>
  </inkml:definitions>
  <inkml:trace contextRef="#ctx0" brushRef="#br0">11 143 3619,'-2'-3'436,"0"0"0,1-1-1,0 1 1,0-1-1,0 1 1,0-1-1,1 0 1,-1 1 0,1-1-1,0 0 1,0 1-1,0-1 1,0 0 0,1 1-1,-1-1 1,1 0-1,0 1 1,0-1-1,1 1 1,-1-1 0,1 1-1,0 0 1,-1-1-1,1 1 1,1 0-1,-1 0 1,0 1 0,1-1-1,4-3 1,0 1-13,0 0 1,0 1-1,1 1 1,-1-1-1,1 1 0,0 0 1,0 1-1,0 0 1,0 0-1,0 0 1,1 1-1,11 0 1,-13 1-309,-1 0 0,1 0 0,-1 0 0,1 1 0,0 0 0,-1 0 0,13 5 0,-18-6-103,0 1 0,1 0-1,-1 0 1,0 0-1,1 0 1,-1 0-1,0 0 1,0 0-1,0 0 1,0 1-1,0-1 1,0 0 0,0 1-1,-1-1 1,1 0-1,0 1 1,-1-1-1,1 1 1,-1-1-1,1 1 1,-1 0-1,0-1 1,0 1 0,0-1-1,0 1 1,0 0-1,0-1 1,0 1-1,0-1 1,0 1-1,-1-1 1,1 1-1,-1-1 1,1 1 0,-1-1-1,0 1 1,0-1-1,1 0 1,-3 3-1,-2 5 25,-1-1 0,0 0 0,0 0 0,-1 0-1,0-1 1,-1 0 0,1 0 0,-1-1 0,-1 0 0,-9 5-1,5-2 175,1 0 0,0 1 0,-15 15-1,26-24-192,1-1 0,-1 0 0,1 1 0,-1-1-1,1 1 1,-1-1 0,1 1 0,0-1-1,-1 1 1,1-1 0,0 1 0,-1 0 0,1-1-1,0 1 1,0-1 0,0 1 0,-1 0 0,1-1-1,0 1 1,0 0 0,0-1 0,0 1-1,0 0 1,0-1 0,0 1 0,1 0 0,-1-1-1,0 1 1,0 0 0,0-1 0,1 1-1,-1 0 1,23 9 267,45-5-123,-54-5-119,-8 0-158,36 6 139,-19 10-3282,-18-12-750,0-2-3235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1.490"/>
    </inkml:context>
    <inkml:brush xml:id="br0">
      <inkml:brushProperty name="width" value="0.025" units="cm"/>
      <inkml:brushProperty name="height" value="0.025" units="cm"/>
      <inkml:brushProperty name="color" value="#E71224"/>
    </inkml:brush>
  </inkml:definitions>
  <inkml:trace contextRef="#ctx0" brushRef="#br0">102 0 12588,'0'0'1383,"-4"8"197,-13 24-863,2 1 0,2 1 1,1 0-1,1 0 0,2 1 0,2 1 1,1-1-1,2 1 0,1 0 1,2 42-1,1-75-656,0 0 1,0 0-1,0-1 1,1 1-1,-1 0 1,1 0-1,-1 0 1,1-1-1,0 1 0,0 0 1,0-1-1,0 1 1,1-1-1,-1 1 1,1-1-1,-1 0 1,1 0-1,0 0 1,0 1-1,0-2 1,0 1-1,0 0 1,1 0-1,-1-1 0,0 1 1,1-1-1,-1 0 1,5 2-1,-1-2 99,1 0-1,-1 0 0,0-1 1,0 0-1,0 0 1,0 0-1,0-1 0,0 0 1,0-1-1,0 1 0,0-1 1,11-5-1,8-5-7,0-1-1,0-1 0,-1-1 1,-1-1-1,-1-2 0,30-29 1,-8 2-111,70-94 1,-101 123-110,-9 12-65,0-1 1,0 0-1,0 1 0,-1-1 0,0-1 0,0 1 1,0 0-1,-1-1 0,1 1 0,-2-1 0,1 0 1,1-6-1,-9 10-5037,-16 5-369,0 5-3093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1.850"/>
    </inkml:context>
    <inkml:brush xml:id="br0">
      <inkml:brushProperty name="width" value="0.025" units="cm"/>
      <inkml:brushProperty name="height" value="0.025" units="cm"/>
      <inkml:brushProperty name="color" value="#E71224"/>
    </inkml:brush>
  </inkml:definitions>
  <inkml:trace contextRef="#ctx0" brushRef="#br0">0 1 14606,'0'0'7014,"34"51"-5540,-16-43-417,8-2-769,6 2-224,2 0-640,-1-3-1827,1-5-2529,-3 0-5414</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2.205"/>
    </inkml:context>
    <inkml:brush xml:id="br0">
      <inkml:brushProperty name="width" value="0.025" units="cm"/>
      <inkml:brushProperty name="height" value="0.025" units="cm"/>
      <inkml:brushProperty name="color" value="#E71224"/>
    </inkml:brush>
  </inkml:definitions>
  <inkml:trace contextRef="#ctx0" brushRef="#br0">1 0 14798,'0'0'8648,"58"0"-7142,-28 0-33,8 0-736,2 0-417,1 0-288,-1 0 0,-3 0-673,-1 0-1120,-7 0-962,-5 0-1345,1 0-4260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2.563"/>
    </inkml:context>
    <inkml:brush xml:id="br0">
      <inkml:brushProperty name="width" value="0.025" units="cm"/>
      <inkml:brushProperty name="height" value="0.025" units="cm"/>
      <inkml:brushProperty name="color" value="#E71224"/>
    </inkml:brush>
  </inkml:definitions>
  <inkml:trace contextRef="#ctx0" brushRef="#br0">114 101 17424,'0'0'9802,"-25"66"-9001,20-35-353,-1 2-320,6 1-96,0 1 0,0 0-64,0-2-416,6-4-577,-1-4-673,1-6-1153,-3-9-608,1-9-2306</inkml:trace>
  <inkml:trace contextRef="#ctx0" brushRef="#br0" timeOffset="1">251 0 13837,'0'0'8205,"11"7"-7335,0 0-764,0 1-1,-1 0 0,0 1 0,0 0 0,-1 0 1,0 1-1,-1 0 0,0 1 0,0 0 0,-1 0 1,-1 1-1,0 0 0,-1 0 0,0 0 0,0 1 1,2 13-1,-6-14-2,0 1 1,-1-1-1,0 0 0,-1 0 1,0 0-1,-1 1 1,-1-2-1,0 1 1,0 0-1,-1 0 1,-1-1-1,0 0 0,0 0 1,-1 0-1,0-1 1,-1 0-1,-1 0 1,1 0-1,-1-1 1,-11 9-1,6-6-391,1-2-1,-2 0 1,1-1-1,-1 0 1,-1-1-1,-19 9 1,20-11-1062,-1-1-1,-1-1 1,1 0-1,-1 0 1,0-2 0,-24 2-1,-18-4-7900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2.920"/>
    </inkml:context>
    <inkml:brush xml:id="br0">
      <inkml:brushProperty name="width" value="0.025" units="cm"/>
      <inkml:brushProperty name="height" value="0.025" units="cm"/>
      <inkml:brushProperty name="color" value="#E71224"/>
    </inkml:brush>
  </inkml:definitions>
  <inkml:trace contextRef="#ctx0" brushRef="#br0">238 1 10730,'0'0'2354,"-13"9"-1948,-16 15-141,-43 41 0,59-51 158,-1 1 0,2 0 1,0 1-1,1 1 0,-17 31 1,22-32-206,0 0 1,0 1-1,2-1 0,0 1 1,1 0-1,1 0 1,0 0-1,1 0 0,1 0 1,1 0-1,0 0 1,1 0-1,1 0 1,7 23-1,-6-27-342,1 0 0,1 0 0,0 0 0,1 0 1,0-1-1,1 0 0,0-1 0,1 1 0,0-2 0,0 1 0,2-1 0,-1-1 0,1 0 1,0 0-1,1-1 0,0-1 0,22 11 0,-12-9-543,-1-1-1,2-1 1,-1-1 0,29 3 0,25 0-4346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0.601"/>
    </inkml:context>
    <inkml:brush xml:id="br0">
      <inkml:brushProperty name="width" value="0.025" units="cm"/>
      <inkml:brushProperty name="height" value="0.025" units="cm"/>
    </inkml:brush>
  </inkml:definitions>
  <inkml:trace contextRef="#ctx0" brushRef="#br0">105 253 7687,'16'-13'3188,"21"-20"4110,-35 31-6862,0 0 1,-1 0-1,0 0 1,1 0-1,-1 0 1,0-1-1,0 1 1,0 0-1,0-1 1,-1 1-1,1-1 1,-1 1-1,1-1 1,-1 1-1,0-1 1,0 1-1,0-3 1,-1 4-384,1 0 1,-1 0-1,0 0 0,1 1 0,-1-1 1,0 0-1,0 1 0,0-1 1,0 0-1,1 1 0,-1-1 1,0 1-1,0 0 0,0-1 0,0 1 1,0 0-1,0-1 0,0 1 1,0 0-1,0 0 0,0 0 1,0 0-1,0 0 0,-1 0 0,1 0 1,-1 0-1,-31 4 104,25 0-163,1 0 0,-1 0-1,1 1 1,0 0 0,1 0-1,-1 1 1,1-1 0,0 2-1,0-1 1,1 1 0,0-1-1,0 1 1,1 1 0,-1-1 0,2 1-1,-1 0 1,1 0 0,0 0-1,1 0 1,0 0 0,-3 17-1,6-24 6,-1-1-1,0 1 1,0-1-1,0 1 1,0 0-1,0-1 1,1 1-1,-1-1 0,0 1 1,1 0-1,-1-1 1,0 1-1,1-1 1,-1 1-1,1-1 1,-1 1-1,0-1 1,1 0-1,-1 1 0,1-1 1,0 0-1,-1 1 1,1-1-1,-1 0 1,1 1-1,-1-1 1,1 0-1,1 0 1,25 1 24,23-14 110,-29 2-107,0 0-1,0-1 1,-2-1-1,0-1 1,0-1-1,30-32 1,-35 33 30,-1-1 0,-1 0 0,0-1 0,-1-1 0,-1 0 0,-1 0 0,0-1 1,10-29-1,-18 30 5,-12 25 33,-12 24 28,14-14-126,1-1-1,0 1 0,1 1 1,1-1-1,1 1 0,1 0 1,-2 23-1,6-40-66,-1-1-1,1 1 1,0 0 0,0 0 0,1-1-1,-1 1 1,0 0 0,1 0 0,-1-1-1,1 1 1,-1 0 0,1-1 0,0 1-1,0 0 1,-1-1 0,1 1 0,0-1-1,1 0 1,-1 1 0,0-1-1,0 0 1,0 1 0,1-1 0,-1 0-1,1 0 1,-1 0 0,1 0 0,-1-1-1,1 1 1,3 1 0,0-1-588,0 0 0,0 0-1,0 0 1,0-1 0,0 0 0,0 0 0,0 0 0,0 0 0,0-1 0,6-1-1,21-9-6968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3.386"/>
    </inkml:context>
    <inkml:brush xml:id="br0">
      <inkml:brushProperty name="width" value="0.025" units="cm"/>
      <inkml:brushProperty name="height" value="0.025" units="cm"/>
      <inkml:brushProperty name="color" value="#E71224"/>
    </inkml:brush>
  </inkml:definitions>
  <inkml:trace contextRef="#ctx0" brushRef="#br0">1 0 2498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3.855"/>
    </inkml:context>
    <inkml:brush xml:id="br0">
      <inkml:brushProperty name="width" value="0.025" units="cm"/>
      <inkml:brushProperty name="height" value="0.025" units="cm"/>
      <inkml:brushProperty name="color" value="#E71224"/>
    </inkml:brush>
  </inkml:definitions>
  <inkml:trace contextRef="#ctx0" brushRef="#br0">105 1 9385,'0'0'12529,"-1"10"-11248,-4 19-713,-1-2 0,-1 1 0,-1-1 0,-15 31 0,12-33-362,2 1 0,0 0 0,2 0 0,1 0 0,0 1 0,-1 33 0,7-59-196,0 0 1,0 0 0,0 0-1,0 0 1,1 0 0,-1 0 0,0 0-1,0 0 1,1 0 0,-1 0-1,0-1 1,1 1 0,-1 0 0,1 0-1,-1 0 1,1 0 0,0-1-1,-1 1 1,1 0 0,0-1-1,-1 1 1,1 0 0,0-1 0,0 1-1,1 0 1,28 3 151,-19-6-130,-1 1-1,0-2 1,1 1-1,9-5 1,16-8-33,-21 8-41,0 0 0,0 1 0,0 1 0,1 1 0,0 0 0,0 1 0,0 0 0,32 0 0,-46 4 38,-1-1 0,1 0 1,-1 1-1,1-1 1,0 1-1,-1-1 1,1 1-1,-1 0 0,0-1 1,1 1-1,-1 0 1,0 0-1,1 0 0,-1 0 1,0 0-1,0 1 1,0-1-1,0 0 1,0 0-1,0 1 0,0-1 1,0 1-1,-1-1 1,1 0-1,0 1 1,-1 0-1,0-1 0,1 1 1,-1-1-1,0 1 1,1-1-1,-1 1 1,0 0-1,0-1 0,-1 1 1,1 2-1,0 0 49,-1 0 0,1 1 0,-1-1 0,0 0 0,0 0 0,-1 0 0,1 1 0,-1-1-1,0-1 1,0 1 0,0 0 0,-1 0 0,-3 4 0,-2-1 74,-1 0 1,1 0-1,-2-1 0,1 0 1,-1 0-1,1-1 0,-1-1 1,-1 0-1,1 0 0,-1-1 1,1 0-1,-1-1 0,0 0 1,0-1-1,0 0 0,-14 0 1,23-2-161,0 1 0,-1-1 1,1 1-1,0-1 1,0 1-1,-1-1 0,1 0 1,0 0-1,0 0 1,0-1-1,0 1 0,0 0 1,0-1-1,1 1 1,-1-1-1,0 0 0,1 0 1,-1 1-1,1-1 1,0 0-1,-1 0 0,1 0 1,0 0-1,0-1 1,1 1-1,-1 0 0,-1-3 1,-1-32-3850,11 4-4856,5 13-2673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4.570"/>
    </inkml:context>
    <inkml:brush xml:id="br0">
      <inkml:brushProperty name="width" value="0.025" units="cm"/>
      <inkml:brushProperty name="height" value="0.025" units="cm"/>
      <inkml:brushProperty name="color" value="#E71224"/>
    </inkml:brush>
  </inkml:definitions>
  <inkml:trace contextRef="#ctx0" brushRef="#br0">3 159 13100,'0'0'4869,"-1"9"-4506,0-7-351,1 0 1,0 1-1,0-1 0,0 0 0,0 0 1,0 1-1,0-1 0,0 0 0,1 0 1,-1 1-1,1-1 0,0 0 0,-1 0 1,1 0-1,0 0 0,2 2 0,-1-2 38,1 0-1,-1 0 1,1 0-1,0 0 0,-1-1 1,1 1-1,0-1 0,0 0 1,0 1-1,0-1 0,0-1 1,1 1-1,-1 0 1,0-1-1,4 0 0,72 6 721,1-4 0,-1-4 0,81-11 1,526-58-640,942-66 2503,-688 126-387,-928 11-2138,9 0 165,1 1-1,-1 0 1,1 2 0,-1 1 0,34 9-1,-54-13-283,0 0-1,0 1 0,0-1 0,0 0 1,0 0-1,0 1 0,0-1 1,0 1-1,-1-1 0,1 1 0,0-1 1,0 1-1,0-1 0,-1 1 1,1 0-1,0-1 0,-1 1 0,1 0 1,0 0-1,-1-1 0,1 2 1,-15 5-1406,-35-3-2405,10-6 298,-6-5-1602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5.272"/>
    </inkml:context>
    <inkml:brush xml:id="br0">
      <inkml:brushProperty name="width" value="0.025" units="cm"/>
      <inkml:brushProperty name="height" value="0.025" units="cm"/>
      <inkml:brushProperty name="color" value="#E71224"/>
    </inkml:brush>
  </inkml:definitions>
  <inkml:trace contextRef="#ctx0" brushRef="#br0">149 93 9289,'0'0'4644,"5"-9"-1532,13-30-629,-18 38-2347,1 0 1,-1 0 0,1 0-1,-1-1 1,0 1-1,1 0 1,-1 0 0,0-1-1,0 1 1,0 0-1,0-1 1,0 1 0,0 0-1,0 0 1,-1-1-1,1 1 1,0 0 0,-1 0-1,1-1 1,-1 1 0,1 0-1,-1 0 1,0 0-1,1 0 1,-1 0 0,0 0-1,0 0 1,0 0-1,0 0 1,0 0 0,0 0-1,0 0 1,0 1-1,0-1 1,0 0 0,0 1-1,0-1 1,-1 1-1,1-1 1,0 1 0,0 0-1,-1 0 1,1-1-1,0 1 1,-1 0 0,-1 0-1,-3-1-33,-1 1 1,1-1-1,-1 1 0,0 0 0,1 1 0,-13 2 1,13-1-76,1 1 1,0 0-1,0 0 1,0 1 0,0-1-1,0 1 1,1 0-1,-1 0 1,1 1 0,0-1-1,1 1 1,-1 0-1,1 0 1,0 0 0,0 0-1,0 1 1,1-1-1,0 1 1,0 0 0,0-1-1,1 1 1,0 0-1,0 0 1,0 0 0,1 0-1,0 0 1,1 10-1,0-13-18,1-1 0,0 1 1,0-1-1,0 0 0,0 1 0,0-1 0,0 0 0,1-1 0,-1 1 0,1 0 0,-1-1 0,1 1 0,0-1 0,-1 0 0,1 0 0,0 0 1,0 0-1,0 0 0,0-1 0,0 1 0,0-1 0,0 0 0,0 0 0,0 0 0,6-1 0,5 1 16,-1-1-1,1 0 1,0-2-1,19-4 1,-14-1-30,0 0 0,-1-1 0,0-1 0,-1 0 0,0-2 0,0 0 0,19-19 0,-2 4-151,-33 26-16,-9 36-459,6-31 381,0 0 0,1 0 0,0 0 0,0 1 0,0-1 0,0 0 0,1 1 0,0-1 0,0 1 0,0-1 0,0 0 0,1 1 0,-1-1 0,3 7 0,-2-9 27,1 0-1,-1 0 1,1-1 0,0 1-1,-1 0 1,1-1 0,0 1-1,0-1 1,0 1-1,1-1 1,-1 0 0,0 0-1,0 0 1,1 0 0,-1 0-1,0-1 1,1 1 0,-1-1-1,1 1 1,-1-1 0,1 0-1,-1 0 1,1 0-1,-1 0 1,1-1 0,-1 1-1,4-2 1,3 1-663,-1 0 1,1-1-1,0 0 0,0-1 1,-1 0-1,16-8 0,17-12-4004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5.602"/>
    </inkml:context>
    <inkml:brush xml:id="br0">
      <inkml:brushProperty name="width" value="0.025" units="cm"/>
      <inkml:brushProperty name="height" value="0.025" units="cm"/>
      <inkml:brushProperty name="color" value="#E71224"/>
    </inkml:brush>
  </inkml:definitions>
  <inkml:trace contextRef="#ctx0" brushRef="#br0">58 1 11627,'0'0'7463,"-34"53"-6662,23-27 0,2-1 63,5-2-63,4-1-256,0-5-321,4-4-96,5-4-96,2-5-1217,-2-4-1570,-4 0-4291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5.945"/>
    </inkml:context>
    <inkml:brush xml:id="br0">
      <inkml:brushProperty name="width" value="0.025" units="cm"/>
      <inkml:brushProperty name="height" value="0.025" units="cm"/>
      <inkml:brushProperty name="color" value="#E71224"/>
    </inkml:brush>
  </inkml:definitions>
  <inkml:trace contextRef="#ctx0" brushRef="#br0">1 226 14574,'0'0'10922,"68"0"-10570,-26 0-287,3 0-33,5-4-449,-3-2-1345,-4-3-640,-3-3-993,-4-6-1986,-7-3-2467</inkml:trace>
  <inkml:trace contextRef="#ctx0" brushRef="#br0" timeOffset="1">492 1 13485,'0'0'5311,"-7"9"-3309,7-8-1994,-8 8 508,1 0 1,1 1-1,0-1 0,0 1 0,1 0 1,0 1-1,1-1 0,0 1 1,0 0-1,1 0 0,-2 18 1,5-28-509,1 0 0,-1 1 0,0-1 1,1 0-1,-1 0 0,1 0 1,-1 0-1,1 0 0,-1 0 1,1 0-1,0 0 0,0 0 0,-1 0 1,1 0-1,0-1 0,0 1 1,0 0-1,0 0 0,0-1 0,0 1 1,0-1-1,0 1 0,0-1 1,0 1-1,0-1 0,1 0 1,-1 1-1,0-1 0,0 0 0,0 0 1,0 0-1,2 0 0,49 1 74,-37-2-122,17 0-414,-23-1 264,-1 1 1,1 1-1,0 0 1,0 0-1,-1 1 1,1-1-1,0 2 1,-1 0-1,16 5 1,-22-7 219,-1 1-1,1 0 1,-1 0 0,0 0 0,1 0 0,-1 0 0,0 1 0,0-1 0,0 0 0,0 1 0,0-1 0,0 0 0,0 1 0,0-1 0,0 1 0,-1-1-1,1 1 1,-1 0 0,1-1 0,-1 1 0,0 0 0,0-1 0,1 1 0,-1 0 0,0-1 0,0 1 0,-1 0 0,1-1 0,0 1 0,-1 0 0,1-1-1,0 1 1,-1 0 0,0-1 0,1 1 0,-1-1 0,0 1 0,0-1 0,0 0 0,-1 2 0,-3 3 199,0 0 1,0-1 0,0 1-1,0-1 1,-1-1 0,0 1-1,-10 5 1,8-5-31,0-1 0,-1 0 0,0-1 0,0 1 0,0-2 1,0 1-1,0-1 0,-18 1 0,24-3-240,0 0 0,1 0 0,-1 0 0,0 0 0,1-1 0,-1 1 0,1-1 0,-1 1 0,1-1 0,-1 0 0,1 0 0,-1 0 0,1 0 0,0-1 0,-1 1-1,1-1 1,0 1 0,0-1 0,0 0 0,0 1 0,0-1 0,1 0 0,-1-1 0,1 1 0,-1 0 0,1 0 0,0-1 0,0 1 0,0 0 0,0-1 0,0 1 0,0-1 0,1 1 0,-1-1 0,0-5 0,0-27-4187,9 0-4522,8 11-85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6.286"/>
    </inkml:context>
    <inkml:brush xml:id="br0">
      <inkml:brushProperty name="width" value="0.025" units="cm"/>
      <inkml:brushProperty name="height" value="0.025" units="cm"/>
      <inkml:brushProperty name="color" value="#E71224"/>
    </inkml:brush>
  </inkml:definitions>
  <inkml:trace contextRef="#ctx0" brushRef="#br0">0 97 12716,'0'0'2504,"4"-8"384,-1 2-2561,0 0 0,0 0 1,1 1-1,0 0 0,0-1 0,0 1 1,1 1-1,0-1 0,0 1 0,0 0 1,0 0-1,1 0 0,-1 1 1,1-1-1,0 2 0,0-1 0,0 0 1,0 1-1,1 0 0,-1 1 0,1 0 1,6-1-1,-8 1-201,-1 1 0,1-1 1,0 1-1,0 0 0,0 0 0,0 1 1,0 0-1,-1 0 0,1 0 0,0 0 1,8 4-1,-12-4-91,1 1-1,0-1 1,-1 0 0,0 1-1,1-1 1,-1 1 0,0 0-1,0-1 1,0 1-1,0 0 1,0 0 0,0-1-1,0 1 1,0 0 0,-1 0-1,1 0 1,-1 0 0,0 0-1,1 0 1,-1 0 0,0 0-1,0 0 1,0 0 0,-1 0-1,1 0 1,0 0-1,-1 0 1,1 0 0,-1 0-1,-2 4 1,1-1 51,0 0 0,0 0-1,-1 0 1,0-1 0,0 1 0,0 0 0,-1-1-1,1 0 1,-1 0 0,-6 4 0,-49 37 639,30-24 67,29-21-786,0 0 1,0 0-1,0 0 1,0 0-1,0 0 0,0 0 1,-1 0-1,1 0 1,0 0-1,0 0 0,0 1 1,0-1-1,0 0 1,0 0-1,0 0 1,0 0-1,0 0 0,0 0 1,0 1-1,0-1 1,-1 0-1,1 0 0,0 0 1,0 0-1,0 0 1,0 1-1,0-1 0,0 0 1,0 0-1,0 0 1,0 0-1,0 0 0,1 1 1,-1-1-1,0 0 1,0 0-1,0 0 0,0 0 1,0 0-1,0 0 1,0 1-1,0-1 0,0 0 1,0 0-1,0 0 1,0 0-1,1 0 1,-1 0-1,0 0 0,0 0 1,0 0-1,0 1 1,0-1-1,0 0 0,1 0 1,-1 0-1,0 0 1,0 0-1,0 0 0,0 0 1,1 0-1,17 4 112,30-1-253,-39-3 107,83 6-1233,-24-2-1257,2-1-3963,-20-3-2669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7.085"/>
    </inkml:context>
    <inkml:brush xml:id="br0">
      <inkml:brushProperty name="width" value="0.025" units="cm"/>
      <inkml:brushProperty name="height" value="0.025" units="cm"/>
      <inkml:brushProperty name="color" value="#E71224"/>
    </inkml:brush>
  </inkml:definitions>
  <inkml:trace contextRef="#ctx0" brushRef="#br0">0 92 8200,'0'0'11435,"2"7"-10907,-1-5-491,0 1 1,0-1-1,0 0 0,0 0 0,0 0 1,1 0-1,-1 0 0,1 0 0,-1 0 1,1-1-1,0 1 0,-1-1 1,1 1-1,0-1 0,0 1 0,0-1 1,0 0-1,1 0 0,-1 0 0,3 1 1,5 0 136,1 1 1,0-2-1,0 1 1,12-1-1,883-23 2513,-516 1-1771,2099-29 2085,-890 48-1069,-1286-14-2465,-182-5-6829,-113 15 2963,-5 0-2130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3.845"/>
    </inkml:context>
    <inkml:brush xml:id="br0">
      <inkml:brushProperty name="width" value="0.025" units="cm"/>
      <inkml:brushProperty name="height" value="0.025" units="cm"/>
      <inkml:brushProperty name="color" value="#E71224"/>
    </inkml:brush>
  </inkml:definitions>
  <inkml:trace contextRef="#ctx0" brushRef="#br0">204 0 5349,'-59'6'10251,"1"11"-6597,52-14-3509,1-1-1,-1 1 0,1 0 0,0 1 0,0-1 1,0 1-1,0 0 0,0 0 0,1 1 0,0-1 1,0 1-1,0 0 0,0 0 0,1 0 0,0 1 1,0-1-1,-2 8 0,4-12-96,0 1 1,0 0-1,1-1 0,-1 1 1,1 0-1,-1-1 0,1 1 1,0 0-1,-1 0 0,1 0 1,0-1-1,0 1 0,0 0 1,0 0-1,1 0 0,-1-1 1,1 1-1,-1 0 1,1 0-1,-1-1 0,1 1 1,0 0-1,0-1 0,0 1 1,2 2-1,-1-3-20,0 1 1,0-1 0,1 0-1,-1 0 1,0 0-1,1-1 1,-1 1 0,1-1-1,-1 1 1,1-1-1,-1 0 1,1 0 0,-1 0-1,1 0 1,-1 0-1,3-1 1,8-1 4,0-1 0,0 0 1,-1-1-1,1 0 0,-1-1 0,12-7 0,-7 2-5,-1-1 0,22-18 0,-34 26-16,0 0 0,-1 0 0,0 0 0,0 0 0,0-1 0,0 1 0,0-1 0,-1 0 0,1 0 0,-1 0 0,0 0 0,0 0 0,-1 0 0,1-1 0,-1 1 0,1-7 0,-4 11-2,1 1-1,-1-1 0,1 0 0,0 1 0,-1-1 0,1 1 0,-1 0 0,1 0 0,0-1 1,0 1-1,-1 0 0,1 0 0,0 0 0,0 0 0,0 0 0,-1 2 0,-4 5 18,1-1-1,1 0 0,0 1 1,0 0-1,0 0 0,1 0 1,0 1-1,1-1 1,0 1-1,0-1 0,1 1 1,0 0-1,0 0 0,1-1 1,1 14-1,0-19-34,-1 0-1,1-1 1,0 1 0,0 0-1,0-1 1,0 1-1,1-1 1,-1 0 0,1 1-1,-1-1 1,1 0-1,0 0 1,0 0 0,0 0-1,0 0 1,0 0 0,1-1-1,-1 1 1,0-1-1,1 0 1,-1 1 0,1-1-1,-1 0 1,1 0 0,0-1-1,-1 1 1,1 0-1,0-1 1,0 0 0,-1 0-1,4 0 1,2 1-553,0-1 0,0 0 0,-1 0 0,1-1 0,0 0 0,0-1 1,-1 1-1,1-2 0,-1 1 0,11-5 0,16-16-6448</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4.202"/>
    </inkml:context>
    <inkml:brush xml:id="br0">
      <inkml:brushProperty name="width" value="0.025" units="cm"/>
      <inkml:brushProperty name="height" value="0.025" units="cm"/>
      <inkml:brushProperty name="color" value="#E71224"/>
    </inkml:brush>
  </inkml:definitions>
  <inkml:trace contextRef="#ctx0" brushRef="#br0">0 0 13068,'0'0'5606,"7"49"-4133,-7-23-96,6 2-576,-6 3-417,5 3-319,-5-1-1,4-4-32,-2-6-481,-2-5-384,0-7 33,3-9-385,-3-7-3172,0-10 354,-9-5-2916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0.995"/>
    </inkml:context>
    <inkml:brush xml:id="br0">
      <inkml:brushProperty name="width" value="0.025" units="cm"/>
      <inkml:brushProperty name="height" value="0.025" units="cm"/>
    </inkml:brush>
  </inkml:definitions>
  <inkml:trace contextRef="#ctx0" brushRef="#br0">202 1 15567,'0'0'7564,"-11"0"-6945,5 0-601,-1 0 0,1 0 0,0 0 0,0 1 0,0 0 0,0 0 0,0 0 0,0 1 0,0 0-1,0 0 1,0 1 0,1-1 0,-1 1 0,1 1 0,0-1 0,-7 6 0,-1 4-23,0 0 0,-17 23 0,26-31 3,1 0 0,0 0 0,0 0 1,0 0-1,1 1 0,0-1 0,0 1 0,0-1 0,1 1 0,-1 0 0,0 11 0,3-16 0,-1 0 1,0 0-1,1 0 0,-1 0 0,1 0 0,-1 0 0,1 0 0,0 0 0,-1 0 0,1 0 0,0 0 1,0 0-1,0 0 0,-1-1 0,1 1 0,0 0 0,0-1 0,0 1 0,0 0 0,0-1 0,0 1 1,0-1-1,1 0 0,-1 1 0,0-1 0,0 0 0,0 0 0,0 0 0,3 0 0,42 3 13,-34-3-18,39 1-216,-37-2 146,1 0 0,-1 1 0,1 1 0,-1 0 0,1 1 0,-1 1 0,0 0 0,0 1 0,20 8 0,-33-11 106,0-1 0,1 1-1,-1 0 1,0 0 0,1 0-1,-1 0 1,0 0 0,0 0 0,0 0-1,0 0 1,0 0 0,0 0 0,0 1-1,-1-1 1,1 0 0,0 1 0,-1-1-1,1 0 1,-1 1 0,1-1-1,-1 1 1,0-1 0,1 1 0,-1 1-1,0 0 111,-1-1-1,0 1 1,1 0-1,-1-1 0,0 1 1,0-1-1,0 0 1,0 1-1,-1-1 0,1 0 1,-1 0-1,-2 4 1,-3 1 250,0 0 0,-1 0 0,0 0 1,0-1-1,0-1 0,-11 7 0,9-8-317,0 1 0,-1-1 1,0 0-1,1-1 0,-1-1 0,0 1 0,-1-2 0,1 1 0,-14-2 0,25 1-144,0-1-1,0 0 0,0 0 1,-1 0-1,1 0 1,0 0-1,0 0 1,0 0-1,-1 0 1,1 0-1,0 0 1,0 0-1,0 0 1,0 0-1,-1 0 1,1 0-1,0 0 1,0 0-1,0-1 1,-1 1-1,1 0 0,0 0 1,0 0-1,0 0 1,0 0-1,0 0 1,-1 0-1,1-1 1,0 1-1,0 0 1,0 0-1,0 0 1,0 0-1,0-1 1,0 1-1,-1 0 1,1 0-1,0 0 0,0 0 1,0-1-1,0 1 1,0 0-1,0 0 1,0 0-1,0-1 1,0 1-1,0 0 1,0 0-1,8-12-3000,13-7-3203,0 3-947</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4.545"/>
    </inkml:context>
    <inkml:brush xml:id="br0">
      <inkml:brushProperty name="width" value="0.025" units="cm"/>
      <inkml:brushProperty name="height" value="0.025" units="cm"/>
      <inkml:brushProperty name="color" value="#E71224"/>
    </inkml:brush>
  </inkml:definitions>
  <inkml:trace contextRef="#ctx0" brushRef="#br0">1 0 9001,'0'0'8648,"45"8"-7111,-13-4-95,4-3-418,4-1-415,-2 0-385,-2 0-192,-7 0-32,-6 0-897,-3 0-1665,-13 0-2467,0 0-2946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4.888"/>
    </inkml:context>
    <inkml:brush xml:id="br0">
      <inkml:brushProperty name="width" value="0.025" units="cm"/>
      <inkml:brushProperty name="height" value="0.025" units="cm"/>
      <inkml:brushProperty name="color" value="#E71224"/>
    </inkml:brush>
  </inkml:definitions>
  <inkml:trace contextRef="#ctx0" brushRef="#br0">79 0 14350,'0'0'7201,"-2"13"-5909,-48 169 2306,46-174-3504,1 1 1,1 1-1,-1-1 0,2 0 1,-1 0-1,1 1 0,1-1 1,0 14-1,0-22-88,1-1-1,-1 1 1,1 0 0,0 0 0,0 0-1,-1 0 1,1-1 0,0 1 0,0 0-1,0-1 1,0 1 0,-1 0 0,1-1-1,0 1 1,0-1 0,0 0-1,0 1 1,0-1 0,1 0 0,-1 1-1,0-1 1,0 0 0,0 0 0,0 0-1,0 0 1,0 0 0,1 0 0,33-3-34,10-8-739,-37 8 655,1 0-1,0 1 1,-1 0 0,1 1 0,0 0-1,0 0 1,0 1 0,10 0 0,-18 1 119,0-1 0,0 1 0,0-1 0,0 1 0,0-1 0,0 1 1,0 0-1,0 0 0,0-1 0,0 1 0,0 0 0,-1 0 0,1 0 1,0 0-1,-1 0 0,1 0 0,0 0 0,-1 0 0,1 0 0,-1 0 1,0 0-1,1 1 0,-1-1 0,0 0 0,0 0 0,1 0 0,-1 1 1,0-1-1,0 0 0,-1 0 0,1 0 0,0 1 0,0-1 0,0 0 1,-1 0-1,1 0 0,-1 0 0,0 2 0,0 2 53,0-1 1,-1 1-1,0 0 1,1-1-1,-2 1 1,1-1-1,-1 1 0,-3 4 1,0-3 82,0 0 0,-1 0 0,0 0 0,0 0 0,0-1 0,-1-1 0,0 1 0,0-1 0,0 0 0,0-1 0,0 0 0,-1 0 0,0-1 0,1 0 0,-1-1 0,0 0 0,0 0 0,-11-1 0,19 0-171,-1 0 1,0 0-1,1 0 0,-1-1 1,0 1-1,1 0 0,-1-1 1,1 1-1,-1-1 1,1 0-1,-1 1 0,1-1 1,-1 0-1,1 0 0,0 0 1,-1 0-1,1 0 0,0 0 1,0-1-1,0 1 1,0 0-1,0-1 0,0 1 1,0 0-1,0-1 0,1 1 1,-1-1-1,1 1 0,-1-1 1,1 0-1,-1 1 1,1-1-1,0 0 0,0 1 1,0-1-1,-1 1 0,2-1 1,-1 0-1,0 1 0,0-1 1,1 0-1,-1 1 1,1-3-1,0-2-792,1 0-1,0 1 1,0-1 0,0 0 0,0 0-1,1 1 1,0 0 0,0-1-1,1 1 1,7-8 0,12-9-5218</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5.214"/>
    </inkml:context>
    <inkml:brush xml:id="br0">
      <inkml:brushProperty name="width" value="0.025" units="cm"/>
      <inkml:brushProperty name="height" value="0.025" units="cm"/>
      <inkml:brushProperty name="color" value="#E71224"/>
    </inkml:brush>
  </inkml:definitions>
  <inkml:trace contextRef="#ctx0" brushRef="#br0">1 44 12139,'0'0'5552,"11"-7"-3582,0 1-1421,1 0-1,-1 1 1,1 1 0,0 0-1,25-5 1,-33 8-400,-1 0 0,1 1 0,0 0 0,0 0-1,0 0 1,0 0 0,0 0 0,-1 1 0,1 0 0,0 0 0,0 0 0,5 2 0,-7-1-113,0-1 0,0 1 0,-1-1-1,1 1 1,0-1 0,-1 1 0,1 0 0,-1 0 0,1 0 0,-1 0 0,0 0 0,0 0 0,0 0 0,0 1 0,0-1 0,0 0-1,0 0 1,-1 1 0,0-1 0,1 1 0,-1-1 0,0 5 0,0-4 22,-1 0-1,1 0 1,-1 0-1,0 0 1,0-1-1,0 1 1,0 0 0,0 0-1,0 0 1,-1-1-1,1 1 1,-1-1-1,0 1 1,0-1-1,0 0 1,0 0 0,0 0-1,-1 0 1,-4 3-1,-56 33 843,47-30-607,-5 2 122,18-9-347,-1 0 0,1 0 0,-1 1 0,1 0-1,0-1 1,0 1 0,0 0 0,0 1 0,0-1-1,0 1 1,0-1 0,-3 6 0,8-7-50,0 0-1,0 0 1,0 0 0,0-1 0,0 1-1,0 0 1,0-1 0,0 1 0,0-1 0,1 0-1,-1 0 1,3 0 0,-4 0-14,139 5-2408,-45-4-6481,-86-1 7532,28 0-7781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5.588"/>
    </inkml:context>
    <inkml:brush xml:id="br0">
      <inkml:brushProperty name="width" value="0.025" units="cm"/>
      <inkml:brushProperty name="height" value="0.025" units="cm"/>
      <inkml:brushProperty name="color" value="#E71224"/>
    </inkml:brush>
  </inkml:definitions>
  <inkml:trace contextRef="#ctx0" brushRef="#br0">1 19 14734,'0'0'12812,"66"5"-11979,-37-5-545,0-1-224,0-3-64,-1 2-544,-1 0-1410,0-5-2242,-1-1-4580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6.025"/>
    </inkml:context>
    <inkml:brush xml:id="br0">
      <inkml:brushProperty name="width" value="0.025" units="cm"/>
      <inkml:brushProperty name="height" value="0.025" units="cm"/>
      <inkml:brushProperty name="color" value="#E71224"/>
    </inkml:brush>
  </inkml:definitions>
  <inkml:trace contextRef="#ctx0" brushRef="#br0">53 1 13453,'0'0'3971,"0"8"-2123,-1 19-487,-1 0 0,0 0 0,-11 41 1,7-49-832,1-1 1,1 1 0,1 0-1,-1 23 1,4-41-520,0 1-1,1-1 1,-1 0 0,0 0-1,1 0 1,-1 0 0,0 1-1,1-1 1,0 0 0,-1 0 0,1 0-1,-1 0 1,1 0 0,0 0-1,0-1 1,0 1 0,0 0-1,-1 0 1,1 0 0,0-1-1,0 1 1,0-1 0,1 1 0,-1 0-1,0-1 1,0 0 0,0 1-1,0-1 1,0 0 0,1 0-1,-1 1 1,2-1 0,48 0 89,-34 0-62,154-5-897,-170 5 858,0 0 0,-1 0 0,1-1 0,0 1 0,0 0 0,0 0 0,0 0 0,-1 0 0,1 0 0,0 1 1,0-1-1,0 0 0,0 0 0,-1 0 0,1 1 0,0-1 0,0 0 0,-1 1 0,1-1 0,0 1 1,0-1-1,-1 1 0,1-1 0,0 1 0,-1 0 0,1-1 0,-1 1 0,1-1 0,-1 1 0,1 0 0,-1 0 1,0-1-1,1 1 0,-1 0 0,0 0 0,1 0 0,-1-1 0,0 1 0,0 1 0,0 0 27,-1 0-1,1-1 0,-1 1 1,1-1-1,-1 1 0,0-1 0,0 1 1,0-1-1,0 1 0,0-1 1,0 0-1,0 1 0,0-1 1,0 0-1,-1 0 0,1 0 0,0 0 1,-1 0-1,-1 1 0,-15 6 201,0-1 1,-1-1-1,1 0 0,-1-2 0,0 0 0,0-1 0,-1-1 1,1 0-1,-1-2 0,-22-2 0,40 3-224,0-1 1,0 0-1,0 0 0,0 0 1,0-1-1,0 1 0,0 0 1,0-1-1,0 1 1,0-1-1,0 0 0,0 0 1,0 0-1,1 0 0,-1 0 1,0 0-1,1 0 0,-1 0 1,0-1-1,1 1 0,0-1 1,-1 1-1,1-1 0,0 1 1,0-1-1,0 0 0,0 0 1,0 1-1,0-1 0,0 0 1,0 0-1,1 0 1,-1 0-1,1 0 0,0-3 1,0 2-374,0-1 0,1 0 1,0 0-1,0 0 0,0 0 1,0 0-1,1 1 0,-1-1 1,1 1-1,0-1 0,0 1 1,0 0-1,1-1 0,-1 1 0,1 0 1,-1 1-1,7-6 0,19-14-4828,4-1-2371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6.353"/>
    </inkml:context>
    <inkml:brush xml:id="br0">
      <inkml:brushProperty name="width" value="0.025" units="cm"/>
      <inkml:brushProperty name="height" value="0.025" units="cm"/>
      <inkml:brushProperty name="color" value="#E71224"/>
    </inkml:brush>
  </inkml:definitions>
  <inkml:trace contextRef="#ctx0" brushRef="#br0">1 53 13293,'0'0'2909,"9"-7"-154,-2 2-2422,0-1 1,0 2 0,1-1 0,-1 1 0,1 0 0,0 1 0,0 0-1,0 0 1,0 1 0,0 0 0,1 0 0,13 0 0,-18 1-218,10 1 305,0 0 1,0 1-1,0 0 1,18 5 0,-29-6-369,0 1 1,0 0-1,-1 0 0,1 0 1,0 0-1,0 0 1,-1 1-1,1-1 1,0 1-1,-1 0 1,0 0-1,1 0 1,-1 0-1,0 0 1,0 0-1,0 1 1,0-1-1,-1 1 0,1-1 1,-1 1-1,1 0 1,-1-1-1,0 1 1,0 0-1,0 0 1,1 5-1,-2-6 27,0 1 0,-1-1 0,1 1 1,0-1-1,-1 1 0,1-1 0,-1 1 0,0-1 0,0 0 0,0 1 0,0-1 0,0 0 0,0 0 1,-1 0-1,1 0 0,-1 0 0,0 0 0,1 0 0,-5 2 0,-47 36 976,13-11-335,39-29-713,0 1 1,1-1-1,-1 1 0,0-1 0,0 1 0,1 0 0,-1 0 0,0-1 0,1 1 0,-1 0 0,1 0 0,-1-1 0,1 1 0,-1 0 1,1 0-1,-1 0 0,1 0 0,0 0 0,0 0 0,-1 0 0,1 0 0,0 0 0,0 0 0,0 0 0,0 0 0,0 0 1,0 0-1,0 0 0,1 0 0,-1 0 0,0 0 0,0 0 0,1-1 0,-1 1 0,1 0 0,-1 0 0,1 0 0,-1 0 0,1 0 1,-1-1-1,1 1 0,0 0 0,-1-1 0,1 1 0,0 0 0,0-1 0,0 1 0,-1-1 0,1 1 0,0-1 0,0 1 1,0-1-1,0 0 0,0 1 0,0-1 0,0 0 0,2 0 0,9 4-2,1-1 1,-1-1-1,21 2 0,-24-3-30,59 8-929,13 2-3055,-27-7-5722,-28-3-5271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6.868"/>
    </inkml:context>
    <inkml:brush xml:id="br0">
      <inkml:brushProperty name="width" value="0.025" units="cm"/>
      <inkml:brushProperty name="height" value="0.025" units="cm"/>
      <inkml:brushProperty name="color" value="#E71224"/>
    </inkml:brush>
  </inkml:definitions>
  <inkml:trace contextRef="#ctx0" brushRef="#br0">1 112 11179,'0'0'8242,"16"1"-6624,224 5 2394,146-26-2247,-187 7-1526,66-2-53,1191-30 914,-1311 54-670,-76-4-266,89-3 1,-157-2-207,-1 0 1,1 0-1,0 0 1,-1 0 0,1 0-1,-1 0 1,1-1-1,-1 1 1,1 0 0,-1 0-1,1 0 1,-1-1-1,1 1 1,-1 0 0,0-1-1,1 1 1,-1 0-1,1-1 1,-1 1 0,0 0-1,1-1 1,-1 1-1,0-1 1,1 1 0,-1-1-1,0 1 1,0-1-1,1 1 1,-1-1 0,0 1-1,0-1 1,0 1-1,0-1 1,0 1 0,0-1-1,0 1 1,0-1 0,0 1-1,0-1 1,0 0-1,-7-14-6626,-4 3-1510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7.723"/>
    </inkml:context>
    <inkml:brush xml:id="br0">
      <inkml:brushProperty name="width" value="0.025" units="cm"/>
      <inkml:brushProperty name="height" value="0.025" units="cm"/>
      <inkml:brushProperty name="color" value="#E71224"/>
    </inkml:brush>
  </inkml:definitions>
  <inkml:trace contextRef="#ctx0" brushRef="#br0">224 99 8072,'0'0'13527,"-10"-8"-12299,5 4-1141,1 0 0,-1 0 0,0 1 0,0 0 1,0 0-1,0 0 0,-1 0 0,1 1 0,-1 0 0,0 0 0,1 1 0,-1 0 1,0 0-1,0 0 0,0 0 0,0 1 0,0 0 0,0 0 0,0 1 0,1 0 1,-1 0-1,0 0 0,0 1 0,-7 2 0,7-1-10,1 0 1,0 1-1,-1-1 0,2 1 1,-1 0-1,0 0 0,1 1 1,-1-1-1,1 1 0,1 0 1,-1 0-1,-3 6 1,7-10-54,-1 0 1,0 1-1,1-1 1,-1 0-1,1 1 1,0-1-1,-1 0 1,1 1-1,0-1 1,0 0-1,0 1 1,0-1 0,0 0-1,0 1 1,0-1-1,0 0 1,1 1-1,-1-1 1,1 0-1,-1 1 1,1-1-1,0 2 1,1-1-5,0 0-1,0-1 1,0 1-1,0-1 1,0 0-1,0 1 1,0-1-1,1 0 1,-1 0-1,0 0 1,1 0 0,-1-1-1,1 1 1,-1-1-1,1 0 1,-1 1-1,4-1 1,11 1 4,0-1 1,0 0-1,0-2 1,0 1 0,0-2-1,0 0 1,0-2-1,-1 1 1,0-2-1,0 0 1,0-1-1,-1-1 1,0 0 0,0-1-1,-1-1 1,0 0-1,-1-1 1,0 0-1,17-20 1,-14 1 62,-17 21-8,-12 17-10,7-2-10,0 1 0,0 0 0,1 0 0,0 0 0,0 1 0,1-1 0,0 1 0,-4 11 0,7-16-49,0-1-1,0 0 1,0 0-1,0 0 1,1 0-1,-1 1 0,1-1 1,-1 0-1,1 1 1,0-1-1,0 0 1,0 1-1,0-1 1,1 0-1,-1 0 0,0 1 1,1-1-1,0 0 1,0 0-1,-1 0 1,1 1-1,0-1 0,1 0 1,-1 0-1,0 0 1,1-1-1,-1 1 1,1 0-1,-1 0 1,1-1-1,0 1 0,0-1 1,-1 0-1,1 1 1,0-1-1,4 1 1,6 3-292,1-2 0,-1 0 1,1 0-1,0-2 0,0 1 1,15-1-1,43-7-7900,-23-9-4689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8.238"/>
    </inkml:context>
    <inkml:brush xml:id="br0">
      <inkml:brushProperty name="width" value="0.025" units="cm"/>
      <inkml:brushProperty name="height" value="0.025" units="cm"/>
      <inkml:brushProperty name="color" value="#E71224"/>
    </inkml:brush>
  </inkml:definitions>
  <inkml:trace contextRef="#ctx0" brushRef="#br0">75 1 14510,'0'0'9641,"-44"68"-8232,30-37-672,3 0-417,6-5-96,5-3-160,3-6-32,10-2 1,5-5-33,-4-5-257,-3 1-1088,-5-6-1281</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8.592"/>
    </inkml:context>
    <inkml:brush xml:id="br0">
      <inkml:brushProperty name="width" value="0.025" units="cm"/>
      <inkml:brushProperty name="height" value="0.025" units="cm"/>
      <inkml:brushProperty name="color" value="#E71224"/>
    </inkml:brush>
  </inkml:definitions>
  <inkml:trace contextRef="#ctx0" brushRef="#br0">0 7 11403,'0'0'11659,"65"-7"-11339,-31 12-288,4-3 0,0-2-1025,-2 0-2210,-2-4-3972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1.717"/>
    </inkml:context>
    <inkml:brush xml:id="br0">
      <inkml:brushProperty name="width" value="0.025" units="cm"/>
      <inkml:brushProperty name="height" value="0.025" units="cm"/>
    </inkml:brush>
  </inkml:definitions>
  <inkml:trace contextRef="#ctx0" brushRef="#br0">49 17 16752,'0'0'8050,"-6"12"-7607,-25 59 20,29-64-425,-1 1 0,2-1 0,-1 0 0,1 1 0,0 0 0,0-1 0,1 1 0,0-1 0,0 1 0,3 12 0,-2-19-31,-1 1-1,1-1 1,-1 1-1,1-1 1,0 1 0,0-1-1,0 1 1,0-1-1,0 0 1,0 1-1,0-1 1,0 0 0,0 0-1,1 0 1,-1 0-1,0 0 1,1 0 0,-1 0-1,1 0 1,-1-1-1,1 1 1,-1 0 0,1-1-1,-1 0 1,1 1-1,0-1 1,-1 0-1,1 0 1,0 0 0,-1 0-1,1 0 1,0 0-1,-1 0 1,1 0 0,0-1-1,-1 1 1,1-1-1,-1 1 1,1-1-1,-1 0 1,1 1 0,1-3-1,5 0 28,0-1-1,0 0 1,0-1-1,-1 0 1,0 0-1,11-10 1,-8 5-6,-1-1 1,0 0-1,-1 0 1,0-1-1,0 0 1,-2 0-1,1-1 1,7-21-1,-56 118 372,40-80-307,1 1 0,-1 0 0,1-1-1,0 1 1,1 0 0,-1 0 0,1 0-1,0 0 1,0-1 0,1 1 0,-1 0-1,1 0 1,3 9 0,-3-12-52,0 0 1,1 0-1,-1-1 0,1 1 1,-1 0-1,1 0 1,0-1-1,0 1 0,0-1 1,0 0-1,0 1 0,0-1 1,0 0-1,0 0 1,1 0-1,-1-1 0,0 1 1,1 0-1,-1-1 0,0 0 1,1 1-1,-1-1 1,1 0-1,-1 0 0,0 0 1,1-1-1,-1 1 1,5-2-1,-2 1-21,-1 0 1,1-1-1,-1 0 1,1 0-1,-1 0 1,0 0-1,0-1 0,0 1 1,0-1-1,-1 0 1,1 0-1,-1-1 1,0 1-1,0-1 0,0 1 1,0-1-1,0 0 1,3-7-1,-3 6-10,-1 0 1,1 0-1,-1 0 0,0 0 0,-1 0 0,1-1 0,-1 1 0,0 0 0,0-1 1,-1 1-1,0-1 0,0 1 0,0-1 0,0 1 0,-1-1 0,-1-5 0,2 10-14,-1 1 0,1-1 0,-1 1 0,1-1 0,0 1 0,-1-1-1,1 1 1,-1-1 0,1 1 0,-1-1 0,1 1 0,-1-1 0,0 1 0,1 0-1,-1 0 1,1-1 0,-1 1 0,0 0 0,1 0 0,-1-1 0,0 1 0,1 0-1,-1 0 1,0 0 0,0 0 0,1 0 0,-1 0 0,0 0 0,1 0-1,-1 1 1,0-1 0,1 0 0,-1 0 0,0 0 0,1 1 0,-1-1 0,1 0-1,-1 1 1,0-1 0,1 0 0,-1 1 0,1-1 0,-1 1 0,1-1 0,-1 1-1,1-1 1,0 1 0,-1 0 0,1-1 0,0 1 0,-1 0 0,0 0 4,1 0 0,-1 0 1,1-1-1,0 1 1,-1 0-1,1 0 1,0 0-1,-1 0 0,1 0 1,0 0-1,0-1 1,0 1-1,0 0 1,0 0-1,0 0 1,0 0-1,0 0 0,0 0 1,0 0-1,0 0 1,1 0-1,-1-1 1,0 1-1,1 0 0,-1 0 1,0 0-1,1 0 1,-1-1-1,1 1 1,0 0-1,-1 0 1,1-1-1,0 1 0,-1-1 1,1 1-1,0 0 1,-1-1-1,1 1 1,0-1-1,0 0 0,0 1 1,0-1-1,-1 0 1,1 1-1,0-1 1,0 0-1,0 0 0,0 0 1,0 0-1,0 0 1,1 0-1,9 2 14,1-1 0,-1 0-1,1-1 1,-1 0 0,0-1 0,1 0-1,-1-1 1,0-1 0,0 1-1,0-2 1,0 1 0,0-1 0,-1-1-1,1 0 1,-1-1 0,-1 0 0,1 0-1,-1-1 1,0 0 0,13-15-1,-20 21-11,-1 0-1,0 0 0,0 0 0,0 0 1,0 0-1,-1 0 0,1 0 0,0 0 0,0 0 1,-1-1-1,1 1 0,0 0 0,-1-1 1,0 1-1,1 0 0,-1-1 0,0 1 0,1 0 1,-1-3-1,-1 3-3,1 1 0,-1-1 0,1 1 1,-1-1-1,1 1 0,-1-1 0,1 1 1,-1 0-1,0-1 0,1 1 0,-1 0 0,0-1 1,1 1-1,-1 0 0,0 0 0,1-1 0,-1 1 1,0 0-1,1 0 0,-1 0 0,0 0 0,0 0 1,1 0-1,-1 0 0,-1 1 0,-4-1-9,1 1 0,-1 0 0,0 1-1,1-1 1,-1 1 0,1 0 0,-11 6-1,6-1 47,0 1 0,0 0-1,1 1 1,0 0 0,-16 21-1,22-26-20,0 1-1,0-1 1,0 1-1,1 0 1,-1 0-1,1 0 1,1 0-1,-1 1 1,1-1-1,0 0 1,0 1 0,0-1-1,1 1 1,0-1-1,0 1 1,1 7-1,0-11-41,-1 0 0,1 0 0,0 0-1,0 0 1,0-1 0,0 1 0,1 0-1,-1-1 1,0 1 0,1-1 0,-1 1 0,1-1-1,-1 1 1,1-1 0,0 0 0,0 0 0,0 0-1,-1 0 1,1 0 0,0 0 0,0-1 0,0 1-1,0-1 1,0 1 0,0-1 0,4 0 0,60 2-2871,-58-3 2224,0 1-299,-1-1 0,1 0 0,-1-1 1,0 0-1,0 0 0,0 0 0,0-1 0,10-5 0,22-14-7066</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8.933"/>
    </inkml:context>
    <inkml:brush xml:id="br0">
      <inkml:brushProperty name="width" value="0.025" units="cm"/>
      <inkml:brushProperty name="height" value="0.025" units="cm"/>
      <inkml:brushProperty name="color" value="#E71224"/>
    </inkml:brush>
  </inkml:definitions>
  <inkml:trace contextRef="#ctx0" brushRef="#br0">63 0 6983,'0'0'15566,"-6"11"-14589,-1 2-627,1 0-1,0 0 0,0 0 1,2 1-1,0-1 0,0 1 1,1 0-1,-1 24 1,4-36-331,0 0 1,0 1-1,1-1 1,0 0 0,-1 0-1,1 0 1,0 0-1,0 0 1,0 0 0,0 0-1,0 0 1,0 0 0,1 0-1,-1 0 1,1-1-1,-1 1 1,1-1 0,0 1-1,0-1 1,-1 0-1,1 1 1,0-1 0,0 0-1,0 0 1,0 0-1,0-1 1,1 1 0,-1 0-1,0-1 1,0 0 0,0 1-1,3-1 1,13 2-12,-1 0 1,0-2 0,23-1-1,-12 0-60,27 9-245,-31 5 347,-23-12-32,-1-1 1,0 1-1,1-1 1,-1 1-1,0 0 1,1-1-1,-1 1 1,0 0-1,0-1 1,0 1-1,1 0 1,-1-1-1,0 1 1,0 0-1,0-1 1,0 1-1,0 0 1,0-1-1,-1 1 1,1 0-1,0-1 1,0 1-1,0 0 1,-1-1-1,1 1 1,0 0-1,-1-1 1,1 1-1,0-1 1,-1 1-1,1-1 1,-2 2 0,-2 2 156,0-1 0,0 1 0,-1-1 0,0 0 0,1 0 0,-1-1 0,0 1 0,0-1 0,0 0 0,-9 2 0,-56 12 188,70-16-361,-13 2 149,0 0 0,0-1 1,0-1-1,-19-1 1,29 1-204,1 0 1,-1-1 0,0 1-1,1-1 1,-1 0 0,0 0-1,1 0 1,-1 0 0,1 0-1,-1-1 1,1 1 0,-3-3-1,4 3-102,0 0 0,0 0-1,0 0 1,1-1 0,-1 1-1,0 0 1,1-1 0,-1 1-1,0 0 1,1-1 0,0 1-1,-1-1 1,1 1-1,0 0 1,0-1 0,0 1-1,0-1 1,0 1 0,0-1-1,0 1 1,0-1 0,1 1-1,-1-1 1,1-1 0,1 0-630,-1 0 1,0 1 0,1-1-1,0 1 1,-1-1-1,1 1 1,0 0 0,0-1-1,1 1 1,-1 0-1,5-3 1,15-12-7929</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29.292"/>
    </inkml:context>
    <inkml:brush xml:id="br0">
      <inkml:brushProperty name="width" value="0.025" units="cm"/>
      <inkml:brushProperty name="height" value="0.025" units="cm"/>
      <inkml:brushProperty name="color" value="#E71224"/>
    </inkml:brush>
  </inkml:definitions>
  <inkml:trace contextRef="#ctx0" brushRef="#br0">1 34 13453,'0'0'2573,"10"-5"117,1 0-1861,0 0-1,1 0 0,0 1 0,21-4 0,-29 8-601,-1-1 0,0 1 0,1 0 0,-1 0 1,1 0-1,-1 0 0,1 1 0,-1-1 0,1 1 0,-1 0 0,6 2 0,-8-2-164,1 0 0,-1 0 0,1 0 1,-1 0-1,1 1 0,-1-1 0,0 0 0,0 1 0,1-1 0,-1 1 1,0-1-1,0 1 0,0 0 0,-1-1 0,1 1 0,0 0 1,-1 0-1,1 0 0,-1-1 0,1 1 0,-1 0 0,0 0 0,0 3 1,0-1 6,0-1 1,-1 1-1,1 0 1,-1-1-1,0 1 0,1-1 1,-2 1-1,1-1 1,0 1-1,-1-1 1,0 0-1,1 0 1,-1 0-1,0 0 1,-1 0-1,1 0 1,-1 0-1,1-1 1,-1 1-1,0-1 1,0 0-1,0 0 1,0 0-1,-4 2 0,2-1 35,1 0 0,-1 1 0,1 0 0,0-1 0,0 1-1,0 1 1,0-1 0,1 0 0,-1 1 0,-2 6-1,5-10-98,1 0-1,-1 0 0,1 0 0,0 0 0,-1 0 0,1 0 1,0 0-1,0 0 0,0 0 0,0 0 0,0 0 0,0 0 0,0 0 1,0 0-1,0 0 0,0 0 0,0 0 0,1 0 0,-1 0 1,0 0-1,1 0 0,-1 0 0,1 0 0,-1 0 0,1 0 1,0 0-1,-1 0 0,1 0 0,0-1 0,0 1 0,-1 0 1,1-1-1,0 1 0,0 0 0,0-1 0,0 1 0,0-1 0,0 1 1,0-1-1,0 0 0,0 1 0,0-1 0,2 0 0,55 8-241,-46-7 59,76 3-3195,-29-4-1979,-9 0-2684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0.816"/>
    </inkml:context>
    <inkml:brush xml:id="br0">
      <inkml:brushProperty name="width" value="0.025" units="cm"/>
      <inkml:brushProperty name="height" value="0.025" units="cm"/>
      <inkml:brushProperty name="color" value="#E71224"/>
    </inkml:brush>
  </inkml:definitions>
  <inkml:trace contextRef="#ctx0" brushRef="#br0">101 772 10826,'-12'4'459,"-2"0"-112,1 0 474,0 0 0,0 0 0,-23 13-1,37-17 1284,43-11 859,488-242 117,551-237-2706,-966 436-364,-157 71-107,1 2 0,1 2-1,-49 35 1,26-16-2792,47-34-879,7-6-2959</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1.608"/>
    </inkml:context>
    <inkml:brush xml:id="br0">
      <inkml:brushProperty name="width" value="0.025" units="cm"/>
      <inkml:brushProperty name="height" value="0.025" units="cm"/>
      <inkml:brushProperty name="color" value="#E71224"/>
    </inkml:brush>
  </inkml:definitions>
  <inkml:trace contextRef="#ctx0" brushRef="#br0">0 936 8904,'0'0'4159,"4"-9"-2803,0 2-1046,0 0-1,0 0 1,1 1-1,0 0 1,1 0 0,-1 0-1,1 0 1,0 1 0,1 0-1,-1 0 1,1 0-1,0 1 1,11-5 0,525-290 3489,289-112-3445,-600 314-351,-133 64-2750,-96 30-1903</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3.583"/>
    </inkml:context>
    <inkml:brush xml:id="br0">
      <inkml:brushProperty name="width" value="0.025" units="cm"/>
      <inkml:brushProperty name="height" value="0.025" units="cm"/>
      <inkml:brushProperty name="color" value="#E71224"/>
    </inkml:brush>
  </inkml:definitions>
  <inkml:trace contextRef="#ctx0" brushRef="#br0">54 674 7175,'0'0'2557,"-9"2"-860,-26 4 145,35-6-1726,-1 1 0,1-1 1,0 0-1,0 0 0,-1 0 0,1 0 0,0 0 0,-1 0 0,1 0 0,0 0 0,0 0 0,-1 0 1,1 0-1,0 0 0,-1 0 0,1 0 0,0 0 0,-1 0 0,1 0 0,0 0 0,0-1 0,-1 1 1,1 0-1,0 0 0,0 0 0,-1 0 0,1-1 0,0 1 0,0 0 0,-1 0 0,1 0 0,0-1 1,0 1-1,0 0 0,0 0 0,-1-1 0,1 0 0,3-12 1107,10-8-751,19-12 181,2 1 0,2 1 0,0 2-1,78-47 1,-57 39-532,29-20-82,57-37 75,164-141 0,-280 216-2522,-23 19 348,-14 12 271,-4-1-1739,1-2-716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4.298"/>
    </inkml:context>
    <inkml:brush xml:id="br0">
      <inkml:brushProperty name="width" value="0.025" units="cm"/>
      <inkml:brushProperty name="height" value="0.025" units="cm"/>
      <inkml:brushProperty name="color" value="#E71224"/>
    </inkml:brush>
  </inkml:definitions>
  <inkml:trace contextRef="#ctx0" brushRef="#br0">181 672 6278,'-8'4'689,"-71"21"2968,63-21-1525,-1 0 1,0-1 0,-27 0-1,47-19-237,9-2-1560,2 0-1,0 1 1,1 1 0,0 0-1,2 1 1,34-25-1,-22 16-97,593-440 558,-605 452-1481,0 0 648,1 0 0,24-10 0,-15 13-2762,0 5-3348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5.390"/>
    </inkml:context>
    <inkml:brush xml:id="br0">
      <inkml:brushProperty name="width" value="0.025" units="cm"/>
      <inkml:brushProperty name="height" value="0.025" units="cm"/>
      <inkml:brushProperty name="color" value="#E71224"/>
    </inkml:brush>
  </inkml:definitions>
  <inkml:trace contextRef="#ctx0" brushRef="#br0">0 8 13933,'0'0'3716,"90"19"-2627,-32-19 256,14 0-288,9 0-769,0-4-224,-7-2 0,-6-1-64,-15 0-512,-16 5-545,-24 2-160,-31 0-4805,-23 5 1314</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5.734"/>
    </inkml:context>
    <inkml:brush xml:id="br0">
      <inkml:brushProperty name="width" value="0.025" units="cm"/>
      <inkml:brushProperty name="height" value="0.025" units="cm"/>
      <inkml:brushProperty name="color" value="#E71224"/>
    </inkml:brush>
  </inkml:definitions>
  <inkml:trace contextRef="#ctx0" brushRef="#br0">0 1 8264,'0'0'7303,"11"48"-4965,43-48-769,14 0-672,8 0-448,9-9-225,-4 3-64,-6-1-96,-10 6-64,-16 1-32,-15 0-1569,-9-1-3781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6.854"/>
    </inkml:context>
    <inkml:brush xml:id="br0">
      <inkml:brushProperty name="width" value="0.025" units="cm"/>
      <inkml:brushProperty name="height" value="0.025" units="cm"/>
      <inkml:brushProperty name="color" value="#E71224"/>
    </inkml:brush>
  </inkml:definitions>
  <inkml:trace contextRef="#ctx0" brushRef="#br0">1 24 13100,'0'0'3812,"9"-7"-2056,-6 5-1657,-1 0-20,0 1 1,0-1 0,0 1 0,0-1 0,1 1 0,-1 0 0,0 0-1,1 0 1,-1 0 0,1 1 0,3-2 0,6 11 512,-5 20 172,-6 19 133,-1 0 0,-9 54 0,0 43 171,9-143-1030,0-1 1,0 1-1,0 0 1,0 0 0,1 0-1,-1-1 1,0 1-1,1 0 1,-1 0 0,1-1-1,0 1 1,0-1-1,0 1 1,0 0 0,0-1-1,0 0 1,0 1-1,0-1 1,0 0 0,1 1-1,-1-1 1,0 0-1,1 0 1,-1 0 0,1 0-1,-1 0 1,1 0-1,0-1 1,-1 1 0,1-1-1,0 1 1,0-1-1,-1 1 1,1-1 0,0 0-1,0 0 1,0 0-1,-1 0 1,1 0 0,0 0-1,3-1 1,4 0 83,0-1 0,0 0 1,0 0-1,0-1 0,0 0 1,0-1-1,9-5 0,23-15-41,-2-2 0,-1-1 0,-1-2 0,-2-2-1,-1-1 1,39-47 0,-63 61 443,-13 9-2718,1 8 1499,0 1 0,0-1-1,-1 1 1,1 0 0,0-1-1,0 1 1,0 0 0,0 0 0,0 0-1,0 1 1,0-1 0,-4 1-1,-11 5-6286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7.181"/>
    </inkml:context>
    <inkml:brush xml:id="br0">
      <inkml:brushProperty name="width" value="0.025" units="cm"/>
      <inkml:brushProperty name="height" value="0.025" units="cm"/>
      <inkml:brushProperty name="color" value="#E71224"/>
    </inkml:brush>
  </inkml:definitions>
  <inkml:trace contextRef="#ctx0" brushRef="#br0">0 1 12940,'0'0'4709,"2"52"-2595,9-35-641,5-1 129,-1-1-289,10-2-769,-2 0-383,6-4-129,7-3-1666,4-6-2274,3 0-4484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2.219"/>
    </inkml:context>
    <inkml:brush xml:id="br0">
      <inkml:brushProperty name="width" value="0.025" units="cm"/>
      <inkml:brushProperty name="height" value="0.025" units="cm"/>
    </inkml:brush>
  </inkml:definitions>
  <inkml:trace contextRef="#ctx0" brushRef="#br0">162 163 15631,'0'0'3310,"-10"1"-1383,3-1-1672,0 1 1,1 0 0,-1 0 0,1 0-1,-1 1 1,1 0 0,0 0 0,0 1-1,0 0 1,0 0 0,0 0 0,0 0-1,1 1 1,0 0 0,0 1-1,0-1 1,0 1 0,0 0 0,1 0-1,-6 8 1,7-7-110,0-1 0,0 1 0,0 0-1,0-1 1,1 1 0,0 0 0,0 1 0,1-1-1,0 0 1,-1 8 0,2-12-136,0 0 0,0-1-1,0 1 1,0 0 0,0 0 0,0-1 0,1 1 0,-1 0 0,1-1-1,-1 1 1,1-1 0,-1 1 0,1 0 0,0-1 0,0 1-1,0-1 1,0 0 0,0 1 0,0-1 0,0 0 0,1 0-1,-1 1 1,0-1 0,1 0 0,-1 0 0,1 0 0,-1-1-1,1 1 1,-1 0 0,1-1 0,-1 1 0,1-1 0,0 1-1,-1-1 1,1 0 0,0 1 0,0-1 0,-1 0 0,1 0 0,2-1-1,2 1 12,1-1 0,0 0 0,-1-1 0,1 1 0,-1-1 0,0-1 0,1 1 0,-1-1 0,0 0 0,0 0 0,-1-1 0,1 0 0,-1 0 0,0 0 0,0-1 0,9-9 0,4-8-16,0-1-1,23-40 0,-33 50 11,16-25-6,-6 12 0,-2-1 1,19-43-1,-33 57-41,-15 24 60,-16 25 24,14-14 193,1 0 0,1 1-1,-17 42 1,26-54-173,0 1-1,0-1 1,1 1 0,1 0-1,0-1 1,1 1 0,0 0-1,1 0 1,0 0 0,3 18-1,-3-27-73,1-1-1,0 0 0,-1 1 0,1-1 1,1 0-1,-1 0 0,0 0 1,0 0-1,1 0 0,-1 0 1,1 0-1,-1-1 0,1 1 1,0 0-1,0-1 0,0 1 1,0-1-1,0 0 0,0 0 1,0 0-1,0 0 0,1 0 1,-1 0-1,0 0 0,0-1 1,1 1-1,-1-1 0,1 0 1,-1 0-1,0 1 0,5-2 1,-1 1-73,0 0 0,0-1 0,0 0 1,0 0-1,0-1 0,0 1 1,-1-1-1,1 0 0,-1-1 0,1 1 1,7-6-1,3-6-81,-2-1 1,1 0-1,-2-1 1,0 0-1,-1-1 1,18-33-1,-26 44 172,-5 7 243,-7 11-182,1 0 0,1 0 0,-1 0 0,2 1 0,0 0 0,0 0 0,-3 22 0,7-28-420,1 12-1345,9-14-4998,4-5-254</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7.530"/>
    </inkml:context>
    <inkml:brush xml:id="br0">
      <inkml:brushProperty name="width" value="0.025" units="cm"/>
      <inkml:brushProperty name="height" value="0.025" units="cm"/>
      <inkml:brushProperty name="color" value="#E71224"/>
    </inkml:brush>
  </inkml:definitions>
  <inkml:trace contextRef="#ctx0" brushRef="#br0">0 21 10730,'0'0'13837,"65"3"-12844,-25-3-705,-1 0-191,3-5-97,-3 1-449,-4 0-1505,-1-1-1089,-4 0-3555</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7.850"/>
    </inkml:context>
    <inkml:brush xml:id="br0">
      <inkml:brushProperty name="width" value="0.025" units="cm"/>
      <inkml:brushProperty name="height" value="0.025" units="cm"/>
      <inkml:brushProperty name="color" value="#E71224"/>
    </inkml:brush>
  </inkml:definitions>
  <inkml:trace contextRef="#ctx0" brushRef="#br0">1 1 12684,'0'0'9033,"0"46"-7816,0-14-449,0 6-287,5 1-129,-1 0-96,1 3-127,-1-3-65,5 1 0,-2-3-64,2-6 0,-3-5-1890,-5-11-2498,5-9-5606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8.472"/>
    </inkml:context>
    <inkml:brush xml:id="br0">
      <inkml:brushProperty name="width" value="0.025" units="cm"/>
      <inkml:brushProperty name="height" value="0.025" units="cm"/>
      <inkml:brushProperty name="color" value="#E71224"/>
    </inkml:brush>
  </inkml:definitions>
  <inkml:trace contextRef="#ctx0" brushRef="#br0">45 0 5029,'0'0'8509,"11"10"-7121,41 36 259,51 62 0,-87-90-1455,-1 0 0,-1 1 0,-1 1 1,0 0-1,-2 1 0,0 0 0,14 42 0,-22-51-156,0 1 0,-1 0 0,-1 0-1,0 0 1,-1 0 0,0 0 0,-1 0-1,-1 0 1,0-1 0,0 1 0,-1 0-1,-1-1 1,0 0 0,-1 0 0,0 0 0,-1 0-1,0-1 1,-1 0 0,-10 13 0,4-7-285,-2 0 1,0-1-1,0-1 1,-24 18 0,15-15-1821,-2-1 1,-42 21 0,8-10-4712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39.096"/>
    </inkml:context>
    <inkml:brush xml:id="br0">
      <inkml:brushProperty name="width" value="0.025" units="cm"/>
      <inkml:brushProperty name="height" value="0.025" units="cm"/>
      <inkml:brushProperty name="color" value="#E71224"/>
    </inkml:brush>
  </inkml:definitions>
  <inkml:trace contextRef="#ctx0" brushRef="#br0">177 1 9769,'0'0'5648,"-11"9"-5488,-4 7-6,1 1 1,1 0-1,0 0 0,1 1 0,1 1 0,-16 35 0,14-21 142,2 0-1,1 1 1,2 0 0,1 1 0,2 0-1,1 0 1,2 0 0,1 0 0,2 0 0,2 0-1,7 41 1,-6-55-345,1 0 1,1 0-1,1-1 0,1 0 0,0 0 0,2-1 1,0 0-1,1-1 0,1 0 0,1-1 0,0 0 0,1-1 1,1-1-1,0 0 0,1-1 0,1 0 0,0-1 1,1-1-1,29 14 0,-27-16-844,0-2-1,33 9 1,48 2-4477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43.053"/>
    </inkml:context>
    <inkml:brush xml:id="br0">
      <inkml:brushProperty name="width" value="0.025" units="cm"/>
      <inkml:brushProperty name="height" value="0.025" units="cm"/>
      <inkml:brushProperty name="color" value="#E71224"/>
    </inkml:brush>
  </inkml:definitions>
  <inkml:trace contextRef="#ctx0" brushRef="#br0">46 53 7751,'5'-30'4718,"-5"29"-4434,1 0-1,-1 0 0,0 0 0,0-1 1,1 1-1,-1 0 0,1 0 0,-1 0 1,1 0-1,0 0 0,-1-1 0,1 1 0,0 0 1,0 1-1,-1-1 0,1 0 0,0 0 1,0 0-1,0 0 0,2 0 0,-2 1-208,-1 0 0,0 0-1,1 0 1,-1 0-1,1 0 1,-1 0 0,1 1-1,-1-1 1,1 0 0,-1 0-1,0 1 1,1-1-1,-1 0 1,1 0 0,-1 1-1,0-1 1,1 1-1,-1-1 1,0 0 0,0 1-1,1-1 1,-1 1-1,0-1 1,0 0 0,0 1-1,1-1 1,-1 1 0,0-1-1,0 1 1,0-1-1,0 1 1,0-1 0,0 1-1,0-1 1,0 1-1,1 22 644,-1-19-465,-2 30 626,-2 0 0,-1 0 0,-2-1 0,-13 39 0,10-39-637,2 0 0,1 0 0,1 1 0,-1 40 1,7-72-236,0 0 0,0 0 0,0-1 1,0 1-1,0 0 0,0 0 0,1 0 1,-1 0-1,1-1 0,-1 1 0,1 0 1,0 0-1,0-1 0,-1 1 0,1 0 1,0-1-1,1 1 0,-1-1 0,0 0 1,0 1-1,1-1 0,-1 0 0,3 2 1,-2-2 14,1 0 0,0 0 0,0 0 0,-1-1 1,1 1-1,0-1 0,0 0 0,-1 1 0,1-1 0,0-1 0,0 1 1,0 0-1,5-2 0,5-2 49,0 0 1,0-1-1,0-1 1,0 0-1,12-8 0,-14 6-72,-3 3-4,-1-1-1,2 1 0,-1 1 1,0-1-1,1 1 0,0 1 0,0 0 1,0 0-1,0 1 0,0 0 1,13-1-1,-21 3 1,0 1 0,1-1 1,-1 1-1,0-1 0,0 1 0,-1 0 1,1-1-1,0 1 0,0 0 0,0 0 0,0 0 1,-1 0-1,1 0 0,0 0 0,-1 0 0,1 0 1,-1 0-1,1 0 0,-1 0 0,1 0 1,-1 0-1,0 0 0,1 0 0,-1 0 0,0 1 1,0-1-1,0 0 0,0 0 0,0 2 0,0 43 58,-1-39-47,1-3 4,-1 0 1,0 0 0,1 0 0,-2 0 0,1 1 0,0-1 0,-1-1-1,0 1 1,0 0 0,0 0 0,0-1 0,-1 1 0,1-1 0,-1 0 0,0 1-1,0-1 1,0-1 0,0 1 0,-1 0 0,1-1 0,-1 0 0,1 1-1,-1-1 1,-4 1 0,1 0 43,0 0-1,0-1 0,-1 0 1,1 0-1,-1-1 1,0 0-1,1 0 1,-1 0-1,0-1 1,1-1-1,-1 1 0,-12-3 1,17 2-56,0 0 0,0 0 1,0 0-1,0-1 0,1 1 1,-1-1-1,0 1 0,1-1 1,0 0-1,-1 0 0,1 0 1,0 0-1,0-1 0,0 1 1,0-1-1,0 1 0,-2-6 0,-1-17-2887,6 23 2412,0 1 0,0 0 0,0 0 0,0-1 0,0 1 0,1 0 0,-1 0 0,0 0 0,0 0 0,1 0 0,-1 1 0,0-1 0,1 0 0,-1 0 0,1 1 0,-1-1 0,1 1 0,0 0 0,-1-1 0,1 1 0,2 0 0,1-1-1927,18-4-6826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43.395"/>
    </inkml:context>
    <inkml:brush xml:id="br0">
      <inkml:brushProperty name="width" value="0.025" units="cm"/>
      <inkml:brushProperty name="height" value="0.025" units="cm"/>
      <inkml:brushProperty name="color" value="#E71224"/>
    </inkml:brush>
  </inkml:definitions>
  <inkml:trace contextRef="#ctx0" brushRef="#br0">0 49 6694,'0'0'15322,"9"1"-14020,108 1 459,203-20-1,-198 7-1539,103-11-1491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43.974"/>
    </inkml:context>
    <inkml:brush xml:id="br0">
      <inkml:brushProperty name="width" value="0.025" units="cm"/>
      <inkml:brushProperty name="height" value="0.025" units="cm"/>
      <inkml:brushProperty name="color" value="#E71224"/>
    </inkml:brush>
  </inkml:definitions>
  <inkml:trace contextRef="#ctx0" brushRef="#br0">301 154 3716,'0'0'8109,"2"-8"-3801,-2 6-4240,2-2 464,-1-1-1,0 1 1,-1-1-1,1 0 1,-1 0-1,0 1 1,0-9 0,-1 11-366,0 0 1,0-1 0,1 1 0,-1 0 0,-1 0 0,1 0-1,0 0 1,0 0 0,-1 0 0,1 1 0,-1-1 0,1 0 0,-1 1-1,0-1 1,0 1 0,0-1 0,0 1 0,0 0 0,0 0-1,0 0 1,-4-1 0,-3-2-6,-1 2 0,1-1 0,-1 1-1,0 0 1,0 1 0,0 0 0,0 1-1,1 0 1,-1 1 0,0 0 0,0 0 0,0 1-1,-11 3 1,13-3-74,1 1 0,-1 0 0,1 0-1,0 0 1,0 1 0,0 0 0,0 0-1,0 1 1,1 0 0,0 0 0,0 1 0,1-1-1,-1 1 1,1 0 0,0 1 0,-6 10-1,10-15-50,0-1-1,0 1 0,0 0 1,1-1-1,-1 1 0,0 0 1,1 0-1,-1 0 0,1 0 1,0-1-1,-1 1 0,1 0 1,0 0-1,0 0 0,0 0 1,1 0-1,-1 0 0,0 0 1,1 0-1,-1 0 0,1-1 1,0 1-1,1 3 0,-1-4-1,1 1-1,0 0 0,0 0 0,0-1 0,0 1 0,0-1 0,1 1 0,-1-1 0,0 0 0,1 0 0,-1 0 0,1 0 0,-1-1 1,6 2-1,7 0 79,1-1 0,-1 0 1,1-1-1,22-4 0,-15 0-85,1-1 0,-1-2-1,0 0 1,-1-1 0,0-2-1,0 0 1,-1-1 0,0-1-1,-1-1 1,-1-1 0,0-1-1,32-32 1,-48 44-19,0-1 0,0 0-1,-1 1 1,0-1 0,1 0 0,-1 0-1,2-8 1,-6 2 15,-15 21-60,11-6 54,1 1 0,0 0-1,0 0 1,0 1 0,1-1-1,0 1 1,0 0 0,1 0-1,0 0 1,0 0 0,1 1-1,0-1 1,-2 11 0,3-14-7,1 0 0,-1 0 0,1 1-1,0-1 1,0 0 0,1 0 0,-1 0 0,1 1 0,0-1 0,0 0 0,0 0 0,0 0 0,1 0 0,0 0-1,0-1 1,0 1 0,0 0 0,0-1 0,1 1 0,0-1 0,0 0 0,-1 0 0,2 0 0,-1 0-1,7 4 1,0-2-131,0 0 0,0-1-1,0 0 1,1 0 0,0-2-1,0 1 1,0-1 0,18 1-1,-15-2-1564,1-1 0,-1-1 0,22-3 0,18-11-9205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3.951"/>
    </inkml:context>
    <inkml:brush xml:id="br0">
      <inkml:brushProperty name="width" value="0.025" units="cm"/>
      <inkml:brushProperty name="height" value="0.025" units="cm"/>
      <inkml:brushProperty name="color" value="#E71224"/>
    </inkml:brush>
  </inkml:definitions>
  <inkml:trace contextRef="#ctx0" brushRef="#br0">1 406 4869,'0'0'11904,"3"0"-8041,25-8-2905,236-149 914,-55 29-1230,14 16-903,-268 142-1704,26-16-1110,0-1 0,-27 12 0,22-15-742</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4.310"/>
    </inkml:context>
    <inkml:brush xml:id="br0">
      <inkml:brushProperty name="width" value="0.025" units="cm"/>
      <inkml:brushProperty name="height" value="0.025" units="cm"/>
      <inkml:brushProperty name="color" value="#E71224"/>
    </inkml:brush>
  </inkml:definitions>
  <inkml:trace contextRef="#ctx0" brushRef="#br0">230 1 7399,'0'0'11445,"-9"9"-11071,-10 17-236,1 0-1,1 1 0,-16 34 1,-16 27 257,17-46-34,25-35-294,1 0 0,0 1-1,0 0 1,1 0-1,0 0 1,0 0 0,1 1-1,-5 13 1,10-21-63,-1-1-1,1 1 1,0 0-1,-1-1 1,1 1 0,0 0-1,-1-1 1,1 1-1,0-1 1,0 1 0,-1-1-1,1 1 1,0-1-1,0 0 1,0 1 0,0-1-1,0 0 1,-1 0 0,1 0-1,0 1 1,0-1-1,0 0 1,0 0 0,0 0-1,0-1 1,0 1-1,0 0 1,1 0 0,33-2 216,-35 2-209,48-7 185,88-24 0,-44 8-294,10-2-1563,-3-12-3954,-42 8-791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4.731"/>
    </inkml:context>
    <inkml:brush xml:id="br0">
      <inkml:brushProperty name="width" value="0.025" units="cm"/>
      <inkml:brushProperty name="height" value="0.025" units="cm"/>
      <inkml:brushProperty name="color" value="#E71224"/>
    </inkml:brush>
  </inkml:definitions>
  <inkml:trace contextRef="#ctx0" brushRef="#br0">33 1 12492,'0'0'4335,"-2"9"-3172,-7 26-512,2 0-1,1 0 1,2 0-1,1 1 1,2 0-1,4 39 1,-3-74-664,0 1 0,0-1 0,0 0 0,0 1 1,0-1-1,0 1 0,0-1 0,1 0 0,-1 0 0,0 1 0,1-1 0,-1 0 0,1 0 1,0 1-1,-1-1 0,1 0 0,0 0 0,0 0 0,-1 0 0,1 0 0,0 0 0,0 0 1,0 0-1,0 0 0,1-1 0,-1 1 0,0 0 0,0-1 0,0 1 0,1-1 0,-1 1 1,0-1-1,0 0 0,1 1 0,-1-1 0,0 0 0,1 0 0,-1 0 0,0 0 0,3 0 0,-1-1-185,0 0 0,-1 0 0,1-1 0,0 1 0,0-1 0,-1 1-1,1-1 1,0 0 0,-1 0 0,0 0 0,1 0 0,-1-1 0,0 1-1,0 0 1,-1-1 0,3-3 0,4-10-2557,0 0 1,10-29-1,-5-3-3880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2.562"/>
    </inkml:context>
    <inkml:brush xml:id="br0">
      <inkml:brushProperty name="width" value="0.025" units="cm"/>
      <inkml:brushProperty name="height" value="0.025" units="cm"/>
    </inkml:brush>
  </inkml:definitions>
  <inkml:trace contextRef="#ctx0" brushRef="#br0">6 0 19635,'0'0'9673,"-5"20"-31742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5.072"/>
    </inkml:context>
    <inkml:brush xml:id="br0">
      <inkml:brushProperty name="width" value="0.025" units="cm"/>
      <inkml:brushProperty name="height" value="0.025" units="cm"/>
      <inkml:brushProperty name="color" value="#E71224"/>
    </inkml:brush>
  </inkml:definitions>
  <inkml:trace contextRef="#ctx0" brushRef="#br0">55 0 10634,'0'0'6086,"-38"71"-4805,27-32 0,6 2-128,5 1-128,0-3-352,0-5-449,5-7-160,12-6 0,-5-7-64,3-6-416,-3-8-257,-5 0-896,-3 0-801,-4-13-1474,-4-1-480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5.398"/>
    </inkml:context>
    <inkml:brush xml:id="br0">
      <inkml:brushProperty name="width" value="0.025" units="cm"/>
      <inkml:brushProperty name="height" value="0.025" units="cm"/>
      <inkml:brushProperty name="color" value="#E71224"/>
    </inkml:brush>
  </inkml:definitions>
  <inkml:trace contextRef="#ctx0" brushRef="#br0">0 162 11755,'0'0'9449,"80"-13"-8936,-23 1-353,8-6-96,2-3 0,-2-1-64,1 1-961,-8 2-1249,-8 1-2210,-8 1-2755</inkml:trace>
  <inkml:trace contextRef="#ctx0" brushRef="#br0" timeOffset="1">514 137 13741,'0'0'5125,"55"7"-4164,-17-17-257,11-2-351,1-4-257,-3 6-96,-2-1-545,-11 6-800,-8 1-577,-7 4 129,-13 0-321,-6 4-897,-6 8-2274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5.758"/>
    </inkml:context>
    <inkml:brush xml:id="br0">
      <inkml:brushProperty name="width" value="0.025" units="cm"/>
      <inkml:brushProperty name="height" value="0.025" units="cm"/>
      <inkml:brushProperty name="color" value="#E71224"/>
    </inkml:brush>
  </inkml:definitions>
  <inkml:trace contextRef="#ctx0" brushRef="#br0">1 137 10570,'0'0'7239,"65"-11"-6406,-20-7-257,9-2-384,0-1-128,2 0-256,-6 3-1377,-3 3-1826,-9 2-994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6.101"/>
    </inkml:context>
    <inkml:brush xml:id="br0">
      <inkml:brushProperty name="width" value="0.025" units="cm"/>
      <inkml:brushProperty name="height" value="0.025" units="cm"/>
      <inkml:brushProperty name="color" value="#E71224"/>
    </inkml:brush>
  </inkml:definitions>
  <inkml:trace contextRef="#ctx0" brushRef="#br0">14 1 13453,'0'0'5872,"-2"10"-4799,-2 9-476,1 1-1,0 0 1,1 0-1,2 31 1,1-44-550,0 0-1,0 0 1,0 0 0,1 0-1,0 0 1,0-1 0,1 1-1,3 7 1,-4-11-127,0-1 0,0 1 0,0 0 0,0-1 0,0 1 0,1-1 0,-1 0 1,1 0-1,-1 0 0,1 0 0,0 0 0,0 0 0,0-1 0,0 0 0,0 1 0,0-1 0,0 0 0,5 1 0,-5-2-157,-1 0-1,1 0 0,0-1 0,-1 1 0,1-1 0,-1 1 0,1-1 0,-1 0 1,1 0-1,-1 0 0,1 0 0,-1 0 0,0 0 0,0-1 0,1 1 0,-1-1 1,0 0-1,0 1 0,-1-1 0,1 0 0,0 0 0,0 0 0,-1 0 0,0-1 0,1 1 1,-1 0-1,0-1 0,2-4 0,4-9-2226,-1-1 1,0-1-1,2-17 1,-5 24 889,4-27-39,-3 16 5546,-3 15 6596,-3 44-8989,0-21-1209,2 1 1,0 0 0,3 25-1,-3-38-345,1-1-1,-1 1 0,1-1 0,0 1 0,0-1 1,1 1-1,-1-1 0,1 0 0,0 0 1,-1 0-1,1 0 0,1 0 0,-1 0 1,0 0-1,1-1 0,-1 1 0,1-1 0,0 0 1,0 0-1,0 0 0,6 4 0,7-4-1232,-16-2 990,1-1 0,-1 1 0,1 0 1,0-1-1,-1 1 0,1-1 0,-1 1 0,0-1 0,1 1 0,-1-1 1,1 1-1,-1-1 0,0 1 0,1-1 0,-1 1 0,0-1 0,0 0 1,1 1-1,-1-1 0,0 0 0,0 1 0,0-1 0,0 0 0,0 1 1,0-1-1,0 0 0,0 1 0,0-2 0,0-16-6645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6.461"/>
    </inkml:context>
    <inkml:brush xml:id="br0">
      <inkml:brushProperty name="width" value="0.025" units="cm"/>
      <inkml:brushProperty name="height" value="0.025" units="cm"/>
      <inkml:brushProperty name="color" value="#E71224"/>
    </inkml:brush>
  </inkml:definitions>
  <inkml:trace contextRef="#ctx0" brushRef="#br0">1 105 9353,'0'0'8296,"47"-28"-6983,-11 22-352,9-1-321,3-1-415,-4 1-193,1-2-32,-8-1-1506,-6-3-2946,-8-3-4004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26.838"/>
    </inkml:context>
    <inkml:brush xml:id="br0">
      <inkml:brushProperty name="width" value="0.025" units="cm"/>
      <inkml:brushProperty name="height" value="0.025" units="cm"/>
      <inkml:brushProperty name="color" value="#E71224"/>
    </inkml:brush>
  </inkml:definitions>
  <inkml:trace contextRef="#ctx0" brushRef="#br0">0 213 15022,'0'0'6577,"10"1"-5317,1 0-1103,1-1 1,0-1-1,0 0 1,0-1-1,-1 0 1,1-1-1,-1 0 1,1-1-1,-1 0 1,0-1-1,16-9 1,-10 4-140,0-1 0,-1 0 0,18-17 0,-29 24-9,-1 0 0,0 0 0,0-1-1,-1 1 1,1-1 0,-1 0 0,0 0 0,0 0 0,0 0-1,-1 0 1,0-1 0,0 1 0,0-1 0,-1 0-1,1-8 1,-2 13-7,0 0-1,0 0 0,0 0 1,0 0-1,0 0 0,0 0 1,0 1-1,-1-1 1,1 0-1,0 0 0,-1 0 1,1 0-1,-1 0 0,1 1 1,-1-1-1,1 0 1,-1 0-1,1 1 0,-1-1 1,0 0-1,0 1 0,1-1 1,-1 0-1,0 1 1,0-1-1,0 1 0,1 0 1,-2-1-1,-34-4 45,23 6-33,1 0 0,0 1 1,-23 6-1,24-4-15,0 0 0,1 1 1,-1 1-1,1-1 0,0 2 0,0-1 0,1 2 1,0-1-1,0 1 0,-7 9 0,10-11 0,1 1 0,0 0 0,0 0 1,1 0-1,0 0 0,0 1 0,1 0 0,-1 0 0,2 0 0,-1 0 1,1 0-1,1 0 0,-1 1 0,1 12 0,1-19 0,0-1 1,0 1-1,0 0 0,0-1 1,1 1-1,-1 0 0,1-1 0,-1 1 1,1 0-1,0-1 0,0 1 1,-1-1-1,1 1 0,0-1 1,0 0-1,0 1 0,1-1 0,-1 0 1,0 0-1,0 0 0,3 2 1,0-1-4,0 0 1,0 0 0,0 0-1,1 0 1,-1-1 0,0 0-1,1 0 1,5 1 0,10-1-261,0 0 0,39-4 0,-53 3 90,14-2-806,-1-1 0,30-8-1,-30 5-1200,1-1-1,23-12 0,5-10-4356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0.602"/>
    </inkml:context>
    <inkml:brush xml:id="br0">
      <inkml:brushProperty name="width" value="0.025" units="cm"/>
      <inkml:brushProperty name="height" value="0.025" units="cm"/>
      <inkml:brushProperty name="color" value="#E71224"/>
    </inkml:brush>
  </inkml:definitions>
  <inkml:trace contextRef="#ctx0" brushRef="#br0">114 52 3844,'-8'-4'891,"-96"-42"7848,103 45-7372,25 20 250,419 380 3206,20 16-4072,-153-159-601,0-2-4352,-309-254 4172,5 6-1152,1-1 1,-1 1 0,1 0 0,7 12-1,-11-7-2021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0.959"/>
    </inkml:context>
    <inkml:brush xml:id="br0">
      <inkml:brushProperty name="width" value="0.025" units="cm"/>
      <inkml:brushProperty name="height" value="0.025" units="cm"/>
      <inkml:brushProperty name="color" value="#E71224"/>
    </inkml:brush>
  </inkml:definitions>
  <inkml:trace contextRef="#ctx0" brushRef="#br0">62 1273 7335,'-9'9'2824,"4"-3"-2587,1-2 104,-1 0-1,1 1 1,0 0-1,0 0 0,0 0 1,1 0-1,0 1 1,0-1-1,0 1 1,1 0-1,0 0 0,0 0 1,0 0-1,-1 9 1,3-14-299,0 0 1,1 0-1,-1 1 1,0-1-1,0 0 1,1 0 0,-1 0-1,1 0 1,-1 1-1,1-1 1,-1 0-1,1 0 1,0 0-1,-1 0 1,1 0 0,0 0-1,0-1 1,0 1-1,0 0 1,0 0-1,0 0 1,0-1-1,0 1 1,0-1 0,0 1-1,0-1 1,0 1-1,0-1 1,1 1-1,-1-1 1,0 0-1,0 0 1,0 0 0,1 0-1,-1 0 1,0 0-1,0 0 1,1 0-1,-1 0 1,0 0-1,0-1 1,0 1 0,1 0-1,0-2 1,4 1 58,-1 0 0,1-1 0,-1 0 0,0 0 0,0 0 0,0-1 0,0 1 0,0-1 0,5-4 0,21-27 688,-1-1 0,-2-2 1,45-74-1,6-9 202,9 7-899,5 4 0,4 4-1,135-113 1,166-82-2600,-342 264 1476,-5 3-1753,57-48-1,-62 37-1117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5.416"/>
    </inkml:context>
    <inkml:brush xml:id="br0">
      <inkml:brushProperty name="width" value="0.025" units="cm"/>
      <inkml:brushProperty name="height" value="0.025" units="cm"/>
      <inkml:brushProperty name="color" value="#E71224"/>
    </inkml:brush>
  </inkml:definitions>
  <inkml:trace contextRef="#ctx0" brushRef="#br0">19 1 4164,'0'0'11002,"-2"10"-9672,-4 38-152,1 0 1,4 80-1,17 108-1333,-15-227 100,0-3-71,-1 12-2635,0-18 2566,0 1 0,0-1 1,0 1-1,0-1 0,0 0 1,0 1-1,-1-1 0,1 0 1,0 1-1,0-1 1,0 0-1,0 1 0,-1-1 1,1 0-1,0 1 0,0-1 1,-1 0-1,1 0 0,0 1 1,-1-1-1,1 0 0,0 0 1,-1 0-1,1 0 1,0 1-1,-1-1 0,1 0 1,0 0-1,-1 0 0,1 0 1,0 0-1,-1 0 0,1 0 1,-1 0-1,1 0 1,-1 0-1,-11-1-3547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5.773"/>
    </inkml:context>
    <inkml:brush xml:id="br0">
      <inkml:brushProperty name="width" value="0.025" units="cm"/>
      <inkml:brushProperty name="height" value="0.025" units="cm"/>
      <inkml:brushProperty name="color" value="#E71224"/>
    </inkml:brush>
  </inkml:definitions>
  <inkml:trace contextRef="#ctx0" brushRef="#br0">51 115 6406,'0'0'4111,"-8"-8"-2264,-24-23-187,32 32-1611,0-1 0,0 0 0,0 0 0,0 1 0,0-1-1,0 0 1,0 0 0,0 1 0,0-1 0,0 0 0,0 0 0,0 1 0,0-1 0,0 0 0,0 0 0,-1 0 0,1 1 0,0-1 0,0 0-1,0 0 1,0 0 0,-1 1 0,1-1 0,0 0 0,0 0 0,0 0 0,-1 0 0,1 0 0,0 1 0,0-1 0,-1 0 0,1 0-1,0 0 1,0 0 0,-1 0 0,1 0 0,0 0 0,0 0 0,-1 0 0,1 0 0,0 0 0,0 0 0,-1 0 0,1 0 0,0 0-1,0 0 1,0 0 0,-1-1 0,1 1 0,0 0 0,0 0 0,-1 0 0,1 0 0,0 0 0,0 0 0,0-1 0,-1 1 0,1 0 0,0 0-1,0 0 1,0-1 0,0 1 0,0 0 0,-1-1 0,4 19 422,10 15 5,1-1-1,2 0 0,1-1 0,2-1 0,33 41 0,-50-67-374,0-1 0,0 0-1,1 1 1,-1-1 0,1 0 0,0-1-1,0 1 1,0 0 0,1-1 0,-1 0-1,1 1 1,-1-1 0,1-1 0,-1 1 0,1-1-1,0 1 1,0-1 0,0 0 0,0 0-1,0-1 1,0 1 0,0-1 0,0 0-1,0 0 1,0 0 0,0 0 0,0-1-1,0 0 1,0 0 0,0 0 0,0 0-1,0-1 1,0 1 0,-1-1 0,1 0 0,-1 0-1,1 0 1,-1-1 0,6-4 0,15-14-14,-1-2 1,-1 0-1,-1-1 1,-1-1-1,-1-1 1,27-48-1,5-33-6225,-41 84 111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869"/>
    </inkml:context>
    <inkml:brush xml:id="br0">
      <inkml:brushProperty name="width" value="0.05" units="cm"/>
      <inkml:brushProperty name="height" value="0.05" units="cm"/>
    </inkml:brush>
  </inkml:definitions>
  <inkml:trace contextRef="#ctx0" brushRef="#br0">792 75 18516,'0'3'151,"-1"5"124,0 0-1,0 0 0,1 0 1,0 0-1,1 0 1,-1 0-1,3 8 0,-2-14-253,-1-1 0,1 1 0,0-1 0,0 1 0,0-1-1,-1 1 1,1-1 0,1 1 0,-1-1 0,0 0 0,0 0-1,0 1 1,1-1 0,-1 0 0,3 1 0,-1-1-18,-1 0 0,1 0 0,0 0 0,0 0 0,0-1 0,0 1 0,0-1 0,0 0 0,0 1 0,0-2 0,5 0 1,7-1-317,-1-1 1,0-1 0,0-1 0,-1 0-1,1 0 1,-1-1 0,20-14 0,-8 4-732,0-1 1,37-35 0,-23 9-155,-69 87 3067,-36 70 0,33-54-1103,-37 78 545,13-23-330,43-92-825,3-7-22</inkml:trace>
  <inkml:trace contextRef="#ctx0" brushRef="#br0" timeOffset="1">1 765 14947,'77'-12'1384,"24"-9"-959,12-2-177,17-2 368,8 4-24,3 6-128,-7 1-152,-17 8-456,-13 1-224,-26 2 312,-16 2-56,-19-1-32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3.614"/>
    </inkml:context>
    <inkml:brush xml:id="br0">
      <inkml:brushProperty name="width" value="0.025" units="cm"/>
      <inkml:brushProperty name="height" value="0.025" units="cm"/>
    </inkml:brush>
  </inkml:definitions>
  <inkml:trace contextRef="#ctx0" brushRef="#br0">122 63 9801,'0'0'758,"8"-8"-630,36-39 2430,-44 47-2400,0-1 0,0 1 1,1 0-1,-1 0 1,0 0-1,0 0 1,0 0-1,0 0 0,0 0 1,0 0-1,1 0 1,-1-1-1,0 1 1,0 0-1,0 0 1,0 0-1,0 0 0,0 0 1,0-1-1,0 1 1,0 0-1,0 0 1,0 0-1,0 0 0,0-1 1,0 1-1,0 0 1,0 0-1,0 0 1,0 0-1,0 0 1,0-1-1,0 1 0,0 0 1,0 0-1,0 0 1,0 0-1,0-1 1,0 1-1,0 0 1,0 0-1,0 0 0,0 0 1,0 0-1,-1 0 1,1-1-1,0 1 1,0 0-1,0 0 0,0 0 1,0 0-1,0 0 1,-1 0-1,1 0 1,0 0-1,-14 1 1731,-15 9-2006,2 3 619,19-11-418,0 1 1,1 1-1,0-1 0,0 1 1,0 1-1,0-1 0,0 1 1,1 1-1,-7 6 1,13-11-84,0-1 0,-1 1 0,1 0 0,0 0 0,0-1 0,0 1 0,0 0 0,0-1 0,0 1 0,1 0 0,-1 0 0,0-1 0,0 1 0,0 0 0,1-1 1,-1 1-1,0 0 0,1-1 0,-1 1 0,1 0 0,-1-1 0,0 1 0,1-1 0,-1 1 0,1-1 0,0 1 0,-1-1 0,1 1 0,-1-1 0,1 0 0,0 1 0,-1-1 1,1 0-1,0 1 0,-1-1 0,1 0 0,0 0 0,1 0 0,40 16-16,-27-11-1,-7-2 11,0 0 1,0 1-1,0 0 0,-1 1 0,1 0 1,11 11-1,-17-15 19,-1 0 1,0 1-1,1-1 0,-1 0 1,0 1-1,0 0 0,0-1 1,0 1-1,0 0 0,0-1 1,0 1-1,-1 0 1,1 0-1,-1 0 0,1 0 1,-1 0-1,0-1 0,1 1 1,-1 0-1,0 0 1,0 0-1,-1 0 0,1 0 1,0 0-1,-1 0 0,1 0 1,-1 0-1,1-1 0,-1 1 1,0 0-1,0 0 1,0-1-1,0 1 0,0 0 1,0-1-1,0 1 0,-2 1 1,-5 3 9,1 1 1,-1-1 0,0-1-1,-1 0 1,0 0 0,1 0 0,-1-1-1,-1-1 1,1 1 0,0-2-1,-1 1 1,0-1 0,0 0-1,1-1 1,-16 0 0,25-1-90,-1 0 1,1 0 0,0 0-1,-1 0 1,1 0 0,0 0-1,-1 0 1,1 0 0,0-1-1,-1 1 1,1 0 0,0 0-1,-1 0 1,1 0 0,0 0-1,-1-1 1,1 1 0,0 0-1,0 0 1,-1-1 0,1 1-1,0 0 1,0 0 0,-1-1-1,1 1 1,0 0 0,0-1-1,0 1 1,0 0 0,-1-1-1,1 1 1,0 0 0,0-1-1,0 1 1,0 0 0,0-1-1,0 1 1,0 0 0,0-1-1,0 1 1,0-1 0,7-20-2593,17-18-2784,5 5-335</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0.338"/>
    </inkml:context>
    <inkml:brush xml:id="br0">
      <inkml:brushProperty name="width" value="0.025" units="cm"/>
      <inkml:brushProperty name="height" value="0.025" units="cm"/>
      <inkml:brushProperty name="color" value="#E71224"/>
    </inkml:brush>
  </inkml:definitions>
  <inkml:trace contextRef="#ctx0" brushRef="#br0">1 1 5733,'0'0'10731,"58"23"-8874,-19-19-672,19 3-224,8-1-96,5-2-384,3 3-321,-1 2-128,-10-1-64,-16 1-609,-12 0-736,-19 1 0,-16-2-898,-18-2-2529,-20-3-5638</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4:10.665"/>
    </inkml:context>
    <inkml:brush xml:id="br0">
      <inkml:brushProperty name="width" value="0.025" units="cm"/>
      <inkml:brushProperty name="height" value="0.025" units="cm"/>
      <inkml:brushProperty name="color" value="#E71224"/>
    </inkml:brush>
  </inkml:definitions>
  <inkml:trace contextRef="#ctx0" brushRef="#br0">1 1 9545,'0'0'10858,"45"41"-9416,9-33-161,12-1-448,7-2-289,2-1-384,-1 0-64,-9 1-544,-6-2-1730,-19-1-1698,-11-2-4131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8.376"/>
    </inkml:context>
    <inkml:brush xml:id="br0">
      <inkml:brushProperty name="width" value="0.025" units="cm"/>
      <inkml:brushProperty name="height" value="0.025" units="cm"/>
      <inkml:brushProperty name="color" value="#E71224"/>
    </inkml:brush>
  </inkml:definitions>
  <inkml:trace contextRef="#ctx0" brushRef="#br0">1 0 7655,'0'0'13811,"2"8"-13197,2 12-357,0 0 0,-2 0 1,0 0-1,-3 39 1,0-37-174,1-1 0,1 0 1,0 0-1,2 1 1,9 37-1,-11-57-29,-1 0-1,1 0 0,-1 0 0,1 0 1,0 0-1,0 0 0,0 0 1,0 0-1,0 0 0,0 0 0,1-1 1,-1 1-1,1 0 0,-1-1 0,1 1 1,-1-1-1,1 0 0,0 1 1,0-1-1,0 0 0,0 0 0,0 0 1,0 0-1,0-1 0,0 1 1,0 0-1,0-1 0,0 0 0,0 1 1,0-1-1,1 0 0,-1 0 1,0 0-1,0 0 0,0-1 0,0 1 1,1-1-1,-1 1 0,0-1 1,0 0-1,0 1 0,2-2 0,4-3 109,0 1 0,-1-1 0,1 0 0,-1 0 0,0-1 0,0 0 0,0-1 0,8-11 0,0 0-570,39-56 1464,-34 33-2269,-13 0-3495,-26 68-12808,17-26 17394,-33 33 2576,33-32-2319,1-1-1,-1 0 0,1 1 1,0-1-1,0 1 1,-1-1-1,1 1 1,0 0-1,1 0 0,-1-1 1,0 1-1,0 0 1,1 0-1,-1 0 1,1 0-1,0-1 0,-1 1 1,1 0-1,0 0 1,0 4-1,1-6-270,-1 1 0,1 0-1,-1-1 1,1 1 0,0-1-1,-1 1 1,1-1 0,0 1-1,-1-1 1,1 1 0,0-1-1,0 0 1,0 1 0,-1-1-1,1 0 1,0 0 0,0 0-1,0 1 1,1-1 0,1 0-3319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8.719"/>
    </inkml:context>
    <inkml:brush xml:id="br0">
      <inkml:brushProperty name="width" value="0.025" units="cm"/>
      <inkml:brushProperty name="height" value="0.025" units="cm"/>
      <inkml:brushProperty name="color" value="#E71224"/>
    </inkml:brush>
  </inkml:definitions>
  <inkml:trace contextRef="#ctx0" brushRef="#br0">1 0 8520,'0'0'8280,"1"11"-6860,1-2-1086,0 0 0,0 0 1,1 0-1,0-1 0,1 1 0,0-1 1,0 0-1,1 0 0,0 0 1,1-1-1,-1 1 0,12 10 0,-13-14-375,52 46 859,-52-47-1088,0-1 0,0 1 0,0-1 0,0 1-1,0-1 1,0-1 0,1 1 0,-1-1 0,1 1 0,-1-1-1,1 0 1,-1-1 0,7 1 0,-6-4-3264,1-10-1922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9.059"/>
    </inkml:context>
    <inkml:brush xml:id="br0">
      <inkml:brushProperty name="width" value="0.025" units="cm"/>
      <inkml:brushProperty name="height" value="0.025" units="cm"/>
      <inkml:brushProperty name="color" value="#E71224"/>
    </inkml:brush>
  </inkml:definitions>
  <inkml:trace contextRef="#ctx0" brushRef="#br0">0 20 13613,'0'0'10314,"49"0"-10026,-26 4-192,8-4-32,-2 0-384,1 0-897,-3-1-1346,-1-10-2273,-10 0-2756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39.402"/>
    </inkml:context>
    <inkml:brush xml:id="br0">
      <inkml:brushProperty name="width" value="0.025" units="cm"/>
      <inkml:brushProperty name="height" value="0.025" units="cm"/>
      <inkml:brushProperty name="color" value="#E71224"/>
    </inkml:brush>
  </inkml:definitions>
  <inkml:trace contextRef="#ctx0" brushRef="#br0">1 0 9129,'0'0'13548,"3"55"-12523,-3-25-288,0 4-32,0 0-97,0 0-287,9 0-193,2-2-96,4-2 0,-6-4-993,0-5-1217,-8-8-1217,5-7-2563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0.026"/>
    </inkml:context>
    <inkml:brush xml:id="br0">
      <inkml:brushProperty name="width" value="0.025" units="cm"/>
      <inkml:brushProperty name="height" value="0.025" units="cm"/>
      <inkml:brushProperty name="color" value="#E71224"/>
    </inkml:brush>
  </inkml:definitions>
  <inkml:trace contextRef="#ctx0" brushRef="#br0">204 1 3683,'0'0'14526,"2"11"-14040,10 73 169,-2-23-323,2 63 0,-12-103-226,0-1 0,-2 1-1,-1-1 1,0 0 0,-1 0 0,-2 0 0,0-1 0,-12 28 0,14-38-198,-1 0 0,-1 0 0,0 0 0,0-1 0,-1 0 0,0 0-1,-15 13 1,16-16-362,-1 0 0,0-1 0,0 1 0,0-2 0,-1 1 0,1-1 0,-1 0 0,0-1 0,0 1 0,0-2 0,-9 2 0,-19-1-5007</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0.418"/>
    </inkml:context>
    <inkml:brush xml:id="br0">
      <inkml:brushProperty name="width" value="0.025" units="cm"/>
      <inkml:brushProperty name="height" value="0.025" units="cm"/>
      <inkml:brushProperty name="color" value="#E71224"/>
    </inkml:brush>
  </inkml:definitions>
  <inkml:trace contextRef="#ctx0" brushRef="#br0">260 1 9033,'-9'5'101,"-10"6"274,1 1 0,0 1 0,1 0 1,0 1-1,1 1 0,1 1 0,1 0 0,0 1 0,1 0 1,-15 27-1,19-28 28,0-1 0,2 1 0,0 1 0,1-1 0,0 1 0,1 0 0,1 1 0,1-1 0,1 1 0,0-1 0,1 1 0,1 0 0,4 33 0,-2-43-346,0-1 0,1 0 0,0 1 0,0-1 0,1-1 0,0 1 0,0 0 0,1-1 0,0 0 0,0 0 0,0 0-1,1-1 1,-1 0 0,1 0 0,1 0 0,-1-1 0,1 0 0,13 7 0,1-1-419,1-1 1,1 0-1,0-2 1,44 9-1,7-7-2835,7-8-1886</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0.931"/>
    </inkml:context>
    <inkml:brush xml:id="br0">
      <inkml:brushProperty name="width" value="0.025" units="cm"/>
      <inkml:brushProperty name="height" value="0.025" units="cm"/>
      <inkml:brushProperty name="color" value="#E71224"/>
    </inkml:brush>
  </inkml:definitions>
  <inkml:trace contextRef="#ctx0" brushRef="#br0">24 1 1666,'0'0'19463,"3"13"-18352,0 14-697,-1 1 0,-1-1 0,-1 1 1,-5 38-1,2-45-234,2-17-104,0 0-1,0 0 0,0 0 0,1 0 0,0 0 1,0 0-1,0 0 0,0 0 0,1 0 0,0 5 1,1-7-57,-1-1 0,0 0 0,1 1 0,-1-1 0,0 0 0,1 0 0,0 0 0,-1 0 0,1 0 0,0 0 0,-1 0 0,1 0 0,0-1 0,0 1 0,0-1 0,-1 1 0,1-1 0,0 0 0,0 0 0,0 0 0,0 0 0,0 0 0,0 0 0,-1 0 0,1-1 0,3 0 0,9-1-6,0-1 0,-1 0 0,17-6 0,-22 6-43,1 0 0,0 0 0,0 1 0,0 0 0,0 0 0,0 1 1,0 1-1,1-1 0,-1 1 0,11 2 0,-19-2 27,0 1 1,-1-1-1,1 0 1,-1 1-1,0-1 1,1 1-1,-1-1 1,1 0-1,-1 1 1,1-1-1,-1 1 1,0-1-1,1 1 1,-1-1-1,0 1 1,0-1-1,1 1 1,-1 0 0,0-1-1,0 1 1,0-1-1,0 1 1,0-1-1,0 1 1,0 0-1,0-1 1,0 1-1,0-1 1,0 1-1,0 0 1,0-1-1,0 1 1,0-1-1,-1 1 1,1-1-1,0 1 1,0 0-1,-1-1 1,1 1-1,0-1 1,-1 1-1,0 0 1,-15 23 18,6-17 83,0 0 0,-1 0 0,1-1 0,-1-1 0,0 1 0,-1-2 0,1 1-1,-1-2 1,0 0 0,0 0 0,0-1 0,0 0 0,-1-1 0,1-1 0,0 0 0,-17-2 0,28 2-121,-1 0 1,1 0 0,0 0 0,-1-1 0,1 1-1,0 0 1,0-1 0,0 1 0,-1-1 0,1 1-1,0-1 1,0 0 0,0 0 0,0 1-1,0-1 1,0 0 0,0 0 0,0 0 0,0 0-1,0 0 1,1 0 0,-1 0 0,0 0 0,1 0-1,-2-2 1,2 1-248,0 1 1,0-1-1,0 1 0,-1 0 1,1-1-1,0 1 0,1-1 0,-1 1 1,0 0-1,0-1 0,1 1 1,-1-1-1,1 1 0,-1 0 1,1-1-1,-1 1 0,1 0 0,0 0 1,0 0-1,0-1 0,-1 1 1,1 0-1,0 0 0,0 0 1,1 0-1,-1 1 0,0-1 0,0 0 1,0 0-1,1 1 0,-1-1 1,0 0-1,1 1 0,1-1 1,23-6-4836,0 0-608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1.289"/>
    </inkml:context>
    <inkml:brush xml:id="br0">
      <inkml:brushProperty name="width" value="0.025" units="cm"/>
      <inkml:brushProperty name="height" value="0.025" units="cm"/>
      <inkml:brushProperty name="color" value="#E71224"/>
    </inkml:brush>
  </inkml:definitions>
  <inkml:trace contextRef="#ctx0" brushRef="#br0">1 74 6887,'0'0'11402,"72"3"-10024,-18-13-578,13-1-95,6-2-321,3 2-191,-2 0-193,-7 4-289,-12 2-1088,-17 2-1089,-13-1-2275,-16 2-1313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3.945"/>
    </inkml:context>
    <inkml:brush xml:id="br0">
      <inkml:brushProperty name="width" value="0.025" units="cm"/>
      <inkml:brushProperty name="height" value="0.025" units="cm"/>
    </inkml:brush>
  </inkml:definitions>
  <inkml:trace contextRef="#ctx0" brushRef="#br0">88 0 11723,'0'0'8504,"-5"8"-7415,-48 83 1634,48-82-2544,1-1-1,0 1 1,0 1-1,1-1 1,1 1-1,-1-1 1,2 1 0,-1-1-1,1 1 1,1 10-1,0-18-172,0-1 1,1 0-1,-1 1 0,1-1 0,0 0 1,-1 0-1,1 1 0,0-1 0,0 0 0,0 0 1,0 0-1,0 0 0,0 0 0,0 0 0,0 0 1,0 0-1,0-1 0,0 1 0,1 0 0,-1-1 1,0 1-1,1 0 0,-1-1 0,0 0 0,1 1 1,-1-1-1,0 0 0,1 0 0,1 0 1,49 1 196,-40-1-182,25-6 3,-31 5-26,-1-1 0,1 1 0,0 0 0,-1 0 0,1 1-1,0 0 1,-1 0 0,1 0 0,0 1 0,8 1-1,-13-1 24,0 0 0,0 0 0,-1 0 0,1 0 0,0 0 0,0 0-1,0 1 1,-1-1 0,1 0 0,-1 0 0,1 0 0,-1 1 0,1-1 0,-1 0-1,0 1 1,0-1 0,1 0 0,-1 1 0,0-1 0,-1 2 0,1 36 1190,-1-27-795,-4 33-79,18-56-6973,-5-5-587</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1.616"/>
    </inkml:context>
    <inkml:brush xml:id="br0">
      <inkml:brushProperty name="width" value="0.025" units="cm"/>
      <inkml:brushProperty name="height" value="0.025" units="cm"/>
      <inkml:brushProperty name="color" value="#E71224"/>
    </inkml:brush>
  </inkml:definitions>
  <inkml:trace contextRef="#ctx0" brushRef="#br0">187 14 12043,'-9'2'1933,"3"0"-1576,-18 3 1028,0 1 1,-24 10-1,43-15-1207,1 1 0,-1-1 1,1 1-1,-1 1 0,1-1 0,0 0 0,0 1 1,0 0-1,0 0 0,0 0 0,1 1 0,-1-1 1,1 1-1,0 0 0,0-1 0,0 2 0,1-1 0,-1 0 1,-1 5-1,4-8-139,0 0 1,0 0-1,0 0 0,0 0 1,0 0-1,1 0 0,-1 0 1,0 0-1,1 0 0,-1 0 1,0 0-1,1 0 0,-1 0 1,1 0-1,-1 0 1,1-1-1,0 1 0,-1 0 1,1 0-1,0-1 0,0 1 1,-1 0-1,1-1 0,0 1 1,0-1-1,0 1 0,0-1 1,0 0-1,0 1 0,0-1 1,0 0-1,0 0 0,0 1 1,0-1-1,0 0 1,0 0-1,0 0 0,1 0 1,51 1 708,-40-2-645,3 0-66,-1 0 0,1-1 1,0-1-1,0 0 0,-1-2 0,25-9 0,-32 11-30,0 0 0,0-1 0,0-1 0,0 1 0,-1-1 0,1 0 0,-1-1 0,-1 0 0,1 0 0,-1 0 0,0-1 0,0 0 0,6-11 0,-11 18-3,-1-1 0,1 0-1,-1 0 1,1 1 0,-1-1 0,1 0 0,-1 0 0,0 0 0,0 0-1,1 0 1,-1 1 0,0-1 0,0 0 0,0 0 0,0 0-1,0 0 1,0 0 0,0 0 0,0 0 0,0 0 0,-1-1 0,-13 2 87,-23 22 74,32-17-100,-1 1-1,1 1 0,0-1 1,0 1-1,1-1 0,0 1 1,0 1-1,1-1 0,-5 14 1,7-18-56,1 0 1,-1 0-1,0 0 1,1 0-1,0 0 1,0 0-1,0 0 1,0-1-1,0 1 1,0 0-1,1 0 1,-1 0-1,1 0 1,0 0-1,0 0 1,0-1 0,0 1-1,1 0 1,-1-1-1,1 1 1,0-1-1,-1 1 1,1-1-1,0 0 1,0 0-1,1 0 1,-1 0-1,0 0 1,5 2-1,4 1-329,-1 0-1,1-1 0,0-1 0,0 0 1,0 0-1,0-1 0,0-1 0,1 1 1,-1-2-1,1 0 0,12-1 0,33-2-5497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2.852"/>
    </inkml:context>
    <inkml:brush xml:id="br0">
      <inkml:brushProperty name="width" value="0.025" units="cm"/>
      <inkml:brushProperty name="height" value="0.025" units="cm"/>
      <inkml:brushProperty name="color" value="#E71224"/>
    </inkml:brush>
  </inkml:definitions>
  <inkml:trace contextRef="#ctx0" brushRef="#br0">1 14 4228,'0'0'13229,"9"2"-12156,52 6-190,-1-3 1,1-2-1,96-9 1,-154 6-813,-2 0-157,-1 1 1,1-1-1,-1 0 0,0 0 1,1 0-1,-1 0 0,1 0 1,-1 0-1,1 0 0,-1 0 1,0-1-1,1 1 0,-1 0 1,1 0-1,-1 0 0,0 0 0,1 0 1,-1-1-1,0 1 0,1 0 1,-1 0-1,0-1 0,1 1 1,-1 0-1,0-1 0,1 1 1,-1 0-1,0-1 0,0 1 1,1 0-1,-1-1 0,0 1 1,0 0-1,0-1 0,0 1 1,1-1-1,-1 1 0,0 0 1,0-1-1,0 1 0,0-1 0,0 1 1,0-1-1,0 1 0,0 0 1,0-1-1,-1 0 0,1-13-5252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4.475"/>
    </inkml:context>
    <inkml:brush xml:id="br0">
      <inkml:brushProperty name="width" value="0.025" units="cm"/>
      <inkml:brushProperty name="height" value="0.025" units="cm"/>
      <inkml:brushProperty name="color" value="#E71224"/>
    </inkml:brush>
  </inkml:definitions>
  <inkml:trace contextRef="#ctx0" brushRef="#br0">51 0 3683,'0'0'13987,"1"9"-13496,-3 31 67,-2 0-1,-1 1 0,-10 38 1,-8 47 869,23-125-1392,0 0 0,-1 0 0,1 0 0,0 0 0,0-1 0,-1 1 0,1 0 0,0 0 0,0 0 0,0 0 0,0 0 0,0 0 0,0 0 0,0 0 0,1 0 0,-1 0 0,0 0 0,0 0 0,1 0 0,-1-1 0,0 1 0,1 0 0,-1 0 0,1 0 0,-1 0 0,1-1 0,0 1 0,-1 0 0,1-1 0,0 1 0,0 0 0,-1-1 0,1 1 0,0-1 0,0 1 0,0-1 0,1 1 0,1-1 28,1-1-1,-1 1 1,0-1-1,0 0 1,0 0-1,0 0 1,1 0-1,-1-1 1,-1 1-1,6-4 1,37-25 25,-2-2 1,0-2 0,-3-2-1,44-49 1,-77 78 287,17-21-2844,-24 20-1758,-17 10-2637,0 3 1691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4.835"/>
    </inkml:context>
    <inkml:brush xml:id="br0">
      <inkml:brushProperty name="width" value="0.025" units="cm"/>
      <inkml:brushProperty name="height" value="0.025" units="cm"/>
      <inkml:brushProperty name="color" value="#E71224"/>
    </inkml:brush>
  </inkml:definitions>
  <inkml:trace contextRef="#ctx0" brushRef="#br0">0 0 8360,'0'0'7367,"44"56"-6182,-24-40-673,3-2-383,6 1-65,1 1-737,-4-2-1281,2-7-1345,-1-4-609</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5.165"/>
    </inkml:context>
    <inkml:brush xml:id="br0">
      <inkml:brushProperty name="width" value="0.025" units="cm"/>
      <inkml:brushProperty name="height" value="0.025" units="cm"/>
      <inkml:brushProperty name="color" value="#E71224"/>
    </inkml:brush>
  </inkml:definitions>
  <inkml:trace contextRef="#ctx0" brushRef="#br0">0 1 5605,'0'0'13741,"47"35"-13356,-13-31-321,6 0-32,-6 0-288,0-4-1218,-1 0-1889,-4-2-1249,-2-10-5414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5.495"/>
    </inkml:context>
    <inkml:brush xml:id="br0">
      <inkml:brushProperty name="width" value="0.025" units="cm"/>
      <inkml:brushProperty name="height" value="0.025" units="cm"/>
      <inkml:brushProperty name="color" value="#E71224"/>
    </inkml:brush>
  </inkml:definitions>
  <inkml:trace contextRef="#ctx0" brushRef="#br0">1 0 4901,'0'0'13725,"5"11"-13165,-2-2-443,0 0-1,0 0 1,0 0-1,-1 0 1,-1 0-1,1 0 1,-2 0 0,1 1-1,-1-1 1,-1 0-1,-2 16 1,0-8 37,-6 46 148,9-59-294,-1 0 0,1 0 0,0-1 0,1 1 0,-1 0 0,0 0 0,1 0 0,0 0 0,0 0 0,0 0 0,1-1 0,1 5 0,-2-7-115,0 0-1,0 0 0,-1 0 0,1-1 0,0 1 1,0 0-1,0-1 0,0 1 0,0-1 0,0 1 1,0-1-1,0 1 0,0-1 0,0 0 1,0 1-1,0-1 0,2 0 0,-2 0-247,0 0-1,0 0 1,0 0-1,0 0 1,0 0-1,0 0 0,0 0 1,0-1-1,0 1 1,0 0-1,0-1 1,0 1-1,0-1 1,0 1-1,0-1 1,0 1-1,-1-1 1,1 0-1,0 1 1,1-2-1,10-18-6450</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5.832"/>
    </inkml:context>
    <inkml:brush xml:id="br0">
      <inkml:brushProperty name="width" value="0.025" units="cm"/>
      <inkml:brushProperty name="height" value="0.025" units="cm"/>
      <inkml:brushProperty name="color" value="#E71224"/>
    </inkml:brush>
  </inkml:definitions>
  <inkml:trace contextRef="#ctx0" brushRef="#br0">157 0 5990,'0'0'11002,"10"3"-10297,-4-1-618,0 1 1,0-1-1,0 2 1,-1-1-1,1 1 1,-1 0 0,0 0-1,0 0 1,0 1-1,0-1 1,-1 1-1,0 0 1,0 1-1,0-1 1,-1 1 0,0 0-1,0 0 1,0 0-1,2 7 1,2 2 110,-1 0 1,0 0 0,-1 1-1,-1 0 1,0 0 0,-1 0-1,-1 0 1,0 31 0,-3-38-157,1 1 0,-2-1 0,0 1 0,0-1 0,0 1 0,-1-1 0,-1 0 1,1-1-1,-2 1 0,1 0 0,-1-1 0,0 0 0,-1 0 0,0-1 0,0 1 0,-10 8 0,4-5-392,-1 0 0,0-1-1,-1 0 1,0-1-1,-23 10 1,27-14-921,-1-1 0,1-1 1,-1 0-1,0 0 1,-17 1-1,-14-2-6117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6.188"/>
    </inkml:context>
    <inkml:brush xml:id="br0">
      <inkml:brushProperty name="width" value="0.025" units="cm"/>
      <inkml:brushProperty name="height" value="0.025" units="cm"/>
      <inkml:brushProperty name="color" value="#E71224"/>
    </inkml:brush>
  </inkml:definitions>
  <inkml:trace contextRef="#ctx0" brushRef="#br0">1 0 993,'0'0'-673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6.530"/>
    </inkml:context>
    <inkml:brush xml:id="br0">
      <inkml:brushProperty name="width" value="0.025" units="cm"/>
      <inkml:brushProperty name="height" value="0.025" units="cm"/>
      <inkml:brushProperty name="color" value="#E71224"/>
    </inkml:brush>
  </inkml:definitions>
  <inkml:trace contextRef="#ctx0" brushRef="#br0">143 14 3395,'0'0'10058,"-1"-4"-9386,0 4-646,1-1-1,0 1 1,0-1-1,0 1 1,0-1-1,0 1 1,-1-1-1,1 1 1,0 0-1,0-1 1,0 1-1,-1-1 1,1 1-1,0 0 1,-1-1-1,1 1 1,0 0 0,-1-1-1,1 1 1,-1 0-1,1 0 1,0-1-1,-1 1 1,1 0-1,-1 0 1,1 0-1,-1 0 1,1 0-1,-1-1 1,1 1-1,-1 0 1,1 0-1,0 0 1,-1 0-1,1 0 1,-1 0-1,1 1 1,-1-1-1,1 0 1,-1 0-1,1 0 1,-1 0-1,1 0 1,0 1-1,-1-1 1,1 0-1,-1 0 1,0 1-1,-22 28 1758,10-9-1429,0 0 1,2 1 0,0 1 0,1 0 0,2 0 0,0 1-1,1 0 1,1 0 0,2 1 0,0-1 0,1 1-1,2 0 1,0 0 0,4 36 0,-1-51-333,-1 1 1,2-1-1,-1 1 1,1-1-1,1 0 1,0 0-1,0 0 1,1-1-1,0 1 1,0-1-1,1 0 0,0-1 1,0 1-1,1-1 1,0 0-1,0-1 1,1 0-1,0 0 1,0-1-1,11 7 1,-5-5-331,0-1 1,0 0 0,0-1 0,1-1 0,16 3-1,-12-3-1130,1-2-1,-1-1 0,32-1 0,0-5-4497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09.896"/>
    </inkml:context>
    <inkml:brush xml:id="br0">
      <inkml:brushProperty name="width" value="0.025" units="cm"/>
      <inkml:brushProperty name="height" value="0.025" units="cm"/>
      <inkml:brushProperty name="color" value="#E71224"/>
    </inkml:brush>
  </inkml:definitions>
  <inkml:trace contextRef="#ctx0" brushRef="#br0">13 4 4260,'0'0'189,"0"0"-1,0-1 1,-1 1-1,1 0 1,0 0 0,0-1-1,0 1 1,-1 0-1,1 0 1,0 0 0,0 0-1,-1-1 1,1 1-1,0 0 1,-1 0 0,1 0-1,0 0 1,0 0-1,-1 0 1,1 0 0,0 0-1,-1 0 1,1 0-1,0 0 1,-1 0 0,1 0-1,0 0 1,0 0-1,-1 0 1,1 0 0,0 0-1,-1 0 1,1 1-1,0-1 1,0 0 0,-1 0-1,1 0 1,0 0-1,0 1 1,-1-1 0,1 0-1,0 0 1,0 0-1,0 1 1,-1-1 0,1 0-1,0 0 1,0 1-1,0-1 1,0 0 0,0 1-1,0-1 1,6 23 2789,19 24-1907,-20-38-921,1 0-1,0-1 1,1 0-1,-1 0 1,2 0-1,-1-1 1,1 0-1,0 0 1,0-1-1,1 0 1,0-1-1,0 0 0,0 0 1,1-1-1,0 0 1,-1 0-1,1-1 1,0-1-1,1 0 1,-1 0-1,0-1 1,16 0-1,-21-3-152,-1 1 0,0-2 0,1 1 0,-1 0 0,0-1 0,0 0-1,0 0 1,-1 0 0,1 0 0,-1-1 0,0 1 0,0-1 0,0 0 0,3-5-1,19-19-840,-6 11 207,-12 10 577,1 0-1,-1 1 0,1 0 1,0 0-1,1 1 1,0 0-1,14-7 1,-23 12 59,1 0 1,-1 0-1,0 0 0,0 0 1,0 0-1,1 0 1,-1 0-1,0 1 1,0-1-1,0 0 1,0 0-1,1 0 1,-1 0-1,0 0 0,0 0 1,0 0-1,0 0 1,1 1-1,-1-1 1,0 0-1,0 0 1,0 0-1,0 0 0,0 1 1,0-1-1,0 0 1,0 0-1,0 0 1,1 0-1,-1 1 1,0-1-1,0 0 1,0 0-1,0 0 0,0 1 1,0-1-1,0 0 1,0 0-1,0 0 1,0 0-1,0 1 1,0-1-1,-1 0 1,1 0-1,0 0 0,0 1 1,0-1-1,0 0 1,0 0-1,0 0 1,0 0-1,0 1 1,-1-1-1,1 0 0,0 0 1,0 0-1,0 0 1,0 0-1,0 0 1,-1 0-1,1 1 1,0-1-1,0 0 1,-1 0-1,-7 13 47,-62 77 724,18-20 452,-97 99 0,138-153-1083,21-13-1310,-7-3 640,0-1 0,0 0 1,0 0-1,0 0 0,0 0 0,-1-1 1,1 1-1,0-1 0,-1 1 0,4-4 1,9-12-5562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4.459"/>
    </inkml:context>
    <inkml:brush xml:id="br0">
      <inkml:brushProperty name="width" value="0.025" units="cm"/>
      <inkml:brushProperty name="height" value="0.025" units="cm"/>
    </inkml:brush>
  </inkml:definitions>
  <inkml:trace contextRef="#ctx0" brushRef="#br0">37 0 16624,'0'0'3491,"0"75"-1954,0-38-640,0-1-448,0-1-385,0-2-32,0-6-32,0-2-256,0-4-353,-2-4-384,-3-6-640,-1-4-1410,-4-7-2114,-3 0-256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11.084"/>
    </inkml:context>
    <inkml:brush xml:id="br0">
      <inkml:brushProperty name="width" value="0.025" units="cm"/>
      <inkml:brushProperty name="height" value="0.025" units="cm"/>
      <inkml:brushProperty name="color" value="#E71224"/>
    </inkml:brush>
  </inkml:definitions>
  <inkml:trace contextRef="#ctx0" brushRef="#br0">228 0 8776,'-28'35'8612,"-107"119"-6109,71-90-891,96-78-1057,-7-1-873,-2-2 0,0-1 0,-2-1 0,0 0 0,-1-2 0,28-35 0,-47 52 265,-4 8 38,-14 16 71,-21 33 212,31-40-163,0 0 0,1 0-1,1 1 1,0-1 0,1 1-1,0 0 1,1 1-1,1-1 1,-1 26 0,3-39-89,0 0 0,0 0 0,0 0 1,1 0-1,-1 0 0,0 0 0,1 0 0,-1 0 1,1-1-1,-1 1 0,1 0 0,-1 0 1,1 0-1,-1-1 0,1 1 0,0 0 0,-1-1 1,1 1-1,0 0 0,0-1 0,-1 1 1,1-1-1,0 1 0,0-1 0,0 0 0,0 1 1,0-1-1,0 0 0,0 0 0,-1 1 1,1-1-1,0 0 0,0 0 0,0 0 0,0 0 1,0 0-1,0-1 0,0 1 0,0 0 1,0 0-1,0 0 0,1-1 0,0 1-6,0-1-1,0 1 1,-1-1-1,1 1 1,0-1-1,0 0 1,0 0 0,0 0-1,-1 0 1,1 0-1,0 0 1,-1 0-1,1 0 1,-1-1-1,1 1 1,-1-1-1,0 1 1,0-1 0,0 1-1,1-1 1,0-3-1,-1-1-25,0 0 0,0 0 0,-1 0 0,0 0-1,0 0 1,0 0 0,-1 0 0,0 0 0,0 0 0,-1 0 0,0 0-1,1 0 1,-2 0 0,1 1 0,-1-1 0,0 1 0,0 0-1,-4-6 1,-9-9-179,-1 0-1,-36-35 0,31 34 220,78 39 77,21 12-803,1-3-1,86 18 0,-114-37-3605,-1-7-3630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3.108"/>
    </inkml:context>
    <inkml:brush xml:id="br0">
      <inkml:brushProperty name="width" value="0.025" units="cm"/>
      <inkml:brushProperty name="height" value="0.025" units="cm"/>
      <inkml:brushProperty name="color" value="#E71224"/>
    </inkml:brush>
  </inkml:definitions>
  <inkml:trace contextRef="#ctx0" brushRef="#br0">0 1 8456,'0'0'9993,"55"21"-8936,4-19 161,11-2-418,11 0-351,8 0-353,-1 0 32,-5-4-224,-19-1-609,-15 3-608,-18 1-961,-24-1-1634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5:23.472"/>
    </inkml:context>
    <inkml:brush xml:id="br0">
      <inkml:brushProperty name="width" value="0.025" units="cm"/>
      <inkml:brushProperty name="height" value="0.025" units="cm"/>
      <inkml:brushProperty name="color" value="#E71224"/>
    </inkml:brush>
  </inkml:definitions>
  <inkml:trace contextRef="#ctx0" brushRef="#br0">44 1 10602,'0'0'5317,"-43"20"-3107,46-17-1185,34-1 705,15-1-289,22-1-192,8 0-512,12 0-481,5 0-160,-3-1-96,-12-1-1377,-15-4-1954,-17-4-3492</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2.846"/>
    </inkml:context>
    <inkml:brush xml:id="br0">
      <inkml:brushProperty name="width" value="0.025" units="cm"/>
      <inkml:brushProperty name="height" value="0.025" units="cm"/>
      <inkml:brushProperty name="color" value="#E71224"/>
    </inkml:brush>
  </inkml:definitions>
  <inkml:trace contextRef="#ctx0" brushRef="#br0">1 1 4676,'0'0'11627,"81"31"-10121,-29-26-449,9-1-449,7 0-351,3-4-193,1 0-64,-9 0-641,-11 0-864,-7 0-962,-16-4-511,-13-4-290,-16-5-4323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3.202"/>
    </inkml:context>
    <inkml:brush xml:id="br0">
      <inkml:brushProperty name="width" value="0.025" units="cm"/>
      <inkml:brushProperty name="height" value="0.025" units="cm"/>
      <inkml:brushProperty name="color" value="#E71224"/>
    </inkml:brush>
  </inkml:definitions>
  <inkml:trace contextRef="#ctx0" brushRef="#br0">1 11 6022,'0'0'6662,"61"29"-4932,-11-29-289,8 0-480,0-8-609,1 0-256,2 2-96,-8 1-128,-5 1-673,-8 1-1313,-6-3-1889</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3.856"/>
    </inkml:context>
    <inkml:brush xml:id="br0">
      <inkml:brushProperty name="width" value="0.025" units="cm"/>
      <inkml:brushProperty name="height" value="0.025" units="cm"/>
      <inkml:brushProperty name="color" value="#E71224"/>
    </inkml:brush>
  </inkml:definitions>
  <inkml:trace contextRef="#ctx0" brushRef="#br0">0 294 4516,'0'0'15818,"11"6"-14526,-11-6-1275,4 3 44,-1-1-1,1 0 0,0 0 0,-1 0 1,1-1-1,0 1 0,0-1 1,0 0-1,0 0 0,0 0 0,0 0 1,0-1-1,0 0 0,1 0 1,-1 0-1,0 0 0,0-1 0,0 0 1,0 1-1,0-2 0,0 1 1,7-3-1,20-12 17,0 0 0,-1-2-1,-1-2 1,-1 0 0,-1-2 0,-1-1 0,-1-1 0,-1-1 0,36-48 0,-57 68-64,0 0 1,0 0 0,-1-1-1,1 1 1,-1 0 0,3-11 0,-5 16-15,-1 0 1,1 0-1,0 0 1,0 0-1,0 1 1,-1-1-1,1 0 1,0 0-1,0 0 1,-1 0-1,1 0 1,0 0-1,0 0 1,-1 0 0,1 0-1,0 0 1,0 0-1,-1 0 1,1 0-1,0 0 1,0 0-1,0 0 1,-1 0-1,1 0 1,0 0-1,0 0 1,-1 0-1,1-1 1,0 1-1,0 0 1,0 0 0,-1 0-1,1 0 1,0 0-1,0-1 1,0 1-1,-1 0 1,1 0-1,0 0 1,0-1-1,0 1 1,0 0-1,0 0 1,0 0-1,0-1 1,0 1-1,-1 0 1,1 0 0,0-1-1,0 1 1,0 0-1,0 0 1,0-1-1,0 1 1,0 0-1,0 0 1,-6 6 1,0 1-1,0 0 1,0 1-1,1 0 1,0 0 0,1 0-1,0 0 1,0 0-1,0 1 1,1 0 0,-3 18-1,4-21-43,1 0-1,0 1 1,1-1 0,-1 0-1,1 1 1,1-1 0,-1 0-1,1 1 1,0-1-1,0 0 1,1 0 0,0 0-1,0 0 1,0 0 0,1 0-1,0-1 1,0 1-1,6 6 1,20 19-2846,-8-13-4183,-12-12 1253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4.212"/>
    </inkml:context>
    <inkml:brush xml:id="br0">
      <inkml:brushProperty name="width" value="0.025" units="cm"/>
      <inkml:brushProperty name="height" value="0.025" units="cm"/>
      <inkml:brushProperty name="color" value="#E71224"/>
    </inkml:brush>
  </inkml:definitions>
  <inkml:trace contextRef="#ctx0" brushRef="#br0">1 47 10602,'0'0'4228,"46"15"-2498,5-15-33,14 0-608,12 0-576,4-6-385,0-2-32,-2-1-96,-12 0-577,-15 1-672,-8 1-576,-21 0-1058,-12-1-1153</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4.553"/>
    </inkml:context>
    <inkml:brush xml:id="br0">
      <inkml:brushProperty name="width" value="0.025" units="cm"/>
      <inkml:brushProperty name="height" value="0.025" units="cm"/>
      <inkml:brushProperty name="color" value="#E71224"/>
    </inkml:brush>
  </inkml:definitions>
  <inkml:trace contextRef="#ctx0" brushRef="#br0">62 0 6054,'0'0'5012,"11"2"-3154,38 6-470,-13-3 171,-1 2 0,49 14 0,-82-20-1520,0-1 1,0 1 0,0-1 0,0 1 0,-1-1 0,1 1-1,0 0 1,-1 0 0,1 0 0,0 0 0,-1 0 0,1 0-1,-1 0 1,0 0 0,1 1 0,-1-1 0,0 1 0,0-1-1,0 1 1,0-1 0,0 1 0,0 0 0,0-1 0,0 1-1,-1 0 1,1 0 0,-1-1 0,1 1 0,-1 0 0,0 0-1,0 0 1,0 0 0,0 0 0,0 0 0,0-1 0,0 1-1,-1 0 1,1 0 0,-1 0 0,1 0 0,-1-1 0,0 1-1,1 0 1,-1-1 0,0 1 0,0 0 0,-2 1 0,-3 6 110,-1 0 1,-1-1 0,0 0 0,0 0 0,-1-1 0,-12 9 0,-13 6 235,-41 19 0,45-25 200,0 0 0,-35 28 0,65-44-583,0 0 0,-1 0 0,1 0 1,0 0-1,0 0 0,0 1 0,-1-1 0,1 0 0,0 0 0,0 0 0,0 0 0,0 0 0,0 0 1,-1 1-1,1-1 0,0 0 0,0 0 0,0 0 0,0 0 0,0 1 0,0-1 0,0 0 1,0 0-1,0 0 0,0 0 0,-1 1 0,1-1 0,0 0 0,0 0 0,0 0 0,0 1 0,0-1 1,0 0-1,0 0 0,1 0 0,-1 1 0,0-1 0,0 0 0,0 0 0,0 0 0,0 0 0,0 1 1,0-1-1,0 0 0,0 0 0,0 0 0,1 0 0,-1 1 0,0-1 0,0 0 0,0 0 0,0 0 1,1 0-1,-1 0 0,0 0 0,0 0 0,0 1 0,0-1 0,1 0 0,-1 0 0,0 0 0,21 3 66,28-3-4,191-29-2179,-82-1-3924,-76 13-1334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7.155"/>
    </inkml:context>
    <inkml:brush xml:id="br0">
      <inkml:brushProperty name="width" value="0.025" units="cm"/>
      <inkml:brushProperty name="height" value="0.025" units="cm"/>
      <inkml:brushProperty name="color" value="#E71224"/>
    </inkml:brush>
  </inkml:definitions>
  <inkml:trace contextRef="#ctx0" brushRef="#br0">22 72 4164,'-21'-3'5463,"24"0"-2162,37-3-984,-32 5-2257,81-8 1315,-49 7-1492,-1-2 0,0-2 0,71-20 1,-109 26 17,-1 0 11,0 0 1,0 0-1,1 0 1,-1 0-1,0 0 1,0 0-1,1 0 1,-1 0-1,0 0 1,0 0-1,1 0 1,-1 0-1,0 0 1,0 0-1,0 0 1,1 0-1,-1 0 1,0 0-1,0 0 1,1 0-1,-1 0 1,0 0-1,0 0 1,0-1-1,1 1 1,-1 0-1,0 0 1,0 0-1,0 0 1,0-1-1,1 1 1,-1 0-1,0 0 1,0 0-1,0 0 1,0-1-1,0 1 1,0 0-1,0 0 1,1-1-1,-1 1 1,0 0-1,0 0 1,0-1-1,0 1 1,0 0-1,0 0 1,0 0-1,0-1 1,0 1-1,0 0 1,0 0-1,-1-1 1,1 1-1,0 0 1,0 0-1,0-1 1,0 1-1,0 0 1,-17-3-3762</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47.484"/>
    </inkml:context>
    <inkml:brush xml:id="br0">
      <inkml:brushProperty name="width" value="0.025" units="cm"/>
      <inkml:brushProperty name="height" value="0.025" units="cm"/>
      <inkml:brushProperty name="color" value="#E71224"/>
    </inkml:brush>
  </inkml:definitions>
  <inkml:trace contextRef="#ctx0" brushRef="#br0">97 1 5029,'0'0'8920,"-3"8"-7607,0-2-1028,2-4-202,0 0-1,-1 1 1,1-1-1,1 0 0,-1 1 1,0-1-1,0 1 0,1-1 1,0 1-1,-1 0 1,1-1-1,0 1 0,0-1 1,0 1-1,1-1 0,-1 1 1,1 0-1,-1-1 1,3 5-1,2 12 247,-1 0 0,0 0 0,-1 0 0,-1 1 0,-1-1 0,-1 1 0,-4 36 0,2-22 12,-2 7 110,-2-1 0,-2 1 0,-2-1 0,-17 48 0,-13 49-79,39-136-370,1 1 0,-1-1 0,1 1 0,-1-1 0,1 1 0,-1-1 0,1 1 0,0-1 1,0 1-1,0 0 0,0-1 0,0 1 0,0-1 0,0 1 0,1-1 0,-1 1 0,0-1 0,1 1 0,0-1 0,-1 1 0,1-1 0,0 1 1,-1-1-1,1 0 0,0 1 0,0-1 0,0 0 0,0 0 0,0 0 0,1 0 0,-1 0 0,2 1 0,1 0 14,1-1-1,0-1 1,0 1 0,0 0-1,0-1 1,1 0-1,-1 0 1,0-1 0,5-1-1,23-4-13,-1-1-1,-1-2 0,56-23 1,-21 7-670,-30 12 14,114-44-5835,-109 36-173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4.944"/>
    </inkml:context>
    <inkml:brush xml:id="br0">
      <inkml:brushProperty name="width" value="0.025" units="cm"/>
      <inkml:brushProperty name="height" value="0.025" units="cm"/>
    </inkml:brush>
  </inkml:definitions>
  <inkml:trace contextRef="#ctx0" brushRef="#br0">4 200 7719,'-1'-13'1906,"0"-3"-1534,0 3 781,0 0 1,1-1-1,3-23 1,-2 32-807,0 1 1,0 0-1,0 0 1,0 0 0,1 1-1,-1-1 1,1 0-1,0 0 1,0 1-1,1-1 1,-1 1 0,1 0-1,-1 0 1,1 0-1,0 0 1,0 0 0,0 0-1,6-3 1,-2 3-55,0-1 0,0 1 0,0 0 0,1 1 0,-1-1 1,1 2-1,-1-1 0,1 1 0,0 0 0,0 0 0,0 1 1,0 0-1,-1 1 0,1 0 0,0 0 0,8 3 0,-12-3-281,1 0-1,-1 1 1,0-1-1,0 1 1,0 0-1,0 1 1,0-1-1,-1 1 1,1 0-1,-1 0 1,1 0-1,-1 0 1,0 0-1,0 1 1,0-1-1,-1 1 1,0 0-1,1 0 1,-1 0-1,0 0 1,-1 0-1,1 0 1,-1 1-1,0-1 1,0 0-1,0 1 1,0-1-1,-1 8 1,0-5-14,0 0 0,-1 0 0,0 0 0,0 0 0,0-1 0,-1 1 0,0 0 0,-1-1 0,1 0 0,-6 10 1,-42 53 86,5-9 75,44-59-154,0 0-1,1 0 1,-1 0-1,0 0 1,0 0-1,1 0 1,-1 0 0,1 0-1,-1 0 1,1 0-1,-1 0 1,1 0 0,-1 1-1,1-1 1,0 0-1,0 0 1,0 0-1,0 1 1,0-1 0,0 0-1,0 0 1,0 0-1,0 1 1,0-1-1,1 0 1,-1 0 0,0 0-1,1 0 1,-1 0-1,1 1 1,-1-1 0,1 0-1,0 0 1,0 0-1,-1 0 1,1-1-1,0 1 1,0 0 0,0 0-1,0 0 1,0-1-1,0 1 1,0 0 0,0-1-1,0 1 1,0-1-1,0 1 1,0-1-1,1 0 1,-1 1 0,2-1-1,9 2 26,0 0 1,0-2-1,0 1 0,17-2 0,-11 0 19,-4 0-49,-1 0-1,0-1 1,0 0-1,0-1 0,0 0 1,-1-1-1,1-1 1,-1 0-1,12-7 0,-16 8-1,-1 0 0,0-1 0,0 0-1,0 0 1,0 0 0,-1-1 0,0 0-1,0 0 1,-1-1 0,0 0 0,0 0-1,0 0 1,-1 0 0,0-1 0,4-9-1,-38 54 157,24-25 102,-1 0 0,2 0 0,0 0-1,0 1 1,1-1 0,1 1 0,0 0-1,1 0 1,-1 20 0,3-32-244,0 0 0,0-1-1,1 1 1,-1 0 0,0-1 0,0 1 0,1 0-1,-1-1 1,0 1 0,1 0 0,-1-1 0,1 1-1,-1-1 1,1 1 0,-1-1 0,1 1 0,-1-1-1,1 1 1,-1-1 0,1 0 0,0 1 0,-1-1-1,1 0 1,0 0 0,-1 1 0,1-1 0,0 0-1,-1 0 1,1 0 0,0 0 0,0 0 0,-1 0-1,1 0 1,0 0 0,-1 0 0,1 0 0,0 0-1,0 0 1,-1 0 0,1-1 0,0 1 0,-1 0-1,2-1 1,1 0-16,0 0 0,0 0 0,0 0 0,0 0 1,0 0-1,0-1 0,0 0 0,-1 1 0,5-4 0,-2-1-757,0-1 0,0 0 0,-1 0 0,8-14 0,4-35-9902,-13 19-2454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0.179"/>
    </inkml:context>
    <inkml:brush xml:id="br0">
      <inkml:brushProperty name="width" value="0.025" units="cm"/>
      <inkml:brushProperty name="height" value="0.025" units="cm"/>
      <inkml:brushProperty name="color" value="#E71224"/>
    </inkml:brush>
  </inkml:definitions>
  <inkml:trace contextRef="#ctx0" brushRef="#br0">172 16 5894,'0'0'10303,"-9"-4"-10084,7 3-211,-1-1 2,0 1 1,0 0-1,0-1 0,0 1 0,0 0 0,0 1 0,-1-1 1,1 0-1,0 1 0,0 0 0,0 0 0,-1 0 0,1 0 0,0 0 1,0 1-1,0-1 0,-1 1 0,1 0 0,0 0 0,0 0 1,0 0-1,0 1 0,0-1 0,1 1 0,-1 0 0,-4 3 0,-3 4 281,1 1 0,0 0 0,0 1-1,-9 14 1,16-21-197,0-1-1,-1 1 1,1-1 0,1 1 0,-1 0-1,1-1 1,-1 1 0,1 0 0,0 0 0,1 0-1,-1 0 1,1 0 0,-1 1 0,1-1-1,0 0 1,1 0 0,-1 0 0,2 6 0,-1-9-79,0 1 1,1-1 0,-1 1 0,1-1 0,-1 0-1,0 1 1,1-1 0,0 0 0,-1 0 0,1 0 0,0 0-1,0 0 1,-1 0 0,1-1 0,0 1 0,0-1 0,0 1-1,0-1 1,0 0 0,0 0 0,3 1 0,48-1 169,-48-1-163,7 0 6,-1-1 0,1 0 0,0-1 0,-1 0 0,1-1 0,-1-1 0,0 0 0,11-6 0,-16 7-12,1 0 1,-1 0-1,0 0 0,0 0 1,0-1-1,0 0 0,-1-1 0,0 1 1,0-1-1,-1 0 0,1 0 1,-1 0-1,6-14 0,-13 15 433,-8 7-332,-10 8-128,19-8-4,0-1-1,-1 1 1,1 0-1,0 1 1,0-1 0,1 0-1,-1 1 1,0-1-1,1 1 1,-1-1-1,1 1 1,0 0-1,0-1 1,0 1-1,0 0 1,0 0-1,1 0 1,-1 0-1,1 0 1,0 0-1,0 0 1,0 0 0,0 0-1,1-1 1,-1 1-1,1 0 1,-1 0-1,1 0 1,0 0-1,0 0 1,1-1-1,-1 1 1,0-1-1,1 1 1,0-1-1,-1 1 1,1-1-1,0 0 1,0 0 0,0 0-1,1 0 1,-1 0-1,0 0 1,1-1-1,-1 1 1,1-1-1,0 1 1,3 0-1,4 1-907,0 0-1,0-1 1,0-1-1,1 0 1,-1 0-1,16-1 1,25-1-6845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2.682"/>
    </inkml:context>
    <inkml:brush xml:id="br0">
      <inkml:brushProperty name="width" value="0.025" units="cm"/>
      <inkml:brushProperty name="height" value="0.025" units="cm"/>
      <inkml:brushProperty name="color" value="#E71224"/>
    </inkml:brush>
  </inkml:definitions>
  <inkml:trace contextRef="#ctx0" brushRef="#br0">99 37 4228,'4'-10'245,"2"-9"5225,-4 12-634,-8 19-4016,-21 52 184,6-15-321,-19 62 0,36-94-618,0-1 0,1 1-1,1 0 1,0 0-1,1 0 1,1 0 0,0 0-1,4 18 1,-4-32-169,1 0-1,0 0 1,0 0 0,0 0 0,0-1 0,0 1-1,1 0 1,-1 0 0,1-1 0,0 1-1,-1-1 1,1 1 0,1-1 0,-1 0-1,3 3 1,-2-3-387,1 0 0,-1 0 0,0 0 0,1-1 0,0 1 0,-1-1 0,1 0 0,0 0 0,0 0 0,0 0 0,-1-1 0,1 1 0,0-1 0,0 0 0,0 0 0,0-1 0,0 1 0,4-2 0,12-5-3956</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3.027"/>
    </inkml:context>
    <inkml:brush xml:id="br0">
      <inkml:brushProperty name="width" value="0.025" units="cm"/>
      <inkml:brushProperty name="height" value="0.025" units="cm"/>
      <inkml:brushProperty name="color" value="#E71224"/>
    </inkml:brush>
  </inkml:definitions>
  <inkml:trace contextRef="#ctx0" brushRef="#br0">22 0 8136,'0'0'7329,"-1"13"-6731,-3 29-126,-12 169 3946,16-211-4388,0 0-1,0 1 1,0-1 0,0 1-1,0-1 1,0 1 0,0-1-1,0 0 1,0 1 0,0-1-1,0 1 1,0-1-1,0 1 1,0-1 0,1 0-1,-1 1 1,0-1 0,0 0-1,1 1 1,-1-1 0,0 1-1,0-1 1,1 0-1,-1 0 1,0 1 0,1-1-1,-1 0 1,0 0 0,1 1-1,-1-1 1,1 0 0,-1 0-1,0 0 1,1 0-1,-1 1 1,1-1 0,-1 0-1,1 0 1,0 0 0,21-8 470,19-20-163,-4-2-613,0-2 0,-2-1 0,51-63-1,-87 91-4081,-9 6 149,6 0 2585,-15 3-6308</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3.386"/>
    </inkml:context>
    <inkml:brush xml:id="br0">
      <inkml:brushProperty name="width" value="0.025" units="cm"/>
      <inkml:brushProperty name="height" value="0.025" units="cm"/>
      <inkml:brushProperty name="color" value="#E71224"/>
    </inkml:brush>
  </inkml:definitions>
  <inkml:trace contextRef="#ctx0" brushRef="#br0">1 1 7431,'0'0'9545,"32"48"-7975,-17-39-289,6 2-641,-3 0-544,6 1 33,-5 1-578,-1-4-704,-1-2-1666,-5-5-3298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3.714"/>
    </inkml:context>
    <inkml:brush xml:id="br0">
      <inkml:brushProperty name="width" value="0.025" units="cm"/>
      <inkml:brushProperty name="height" value="0.025" units="cm"/>
      <inkml:brushProperty name="color" value="#E71224"/>
    </inkml:brush>
  </inkml:definitions>
  <inkml:trace contextRef="#ctx0" brushRef="#br0">1 27 13613,'0'0'6086,"74"8"-5606,-37-8-320,-1-5-96,4 0-128,-7 0-448,-5 2-673,-6-2-1410,-9 1-1280,-6-3-1122</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4.058"/>
    </inkml:context>
    <inkml:brush xml:id="br0">
      <inkml:brushProperty name="width" value="0.025" units="cm"/>
      <inkml:brushProperty name="height" value="0.025" units="cm"/>
      <inkml:brushProperty name="color" value="#E71224"/>
    </inkml:brush>
  </inkml:definitions>
  <inkml:trace contextRef="#ctx0" brushRef="#br0">0 1 5958,'0'0'12844,"0"56"-11915,0-30-705,0 2-96,0-1-128,0-2 32,6-2-480,3-4-673,-2-3-33,0-7-671,4-6-1378,-2-3-1474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4.385"/>
    </inkml:context>
    <inkml:brush xml:id="br0">
      <inkml:brushProperty name="width" value="0.025" units="cm"/>
      <inkml:brushProperty name="height" value="0.025" units="cm"/>
      <inkml:brushProperty name="color" value="#E71224"/>
    </inkml:brush>
  </inkml:definitions>
  <inkml:trace contextRef="#ctx0" brushRef="#br0">59 8 3235,'0'0'11280,"8"-2"-10719,-6 1-436,0 0 1,1 0 0,-1 0 0,0 1 0,1-1 0,-1 1 0,1-1 0,-1 1-1,1 0 1,-1 0 0,1 0 0,-1 1 0,0-1 0,1 1 0,-1-1-1,1 1 1,-1 0 0,0 0 0,1 0 0,-1 0 0,0 0 0,0 0 0,0 1-1,0-1 1,0 1 0,0-1 0,0 1 0,-1 0 0,1 0 0,0 0-1,-1 0 1,1 0 0,-1 0 0,0 0 0,0 0 0,0 0 0,0 1 0,0-1-1,-1 0 1,1 1 0,0-1 0,-1 1 0,0-1 0,0 4 0,7 82 1247,-4-68-1129,-1 1-1,-1 0 1,0 0-1,-2 0 1,-4 29-1,2-42-93,0-1-1,0 0 0,-1 0 1,1 0-1,-2-1 1,1 0-1,-1 1 0,0-1 1,0-1-1,0 1 1,-8 5-1,8-6-193,-1-1 0,1 1-1,-1-1 1,1-1 0,-1 1 0,0-1 0,0 0 0,-1 0 0,1-1-1,-1 0 1,1 0 0,-1 0 0,-7 0 0,14-3-253,-1 1 0,1-1 0,-1 0-1,1 0 1,-1 0 0,1 0 0,0 0 0,-1 0 0,1 0 0,0 0 0,0 0 0,0 0 0,-1 0 0,1 0 0,0 0 0,0 0-1,1 0 1,-1 0 0,0 0 0,0 1 0,1-3 0,-1 1-337,3-16-5702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5.228"/>
    </inkml:context>
    <inkml:brush xml:id="br0">
      <inkml:brushProperty name="width" value="0.025" units="cm"/>
      <inkml:brushProperty name="height" value="0.025" units="cm"/>
      <inkml:brushProperty name="color" value="#E71224"/>
    </inkml:brush>
  </inkml:definitions>
  <inkml:trace contextRef="#ctx0" brushRef="#br0">0 61 3459,'0'0'6465,"2"-8"-4330,-2 1-1433,0 5-463,0-1 0,0 0-1,0 1 1,1-1-1,-1 1 1,1-1 0,-1 1-1,1 0 1,0-1 0,0 1-1,0-1 1,0 1 0,1 0-1,1-3 1,-2 4-161,-1 1 0,0-1 0,1 1 0,-1 0 0,1-1 0,-1 1 0,1-1 0,-1 1 0,1 0 0,0-1 0,-1 1 0,1 0 0,-1 0 0,1-1 0,0 1 0,-1 0 0,1 0 0,0 0 0,-1 0 0,1 0 0,-1 0 0,1 0 0,0 0 0,-1 0 0,1 0 0,0 0 0,-1 1 0,1-1 0,0 0 0,-1 0 0,1 0 0,-1 1 0,1-1 0,-1 0 0,1 1 0,-1-1 0,1 1 0,-1-1 0,1 0 0,-1 1 0,1-1 0,-1 1 0,1 0 0,-1-1 0,0 1 0,0-1 0,1 1 0,-1-1 0,0 1 0,1 1 0,11 31 636,-3 126 914,-8-157-1621,0-1-1,-1 0 0,1 0 1,0 0-1,0 0 0,0 1 1,0-2-1,0 1 0,0 0 1,0 0-1,0 0 0,0 0 1,0 0-1,1-1 0,-1 1 1,0-1-1,1 1 0,-1-1 0,0 1 1,1-1-1,-1 0 0,0 0 1,1 1-1,-1-1 0,1 0 1,-1 0-1,2-1 0,42-2-33,-31 0-274,-1-1 1,0 0-1,17-9 1,-21 8 125,1 1 0,-1 0 1,1 1-1,0 0 0,1 0 1,-1 1-1,12-1 0,-21 3 182,-1 0 0,0 1 0,1-1 0,-1 0 0,1 0 0,-1 1 0,0-1-1,1 0 1,-1 1 0,0-1 0,1 0 0,-1 1 0,0-1 0,1 1 0,-1-1 0,0 1 0,0-1 0,1 0 0,-1 1 0,0-1-1,0 1 1,0-1 0,0 1 0,0-1 0,0 1 0,0-1 0,0 1 0,0-1 0,0 1 0,0-1 0,0 1 0,0-1-1,0 1 1,0-1 0,0 1 0,-1-1 0,1 0 0,0 1 0,0-1 0,-1 1 0,1-1 0,0 0 0,0 1 0,-1 0 0,-13 23 599,10-19-533,0 0-1,-1-1 1,0 1-1,0-1 0,0-1 1,0 1-1,0 0 1,-1-1-1,0 0 0,0-1 1,0 1-1,0-1 1,0 0-1,0-1 1,0 1-1,-1-1 0,1-1 1,-1 1-1,1-1 1,0 0-1,-1 0 0,-8-2 1,14 1-155,0 1 0,0-1 0,0 1 0,0-1 0,0 1 0,0-1 0,0 0 0,0 1 0,0-1 0,0 0 0,0 0 1,0 0-1,0 1 0,1-1 0,-1 0 0,0 0 0,1 0 0,-1 0 0,1-1 0,-1 1 0,1 0 0,0 0 0,-1 0 0,1-2 0,0 2-275,0 0-1,-1 0 0,1 0 0,0 1 1,0-1-1,1 0 0,-1 0 1,0 0-1,0 0 0,0 0 0,1 0 1,-1 0-1,0 0 0,1 1 1,-1-1-1,1 0 0,-1 0 0,1 0 1,-1 1-1,1-1 0,-1 0 1,1 1-1,0-1 0,0 0 0,-1 1 1,1-1-1,0 1 0,0-1 1,1 0-1,7-3-4788</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5.571"/>
    </inkml:context>
    <inkml:brush xml:id="br0">
      <inkml:brushProperty name="width" value="0.025" units="cm"/>
      <inkml:brushProperty name="height" value="0.025" units="cm"/>
      <inkml:brushProperty name="color" value="#E71224"/>
    </inkml:brush>
  </inkml:definitions>
  <inkml:trace contextRef="#ctx0" brushRef="#br0">0 22 4837,'0'0'16079,"51"31"-15086,-10-30-673,6-1-256,5 0 0,-1 0-32,-3 0-352,-4-5-577,-5-2-544,-5-3-1026,-3-4-1985,-11-3-2530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6:56.906"/>
    </inkml:context>
    <inkml:brush xml:id="br0">
      <inkml:brushProperty name="width" value="0.025" units="cm"/>
      <inkml:brushProperty name="height" value="0.025" units="cm"/>
      <inkml:brushProperty name="color" value="#E71224"/>
    </inkml:brush>
  </inkml:definitions>
  <inkml:trace contextRef="#ctx0" brushRef="#br0">211 76 4260,'5'-3'8649,"-5"-4"-5192,0 7-3403,0-1 1,-1 1-1,1-1 1,0 0-1,-1 1 1,1-1-1,-1 1 1,1-1-1,-1 1 1,0-1-1,1 1 0,-1 0 1,1-1-1,-1 1 1,0 0-1,1-1 1,-1 1-1,0 0 1,1 0-1,-1-1 1,0 1-1,1 0 1,-1 0-1,0 0 1,-1 0-1,-7 1 108,-1 0-1,1 1 1,0 0-1,-1 0 0,1 1 1,0 0-1,0 1 1,1 0-1,-1 0 1,1 1-1,0 0 1,-12 10-1,14-10-21,0 0 0,0 0 0,0 0 0,1 1 0,0 0 0,0 0 0,1 0 0,-1 1 0,1-1 0,1 1 0,-1 0 0,1 0 0,1 0 0,-1 1 0,1-1 0,-1 9 0,3-15-132,0 1 0,0 0 1,0-1-1,1 1 0,-1 0 0,0-1 0,1 1 0,-1-1 1,1 1-1,0-1 0,-1 1 0,1-1 0,0 0 0,0 1 0,0-1 1,0 0-1,0 0 0,0 1 0,0-1 0,1 0 0,-1 0 1,0 0-1,1 0 0,-1-1 0,1 1 0,-1 0 0,1 0 1,-1-1-1,1 1 0,-1-1 0,1 0 0,-1 1 0,1-1 1,0 0-1,-1 0 0,1 0 0,0 0 0,1 0 0,6 0 18,1 0 1,-1-1-1,0 1 0,1-2 0,15-3 0,5-7-13,0-1-1,0-2 1,-1 0-1,-1-2 0,0-1 1,-2-2-1,0 0 1,31-32-1,-54 48-19,2 0 5,-1 0-1,1 0 1,-1-1 0,0 0 0,0 1-1,-1-2 1,0 1 0,0 0 0,0-1-1,2-6 1,-5 12 4,0-1 0,0 1 0,0 0-1,0-1 1,0 1 0,0 0 0,0-1 0,-1 1-1,1 0 1,0-1 0,0 1 0,0 0 0,0 0-1,-1-1 1,1 1 0,0 0 0,0 0-1,-1-1 1,1 1 0,0 0 0,-1 0 0,1 0-1,0-1 1,-1 1 0,1 0 0,0 0 0,-1 0-1,1 0 1,0 0 0,-1 0 0,1 0 0,0 0-1,-1 0 1,1 0 0,0 0 0,-1 0-1,1 0 1,0 0 0,-1 0 0,1 0 0,-1 0-1,1 0 1,0 0 0,0 1 0,-1-1 0,1 0-1,-20 6 123,14-3-110,0 1-1,0 0 0,0 0 0,1 0 0,-1 1 0,1 0 0,0 0 0,1 0 0,-1 1 0,1-1 0,0 1 0,0 0 0,1 0 0,0 1 0,0-1 0,-3 12 1,5-15-34,0 0 1,0 1 0,0-1-1,1 1 1,-1-1 0,1 1-1,0-1 1,0 1 0,1-1-1,-1 1 1,1-1 0,0 1 0,-1-1-1,1 0 1,1 1 0,-1-1-1,0 0 1,1 0 0,0 0-1,0 0 1,0 0 0,0 0-1,0-1 1,0 1 0,1-1-1,-1 1 1,1-1 0,0 0 0,0 0-1,0 0 1,0 0 0,0 0-1,0-1 1,6 2 0,1 1-941,1-2 1,-1 1-1,0-2 0,1 1 1,-1-2-1,1 1 1,14-2-1,33-3-10987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5.317"/>
    </inkml:context>
    <inkml:brush xml:id="br0">
      <inkml:brushProperty name="width" value="0.025" units="cm"/>
      <inkml:brushProperty name="height" value="0.025" units="cm"/>
    </inkml:brush>
  </inkml:definitions>
  <inkml:trace contextRef="#ctx0" brushRef="#br0">0 0 15663,'0'0'10314,"65"38"-11403,-43-30-1442,-6-3-1857,-2-1-3908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42.269"/>
    </inkml:context>
    <inkml:brush xml:id="br0">
      <inkml:brushProperty name="width" value="0.025" units="cm"/>
      <inkml:brushProperty name="height" value="0.025" units="cm"/>
      <inkml:brushProperty name="color" value="#E71224"/>
    </inkml:brush>
  </inkml:definitions>
  <inkml:trace contextRef="#ctx0" brushRef="#br0">182 98 5381,'0'0'6737,"2"-9"-4868,0-2-1260,3-31 1680,-5 41-2260,1 0 1,-1-1-1,0 1 0,-1-1 0,1 1 0,0 0 0,0-1 0,-1 1 0,1-1 1,0 1-1,-1 0 0,0-1 0,1 1 0,-1 0 0,0 0 0,1 0 1,-1 0-1,0-1 0,0 1 0,0 0 0,0 0 0,0 0 0,0 1 0,0-1 1,-2-1-1,0 1 47,1 0 0,-1 1 0,1-1 0,-1 1 0,0-1 0,1 1 1,-1 0-1,0 0 0,1 0 0,-1 0 0,0 1 0,-3 0 0,-3 1 100,0 1-1,1 0 0,-1 0 0,1 1 0,0 0 1,-13 9-1,16-10-169,0 0 0,0 1 0,1 0 0,-1 0 0,1 0 0,0 0 1,0 1-1,1 0 0,0 0 0,-1 0 0,2 0 0,-1 0 0,0 1 0,1-1 0,0 1 0,1-1 1,-1 1-1,1 0 0,0 0 0,0 0 0,1-1 0,-1 1 0,2 0 0,-1 0 0,0 0 0,1 0 1,0 0-1,1 0 0,-1-1 0,1 1 0,0-1 0,1 1 0,-1-1 0,7 11 0,-2-5-2,-1 2-1,-1-1 0,0 1 0,-1-1 0,0 1 1,-1 0-1,0 1 0,-1-1 0,-1 1 0,0 24 1,0-19-13,5 75 219,-5 0 0,-15 145 0,13-233-183,-1 6-33,0 1 0,1 0 0,1 18 0,1-28 47,-1 0 0,0 0-1,1 0 1,0 0 0,0 0-1,-1 0 1,2-1 0,-1 1-1,0 0 1,0-1 0,1 1-1,0-1 1,-1 1 0,1-1-1,0 0 1,0 1 0,0-1-1,1 0 1,3 3 0,8 3 201,-1 0 0,1 0 0,0-2 0,1 1-1,18 4 1,-24-9-397,1-1-1,-1 0 0,1 0 0,-1-1 1,1 0-1,-1 0 0,0-1 0,1-1 1,-1 1-1,11-5 0,44-16-4963,-32 7-892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43.339"/>
    </inkml:context>
    <inkml:brush xml:id="br0">
      <inkml:brushProperty name="width" value="0.025" units="cm"/>
      <inkml:brushProperty name="height" value="0.025" units="cm"/>
      <inkml:brushProperty name="color" value="#E71224"/>
    </inkml:brush>
  </inkml:definitions>
  <inkml:trace contextRef="#ctx0" brushRef="#br0">16 40 4773,'-2'-1'571,"1"-1"0,-1 1 0,1-1 1,0 0-1,-1 1 0,1-1 0,0 0 1,0 0-1,1 0 0,-1 0 0,0 0 1,1 0-1,-1 0 0,0-4 0,9-2 3641,13 10-3161,35 18 20,-32-11-906,1-1 0,-1-1 0,1-1 0,48 5-1,-73-10-158,1-1-1,-1 0 0,1 0 1,-1 0-1,1 0 0,-1 0 1,1 1-1,-1-1 0,1 0 0,-1 1 1,1-1-1,-1 0 0,1 1 1,-1-1-1,1 0 0,-1 1 1,0-1-1,1 1 0,-1-1 0,0 1 1,1-1-1,-1 1 0,0-1 1,0 1-1,1-1 0,-1 1 1,0-1-1,0 1 0,0 0 1,0-1-1,0 1 0,0-1 0,0 1 1,0-1-1,0 1 0,0 0 1,0-1-1,0 1 0,0 0 1,-8 32 73,3-13-50,5 7-4,1 0 1,1 0 0,2 0-1,0 0 1,15 45-1,-9-32-8,9 58 0,-11-26 38,13 207 482,-21-275-449,-1 1-1,1-1 1,-1 1 0,0-1-1,0 1 1,0-1-1,-1 0 1,1 1 0,-1-1-1,0 0 1,0 0-1,-1 0 1,1 0 0,-1-1-1,0 1 1,0-1-1,0 1 1,0-1 0,-1 0-1,1 0 1,-1-1-1,0 1 1,0-1 0,0 1-1,0-1 1,0-1-1,0 1 1,0 0 0,-1-1-1,-6 1 1,-10 3 211,0-2 0,0-1 0,0 0 1,0-1-1,-26-3 0,30-1-301,15-2-2031,21-9-4110,-9 8 4237,10-9-4703</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43.982"/>
    </inkml:context>
    <inkml:brush xml:id="br0">
      <inkml:brushProperty name="width" value="0.025" units="cm"/>
      <inkml:brushProperty name="height" value="0.025" units="cm"/>
      <inkml:brushProperty name="color" value="#E71224"/>
    </inkml:brush>
  </inkml:definitions>
  <inkml:trace contextRef="#ctx0" brushRef="#br0">1 43 7495,'0'0'12204,"9"-7"-11558,-7 5-605,41-25 642,-42 26-659,1 0 0,-1 0 0,1 1 0,0-1 0,-1 0 0,1 1-1,0-1 1,-1 1 0,1 0 0,0-1 0,0 1 0,0 0 0,-1 0 0,1 0 0,0 0-1,0 1 1,0-1 0,-1 0 0,1 1 0,0-1 0,0 1 0,-1 0 0,1-1 0,0 1-1,-1 0 1,1 0 0,-1 0 0,1 0 0,2 3 0,-3-2-16,0 0 1,1-1-1,-1 1 1,0 0-1,0 1 0,0-1 1,0 0-1,0 0 0,-1 0 1,1 0-1,-1 1 1,1-1-1,-1 0 0,0 1 1,0-1-1,0 0 1,0 1-1,0-1 0,0 0 1,-1 0-1,1 1 1,-1-1-1,0 0 0,1 0 1,-1 0-1,0 0 0,-3 4 1,-2 3 88,-1-1 1,1 1-1,-2-2 1,-15 14-1,-4 5 825,27-26-911,0 1 1,-1-1-1,1 0 0,0 0 0,0 1 0,0-1 1,-1 0-1,1 0 0,0 1 0,0-1 1,0 0-1,0 1 0,0-1 0,-1 0 0,1 1 1,0-1-1,0 0 0,0 1 0,0-1 0,0 0 1,0 1-1,0-1 0,0 0 0,0 1 1,0-1-1,0 0 0,1 1 0,-1-1 0,0 0 1,0 1-1,0-1 0,0 0 0,0 0 1,1 1-1,-1-1 0,0 0 0,0 1 0,0-1 1,1 0-1,17 8 140,32-3-170,-42-5 57,76 5-1564,-27-4-2580,-8-1-3196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52.951"/>
    </inkml:context>
    <inkml:brush xml:id="br0">
      <inkml:brushProperty name="width" value="0.025" units="cm"/>
      <inkml:brushProperty name="height" value="0.025" units="cm"/>
      <inkml:brushProperty name="color" value="#E71224"/>
    </inkml:brush>
  </inkml:definitions>
  <inkml:trace contextRef="#ctx0" brushRef="#br0">0 13 8296,'0'0'11750,"14"0"-11072,61-1-290,165-10 62,-239 11-431,-1 0 1,1 0-1,0 0 1,-1 0-1,1 0 0,0 0 1,-1 0-1,1 1 1,0-1-1,-1 0 1,1 0-1,0 1 1,-1-1-1,1 0 1,-1 1-1,1-1 0,-1 1 1,1-1-1,-1 1 1,1-1-1,-1 1 1,0-1-1,1 1 1,-1-1-1,0 1 1,1 1-1,8 25 287,-1 42-21,-7-53-195,10 63 75,41 145 1,-29-135-134,-19-71 136,-2 1 1,0-1-1,0 1 0,-2-1 0,-2 27 0,1-41-43,0-1-1,-1 1 1,1 0 0,-1 0-1,1-1 1,-1 1 0,0-1-1,0 1 1,-1-1-1,1 0 1,-1 0 0,1 0-1,-1 0 1,0 0-1,0-1 1,-1 1 0,1-1-1,0 0 1,-1 0 0,1 0-1,-7 2 1,-7 3 206,0 0 1,0-2-1,-24 6 1,9-6-129,-1-1 0,-55-1-1,52-2-196,-62 8-1,88-5-1022,15 0-2172,22-4-4584,-1-14-3374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54.032"/>
    </inkml:context>
    <inkml:brush xml:id="br0">
      <inkml:brushProperty name="width" value="0.025" units="cm"/>
      <inkml:brushProperty name="height" value="0.025" units="cm"/>
      <inkml:brushProperty name="color" value="#E71224"/>
    </inkml:brush>
  </inkml:definitions>
  <inkml:trace contextRef="#ctx0" brushRef="#br0">235 68 4676,'5'-3'830,"0"0"0,0 0 0,0 0 0,0 0-1,-1-1 1,0 0 0,1 0 0,-1 0 0,5-9-1,12-10 6787,-40 28-5689,-9 11-1466,0 1 0,1 1-1,1 1 1,0 2-1,2 1 1,-40 45 0,56-58-463,1 1 1,1 0-1,0 0 1,0 0 0,1 1-1,0 0 1,0 0-1,2 0 1,-1 1-1,1-1 1,1 1 0,0 0-1,1 0 1,0 0-1,1 0 1,0-1-1,1 1 1,0 0 0,1 0-1,0 0 1,1-1-1,1 1 1,-1-1 0,2 0-1,-1 0 1,2 0-1,-1-1 1,2 0-1,13 18 1,-15-22-104,0 0 1,-1 0-1,1 0 1,-2 0-1,1 1 0,-1-1 1,1 1-1,-2 0 1,4 12-1,-5-14 102,-1 1-1,0-1 1,0 1-1,0-1 1,0 1-1,-1-1 1,0 1-1,0-1 1,-1 1-1,1-1 1,-1 0 0,0 0-1,-6 10 1,-7 11 24,4-8-20,2 1 1,-11 25 0,18-40 0,1 1 0,-1 0-1,1 0 1,0 0 0,0 0 0,0 1 0,1-1-1,0 0 1,0 0 0,0 0 0,1 0 0,0 0-1,0 0 1,3 9 0,-2-11-2,0 0 1,0 0-1,1 0 1,-1 0-1,1 0 0,0-1 1,-1 1-1,1-1 1,1 0-1,-1 0 1,0 0-1,0 0 0,1-1 1,-1 1-1,1-1 1,0 0-1,-1 0 0,1 0 1,6 0-1,12 2 6,-1 0 0,24-2 0,-39-1-5,252 0-7395,-217-3 1057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54.844"/>
    </inkml:context>
    <inkml:brush xml:id="br0">
      <inkml:brushProperty name="width" value="0.025" units="cm"/>
      <inkml:brushProperty name="height" value="0.025" units="cm"/>
      <inkml:brushProperty name="color" value="#E71224"/>
    </inkml:brush>
  </inkml:definitions>
  <inkml:trace contextRef="#ctx0" brushRef="#br0">39 25 3427,'0'0'11932,"10"-4"-10443,3 0-964,0 0 1,1 0-1,26-3 1,-35 6-392,0 1 0,0-1 0,1 1 1,-1 0-1,0 0 0,1 1 0,-1 0 0,0 0 1,0 0-1,0 1 0,0-1 0,0 1 1,0 0-1,0 1 0,8 4 0,-12-5-92,1-1 0,0 1-1,-1 0 1,0 0 0,1-1-1,-1 1 1,0 0 0,0 0-1,0 0 1,0 1 0,0-1-1,0 0 1,-1 0-1,1 0 1,-1 1 0,1-1-1,-1 0 1,0 1 0,0-1-1,0 0 1,0 0 0,0 1-1,-1-1 1,1 0 0,-1 1-1,1-1 1,-1 0 0,0 0-1,0 0 1,0 0 0,0 0-1,-3 3 1,-2 6 146,-1-1 1,-1 0-1,0 0 1,-14 12-1,-6 3 163,-52 36 0,15-14 880,64-47-1229,1 0 0,0 0 0,0 0 0,0 1 1,0-1-1,0 0 0,0 0 0,0 0 0,0 0 0,0 0 1,0 0-1,0 0 0,0 1 0,0-1 0,0 0 0,0 0 1,0 0-1,0 0 0,0 0 0,0 0 0,0 1 0,0-1 1,0 0-1,0 0 0,0 0 0,0 0 0,0 0 1,0 0-1,0 0 0,0 1 0,0-1 0,0 0 0,0 0 1,0 0-1,0 0 0,0 0 0,0 0 0,1 0 0,-1 0 1,0 0-1,0 1 0,0-1 0,0 0 0,0 0 0,0 0 1,0 0-1,0 0 0,1 0 0,-1 0 0,0 0 1,0 0-1,0 0 0,0 0 0,0 0 0,0 0 0,1 0 1,-1 0-1,0 0 0,0 0 0,0 0 0,0 0 0,0 0 1,1 0-1,16 2 58,20-1 13,215-23-2124,-145 10-5582,-65 8-2729</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2:47:56.840"/>
    </inkml:context>
    <inkml:brush xml:id="br0">
      <inkml:brushProperty name="width" value="0.025" units="cm"/>
      <inkml:brushProperty name="height" value="0.025" units="cm"/>
      <inkml:brushProperty name="color" value="#E71224"/>
    </inkml:brush>
  </inkml:definitions>
  <inkml:trace contextRef="#ctx0" brushRef="#br0">131 28 5125,'0'0'11408,"11"-4"-11194,8-2-134,0 1 1,1 1-1,0 0 1,0 2-1,30 0 1,115 8 210,-163-6-278,0 0 0,0 1 0,0-1 0,0 0 0,-1 0 0,1 1 0,0-1 0,0 1 0,0 0 0,0 0 0,0-1 0,-1 1 0,1 0 0,0 0 0,-1 1 0,1-1 0,-1 0 1,1 0-1,-1 1 0,0-1 0,1 1 0,-1-1 0,0 1 0,1 2 0,-1 1 60,1-1-1,-2 1 1,1 0 0,0 0-1,-1 0 1,0 0 0,-1 9 0,0 8 86,1-4-1,-1 14-52,2-1-1,0 1 0,2-1 1,2 0-1,12 48 0,37 49-26,-42-105-60,-1 1-1,0 1 1,-2-1-1,-1 1 1,-1 1-1,-1 0 1,-1 0-1,1 27 1,-6-50 49,0 0-1,0 1 1,-1-1 0,1 0-1,-1 0 1,0 0 0,0 0 0,0 0-1,-1 0 1,1 0 0,0 0 0,-1-1-1,0 1 1,0 0 0,0-1-1,-4 5 1,1-3 111,-1 1 0,0-1 0,0 0 0,0-1 0,0 1 0,0-1 0,-10 3 0,-6 1 347,-1-1 0,0-1 0,-38 3 0,-240-3 2062,165-8-2571,127 5-1559,17 1-4785,11-3-1189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5.662"/>
    </inkml:context>
    <inkml:brush xml:id="br0">
      <inkml:brushProperty name="width" value="0.025" units="cm"/>
      <inkml:brushProperty name="height" value="0.025" units="cm"/>
    </inkml:brush>
  </inkml:definitions>
  <inkml:trace contextRef="#ctx0" brushRef="#br0">96 0 14510,'0'0'1559,"-3"10"437,-70 284 7107,65-241-7897,-3 101 0,11-153-1203,0-1 1,0 1-1,0-1 1,0 1-1,0-1 1,0 1-1,0-1 1,0 1-1,0-1 1,0 1-1,0-1 1,1 1-1,-1-1 1,0 1-1,0-1 1,1 1-1,-1-1 0,0 1 1,0-1-1,1 1 1,-1-1-1,1 0 1,-1 1-1,0-1 1,1 0-1,-1 1 1,1-1-1,-1 0 1,1 1-1,-1-1 1,1 0-1,-1 0 1,1 0-1,0 1 0,23-7 308,20-22 229,9-29 46,58-80 1,-31 36-3608,-77 98 2368,3-6-1805,-4 1-2636</inkml:trace>
  <inkml:trace contextRef="#ctx0" brushRef="#br0" timeOffset="1">172 372 15375,'0'0'6181,"-13"52"-4387,17-38-353,5-3-544,7 0-801,2-2-320,4-3-1505,-4-4-1346,5-2-1025,-3 0-3652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5.995"/>
    </inkml:context>
    <inkml:brush xml:id="br0">
      <inkml:brushProperty name="width" value="0.025" units="cm"/>
      <inkml:brushProperty name="height" value="0.025" units="cm"/>
    </inkml:brush>
  </inkml:definitions>
  <inkml:trace contextRef="#ctx0" brushRef="#br0">162 18 5926,'0'0'14696,"-10"-4"-13714,2 1-832,-1 1 0,0-1 0,0 1 0,1 1 0,-1 0 0,-16 0-1,22 1-95,0 0-1,0 0 1,-1 0-1,1 1 1,0-1-1,0 1 1,0 0-1,0 0 1,-1 0-1,1 0 1,1 1-1,-1-1 1,0 1-1,0 0 1,0 0-1,1 0 1,-1 0-1,1 0 1,0 1-1,0-1 1,0 0-1,0 1 1,0 0-1,0 0 1,0-1-1,-1 5 0,3-6-35,0 1 0,-1-1 0,1 0-1,0 1 1,0-1 0,0 0-1,0 1 1,0-1 0,0 0 0,0 1-1,0-1 1,0 0 0,1 1-1,-1-1 1,0 0 0,1 1-1,0-1 1,-1 0 0,1 0 0,0 0-1,-1 1 1,1-1 0,0 0-1,0 0 1,0 0 0,0 0-1,0 0 1,0-1 0,0 1 0,0 0-1,0 0 1,1-1 0,-1 1-1,0-1 1,0 1 0,1-1 0,-1 1-1,3 0 1,9 3 26,1-1 0,0 0 0,16 2 0,-1-1-56,-27-3-10,1-1 1,0 1-1,-1 0 1,1 0-1,-1 0 1,1 0-1,-1 1 1,0-1-1,1 1 1,2 2-1,-4-3 49,0 0 0,-1-1 1,1 1-1,-1 0 0,1 0 0,-1 0 0,1-1 0,-1 1 1,1 0-1,-1 0 0,0 0 0,0 0 0,1 0 0,-1 0 1,0 0-1,0 0 0,0 0 0,0 0 0,0 0 1,0 0-1,-1 1 0,0 1 107,0 0 0,-1 0 1,0 0-1,0 1 0,0-2 1,0 1-1,0 0 0,0 0 0,-1-1 1,1 1-1,-1-1 0,0 0 1,0 0-1,-6 4 0,4-2-205,-1-1 0,0 1 1,0-1-1,0 0 0,0 0 0,0-1 0,0 0 0,-1 0 0,1-1 1,-12 2-1,17-3-124,1 0 0,-1 0 0,1 0 0,0 0 0,-1 0 0,1-1 0,-1 1 0,1 0 0,0 0 0,-1-1 0,1 1-1,-1 0 1,1 0 0,0-1 0,-1 1 0,1 0 0,0-1 0,0 1 0,-1 0 0,1-1 0,0 1 0,0-1 0,0 1 0,-1 0 0,1-1 0,0 1 0,0-1 0,0 1 0,0-1 0,0 1 0,0-1 0,0 1 0,0 0 0,0-1 0,0 1 0,0-1 0,0 0 113,-1-16-8534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6.650"/>
    </inkml:context>
    <inkml:brush xml:id="br0">
      <inkml:brushProperty name="width" value="0.025" units="cm"/>
      <inkml:brushProperty name="height" value="0.025" units="cm"/>
    </inkml:brush>
  </inkml:definitions>
  <inkml:trace contextRef="#ctx0" brushRef="#br0">63 0 6182,'-2'9'7511,"-13"38"-4856,1 2 1,3 0-1,3 0 0,-5 71 1,13-118-2641,0 1 0,0-1 0,1 0 0,-1 1 0,1-1 0,-1 1 0,1-1 0,0 0 0,0 1 0,0-1 0,0 0 0,0 0 0,1 0 0,-1 0 0,1 0 1,-1 0-1,1 0 0,-1 0 0,1-1 0,0 1 0,0-1 0,0 1 0,0-1 0,0 0 0,1 0 0,-1 0 0,0 0 0,0 0 0,1 0 0,-1 0 0,0-1 1,5 1-1,9 1 56,0 0 0,0-1 1,0-1-1,18-3 1,1 2-30,-29 0-59,1 1 0,-1 0 0,0 1 0,1 0-1,-1 0 1,0 0 0,0 0 0,8 4 0,-12-4 12,0 1 0,0-1 1,0 0-1,-1 1 1,1 0-1,0-1 1,-1 1-1,0 0 1,1 0-1,-1 0 1,0 0-1,0 0 0,0 0 1,0 0-1,0 0 1,0 0-1,-1 0 1,1 1-1,-1-1 1,0 0-1,1 0 1,-1 1-1,0-1 0,0 0 1,-1 1-1,1 1 1,-1 2 81,0-1 0,-1 0 1,1 0-1,-1 0 0,0-1 1,-1 1-1,1 0 0,-1-1 0,0 1 1,0-1-1,0 0 0,0 0 1,-1 0-1,1 0 0,-1-1 1,0 1-1,-1-1 0,1 0 0,0 0 1,-10 3-1,4 0 145,0-1 0,0-1-1,0 0 1,-1 0 0,0-1 0,0 0 0,0-1-1,-21 1 1,29-3-279,0 0-1,0-1 1,-1 0 0,1 1-1,0-1 1,0-1 0,0 1-1,0 0 1,0-1 0,0 1-1,1-1 1,-1 0 0,0 0-1,1 0 1,0 0-1,-1-1 1,1 1 0,0-1-1,0 1 1,0-1 0,0 0-1,1 1 1,-1-1 0,1 0-1,0 0 1,0 0-1,0-1 1,0 1 0,0 0-1,0-6 1,0 5-292,0 0 0,1 0 0,0 0 0,-1 0 0,1 0 0,1 0 0,-1 0 0,0 0 0,1 0 0,0 0 0,0 0 0,0 0 0,1 0 0,-1 1 0,1-1 0,0 0 0,0 1 0,0 0-1,0-1 1,1 1 0,-1 0 0,1 0 0,0 0 0,0 0 0,4-2 0,4 0-1105,0 0 0,1 1 0,0 0 0,0 1 0,14-2 0,-21 3 868,29-4-2932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7.150"/>
    </inkml:context>
    <inkml:brush xml:id="br0">
      <inkml:brushProperty name="width" value="0.025" units="cm"/>
      <inkml:brushProperty name="height" value="0.025" units="cm"/>
    </inkml:brush>
  </inkml:definitions>
  <inkml:trace contextRef="#ctx0" brushRef="#br0">104 0 12748,'0'0'8937,"-8"3"-8073,2 1-753,1-1 0,-1 1 0,1-1 0,0 2 0,0-1 0,0 0 0,0 1 0,1 0 0,0 0 0,0 1 0,0-1 0,0 1 0,1-1 0,0 1 0,0 0 0,1 1 0,0-1 0,-3 11 0,-8 28 1069,13-42-1046,-1 0 0,0 0 0,1 0-1,0-1 1,0 1 0,0 0 0,0 0 0,0 0-1,0 0 1,1 0 0,-1 0 0,1 0 0,1 3 0,0-4-80,-1-1 0,1 0 0,-1 0 0,0-1 1,1 1-1,0 0 0,-1 0 0,1-1 1,0 1-1,-1-1 0,1 1 0,0-1 0,-1 0 1,1 0-1,0 0 0,0 0 0,-1 0 0,1 0 1,0 0-1,-1 0 0,1-1 0,0 1 1,1-1-1,42-13 614,-26 2-626,0 0 0,0-1-1,32-29 1,-19 14-257,-31 27 98,-2 15-139,-18 25 205,16-35 111,1 0 0,-1 0 0,1 1 0,0-1 0,0 0 0,1 1-1,-1-1 1,1 1 0,0 0 0,-1 6 0,4-11-6,1-1 0,-1 1 0,1 0 0,-1-1-1,1 0 1,-1 1 0,1-1 0,-1 0 0,0 0 0,0 0-1,3-2 1,41-31 73,-32 23-186,-1 1 0,1 0-1,1 1 1,0 1 0,0 0-1,20-7 1,-34 15 52,-1 0 0,0 0 0,0 0 0,1 0 0,-1 0 0,0 0 0,1 0 0,-1 0 0,0 0 0,0 0 0,1 1 0,-1-1 0,0 0 0,0 0 0,1 0 0,-1 0 0,0 0 0,0 0 0,1 1 0,-1-1 0,0 0 0,0 0 0,1 0 0,-1 1 0,0-1 0,0 0 0,0 0 0,0 1 0,0-1 0,1 0 0,-1 0 0,0 1 0,0-1 0,0 0 0,0 1 0,0-1 0,0 0 0,0 1 0,1 19-6,-6 17 123,2 3-54,3-39-77,0-1 0,0 0 1,0 1-1,1-1 0,-1 1 0,0-1 0,0 0 0,0 1 0,0-1 0,0 0 0,0 1 0,0-1 0,1 0 0,-1 1 0,0-1 1,0 0-1,0 1 0,1-1 0,-1 0 0,0 0 0,1 1 0,-1-1 0,0 0 0,0 0 0,1 0 0,-1 1 0,0-1 0,1 0 1,-1 0-1,0 0 0,1 0 0,17-13-1897,-3-5-2011,-1-1 0,-1 0 0,16-32 0,-9 10-2781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7.496"/>
    </inkml:context>
    <inkml:brush xml:id="br0">
      <inkml:brushProperty name="width" value="0.025" units="cm"/>
      <inkml:brushProperty name="height" value="0.025" units="cm"/>
    </inkml:brush>
  </inkml:definitions>
  <inkml:trace contextRef="#ctx0" brushRef="#br0">61 0 11531,'0'0'13778,"1"10"-12827,-3 24-264,-1 0 1,-2 0-1,-14 54 1,9-50-580,2 1-1,2 0 1,-1 43 0,7-82-101,-1 1 0,1 0-1,0 0 1,0 0 0,0 0-1,0-1 1,0 1 0,0 0-1,0 0 1,0 0 0,0 0 0,0-1-1,1 1 1,-1 0 0,0 0-1,0 0 1,1-1 0,-1 1-1,1 0 1,-1 0 0,0-1 0,1 1-1,-1 0 1,1-1 0,0 1-1,-1-1 1,1 1 0,0 0-1,-1-1 1,1 0 0,0 1 0,-1-1-1,1 1 1,0-1 0,0 0-1,0 1 1,-1-1 0,1 0-1,0 0 1,0 0 0,0 0 0,0 0-1,-1 0 1,1 0 0,0 0-1,0 0 1,0 0 0,0 0-1,-1 0 1,1-1 0,0 1 0,0 0-1,0-1 1,-1 1 0,1 0-1,0-1 1,-1 1 0,1-1-1,0 1 1,-1-1 0,1 1 0,0-2-1,7-3 153,-1-1 0,0 1 0,0-1 0,9-11 0,102-138 864,-6 7-1031,-110 143-4030,-8 9 1014,-15 11-3784,17-12 3846,-14 9-9541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5.571"/>
    </inkml:context>
    <inkml:brush xml:id="br0">
      <inkml:brushProperty name="width" value="0.05" units="cm"/>
      <inkml:brushProperty name="height" value="0.05" units="cm"/>
    </inkml:brush>
  </inkml:definitions>
  <inkml:trace contextRef="#ctx0" brushRef="#br0">0 64 21709,'17'34'2162,"-15"-29"-2053,0-1 0,0 1 0,0-1 0,0 0 0,1 1 0,0-1 0,0 0 0,0-1 0,0 1 1,6 4-1,-3-3-142,1-1 1,1 0-1,-1 0 0,0-1 1,1 0-1,0 0 1,0 0-1,0-1 0,0-1 1,0 1-1,0-1 1,0-1-1,0 0 0,0 0 1,1 0-1,-1-1 1,0 0-1,9-3 0,3 0-629,-1-2 0,1-1 0,-1 0 0,0-1 1,-1-1-1,20-13 0,42-37-3663,-14 9 458,-54 45 3321,-8 10 425,-10 20 822,-59 132 5324,-11 28-2084,68-159-3799,0 0-1,1 0 1,-5 46 0,12-51-89,0-21-56,0 0 0,0 0 0,0 1-1,0-1 1,0 0 0,0 0 0,0 0 0,1 0 0,-1 1 0,0-1-1,0 0 1,0 0 0,0 0 0,0 0 0,0 0 0,1 1 0,-1-1-1,0 0 1,0 0 0,0 0 0,0 0 0,0 0 0,1 0 0,-1 0-1,0 0 1,0 0 0,0 0 0,1 0 0,-1 0 0,0 0-1,0 0 1,0 0 0,0 0 0,1 0 0,-1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7.825"/>
    </inkml:context>
    <inkml:brush xml:id="br0">
      <inkml:brushProperty name="width" value="0.025" units="cm"/>
      <inkml:brushProperty name="height" value="0.025" units="cm"/>
    </inkml:brush>
  </inkml:definitions>
  <inkml:trace contextRef="#ctx0" brushRef="#br0">1 1 17424,'0'0'8072,"25"55"-6406,-9-42-769,6-3-801,-4 1-609,0-2-1665,-4-3-2755,-3-3-6597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9.160"/>
    </inkml:context>
    <inkml:brush xml:id="br0">
      <inkml:brushProperty name="width" value="0.025" units="cm"/>
      <inkml:brushProperty name="height" value="0.025" units="cm"/>
    </inkml:brush>
  </inkml:definitions>
  <inkml:trace contextRef="#ctx0" brushRef="#br0">120 59 14446,'0'0'2594,"-1"-8"171,1 4-2453,-1 0-1,0 1 1,0-1-1,0 0 0,-1 1 1,1-1-1,-1 1 1,-3-5-1,4 7-262,0 0-1,0 0 1,0 0-1,0 0 1,0 0-1,0 0 1,0 0-1,0 0 1,0 1-1,0-1 1,-1 0-1,1 1 1,0-1-1,-1 1 1,1 0-1,0-1 1,-1 1-1,1 0 1,0 0-1,-1 0 1,1 0-1,-1 0 1,1 0-1,0 0 1,-1 0-1,1 1 1,-1-1-1,1 0 1,0 1-1,0-1 1,-1 1-1,1 0 1,0-1-1,-2 3 1,-2 0-22,1 1 1,0-1-1,0 1 1,0 0 0,0 1-1,1-1 1,0 0 0,-1 1-1,2 0 1,-1 0-1,1 0 1,-1 0 0,1 0-1,1 1 1,-3 10-1,2-7 150,0 1-1,0 0 0,1 0 1,0 0-1,1 0 0,0 0 1,1 0-1,2 12 0,-2-19-141,0 0 1,0 0-1,0 1 0,1-1 0,-1 0 1,1 0-1,0 0 0,0-1 0,0 1 1,0 0-1,1-1 0,-1 1 0,1-1 1,-1 0-1,1 0 0,0 0 0,0 0 1,0 0-1,0-1 0,0 1 0,0-1 1,0 0-1,1 0 0,-1 0 0,0 0 1,1-1-1,-1 1 0,1-1 0,-1 0 1,1 0-1,-1 0 0,6-1 0,-1 0 3,1 0 0,0 0 0,-1-1 0,1-1 0,-1 1 0,1-1-1,-1-1 1,0 1 0,-1-1 0,1-1 0,12-8 0,-13 6-22,0 0 1,-1 0 0,0 0-1,0-1 1,0 0-1,-1 0 1,0-1 0,-1 0-1,0 1 1,0-1-1,-1-1 1,0 1 0,0 0-1,-1-1 1,-1 0 0,0 1-1,1-20 1,-2 28-21,0 0 0,0 1-1,0-1 1,1 0 0,-1 0 0,0 1 0,0-1 0,0 0 0,0 0 0,0 0 0,0 1 0,-1-1 0,1 0-1,0 0 1,0 1 0,0-1 0,-1 0 0,1 1 0,0-1 0,-1 0 0,1 1 0,-1-1 0,1 0-1,-1 1 1,1-1 0,-1 1 0,1-1 0,-1 1 0,0-1 0,1 1 0,-1-1 0,1 1 0,-1 0 0,0-1-1,0 1 1,1 0 0,-1-1 0,0 1 0,0 0 0,1 0 0,-1 0 0,0 0 0,0 0 0,1 0 0,-1 0-1,0 0 1,0 0 0,1 0 0,-1 0 0,0 0 0,0 1 0,1-1 0,-1 0 0,0 1 0,0-1 0,-2 2-25,0-1 1,1 1 0,0-1 0,-1 1-1,1 0 1,0 0 0,0 0 0,0 0-1,0 0 1,0 0 0,0 0 0,1 1-1,-4 4 1,4-4-89,0-1-1,0 1 1,0-1-1,0 1 1,1-1-1,-1 1 1,1 0-1,-1-1 1,1 1-1,0 0 0,0-1 1,0 1-1,1 0 1,-1-1-1,1 1 1,-1 0-1,1-1 1,0 1-1,0-1 1,0 1-1,0-1 1,0 0-1,0 1 1,1-1-1,0 0 1,-1 0-1,1 0 1,0 0-1,0 0 1,0 0-1,0 0 1,4 2-1,0-1-828,-1-1 0,1 0-1,0 0 1,0 0 0,0-1 0,0 0-1,0 0 1,1 0 0,-1-1 0,0 0-1,0 0 1,1 0 0,7-2 0,11-6-7217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0.542"/>
    </inkml:context>
    <inkml:brush xml:id="br0">
      <inkml:brushProperty name="width" value="0.025" units="cm"/>
      <inkml:brushProperty name="height" value="0.025" units="cm"/>
    </inkml:brush>
  </inkml:definitions>
  <inkml:trace contextRef="#ctx0" brushRef="#br0">0 31 6502,'5'-13'1275,"-2"-4"14038,-3 35-13894,-2 35-621,1-30-635,0 0 1,2 0-1,0 0 0,2 0 0,5 25 0,-8-47-152,1 1 0,-1-1 0,0 0 0,1 0-1,-1 0 1,1 0 0,0 0 0,-1 0 0,1 0-1,0 0 1,-1 0 0,1 0 0,0 0 0,0 0 0,0-1-1,0 1 1,0 0 0,0 0 0,0-1 0,0 1 0,0-1-1,0 1 1,0-1 0,1 0 0,-1 1 0,0-1-1,0 0 1,0 0 0,1 0 0,-1 1 0,0-1 0,0-1-1,0 1 1,1 0 0,-1 0 0,0 0 0,0-1 0,0 1-1,0 0 1,1-1 0,-1 1 0,0-1 0,0 0-1,0 1 1,1-2 0,9-4 47,-1 0 0,-1-1 0,17-14-1,-17 13-54,-3 3 34,1 0 0,0 0 0,0 1 0,0 0 0,0 0 0,1 1 0,9-4 0,-15 7 0,0-1-1,0 1 1,0-1-1,0 1 1,0 0-1,0 0 1,0 0-1,0 0 1,0 0-1,0 0 1,0 0-1,0 1 1,0-1-1,0 1 1,0-1-1,0 1 1,0 0-1,0 0 1,0 0-1,-1 0 1,1 0-1,0 0 1,-1 1-1,1-1 1,-1 0-1,1 1 1,-1-1-1,0 1 1,0 0-1,0-1 1,0 1-1,0 0 1,2 3-1,8 29 369,-10-29-360,0 0 1,1 1 0,-1-1 0,1 0 0,0-1 0,0 1 0,1 0 0,0 0 0,0-1 0,0 0 0,6 7 0,-9-10-24,1-1 0,0 1 0,-1-1 0,1 1 0,-1-1 0,1 1 0,0-1 1,-1 1-1,1-1 0,0 0 0,0 1 0,-1-1 0,1 0 0,0 0 0,0 0 0,0 0 1,-1 1-1,1-1 0,0 0 0,0 0 0,-1 0 0,1-1 0,0 1 0,0 0 1,0 0-1,-1 0 0,1-1 0,0 1 0,0 0 0,-1-1 0,1 1 0,0-1 0,1-1 3,0 1-1,-1-1 0,1 0 0,-1 0 0,0 0 0,0 0 0,0 0 0,0 0 0,0-1 0,1-3 0,9-55 1,-11 60-29,1-19-135,-1 0 1,-2-27 0,2 44 100,0 0 1,-1 0 0,1 0 0,0 0-1,-1 0 1,0 1 0,1-1 0,-1 0-1,0 0 1,-1 0 0,1 1 0,0-1-1,-1 1 1,1-1 0,-1 1 0,0-1-1,0 1 1,0 0 0,0 0 0,0 0-1,-1 0 1,1 0 0,0 1 0,-1-1-1,-3-1 1,5 3 10,1 0 0,0 0-1,0-1 1,0 1 0,0 0-1,-1 0 1,1 0-1,0 0 1,0 0 0,0 0-1,-1 0 1,1 0 0,0 0-1,0 0 1,0 0 0,-1 0-1,1 0 1,0 0 0,0 0-1,0 0 1,0 0 0,-1 1-1,1-1 1,0 0 0,0 0-1,0 0 1,0 0 0,-1 0-1,1 0 1,0 0 0,0 1-1,0-1 1,0 0 0,0 0-1,0 0 1,-1 0 0,1 0-1,0 1 1,0-1 0,0 0-1,0 0 1,0 0-1,0 1 1,0-1 0,0 0-1,0 0 1,4 12-1531,12 10-2923,4-10-713,3-3-2173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1.192"/>
    </inkml:context>
    <inkml:brush xml:id="br0">
      <inkml:brushProperty name="width" value="0.025" units="cm"/>
      <inkml:brushProperty name="height" value="0.025" units="cm"/>
    </inkml:brush>
  </inkml:definitions>
  <inkml:trace contextRef="#ctx0" brushRef="#br0">55 145 1345,'0'0'15028,"-8"-2"-12370,-2-1-1898,-27-3 2265,62 17 451,-16-10-3348,0-1 0,0-1 1,0 0-1,-1 0 0,1 0 1,0-1-1,-1 0 0,1-1 1,-1 0-1,0-1 0,0 1 1,0-1-1,0-1 0,-1 1 1,0-2-1,1 1 0,-2-1 1,1 0-1,-1 0 0,0 0 1,0-1-1,-1 0 0,7-12 1,-11 18-119,0-1 1,0 1-1,0-1 1,-1 1-1,1-1 0,-1 1 1,1-1-1,-1 0 1,0 1-1,1-1 1,-1 0-1,0 1 1,0-1-1,0 0 0,-1 1 1,1-1-1,0 1 1,-1-3-1,1 3-6,-1 1 0,1-1 1,-1 0-1,0 0 0,1 1 0,-1-1 0,0 0 0,0 1 0,1-1 1,-1 0-1,0 1 0,0-1 0,0 1 0,0 0 0,0-1 0,0 1 1,0 0-1,0-1 0,0 1 0,0 0 0,-1 0 0,-2 0-9,-1 0-1,1 0 1,0 0 0,0 1-1,0-1 1,0 1-1,0 0 1,0 1-1,0-1 1,0 1 0,0 0-1,-5 3 1,2 0-7,1 1 1,-1 1 0,1-1 0,1 1 0,-1 0-1,1 0 1,0 1 0,0-1 0,1 1 0,0 0-1,1 0 1,0 1 0,0-1 0,1 1-1,0-1 1,0 1 0,1 0 0,0 0 0,0 15-1,1-22 1,0 0-1,1 0 0,-1 0 0,0 0 0,1 0 0,-1 0 0,1 0 0,-1 0 0,1 0 0,0 0 0,0 0 0,0 0 0,0-1 1,0 1-1,1 0 0,-1-1 0,0 1 0,1-1 0,-1 1 0,1-1 0,3 3 0,-1-2-139,1 1-1,0-1 0,0 0 1,0-1-1,0 1 0,0-1 1,0 0-1,10 1 0,0-1-1226,0-1 0,1-1-1,-1 0 1,1-1-1,22-6 1,17-13-7745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1.656"/>
    </inkml:context>
    <inkml:brush xml:id="br0">
      <inkml:brushProperty name="width" value="0.025" units="cm"/>
      <inkml:brushProperty name="height" value="0.025" units="cm"/>
    </inkml:brush>
  </inkml:definitions>
  <inkml:trace contextRef="#ctx0" brushRef="#br0">124 30 13068,'0'0'13528,"-9"-7"-13085,-30-16-224,38 23-217,-1 0 1,1 0-1,0 0 1,0 0-1,-1 0 1,1 0-1,0 0 1,0 1-1,-1-1 1,1 0-1,0 1 1,0-1-1,0 1 1,0-1-1,0 1 1,0-1-1,-1 1 1,1 0-1,1 0 1,-1-1-1,0 1 1,0 0-1,0 0 1,0 0-1,0 0 1,1 0-1,-2 2 1,-17 30 12,17-29-4,-2 5-2,0 0 0,1-1 1,0 2-1,0-1 0,1 0 0,0 1 0,1-1 1,0 0-1,0 14 0,1-20-11,0 0 1,1 0-1,-1 0 1,0-1-1,1 1 0,0 0 1,0 0-1,0 0 1,0 0-1,0-1 0,0 1 1,1-1-1,0 1 0,-1-1 1,1 1-1,0-1 1,0 0-1,0 0 0,0 0 1,0 0-1,1 0 1,-1 0-1,1-1 0,-1 1 1,1-1-1,0 0 1,-1 0-1,1 0 0,0 0 1,0 0-1,0 0 0,0-1 1,3 1-1,8 0-539,-1 0 0,1-1 0,0 0 0,27-5 0,-28 2-768,0 0 0,0-1 0,-1 0 0,1-1 0,13-8 0,23-17-6907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2.113"/>
    </inkml:context>
    <inkml:brush xml:id="br0">
      <inkml:brushProperty name="width" value="0.025" units="cm"/>
      <inkml:brushProperty name="height" value="0.025" units="cm"/>
    </inkml:brush>
  </inkml:definitions>
  <inkml:trace contextRef="#ctx0" brushRef="#br0">84 1 17713,'0'0'1254,"-7"11"-170,-5 12-352,1 0 0,1 0 0,0 1 0,2 0 0,1 0 0,1 1 0,2 0 0,-4 43 0,8-62-720,0 0 1,0 0-1,1 0 1,0 0 0,0 0-1,0 0 1,1-1-1,5 12 1,-6-15-32,0 0 0,0 0 1,0 0-1,1-1 0,-1 1 1,1 0-1,-1-1 0,1 0 0,0 1 1,-1-1-1,1 0 0,0 0 0,0 0 1,0 0-1,0 0 0,0 0 1,0 0-1,0-1 0,0 1 0,1-1 1,-1 1-1,0-1 0,0 0 0,0 0 1,0 0-1,1 0 0,3-1 0,-3 0-19,0 0-1,0-1 0,0 1 0,-1 0 0,1-1 0,0 0 0,-1 0 1,1 0-1,-1 0 0,0 0 0,1 0 0,-1-1 0,0 1 0,0-1 1,-1 1-1,4-6 0,21-46-502,-19 38 649,-3 20 133,-4-2-229,0-1 1,1 0-1,-1 0 0,1 0 0,-1 0 1,1 0-1,-1 0 0,1 0 0,0 0 0,0 0 1,-1 0-1,1 0 0,0 0 0,0-1 1,0 1-1,0 0 0,0 0 0,0-1 1,0 1-1,0-1 0,0 1 0,1-1 1,-1 0-1,0 1 0,0-1 0,0 0 1,0 0-1,1 0 0,-1 1 0,0-1 1,0-1-1,3 1 0,-2-1-153,1 1 0,-1-1 0,0 0 0,1 0-1,-1 0 1,0-1 0,0 1 0,0 0 0,0-1 0,0 1 0,0-1 0,0 0 0,0 0-1,-1 0 1,1 0 0,-1 0 0,1 0 0,-1 0 0,0 0 0,0 0 0,0-1-1,1-4 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2.536"/>
    </inkml:context>
    <inkml:brush xml:id="br0">
      <inkml:brushProperty name="width" value="0.025" units="cm"/>
      <inkml:brushProperty name="height" value="0.025" units="cm"/>
    </inkml:brush>
  </inkml:definitions>
  <inkml:trace contextRef="#ctx0" brushRef="#br0">183 37 13164,'0'0'9828,"-10"-4"-8509,-31-14-379,38 18-888,-1-1 0,1 1 0,0 0 1,0-1-1,-1 1 0,1 1 1,0-1-1,-1 0 0,1 1 1,0 0-1,0 0 0,0 0 1,0 0-1,0 0 0,0 0 1,0 1-1,0 0 0,0-1 1,1 1-1,-1 0 0,0 0 0,1 1 1,0-1-1,-3 4 0,-3 2 129,1 0 0,1 1-1,0 0 1,0 0 0,-7 14-1,12-20-141,0 0 0,-1 0 1,1 0-1,0 0 0,1 0 0,-1 0 0,0 0 0,1 0 0,0 0 0,0 0 0,0 1 1,0-1-1,0 0 0,1 4 0,0-6-30,-1 1 0,1-1 0,0 1 0,0-1 0,0 0 0,0 1 0,0-1 0,0 0 0,0 0 0,0 0 0,0 0 0,0 0 0,1 0 0,-1 0 0,0 0 0,1 0 0,-1-1 0,1 1-1,-1-1 1,1 1 0,-1-1 0,1 1 0,-1-1 0,1 0 0,-1 1 0,1-1 0,3-1 0,4 1-1,1 0-1,0-1 1,0 0-1,0-1 1,-1 0-1,1-1 1,-1 0-1,0 0 1,1-1-1,-1 0 0,-1 0 1,1-1-1,-1-1 1,0 1-1,0-1 1,0-1-1,-1 1 1,0-1-1,-1-1 1,1 1-1,-1-1 1,-1 0-1,1-1 1,6-14-1,-11 21-4,0 0-1,0 0 1,0 0-1,0-1 1,-1 1-1,1 0 1,-1 0-1,0 0 1,1-1 0,-1 1-1,0 0 1,0-1-1,0 1 1,-1-3-1,0 4-3,1 0-1,0 0 0,-1 1 1,1-1-1,-1 0 0,1 0 1,-1 1-1,1-1 0,-1 0 0,0 1 1,1-1-1,-1 1 0,0-1 1,1 1-1,-1-1 0,0 1 1,0-1-1,1 1 0,-1 0 1,0-1-1,0 1 0,0 0 1,0 0-1,1 0 0,-2 0 0,-2 0-8,1 0 0,0 0 0,0 1 0,-1-1 0,1 1 0,0 0 0,0 0 0,0 0 0,0 1-1,0-1 1,0 1 0,0-1 0,1 1 0,-1 0 0,1 0 0,-1 0 0,1 0 0,-3 4 0,0-1 1,-1 2 0,1-1 0,1 0 0,-1 1 0,1 0 0,0 0 0,1 0 0,0 1 1,0-1-1,0 1 0,1 0 0,0 0 0,1 0 0,-1 8 0,2-15-87,0 1 0,1-1-1,0 1 1,-1-1 0,1 1-1,0-1 1,0 0 0,0 1-1,0-1 1,0 0 0,0 0-1,0 0 1,0 1 0,0-1 0,0 0-1,1-1 1,-1 1 0,0 0-1,1 0 1,-1-1 0,1 1-1,-1 0 1,1-1 0,-1 0-1,1 1 1,-1-1 0,3 0-1,45 4-6128,-44-4 5143,24 0-6552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2.944"/>
    </inkml:context>
    <inkml:brush xml:id="br0">
      <inkml:brushProperty name="width" value="0.025" units="cm"/>
      <inkml:brushProperty name="height" value="0.025" units="cm"/>
    </inkml:brush>
  </inkml:definitions>
  <inkml:trace contextRef="#ctx0" brushRef="#br0">166 13 17072,'0'0'5232,"-7"-3"-3503,3 2-1637,1-1-1,-1 1 1,0-1-1,0 1 0,0 0 1,0 1-1,0-1 0,0 1 1,0-1-1,0 1 0,0 1 1,0-1-1,0 0 1,0 1-1,0 0 0,0 0 1,0 0-1,0 0 0,0 1 1,1 0-1,-1 0 1,1 0-1,-1 0 0,1 0 1,-6 5-1,3-2-88,2-3-3,1 0 0,-1 1-1,1-1 1,0 1 0,0 0 0,0 0 0,0 0 0,0 0-1,1 0 1,-1 0 0,1 1 0,0-1 0,0 1 0,0 0-1,1 0 1,-1-1 0,0 7 0,5-8-67,1-1 0,0 0 0,-1 0 0,1 0 0,0 0 1,0-1-1,0 1 0,0-1 0,0 0 0,0 0 0,7-2 0,-4 2-43,56-7-1310,-51 4 1239,0 1 1,0 1-1,0 0 1,0 0-1,15 2 0,-26 0 252,-1-1-1,1 0 0,-1 1 0,1-1 0,-1 1 1,1-1-1,-1 1 0,1-1 0,-1 1 0,1 0 1,-1-1-1,1 1 0,-1-1 0,0 1 0,0 0 0,1-1 1,-1 1-1,0 0 0,0 0 0,0-1 0,0 1 1,1 0-1,-1-1 0,0 1 0,0 0 0,-1 0 1,1-1-1,0 1 0,0 0 0,0 0 0,0-1 1,-1 1-1,1 0 0,0-1 0,-1 1 0,1 0 0,0-1 1,-1 1-1,1-1 0,-1 1 0,0 0 0,-17 29 2006,8-20-1912,0 0 1,0-1-1,-1-1 1,0 1-1,-1-2 0,1 0 1,-2 0-1,1-1 1,-16 6-1,28-12-261,0 0-1,0 0 1,-1 0-1,1 0 0,0 0 1,0 0-1,0 0 1,0 0-1,0 0 1,0 0-1,0 0 1,-1 0-1,1 0 1,0 0-1,0 0 1,0 0-1,0 0 1,0 0-1,0 0 1,0 0-1,-1 0 1,1 0-1,0 0 1,0 0-1,0 0 1,0 0-1,0 0 1,0 0-1,0 0 1,-1 0-1,1 0 0,0 0 1,0 0-1,0 0 1,0 0-1,0 0 1,0-1-1,0 1 1,0 0-1,0 0 1,0 0-1,-1 0 1,1 0-1,0 0 1,0 0-1,0 0 1,0-1-1,0 1 1,0 0-1,0 0 1,0 0-1,0 0 1,0 0-1,0 0 1,0-1-1,0 1 1,0 0-1,0 0 0,0 0 1,0 0-1,0 0 1,7-10-3436,12-9-2166,4 1-2149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3.305"/>
    </inkml:context>
    <inkml:brush xml:id="br0">
      <inkml:brushProperty name="width" value="0.025" units="cm"/>
      <inkml:brushProperty name="height" value="0.025" units="cm"/>
    </inkml:brush>
  </inkml:definitions>
  <inkml:trace contextRef="#ctx0" brushRef="#br0">159 2 11755,'0'0'12583,"-9"-1"-11206,0 1-1211,0 1 1,0 0-1,0 0 0,0 1 0,0 0 1,-17 7-1,22-8-161,-1 0 1,1 1-1,0 0 0,0 0 1,0 0-1,0 0 0,0 1 1,1 0-1,-1 0 0,1 0 1,-1 0-1,1 0 0,0 0 1,0 1-1,1 0 0,-1-1 1,1 1-1,0 0 0,-2 5 1,4-8-45,0 0 1,0 0-1,0 0 1,0 0 0,1 0-1,-1 0 1,0 0-1,0 0 1,1 0 0,-1-1-1,1 1 1,-1 0 0,1 0-1,-1 0 1,1 0-1,0 0 1,-1-1 0,1 1-1,0 0 1,0-1-1,-1 1 1,1 0 0,0-1-1,0 1 1,0-1 0,0 1-1,0-1 1,0 0-1,0 1 1,0-1 0,0 0-1,0 0 1,0 0-1,0 1 1,0-1 0,0 0-1,0 0 1,0-1 0,1 1-1,56 1-273,-44-2-3,6 0 109,-14 1 150,0-1 1,0 1 0,0 0-1,0 0 1,-1 1 0,1 0-1,0 0 1,7 2 0,-12-2 106,0 0 0,0-1 0,-1 1 0,1 0 0,0 0 0,0 0 0,-1 0 1,1 0-1,-1 0 0,1 0 0,-1 0 0,1 0 0,-1 0 0,0 0 0,1 0 0,-1 1 0,0-1 0,0 0 1,0 0-1,0 0 0,0 0 0,0 0 0,0 1 0,0-1 0,0 0 0,-1 0 0,1 0 0,0 0 0,-1 0 1,1 0-1,-2 2 0,-17 31 1960,14-29-1939,0 0 1,0 0-1,0-1 0,-1 0 0,0 0 1,1 0-1,-1-1 0,-1 0 1,1 0-1,-9 3 0,14-6-1609,1-5-3532,2-2 2029,8-8-5304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3.679"/>
    </inkml:context>
    <inkml:brush xml:id="br0">
      <inkml:brushProperty name="width" value="0.025" units="cm"/>
      <inkml:brushProperty name="height" value="0.025" units="cm"/>
    </inkml:brush>
  </inkml:definitions>
  <inkml:trace contextRef="#ctx0" brushRef="#br0">41 177 19346,'0'0'6374,"-31"63"-5124,26-44-834,1 1-224,4-2-160,0-3-64,0-4-961,4-2-544,3-4-673,0-5-641,-2 0-1281,4-9-1505</inkml:trace>
  <inkml:trace contextRef="#ctx0" brushRef="#br0" timeOffset="1">69 1 13325,'0'0'8648,"-10"49"-16432,24-32 1571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5.871"/>
    </inkml:context>
    <inkml:brush xml:id="br0">
      <inkml:brushProperty name="width" value="0.05" units="cm"/>
      <inkml:brushProperty name="height" value="0.05" units="cm"/>
    </inkml:brush>
  </inkml:definitions>
  <inkml:trace contextRef="#ctx0" brushRef="#br0">0 0 18084,'0'0'2248,"4"11"-2016,3 7 1425,9 8-1377,3 5-112,9 6-144,4 2-128,3 3-480,2-4-240,-5-4 647,-1-8-143,-14-9-104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4.026"/>
    </inkml:context>
    <inkml:brush xml:id="br0">
      <inkml:brushProperty name="width" value="0.025" units="cm"/>
      <inkml:brushProperty name="height" value="0.025" units="cm"/>
    </inkml:brush>
  </inkml:definitions>
  <inkml:trace contextRef="#ctx0" brushRef="#br0">199 1 12364,'0'0'10799,"-12"1"-8941,3-1-1665,0 1-1,-1 1 1,1 0-1,0 0 1,0 1-1,0 0 1,0 1 0,0 0-1,1 0 1,0 1-1,0 0 1,0 0-1,-9 9 1,10-8-171,0 1 1,0 0 0,1 0-1,0 0 1,0 1-1,-5 9 1,10-16-25,1 0 1,-1 1-1,0-1 0,1 0 1,-1 1-1,1-1 0,-1 0 1,1 1-1,0-1 0,0 1 1,-1-1-1,1 1 0,0-1 1,0 0-1,1 1 0,-1-1 1,0 1-1,0-1 0,1 1 1,-1-1-1,0 0 0,1 1 1,0-1-1,-1 0 0,1 1 1,0-1-1,0 0 0,-1 0 1,1 0-1,0 0 0,0 0 1,0 0-1,0 0 0,1 0 1,-1 0-1,0 0 0,0-1 1,0 1-1,1 0 0,-1-1 1,0 1-1,1-1 0,-1 1 1,1-1-1,-1 0 0,0 0 1,1 1-1,-1-1 0,3 0 1,15 3-427,1 0 1,0-1 0,31-1 0,-40-1-1113,-1-1 1,1-1-1,-1 0 1,18-5-1,-2-3-5410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4.560"/>
    </inkml:context>
    <inkml:brush xml:id="br0">
      <inkml:brushProperty name="width" value="0.025" units="cm"/>
      <inkml:brushProperty name="height" value="0.025" units="cm"/>
    </inkml:brush>
  </inkml:definitions>
  <inkml:trace contextRef="#ctx0" brushRef="#br0">125 4 14286,'0'0'5247,"-9"0"-3437,5-1-1711,0 0 0,1 0 1,-1 1-1,0 0 0,0 0 1,0 0-1,0 0 0,0 1 1,0 0-1,0-1 0,0 1 0,0 1 1,0-1-1,1 1 0,-1-1 1,0 1-1,1 0 0,-1 0 0,1 1 1,0-1-1,0 1 0,0-1 1,0 1-1,0 0 0,1 0 1,-1 0-1,1 1 0,0-1 0,-3 6 1,4-7-10,-1 1 0,1-1 0,0 1 1,0 0-1,0 0 0,0 0 0,0 0 1,1-1-1,-1 1 0,1 0 1,0 0-1,0 0 0,0 0 0,0 0 1,0 0-1,1 0 0,-1 0 0,1 0 1,0 0-1,0 0 0,2 5 0,-1-6-35,1 0 0,-1 1 0,1-1-1,-1 0 1,1-1 0,0 1-1,-1 0 1,1-1 0,0 0 0,0 1-1,0-1 1,0 0 0,0-1 0,1 1-1,-1 0 1,0-1 0,0 0-1,0 0 1,7 0 0,0-1-27,1 1 0,-1-1 0,0-1 1,1 0-1,-1 0 0,0-1 0,0-1 0,0 1 0,-1-2 0,0 1 1,1-1-1,-1-1 0,-1 1 0,1-2 0,-1 1 0,0-1 0,-1 0 1,0-1-1,0 0 0,0 0 0,8-14 0,-11 6-106,-14 13-135,-18 19-30,21-9 227,0 1 1,0 0-1,1 0 0,0 1 0,1 0 0,-7 13 0,10-17 3,0 0 0,0 0 0,0 0-1,1 0 1,-1 1 0,1-1 0,1 0-1,-1 1 1,1-1 0,0 1 0,0-1-1,0 0 1,1 1 0,1 6 0,-1-9-159,1-1 0,-1 1 0,1-1 0,-1 0 0,1 0 0,0 0 0,-1 0 0,1 0 0,0 0 1,1 0-1,-1-1 0,0 1 0,0-1 0,1 1 0,-1-1 0,1 0 0,-1 0 0,1 0 0,-1 0 0,1 0 0,0-1 0,-1 1 1,1-1-1,0 0 0,-1 0 0,1 0 0,0 0 0,0 0 0,-1-1 0,5 0 0,0 0-781,0 0 0,0 0 0,0-1 0,0 1 0,0-2 0,0 1 0,0-1 0,0 0 0,-1-1 0,9-6 0,14-16-5287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4.893"/>
    </inkml:context>
    <inkml:brush xml:id="br0">
      <inkml:brushProperty name="width" value="0.025" units="cm"/>
      <inkml:brushProperty name="height" value="0.025" units="cm"/>
    </inkml:brush>
  </inkml:definitions>
  <inkml:trace contextRef="#ctx0" brushRef="#br0">68 1 12332,'0'0'11376,"-5"13"-10704,-10 32 408,1 0 0,3 1-1,-10 84 1,20-122-1047,1 1-1,0-1 1,0 0 0,1 0-1,0 0 1,0 0 0,5 13-1,-5-18-44,0 0-1,0-1 0,1 1 1,0-1-1,-1 1 1,1-1-1,0 0 1,0 0-1,0 0 0,1 0 1,-1 0-1,0 0 1,1 0-1,-1-1 1,1 1-1,-1-1 0,1 0 1,0 0-1,0 0 1,0 0-1,0 0 0,-1-1 1,1 1-1,4 0 1,-1-1-638,0 1 0,-1-1 0,1 0 1,0 0-1,-1 0 0,11-3 0,6-8-5702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5.526"/>
    </inkml:context>
    <inkml:brush xml:id="br0">
      <inkml:brushProperty name="width" value="0.025" units="cm"/>
      <inkml:brushProperty name="height" value="0.025" units="cm"/>
    </inkml:brush>
  </inkml:definitions>
  <inkml:trace contextRef="#ctx0" brushRef="#br0">1 1 9513,'0'0'14980,"0"7"-14388,0-1-498,0-1 0,0 0 0,1 1-1,0-1 1,0 0 0,0 0 0,0 1 0,4 5-1,-4-9-59,0 1 0,0-1 0,1 0 0,-1-1 0,1 1 0,-1 0 0,1 0 0,0-1 0,0 1 0,0-1 0,0 1-1,0-1 1,0 0 0,0 0 0,0 0 0,0 0 0,0 0 0,1 0 0,-1-1 0,0 1 0,1-1 0,-1 0-1,0 1 1,5-1 0,2-1 35,-1 0-1,1 0 1,-1-1-1,1 0 1,-1-1-1,1 0 1,-1 0-1,0-1 1,0 1-1,-1-2 1,15-9-1,-15 9-18,0 0 0,1 0-1,0 1 1,0 0 0,1 0-1,-1 1 1,1 0 0,0 1-1,10-2 1,-18 4-29,0 0 1,0 1 0,-1 0-1,1-1 1,0 1-1,0-1 1,-1 1 0,1 0-1,0 0 1,-1-1-1,1 1 1,0 0 0,-1 0-1,1 0 1,-1-1-1,1 1 1,-1 0 0,0 0-1,1 0 1,-1 0-1,0 0 1,0 0 0,0 0-1,0 0 1,0 0-1,0 0 1,0 0 0,0 0-1,0 2 1,-1 42 391,1-34-300,0-10-104,-1 1 0,1-1 0,0 0 0,0 1-1,0-1 1,0 0 0,0 1 0,0-1 0,1 1-1,-1-1 1,0 0 0,1 1 0,-1-1 0,1 0-1,-1 0 1,1 1 0,0-1 0,-1 0 0,1 0 0,0 0-1,0 0 1,0 0 0,0 0 0,0 0 0,0 0-1,0 0 1,0 0 0,0-1 0,0 1 0,1 0-1,-1-1 1,0 1 0,0-1 0,1 1 0,-1-1-1,0 0 1,1 1 0,-1-1 0,1 0 0,-1 0-1,0 0 1,1 0 0,-1 0 0,0 0 0,1-1 0,-1 1-1,0 0 1,1-1 0,-1 1 0,0-1 0,1 1-1,-1-1 1,0 0 0,0 1 0,0-1 0,0 0-1,0 0 1,0 0 0,2-1 0,28-24-1870,-24 18 373,0 0-1,0-1 1,-1 1 0,0-1 0,0-1 0,7-18 0,-9 18-5943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5.890"/>
    </inkml:context>
    <inkml:brush xml:id="br0">
      <inkml:brushProperty name="width" value="0.025" units="cm"/>
      <inkml:brushProperty name="height" value="0.025" units="cm"/>
    </inkml:brush>
  </inkml:definitions>
  <inkml:trace contextRef="#ctx0" brushRef="#br0">20 88 14446,'0'0'3267,"-5"-60"-449,1 42-1120,-1 9-1218,3 8-127,-2 1-385,4 5-385,0 11-1376,0-2-2467,0-1-4356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8.390"/>
    </inkml:context>
    <inkml:brush xml:id="br0">
      <inkml:brushProperty name="width" value="0.025" units="cm"/>
      <inkml:brushProperty name="height" value="0.025" units="cm"/>
    </inkml:brush>
  </inkml:definitions>
  <inkml:trace contextRef="#ctx0" brushRef="#br0">189 125 12107,'4'-14'1527,"0"-1"0,-1 0 0,-1 1 0,0-2-1,-1-27 1,-1 43-1510,0-1-1,0 1 1,0 0 0,0 0 0,0-1-1,0 1 1,0 0 0,0 0-1,0-1 1,0 1 0,0 0-1,0 0 1,0-1 0,0 1-1,0 0 1,0 0 0,0-1-1,-1 1 1,1 0 0,0 0-1,0 0 1,0-1 0,0 1-1,0 0 1,-1 0 0,1 0 0,0 0-1,0-1 1,0 1 0,-1 0-1,1 0 1,0 0 0,0 0-1,-1 0 1,1 0 0,0 0-1,0 0 1,-1 0 0,1-1-1,0 1 1,0 0 0,-1 0-1,1 0 1,0 1 0,-13 8 255,-7 16-184,7 10 333,0 0 0,3 1 1,1 0-1,2 0 1,-4 43-1,4 188 1316,12-210-1577,-1-14-145,-4-34-680,-3-14-751,-10-31-770,-19-38 0,19 48 1817,1-1 1,1 0 0,-8-36 0,18 61 394,1 1 0,0 0 1,0-1-1,0 1 0,0 0 1,0-1-1,0 1 0,0 0 1,0-1-1,0 1 0,1 0 1,-1-1-1,1 1 0,-1 0 1,1 0-1,-1-1 0,1 1 1,0 0-1,-1 0 0,1 0 1,0 0-1,0 0 0,0 0 1,0 0-1,0 0 0,0 0 1,0 0-1,0 1 0,0-1 1,0 0-1,1 1 1,-1-1-1,0 1 0,0-1 1,1 1-1,2-1 0,6-1 319,1 0 0,0 1 0,21-1 1,-2 1-48,55-16-3177,-68 13 1410,0-1 0,-1-1 1,0-1-1,0 0 0,21-14 1,-6-1-5696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8.754"/>
    </inkml:context>
    <inkml:brush xml:id="br0">
      <inkml:brushProperty name="width" value="0.025" units="cm"/>
      <inkml:brushProperty name="height" value="0.025" units="cm"/>
    </inkml:brush>
  </inkml:definitions>
  <inkml:trace contextRef="#ctx0" brushRef="#br0">73 0 8456,'0'0'15060,"-8"11"-14270,-2 6-346,0 1 0,1-1 0,-11 34 0,16-43-407,2 1 0,-1 0 0,1-1 0,1 1 1,-1 0-1,2 0 0,-1-1 0,1 1 0,0 0 0,1 0 0,0 0 0,4 17 0,-3-24-287,-1 1 0,0-1 0,1 0 1,-1 1-1,1-1 0,0 0 0,0 0 0,0 0 0,0 0 1,0 0-1,0 0 0,0-1 0,1 1 0,-1-1 1,1 0-1,-1 1 0,1-1 0,2 1 0,50 8-10938,-34-9 1776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9.115"/>
    </inkml:context>
    <inkml:brush xml:id="br0">
      <inkml:brushProperty name="width" value="0.025" units="cm"/>
      <inkml:brushProperty name="height" value="0.025" units="cm"/>
    </inkml:brush>
  </inkml:definitions>
  <inkml:trace contextRef="#ctx0" brushRef="#br0">99 11 7719,'0'0'13063,"-10"-3"-12438,8 3-610,0-2 42,0 1 0,0 0 1,-1 1-1,1-1 0,0 0 0,0 1 0,0-1 1,-1 1-1,1-1 0,0 1 0,0 0 0,-1 0 0,1 0 1,0 1-1,0-1 0,-1 0 0,1 1 0,0-1 1,0 1-1,0 0 0,0 0 0,0 0 0,0 0 0,0 0 1,0 0-1,0 1 0,0-1 0,0 0 0,1 1 1,-1 0-1,1-1 0,-1 1 0,1 0 0,-1 0 0,1 0 1,0 0-1,0 0 0,0 0 0,0 0 0,0 2 0,-1-1 31,1 0 0,0-1-1,0 1 1,0 0 0,0 0-1,0-1 1,1 1-1,-1 0 1,1 0 0,0 0-1,0 0 1,0 0-1,0 0 1,0 0 0,1 0-1,-1-1 1,1 1-1,1 5 1,0-6-65,-1-1 0,1 1 0,0-1 0,0 0 0,-1 0 0,1 0 0,0 1 0,0-1 0,0-1 0,0 1 0,0 0 0,0-1 0,0 1 1,1-1-1,-1 1 0,0-1 0,0 0 0,0 0 0,0 0 0,1 0 0,-1 0 0,0-1 0,0 1 0,0-1 0,4-1 0,-1 1-8,-1-1 1,0 1 0,0-1-1,0 0 1,0 0-1,-1-1 1,1 1-1,0-1 1,-1 0-1,0 0 1,0 0-1,0 0 1,0-1-1,0 1 1,3-7-1,22-44-182,-26 50-389,-5 26 290,2-15 33,0 0 1,0 0-1,0 0 0,1 0 1,0 0-1,2 11 1,-1-16 37,-1 0 1,1 0-1,0-1 1,-1 1-1,1 0 1,0-1-1,0 1 0,1-1 1,-1 1-1,0-1 1,0 1-1,1-1 1,-1 0-1,0 0 1,1 0-1,0 0 1,-1 0-1,1 0 1,-1 0-1,1 0 1,0 0-1,0-1 1,0 1-1,-1-1 0,1 1 1,0-1-1,0 0 1,0 0-1,2 0 1,16 1-3500,2-1-1308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9.665"/>
    </inkml:context>
    <inkml:brush xml:id="br0">
      <inkml:brushProperty name="width" value="0.025" units="cm"/>
      <inkml:brushProperty name="height" value="0.025" units="cm"/>
    </inkml:brush>
  </inkml:definitions>
  <inkml:trace contextRef="#ctx0" brushRef="#br0">6 0 12204,'0'0'7436,"0"10"-5856,-5 421 4992,8-391-6484,-3-39-87,0 0 0,0 0 0,0 0 0,0 0 0,0 0 0,0 0 0,1 0 0,-1 0 0,0 0 1,0 0-1,1 0 0,-1 0 0,1 0 0,-1 0 0,1-1 0,-1 1 0,1 0 0,-1 0 0,1-1 0,0 1 0,0 0 1,-1-1-1,1 1 0,0 0 0,0-1 0,0 1 0,-1-1 0,1 0 0,0 1 0,0-1 0,0 0 0,0 1 0,0-1 1,0 0-1,0 0 0,1 0 0,-1-2-32,0 0 1,0 0 0,0-1-1,0 1 1,-1 0 0,1-1 0,-1 1-1,0-1 1,1 1 0,-1-1-1,0 1 1,0-1 0,-1 1-1,0-3 1,1-1-81,1-27-225,-1-50-441,-1 77 657,1 0 0,-1 1-1,0-1 1,-1 0 0,1 1 0,-1-1 0,0 1 0,0-1 0,-1 1 0,-6-9 0,9 51 413,2-33-245,0 0 0,0 0 0,0 0 0,1 0 0,0 0 0,-1-1 0,1 1 0,0-1 0,1 0 0,-1 0 0,1 0 0,-1 0 0,1 0 0,0-1 0,0 0 0,0 0 0,0 0-1,0 0 1,1-1 0,6 2 0,-1 0 53,0-1 0,0 0 0,1-1 0,-1 0 0,1 0 0,-1-1 0,21-3 0,-27 2-70,0-1 1,-1 1-1,1-1 0,0 0 0,-1 0 0,0 0 0,1 0 0,-1-1 0,0 1 1,0-1-1,0 0 0,0 0 0,-1 0 0,1 0 0,-1 0 0,0-1 1,3-5-1,-1 2 37,-1 1 0,0-1 0,-1 0 1,1 1-1,-1-1 0,-1 0 0,1-1 0,0-12 1,-11 30-93,-1 9 112,5-2-69,2-1 1,0 0-1,1 1 1,0-1 0,2 28-1,0-43-76,0 1 0,1-1 1,-1 1-1,0-1 0,1 0 0,-1 1 0,1-1 0,-1 0 1,1 1-1,0-1 0,0 0 0,-1 0 0,1 1 0,0-1 0,0 0 1,0 0-1,0 0 0,0 0 0,1 0 0,-1-1 0,0 1 0,0 0 1,1 0-1,-1-1 0,0 1 0,1-1 0,-1 1 0,0-1 1,1 0-1,2 1 0,-3-1-275,0 0 0,0 0 0,1 0 0,-1 0 0,0 0-1,1 0 1,-1 0 0,0-1 0,0 1 0,1 0 0,-1-1 0,0 1 0,0-1 0,0 0 0,0 1 0,1-1 0,-1 0 0,0 1 0,0-1 0,0 0 0,-1 0-1,1 0 1,1-1 0,7-15-6917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9.996"/>
    </inkml:context>
    <inkml:brush xml:id="br0">
      <inkml:brushProperty name="width" value="0.025" units="cm"/>
      <inkml:brushProperty name="height" value="0.025" units="cm"/>
    </inkml:brush>
  </inkml:definitions>
  <inkml:trace contextRef="#ctx0" brushRef="#br0">21 0 11179,'0'0'11819,"-20"51"-11787,31-33-769,3 2-1441,-1-2-1666,-1 2-1953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290"/>
    </inkml:context>
    <inkml:brush xml:id="br0">
      <inkml:brushProperty name="width" value="0.05" units="cm"/>
      <inkml:brushProperty name="height" value="0.05" units="cm"/>
    </inkml:brush>
  </inkml:definitions>
  <inkml:trace contextRef="#ctx0" brushRef="#br0">0 292 17100,'2'3'1624,"11"-9"-992,4-11-248,9-14 784,9-7-511,10-9-689,1-4 392,10-1-216,3 0-104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0.327"/>
    </inkml:context>
    <inkml:brush xml:id="br0">
      <inkml:brushProperty name="width" value="0.025" units="cm"/>
      <inkml:brushProperty name="height" value="0.025" units="cm"/>
    </inkml:brush>
  </inkml:definitions>
  <inkml:trace contextRef="#ctx0" brushRef="#br0">45 0 7271,'0'0'15150,"-7"9"-14381,-20 28-6,26-36-715,0 0-1,0 0 0,0 0 1,0 1-1,1-1 0,-1 0 1,0 1-1,1-1 0,-1 1 1,0-1-1,1 1 0,0-1 1,-1 1-1,1-1 0,0 1 1,0-1-1,0 1 0,0-1 1,0 1-1,0-1 0,0 1 1,1-1-1,-1 1 0,1 2 1,0-3-17,0 0 1,1 0 0,-1 0 0,0-1 0,1 1 0,-1 0 0,1 0-1,-1-1 1,0 1 0,1-1 0,0 1 0,-1-1 0,1 1 0,-1-1-1,1 0 1,-1 0 0,1 0 0,2 0 0,7-1 27,0 0-1,0-1 1,0 0 0,19-6-1,1-4-35,-17 6-20,0 0 0,1 1 0,0 0-1,-1 2 1,1-1 0,23-1 0,-38 6 57,1-1 1,0 0-1,-1 1 1,1-1-1,-1 1 1,1-1-1,0 0 1,-1 1-1,1-1 1,-1 1-1,1 0 1,-1-1-1,0 1 1,1-1-1,-1 1 1,0 0-1,1-1 1,-1 1-1,0 0 0,1-1 1,-1 1-1,0 0 1,0 0-1,0-1 1,0 1-1,0 0 1,0-1-1,0 1 1,0 0-1,0 0 1,0-1-1,0 1 1,0 0-1,-1 1 1,-6 41 1281,3-19-370,6-24-1280,1 1 1,0-1 0,0 0-1,0 0 1,-1-1-1,1 1 1,0 0 0,0-1-1,-1 0 1,1 0-1,3-1 1,5-6-3996,5-3-2487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0.911"/>
    </inkml:context>
    <inkml:brush xml:id="br0">
      <inkml:brushProperty name="width" value="0.025" units="cm"/>
      <inkml:brushProperty name="height" value="0.025" units="cm"/>
    </inkml:brush>
  </inkml:definitions>
  <inkml:trace contextRef="#ctx0" brushRef="#br0">42 1 14542,'0'0'4447,"-4"8"-3225,-3 11-531,0 0 0,1 1 0,1 0 0,0 0 0,2 0 0,-2 39 0,8 134 2741,-1-177-3349,0 0 0,1 0 0,0 0 0,8 21 0,-10-34-78,0 0 0,0-1 1,1 1-1,-1 0 0,1-1 0,-1 1 0,1-1 1,0 0-1,0 1 0,0-1 0,0 0 1,0 0-1,0 0 0,3 1 0,-3-2 5,0-1-1,-1 1 1,1-1-1,-1 0 1,1 0-1,0 0 1,0 0-1,-1 0 1,1 0-1,-1 0 0,1 0 1,0-1-1,-1 1 1,1-1-1,0 1 1,-1-1-1,1 0 1,-1 0-1,1 1 1,-1-1-1,0 0 1,1 0-1,-1 0 0,0 0 1,0-1-1,0 1 1,2-2-1,4-5 13,0 0 0,0 0 0,-1-1 0,0 1 0,-1-2 0,0 1 0,0 0 0,5-17 0,0-7-19,7-42 1,-17 73-6,0 1-19,0 1 0,0-1 0,0 0 0,0 0 0,1 0 0,-1 1 0,0-1 0,0 0 0,1 0 0,-1 1 0,0-1 0,1 0 0,-1 1 0,0-1 0,1 0 0,-1 1 0,1-1 0,0 0 0,-1 1 0,1-1 0,-1 1 0,2-2-1,10 11-758,4 25-379,-15-32 1053,-1-1 0,0 1 0,1 0 1,-1 0-1,1 0 0,0-1 0,0 1 0,-1 0 1,1-1-1,0 1 0,1-1 0,-1 1 1,0-1-1,0 1 0,0-1 0,1 0 1,-1 0-1,1 0 0,-1 0 0,1 0 0,-1 0 1,1 0-1,0 0 0,0 0 0,-1-1 1,1 1-1,0-1 0,0 1 0,0-1 1,-1 0-1,1 0 0,0 1 0,0-1 1,0-1-1,0 1 0,0 0 0,-1 0 0,1-1 1,0 1-1,0-1 0,-1 1 0,1-1 1,0 0-1,0 0 0,-1 0 0,1 0 1,1-2-1,26-22-8222,-19 15 2146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1.336"/>
    </inkml:context>
    <inkml:brush xml:id="br0">
      <inkml:brushProperty name="width" value="0.025" units="cm"/>
      <inkml:brushProperty name="height" value="0.025" units="cm"/>
    </inkml:brush>
  </inkml:definitions>
  <inkml:trace contextRef="#ctx0" brushRef="#br0">147 35 5381,'0'0'13698,"-9"-6"-13084,2 2-453,0 0 0,-1 0 0,1 1-1,-1-1 1,0 2 0,-10-3 0,15 4-103,0 0 1,0 1 0,0 0 0,-1 0-1,1-1 1,0 2 0,0-1 0,0 0-1,0 1 1,0-1 0,0 1 0,0 0 0,0 0-1,0 0 1,0 0 0,0 1 0,0-1-1,1 1 1,-1 0 0,1 0 0,-1 0-1,1 0 1,-1 0 0,-1 3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1.978"/>
    </inkml:context>
    <inkml:brush xml:id="br0">
      <inkml:brushProperty name="width" value="0.025" units="cm"/>
      <inkml:brushProperty name="height" value="0.025" units="cm"/>
    </inkml:brush>
  </inkml:definitions>
  <inkml:trace contextRef="#ctx0" brushRef="#br0">188 11 7015,'0'0'16276,"-10"-3"-15736,9 2-536,-2 0 24,-1 0 1,1 0-1,-1 0 1,1 0-1,-1 1 1,1-1-1,-1 1 0,0 0 1,1 0-1,-1 0 1,1 0-1,-1 1 1,1 0-1,-1-1 0,1 1 1,-1 0-1,1 1 1,-1-1-1,1 1 1,0-1-1,0 1 1,0 0-1,0 0 0,-4 5 1,-5 2 314,1 1 0,0 0 0,-13 18 0,20-24-229,1 1 1,0-1-1,0 1 1,0 0 0,1-1-1,0 1 1,0 1-1,0-1 1,1 0 0,-1 0-1,1 1 1,-1 9-1,2-13-103,1-1 0,-1 0 0,0 1 0,0-1-1,0 0 1,1 0 0,-1 1 0,1-1 0,-1 0-1,1 0 1,-1 0 0,1 0 0,0 0 0,0 0-1,-1 0 1,1 0 0,0 0 0,0 0 0,0 0-1,0 0 1,0 0 0,0-1 0,0 1 0,0 0 0,2 0-1,1 1 9,1-1 0,-1 1 0,1-1 0,-1 0 0,1-1 0,-1 1 0,8 0 0,-1-1 2,-1-1 0,0 0 1,0 0-1,0-1 0,0 0 1,13-5-1,-16 5-3,-1-1 0,0-1 0,1 1 0,-1-1 0,-1 0 0,1-1 0,0 1 0,-1-1 0,0 0 0,0-1 0,-1 1 0,1-1 0,-1 0 0,-1 0 0,1 0 0,-1 0 0,0-1 0,0 0 0,-1 1 0,0-1 1,0 0-1,0 0 0,0-9 0,-2 16-17,0-1 1,0 1 0,-1 0 0,1-1 0,0 1 0,0 0 0,0-1 0,-1 1 0,1 0 0,0 0 0,0-1 0,-1 1 0,1 0 0,0 0-1,-1-1 1,1 1 0,0 0 0,-1 0 0,1 0 0,0 0 0,-1 0 0,1-1 0,0 1 0,-1 0 0,1 0 0,0 0 0,-1 0 0,1 0-1,0 0 1,-1 0 0,1 0 0,-1 0 0,1 0 0,0 0 0,-1 1 0,1-1 0,0 0 0,-1 0 0,1 0 0,0 0 0,-1 1 0,1-1-1,0 0 1,0 0 0,-1 0 0,1 1 0,0-1 0,-1 0 0,1 1 0,0-1 0,0 0 0,0 0 0,-1 1 0,-18 15 54,13-10 4,1 0 0,-1 1 0,1 0 1,1 0-1,-1 0 0,1 0 0,1 1 1,-1 0-1,1 0 0,0 0 0,1 0 1,0 0-1,-1 11 0,4-18-51,-1 0 0,1 0 0,0 0 0,0 0 0,0-1 0,-1 1 0,1 0 1,0 0-1,0-1 0,0 1 0,0-1 0,0 1 0,1-1 0,-1 1 0,0-1 0,0 0 0,0 1 0,0-1 0,0 0 0,1 0 0,-1 0 0,0 0 0,0 0 0,0 0 0,0 0 0,1 0 0,-1 0 0,0-1 0,2 0 0,40-6 62,11-16-25,-45 18-57,-1 1 0,1 0 0,0 0 0,0 1 0,1 0 0,-1 1 0,0 0 0,1 0 0,-1 1 0,13 0 0,-20 2 6,0-1-1,-1 1 1,1 0-1,-1-1 1,1 1-1,-1 0 1,1 0-1,-1 0 1,0 0 0,0 0-1,1 0 1,-1 1-1,0-1 1,0 0-1,0 1 1,0-1-1,0 1 1,-1-1-1,1 1 1,0-1-1,-1 1 1,1-1 0,-1 1-1,1 0 1,-1-1-1,1 3 1,8 19 136,-8-23-107,-1 0-1,0 1 1,1-1-1,-1 0 1,1 1-1,-1-1 1,0 0-1,1 1 1,-1-1-1,1 0 1,-1 0-1,1 1 1,-1-1-1,1 0 1,-1 0-1,1 0 1,-1 0-1,1 0 1,-1 0 0,1 0-1,0 0 1,-1 0-1,1 0 1,-1 0-1,1 0 1,-1 0-1,1 0 1,-1 0-1,1 0 1,-1-1-1,1 1 1,-1 0-1,1 0 1,-1-1-1,1 1 1,-1 0-1,0-1 1,1 1-1,-1-1 1,1 1 0,-1 0-1,0-1 1,1 1-1,-1-1 1,0 1-1,0-1 1,1 1-1,-1-1 1,0 1-1,0-1 1,0 1-1,0-1 1,0 1-1,0-1 1,0 0-1,9-30 85,-9 22-342,-1-1-1,0 1 0,0 0 0,-1-1 0,0 1 0,0 0 0,-1 0 0,-5-11 0,16 18-7613,28 5-447,-12 2 4355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2.933"/>
    </inkml:context>
    <inkml:brush xml:id="br0">
      <inkml:brushProperty name="width" value="0.025" units="cm"/>
      <inkml:brushProperty name="height" value="0.025" units="cm"/>
    </inkml:brush>
  </inkml:definitions>
  <inkml:trace contextRef="#ctx0" brushRef="#br0">118 293 12812,'0'0'9182,"-10"1"-7997,9-1-1174,-2 0 84,-1 0 1,1 0 0,0 0-1,0 1 1,0-1-1,-1 1 1,1 0-1,0 0 1,0 0-1,0 0 1,0 0-1,0 1 1,0-1-1,0 1 1,1 0-1,-1 0 1,1 0-1,-1 0 1,1 0-1,0 1 1,-1-1-1,1 1 1,1-1-1,-1 1 1,0 0-1,1 0 1,-2 3-1,-1 1-68,0 1-1,1 0 0,0 0 0,1 1 0,0-1 0,0 0 0,0 1 0,1 0 1,1-1-1,0 1 0,0-1 0,0 1 0,1 0 0,0-1 0,1 1 0,0-1 1,0 0-1,1 0 0,0 1 0,0-2 0,1 1 0,0 0 0,0-1 0,1 0 0,0 0 1,0 0-1,10 9 0,-7-9-163,-1 0 0,-1 0 1,1 1-1,-1-1 0,-1 2 0,1-1 0,-1 0 1,7 18-1,-11-23 173,-1 0-1,1 1 1,0-1-1,-1 1 1,0-1 0,0 0-1,0 1 1,0-1 0,0 1-1,-1-1 1,1 0 0,-1 1-1,0-1 1,0 0-1,0 0 1,-1 1 0,1-1-1,-1 0 1,0 0 0,0-1-1,0 1 1,0 0-1,0-1 1,0 1 0,-1-1-1,1 1 1,-1-1 0,-5 3-1,5-3 25,1 0-1,-1 0 1,0 0-1,1 0 1,-1 0-1,0-1 0,0 0 1,0 1-1,-1-1 1,1 0-1,0-1 1,0 1-1,0-1 1,-1 1-1,1-1 1,-4 0-1,5-1-51,0 1 1,0-1-1,1 0 0,-1 0 0,0 0 0,0 0 1,1 0-1,-1 0 0,0 0 0,1-1 1,-1 1-1,1 0 0,0-1 0,-1 0 1,1 1-1,0-1 0,0 0 0,0 1 1,0-1-1,0 0 0,1 0 0,-1 0 1,0 0-1,1 0 0,-1 0 0,1-2 0,-2-5-163,1 0-1,-1 0 0,2 0 1,-1-1-1,2 1 0,-1 0 0,1 0 1,0 0-1,1 0 0,0 0 1,0 0-1,1 0 0,1 0 1,-1 1-1,1 0 0,9-15 0,7-5-51,1 2-1,1 0 0,33-31 0,27-30 414,-72 74-77,-7 10-51,0 0 1,0 0-1,0-1 1,0 0-1,-1 1 1,1-1-1,-1 0 1,0 0-1,0 0 1,-1-1-1,1 1 1,-1 0-1,1-8 1,-15 22 236,6-2-322,0 0-1,1 0 1,-1 1-1,2 0 1,-1 0 0,2 1-1,-1-1 1,1 1 0,0 0-1,1 0 1,0 1 0,1-1-1,0 0 1,1 1 0,-1 19-1,2-29 5,0 0-1,1 0 0,-1 0 1,0-1-1,0 1 0,0 0 1,0 0-1,1 0 0,-1 0 0,0-1 1,1 1-1,-1 0 0,1 0 1,-1-1-1,1 1 0,-1 0 1,1-1-1,-1 1 0,1 0 0,0-1 1,-1 1-1,1-1 0,0 1 1,0-1-1,-1 1 0,1-1 1,0 0-1,0 1 0,1-1 0,1 1 3,0-1 0,0 0-1,0 0 1,0 0-1,0 0 1,-1 0 0,1-1-1,0 1 1,4-2-1,1-1-44,1 0-1,-1 0 0,0-1 0,0 0 0,10-8 1,-2-2-58,0-1 1,-2-1-1,0-1 1,0 0-1,-2 0 1,0-2-1,-1 1 1,9-22 0,3-12 144,28-99 0,-50 145-27,1 1 4,0-1 1,-1 1-1,0-1 1,0 0 0,0 1-1,0-1 1,-1 0 0,-1-5-1,-1 12 13,-1 1 0,0 0 0,0 0 0,1 0 0,-1 1 0,1-1 0,-1 1 0,1-1 0,-3 6 0,-4 10 37,1 2 1,1-1-1,1 1 0,0 1 0,2-1 1,0 1-1,-1 40 0,3-32-7,3-1 0,0 1 1,2 0-1,1 0 0,9 34 0,-3-41-202,-5-21-216,-4-13-21,-1 5 279,-1 0-1,-1 1 0,1-1 0,-1 0 0,0 1 1,-1 0-1,1-1 0,-1 1 0,0 0 0,-6-7 0,-46-62 143,33 48-82,2 3 81,14 18 25,1 1 1,0-1-1,0 0 1,1 0-1,-1-1 1,2 1-1,-1-1 1,1 0 0,0 0-1,-3-8 1,6 14-40,1 0 0,-1 0 0,0 1 0,0-1 0,1 0 1,-1 1-1,0-1 0,1 0 0,-1 1 0,1-1 0,-1 0 1,1 1-1,-1-1 0,1 1 0,-1-1 0,1 1 0,0-1 0,-1 1 1,1 0-1,-1-1 0,1 1 0,0 0 0,0-1 0,-1 1 0,1 0 1,0 0-1,-1 0 0,1 0 0,0 0 0,0 0 0,-1 0 0,1 0 1,0 0-1,1 0 0,35-1-36,-31 1 61,17 0-314,-1 1 1,0 1-1,33 7 0,-7 9-7216,-39-13-1198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3.401"/>
    </inkml:context>
    <inkml:brush xml:id="br0">
      <inkml:brushProperty name="width" value="0.025" units="cm"/>
      <inkml:brushProperty name="height" value="0.025" units="cm"/>
    </inkml:brush>
  </inkml:definitions>
  <inkml:trace contextRef="#ctx0" brushRef="#br0">1 38 12524,'0'-5'8071,"7"3"-5476,11 2-705,3 0-353,8 0-576,5 0-480,6 0-353,3 2-128,4-2 32,0 0-1025,2 0-1570,-12-11-2337,-4-11-6247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4.166"/>
    </inkml:context>
    <inkml:brush xml:id="br0">
      <inkml:brushProperty name="width" value="0.025" units="cm"/>
      <inkml:brushProperty name="height" value="0.025" units="cm"/>
    </inkml:brush>
  </inkml:definitions>
  <inkml:trace contextRef="#ctx0" brushRef="#br0">129 7 14638,'0'0'9646,"-10"-3"-9592,7 2-55,-1 0 1,1 1-1,0-1 1,-1 1-1,1 0 1,0 0 0,-1 0-1,1 0 1,0 0-1,-1 1 1,1-1-1,0 1 1,-4 1-1,3 0 0,1 0 0,-1 1 0,1-1 0,0 1 0,0 0 0,0-1 0,0 2 0,0-1 0,1 0 0,-1 0 0,1 1 0,0-1-1,-3 7 1,1-2 38,0 0 0,1 0 0,0 1 0,0-1 0,1 1 0,0 0 0,0 0 0,1-1 0,0 15 0,1-20-27,0 0 0,0 0-1,1 0 1,-1 0 0,1 0 0,0-1 0,-1 1 0,1 0-1,1-1 1,-1 1 0,0 0 0,1-1 0,-1 1 0,1-1-1,0 0 1,-1 0 0,1 0 0,0 0 0,1 0 0,-1 0-1,0 0 1,1 0 0,-1-1 0,0 1 0,1-1 0,0 0-1,-1 0 1,1 0 0,0 0 0,0 0 0,-1-1 0,6 1-1,10 2-484,0-1 0,0-1 0,0-1 0,34-4 0,-41 2-664,0 0 0,-1-1 0,0 0 0,1 0 1,14-8-1,5-7-5983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4.620"/>
    </inkml:context>
    <inkml:brush xml:id="br0">
      <inkml:brushProperty name="width" value="0.025" units="cm"/>
      <inkml:brushProperty name="height" value="0.025" units="cm"/>
    </inkml:brush>
  </inkml:definitions>
  <inkml:trace contextRef="#ctx0" brushRef="#br0">0 23 15695,'0'0'5445,"3"8"-4708,-2-5-693,0 0-1,0 0 1,0-1 0,0 1 0,0-1 0,1 1 0,-1-1 0,1 0 0,0 1-1,-1-1 1,1 0 0,0 0 0,0 0 0,1 0 0,-1 0 0,0-1 0,0 1-1,1-1 1,-1 0 0,1 1 0,0-1 0,-1 0 0,1 0 0,0-1 0,-1 1-1,1 0 1,0-1 0,0 0 0,0 0 0,-1 0 0,6 0 0,5 0 42,1 0 1,0-1-1,-1 0 1,20-5-1,-30 5-46,-1 1 0,1-1 0,-1 0 0,1 0 0,-1 0 0,1 0 0,-1 0 0,1 0 0,-1-1 0,0 1 0,0-1 0,0 0 0,0 1 0,0-1 0,0 0 0,0 0-1,-1 0 1,1-1 0,-1 1 0,1 0 0,-1-1 0,0 1 0,0-1 0,0 1 0,0-1 0,0 1 0,-1-1 0,1 1 0,-1-1 0,0-3 0,1 6-35,-1-1 1,0 1-1,0-1 1,0 1-1,0 0 1,0-1-1,0 1 0,0-1 1,0 1-1,0 0 1,0-1-1,0 1 1,0-1-1,0 1 1,-1 0-1,1-1 1,0 1-1,0 0 1,0-1-1,0 1 1,-1 0-1,1-1 1,0 1-1,0 0 1,-1-1-1,1 1 1,0 0-1,-1 0 1,1-1-1,0 1 1,-1 0-1,1 0 1,0 0-1,-1-1 1,1 1-1,0 0 1,-1 0-1,1 0 0,-1 0 1,1 0-1,0 0 1,-1 0-1,1 0 1,-1 0-1,1 0 1,0 0-1,-1 0 1,1 0-1,-1 0 1,1 0-1,0 0 1,-1 0-1,1 1 1,0-1-1,-1 0 1,1 0-1,0 0 1,-1 1-1,1-1 1,-1 0-1,-18 18-222,13-11 265,1 1 1,1-1-1,0 1 1,0 0-1,0 0 0,1 1 1,0-1-1,0 1 1,1-1-1,1 1 0,-1 0 1,1 0-1,1 0 1,0 11-1,1-19-28,0 0-1,0 0 1,0 0-1,0 1 0,0-1 1,0 0-1,1 0 1,-1-1-1,0 1 1,1 0-1,-1 0 1,0-1-1,1 1 1,-1 0-1,1-1 1,-1 0-1,1 1 1,-1-1-1,1 0 1,0 0-1,-1 0 1,1 0-1,-1 0 1,4 0-1,40-3 391,-35 0-378,1 0 0,-1-1 0,1 0 0,-1 0 0,0-1-1,-1 0 1,10-8 0,-10 7-26,0 1-1,0 0 1,0 0-1,1 1 1,0 0-1,0 0 0,11-2 1,-20 7-5,-1-1 1,1 0 0,0 0-1,-1 1 1,1-1-1,-1 0 1,1 1 0,-1-1-1,1 1 1,-1-1-1,1 1 1,-1-1 0,1 1-1,-1-1 1,0 1-1,1-1 1,-1 1-1,0-1 1,1 1 0,-1 0-1,0-1 1,0 1-1,1-1 1,-1 1 0,0 0-1,0-1 1,0 1-1,0 0 1,0-1-1,0 1 1,0 0 0,0-1-1,0 2 1,0 30 367,-1-25-322,1 1-158,4 26 250,-4-34-334,1 1 0,0 0-1,-1-1 1,1 1 0,0 0-1,-1-1 1,1 1 0,0-1-1,0 1 1,-1-1 0,1 1-1,0-1 1,0 0-1,0 1 1,0-1 0,-1 0-1,1 0 1,0 0 0,0 0-1,0 0 1,0 1 0,0-2-1,0 1 1,0 0 0,0 0-1,0 0 1,-1 0 0,1 0-1,0-1 1,0 1-1,0 0 1,0-1 0,-1 1-1,1-1 1,1 0 0,11-8-6809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5.332"/>
    </inkml:context>
    <inkml:brush xml:id="br0">
      <inkml:brushProperty name="width" value="0.025" units="cm"/>
      <inkml:brushProperty name="height" value="0.025" units="cm"/>
    </inkml:brush>
  </inkml:definitions>
  <inkml:trace contextRef="#ctx0" brushRef="#br0">46 0 8584,'0'0'5237,"-4"11"-2066,-8 36-1544,2 1 1,2 0-1,2 1 0,2-1 1,3 69-1,1-115-1607,0-1-1,0 1 1,0-1 0,0 1-1,0-1 1,1 1 0,-1-1-1,0 1 1,1-1 0,-1 1-1,1-1 1,-1 1-1,1-1 1,0 0 0,0 1-1,0-1 1,0 0 0,0 0-1,0 0 1,0 0 0,0 0-1,0 0 1,0 0 0,1 0-1,-1 0 1,0 0 0,1 0-1,-1-1 1,0 1 0,1-1-1,-1 1 1,1-1-1,-1 1 1,1-1 0,-1 0-1,1 0 1,-1 0 0,1 0-1,-1 0 1,1 0 0,-1 0-1,1 0 1,0-1 0,-1 1-1,0-1 1,3 0 0,4-1 56,0-1 0,0 0 0,0 0 1,0-1-1,-1 0 0,14-10 0,-16 10-78,-1 0 0,1 1-1,0 0 1,0 0 0,0 0 0,0 1-1,0 0 1,9-3 0,-13 5-8,1 0 1,-1 0-1,0 0 1,1 0 0,-1 0-1,1 1 1,-1-1-1,1 0 1,-1 1-1,0-1 1,1 1 0,-1-1-1,0 1 1,0 0-1,1 0 1,-1 0-1,0-1 1,0 1 0,0 0-1,0 0 1,0 1-1,0-1 1,0 0-1,-1 0 1,1 0-1,0 1 1,0-1 0,-1 0-1,1 0 1,-1 1-1,1-1 1,-1 1-1,0-1 1,0 0 0,1 1-1,-1-1 1,0 3-1,2 11 65,0 0 0,-1 0 0,-1 19 0,0-21 894,0-16-846,0 0 0,0 0-1,0 0 1,1 0 0,-1 0-1,1 0 1,-1 0 0,1 1-1,0-1 1,3-5-1,-1-3-35,9-38-81,12-43-3287,-23 92 3133,-1-1 1,1 0-1,-1 1 0,1-1 0,-1 0 1,1 1-1,0-1 0,-1 1 1,1-1-1,0 1 0,-1-1 0,1 1 1,0 0-1,0-1 0,-1 1 0,1 0 1,0 0-1,0-1 0,0 1 1,-1 0-1,1 0 0,0 0 0,0 0 1,0 0-1,0 0 0,-1 0 0,1 0 1,0 1-1,0-1 0,0 0 0,-1 0 1,1 1-1,0-1 0,1 1 1,34 15-4113,-24-10 1239,14 3-2004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5.849"/>
    </inkml:context>
    <inkml:brush xml:id="br0">
      <inkml:brushProperty name="width" value="0.025" units="cm"/>
      <inkml:brushProperty name="height" value="0.025" units="cm"/>
    </inkml:brush>
  </inkml:definitions>
  <inkml:trace contextRef="#ctx0" brushRef="#br0">164 265 12684,'0'0'3828,"-10"-3"-1261,3 1-2350,3 0-115,1 1 0,-1 0 1,0-1-1,0 1 0,1 1 1,-1-1-1,0 0 0,0 1 0,0 0 1,0 0-1,0 0 0,0 0 1,0 1-1,1 0 0,-1-1 0,0 1 1,0 1-1,1-1 0,-1 0 0,0 1 1,1 0-1,-1 0 0,1 0 1,0 0-1,0 1 0,0-1 0,-5 6 1,3-2 105,1-1 0,0 1 0,0 0 0,1 0 1,0 1-1,0-1 0,0 1 0,1 0 0,0 0 1,0-1-1,0 1 0,1 0 0,1 1 0,-1-1 1,1 13-1,1-19-195,0 0 1,0 1-1,0-1 0,0 0 1,0 0-1,0 0 1,0 0-1,1 0 1,-1 0-1,0 0 0,1 0 1,-1 0-1,0-1 1,1 1-1,-1-1 0,1 1 1,-1-1-1,1 1 1,-1-1-1,1 0 1,0 0-1,-1 1 0,1-1 1,-1 0-1,1-1 1,-1 1-1,1 0 1,0 0-1,2-1 0,46-12 423,-38 6-412,0 0 0,-1-1 0,0-1 0,-1 0 0,0 0 0,14-18 0,5-3-1105,-34 72-13,4-37 1127,-1 0 0,1 1 1,0-1-1,0 1 1,1-1-1,0 1 0,0-1 1,0 1-1,0-1 0,2 7 1,-1-10-12,-1-1 0,1 0 0,-1 0 0,1 0 0,0 0 0,0 0 0,-1 0 0,1 0 0,0 0 0,0 0 0,0 0 0,0 0 0,0 0 0,0 0 0,0-1 0,0 1 0,1 0 0,0 0 0,1 0 17,0-1 1,1 1-1,-1-1 0,0 1 0,0-1 1,0 0-1,1 0 0,-1 0 0,0 0 1,4-2-1,2 0 48,-1-1 1,1 0-1,-1 0 1,1-1-1,-1 0 1,0 0-1,0-1 1,-1 0-1,0-1 1,9-7-1,62-68-35,-62 63-17,-1-1 0,-2 0 0,1-1 0,11-25 0,-20 34-27,0 0-1,-1-1 1,0 1 0,0-1-1,-1 0 1,-1 0-1,0 0 1,-1 0-1,0-23 1,-1 34-13,0 0-1,0 0 1,0-1-1,0 1 1,0 0-1,0 0 1,0 0 0,0 0-1,-1 0 1,1 0-1,0 0 1,-1 0-1,1 0 1,-1 0-1,1 0 1,-1 0 0,1 0-1,-1 0 1,0 0-1,1 1 1,-1-1-1,0 0 1,0 0 0,0 1-1,1-1 1,-1 0-1,0 1 1,0-1-1,0 1 1,0-1-1,0 1 1,0 0 0,0-1-1,0 1 1,0 0-1,0 0 1,-1 0-1,1 0 1,0 0 0,0 0-1,0 0 1,0 0-1,0 0 1,0 0-1,0 0 1,0 1-1,0-1 1,0 0 0,0 1-1,0-1 1,0 1-1,0-1 1,0 1-1,0 0 1,0-1 0,-1 2-1,-5 3 10,-1 0-1,1 0 1,0 1 0,0 0-1,-9 11 1,3-1 57,1 1 1,0 0-1,1 1 1,-13 32-1,19-39-9,1 0 0,0 1 0,1 0 0,0 0 0,1 0 0,0 0 0,1 0 0,0 1 0,2 15 0,-1-24-99,1 0 0,0 0 0,0 0 0,0 0 0,0-1 0,0 1-1,1 0 1,0-1 0,-1 1 0,1-1 0,1 1 0,-1-1 0,0 0 0,1 0 0,0 0 0,0 0-1,0-1 1,6 5 0,28 10-3147,5-12-4531,-3-5-7035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9.800"/>
    </inkml:context>
    <inkml:brush xml:id="br0">
      <inkml:brushProperty name="width" value="0.05" units="cm"/>
      <inkml:brushProperty name="height" value="0.05" units="cm"/>
    </inkml:brush>
  </inkml:definitions>
  <inkml:trace contextRef="#ctx0" brushRef="#br0">1 4 16740,'2'-3'1897,"4"8"-1027,9 16-554,-10-15-140,68 87 111,124 122 1,42 51-400,-237-264 100,5 6-188,-1 1 1,0-1-1,0 1 0,-1 0 0,0 1 1,6 15-1,-11-24 182,0-1-1,1 1 1,-1-1-1,0 1 1,0-1-1,0 1 1,0-1-1,0 1 1,0-1-1,0 1 1,0-1-1,0 1 1,0-1-1,-1 1 1,1-1-1,0 1 1,0-1-1,0 1 1,-1-1-1,1 1 1,0-1 0,0 0-1,-1 1 1,1-1-1,0 1 1,-1-1-1,1 0 1,0 1-1,-1-1 1,1 0-1,-1 1 1,1-1-1,-1 0 1,1 0-1,-1 0 1,1 1-1,-1-1 1,1 0-1,-1 0 1,1 0-1,-1 0 1,1 0-1,-1 0 1,1 0-1,-1 0 1,1 0 0,-1 0-1,0 0 1,-10-1-413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716"/>
    </inkml:context>
    <inkml:brush xml:id="br0">
      <inkml:brushProperty name="width" value="0.05" units="cm"/>
      <inkml:brushProperty name="height" value="0.05" units="cm"/>
    </inkml:brush>
  </inkml:definitions>
  <inkml:trace contextRef="#ctx0" brushRef="#br0">1 25 20844,'13'21'1937,"4"1"-1537,2-10-248,4 3 1184,4-1-1752,5 1-264,-3-1-440,2 3-449,-5 3 1081,-5 1-336,-5 8-264</inkml:trace>
  <inkml:trace contextRef="#ctx0" brushRef="#br0" timeOffset="0.99">62 323 17548,'17'-30'1656,"7"-2"-1296,16-2-208,6-3 528,14-6-720,2-2 240,7-4-200,2-4-120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6.478"/>
    </inkml:context>
    <inkml:brush xml:id="br0">
      <inkml:brushProperty name="width" value="0.025" units="cm"/>
      <inkml:brushProperty name="height" value="0.025" units="cm"/>
    </inkml:brush>
  </inkml:definitions>
  <inkml:trace contextRef="#ctx0" brushRef="#br0">70 1 11979,'0'0'10074,"-1"12"-8553,-20 92 1218,11-62-1605,-6 59 1,15-100-1120,1 1 0,0 0 0,0-1 1,0 1-1,0-1 0,0 1 0,1 0 1,-1-1-1,0 1 0,1-1 0,-1 1 0,1-1 1,0 1-1,-1-1 0,1 1 0,0-1 1,0 1-1,0-1 0,0 0 0,0 0 0,0 1 1,0-1-1,0 0 0,1 0 0,-1 0 1,0 0-1,1 0 0,-1-1 0,1 1 0,-1 0 1,1-1-1,-1 1 0,1-1 0,-1 1 1,1-1-1,-1 0 0,1 0 0,0 1 1,-1-1-1,1 0 0,0-1 0,-1 1 0,1 0 1,2-1-1,13-2-4,-1 0 0,0-1 0,28-10 1,-16 5-150,-19 6-11,-1 1-1,1 0 1,0 0-1,-1 1 1,1 1-1,0-1 1,0 1-1,0 1 1,10 1 0,-18-1 141,0 0 0,0 0 0,0-1 0,-1 1 1,1 0-1,-1 0 0,1 0 0,-1 0 1,1 0-1,-1 1 0,1-1 0,-1 0 0,0 0 1,0 0-1,1 0 0,-1 0 0,0 0 1,0 1-1,0-1 0,0 0 0,0 0 0,-1 2 1,-7 26 597,4-24-481,-1-1 0,0 1 0,0-1 0,-1 0 1,1 0-1,-1 0 0,0-1 0,0 0 1,0 0-1,0-1 0,0 0 0,-13 3 0,-3 0 279,0-1 0,-37 3 0,50-7-364,-1 0-1,1 0 0,-1-1 1,-17-3-1,26 4-133,-1 0 1,0-1-1,1 1 0,-1-1 1,1 1-1,-1-1 0,1 1 0,-1-1 1,1 0-1,-1 0 0,1 0 1,0 0-1,-1 0 0,1 0 1,0 0-1,0 0 0,0 0 0,0-1 1,0 1-1,0 0 0,0-1 1,0 1-1,1-1 0,-1 1 1,0-1-1,1 1 0,-1-1 1,1 1-1,0-1 0,-1 1 0,1-1 1,0 0-1,0 1 0,0-1 1,0 0-1,0 1 0,1-4 1,0 4-153,-1 0 0,1-1 1,0 1-1,0 0 1,0-1-1,0 1 0,0 0 1,0 0-1,0 0 1,0 0-1,0 0 0,1 0 1,-1 0-1,0 0 1,1 1-1,-1-1 0,1 0 1,-1 1-1,0-1 1,1 1-1,-1 0 1,4-1-1,41-5-3882,-35 6 2603,25-4-2943,6-1-1341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6.980"/>
    </inkml:context>
    <inkml:brush xml:id="br0">
      <inkml:brushProperty name="width" value="0.025" units="cm"/>
      <inkml:brushProperty name="height" value="0.025" units="cm"/>
    </inkml:brush>
  </inkml:definitions>
  <inkml:trace contextRef="#ctx0" brushRef="#br0">146 9 9513,'0'0'10800,"-10"-2"-8494,6 1-2214,1-1 0,-1 1 1,1 1-1,-1-1 1,0 0-1,1 1 0,-1 0 1,0 0-1,0 0 0,1 0 1,-1 0-1,0 1 1,1 0-1,-1 0 0,1 0 1,-1 0-1,1 0 0,-1 1 1,1 0-1,0-1 1,0 1-1,0 0 0,0 1 1,0-1-1,0 0 0,0 1 1,1 0-1,-1-1 0,1 1 1,0 0-1,0 1 1,-3 4-1,1 0 19,0 0 0,0 1-1,1 0 1,0-1 0,-2 15 0,4-22-81,1 1 0,-1 0 0,1 0 0,-1 0 0,1 0 1,0 0-1,0-1 0,0 1 0,0 0 0,0 0 0,0 0 1,0 0-1,1 0 0,-1 0 0,0-1 0,1 1 1,0 0-1,-1 0 0,1-1 0,0 1 0,0 0 0,0-1 1,0 1-1,1-1 0,-1 1 0,0-1 0,0 1 0,1-1 1,-1 0-1,1 0 0,-1 0 0,4 2 0,3-1 9,0-1 0,-1 0-1,1-1 1,0 1 0,0-1 0,-1-1-1,1 0 1,0 0 0,-1 0-1,1-1 1,0 0 0,-1 0 0,0-1-1,0 0 1,0-1 0,13-7 0,6-6 165,-1-2 0,42-40 1,-60 52-201,-5 10 1,-6 9 11,-7 15 70,0-11 25,7-11 67,0 0 0,0 1 0,1 0-1,-1-1 1,1 1 0,1 0 0,-1 1 0,1-1 0,-2 8 0,6-13-152,0-1 0,0 0 0,1 0 1,-1-1-1,0 1 0,0 0 0,0-1 1,0 1-1,0-1 0,0 0 0,3-1 1,10-6-98,-1-1 1,1-1 0,22-21 0,-28 22-156,1 1 1,0 0-1,0 0 0,1 1 1,0 0-1,0 1 0,1 0 1,15-5-1,-26 11 214,-1 0 0,0 0 0,1 0 1,-1 0-1,0 0 0,1 0 0,-1 0 0,0 0 0,1 0 0,-1 0 0,0 0 1,1 0-1,-1 1 0,0-1 0,1 0 0,-1 0 0,0 0 0,0 1 1,1-1-1,-1 0 0,0 0 0,0 1 0,1-1 0,-1 0 0,0 0 0,0 1 1,0-1-1,1 0 0,-1 1 0,0-1 0,0 0 0,0 1 0,0-1 0,0 0 1,0 1-1,0-1 0,0 1 0,2 22-6,-8 21 151,5-40-109,1-1 0,-1 1 1,0 0-1,1-1 0,0 1 1,0 0-1,0-1 0,0 1 1,0 0-1,1-1 0,1 5 1,-2-8-46,0 1-1,1 0 1,-1-1 0,0 1 0,1-1 0,-1 1 0,1-1 0,-1 1 0,1-1 0,-1 1 0,1-1 0,-1 0 0,1 1 0,-1-1 0,1 1-1,-1-1 1,1 0 0,0 0 0,-1 1 0,1-1 0,0 0 0,-1 0 0,2 0 0,25-7-1666,-15-2-463,0 0 0,0 0 0,-1-1-1,0 0 1,12-16 0,-6 7-1215,13-14-2283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7.325"/>
    </inkml:context>
    <inkml:brush xml:id="br0">
      <inkml:brushProperty name="width" value="0.025" units="cm"/>
      <inkml:brushProperty name="height" value="0.025" units="cm"/>
    </inkml:brush>
  </inkml:definitions>
  <inkml:trace contextRef="#ctx0" brushRef="#br0">127 0 9225,'0'0'12913,"-5"10"-11808,-25 46 349,-31 67 1026,55-108-2373,0 0 1,2 0 0,0 0-1,0 0 1,1 1 0,-1 27-1,4-42-100,0 0-1,0 0 0,0 0 1,1 0-1,-1 0 0,0 0 1,0 0-1,0 0 0,1 0 1,-1 0-1,1 0 0,-1 0 1,1 0-1,-1 0 0,1 0 1,-1 0-1,1-1 0,0 1 1,-1 0-1,1 0 0,0-1 1,0 1-1,-1 0 0,1-1 1,0 1-1,0-1 0,0 1 1,0-1-1,0 0 0,0 1 1,0-1-1,0 0 0,0 0 1,0 1-1,0-1 0,0 0 1,0 0-1,0 0 0,0 0 1,0 0-1,0-1 0,0 1 1,0 0-1,0 0 0,0-1 1,1 0-1,4 0 50,0-1 0,0 0 0,0-1-1,0 1 1,-1-1 0,10-6 0,19-20 447,0-1-1,-2-1 1,-2-2 0,0-1 0,27-43-1,-41 50-945,-17 21-1481,-12 10-1063,-5 8-2949,0 1-3615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7.715"/>
    </inkml:context>
    <inkml:brush xml:id="br0">
      <inkml:brushProperty name="width" value="0.025" units="cm"/>
      <inkml:brushProperty name="height" value="0.025" units="cm"/>
    </inkml:brush>
  </inkml:definitions>
  <inkml:trace contextRef="#ctx0" brushRef="#br0">0 0 16720,'0'0'8456,"52"17"-6983,-28-17-1120,-1 0-321,4 0-833,-2 0-1185,1 0-1281,-3 0-1922,0 0-2370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8.061"/>
    </inkml:context>
    <inkml:brush xml:id="br0">
      <inkml:brushProperty name="width" value="0.025" units="cm"/>
      <inkml:brushProperty name="height" value="0.025" units="cm"/>
    </inkml:brush>
  </inkml:definitions>
  <inkml:trace contextRef="#ctx0" brushRef="#br0">167 27 10794,'0'0'11985,"-10"-7"-11419,7 5-542,0 0-20,1 0 1,0 1 0,0-1-1,-1 1 1,1-1-1,-1 1 1,1 0-1,-1-1 1,0 2 0,0-1-1,1 0 1,-1 0-1,0 1 1,0-1 0,0 1-1,1 0 1,-1 0-1,0 0 1,0 1 0,0-1-1,0 0 1,1 1-1,-1 0 1,0 0-1,0 0 1,1 0 0,-1 0-1,1 0 1,-1 1-1,1-1 1,-5 5 0,0-1 93,0 2 1,0-1 0,0 1 0,1 0 0,0 0-1,-8 15 1,13-21-68,0 1 1,1-1-1,-1 1 0,0-1 0,1 1 1,-1 0-1,1-1 0,-1 1 1,1 0-1,0 0 0,0-1 0,0 1 1,0 0-1,0-1 0,0 1 0,0 0 1,1 2-1,0-2-22,0-1 0,0 1 0,0-1-1,0 0 1,1 0 0,-1 0 0,0 1 0,0-1-1,1 0 1,-1-1 0,1 1 0,-1 0 0,1 0 0,-1-1-1,1 1 1,0 0 0,-1-1 0,1 0 0,0 1-1,-1-1 1,1 0 0,2 0 0,46 4-330,79-5 0,-49 0 1358,-79 0-959,0 1 0,1 0 0,-1 0 0,0 0 0,0 0 0,1 1 0,-1-1 0,0 0 0,0 0 0,1 1 0,-1-1 0,0 1 0,0-1 0,0 1-1,0 0 1,2 1 0,-2-2 5,-1 1-1,0-1 1,0 0-1,0 1 1,1-1-1,-1 1 1,0-1-1,0 1 1,0-1-1,0 1 0,0-1 1,0 1-1,0-1 1,0 1-1,0-1 1,0 1-1,0-1 1,-1 1-1,1-1 1,0 1-1,0-1 0,0 1 1,-1-1-1,1 1 1,0-1-1,0 0 1,-1 1-1,-2 3 202,0-1 0,0 0-1,0-1 1,0 1 0,0 0-1,0-1 1,-1 0 0,-6 4-1,-14 3-58,0-1 0,0 0 1,-1-2-1,0-1 0,-51 4 0,32-7-4029,0-1-3880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1:35.543"/>
    </inkml:context>
    <inkml:brush xml:id="br0">
      <inkml:brushProperty name="width" value="0.025" units="cm"/>
      <inkml:brushProperty name="height" value="0.025" units="cm"/>
    </inkml:brush>
  </inkml:definitions>
  <inkml:trace contextRef="#ctx0" brushRef="#br0">4483 720 8456,'-198'-26'948,"-218"1"-1,227 10-597,-326-70 0,34 3 87,156 46 46,-404-55 625,630 75-1036,-2 5-1,1 4 1,-1 5 0,0 4-1,-160 24 1,208-17-38,2 2 0,0 3 1,0 2-1,1 2 0,2 2 1,0 3-1,1 1 0,1 2 0,1 3 1,2 1-1,1 2 0,-55 54 1,71-59-27,1 1 0,2 1 0,0 0 0,-30 56 0,46-72-20,0 0 0,2 1 0,-1 0 0,2 0 0,0 0 0,0 0 0,1 1 0,1 0 0,1-1 0,0 1 0,0 0 1,2 0-1,0 0 0,5 25 0,-2-27 7,1-1 1,0 1-1,1-1 0,1 0 1,-1-1-1,2 1 0,0-1 1,0-1-1,1 1 1,0-1-1,1-1 0,21 17 1,-4-6 7,2-1 0,1-1 0,61 28 0,31 1-21,1-4 0,182 37 1,269 20-265,-307-57 344,63 14 37,456 71 142,9-61-143,-166-87 55,-479 2-97,-1-6 0,171-50-1,-166 26 65,279-126-1,-321 117 132,-2-5 1,201-149-1,-282 187-159,0 0-1,-1-2 1,-2-1 0,-1-1-1,-1-1 1,-1-1-1,21-38 1,-37 55 18,0 0 1,-1-1-1,0 1 1,-1-1-1,-1 0 1,0-1-1,-1 1 1,0-1-1,-2 1 1,1-1 0,-2 0-1,0 0 1,-1 1-1,0-1 1,-1 0-1,-1 1 1,0-1-1,-1 1 1,0 0-1,-13-27 1,-4 5-4,-1 1 1,-1 1-1,-2 2 0,-2 0 1,0 1-1,-3 2 0,0 1 0,-1 1 1,-2 2-1,-40-24 0,4 8-245,-1 3 1,-3 3-1,0 3 0,-102-29 0,67 32-892,-205-29-1,-118 27-4344,272 26 1515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1:43.405"/>
    </inkml:context>
    <inkml:brush xml:id="br0">
      <inkml:brushProperty name="width" value="0.025" units="cm"/>
      <inkml:brushProperty name="height" value="0.025" units="cm"/>
    </inkml:brush>
  </inkml:definitions>
  <inkml:trace contextRef="#ctx0" brushRef="#br0">1 166 8616,'0'0'4180,"5"-8"-3764,20-26-202,-22 32-188,0 1 1,-1-1-1,1 1 1,0 0-1,0-1 1,0 1-1,0 1 1,0-1-1,0 0 1,0 1-1,0-1 0,0 1 1,0 0-1,0 0 1,0 0-1,0 0 1,0 1-1,4 0 1,5 0 196,111 1 1132,-30 0-458,168-17 1,-37-14-482,301-1 0,329-1-243,-772 27-159,79-4 96,1 8-1,-1 6 1,271 46-1,-409-49 247,0 0-1180,-17-2-3801,-12-13-137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2:12.611"/>
    </inkml:context>
    <inkml:brush xml:id="br0">
      <inkml:brushProperty name="width" value="0.025" units="cm"/>
      <inkml:brushProperty name="height" value="0.025" units="cm"/>
    </inkml:brush>
  </inkml:definitions>
  <inkml:trace contextRef="#ctx0" brushRef="#br0">1 68 5317,'0'-2'66,"0"0"0,0-1 0,0 1 0,1 0 0,-1 0 0,1-1 0,0 1 0,-1 0 0,1 0 0,0 0 0,0 0 0,1 0 0,-1 0 0,0 1 0,1-1 0,-1 0 0,1 0 0,-1 1 0,3-3 0,1 1 54,-1 1 0,1-1 0,-1 1-1,1-1 1,0 1 0,0 1 0,0-1-1,7-1 1,-2 1 22,1 1-1,-1 0 1,1 0 0,-1 1-1,1 1 1,-1 0 0,0 0-1,14 4 1,8 3-73,0-1 1,0-1 0,0-2-1,58 0 1,135-16 934,-74 1-301,1692 40 2025,-578-2-2634,-516-25-60,-542 3-33,1207-6 36,-219-20 32,-358 14 166,-308 1-1490,-473 5-1398,-10-7-2333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2:19.700"/>
    </inkml:context>
    <inkml:brush xml:id="br0">
      <inkml:brushProperty name="width" value="0.025" units="cm"/>
      <inkml:brushProperty name="height" value="0.025" units="cm"/>
    </inkml:brush>
  </inkml:definitions>
  <inkml:trace contextRef="#ctx0" brushRef="#br0">700 130 3011,'0'0'651,"-6"-8"-234,-1-2-227,-1 1 1,0 0-1,0 0 1,0 1-1,-1 0 1,-1 0-1,1 1 1,-1 1-1,-1-1 1,1 1-1,-1 1 1,-12-5 0,5 5 376,0 1 1,-1 0 0,-31-2 0,44 6-443,-1 0-1,0 1 1,0-1-1,0 1 1,1 1-1,-1-1 1,1 1-1,-1 1 1,1-1-1,0 1 1,0 0-1,0 0 1,-10 8-1,-29 28-12,1 1 1,-58 72-1,45-47-11,46-52-67,0 0 0,1 2 0,0-1 0,1 1 1,1 0-1,0 1 0,2 0 0,-1 0 0,-6 33 0,7-16 22,1-1-1,2 1 1,1 0-1,3 43 1,1-65-39,-1 1 1,2-1-1,-1 0 0,2 0 1,-1 0-1,1 0 0,1 0 0,0-1 1,1 0-1,11 16 0,9 9 146,47 47 0,-29-35-70,-35-36-53,0-1 1,1-1 0,0 0 0,1 0-1,0-1 1,1 0 0,-1-1 0,1 0-1,1-1 1,-1-1 0,22 7 0,-25-9-6,0-2-1,1 1 1,-1-1 0,1-1 0,-1 0 0,1 0-1,-1-1 1,1 0 0,-1 0 0,1-1 0,-1-1-1,0 0 1,0 0 0,0 0 0,0-1 0,-1-1-1,13-7 1,-6 1 36,0-1-1,0 0 1,-1-1-1,-1-1 1,0 0-1,-1-1 1,-1 0-1,0-1 1,-1 0-1,-1-1 1,0 0-1,-1 0 1,-1-1-1,-1 0 1,6-28-1,0-12 181,-3 0-1,-3-1 1,-2-99-1,-5 132-93,-1 0 0,-1 1-1,-2-1 1,0 1 0,-2 0-1,-13-34 1,12 39-31,-1 0-1,-1 1 1,0 1-1,-1-1 1,-1 2-1,-1 0 0,-1 0 1,-18-17-1,-10 6 158,56 28-9481,-4 0 3961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0.365"/>
    </inkml:context>
    <inkml:brush xml:id="br0">
      <inkml:brushProperty name="width" value="0.025" units="cm"/>
      <inkml:brushProperty name="height" value="0.025" units="cm"/>
    </inkml:brush>
  </inkml:definitions>
  <inkml:trace contextRef="#ctx0" brushRef="#br0">40 74 4516,'0'0'6695,"-31"-51"-6247,31 45-96,0 0-95,0 1-33,0 2-160,0 2-96,-1 0-705,-1 1-896,-4 0-1186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156"/>
    </inkml:context>
    <inkml:brush xml:id="br0">
      <inkml:brushProperty name="width" value="0.05" units="cm"/>
      <inkml:brushProperty name="height" value="0.05" units="cm"/>
    </inkml:brush>
  </inkml:definitions>
  <inkml:trace contextRef="#ctx0" brushRef="#br0">0 0 20484,'20'5'1273,"-2"13"-1161,2 5-56,8 6 72,1 8-448,8 4-296,-1 0 543,0-4-135,-1-3-64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0.710"/>
    </inkml:context>
    <inkml:brush xml:id="br0">
      <inkml:brushProperty name="width" value="0.025" units="cm"/>
      <inkml:brushProperty name="height" value="0.025" units="cm"/>
    </inkml:brush>
  </inkml:definitions>
  <inkml:trace contextRef="#ctx0" brushRef="#br0">0 1 10346,'0'0'11947,"9"5"-10367,88 6-680,187-1 0,-275-10-858,56 0 35,5 0-206,-23 0-3486,-47 0 3321,0 1 1,0-1-1,0 1 1,0-1-1,0 0 1,0 1-1,0-1 1,0 1 0,0-1-1,0 1 1,0-1-1,0 0 1,0 1-1,-1-1 1,1 1 0,0-1-1,0 0 1,-1 1-1,1-1 1,0 1-1,0-1 1,-1 0-1,1 0 1,0 1 0,-1-1-1,1 0 1,0 1-1,-1-1 1,1 0-1,-1 0 1,-12 5-4714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1.040"/>
    </inkml:context>
    <inkml:brush xml:id="br0">
      <inkml:brushProperty name="width" value="0.025" units="cm"/>
      <inkml:brushProperty name="height" value="0.025" units="cm"/>
    </inkml:brush>
  </inkml:definitions>
  <inkml:trace contextRef="#ctx0" brushRef="#br0">63 1 7335,'-8'3'1169,"-3"0"-540,-13 5 12,5 7 3267,24-13-350,24 0-1724,71-1 1194,27 0-2662,0-6-6557,-87-1 2187,-5-5-5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1.450"/>
    </inkml:context>
    <inkml:brush xml:id="br0">
      <inkml:brushProperty name="width" value="0.025" units="cm"/>
      <inkml:brushProperty name="height" value="0.025" units="cm"/>
    </inkml:brush>
  </inkml:definitions>
  <inkml:trace contextRef="#ctx0" brushRef="#br0">104 1 7143,'0'0'10682,"9"1"-9358,5 2-820,0 0-1,0 1 1,0 0 0,-1 1 0,1 1 0,-1 0-1,23 15 1,-31-18-445,-1 0-1,0 0 0,0 0 1,-1 1-1,1-1 0,-1 1 1,1 0-1,-1 0 0,0 0 1,-1 0-1,1 0 0,-1 1 1,0-1-1,0 1 1,0 0-1,0-1 0,-1 1 1,0 0-1,0 0 0,0 0 1,-1 0-1,0 0 0,0 0 1,0 0-1,0 0 0,-1 0 1,0 0-1,-2 7 1,-1-1 21,0 0 1,-1 0 0,-1-1-1,1 0 1,-2 0 0,-14 18-1,-57 55 284,37-42-321,-5 9-354,-9 10-4252,32-35-1448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3.072"/>
    </inkml:context>
    <inkml:brush xml:id="br0">
      <inkml:brushProperty name="width" value="0.025" units="cm"/>
      <inkml:brushProperty name="height" value="0.025" units="cm"/>
    </inkml:brush>
  </inkml:definitions>
  <inkml:trace contextRef="#ctx0" brushRef="#br0">31 1 14926,'0'0'7244,"4"13"-6293,4 26-216,-2 0 0,-1 0 1,-1 49-1,-5-52-146,-1-26-473,2 1-1,-1 0 1,2-1 0,-1 1-1,1 0 1,4 15 0,-3-24-108,-1 0 0,1 0 0,-1 0 0,1-1 1,-1 1-1,1-1 0,0 1 0,0-1 0,0 0 1,0 1-1,0-1 0,0 0 0,0 0 0,0-1 1,1 1-1,-1 0 0,0-1 0,0 1 0,1-1 1,-1 0-1,0 0 0,1 0 0,-1 0 0,0 0 0,0 0 1,4-1-1,61-11 230,-63 11-231,50-9-63,-53 10 53,1 0 0,-1 0 0,0-1 0,0 1 0,0 0-1,1 0 1,-1 0 0,0 0 0,0 0 0,1 0 0,-1 1-1,0-1 1,0 0 0,1 1 0,-1-1 0,0 1 0,0-1-1,0 1 1,0-1 0,0 1 0,0 0 0,0-1 0,0 1-1,0 0 1,0 0 0,0 0 0,0 0 0,-1 0 0,1 0-1,0 0 1,-1 0 0,1 0 0,0 0 0,-1 0 0,0 1-1,1 0 1,-1 6 180,-1 0-1,0-1 0,0 1 0,0-1 1,-1 1-1,-1-1 0,1 0 1,-1 0-1,0 0 0,-1 0 1,1 0-1,-1 0 0,-1-1 0,1 0 1,-1 0-1,-11 10 0,0-1 174,-1 0 0,0-1 0,-1-1-1,-33 18 1,45-28-335,0 0-1,0-1 1,0 0-1,0 0 1,0 0 0,0-1-1,0 1 1,-11-1-1,16 0-128,-1-1-1,1 0 1,-1 0-1,1 0 0,-1-1 1,1 1-1,-1 0 1,1 0-1,-1-1 0,1 1 1,0-1-1,-1 1 1,1-1-1,0 0 1,-1 0-1,1 1 0,0-1 1,0 0-1,0 0 1,0 0-1,-1 0 0,1 0 1,1 0-1,-1-1 1,0 1-1,0 0 0,0 0 1,1-1-1,-1 1 1,1 0-1,-1-1 1,1 1-1,-1-1 0,1 1 1,0-1-1,0 1 1,-1-1-1,1 1 0,1-3 1,0 1-359,0 1 0,1-1 0,-1 1 0,1-1 0,0 1 0,0-1 0,0 1 0,0 0 0,0 0 0,1 0-1,-1 0 1,0 0 0,1 0 0,0 1 0,-1-1 0,1 1 0,0 0 0,3-1 0,13-9-3026,9-9-2293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3.796"/>
    </inkml:context>
    <inkml:brush xml:id="br0">
      <inkml:brushProperty name="width" value="0.025" units="cm"/>
      <inkml:brushProperty name="height" value="0.025" units="cm"/>
    </inkml:brush>
  </inkml:definitions>
  <inkml:trace contextRef="#ctx0" brushRef="#br0">89 177 5926,'0'0'11974,"-10"11"-10341,-1 1-853,1 0-1,0 1 1,-14 26-1,20-32-458,1 1 0,0-1-1,0 1 1,0 0 0,1 0-1,0 0 1,1 0 0,0 0 0,0 0-1,1 0 1,0 13 0,0-19-310,1 0 1,-1-1 0,1 0-1,-1 1 1,1-1 0,0 1-1,-1-1 1,1 0 0,0 1-1,0-1 1,0 0 0,0 0-1,0 1 1,0-1 0,0 0-1,0 0 1,1 0 0,-1 0-1,0-1 1,1 1 0,-1 0-1,0-1 1,1 1 0,-1 0-1,1-1 1,-1 0 0,1 1-1,-1-1 1,1 0 0,-1 0-1,1 0 1,0 0 0,-1 0-1,1 0 1,-1 0 0,4-1-1,-2 0 20,1 1-1,0-1 0,-1 0 0,1 0 1,0 0-1,-1 0 0,0 0 1,1-1-1,-1 0 0,0 0 1,0 0-1,0 0 0,0 0 1,5-5-1,27-57-105,-35 76 85,0 0 0,1 0 0,0 0 0,1 0-1,5 21 1,-6-30-5,1 0-1,-1 0 0,0 0 1,1 0-1,0-1 0,0 1 1,0 0-1,0-1 0,0 1 1,0-1-1,0 0 0,1 1 1,0-1-1,-1-1 0,1 1 1,0 0-1,0 0 0,0-1 1,0 0-1,0 0 0,0 1 1,0-2-1,0 1 0,1 0 1,-1-1-1,5 1 0,1-1 4,0-1 0,0 0 0,0 0 0,-1 0 0,1-1 0,-1-1 0,1 0 0,-1 0 0,0 0 0,0-1-1,0 0 1,-1-1 0,1 1 0,-1-2 0,0 1 0,-1-1 0,1 0 0,-1 0 0,0-1 0,-1 1 0,8-13-1,5-7 6,-2 0-1,-1-2 0,-1 1 0,18-57 0,-23 62 277,-2-1-1,-1 0 0,-1 0 0,-1 0 1,2-30-1,-28 90 465,17-23-729,1 0 0,0 0 1,1 1-1,1-1 0,0 1 1,1 0-1,1 0 0,0-1 1,1 1-1,0 0 1,1 0-1,1-1 0,1 1 1,0-1-1,10 23 0,-1-10-33,2-1 0,1-1-1,21 25 1,-33-46-29,-7-8-21,-17-22-92,-35-38-50,-90-65 335,145 129-125,-1 0 0,1 0 1,0 0-1,0-1 0,0 1 1,0 0-1,-1 0 0,1 0 0,0 0 1,0 0-1,0-1 0,0 1 0,-1 0 1,1 0-1,0 0 0,0 0 0,0-1 1,0 1-1,0 0 0,0 0 1,0 0-1,0-1 0,0 1 0,0 0 1,0 0-1,0-1 0,0 1 0,0 0 1,0 0-1,0 0 0,0-1 0,0 1 1,0 0-1,0 0 0,0 0 0,0-1 1,0 1-1,0 0 0,0 0 1,0 0-1,0-1 0,1 1 0,-1 0 1,0 0-1,0 0 0,0 0 0,0 0 1,1-1-1,-1 1 0,0 0 0,0 0 1,0 0-1,0 0 0,1 0 1,-1 0-1,0 0 0,0 0 0,0-1 1,1 1-1,-1 0 0,0 0 0,1 0 1,25-4 88,47 3-734,-60 1 382,87-1-5186,-51-2-1185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5.295"/>
    </inkml:context>
    <inkml:brush xml:id="br0">
      <inkml:brushProperty name="width" value="0.025" units="cm"/>
      <inkml:brushProperty name="height" value="0.025" units="cm"/>
    </inkml:brush>
  </inkml:definitions>
  <inkml:trace contextRef="#ctx0" brushRef="#br0">155 61 12011,'0'0'6556,"1"-8"-3759,5-25-512,-6 32-2184,1 1 0,-1-1 0,0 0 0,0 1 0,0-1 0,0 0 0,0 1 0,0-1 0,0 1 0,0-1 0,0 0 0,0 1 0,0-1 0,-1 0 0,1 1 0,0-1 0,0 1 0,-1-1 0,1 0 0,0 1 0,-1-1 0,1 1 0,0-1 0,-1 1 0,1-1 0,-1 1 0,1-1 0,-1 1 0,1 0 0,-1-1 0,0 1 0,-22-1 725,-19 16-827,32-9 28,0 1 1,1 0-1,0 1 0,1 0 0,-9 10 1,14-14-36,0-1 0,0 1 0,0 0 0,1 0 0,0 1 0,0-1 1,0 0-1,1 1 0,-1-1 0,1 1 0,0-1 0,0 1 0,1-1 0,-1 1 0,1 7 1,1-10 3,0 0 1,0 0-1,0-1 1,0 1-1,0 0 1,0-1-1,1 1 1,-1-1-1,0 1 0,1-1 1,-1 0-1,1 0 1,0 0-1,-1 1 1,1-1-1,0-1 1,0 1-1,0 0 1,0 0-1,-1-1 1,1 1-1,0-1 1,4 1-1,50 8 19,-53-8-15,21 0-5,-19-1 3,1 0 1,-1 0-1,1 0 0,-1 1 1,0-1-1,1 1 0,-1 1 1,0-1-1,1 1 0,-1 0 1,0 0-1,4 3 0,-8-4 30,0 0-1,-1-1 1,1 1-1,-1 0 1,1 0-1,-1-1 1,0 1-1,1 0 1,-1 0-1,0 0 1,0-1-1,1 1 1,-1 0-1,0 0 1,0 0-1,0 0 1,0 0-1,0 0 1,0-1-1,0 1 1,0 0-1,-1 0 1,1 0-1,0 0 0,0-1 1,-1 1-1,1 0 1,0 0-1,-1 0 1,1-1-1,-1 1 1,1 0-1,-1-1 1,0 1-1,0 0 1,-25 24 1197,23-22-1139,-21 17 163,-2-1 1,-47 26-1,71-44-703,11-2-159,0-1 0,-1-1 0,1 1 0,-1-1 0,1-1 0,-1 0 0,0 0 0,-1 0 1,11-8-1,7-3-1362,112-74-6253,-60 37 11433,-77 52-3066,0 0 0,0 0-1,0 0 1,1 0 0,-1 0 0,0-1 0,0 1 0,0 0 0,0 0 0,1 0-1,-1 0 1,0 0 0,0 0 0,1 0 0,-1 0 0,0 0 0,0 0 0,0 0-1,1 0 1,-1 0 0,0 0 0,0 0 0,0 0 0,1 0 0,-1 0-1,0 0 1,0 1 0,0-1 0,1 0 0,-1 0 0,0 0 0,0 0 0,0 0-1,0 0 1,0 1 0,1-1 0,-1 0 0,0 0 0,0 0 0,0 0-1,0 1 1,0-1 0,0 0 0,0 0 0,1 0 0,-1 1 0,0-1 0,0 0-1,0 0 1,0 0 0,0 1 0,0-1 0,0 0 0,0 0 0,0 0 0,0 1-1,0 20 2206,0-18-2292,0-1 0,0 0 0,-1 0 0,1 0 0,1 0 0,-1 0 0,0 0 0,0 0 0,1 0 0,-1 0 0,1 0-1,0 0 1,1 3 0,3-3-27,0 0 0,0 0 1,0 0-1,0-1 0,1 0 0,-1 0 0,0-1 0,1 1 0,-1-1 0,1 0 0,7-2 0,61-10-641,-63 9 386,3-2 70,1 2 0,0-1 0,0 2 0,21-1 0,-19 67 1975,-16-63-1803,1 1-1,0-1 1,0 0-1,0 0 1,0 0 0,0 0-1,1 0 1,-1 0-1,0-1 1,0 1 0,1-1-1,-1 1 1,0-1-1,0 0 1,1 0 0,-1 0-1,0 0 1,1 0-1,-1-1 1,0 1 0,4-1-1,45-17-506,-46 16 351,0 0 1,0 0-1,0 1 1,0-1-1,0 1 1,0 0-1,1 0 0,5 1 1,-8 23-1501,-4-15-7031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5.673"/>
    </inkml:context>
    <inkml:brush xml:id="br0">
      <inkml:brushProperty name="width" value="0.025" units="cm"/>
      <inkml:brushProperty name="height" value="0.025" units="cm"/>
    </inkml:brush>
  </inkml:definitions>
  <inkml:trace contextRef="#ctx0" brushRef="#br0">0 1 14798,'0'0'6406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6.030"/>
    </inkml:context>
    <inkml:brush xml:id="br0">
      <inkml:brushProperty name="width" value="0.025" units="cm"/>
      <inkml:brushProperty name="height" value="0.025" units="cm"/>
    </inkml:brush>
  </inkml:definitions>
  <inkml:trace contextRef="#ctx0" brushRef="#br0">84 0 18033,'0'0'5381,"-52"35"-4644,41-22-545,4 3-160,-1 2-32,3 2 0,5-2-32,0 1 32,0-4-160,14-4-705,6-1-32,5-6-480,2-4-1474,6 0-4388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6.360"/>
    </inkml:context>
    <inkml:brush xml:id="br0">
      <inkml:brushProperty name="width" value="0.025" units="cm"/>
      <inkml:brushProperty name="height" value="0.025" units="cm"/>
    </inkml:brush>
  </inkml:definitions>
  <inkml:trace contextRef="#ctx0" brushRef="#br0">1 84 14670,'0'0'9823,"10"2"-8195,4 0-1367,-1 0 0,1-1 0,-1-1 0,1 0 0,-1-1 0,1 0 0,-1-1 0,26-7 0,-36 7-233,10-1 105,0-1-1,-1-1 1,0 0-1,0-1 1,0-1-1,-1 1 1,18-15 0,-29 21-127,1 0 1,-1 0 0,0 0 0,1-1 0,-1 1 0,0 0 0,0 0 0,1 0-1,-1-1 1,0 1 0,0 0 0,1-1 0,-1 1 0,0 0 0,0 0-1,0-1 1,1 1 0,-1 0 0,0-1 0,0 1 0,0 0 0,0-1-1,0 1 1,0-1 0,0 1 0,0 0 0,0-1 0,0 1 0,0 0-1,0-1 1,0 1 0,0 0 0,0-1 0,0 1 0,0 0 0,-1-1-1,1 1 1,0 0 0,0-1 0,0 1 0,0 0 0,-1-1 0,1 1-1,-1-1 1,-20-4 412,-28 8 108,36-1-537,0 0 1,1 1-1,0 1 0,0 0 1,0 1-1,0 0 0,1 0 1,0 2-1,0-1 0,0 1 1,1 1-1,0 0 0,0 0 1,1 1-1,-12 15 0,19-22 15,1 0 0,-1 0-1,1 0 1,0 0 0,0 0-1,0 0 1,0 0 0,0 1-1,0-1 1,0 0 0,1 1-1,-1-1 1,1 1-1,0-1 1,0 0 0,0 1-1,0-1 1,0 1 0,0-1-1,1 1 1,-1-1 0,1 0-1,1 5 1,0-4 3,0-1 0,1 1 0,-1-1-1,1 1 1,-1-1 0,1 0 0,0 0 0,-1 0 0,1-1 0,0 1-1,0-1 1,1 1 0,-1-1 0,7 2 0,11 1-284,1 0 0,-1-2-1,45 0 1,-63-2 169,68-4-3036,-24-5-1711,15-12-6543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8.743"/>
    </inkml:context>
    <inkml:brush xml:id="br0">
      <inkml:brushProperty name="width" value="0.025" units="cm"/>
      <inkml:brushProperty name="height" value="0.025" units="cm"/>
    </inkml:brush>
  </inkml:definitions>
  <inkml:trace contextRef="#ctx0" brushRef="#br0">305 3 14894,'0'0'11296,"-8"-1"-11323,4 0 24,0 1 0,0-1-1,0 1 1,0 0-1,0 0 1,0 1-1,0-1 1,0 1-1,0 0 1,0 0 0,-8 3-1,4 0 1,0 0 0,-1 1 0,2 1 0,-1-1 1,-9 9-1,-7 8 30,1 0 0,2 1 0,-34 46 0,47-58-16,1 0 0,0 1 0,1 0 0,0 0 0,1 0 0,0 1 0,1 0 0,1 0 0,0 0 0,0 0 0,0 22 0,3-33-9,0 1 0,0-1-1,1 1 1,-1 0 0,1-1 0,-1 1 0,1-1 0,0 1 0,0-1-1,0 1 1,0-1 0,0 0 0,1 0 0,-1 1 0,1-1 0,0 0-1,-1 0 1,1-1 0,3 4 0,-1-2-172,1 0 1,0 0 0,0-1-1,0 0 1,0 1-1,0-2 1,1 1-1,9 2 1,6-2-2247,0 0 0,0-1 0,38-3 0,-14-3-4769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542"/>
    </inkml:context>
    <inkml:brush xml:id="br0">
      <inkml:brushProperty name="width" value="0.05" units="cm"/>
      <inkml:brushProperty name="height" value="0.05" units="cm"/>
    </inkml:brush>
  </inkml:definitions>
  <inkml:trace contextRef="#ctx0" brushRef="#br0">1 251 15419,'21'-9'2009,"7"-5"-1257,8-9-320,7-3 1760,6-7-375,2-7-1425,-2-9 176,-7-8 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9.452"/>
    </inkml:context>
    <inkml:brush xml:id="br0">
      <inkml:brushProperty name="width" value="0.025" units="cm"/>
      <inkml:brushProperty name="height" value="0.025" units="cm"/>
    </inkml:brush>
  </inkml:definitions>
  <inkml:trace contextRef="#ctx0" brushRef="#br0">169 6 13164,'0'0'7789,"-9"-2"-6684,4 1-1033,1 0 0,0 0 0,0 1 0,0-1 0,-1 1-1,1 0 1,0 0 0,-1 1 0,1 0 0,0-1 0,0 1 0,0 0-1,-1 1 1,1-1 0,1 1 0,-1 0 0,0 0 0,0 0 0,1 0-1,-1 1 1,1-1 0,-1 1 0,1 0 0,0 0 0,-4 6 0,1-3 58,1 0-1,0 0 1,0 0 0,1 1 0,0-1 0,0 1 0,1 0 0,0 0 0,0 1 0,0-1 0,1 1-1,0-1 1,0 1 0,1 0 0,0-1 0,1 1 0,0 11 0,1-18-115,-1 1 1,1 0-1,0-1 1,1 1-1,-1 0 1,0-1-1,0 0 1,1 1-1,-1-1 1,0 0-1,1 1 0,-1-1 1,1 0-1,0 0 1,-1 0-1,1-1 1,0 1-1,0 0 1,0 0-1,-1-1 1,1 0-1,0 1 1,0-1-1,0 0 1,0 0-1,0 0 1,0 0-1,0 0 0,0 0 1,1-1-1,4 1 46,-1 0 0,0-1-1,0 0 1,0 0-1,0-1 1,0 1 0,0-1-1,8-4 1,-9 3 42,0 0 0,-1 0 0,1-1 1,-1 0-1,0 1 0,0-1 0,0-1 0,0 1 1,-1 0-1,0-1 0,0 0 0,0 0 1,-1 0-1,1 0 0,-1 0 0,0 0 0,-1-1 1,1 1-1,-1-1 0,0 1 0,0-1 0,-1 1 1,0-10-1,-7 2-3,14 12-465,1 1 363,25 0-82,-17-1-3,0 2-1,0-1 1,0 2-1,0 0 1,16 4-1,-28-5 80,-1 0 0,0 0-1,0 1 1,0-1 0,0 0 0,0 1-1,-1 0 1,1 0 0,0 0 0,-1 0-1,1 0 1,-1 0 0,0 1 0,0-1-1,0 1 1,0 0 0,0-1 0,0 1-1,-1 0 1,1 0 0,-1 0-1,0 0 1,0 0 0,0 1 0,-1-1-1,1 0 1,-1 0 0,1 1 0,-1-1-1,0 4 1,0 6 67,0 0 0,-1 1-1,0-1 1,-1 1 0,0-1-1,-1 0 1,-9 24 0,18-58 51,-1 0 0,-1 0 0,-1-1 0,0 0 0,-2 0 0,-2-39 0,1 32-47,0 29-90,90 8-2404,-18-1-7379,-50-7 1461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9.949"/>
    </inkml:context>
    <inkml:brush xml:id="br0">
      <inkml:brushProperty name="width" value="0.025" units="cm"/>
      <inkml:brushProperty name="height" value="0.025" units="cm"/>
    </inkml:brush>
  </inkml:definitions>
  <inkml:trace contextRef="#ctx0" brushRef="#br0">121 4 14510,'0'0'6753,"-9"-1"-4933,3 1-1654,3-1-89,-1 0 0,1 1 1,0 0-1,-1-1 0,1 1 0,-1 1 1,1-1-1,-1 0 0,1 1 1,0 0-1,-1-1 0,1 1 1,0 1-1,0-1 0,-1 0 0,1 1 1,0 0-1,0-1 0,1 1 1,-1 1-1,0-1 0,1 0 1,-1 0-1,-3 5 0,4-3 54,-1 0 1,0-1-1,1 1 0,0 1 0,0-1 1,0 0-1,0 0 0,1 1 1,0-1-1,0 1 0,0 0 0,0-1 1,1 1-1,-1-1 0,1 1 0,1 5 1,1-8-104,0-1 0,-1 0 0,1 0 0,0 0 0,0-1 0,0 1 1,0 0-1,0-1 0,0 1 0,0-1 0,0 0 0,0 1 0,0-1 0,0 0 1,1 0-1,-1-1 0,0 1 0,3-1 0,2 1 57,8-2-49,0 0 0,0-1 0,-1-1 0,1 0 0,-1-1 0,0 0 0,0-1 0,-1-1 0,13-8 0,43-18 52,-68 33-72,-1-1 1,1 1-1,-1-1 0,1 1 0,-1 0 0,1-1 0,-1 1 1,1 0-1,-1-1 0,1 1 0,-1 0 0,1 0 1,-1 0-1,1 0 0,0-1 0,-1 1 0,1 0 0,-1 0 1,1 0-1,0 0 0,-1 0 0,1 0 0,-1 0 0,1 1 1,0-1-1,-1 0 0,1 0 0,-1 0 0,1 1 1,-1-1-1,1 0 0,-1 1 0,1-1 0,-1 0 0,1 1 1,-1-1-1,1 0 0,-1 1 0,1-1 0,-1 1 0,0-1 1,1 1-1,-1-1 0,1 1 0,-7 30 739,0-3-332,6-27-422,0-1 1,0 1-1,0-1 1,0 1-1,0 0 0,0-1 1,0 1-1,0-1 0,0 1 1,0-1-1,0 1 1,0-1-1,1 1 0,-1-1 1,0 1-1,0-1 0,1 1 1,-1-1-1,0 1 1,1-1-1,-1 1 0,0-1 1,1 0-1,-1 1 0,0-1 1,1 1-1,-1-1 1,1 0-1,-1 0 0,1 1 1,-1-1-1,1 0 0,-1 0 1,2 1-1,6 0-42,1-1-1,-1 0 1,1 0 0,-1-1-1,1 0 1,-1 0 0,0-1-1,1 0 1,-1-1 0,0 0-1,0 0 1,-1 0 0,1-1-1,7-5 1,-4 3-13,0 1 0,0 0 0,1 0 0,0 1-1,17-3 1,-28 6 100,-1 1 0,1 0 0,-1 0-1,1 0 1,-1 1 0,1-1 0,-1 0-1,1 0 1,0 0 0,-1 0 0,1 0-1,-1 1 1,1-1 0,-1 0 0,1 0-1,-1 1 1,0-1 0,1 0 0,-1 1-1,1-1 1,-1 1 0,0-1 0,1 0-1,-1 1 1,0-1 0,1 1 0,-1-1-1,0 1 1,0-1 0,1 1 0,-1-1 0,0 1-1,0-1 1,0 1 0,0 0 0,0-1-1,0 1 1,0 0 0,0 29-321,-1-18-2057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0.692"/>
    </inkml:context>
    <inkml:brush xml:id="br0">
      <inkml:brushProperty name="width" value="0.025" units="cm"/>
      <inkml:brushProperty name="height" value="0.025" units="cm"/>
    </inkml:brush>
  </inkml:definitions>
  <inkml:trace contextRef="#ctx0" brushRef="#br0">190 30 15118,'0'0'8691,"-10"-3"-7837,7 2-833,-1 0-1,0 0 0,0 0 0,0 1 1,0-1-1,0 1 0,0 0 0,0 0 1,0 0-1,-1 1 0,1 0 0,1-1 0,-1 1 1,0 1-1,0-1 0,0 1 0,0-1 1,1 1-1,-1 0 0,1 0 0,0 1 1,-1-1-1,-4 5 0,-4 3 72,1 1 0,-19 22 0,26-29-49,1 0-1,0 1 0,0-1 1,0 1-1,1 0 1,-1 0-1,1 0 0,1 0 1,-1 1-1,1-1 0,-2 11 1,3-15-38,0 0 0,0 0 0,1 1 0,-1-1 0,0 0 0,1 0 0,-1 1 0,1-1 0,-1 0 1,1 0-1,0 0 0,-1 0 0,1 0 0,0 0 0,0 0 0,0 0 0,0 0 0,-1 0 0,1 0 0,1-1 0,-1 1 0,0 0 0,0-1 0,0 1 0,0-1 1,0 1-1,0-1 0,1 1 0,-1-1 0,0 0 0,0 0 0,1 0 0,-1 0 0,0 0 0,1 0 0,-1 0 0,0 0 0,0 0 0,2-1 0,4 1 24,1-1-1,-1 0 1,0 0 0,1-1-1,13-4 1,-8-1 128,0 0 1,0 0 0,-1-1 0,1-1 0,-2 0-1,1 0 1,-1-1 0,-1-1 0,0 0 0,0 0 0,-1-1-1,-1 0 1,0-1 0,-1 0 0,11-24 0,-28 39 641,-3 8-792,5-1 50,1 0 0,0 1 0,1 0 0,-8 17 0,12-23-38,0 0 0,0 1-1,0-1 1,1 1 0,0-1-1,0 1 1,0 0 0,1-1-1,-1 1 1,1 0 0,0 0 0,0-1-1,1 1 1,1 6 0,-1-9-27,0 1 0,1-1 0,-1 0 0,1 0 0,0 0 0,0 0 0,0-1 0,0 1 0,0 0 0,0-1 0,0 1 0,0-1 0,0 0 0,1 0 0,-1 0 0,1 0 0,-1 0 0,1 0 0,-1-1 0,1 1 0,-1-1 0,6 1 0,1 0-852,1-1 0,-1 1 0,1-1 0,-1-1 0,11-2 0,9-6-5776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2.012"/>
    </inkml:context>
    <inkml:brush xml:id="br0">
      <inkml:brushProperty name="width" value="0.025" units="cm"/>
      <inkml:brushProperty name="height" value="0.025" units="cm"/>
    </inkml:brush>
  </inkml:definitions>
  <inkml:trace contextRef="#ctx0" brushRef="#br0">183 29 10282,'0'-1'303,"0"0"1,0 0-1,0 0 0,0 0 1,0-1-1,-1 1 1,1 0-1,0 0 1,0 0-1,-1 0 0,1 0 1,-1 0-1,1 0 1,-1 0-1,1 0 1,-1 0-1,0 0 1,0 1-1,1-1 0,-1 0 1,0 0-1,0 1 1,0-1-1,-1-1 1,0 2-53,0-1 0,0 0 0,-1 1 1,1-1-1,0 1 0,0 0 1,0-1-1,0 1 0,-1 0 1,1 0-1,-4 1 0,0 0-145,1 1 1,0-1-1,-1 1 0,1-1 1,0 2-1,0-1 0,0 0 1,1 1-1,-10 6 0,7-2-24,0 0 1,0 1-1,0-1 0,1 1 0,0 0 0,0 1 1,1 0-1,0 0 0,1 0 0,0 0 0,1 1 1,-1-1-1,2 1 0,-3 16 0,4-25-74,1 0 1,0 0-1,0 0 0,0 0 0,0 0 0,0 0 0,0 0 1,0 0-1,0 0 0,1 0 0,-1 0 0,0-1 0,1 1 0,-1 0 1,0 0-1,1 0 0,-1 0 0,1 0 0,-1-1 0,1 1 1,0 0-1,-1-1 0,1 1 0,0 0 0,-1-1 0,1 1 0,0-1 1,1 1-1,0 0 19,1 0-1,-1 0 1,0-1 0,1 1 0,-1-1-1,1 0 1,-1 0 0,1 0 0,-1 0-1,5-1 1,2 0 30,-1-1 1,0 0-1,1 0 1,-1-1-1,13-7 1,-6 0-5,-1 0 1,25-25-1,-5 5 481,-34 54 250,-7 3-310,5-20-306,0-1-1,0 1 1,1 0 0,0 0-1,0 10 1,1-16-150,0 0 0,0 1 0,0-1 1,0 0-1,1 0 0,-1 0 0,0 0 0,1 0 0,-1 1 1,1-1-1,-1 0 0,1 0 0,0 0 0,-1 0 0,1 0 1,0-1-1,0 1 0,0 0 0,0 0 0,0 0 0,0-1 0,-1 1 1,2 0-1,-1-1 0,0 1 0,0-1 0,0 1 0,0-1 1,0 0-1,0 1 0,0-1 0,1 0 0,-1 0 0,0 0 1,0 0-1,2 0 0,7 0 29,0 0 0,0-1-1,0 0 1,0 0 0,0-1 0,-1-1 0,1 0 0,16-7 0,-4-1 61,-1-1 1,29-21-1,-50 33-99,0 0 0,0-1 0,1 1-1,-1 0 1,0-1 0,1 1 0,-1 0 0,1 0 0,-1-1-1,0 1 1,1 0 0,-1 0 0,1 0 0,-1-1-1,0 1 1,1 0 0,-1 0 0,1 0 0,-1 0-1,1 0 1,-1 0 0,1 0 0,-1 0 0,0 0 0,1 0-1,-1 0 1,1 0 0,-1 0 0,1 1 0,-1-1-1,0 0 1,1 0 0,-1 0 0,1 1 0,-1-1-1,0 0 1,1 0 0,-1 1 0,0-1 0,1 0 0,-1 1-1,0-1 1,1 0 0,-1 1 0,0-1 0,0 0-1,1 1 1,-1-1 0,0 1 0,0-1 0,0 1-1,0-1 1,0 0 0,0 1 0,0-1 0,0 1 0,1-1-1,-2 1 1,1-1 0,0 1 0,0-1 0,0 0-1,0 1 1,0-1 0,0 1 0,0-1 0,-1 1-1,1 0 12,0 0-1,0 0 1,0 0-1,0 0 1,0 1-1,1-1 1,-1 0 0,0 0-1,1 0 1,-1 0-1,0-1 1,1 1-1,-1 0 1,1 0-1,-1 0 1,1 0-1,0 0 1,-1 0-1,1-1 1,1 2-1,4 0-30,0 0 0,-1-1 0,1 0 0,0 0 0,0 0 0,1-1 0,-1 0 0,0 0-1,0 0 1,0-1 0,0 0 0,0 0 0,0 0 0,-1-1 0,9-3 0,18-10-5101,-4-4-7536,-23 14 5180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2.375"/>
    </inkml:context>
    <inkml:brush xml:id="br0">
      <inkml:brushProperty name="width" value="0.025" units="cm"/>
      <inkml:brushProperty name="height" value="0.025" units="cm"/>
    </inkml:brush>
  </inkml:definitions>
  <inkml:trace contextRef="#ctx0" brushRef="#br0">90 126 10346,'0'0'14429,"-9"3"-14215,5-2-168,0 0 0,0 0 0,0 0 1,0 0-1,0 1 0,0 0 0,1 0 0,-1 0 0,1 0 0,-1 0 1,1 1-1,0-1 0,0 1 0,0 0 0,0 0 0,0 0 1,1 1-1,-1-1 0,1 0 0,0 1 0,0 0 0,0-1 0,1 1 1,-1 0-1,1 0 0,0 0 0,0 0 0,0 0 0,1 0 1,-1 5-1,1-8-44,1-1 1,-1 1-1,0 0 1,0 0-1,0-1 1,0 1 0,1 0-1,-1 0 1,0-1-1,1 1 1,-1 0-1,1-1 1,-1 1-1,1 0 1,-1-1-1,1 1 1,-1-1 0,1 1-1,-1-1 1,1 1-1,0-1 1,-1 1-1,1-1 1,0 1-1,0-1 1,0 1 0,29 4 64,-20-5-42,0 0 0,-1-1 0,1 0 0,11-3 0,-9-1-21,0-1-1,0 0 0,0 0 1,-1-1-1,0 0 0,0-1 1,-1 0-1,0-1 0,0 0 1,10-14-1,-9 11 19,-2 0 0,1-1 0,-2 0 0,0-1 0,0 0 0,-1 0 0,-1 0 0,6-20 0,-12 34-14,0 0 0,0 0 0,0 1 0,0-1 0,-1 0 0,1 0 0,0 0 0,0 0 0,0 0 0,0 0 0,0 0 0,0 0 0,0 0 0,0 0 0,0 0 0,-1 0-1,1 0 1,0 0 0,0 0 0,0 0 0,0 0 0,0 0 0,0 0 0,0 0 0,0 0 0,0 0 0,-1 0 0,1 0 0,0 0 0,0 0 0,0 0 0,0-1 0,0 1 0,0 0 0,0 0 0,0 0 0,0 0 0,0 0 0,0 0 0,0 0 0,0 0-1,-1 0 1,1 0 0,0 0 0,0 0 0,0-1 0,0 1 0,0 0 0,0 0 0,0 0 0,0 0 0,0 0 0,0 0 0,0 0 0,0 0 0,0 0 0,0-1 0,0 1 0,0 0 0,0 0 0,0 0 0,0 0 0,0 0 0,0 0 0,1 0 0,-1 0 0,0 0-1,0-1 1,-11 9 124,-8 12-146,12-10 74,2 0 0,0 0 0,0 1 0,1-1 0,0 1 0,0 0 0,-1 12 0,4-19-149,1 0-1,-1 0 1,1 0-1,0 0 1,1 0-1,-1 0 1,1 0-1,-1 0 1,1 0-1,2 5 1,-2-7-197,0 1 1,1-1-1,-1 0 0,0 0 1,1 1-1,0-1 1,0 0-1,-1 0 0,1-1 1,0 1-1,1 0 1,-1-1-1,0 1 1,0-1-1,1 1 0,4 1 1,24 6-5155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4.013"/>
    </inkml:context>
    <inkml:brush xml:id="br0">
      <inkml:brushProperty name="width" value="0.025" units="cm"/>
      <inkml:brushProperty name="height" value="0.025" units="cm"/>
    </inkml:brush>
  </inkml:definitions>
  <inkml:trace contextRef="#ctx0" brushRef="#br0">118 66 9353,'1'0'432,"0"-1"1,0 1-1,0-1 0,0 0 1,0 1-1,0-1 0,0 0 1,0 0-1,0 0 0,0 0 1,0 0-1,-1 0 0,1 0 1,0 0-1,-1 0 0,1 0 1,0 0-1,-1 0 0,0-1 1,1 1-1,-1 0 0,0 0 1,0 0-1,1-1 0,-1 1 1,0 0-1,0 0 0,-1-3 1,2 3-289,-1-1 1,0 1-1,0 0 1,0 0-1,0-1 1,0 1-1,0 0 1,0-1 0,-1 1-1,1 0 1,0 0-1,-1-1 1,1 1-1,0 0 1,-1 0-1,0 0 1,1 0 0,-1-1-1,0 1 1,0 0-1,1 0 1,-1 0-1,0 1 1,0-1-1,0 0 1,0 0-1,0 0 1,0 1 0,0-1-1,-2 0 1,-1 1-149,0 0 1,1 1-1,-1-1 1,0 1 0,0 0-1,1 0 1,-1 0-1,0 1 1,1-1-1,-1 1 1,1 0 0,0 0-1,0 0 1,0 1-1,0-1 1,0 1-1,0-1 1,0 1 0,1 0-1,-1 0 1,1 0-1,0 0 1,0 1-1,0-1 1,-2 6 0,-2 3-9,0 0 0,1 1 1,1-1-1,0 1 0,0 0 0,-1 16 1,4-28 12,1 0 0,0 1 0,0-1 0,0 0 0,0 0 0,0 0-1,0 1 1,0-1 0,0 0 0,1 0 0,-1 0 0,0 1 0,1-1 0,-1 0 0,1 0 0,-1 0 0,1 0 0,-1 0 0,1 0 0,0 0 0,0 0 0,-1 0 0,1 0 0,0 0 0,2 1 0,-1-1 7,0 0 0,0-1 0,0 1 1,1 0-1,-1-1 0,0 1 0,1-1 1,-1 0-1,1 1 0,-1-1 0,0 0 1,4-1-1,2 0 16,0 0 0,-1-1 0,1 0 1,-1 0-1,1-1 0,-1 0 0,10-5 0,-4-2 20,1 1-1,-2-1 1,23-24 0,-30 30-29,-1 0 1,-1-1 0,1 0 0,-1 0-1,1 0 1,-2 0 0,1 0 0,0-1 0,-1 1-1,0-1 1,0 1 0,-1-1 0,0 0 0,1-8-1,-23 50-265,16-27 260,0 1 1,0-1 0,0 1 0,2 1 0,-4 11 0,6-21-30,1 1 0,0-1 0,-1 1 0,1-1 0,0 1 1,0-1-1,0 1 0,0-1 0,0 1 0,1-1 0,-1 1 0,0-1 0,1 1 1,-1-1-1,1 1 0,-1-1 0,1 0 0,0 1 0,0-1 0,-1 0 0,1 1 0,0-1 1,0 0-1,0 0 0,1 0 0,-1 0 0,0 0 0,0 0 0,0 0 0,1 0 1,-1-1-1,0 1 0,1 0 0,-1-1 0,1 1 0,-1-1 0,1 0 0,-1 1 1,1-1-1,-1 0 0,1 0 0,-1 0 0,1 0 0,-1 0 0,1 0 0,1-1 0,3 1-410,1 0 0,-1 0-1,0-1 1,0 0-1,0 0 1,0-1 0,0 1-1,0-1 1,0-1-1,0 1 1,-1-1-1,1 0 1,7-6 0,-3 2-1593,-1-1 0,0-1 1,12-14-1,6-13-4107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4.812"/>
    </inkml:context>
    <inkml:brush xml:id="br0">
      <inkml:brushProperty name="width" value="0.025" units="cm"/>
      <inkml:brushProperty name="height" value="0.025" units="cm"/>
    </inkml:brush>
  </inkml:definitions>
  <inkml:trace contextRef="#ctx0" brushRef="#br0">64 54 6406,'0'0'11969,"-4"11"-10725,-11 50 225,2-1 1,-6 82 0,7 138-2415,14-300 983,0 0 0,2 1 0,1-1 1,11-31-1,4-16-31,6-66-262,-18 79 160,3 1 0,35-101 1,-35 137 280,-2 20 75,-8-1-227,0 1 0,0-1 0,0 0 0,0 1 0,-1-1 0,1 1 0,-1 0 0,1-1 0,-1 1 1,0 3-1,-1 15 79,-2 1 0,0-1 0,-1 1 1,-1-1-1,-13 33 0,7-22-66,-8 42 1,18-69-40,0 0 0,1 0 1,-1 0-1,1-1 0,0 1 1,0 0-1,1 0 0,-1 0 0,1 0 1,0-1-1,1 1 0,-1 0 1,1-1-1,0 1 0,0-1 1,0 0-1,4 5 0,-4-6 8,0-1-1,1 0 1,-1 1 0,1-1-1,0-1 1,-1 1 0,1 0-1,0-1 1,0 1-1,0-1 1,0 0 0,1 0-1,-1 0 1,0 0-1,0-1 1,1 1 0,-1-1-1,0 0 1,0 0 0,1 0-1,-1 0 1,0-1-1,1 1 1,-1-1 0,0 0-1,5-2 1,-3 1 46,1-1 0,-1 1 0,-1-1-1,1 0 1,0-1 0,-1 1 0,1-1 0,-1 0 0,0 0 0,0 0 0,-1-1 0,1 1-1,-1-1 1,0 0 0,-1 0 0,1 0 0,-1 0 0,0 0 0,0-1 0,0 1-1,-1-1 1,1 1 0,-2-1 0,1 1 0,-1-1 0,1-6 0,-2 11-67,1 0-1,-1 0 1,1 1 0,-1-1 0,1 0-1,-1 0 1,1 0 0,-1 1 0,0-1-1,1 0 1,-1 1 0,0-1 0,0 0 0,0 1-1,1-1 1,-1 1 0,0 0 0,0-1-1,0 1 1,0 0 0,0-1 0,0 1-1,0 0 1,0 0 0,0 0 0,0 0-1,0 0 1,0 0 0,0 0 0,0 0-1,0 0 1,-1 1 0,-1-1-17,0 0 0,0 0 0,0 1-1,0-1 1,0 1 0,0 0 0,1 0 0,-1 0 0,0 0 0,-3 2-1,5-2 17,-1 0-1,0 0 1,1 0-1,-1 1 0,1-1 1,0 0-1,-1 1 0,1-1 1,0 1-1,0 0 0,0-1 1,0 1-1,0 0 1,0 0-1,0-1 0,1 1 1,-1 0-1,1 0 0,-1 0 1,1 0-1,0 0 0,-1 0 1,1 0-1,0 0 1,1 0-1,-1 0 0,0 0 1,0 0-1,1 0 0,-1 0 1,1 0-1,0-1 0,-1 1 1,3 3-1,0-1 6,-1-1 0,1 0 0,0 0 0,0 0-1,0-1 1,1 1 0,-1-1 0,1 0 0,-1 0 0,1 0-1,-1 0 1,1 0 0,0-1 0,0 0 0,7 2 0,5-1 24,-1 0 1,1 0 0,0-2 0,-1 0-1,31-5 1,-40 4 135,1 0 0,0 0 0,-1-1 0,1 0 0,-1-1 0,1 1 0,-1-1-1,0-1 1,0 1 0,-1-1 0,1 0 0,-1 0 0,0 0 0,0-1 0,9-10 0,-13 13-61,0 1 0,0-1 0,0 0 0,0 0 0,0 1 0,-1-1 0,1 0 0,-1 0 0,1 0 0,-1 1 1,0-1-1,1 0 0,-1 0 0,0 0 0,0 0 0,-1 0 0,1 0 0,0 0 0,-1 1 0,1-1 0,-1 0 0,1 0 0,-1 0 0,0 1 1,-1-3-1,-2-3-60,-1 0 0,0 1 1,0-1-1,-11-8 1,-2-4-32,50 17-979,136 0-7964,-113-4 1911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5.534"/>
    </inkml:context>
    <inkml:brush xml:id="br0">
      <inkml:brushProperty name="width" value="0.025" units="cm"/>
      <inkml:brushProperty name="height" value="0.025" units="cm"/>
    </inkml:brush>
  </inkml:definitions>
  <inkml:trace contextRef="#ctx0" brushRef="#br0">44 2 2050,'-1'-1'18385,"-5"6"-15275,-5 9-5507,8-9 4060,-1 4-1485,0 0 0,1 0 0,0 0 0,0 1 0,-2 16 0,5-24-127,-1-1 0,1 1 0,0 0-1,0-1 1,0 1 0,0 0 0,0-1 0,0 1 0,1 0 0,-1-1 0,0 1 0,1 0 0,0-1 0,-1 1-1,1-1 1,0 1 0,-1-1 0,1 1 0,0-1 0,0 0 0,0 1 0,1-1 0,-1 0 0,0 0-1,0 0 1,1 0 0,-1 0 0,0 0 0,1 0 0,-1 0 0,1-1 0,-1 1 0,1 0 0,-1-1 0,1 1-1,0-1 1,-1 0 0,1 0 0,0 1 0,1-1 0,6 0 42,0-1-1,0 1 1,0-2 0,0 1-1,0-1 1,0-1 0,0 1-1,-1-1 1,1-1 0,-1 0-1,0 0 1,0 0 0,-1-1-1,1-1 1,-1 1 0,0-1-1,0 0 1,-1-1 0,0 1-1,0-1 1,0 0 0,-1-1-1,0 0 1,5-11 0,-12 25-147,-3 6 7,0 1 0,1-1-1,1 1 1,0 0 0,-2 22 0,5-32 71,0 0 1,0 0-1,0-1 1,0 1-1,0 0 1,1 0-1,0-1 1,-1 1-1,1 0 1,0-1-1,0 1 0,0-1 1,0 1-1,1-1 1,-1 1-1,1-1 1,0 0-1,-1 0 1,1 0-1,0 0 1,0 0-1,0 0 0,1 0 1,-1-1-1,0 1 1,1-1-1,-1 0 1,1 1-1,-1-1 1,1 0-1,-1-1 1,1 1-1,0 0 0,0-1 1,-1 1-1,1-1 1,4 0-1,-2 0 47,0 0 0,-1 0 0,1 0 1,0-1-1,-1 0 0,1 0 0,-1 0 0,1-1 0,-1 1 0,0-1 0,1 0 0,-1 0 0,0-1 0,0 1 0,0-1 0,-1 0 0,1 0 0,-1 0 0,1 0 0,-1-1 1,0 1-1,0-1 0,-1 0 0,1 0 0,-1 0 0,3-8 0,-3 8-164,0 0 0,-1-1 0,1 0 0,-1 1-1,0-1 1,-1 0 0,1 1 0,-1-1 0,0 0 0,0 0 0,0 0 0,-1 1 0,0-1 0,0 0 0,0 1 0,-4-10 0,4 12-183,0-1 1,0 1-1,-1 0 1,1 0-1,-1 0 1,0 0 0,0 0-1,0 0 1,-3-3-1,-13-1-5511,16 10-320,11 15 646,6-8 523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5.928"/>
    </inkml:context>
    <inkml:brush xml:id="br0">
      <inkml:brushProperty name="width" value="0.025" units="cm"/>
      <inkml:brushProperty name="height" value="0.025" units="cm"/>
    </inkml:brush>
  </inkml:definitions>
  <inkml:trace contextRef="#ctx0" brushRef="#br0">60 60 7751,'0'0'11280,"3"-8"-9304,12-24-802,-15 32-1149,0 0 0,0 0-1,0 0 1,0 0 0,0 1 0,-1-1 0,1 0-1,0 0 1,0 0 0,0 0 0,0 0 0,-1 0-1,1 0 1,0 0 0,0 0 0,0 0 0,0 0-1,-1 0 1,1 0 0,0 0 0,0 0 0,0 0-1,-1 0 1,1 0 0,0 0 0,0-1 0,0 1-1,0 0 1,0 0 0,-1 0 0,1 0 0,0 0-1,0 0 1,0 0 0,0-1 0,0 1 0,0 0-1,-1 0 1,1 0 0,0 0 0,0 0 0,0-1-1,0 1 1,0 0 0,0 0 0,0 0 0,0 0-1,0-1 1,0 1 0,-13 10 32,7-3 30,0 0 0,0 0 0,1 0 0,0 1 0,0-1 1,1 1-1,0 1 0,0-1 0,1 0 0,0 1 0,0 0 0,-2 16 0,6-24-71,1 0 0,-1 0 0,1 0-1,-1 0 1,1-1 0,0 1 0,-1-1 0,1 1 0,0-1 0,-1 1-1,1-1 1,0 0 0,-1 0 0,1 0 0,0 0 0,-1 0 0,1 0-1,2-1 1,37-1 110,-14-4 100,-1 0 0,27-11 0,-52 16-95,1 0 0,-1 0 0,1 0-1,-1 0 1,1 0 0,-1 0 0,0 0 0,0 0 0,0-1 0,1 1-1,-1-1 1,-1 1 0,1-1 0,0 1 0,0-1 0,0 1 0,-1-1-1,1 1 1,-1-1 0,1 0 0,-1 0 0,0 1 0,0-4 0,1-46-1385,-2 32-905,1 18 1932,0 0 0,0 0 1,1 0-1,-1 1 1,0-1-1,1 0 0,-1 1 1,1-1-1,-1 0 0,0 1 1,1-1-1,-1 1 0,1-1 1,0 0-1,-1 1 0,1 0 1,-1-1-1,1 1 0,0-1 1,0 1-1,-1 0 1,1-1-1,0 1 0,-1 0 1,1 0-1,0-1 0,0 1 1,0 0-1,-1 0 0,1 0 1,1 0-1,33 0-3847,-25 0 2845,97 0-6336,-67 0 2243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6.272"/>
    </inkml:context>
    <inkml:brush xml:id="br0">
      <inkml:brushProperty name="width" value="0.025" units="cm"/>
      <inkml:brushProperty name="height" value="0.025" units="cm"/>
    </inkml:brush>
  </inkml:definitions>
  <inkml:trace contextRef="#ctx0" brushRef="#br0">102 131 4837,'0'0'16997,"4"-7"-15257,-4 5-1670,8-26 576,-8 27-638,0 1-1,0 0 1,0-1 0,0 1 0,0-1 0,0 1 0,-1 0 0,1-1 0,0 1 0,0 0 0,0-1 0,0 1 0,-1-1 0,1 1 0,0 0 0,0 0 0,-1-1 0,1 1-1,0 0 1,-1-1 0,1 1 0,0 0 0,-1 0 0,1 0 0,0-1 0,-1 1 0,1 0 0,0 0 0,-1 0 0,-23 5 197,17-2-116,1 1 1,-1 0 0,1 1 0,0-1-1,0 1 1,0 1 0,1-1-1,-6 7 1,9-9-25,0-1 0,0 0 0,0 1 0,0 0 0,0-1 0,0 1 0,1 0 0,0 0-1,-1 0 1,1 0 0,0 0 0,1 0 0,-1 0 0,0 0 0,1 0 0,0 0 0,-1 0 0,1 1 0,1-1 0,-1 0 0,0 0 0,2 6 0,-1-8-54,1 1 0,-1-1 1,1 0-1,-1 0 0,1 0 0,-1 0 1,1 0-1,0 0 0,0-1 1,-1 1-1,1 0 0,0-1 1,0 1-1,0-1 0,0 0 0,-1 0 1,1 0-1,0 0 0,4 0 1,37-4 189,-32 1-191,-1-1 1,0 0 0,0-1 0,0 0 0,0-1 0,-1 0-1,0 0 1,0-1 0,-1 0 0,12-13 0,-4 3-41,0-1 0,-2-1 0,23-37 1,-27 31-69,-10 13-81,-10 14-260,0 6 456,0 1 0,1 0 0,0 0 0,1 1 0,0 0 0,0 0 0,1 1 0,1 0 0,0 0 0,0 1 0,1 0 0,0 0 0,1 0 0,1 0 0,0 1 0,-2 14 0,5-25-33,0 0 1,0-1 0,0 1-1,0-1 1,1 1-1,-1 0 1,0-1 0,1 1-1,0 0 1,-1-1 0,1 1-1,0-1 1,-1 1 0,1-1-1,0 0 1,0 1 0,0-1-1,0 0 1,1 0-1,-1 1 1,2 0 0,0 0-151,1 0-1,-1 0 1,0-1 0,1 1 0,0-1 0,-1 0 0,1 0-1,0 0 1,4 0 0,3 0-972,0 0-1,1-1 1,-1-1 0,0 0-1,21-4 1,6-10-5733,1-6-4462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978"/>
    </inkml:context>
    <inkml:brush xml:id="br0">
      <inkml:brushProperty name="width" value="0.05" units="cm"/>
      <inkml:brushProperty name="height" value="0.05" units="cm"/>
    </inkml:brush>
  </inkml:definitions>
  <inkml:trace contextRef="#ctx0" brushRef="#br0">44 1 18708,'6'31'1160,"4"-5"-1104,4-2-168,6 1-224,3-6-280,2-2 520,-1-1-104,-3-1-104</inkml:trace>
  <inkml:trace contextRef="#ctx0" brushRef="#br0" timeOffset="1">1 224 16420,'21'-12'1472,"8"-5"-1032,5-3-200,10-1 136,7 0 664,-2 1-728,-2 6 32,-4 3-264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6.666"/>
    </inkml:context>
    <inkml:brush xml:id="br0">
      <inkml:brushProperty name="width" value="0.025" units="cm"/>
      <inkml:brushProperty name="height" value="0.025" units="cm"/>
    </inkml:brush>
  </inkml:definitions>
  <inkml:trace contextRef="#ctx0" brushRef="#br0">133 0 13933,'0'0'6486,"-11"3"-5028,0 0-1033,0 0 1,0 1 0,0 1 0,0 0-1,-13 9 1,21-13-392,0 1 0,0-1 0,1 1 0,-1 0-1,1 0 1,-1 0 0,1 0 0,0 0 0,0 0 0,0 1-1,0-1 1,0 1 0,0-1 0,1 1 0,-1 0 0,1-1-1,0 1 1,0 0 0,0 0 0,0 0 0,0 0 0,1 0-1,0 0 1,-1 0 0,1 1 0,0-1 0,0 0 0,1 0-1,-1 0 1,2 5 0,-1-6-78,0 0-1,1-1 1,-1 1-1,0 0 1,1-1-1,0 1 0,-1-1 1,1 1-1,0-1 1,0 0-1,0 0 1,0 0-1,0 0 1,0 0-1,0 0 1,0 0-1,0-1 1,0 1-1,1-1 1,2 1-1,53 4-962,-41-4 584,23 1-505,-27-3 990,1 1 0,-1 1 0,1 0 0,-1 1 0,1 0-1,-1 1 1,0 1 0,0 0 0,23 11 0,-35-15 26,-1 1 0,1-1 0,0 0 1,-1 1-1,1-1 0,-1 1 0,1-1 0,-1 1 1,1 0-1,-1-1 0,1 1 0,-1 0 1,1-1-1,-1 1 0,0 0 0,1-1 1,-1 1-1,0 0 0,0 0 0,0-1 0,1 1 1,-1 0-1,0 0 0,0-1 0,0 1 1,0 0-1,0 0 0,0 0 0,-1-1 1,1 1-1,0 0 0,0 0 0,0-1 0,-1 1 1,1 0-1,0-1 0,-1 1 0,1 0 1,-1-1-1,1 1 0,-1 0 0,1-1 1,-1 1-1,1-1 0,-1 1 0,0-1 0,1 1 1,-1-1-1,0 0 0,1 1 0,-1-1 1,0 0-1,1 1 0,-1-1 0,-1 0 1,-43 19 1813,24-13-1896,-1-1 1,0-1-1,0-1 0,0-1 0,0-1 0,-31-2 0,52 1-268,1 0 0,-1 0 0,0 0-1,0 0 1,0 0 0,0 0 0,0-1 0,0 1-1,0 0 1,0 0 0,1-1 0,-1 1 0,0-1-1,0 1 1,0 0 0,1-1 0,-1 0 0,0 1-1,0-1 1,1 1 0,-1-1 0,1 0 0,-1 1-1,0-1 1,0-1 0,0-11-6566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7.318"/>
    </inkml:context>
    <inkml:brush xml:id="br0">
      <inkml:brushProperty name="width" value="0.025" units="cm"/>
      <inkml:brushProperty name="height" value="0.025" units="cm"/>
    </inkml:brush>
  </inkml:definitions>
  <inkml:trace contextRef="#ctx0" brushRef="#br0">75 1 13389,'0'0'7180,"-8"13"-6374,-2 3-465,1 1 0,1 0 0,1 1 0,0 0 0,1 0 0,1 1 0,0 0 0,-1 23 0,5-32-127,0-1-8,0 1 0,1-1 1,0 0-1,3 18 0,-3-25-182,1 0 0,-1 0 1,1 0-1,0 0 0,-1 0 1,1 0-1,0 0 0,0 0 0,0-1 1,0 1-1,1-1 0,-1 1 0,0 0 1,1-1-1,-1 0 0,1 1 1,0-1-1,-1 0 0,1 0 0,0 0 1,0 0-1,-1 0 0,1 0 1,0-1-1,0 1 0,0 0 0,0-1 1,3 1-1,4-1 38,-1 0-1,1 0 1,0 0 0,-1-1 0,1-1-1,0 1 1,-1-1 0,1-1 0,-1 0-1,0 0 1,0 0 0,0-1 0,-1 0-1,1-1 1,-1 0 0,0 0 0,0 0-1,0-1 1,-1 0 0,6-7 0,3-4 63,-1-1 1,-1 0 0,0-1 0,-2 0 0,0-1 0,14-35 0,-17 27 118,-9 28-244,1 0 1,0 0-1,0 1 0,-1-1 1,1 0-1,0 0 1,-1 0-1,1 1 0,0-1 1,-1 0-1,1 0 1,0 0-1,-1 0 0,1 0 1,0 0-1,-1 0 0,1 0 1,0 0-1,-1 0 1,1 0-1,0 0 0,-1 0 1,1 0-1,0 0 1,0 0-1,-1 0 0,1-1 1,0 1-1,-1 0 1,1 0-1,0 0 0,-1 0 1,1-1-1,0 1 1,0 0-1,-1 0 0,1-1 1,0 1-1,0 0 1,0 0-1,-1-1 0,1 1 1,0 0-1,0-1 0,0 1 1,0 0-1,0 0 1,0-1-1,0 1 0,-1 0 1,1-1-1,0 1 1,0 0-1,0-1 0,0 1 1,0 0-1,0-1 1,1 0-1,-13 16 2,2 1 1,0-1-1,0 2 0,2-1 0,0 1 1,-9 29-1,13-35 0,0 0 0,0 0 0,2 0 0,-1 0 0,1 1 0,1-1 0,0 1-1,1 17 1,0-26-82,1 0 0,-1 1 0,1-1 0,0 0 0,0 0 0,0 0 0,0 0-1,1 0 1,-1 0 0,1 0 0,0 0 0,0-1 0,0 1 0,0-1 0,0 1 0,1-1-1,-1 0 1,1 0 0,-1 0 0,1 0 0,0 0 0,0-1 0,0 1 0,0-1-1,0 0 1,0 1 0,0-2 0,0 1 0,0 0 0,0-1 0,1 1 0,-1-1 0,4 0-1,-1 1-528,0-1 0,1 0-1,-1 0 1,0-1 0,1 0 0,-1 0-1,0 0 1,0-1 0,0 1-1,0-2 1,0 1 0,0-1-1,0 0 1,-1 0 0,1 0 0,-1-1-1,0 0 1,0 0 0,0 0-1,-1-1 1,6-6 0,17-27-6945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7.697"/>
    </inkml:context>
    <inkml:brush xml:id="br0">
      <inkml:brushProperty name="width" value="0.025" units="cm"/>
      <inkml:brushProperty name="height" value="0.025" units="cm"/>
    </inkml:brush>
  </inkml:definitions>
  <inkml:trace contextRef="#ctx0" brushRef="#br0">119 1 10378,'0'0'1948,"-7"11"593,-13 28-84,2 0 0,2 1 0,-21 80 0,36-114-2339,-5 14 380,1 2 0,2-1 1,0 0-1,1 1 0,2 25 0,0-46-467,0-1 0,0 1-1,1-1 1,-1 1 0,0-1 0,1 0-1,-1 1 1,0-1 0,1 0-1,-1 1 1,1-1 0,-1 0 0,0 0-1,1 1 1,-1-1 0,1 0-1,-1 0 1,1 0 0,-1 1 0,1-1-1,-1 0 1,1 0 0,-1 0-1,1 0 1,-1 0 0,1 0 0,-1 0-1,1 0 1,-1 0 0,1 0-1,-1 0 1,1-1 0,-1 1 0,1 0-1,21-7 764,4-10-563,-2-1 0,0-1 0,-1-2 0,-1 0 0,-1-1 0,20-27 0,-24 30-140,-1 1-253,27-32-193,-28 16-3628,-15 34 3059,0-3 72,-12 2-15250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8.718"/>
    </inkml:context>
    <inkml:brush xml:id="br0">
      <inkml:brushProperty name="width" value="0.025" units="cm"/>
      <inkml:brushProperty name="height" value="0.025" units="cm"/>
    </inkml:brush>
  </inkml:definitions>
  <inkml:trace contextRef="#ctx0" brushRef="#br0">0 112 6118,'0'0'15017,"9"4"-13389,1-1-1375,0-1 0,0 1 1,1-2-1,-1 1 0,0-2 1,1 1-1,-1-1 0,11-2 0,-10 1-112,44-2-183,-53 2 74,0 1 1,0 0 0,-1 0-1,1 0 1,0 0 0,0 1-1,0-1 1,0 1 0,0-1-1,0 1 1,0-1 0,-1 1 0,1 0-1,0 0 1,-1 0 0,1 0-1,0 0 1,-1 0 0,1 0-1,2 3 1,-4-3 21,0-1 0,0 0-1,0 1 1,0-1 0,0 0 0,0 0-1,0 1 1,0-1 0,0 0-1,0 1 1,0-1 0,0 0 0,1 0-1,-1 1 1,0-1 0,0 0 0,0 0-1,0 0 1,1 1 0,-1-1 0,0 0-1,0 0 1,1 0 0,-1 1 0,0-1-1,0 0 1,1 0 0,-1 0 0,0 0-1,1 0 1,-1 0 0,0 0-1,0 0 1,1 0 0,-1 0 0,0 0-1,1 0 1,-1 0 0,0 0 0,0 0-1,1 0 1,-1 0 0,1 0 0,6-14 768,1-23-149,-7 17-503,0 15-181,-1-1 0,0 1-1,0-1 1,0 1-1,0-1 1,-3-9 0,50 28-3075,-25-5 709,1-2 0,1 0 1,39 3-1,-55-8 1837,0-1 0,0 0 0,1-1 1,-1 1-1,0-2 0,0 1 0,15-6 0,-19 6 818,0-1-1,0 0 1,0 0-1,0-1 1,0 1-1,-1-1 1,1 0-1,-1 0 1,5-5-1,-8 7-95,1 1-1,0-1 0,-1 0 0,1 1 0,0-1 0,-1 0 0,1 0 1,-1 0-1,0 1 0,1-1 0,-1 0 0,0 0 0,1 0 0,-1 0 1,0 0-1,0 0 0,0 0 0,0 0 0,0-1 0,-11-6 2720,7 8-2698,0 0-1,0 0 0,0 0 0,0 0 0,0 0 1,1 1-1,-1-1 0,-4 3 0,1-1-81,0 1 0,0 1 0,1-1 0,-1 1 0,1 0 0,0 1 0,0-1 0,1 1 0,-1 0 0,1 1 0,0 0-1,1-1 1,0 1 0,-1 1 0,2-1 0,-1 0 0,1 1 0,0 0 0,0 0 0,1 0 0,0 0 0,-2 10 0,5-16-105,-1 0 0,0 1 0,1-1 0,0 1-1,-1-1 1,1 0 0,0 1 0,0-1 0,-1 0 0,1 0 0,0 0 0,0 1 0,0-1 0,1 0 0,-1 0 0,0-1 0,0 1 0,0 0 0,1 0 0,-1 0 0,0-1 0,1 1 0,-1-1 0,1 1 0,-1-1 0,1 0 0,-1 1 0,1-1 0,-1 0-1,1 0 1,-1 0 0,1 0 0,-1 0 0,1-1 0,1 1 0,5 0 24,1-1-1,-1 0 1,0 0-1,0-1 1,12-3-1,-8-1-97,1 0 0,-1-1 1,-1 0-1,1-1 0,-1 0 0,-1-1 0,0 0 0,0-1 1,0 0-1,-2 0 0,15-21 0,-19 15-378,-16 21 266,-17 20 322,-13 33 541,40-55-646,0 0-1,0 0 0,0 0 1,1 0-1,-1 1 0,1-1 1,0 0-1,0 1 0,0-1 1,0 1-1,1 0 0,-1-1 1,1 1-1,0 0 0,0-1 0,0 1 1,1 4-1,0-7-35,1 1 0,-1-1 0,0 0 0,1 1-1,-1-1 1,1 0 0,-1 0 0,1 0 0,-1 0 0,1 0 0,0 0-1,-1-1 1,1 1 0,0-1 0,0 1 0,0-1 0,0 1-1,-1-1 1,1 0 0,0 0 0,0 0 0,0 0 0,3-1 0,44-7 235,-29-3-412,0-1 0,-1-1-1,-1-1 1,0-1-1,20-21 1,-67 78 448,28-40-249,0 1 0,0-1 0,0 0 0,0 1 0,0-1 0,0 1 0,1-1-1,-1 1 1,1-1 0,0 1 0,0-1 0,0 1 0,0-1 0,0 1 0,0 0 0,1-1 0,-1 1 0,2 3 0,0-4-16,-1-1 1,1 0 0,0 0 0,0 0-1,-1 0 1,1 0 0,0 0 0,0 0 0,0-1-1,0 1 1,0-1 0,0 1 0,0-1 0,0 0-1,0 0 1,1 0 0,-1 0 0,0 0-1,0 0 1,0-1 0,4 0 0,45-12 135,78-42-842,-129 55 711,0 0 0,0 0 0,0 0 0,0 0 0,1 0 0,-1 0 0,0 0 0,0 0 0,0 0 0,1 0 0,-1-1 0,0 1 0,0 0 0,0 0 0,1 0 0,-1 0 0,0 0 0,0 1 0,0-1 0,1 0 0,-1 0 0,0 0 0,0 0 0,0 0 0,1 0 0,-1 0 0,0 0 0,0 0 0,0 0 0,0 1 0,1-1 0,-1 0 0,0 0 0,0 0 0,0 0 0,0 0 0,0 1 0,0-1 1,0 0-1,1 0 0,-1 0 0,0 1 0,0-1 0,0 0 0,0 0 0,0 0 0,0 0 0,0 1 0,-2 13 563,2-13-561,-1-1 0,1 1-1,0-1 1,-1 1-1,1-1 1,0 1-1,0 0 1,-1-1 0,1 1-1,0-1 1,0 1-1,0 0 1,0-1 0,0 1-1,0 0 1,0-1-1,0 1 1,0-1-1,0 1 1,0 0 0,0-1-1,0 1 1,1 0-1,-1-1 1,0 1 0,0-1-1,1 1 1,-1-1-1,0 1 1,1 0 0,-1-1-1,1 0 1,-1 1-1,0-1 1,1 1-1,-1-1 1,1 1 0,0 0-1,10-3-1,0 0 1,0 0-1,0 0 0,-1-2 1,0 1-1,1-1 0,-1-1 1,17-10-1,-13 7-231,1 1 0,0 0 0,17-4 0,-31 10 196,-1 1 1,1 0-1,-1 0 1,1-1-1,-1 1 0,1 0 1,0 0-1,-1 0 1,1 0-1,-1 0 0,1 0 1,-1 0-1,1 0 1,0 0-1,-1 0 0,1 0 1,-1 0-1,1 1 1,0-1-1,-1 0 0,1 0 1,-1 1-1,1-1 1,-1 0-1,1 0 0,-1 1 1,1-1-1,-1 1 1,0-1-1,1 0 0,-1 1 1,1-1-1,-1 2 1,-1 21 289,-23 36-986,19-49-577,4-28-17073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9.065"/>
    </inkml:context>
    <inkml:brush xml:id="br0">
      <inkml:brushProperty name="width" value="0.025" units="cm"/>
      <inkml:brushProperty name="height" value="0.025" units="cm"/>
    </inkml:brush>
  </inkml:definitions>
  <inkml:trace contextRef="#ctx0" brushRef="#br0">1 26 9225,'2'-17'5221,"1"8"-641,3 9-1633,1 0-1890,2 5-993,3 7-64,1-1-385,5 1-1953,2 0-3427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9.412"/>
    </inkml:context>
    <inkml:brush xml:id="br0">
      <inkml:brushProperty name="width" value="0.025" units="cm"/>
      <inkml:brushProperty name="height" value="0.025" units="cm"/>
    </inkml:brush>
  </inkml:definitions>
  <inkml:trace contextRef="#ctx0" brushRef="#br0">91 68 13741,'0'0'11723,"9"0"-10815,-4 0-861,73-2-8,-74 2-47,1-1 0,-1 0-1,0 1 1,1-2-1,-1 1 1,0 0 0,0-1-1,0 0 1,0 0 0,0 0-1,0 0 1,0 0-1,-1-1 1,1 0 0,-1 0-1,0 0 1,3-3 0,-5 5 12,-1 0 1,0 1 0,1-1 0,-1 1 0,0-1 0,0 0 0,0 1 0,1-1 0,-1 0 0,0 1 0,0-1 0,0 0-1,0 1 1,0-1 0,0 1 0,0-1 0,0 0 0,-1 1 0,1-1 0,0 0 0,0 1 0,0-1 0,-1 0 0,1 1 0,0-1-1,-1 1 1,1-1 0,0 1 0,-1-1 0,1 1 0,-1-1 0,1 1 0,-1-1 0,1 1 0,-1 0 0,1-1 0,-1 1-1,0 0 1,1-1 0,-1 1 0,1 0 0,-1 0 0,0-1 0,1 1 0,-1 0 0,0 0 0,1 0 0,-1 0 0,0 0-1,0 0 1,-41-5 322,38 5-312,-13 0 11,1 0 1,-1 1-1,1 1 0,-1 0 1,1 1-1,-17 6 0,28-8-2,1 1 0,0 0-1,0 0 1,0 0-1,0 0 1,0 0-1,1 1 1,-1 0-1,1 0 1,-1 0 0,1 0-1,-4 5 1,6-5 0,-1-1 0,1 1 0,0 0 0,0 0 1,0 0-1,0 0 0,0 0 0,1 0 0,-1 0 0,1 0 1,0 0-1,0 0 0,0 0 0,0 0 0,1 0 1,-1 0-1,1 0 0,0 0 0,-1 0 0,3 3 0,-2-3-37,1 0 0,0 0 0,0 0 0,0-1 0,1 1 0,-1-1 0,1 1 0,-1-1 0,1 0 0,0 0 0,-1 0 0,1 0 0,0-1-1,1 1 1,-1-1 0,0 0 0,0 0 0,0 0 0,1 0 0,3 0 0,10 2-1332,-1 0 1,29 0-1,-9-3-4981,0 0-5653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9.980"/>
    </inkml:context>
    <inkml:brush xml:id="br0">
      <inkml:brushProperty name="width" value="0.025" units="cm"/>
      <inkml:brushProperty name="height" value="0.025" units="cm"/>
    </inkml:brush>
  </inkml:definitions>
  <inkml:trace contextRef="#ctx0" brushRef="#br0">92 52 14958,'0'0'7810,"-9"-1"-6908,6 0-863,0 0 0,0 1 0,1-1 0,-1 1 0,0 0 0,0 0 0,1 0 0,-1 0 0,0 1 0,0-1 0,1 1 0,-1-1 0,0 1 0,1 0 0,-1 0 0,1 0-1,-1 1 1,1-1 0,0 0 0,-1 1 0,1 0 0,0-1 0,0 1 0,0 0 0,0 0 0,0 0 0,0 0 0,1 1 0,-1-1 0,1 0 0,0 1 0,0-1 0,-1 1 0,1 0 0,1-1-1,-1 1 1,0 0 0,1-1 0,-1 1 0,1 0 0,0 0 0,0-1 0,0 5 0,1-6-8,-1 1 0,0-1 0,0 0 0,0 0 0,0 0 0,1 0 0,-1 0 0,0 0 0,1 0 0,-1 0 0,1 0 0,-1 0 0,1 0 0,-1-1 0,1 1 0,0 0 0,0 0 0,-1 0 0,1-1 0,0 1 0,0 0 0,0-1 0,0 1-1,1 0 1,33 6 880,-26-7-714,1 0 0,-1-1 0,1 0 0,-1-1 0,14-4 0,-8 0-122,0-2 1,-1 0 0,0 0 0,0-1-1,-1-1 1,0 0 0,-1-1-1,0-1 1,-1 0 0,16-20 0,-33 45-139,0 1 1,0 0-1,2 0 1,0 0-1,0 0 1,1 1-1,1-1 1,1 1-1,0 26 1,1-38 97,1 0 0,-1 0-1,1-1 1,0 1 0,0 0 0,0 0 0,0-1 0,0 1 0,0-1-1,1 1 1,-1-1 0,1 0 0,0 0 0,0 1 0,0-1 0,0 0-1,0-1 1,0 1 0,0 0 0,1-1 0,-1 1 0,1-1 0,-1 0-1,1 1 1,0-1 0,-1 0 0,1-1 0,0 1 0,0 0 0,-1-1-1,1 0 1,5 0 0,-3 1 59,0-1 0,0 0 1,0-1-1,0 1 0,0-1 0,0 0 0,0-1 0,0 1 1,0-1-1,0 0 0,-1 0 0,1 0 0,-1-1 1,1 1-1,-1-1 0,0 0 0,5-5 0,-3 1-39,-1-1-1,0 1 0,0-1 0,-1 0 0,0-1 1,0 1-1,-1-1 0,0 1 0,0-1 0,1-11 1,-3 15-157,0 1 0,-1 0 0,1-1 0,-1 1 1,0-1-1,0 1 0,0-1 0,-1 1 0,1-1 0,-1 1 1,0 0-1,-1-1 0,1 1 0,-1 0 0,0 0 0,0 0 1,0 0-1,0 0 0,-1 0 0,1 1 0,-1-1 0,-5-4 1,8 8 8,0-1 1,0 1-1,0 0 0,-1-1 1,1 1-1,0 0 1,0-1-1,0 1 1,-1 0-1,1 0 1,0-1-1,0 1 1,-1 0-1,1 0 1,0-1-1,-1 1 1,1 0-1,0 0 1,-1 0-1,1 0 0,0 0 1,-1-1-1,1 1 1,0 0-1,-1 0 1,1 0-1,-1 0 1,1 0-1,0 0 1,-1 0-1,1 0 1,0 0-1,-1 0 1,1 1-1,0-1 0,-1 0 1,1 0-1,0 0 1,-1 0-1,1 0 1,0 1-1,-1-1 1,1 0-1,0 0 1,-1 0-1,1 1 1,0-1-1,0 0 1,0 1-1,-1-1 0,1 0 1,0 0-1,0 1 1,0-1-1,-1 0 1,1 1-1,0-1 1,0 1-1,0-1 1,0 0-1,0 1 1,0-1-1,0 0 1,0 1-1,0-1 0,0 1 1,6 25-6739,7-11 980,11-1-1815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0.463"/>
    </inkml:context>
    <inkml:brush xml:id="br0">
      <inkml:brushProperty name="width" value="0.025" units="cm"/>
      <inkml:brushProperty name="height" value="0.025" units="cm"/>
    </inkml:brush>
  </inkml:definitions>
  <inkml:trace contextRef="#ctx0" brushRef="#br0">231 93 16432,'0'0'8279,"-10"-7"-7248,7 5-987,0 0-1,-1-1 0,1 0 1,-1 1-1,0 0 0,0 0 1,0 0-1,0 0 0,0 1 1,-1-1-1,1 1 0,0 0 0,-1 1 1,1-1-1,-1 1 0,1-1 1,-1 1-1,1 1 0,0-1 1,-1 1-1,1 0 0,-1 0 1,1 0-1,-8 3 0,2 2 73,0 1 0,1 0 0,0 0 0,1 1 0,-1 0-1,-8 11 1,13-14-47,0 0 0,0 0-1,1 0 1,0 0-1,0 1 1,0-1 0,0 1-1,1 0 1,0 0-1,0 0 1,1 0 0,-2 12-1,3-17-62,0-1 0,0 1 0,0 0-1,0 0 1,1 0 0,-1 0-1,0 0 1,1 0 0,-1-1 0,1 1-1,-1 0 1,1 0 0,-1 0 0,1-1-1,-1 1 1,1 0 0,-1-1 0,1 1-1,0-1 1,0 1 0,-1 0-1,1-1 1,0 0 0,0 1 0,0-1-1,1 1 1,32 5 186,34-13 43,-42-1-274,-1-1 0,-1-1 1,26-14-1,7-4-94,-56 27 133,0 1 0,0-1 0,-1 1 1,1-1-1,0 1 0,0-1 0,0 1 0,0-1 1,0 1-1,0 0 0,0 0 0,0-1 0,0 1 1,0 0-1,0 0 0,0 0 0,0 0 0,0 0 0,0 0 1,0 1-1,0-1 0,0 0 0,0 0 0,0 1 1,0-1-1,0 1 0,0-1 0,0 0 0,0 1 1,0 0-1,-1-1 0,1 1 0,0 0 0,1 1 0,-1 1 67,0 1-1,0 0 0,0-1 0,0 1 0,-1 0 0,0-1 0,1 1 0,-2 4 0,4 25 475,-3-31-492,1 0 0,-1 0 0,1 0 0,-1 0 0,1 0-1,0 0 1,0 0 0,0 0 0,0-1 0,0 1 0,0 0-1,0-1 1,1 1 0,-1-1 0,1 1 0,1 1 0,-2-3-10,0 1 0,0-1 1,0 1-1,1-1 0,-1 0 1,0 0-1,0 1 0,0-1 1,1 0-1,-1 0 0,0 0 1,0 0-1,1 0 0,-1 0 1,0-1-1,0 1 1,0 0-1,1 0 0,1-2 1,1 0 8,-1 0 1,1 0 0,-1-1 0,1 1 0,-1-1 0,0 0 0,0 0 0,0 0 0,0 0-1,0-1 1,-1 1 0,5-8 0,-2-3-37,0 0-1,-1-1 1,-1 1 0,0-1-1,-1 1 1,-1-1 0,0 0-1,-1 0 1,-1 0 0,-3-22-1,3 29 49,1 7-121,-1 0 0,1 0 1,0 0-1,-1 0 0,1 0 0,0 0 0,0 0 0,0-1 0,0 1 0,0 0 0,0 0 0,0 0 0,1 0 1,-1 0-1,0 0 0,0 0 0,1 0 0,0-2 0,27 7-1121,-27-4 1182,17 4-1774,-1 0 0,1-2 1,31 1-1,-8-2-4765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4.792"/>
    </inkml:context>
    <inkml:brush xml:id="br0">
      <inkml:brushProperty name="width" value="0.025" units="cm"/>
      <inkml:brushProperty name="height" value="0.025" units="cm"/>
    </inkml:brush>
  </inkml:definitions>
  <inkml:trace contextRef="#ctx0" brushRef="#br0">176 117 6342,'0'0'10602,"4"-8"-7308,10-25-871,-14 32-2356,0 0 0,0 1 0,1-1 0,-1 0 0,0 1 0,0-1-1,0 0 1,0 0 0,0 1 0,-1-1 0,1 0 0,0 1 0,0-1-1,0 0 1,0 1 0,-1-1 0,1 0 0,0 1 0,-1-1 0,1 1 0,-1-1-1,1 0 1,0 1 0,-1-1 0,1 1 0,-1-1 0,0 1 0,1 0-1,-1-1 1,1 1 0,-1-1 0,0 1 0,1 0 0,-1 0 0,0-1-1,1 1 1,-1 0 0,0 0 0,1 0 0,-1 0 0,0 0 0,1 0-1,-1 0 1,0 0 0,1 0 0,-2 0 0,-35 2 299,36-2-303,-6 1-64,1 1-1,-1 1 1,1-1 0,0 1 0,0 0 0,0 0-1,1 1 1,-1 0 0,1 0 0,0 0 0,0 0-1,0 1 1,0 0 0,-5 9 0,4-7 18,1 0 0,0 0 0,0 1 0,1-1 1,0 1-1,0 0 0,1 1 0,0-1 0,0 0 0,-2 15 1,5-22-14,0 0 0,0 0 0,0 0 1,0 0-1,0 0 0,0 0 1,1 0-1,-1 1 0,0-1 0,1 0 1,-1 0-1,0 0 0,1 0 0,-1 0 1,1 0-1,0 0 0,-1 0 1,1-1-1,0 1 0,-1 0 0,1 0 1,0 0-1,0-1 0,0 1 0,0 0 1,1 0-1,2 1 12,-1-1-1,0 0 1,1 0 0,-1 0-1,0-1 1,1 1 0,-1-1-1,8 0 1,0 0 25,1-1-1,-1-1 1,1 0-1,17-5 1,-11 0-25,-1-1 0,0 0 0,-1-1 0,0-1 1,0-1-1,-1 0 0,15-14 0,-20 15 32,0 0 0,0 0 0,-1-1 0,0 0 0,-1 0 0,0-1 0,-1 0-1,-1-1 1,11-25 0,-18 38-46,1 0 0,0 0 0,0 0 0,-1 1 0,1-1 0,0 0 0,-1 0 0,1 0 0,0 0 0,0 0 0,-1 0 0,1 0 0,0 0 0,-1 0 0,1 0 0,0 0 0,-1 0 0,1 0 0,0 0 0,-1 0 0,1-1 0,0 1 0,0 0 0,-1 0 0,1 0 0,0 0 0,0-1 0,-1 1 0,1 0 0,0 0 0,0 0-1,0-1 1,-1 1 0,1 0 0,0 0 0,0-1 0,0 1 0,0 0 0,-1 0 0,1-1 0,0 1 0,0 0 0,0-1 0,0 1 0,0 0 0,0-1 0,0 1 0,0 0 0,0 0 0,0-1 0,0 1 0,0 0 0,0-1 0,0 1 0,0 0 0,0-1 0,1 1 0,-1 0 0,0 0 0,0-1 0,0 1 0,0 0 0,0 0 0,1-1 0,-1 1 0,-20 15-79,3 6 94,1 1 0,-24 41 0,35-53-153,0 0 0,0 1 0,1 0 0,1 0 0,-1 0 0,2 0 1,0 0-1,0 1 0,0 13 0,2-23 50,1 0-1,-1 0 1,1 0 0,-1 0 0,1 0 0,-1-1-1,1 1 1,0 0 0,0 0 0,0 0 0,0-1-1,0 1 1,1 0 0,-1-1 0,0 1 0,1-1-1,-1 0 1,1 1 0,-1-1 0,1 0 0,0 0-1,0 0 1,-1 0 0,1 0 0,0 0 0,0-1-1,0 1 1,0-1 0,0 1 0,0-1 0,0 0-1,0 1 1,0-1 0,0 0 0,3-1 0,1 2 14,1-1 1,-1-1 0,1 1 0,-1-1 0,1 0-1,-1-1 1,0 0 0,0 1 0,1-2 0,7-3-1,86-73 2411,-99 79-2281,-1-1 1,1 1 0,-1 0 0,1 0 0,-1 0-1,1-1 1,-1 1 0,1 0 0,-1 0-1,1 0 1,-1 0 0,1 0 0,-1 0 0,1 0-1,-1 0 1,1 0 0,-1 0 0,1 0 0,-1 1-1,1-1 1,-1 0 0,1 0 0,-1 0-1,1 1 1,-1-1 0,0 0 0,1 0 0,-1 1-1,1-1 1,-1 0 0,0 1 0,1-1-1,-1 1 1,0-1 0,1 0 0,-1 1 0,0 0-1,13 26 909,-12-23-928,0-1 0,1 1 0,-1-1 0,1 1 0,0-1 0,0 0 0,0 1 0,4 4 1,-5-8-33,-1 0 0,1 1 1,-1-1-1,1 0 0,-1 0 1,1 1-1,-1-1 1,1 0-1,-1 0 0,1 0 1,-1 0-1,1 0 0,-1 0 1,1 0-1,0 0 1,-1 0-1,1 0 0,-1 0 1,1 0-1,-1 0 0,1 0 1,0 0-1,-1 0 0,1-1 1,19-17 446,-16 10-446,0 1-1,0 0 0,0-1 0,-1 0 1,0 0-1,-1 0 0,0 0 0,0 0 1,-1-1-1,0 1 0,0 0 0,-1-1 0,-1-12 1,1 20-147,5 2-588,0 0 1,-1 0-1,1 0 0,0 0 0,-1 1 1,0 0-1,8 3 0,19 7-4227,-2-6-1126,8-3-1666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5.464"/>
    </inkml:context>
    <inkml:brush xml:id="br0">
      <inkml:brushProperty name="width" value="0.025" units="cm"/>
      <inkml:brushProperty name="height" value="0.025" units="cm"/>
    </inkml:brush>
  </inkml:definitions>
  <inkml:trace contextRef="#ctx0" brushRef="#br0">216 17 12043,'0'0'3994,"-8"-3"-1256,2 0-2540,0 1 0,0 0-1,0 0 1,0 1 0,0 0 0,-1 0-1,1 0 1,0 1 0,-1 0 0,1 0-1,0 0 1,-1 1 0,1 0 0,0 0 0,0 1-1,0 0 1,0 0 0,0 0 0,0 1-1,0 0 1,-9 6 0,10-5-12,-1 1 0,1-1 0,0 1 1,0 1-1,0-1 0,1 1 0,0 0 0,0 0 0,0 0 1,1 1-1,0-1 0,0 1 0,1-1 0,0 1 1,-2 7-1,5-13-166,-1 0 1,0 1-1,0-1 0,0 0 1,1 0-1,-1 0 1,0 0-1,1 0 1,-1 0-1,1 0 1,0 0-1,-1 0 1,1 0-1,0 0 0,-1 0 1,1-1-1,0 1 1,0 0-1,0 0 1,0-1-1,0 1 1,0-1-1,0 1 0,0-1 1,0 1-1,0-1 1,0 1-1,0-1 1,0 0-1,0 0 1,0 1-1,0-1 0,0 0 1,1 0-1,-1 0 1,1-1-1,46-1 489,-39-1-488,0-1 0,0-1 0,0 1 0,-1-1 0,0 0 0,1-1 0,-2 0 0,1-1 0,-1 1 0,0-1 0,6-9 0,38-31-172,-64 87-57,9-30 315,1-1 0,0 1 0,0 0 0,-1 15 0,3-23-89,1 0-1,0-1 1,0 1-1,0-1 1,0 1-1,0-1 1,0 1-1,0-1 1,1 1-1,-1-1 1,0 1-1,1-1 1,-1 1-1,1-1 1,0 1-1,-1-1 0,1 0 1,0 1-1,0-1 1,0 0-1,0 0 1,0 1-1,0-1 1,0 0-1,0 0 1,1 0-1,-1 0 1,0-1-1,1 1 1,-1 0-1,0 0 1,1-1-1,-1 1 1,1-1-1,-1 0 1,1 1-1,-1-1 1,3 0-1,11 0 23,1 0-1,-1-2 1,0 0 0,0 0-1,0-2 1,0 0-1,-1 0 1,0-1-1,1-1 1,22-13 0,35-13-65,-67 35-33,-7 8 91,-9 12 191,10-21-172,1-2-38,-1 1 0,1 0 0,-1-1-1,1 1 1,0 0 0,-1 0 0,1-1-1,0 1 1,-1 0 0,1 0 0,0-1-1,0 1 1,0 0 0,0 0 0,0 0 0,0-1-1,0 1 1,0 0 0,0 0 0,0 0-1,0-1 1,1 1 0,-1 0 0,0 0-1,0-1 1,1 1 0,-1 0 0,0 0-1,1-1 1,-1 1 0,1 0 0,0 0 0,1 0 3,0-1 0,-1 1 1,1-1-1,0 1 0,0-1 1,0 0-1,0 1 0,-1-1 1,1 0-1,0 0 1,0-1-1,0 1 0,2-1 1,60-19 90,-17-2-150,-32 13-11,1 2-1,0 0 1,0 0-1,25-5 1,-41 14 74,0 0 0,0-1 1,0 1-1,0 0 0,0 0 1,-1 0-1,1-1 1,0 1-1,-1 0 0,0-1 1,1 1-1,-1 0 0,-1 1 1,1 0 22,0 0 0,0 0 1,0 0-1,1 0 0,-1 0 1,1 0-1,-1 0 0,1 0 1,0 0-1,0 1 0,0-1 1,1 0-1,-1 0 1,2 3-1,-2-5-36,0 0-1,1-1 1,-1 1 0,0 0-1,1 0 1,-1-1 0,1 1-1,-1-1 1,1 1 0,-1 0-1,1-1 1,-1 1 0,1-1-1,0 1 1,-1-1 0,1 1 0,0-1-1,-1 0 1,1 1 0,0-1-1,-1 0 1,2 1 0,0-1-31,-1 0 1,1 0 0,0 0 0,-1-1-1,1 1 1,0 0 0,-1-1 0,1 1-1,-1-1 1,1 1 0,-1-1 0,1 0-1,-1 0 1,0 0 0,2-1-1,16-14-2711,-8 2-2651,2-1-2922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8.682"/>
    </inkml:context>
    <inkml:brush xml:id="br0">
      <inkml:brushProperty name="width" value="0.05" units="cm"/>
      <inkml:brushProperty name="height" value="0.05" units="cm"/>
    </inkml:brush>
  </inkml:definitions>
  <inkml:trace contextRef="#ctx0" brushRef="#br0">0 0 16796,'8'45'1664,"10"-7"-1040,4-1-272,5-1 944,2 0-535,8-1-313,1 0-56,2 0-288,2-1-120,-4 3-160,-3-1-48,-6-2-232,-4-2-113,-10-6-351,-4-4-120,-14-13 696,-7-6-176,-13-12-72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6.155"/>
    </inkml:context>
    <inkml:brush xml:id="br0">
      <inkml:brushProperty name="width" value="0.025" units="cm"/>
      <inkml:brushProperty name="height" value="0.025" units="cm"/>
    </inkml:brush>
  </inkml:definitions>
  <inkml:trace contextRef="#ctx0" brushRef="#br0">172 81 5317,'0'0'7938,"9"-7"-5210,23-23-331,-31 30-2289,-1-1 0,1 1 0,0-1 0,0 1-1,-1-1 1,1 1 0,-1-1 0,1 1 0,0-1 0,-1 0 0,1 0-1,-1 1 1,0-1 0,1 0 0,-1 1 0,0-1 0,1 0 0,-1 0-1,0 0 1,0 0 0,1 1 0,-1-1 0,0 0 0,0 0 0,0 0 0,0 0-1,0 1 1,0-1 0,-1 0 0,1 0 0,0 0 0,0 0 0,-1 1-1,1-1 1,0 0 0,-1 0 0,1 1 0,0-1 0,-1 0 0,0 0-1,1 1 1,-1-1 0,1 1 0,-1-1 0,1 1 0,-1-1 0,0 0 0,0 1-1,1 0 1,-1-1 0,0 1 0,-1-1 0,-36-6 699,29 7-770,0 1 1,0 0 0,0 0 0,0 1 0,1 1 0,-1-1 0,1 1 0,-1 1 0,1-1 0,0 1 0,1 1 0,-1-1 0,1 2 0,0-1 0,0 1-1,0 0 1,1 0 0,-10 12 0,15-18-30,0 1-1,0 0 1,1 0-1,-1 0 1,0 0-1,0 0 1,0 0-1,1 0 1,-1 0-1,1 0 1,-1 1-1,1-1 1,-1 0-1,1 0 1,-1 1-1,1-1 1,0 0-1,0 0 1,0 1-1,0-1 1,0 0-1,0 1 1,0 1-1,1-2 8,0 0 0,0-1 0,0 1 0,0 0 0,0-1 0,0 1 0,0 0 0,0-1 0,0 0 1,0 1-1,0-1 0,0 0 0,0 1 0,0-1 0,0 0 0,1 0 0,-1 0 0,0 0 0,0 0 0,2 0 0,5-1 33,0 0 0,0 0 0,0 0 0,0-1 1,0-1-1,9-3 0,9-10-8,0 0 0,-1-2 0,28-26 0,-52 51-58,0-1 1,0 1-1,-1 0 0,0-1 0,-2 13 0,1-7 108,0-1-1,0 0 1,1 0-1,1 0 0,-1 1 1,5 16-1,-4-25-116,0 0-1,0 0 0,0 0 1,1-1-1,-1 1 0,1 0 1,0-1-1,0 0 0,0 1 1,0-1-1,0 0 0,0 0 1,1 0-1,-1 0 0,1 0 1,-1 0-1,1-1 0,-1 0 1,1 1-1,0-1 0,0 0 1,0 0-1,0 0 1,0-1-1,0 1 0,0-1 1,0 1-1,6-1 0,-4 0-535,1 0-1,-1 0 1,1 0-1,-1-1 1,1 0 0,-1 0-1,0 0 1,0 0-1,1-1 1,8-4-1,25-19-8201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6.915"/>
    </inkml:context>
    <inkml:brush xml:id="br0">
      <inkml:brushProperty name="width" value="0.025" units="cm"/>
      <inkml:brushProperty name="height" value="0.025" units="cm"/>
    </inkml:brush>
  </inkml:definitions>
  <inkml:trace contextRef="#ctx0" brushRef="#br0">32 1 11018,'0'0'11702,"1"11"-10581,3 18-389,-2 1-1,-1 0 0,-2 0 1,-1 0-1,-10 55 0,4-51-529,2 0-1,1 0 1,0 54-1,12-93 222,0-9-269,4-25-306,-2 0 0,-1-1 0,2-46-1,-10 90 154,0 0-1,1 0 0,-1 0 1,1 0-1,0-1 0,0 1 0,0 0 1,1-1-1,-1 1 0,1-1 1,0 1-1,-1-1 0,2 0 1,-1 1-1,0-1 0,1 0 0,-1-1 1,1 1-1,0 0 0,0-1 1,0 0-1,0 1 0,1-1 0,-1 0 1,0-1-1,1 1 0,0-1 1,-1 1-1,1-1 0,0 0 0,-1 0 1,6 0-1,-1 0 43,-1 0 0,0-1 0,0 0 0,1 0 0,-1 0 0,0-1 1,0 0-1,0-1 0,0 1 0,0-1 0,0-1 0,0 1 0,0-1 0,-1-1 0,0 1 0,1-1 0,6-5 0,17-24 168,-8 10-290,-20 28-25,-11 19-20,7-19 112,-1 1-1,1-1 1,1 1 0,-1 0 0,1-1-1,0 1 1,0 0 0,1 0-1,-1 0 1,1 0 0,1 0-1,0 7 1,0-12-72,0 0 0,-1-1 0,1 1 0,0 0 1,0-1-1,0 1 0,0-1 0,-1 1 0,1-1 0,0 0 0,0 1 1,0-1-1,0 0 0,0 0 0,0 1 0,0-1 0,0 0 0,0 0 1,0 0-1,0 0 0,0 0 0,0 0 0,0-1 0,0 1 0,0 0 0,0 0 1,0-1-1,1 0 0,27-13-5839,-11-7-1001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7.263"/>
    </inkml:context>
    <inkml:brush xml:id="br0">
      <inkml:brushProperty name="width" value="0.025" units="cm"/>
      <inkml:brushProperty name="height" value="0.025" units="cm"/>
    </inkml:brush>
  </inkml:definitions>
  <inkml:trace contextRef="#ctx0" brushRef="#br0">0 0 14350,'0'0'5925,"27"59"-5957,-9-46-1345,4 1-1730,-1-1-1570,3-2-2465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7.624"/>
    </inkml:context>
    <inkml:brush xml:id="br0">
      <inkml:brushProperty name="width" value="0.025" units="cm"/>
      <inkml:brushProperty name="height" value="0.025" units="cm"/>
    </inkml:brush>
  </inkml:definitions>
  <inkml:trace contextRef="#ctx0" brushRef="#br0">152 19 12780,'0'0'11264,"-8"2"-10522,-5 2-480,1 0 0,0 1 0,0 1-1,0 0 1,-12 8 0,20-12-197,0 1 1,0 0-1,0 0 1,0 0-1,0 0 0,1 1 1,-1 0-1,1-1 0,0 1 1,0 0-1,0 1 1,1-1-1,-1 0 0,1 1 1,0 0-1,0-1 1,1 1-1,-2 8 0,3-13-69,0 1-1,0 0 1,0 0-1,0-1 1,0 1-1,0 0 1,1 0-1,-1-1 1,0 1-1,0 0 1,1-1-1,-1 1 1,0 0-1,1-1 1,-1 1-1,1-1 1,-1 1-1,1 0 1,-1-1-1,1 1 1,-1-1-1,1 1 1,0-1-1,-1 0 1,1 1-1,0-1 0,0 1 1,28 4-313,29-9-510,-33-1-887,0-2-1,0 0 1,41-20 0,22-18-9003,-59 28 4492</inkml:trace>
  <inkml:trace contextRef="#ctx0" brushRef="#br0" timeOffset="1">408 17 673,'0'0'20713,"-10"-4"-19331,8 3-1328,-2-1 8,1 1 1,0-1-1,-1 1 0,1 0 0,0 0 1,-1 0-1,0 0 0,1 0 0,-1 1 1,1 0-1,-1 0 0,0 0 1,1 0-1,-1 0 0,0 1 0,1-1 1,-1 1-1,1 0 0,-1 0 0,1 1 1,0-1-1,-1 1 0,1-1 0,0 1 1,0 0-1,-3 3 0,-2 2 277,0 1 0,0 1 0,1 0 0,-8 10 0,14-17-283,-1 1 1,0-1-1,1 1 0,0-1 0,-1 1 1,1-1-1,0 1 0,0 0 1,1-1-1,-1 1 0,0 0 0,1 0 1,0 0-1,0 0 0,0-1 1,0 1-1,0 0 0,0 0 1,1 0-1,-1 0 0,1-1 0,1 4 1,0-4-14,0 0 0,-1-1 0,1 1 0,0-1 0,0 0 0,0 0 0,1 1 0,-1-1 0,0-1 0,0 1 0,1 0 1,-1 0-1,0-1 0,1 0 0,-1 1 0,0-1 0,1 0 0,-1 0 0,1 0 0,-1 0 0,0-1 0,4 0 0,3 0 3,-1 0 0,0-1 0,0 0-1,0 0 1,11-5 0,2-5-188,-1-2 0,0 0 0,-1-1 0,0-1 1,-1-1-1,22-26 0,-44 49 57,-32 54 119,34-56-101,1 0 0,-1 0 0,1 0 0,-1 0 0,1 0-1,1 0 1,-1 0 0,0 0 0,1 0 0,0 1 0,0-1 0,0 0 0,1 0 0,1 7 0,-2-10-96,1 0 0,0 0 1,-1 0-1,1 1 0,0-1 0,0 0 0,0 0 1,0 0-1,0-1 0,0 1 0,0 0 1,0 0-1,0 0 0,0-1 0,1 1 0,-1-1 1,0 1-1,0-1 0,1 1 0,-1-1 1,0 0-1,0 0 0,3 1 0,33-3-6009,-13-8-432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8.491"/>
    </inkml:context>
    <inkml:brush xml:id="br0">
      <inkml:brushProperty name="width" value="0.025" units="cm"/>
      <inkml:brushProperty name="height" value="0.025" units="cm"/>
    </inkml:brush>
  </inkml:definitions>
  <inkml:trace contextRef="#ctx0" brushRef="#br0">83 1 2274,'0'0'17692,"-7"10"-15963,-2 2-1375,0 0 0,1 1 0,0 1 0,1-1 0,1 1 0,0 0 0,1 0 0,1 1 0,0 0 0,1-1 0,0 1 0,0 25 0,3-39-346,0 1 0,0 0 0,1-1 0,-1 1 0,1-1 0,-1 1 0,1-1 0,-1 0-1,1 1 1,0-1 0,0 1 0,0-1 0,0 0 0,0 0 0,0 0 0,0 1 0,0-1 0,1 0 0,-1 0 0,0-1 0,1 1 0,-1 0 0,0 0 0,1-1 0,-1 1 0,1 0 0,-1-1 0,1 0 0,-1 1 0,1-1-1,0 0 1,-1 0 0,1 0 0,-1 0 0,1 0 0,-1 0 0,1 0 0,0-1 0,-1 1 0,3-1 0,4 0 22,0-1-1,0 0 1,0 0 0,0-1-1,-1 0 1,14-7 0,6-8-48,0-1 1,25-23-1,-43 34-6,0 0-1,-1-1 1,0 0 0,0 0-1,-1-1 1,0 0-1,-1 0 1,9-21-1,-15 22-129,-11 12 165,-9 11 100,5 3 113,0 0-1,-16 25 1,27-36-163,0 1 0,1-1 1,-1 1-1,1 0 1,1 0-1,-1 0 0,1 0 1,0 0-1,1 1 0,-1 12 1,2-19-55,0 0-1,0 0 1,1 0 0,-1 0 0,0 0 0,1 0 0,-1 0 0,1-1-1,-1 1 1,1 0 0,0 0 0,-1-1 0,1 1 0,0 0-1,-1-1 1,1 1 0,0 0 0,0-1 0,0 1 0,-1-1 0,1 0-1,0 1 1,0-1 0,0 0 0,0 1 0,0-1 0,0 0-1,0 0 1,0 0 0,0 0 0,0 0 0,0 0 0,0 0 0,0 0-1,-1 0 1,1 0 0,0 0 0,0-1 0,0 1 0,0 0 0,1-1-1,42-15 112,-26 3-334,-1 0-1,0-1 1,-1 0-1,-1-2 0,0 1 1,24-37-1,-63 84 69,16-22 205,-1 1 0,2 0 0,-10 18 0,17-29-54,-24 58 243,23-54-239,-1 0-1,1-1 1,0 1-1,1 0 1,-1 0 0,1 0-1,0-1 1,-1 1-1,2 0 1,-1 0-1,0 0 1,1-1-1,0 1 1,1 5-1,-1-8-9,0 0-1,0 0 0,1 0 0,-1 0 0,0 0 0,0 0 0,1 0 0,-1-1 1,1 1-1,-1 0 0,1-1 0,-1 1 0,1-1 0,-1 0 0,1 1 0,-1-1 1,1 0-1,-1 0 0,1 0 0,0 0 0,-1 0 0,1 0 0,-1 0 1,1-1-1,-1 1 0,1-1 0,-1 1 0,1-1 0,-1 1 0,1-1 0,1-1 1,45-24-520,-28 10 214,0-2-1,33-36 1,-60 65 397,0 1 1,1-1-1,0 2 1,1-1-1,0 0 0,1 1 1,1 0-1,-4 21 1,0 13 28,-2 57 0,10-34 22,0-37-163,-3 45-1,1-70 118,0 0 0,-1 0-1,1 0 1,-1-1 0,-1 1 0,0-1-1,0 1 1,0-1 0,-1 0 0,-8 13-1,11-19-19,0 1 0,0 0-1,-1-1 1,1 1 0,0-1-1,-1 1 1,1-1 0,-1 0-1,1 0 1,-1 0 0,0 1-1,1-1 1,-1-1 0,0 1-1,0 0 1,0 0 0,1-1-1,-1 1 1,0-1 0,0 1-1,0-1 1,0 0 0,0 0-1,0 0 1,0 0 0,0 0-1,0 0 1,0-1 0,0 1-1,0-1 1,0 1 0,-3-3-1,1 1-13,1 0 0,0-1 0,0 0 0,0 0 0,0 0 0,0 0 0,1 0 0,-1-1 0,1 1 0,0-1 0,0 1 0,0-1 0,1 0 0,-3-7 0,-4-17-240,1 0 0,-4-38 0,10 53 2,0 0 1,1 0 0,0 0 0,1 1-1,0-1 1,1 0 0,6-21-1,-6 30 183,0-1 0,0 0 0,1 1 0,0-1-1,0 1 1,0 0 0,0 0 0,1 0 0,-1 0-1,1 0 1,0 1 0,0 0 0,1 0-1,-1 0 1,1 0 0,-1 1 0,1-1 0,5-1-1,13-3-634,-1 0 0,46-7 0,-19 5-3760,-8-3-3522,-8-2-6709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0.497"/>
    </inkml:context>
    <inkml:brush xml:id="br0">
      <inkml:brushProperty name="width" value="0.025" units="cm"/>
      <inkml:brushProperty name="height" value="0.025" units="cm"/>
    </inkml:brush>
  </inkml:definitions>
  <inkml:trace contextRef="#ctx0" brushRef="#br0">211 29 12204,'0'-1'226,"0"0"0,0 0 0,-1 0 0,1 0 1,0 0-1,0 0 0,-1 0 0,1 0 0,-1 1 1,1-1-1,-1 0 0,1 0 0,-1 0 1,1 1-1,-1-1 0,0 0 0,1 1 0,-1-1 1,0 0-1,0 1 0,1-1 0,-1 1 0,0-1 1,-1 0-1,-31-7 2226,25 8-2352,1 0 1,0 0-1,0 0 0,0 1 0,0 0 1,-1 0-1,-7 4 0,7-2-63,1 2-1,0-1 1,0 1 0,1 0-1,-1 0 1,1 1-1,0 0 1,-5 7-1,7-9 70,1 0 0,0 0 0,0 1-1,0 0 1,0 0 0,1 0 0,-1 0-1,1 0 1,1 0 0,-1 0 0,1 1 0,0-1-1,-1 6 1,2-10-95,1-1 0,-1 1 0,1-1-1,-1 1 1,0-1 0,1 1 0,-1-1 0,1 0 0,-1 1-1,1-1 1,-1 1 0,1-1 0,-1 0 0,1 0 0,-1 1 0,1-1-1,-1 0 1,1 0 0,0 1 0,-1-1 0,1 0 0,0 0-1,-1 0 1,1 0 0,-1 0 0,1 0 0,0 0 0,-1 0 0,1 0-1,0-1 1,22-1 133,-12-1-121,-1 0 0,-1-1-1,1-1 1,0 0 0,-1 0-1,0 0 1,0-1 0,-1-1-1,0 1 1,0-1 0,0-1-1,-1 1 1,8-11 0,33-30 44,-47 51-21,-1-1 1,1 0-1,-1 0 1,0 0-1,0 0 1,0 1-1,0-1 1,0 0 0,0 0-1,-1 0 1,1 1-1,-1-1 1,0 2-1,-3 8 202,1 0-1,0 0 1,1 1-1,0-1 1,1 1 0,0 13-1,2-24-213,-1 1 0,0 0 0,1-1-1,0 1 1,-1 0 0,1-1 0,0 1-1,1-1 1,-1 1 0,0-1 0,1 0-1,-1 0 1,1 1 0,0-1 0,0 0-1,-1 0 1,2-1 0,-1 1 0,0 0-1,0-1 1,0 1 0,1-1 0,-1 0 0,1 1-1,-1-1 1,1 0 0,-1-1 0,1 1-1,-1 0 1,1-1 0,0 0 0,0 1-1,-1-1 1,4 0 0,6 0-33,-1 0 0,1-1 0,-1 0-1,1-1 1,-1 0 0,0-1 0,0 0 0,0-1 0,0 0 0,-1-1 0,1 0 0,-1 0-1,0-1 1,-1-1 0,0 0 0,0 0 0,9-9 0,-17 18-24,0-1 0,-1 0 0,1 1-1,0-1 1,0 0 0,-1 1 0,1-1 0,-1 1 0,1 0 0,-1-1 0,0 1 0,1-1-1,-1 1 1,0-1 0,0 1 0,0 0 0,0-1 0,0 1 0,-1 2 0,2 50 102,-1-51-91,0-2 14,0 0 1,0-1-1,0 1 0,0 0 1,0 0-1,0-1 1,0 1-1,0 0 0,0 0 1,0-1-1,1 1 0,-1 0 1,0-1-1,1 1 1,-1 0-1,0-1 0,1 1 1,-1 0-1,1-1 1,-1 1-1,1-1 0,-1 1 1,1-1-1,0 1 0,-1-1 1,1 1-1,-1-1 1,1 0-1,0 1 0,0-1 1,27-2-89,23-23-1536,1-15-3328,-10 7-3584,-21 18 425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0.873"/>
    </inkml:context>
    <inkml:brush xml:id="br0">
      <inkml:brushProperty name="width" value="0.025" units="cm"/>
      <inkml:brushProperty name="height" value="0.025" units="cm"/>
    </inkml:brush>
  </inkml:definitions>
  <inkml:trace contextRef="#ctx0" brushRef="#br0">102 140 9065,'0'0'8824,"0"-9"-5674,-2-30-1186,2 39-1932,0-1 0,-1 0 0,1 0 1,0 0-1,0 1 0,-1-1 0,1 0 0,0 0 0,-1 1 0,1-1 0,-1 0 1,1 1-1,-1-1 0,1 1 0,-1-1 0,0 1 0,1-1 0,-1 1 0,0-1 0,1 1 1,-1-1-1,0 1 0,1 0 0,-1-1 0,0 1 0,0 0 0,1 0 0,-1-1 1,0 1-1,0 0 0,0 0 0,1 0 0,-1 0 0,0 0 0,0 0 0,0 0 1,1 1-1,-1-1 0,0 0 0,0 0 0,0 1 0,1-1 0,-2 1 0,-26 15 199,23-11-100,1 1-1,0 0 1,0-1-1,0 1 0,0 1 1,1-1-1,0 0 1,1 1-1,-1 0 0,1-1 1,1 1-1,-1 0 1,0 13-1,2-19-118,1 0-1,-1 1 1,1-1-1,-1 0 1,1 0 0,-1 1-1,1-1 1,0 0-1,0 0 1,0 0-1,0 0 1,0 0 0,0 0-1,0 0 1,0 0-1,0-1 1,0 1-1,0 0 1,0-1 0,1 1-1,-1 0 1,0-1-1,0 0 1,1 1-1,-1-1 1,0 0 0,1 0-1,-1 1 1,0-1-1,1 0 1,-1 0-1,1-1 1,1 1 0,5 0 31,0-1 0,0 1-1,-1-1 1,1 0 0,8-3 0,-2-3-22,0 1 0,-1-2 0,1 0 0,-2 0 1,1-1-1,-1-1 0,-1 0 0,1 0 0,-2-1 0,1-1 0,-2 0 0,0 0 0,0-1 0,-1 0 0,-1-1 0,12-27 0,-21 34 168,-8 10-150,-8 12-69,12-8 23,0 1 0,0 0 0,1 0-1,1 1 1,-1 0 0,1 0 0,1 0 0,-1 0 0,2 0 0,-1 1 0,1-1 0,1 1 0,0 0 0,0-1 0,1 15 0,0-22-178,0-1 1,1 1-1,-1-1 0,0 1 0,1 0 0,-1-1 0,1 1 0,0-1 0,-1 1 0,1-1 0,0 1 0,0-1 0,0 0 1,0 1-1,0-1 0,0 0 0,1 0 0,-1 0 0,0 0 0,1 0 0,-1 0 0,0 0 0,1 0 0,1 0 0,23 6-5399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1.511"/>
    </inkml:context>
    <inkml:brush xml:id="br0">
      <inkml:brushProperty name="width" value="0.025" units="cm"/>
      <inkml:brushProperty name="height" value="0.025" units="cm"/>
    </inkml:brush>
  </inkml:definitions>
  <inkml:trace contextRef="#ctx0" brushRef="#br0">202 56 11275,'0'0'13228,"1"-9"-11840,0 7-1341,-1 0-1,0 0 1,0 0 0,1 0-1,-1 0 1,0 0 0,-1-1-1,1 1 1,0 0-1,-1 0 1,1 0 0,-1 0-1,0 0 1,-1-4-1,0 5-36,0 0 0,0-1 0,0 1 0,0 0 0,0 0-1,0 0 1,0 0 0,-1 0 0,1 1 0,0-1 0,-1 1-1,1-1 1,0 1 0,-1 0 0,1 0 0,0 0 0,-1 0-1,-3 1 1,-2 1-3,0 0-1,0 0 1,0 0-1,1 1 0,-1 0 1,1 1-1,-1 0 1,1 0-1,0 1 0,1-1 1,-1 2-1,1-1 1,0 1-1,0-1 0,1 2 1,-1-1-1,1 0 1,1 1-1,-1 0 0,1 0 1,1 1-1,-1-1 1,1 1-1,-3 10 0,6-17-4,0 0 0,0 0 0,0 0 0,0 0 0,0 0 0,0 0 0,0 0 0,0 0 0,0-1 0,0 1 0,0 0 0,0 0 0,1 0 0,-1 0 0,0 0 0,1 0 0,-1-1 0,1 1 0,-1 0 0,1 0 0,-1 0 0,1-1 0,-1 1 0,1 0 0,0-1 0,-1 1 0,1-1 0,0 1 0,1 0 0,0 0 10,0 0 1,1-1-1,-1 1 0,1-1 0,-1 1 0,1-1 0,-1 0 1,1 0-1,-1 0 0,5-1 0,1 0 19,0-1 0,0 1 0,0-2 0,-1 1 0,1-1 0,9-5 1,-1-3-5,0 0 0,-1 0 1,0-2-1,-1 0 0,0-1 1,-1 0-1,12-17 0,-28 37-192,0-1-1,1 1 1,-1 0-1,1 1 0,0-1 1,1 0-1,-1 1 1,1-1-1,1 1 0,-1-1 1,1 1-1,1 7 1,-1-10 26,0 0 0,0 0 0,1 0 1,0 0-1,0 0 0,0 0 1,0-1-1,1 1 0,0 0 0,-1-1 1,1 1-1,1-1 0,-1 1 0,0-1 1,1 0-1,-1 0 0,1 0 0,0 0 1,0-1-1,0 1 0,1-1 0,-1 0 1,4 2-1,4 0-1010,-1-1 0,1 0 0,-1-1 0,1-1 0,0 0 0,-1 0 0,1-1 0,16-1 0,10-3-2363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1.893"/>
    </inkml:context>
    <inkml:brush xml:id="br0">
      <inkml:brushProperty name="width" value="0.025" units="cm"/>
      <inkml:brushProperty name="height" value="0.025" units="cm"/>
    </inkml:brush>
  </inkml:definitions>
  <inkml:trace contextRef="#ctx0" brushRef="#br0">222 74 6342,'2'-9'2904,"1"-1"-2285,3-34 1602,-6 44-2152,0 0 0,0-1 0,0 1 0,0 0 0,0-1 0,0 1 0,0-1 0,0 1 0,0 0 0,0-1 0,0 1 0,0 0 0,0-1 0,0 1 0,0 0 0,0-1 0,0 1 0,-1 0 1,1 0-1,0-1 0,0 1 0,0 0 0,-1-1 0,1 1 0,0 0 0,0 0 0,-1-1 0,1 1 0,0 0 0,0 0 0,-1 0 0,1-1 0,0 1 0,-1 0 0,1 0 0,0 0 0,-1 0 0,1 0 0,0 0 0,-1 0 0,1 0 0,0 0 0,-1 0 0,0 0 0,-18 10 1574,-13 23-162,21-18-907,2 1-1,-1 0 1,2 0 0,0 1 0,1 0-1,-5 20 1,9-28-451,1 1 0,0-1 0,1 1 0,0-1 0,1 1 0,0-1 0,0 1 1,1-1-1,0 1 0,1-1 0,0 0 0,0 1 0,7 15 0,0-6-47,27 69-99,-34-82 38,0 0 1,-1 0 0,1 0-1,-2 1 1,1-1 0,0 0-1,-1 0 1,0 1-1,-1-1 1,0 0 0,0 0-1,-2 9 1,2-13 117,0 1-1,0-1 1,0 0-1,-1 0 1,1 0-1,-1 0 1,1 0-1,-1 0 1,0-1-1,1 1 1,-1-1-1,0 1 1,0-1 0,0 1-1,0-1 1,-1 0-1,1 0 1,0 0-1,0 0 1,-1-1-1,1 1 1,-1 0-1,1-1 1,0 0-1,-1 1 1,1-1 0,-1 0-1,1-1 1,-1 1-1,-2-1 1,1 1 15,0-1 1,0 0 0,0 0-1,0 0 1,0 0 0,0-1 0,0 0-1,1 1 1,-1-2 0,1 1-1,-1 0 1,1 0 0,0-1-1,0 0 1,0 0 0,0 0-1,-3-5 1,1 0-280,0-1 1,1 0-1,1 0 0,-1 0 0,1-1 0,1 1 1,0-1-1,0 0 0,1 1 0,0-1 0,0 0 1,2 0-1,-1 0 0,1 0 0,0 0 0,1 1 1,0-1-1,1 0 0,0 1 0,0 0 0,1 0 1,0 0-1,1 0 0,0 0 0,0 1 1,1 0-1,11-12 0,-2 7-1428,1 2 1,0 0-1,0 0 1,2 2-1,-1 0 1,20-7-1,-27 12 415,30-14-3954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2.682"/>
    </inkml:context>
    <inkml:brush xml:id="br0">
      <inkml:brushProperty name="width" value="0.025" units="cm"/>
      <inkml:brushProperty name="height" value="0.025" units="cm"/>
    </inkml:brush>
  </inkml:definitions>
  <inkml:trace contextRef="#ctx0" brushRef="#br0">175 51 8616,'0'0'10090,"-4"-8"-7501,2 5-2420,0 0 0,0-1 0,-1 1 0,1 0 0,-1 0 1,1 1-1,-1-1 0,0 0 0,0 1 0,0 0 0,-1 0 0,-6-4 0,8 5-122,-1 1 0,1-1-1,-1 1 1,1-1 0,-1 1-1,1 0 1,-1 0-1,1 0 1,-1 0 0,1 0-1,-1 1 1,0-1 0,1 1-1,0 0 1,-1 0 0,1 0-1,-1 0 1,1 0 0,0 0-1,0 0 1,0 1-1,0-1 1,0 1 0,0 0-1,-3 2 1,-3 4 158,1 0 0,0 0 0,0 0 0,1 1 0,-7 11 0,11-16-153,0 1-1,0-1 1,0 1 0,0-1-1,0 1 1,1 0 0,0 0 0,0 0-1,0-1 1,1 1 0,0 0-1,0 0 1,1 8 0,-1-12-32,1 1 0,-1-1 0,1 1 0,0-1 0,0 1 0,0-1 0,0 0 0,0 1 0,0-1 0,0 0 0,1 0 0,-1 0 0,0 0 0,1 0 0,-1 0 0,0 0 0,1 0-1,-1-1 1,1 1 0,-1 0 0,1-1 0,0 1 0,-1-1 0,1 0 0,0 0 0,-1 1 0,1-1 0,0 0 0,-1 0 0,1-1 0,0 1 0,-1 0 0,1-1 0,-1 1 0,3-1 0,3 0 55,-1-1 0,1 0 0,-1 0 0,0 0 0,0 0 0,0-1 0,10-6-1,-3-1-55,-2 0-1,1 0 1,-2-1-1,1-1 0,-1 0 1,-1 0-1,0-1 1,9-19-1,-35 61-618,12-22 676,0-1 0,0 1 0,1 1 0,0-1 0,1 0 0,-1 1 0,1 0 0,1 0 0,-1 0 0,2 0 0,-1 0 0,1 1 0,-1 9 0,3-16-64,-1 0 0,1-1 0,0 1 0,0-1 0,0 1 0,-1-1 0,1 1 0,0-1 0,1 1 0,-1-1 0,0 0 0,0 0 0,1 1 0,-1-1 0,0 0 0,1 0 0,-1 0 0,1-1-1,0 1 1,-1 0 0,1-1 0,0 1 0,-1-1 0,1 1 0,0-1 0,-1 0 0,1 1 0,0-1 0,0 0 0,-1 0 0,1 0 0,0-1 0,3 0 0,1 1 13,0 0 1,0-1-1,1 0 1,-1-1-1,0 1 0,0-1 1,0 0-1,8-5 1,-2 0-52,0-1 1,-1 0 0,0-1 0,-1 0-1,1-1 1,-2 0 0,1-1 0,-2 0 0,1 0-1,6-14 1,-33 52-596,14-23 657,1 1 0,0-1 1,0 1-1,0-1 0,0 1 1,0 0-1,1 0 0,0 0 0,0 1 1,1-1-1,-1 0 0,0 10 1,2-14-23,0-1 1,1 1 0,-1 0 0,1 0-1,-1-1 1,1 1 0,-1 0 0,1-1 0,-1 1-1,1 0 1,-1-1 0,1 1 0,0-1-1,-1 1 1,1-1 0,0 1 0,0-1 0,-1 0-1,1 1 1,0-1 0,0 0 0,-1 0-1,1 1 1,0-1 0,0 0 0,0 0 0,0 0-1,-1 0 1,1 0 0,0 0 0,0 0-1,0 0 1,0-1 0,1 1 0,33-7 263,-12-3-266,-1-1 0,30-20 0,15-9-75,-66 79 69,-1-38 7,0 0 0,0 1 0,-1-1 1,1 1-1,1-1 0,-1 0 0,0 1 0,0-1 1,0 0-1,1 1 0,-1-1 0,1 0 0,-1 0 1,1 1-1,-1-1 0,1 0 0,0 0 0,-1 0 1,1 0-1,0 1 0,0-1 0,0-1 1,2 3-1,0-2 17,0 0 0,1 0-1,-1-1 1,0 1 0,0-1 0,1 0 0,-1 0 0,6 0 0,0-1 8,7 0-31,-1-1 0,0-1 0,0 0 0,0-2 0,16-5 0,50-12-647,-81 22 632,1 0-1,-1 0 0,1 1 1,0-1-1,-1 0 0,0 1 0,1-1 1,-1 0-1,1 1 0,-1-1 1,1 1-1,-1-1 0,0 1 1,1-1-1,-1 1 0,0-1 0,1 1 1,-1-1-1,0 1 0,0 0 1,0-1-1,0 1 0,1-1 1,-1 1-1,0 0 0,0-1 0,0 1 1,0-1-1,0 1 0,0 0 1,-1-1-1,1 1 0,0-1 1,0 1-1,0 0 0,0-1 0,-1 1 1,1-1-1,-1 2 0,-8 26 53,4-17-162,-8 15 257,5-18-2920,4-15-6075,4-8-129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122"/>
    </inkml:context>
    <inkml:brush xml:id="br0">
      <inkml:brushProperty name="width" value="0.05" units="cm"/>
      <inkml:brushProperty name="height" value="0.05" units="cm"/>
    </inkml:brush>
  </inkml:definitions>
  <inkml:trace contextRef="#ctx0" brushRef="#br0">1 294 16964,'6'-3'1752,"9"-6"-952,10-4-304,10-6 785,8-4-217,9-10-544,1-2-504,-2-11 160,-4-6-88,-5-9-216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3.045"/>
    </inkml:context>
    <inkml:brush xml:id="br0">
      <inkml:brushProperty name="width" value="0.025" units="cm"/>
      <inkml:brushProperty name="height" value="0.025" units="cm"/>
    </inkml:brush>
  </inkml:definitions>
  <inkml:trace contextRef="#ctx0" brushRef="#br0">1 1 18546,'0'0'7142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5.040"/>
    </inkml:context>
    <inkml:brush xml:id="br0">
      <inkml:brushProperty name="width" value="0.025" units="cm"/>
      <inkml:brushProperty name="height" value="0.025" units="cm"/>
    </inkml:brush>
  </inkml:definitions>
  <inkml:trace contextRef="#ctx0" brushRef="#br0">68 47 14510,'0'0'4527,"-3"8"-2958,-4 12-941,2-1-1,0 1 0,1 0 1,0 0-1,0 22 0,3 109 1961,2-87-916,-2-80-1601,-1 1-1,0 0 1,-1-1 0,-8-21 0,-6-32-457,18 71 348,-1 1 1,1-1-1,0 1 1,0-1-1,0 0 1,0 0-1,0 1 0,0-1 1,0 0-1,1 0 1,-1 0-1,1 0 1,0 0-1,0 0 1,-1-1-1,1 1 1,0-1-1,4 3 1,0-1 40,-1 0 0,1-1 0,0 1 1,0-1-1,0-1 0,1 1 0,9 0 1,-4 0 50,0-2-1,0 0 1,0 0 0,-1-1 0,1 0-1,0-1 1,0 0 0,16-6 0,-18 3-18,1 0 0,-1-1 0,0 0 0,-1 0 0,1-1 0,-1 0 0,-1-1 0,1 0 0,-1 0 0,-1-1 0,0 0 0,0 0 0,0-1 0,-1 0 0,-1 0 0,0 0 0,0-1 0,-1 1 0,0-1 0,-1 0 0,0-1 0,-1 1 0,0 0 0,-1-1-1,0 1 1,-1-14 0,0 24-35,0-1-1,0 1 0,0-1 0,0 1 0,0 0 1,0-1-1,0 1 0,-1 0 0,1-1 0,0 1 0,-1 0 1,1-1-1,-1 1 0,1 0 0,-1 0 0,0 0 1,0 0-1,1-1 0,-1 1 0,0 0 0,-2-1 1,2 1-7,0 1 1,0 0 0,0-1 0,-1 1 0,1 0 0,0 0 0,0 0 0,0 0-1,-1 0 1,1 0 0,0 0 0,0 0 0,-1 0 0,1 0 0,0 1 0,0-1 0,0 1-1,0-1 1,-2 1 0,-3 3-23,0-1 0,-1 1 0,1 0 1,0 1-1,1 0 0,-9 8 0,-7 11 14,1 1-1,-22 37 1,35-51 16,0 1 0,1 0-1,1 0 1,0 0 0,1 0 0,0 1 0,1 0-1,-3 19 1,6-30-3,0 0 1,0 0-1,0-1 1,0 1-1,0 0 0,0-1 1,1 1-1,-1 0 0,1-1 1,-1 1-1,1 0 0,-1-1 1,1 1-1,0-1 0,0 1 1,0-1-1,0 1 0,0-1 1,0 0-1,0 1 0,0-1 1,1 0-1,2 2 0,-1-1 5,0-1 0,1 1 0,-1-1 0,1 0 0,0 0 0,-1 0 0,1 0 0,0 0 0,0-1 0,6 0 0,1 0-44,0-1 0,0 0 0,-1-1-1,1 0 1,0-1 0,0 0 0,10-4 0,3-8-178,-18 11 209,0 1 0,0-1 0,0 1 0,0 0 0,1 0 0,-1 1 0,1 0 0,8-2 0,-14 8 69,0 1 1,0 0-1,0-1 0,-1 1 1,1 0-1,-1-1 1,0 1-1,-1 7 1,1-6-45,-1 4-49,3 21-1247,6-23-3248,8-9-4915,-2-6-2141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5.391"/>
    </inkml:context>
    <inkml:brush xml:id="br0">
      <inkml:brushProperty name="width" value="0.025" units="cm"/>
      <inkml:brushProperty name="height" value="0.025" units="cm"/>
    </inkml:brush>
  </inkml:definitions>
  <inkml:trace contextRef="#ctx0" brushRef="#br0">32 51 16496,'0'0'5883,"8"5"-4042,2 1-1430,0-2 0,0 1 0,1-1 0,-1-1 0,20 4 0,-25-6-311,0 0 0,0 0 0,0-1 0,-1 0 0,1 0 0,0 0 0,0 0 0,0-1 0,0 0 0,0 0 0,0 0 0,0 0 0,0-1 0,-1 0 0,1 0 0,-1 0 0,8-5 0,-11 6-83,0 0 0,0 1 0,0-1 0,0 0 0,0 0 0,0 0 0,0 0 0,-1 0 0,1 0 0,0 0 0,-1 0 0,1 0 1,0 0-1,-1 0 0,1 0 0,-1 0 0,0-1 0,1 1 0,-1 0 0,0 0 0,0-1 0,0 1 0,0 0 0,0 0 0,0-1 0,0 1 0,0 0 1,0 0-1,-1-1 0,1 1 0,0 0 0,-1 0 0,1 0 0,-1 0 0,1 0 0,-1-1 0,0 1 0,0 0 0,-1-1 0,0 0-9,0 0-1,-1 0 0,1 0 0,-1 0 0,1 0 0,-1 1 0,0-1 1,0 1-1,1 0 0,-1 0 0,0 0 0,0 0 0,-1 0 1,-2 0-1,-4 1-21,1 0 1,0 1-1,-1-1 1,1 2-1,0 0 1,0 0-1,0 0 1,0 1 0,0 0-1,1 1 1,-15 8-1,19-10 18,0 1 1,1-1-1,-1 0 0,1 1 1,0 0-1,-1 0 0,1 0 0,1 0 1,-1 0-1,0 1 0,1-1 1,0 1-1,0 0 0,0 0 0,0 0 1,0 0-1,1 0 0,0 0 1,0 0-1,0 0 0,0 0 0,1 1 1,-1-1-1,1 0 0,0 1 0,0-1 1,1 0-1,0 5 0,1-5-6,-1-1-1,1 0 0,0 0 0,0 0 1,0-1-1,0 1 0,0 0 1,0-1-1,1 1 0,-1-1 0,1 0 1,0 0-1,0 0 0,0 0 1,0 0-1,0-1 0,0 1 0,0-1 1,1 0-1,-1 0 0,0 0 1,1 0-1,6 0 0,10 2-1343,0-1-1,33 0 1,-51-2 1169,38-1-4740,4-6-3784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6.713"/>
    </inkml:context>
    <inkml:brush xml:id="br0">
      <inkml:brushProperty name="width" value="0.025" units="cm"/>
      <inkml:brushProperty name="height" value="0.025" units="cm"/>
    </inkml:brush>
  </inkml:definitions>
  <inkml:trace contextRef="#ctx0" brushRef="#br0">1 1 16976,'0'0'3331,"0"8"-2012,-1 27-17,3 89 1127,-2-121-2404,1 0 0,-1-1 0,1 1 0,0 0 0,0-1 1,0 1-1,0 0 0,1-1 0,-1 0 0,0 1 0,1-1 0,0 0 0,0 0 0,0 1 0,0-1 0,0-1 0,0 1 0,0 0 0,0-1 0,1 1 0,-1-1 0,1 1 0,-1-1 0,1 0 0,-1 0 0,1 0 0,0-1 0,0 1 0,-1-1 0,1 1 0,0-1 0,0 0 0,0 0 0,5-1 0,0 1 31,0-1 0,0 0 0,0 0-1,0-1 1,0 0 0,-1 0 0,1-1-1,0 0 1,-1-1 0,14-7 0,-5-5 83,-15 14-117,1-1 1,0 1-1,1 0 1,-1 0 0,0 0-1,1 0 1,-1 0-1,1 0 1,-1 0-1,1 1 1,0 0 0,4-2-1,-1 41 603,-4-23-406,-2-14-202,0 1 0,1 0 1,-1-1-1,0 1 1,1-1-1,-1 1 1,1-1-1,0 0 1,0 1-1,-1-1 0,1 1 1,0-1-1,0 0 1,0 0-1,0 0 1,1 0-1,-1 0 1,0 0-1,0 0 0,1 0 1,-1 0-1,0 0 1,1 0-1,-1-1 1,1 1-1,-1-1 1,1 1-1,-1-1 0,1 0 1,-1 1-1,1-1 1,0 0-1,-1 0 1,1 0-1,-1 0 1,1 0-1,-1-1 0,1 1 1,0 0-1,-1-1 1,3-1-1,7-2 86,0-1 0,-1-1 0,0 0 1,17-13-1,0 2-177,-26 16 70,0 0 0,1 0 0,-1 0-1,1 1 1,-1-1 0,1 1 0,0-1 0,-1 1-1,1-1 1,-1 1 0,1 0 0,0 0 0,-1 0 0,1 0-1,0 0 1,-1 0 0,1 0 0,0 1 0,-1-1-1,1 1 1,-1-1 0,1 1 0,-1-1 0,1 1 0,-1 0-1,1 0 1,-1 0 0,0 0 0,1 0 0,-1 0 0,0 0-1,0 0 1,0 0 0,0 1 0,0-1 0,0 0-1,0 1 1,1 1 0,9 30-1313,-8 1-3550,-3-34 4712,0 1 0,0-1 0,0 0 0,0 0 0,0 0 0,0 0 0,0 0 1,0 0-1,0 0 0,0 0 0,0 1 0,0-1 0,0 0 0,1 0 0,1 1-3717,-2-1 3717,0 0 0,0 0 0,0 0 0,0 0 0,0 0 0,0 0 0,1 0 1,-1 0-1,0 0 0,0 0 0,2-7-10251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7.047"/>
    </inkml:context>
    <inkml:brush xml:id="br0">
      <inkml:brushProperty name="width" value="0.025" units="cm"/>
      <inkml:brushProperty name="height" value="0.025" units="cm"/>
    </inkml:brush>
  </inkml:definitions>
  <inkml:trace contextRef="#ctx0" brushRef="#br0">0 0 11211,'0'0'11979,"60"33"-22069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7.456"/>
    </inkml:context>
    <inkml:brush xml:id="br0">
      <inkml:brushProperty name="width" value="0.025" units="cm"/>
      <inkml:brushProperty name="height" value="0.025" units="cm"/>
    </inkml:brush>
  </inkml:definitions>
  <inkml:trace contextRef="#ctx0" brushRef="#br0">155 1 14157,'0'0'5899,"-8"6"-4308,2-2-1374,0 1-1,0 1 0,1-1 1,0 1-1,0 0 0,0 0 1,1 1-1,0-1 1,0 1-1,0 0 0,1 0 1,0 0-1,1 1 0,-3 10 1,-13 76 1169,5 1 0,-2 187 0,13-329-1853,-13-72 0,8 73-2221,-3-72 1,10 117 2700,0 0 0,0 0 0,1 0 0,-1 0 0,0 0 0,0 1 0,1-1 0,-1 0 0,0 0 0,1 0 1,-1 0-1,1 0 0,-1 1 0,1-1 0,0 0 0,-1 0 0,1 1 0,0-1 0,0 0 0,-1 1 1,1-1-1,0 1 0,0-1 0,0 1 0,-1-1 0,1 1 0,0 0 0,0-1 0,0 1 0,0 0 1,0 0-1,0 0 0,0 0 0,0-1 0,0 1 0,0 1 0,2-1 0,47 7 754,-31-4-547,1 0-123,-1-2 0,0 0 0,0-2 0,1 0 0,-1-1 0,0-1 1,33-9-1,-44 9 53,0 1 0,0-2 1,0 1-1,-1-1 0,1 0 1,-1 0-1,0-1 0,0 0 1,-1-1-1,1 1 1,-1-1-1,-1 0 0,1-1 1,-1 1-1,0-1 0,0 0 1,-1-1-1,0 1 0,0-1 1,3-10-1,-6 16-123,0 0 1,-1 0-1,1 0 0,-1 0 0,1 0 1,-1-1-1,0 1 0,0 0 0,0 0 1,0 0-1,0 0 0,0-1 1,0 1-1,-1 0 0,-1-4 0,2 5-29,-1 0-1,1 0 1,-1 1-1,0-1 1,0 0-1,1 0 0,-1 1 1,0-1-1,0 1 1,0-1-1,1 0 1,-1 1-1,0 0 0,0-1 1,0 1-1,0-1 1,0 1-1,0 0 1,0 0-1,0 0 0,0 0 1,0 0-1,-2 0 1,-1 0-14,0 1 1,0 0-1,0 0 1,0 0 0,0 0-1,0 0 1,0 1-1,0 0 1,1 0 0,-1 0-1,1 0 1,-1 1-1,1-1 1,0 1 0,-3 3-1,-6 8 111,0 1 1,1 0-1,1 0 0,0 1 1,1 1-1,1 0 0,0 0 1,1 0-1,1 1 0,1 0 1,1 0-1,0 1 0,-2 34 1,6-50-131,0-1 0,0 1 0,0-1 0,1 0 0,-1 1 0,1-1 0,-1 0-1,1 1 1,0-1 0,0 0 0,0 0 0,0 0 0,1 0 0,-1 0 0,0 0 0,1 0 0,-1 0 0,1 0 0,0-1 0,0 1 0,-1-1 0,1 1 0,0-1 0,0 0 0,1 0 0,-1 0 0,0 0 0,0 0 0,0 0 0,1 0 0,-1-1 0,0 1 0,1-1 0,-1 0 0,1 0 0,-1 0 0,0 0 0,1 0 0,-1 0 0,3-1 0,4 0-1247,1 0 1,0 0 0,-1-2 0,1 1 0,-1-1-1,0 0 1,0-1 0,17-9 0,-1-4-4725,-4-2-1537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8.264"/>
    </inkml:context>
    <inkml:brush xml:id="br0">
      <inkml:brushProperty name="width" value="0.025" units="cm"/>
      <inkml:brushProperty name="height" value="0.025" units="cm"/>
    </inkml:brush>
  </inkml:definitions>
  <inkml:trace contextRef="#ctx0" brushRef="#br0">69 292 4420,'0'0'16229,"-8"4"-15039,-34 23 278,41-26-1416,-1 0 0,1 0-1,0 0 1,-1 0 0,1 1 0,0-1 0,0 0-1,0 1 1,0-1 0,0 1 0,0 0-1,0-1 1,0 1 0,1 0 0,-1-1 0,1 1-1,-1 0 1,1-1 0,0 1 0,-1 0-1,1 0 1,0 0 0,0 0 0,0-1-1,1 1 1,-1 0 0,0 0 0,1-1 0,-1 1-1,1 0 1,0 0 0,1 2 0,-1-3-35,0 0 0,0 0 0,0 0 1,0 0-1,0 0 0,0 0 0,1 0 1,-1-1-1,0 1 0,1 0 0,-1-1 1,0 1-1,1-1 0,-1 0 0,1 1 1,-1-1-1,1 0 0,-1 0 0,1 0 1,-1 0-1,1 0 0,-1 0 0,1 0 0,-1 0 1,0-1-1,1 1 0,-1-1 0,3 0 1,0-1 0,1 1 1,-1-1-1,0 0 1,0 0 0,0-1-1,0 1 1,0-1-1,3-3 1,-2 1-11,-1 0 1,0 0-1,0 0 1,0 0-1,-1-1 0,0 0 1,0 1-1,0-1 0,-1 0 1,0 0-1,0-1 1,0 1-1,0-9 0,-2 14-104,-2 5 96,1 0 0,-1 0 0,1 0 0,0 0 0,0 0 0,0 1 0,0 7 0,1-11 20,-1 1-1,1 0 0,0 0 1,0 0-1,1 0 1,-1 0-1,0 0 0,1-1 1,-1 1-1,1 0 0,-1 0 1,1-1-1,0 1 1,0 0-1,0-1 0,0 1 1,0 0-1,0-1 0,0 0 1,0 1-1,1-1 1,-1 0-1,0 1 0,1-1 1,-1 0-1,4 2 0,-2-2 7,1 0 1,-1 0-1,0-1 0,1 1 0,-1-1 0,0 0 0,1 1 0,-1-1 0,1-1 0,-1 1 0,0 0 0,1-1 0,-1 0 0,0 0 0,6-2 0,1-2-5,0 0-1,0-1 1,-1 0 0,0 0-1,0-1 1,0 0 0,-1-1-1,0 0 1,0-1 0,8-11 0,1-3-1,-1-1 0,25-49 0,-35 59-54,0 0 0,-1 1 0,-1-1 0,0-1 0,-1 1 0,0-1 0,1-25 0,-4 39 29,0 1 0,0 0 0,0-1 0,0 1 0,0 0 0,0-1 0,0 1 0,0-1-1,0 1 1,0 0 0,0-1 0,0 1 0,0 0 0,0-1 0,0 1 0,0 0 0,0-1 0,0 1 0,0 0 0,-1-1 0,1 1 0,0 0 0,0-1 0,0 1 0,-1 0 0,1-1 0,0 1 0,0 0 0,-1 0 0,1-1 0,0 1-1,-1 0 1,1 0 0,0 0 0,-1-1 0,1 1 0,0 0 0,-1 0 0,1 0 0,0 0 0,-1 0 0,0 0 0,-15 11-150,-13 22 52,18-14 203,0 1-1,2 0 1,0 0 0,1 1 0,1 0-1,2 0 1,-1 1 0,2 0 0,1-1 0,1 2-1,1-1 1,2 33 0,-1-54-93,0 0-1,0 0 1,0 0 0,0 0-1,0 0 1,0 0 0,0 0-1,0 0 1,0 0 0,1 0-1,-1 0 1,0 0 0,1 0-1,-1 0 1,1-1 0,-1 1 0,1 0-1,-1 0 1,1 0 0,0-1-1,-1 1 1,1 0 0,0-1-1,-1 1 1,1 0 0,0-1-1,0 1 1,0-1 0,0 1-1,0-1 1,-1 0 0,1 1-1,0-1 1,2 1 0,-2-2 1,1 1 0,-1 0 0,0-1 0,0 1 0,1 0 1,-1-1-1,0 0 0,0 1 0,0-1 0,0 1 0,0-1 0,0 0 1,0 0-1,0 0 0,0 0 0,0 0 0,0 0 0,0 0 1,-1 0-1,1 0 0,0 0 0,-1 0 0,1 0 0,-1-1 0,1 1 1,-1-1-1,11-29-39,-2 0 0,-1 0 1,8-62-1,-15 99 58,0-1 1,0 1-1,0-1 1,1 1 0,0-1-1,0 0 1,0 0-1,0 0 1,1 0-1,0 0 1,0 0-1,1-1 1,-1 1-1,1-1 1,0 0-1,0 0 1,0 0-1,1-1 1,-1 0-1,1 0 1,0 0-1,0 0 1,0-1-1,0 1 1,0-1-1,1 0 1,-1-1-1,0 0 1,1 0-1,0 0 1,-1 0-1,1-1 1,-1 0-1,1 0 1,0 0-1,-1-1 1,1 0-1,-1 0 1,1 0-1,-1-1 1,1 0-1,-1 0 1,0 0-1,0-1 1,6-3-1,0-1-4,-1-1 0,0 0 1,0-1-1,0 0 0,-1-1 0,-1 0 0,1 0 0,7-14 0,-15 23-188,-26 34-353,17-20 524,2 0 0,-1 1 0,-4 17 1,9-25-84,0 0 1,1 0-1,0 0 1,0 0-1,0 0 1,1 1-1,-1-1 1,2 0-1,-1 0 1,2 9-1,-1-14-218,0 0 1,0-1-1,0 1 0,0-1 0,0 0 0,0 1 0,0-1 0,0 0 1,0 0-1,0 1 0,0-1 0,0 0 0,0 0 0,0 0 0,0 0 1,0 0-1,0-1 0,0 1 0,0 0 0,0 0 0,0-1 0,0 1 1,0 0-1,0-1 0,0 1 0,0-1 0,0 0 0,0 1 0,1-2 1,15-15-7436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8.622"/>
    </inkml:context>
    <inkml:brush xml:id="br0">
      <inkml:brushProperty name="width" value="0.025" units="cm"/>
      <inkml:brushProperty name="height" value="0.025" units="cm"/>
    </inkml:brush>
  </inkml:definitions>
  <inkml:trace contextRef="#ctx0" brushRef="#br0">6 1 12940,'0'0'9545,"-5"56"-15118,10-38-2306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8.998"/>
    </inkml:context>
    <inkml:brush xml:id="br0">
      <inkml:brushProperty name="width" value="0.025" units="cm"/>
      <inkml:brushProperty name="height" value="0.025" units="cm"/>
    </inkml:brush>
  </inkml:definitions>
  <inkml:trace contextRef="#ctx0" brushRef="#br0">96 1 11243,'0'0'13677,"-10"7"-12386,8-5-1263,-10 6 405,1 1 0,1 1-1,-13 13 1,20-20-365,1 0 1,-1 0-1,1 0 1,-1 1-1,1-1 1,0 1-1,0 0 1,1-1-1,-1 1 1,1 0-1,0 0 1,0 0-1,0 0 1,0 0-1,1 0 1,0 0-1,-1 0 1,2 1-1,-1 4 1,1-7-54,1-1 1,-1 0-1,0 1 1,0-1-1,0 0 0,1 0 1,-1 0-1,1 0 1,-1 0-1,1 0 1,-1 0-1,1 0 1,0 0-1,-1-1 0,1 1 1,0-1-1,-1 1 1,1-1-1,0 0 1,0 0-1,-1 0 1,1 0-1,0 0 1,0 0-1,2-1 0,51-5 43,-37 1-192,0-2 0,0 0 0,20-12 1,-20 10 93,-1 1 0,1 0 1,20-4-1,-40 58 1257,2-45-1208,0 0 0,1 0 0,-1 0 0,1 0 0,-1-1 0,1 1 0,0 0 0,-1 0 0,1-1 1,0 1-1,-1 0 0,1-1 0,0 1 0,0 0 0,0-1 0,-1 1 0,1-1 0,0 1 0,0-1 0,0 0 0,0 0 0,0 1 0,0-1 0,0 0 0,0 0 0,0 0 0,0 0 0,0 0 1,0 0-1,0 0 0,0 0 0,0 0 0,1-1 0,49-4-905,-34 2-101,-16 3 920,0 0 0,0 0 0,-1 0 0,1 0 0,0 0 1,-1 0-1,1 1 0,0-1 0,-1 0 0,1 0 1,0 1-1,-1-1 0,1 0 0,0 1 0,-1-1 1,1 0-1,-1 1 0,1-1 0,-1 1 0,1-1 1,-1 1-1,1-1 0,-1 1 0,1-1 0,-1 1 1,0 0-1,1-1 0,-1 1 0,0 0 0,1-1 0,-1 1 1,0 0-1,0-1 0,0 1 0,0 0 0,0-1 1,1 1-1,-1 0 0,-1 0 0,1-1 0,0 1 1,0 0-1,0-1 0,0 1 0,0 0 0,-1-1 1,1 1-1,0 0 0,-1 0 0,0 10-4800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7.133"/>
    </inkml:context>
    <inkml:brush xml:id="br0">
      <inkml:brushProperty name="width" value="0.025" units="cm"/>
      <inkml:brushProperty name="height" value="0.025" units="cm"/>
    </inkml:brush>
  </inkml:definitions>
  <inkml:trace contextRef="#ctx0" brushRef="#br0">11 1 9513,'6'10'7041,"-6"22"-5363,0-24-719,-6 165 2004,3-87-3328,1 1-3903,-3-86-4252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530"/>
    </inkml:context>
    <inkml:brush xml:id="br0">
      <inkml:brushProperty name="width" value="0.05" units="cm"/>
      <inkml:brushProperty name="height" value="0.05" units="cm"/>
    </inkml:brush>
  </inkml:definitions>
  <inkml:trace contextRef="#ctx0" brushRef="#br0">16 0 18804,'13'8'1248,"-4"12"-1096,1 7-80,6 16 344,4 3-224,3 11-416,-1 1-224,4 0-248,-2-3-752,-2-7 1144,-4-5-216,-4-10-256</inkml:trace>
  <inkml:trace contextRef="#ctx0" brushRef="#br0" timeOffset="1">0 335 16908,'25'-27'1800,"2"-2"-1296,8-5-384,1-4 1064,8-6-872,-1-5-63,-3 0-217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7.479"/>
    </inkml:context>
    <inkml:brush xml:id="br0">
      <inkml:brushProperty name="width" value="0.025" units="cm"/>
      <inkml:brushProperty name="height" value="0.025" units="cm"/>
    </inkml:brush>
  </inkml:definitions>
  <inkml:trace contextRef="#ctx0" brushRef="#br0">1 56 9225,'0'0'10330,"11"0"-9348,99-4-168,162-27 0,-269 31-1018,14-5-455,-13-4-3080,-5 2-1460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7.810"/>
    </inkml:context>
    <inkml:brush xml:id="br0">
      <inkml:brushProperty name="width" value="0.025" units="cm"/>
      <inkml:brushProperty name="height" value="0.025" units="cm"/>
    </inkml:brush>
  </inkml:definitions>
  <inkml:trace contextRef="#ctx0" brushRef="#br0">0 40 11915,'0'0'9962,"62"-25"-9642,-35 21-288,1-2 0,1 3-32,2 2-320,-2 1-1410,5 0-1153,-3 2-2370,-3 7-2306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8.215"/>
    </inkml:context>
    <inkml:brush xml:id="br0">
      <inkml:brushProperty name="width" value="0.025" units="cm"/>
      <inkml:brushProperty name="height" value="0.025" units="cm"/>
    </inkml:brush>
  </inkml:definitions>
  <inkml:trace contextRef="#ctx0" brushRef="#br0">10 1 12684,'0'0'1655,"-1"11"1009,-2 3-1998,1-3 164,0-1-1,1 0 0,0 1 1,1 18-1,0-26-763,0-1 0,1 0 0,-1 0 1,0 0-1,1 0 0,0 0 0,-1 1 0,1-1 0,0 0 0,0-1 0,0 1 1,0 0-1,0 0 0,1 0 0,-1-1 0,1 1 0,-1 0 0,1-1 0,-1 1 0,1-1 1,0 0-1,0 0 0,-1 0 0,1 0 0,0 0 0,0 0 0,0 0 0,0 0 1,1-1-1,-1 1 0,2 0 0,9 0-10,-1 0 0,0 0-1,0-1 1,1-1 0,-1 0 0,0-1-1,0 0 1,22-7 0,-13 1-206,-1-1 1,0-1-1,37-23 1,-57 32 158,0 1 0,1 0 1,-1-1-1,0 1 0,0 0 0,1 0 0,-1-1 1,0 1-1,1 0 0,-1 0 0,0 0 1,1-1-1,-1 1 0,0 0 0,1 0 1,-1 0-1,1 0 0,-1 0 0,0 0 0,1 0 1,-1 0-1,1 0 0,-1 0 0,0 0 1,1 0-1,-1 0 0,1 0 0,-1 0 1,0 0-1,1 0 0,-1 0 0,1 0 0,-1 1 1,0-1-1,1 0 0,-1 0 0,1 1 1,-2 17 608,-17 33 795,15-43-1131,-4 7 157,-10 27 369,16-41-786,0 1 0,1 0 0,-1-1 0,1 1 0,-1 0 0,1 0 0,0 0 0,0 0 0,0-1 0,0 1 0,0 0 0,0 0 0,0 0 0,1 0 0,-1-1 0,1 1 0,-1 0 0,2 1 0,-2-2-90,1 0 0,0-1 0,0 1 0,0-1 0,-1 1 0,1-1 1,0 1-1,0-1 0,0 0 0,0 0 0,0 1 0,0-1 0,0 0 0,0 0 0,0 0 0,-1 0 0,1 0 0,0 0 0,0 0 0,0 0 0,0 0 0,0-1 0,0 1 0,0 0 0,0 0 0,0-1 0,0 1 0,-1-1 0,1 1 0,0-1 0,0 1 0,0-1 0,-1 0 0,1 1 0,1-2 0,24-25-4884,-10 0 41,2-5-2008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8.575"/>
    </inkml:context>
    <inkml:brush xml:id="br0">
      <inkml:brushProperty name="width" value="0.025" units="cm"/>
      <inkml:brushProperty name="height" value="0.025" units="cm"/>
    </inkml:brush>
  </inkml:definitions>
  <inkml:trace contextRef="#ctx0" brushRef="#br0">115 2 12075,'0'0'7042,"-3"11"-5649,-31 215 3758,29-169-4717,3 1 1,7 67-1,8-71-184,-10-45 336,-11-35-50,-76-233-2095,87 259 1520,0 0-1,-1 0 0,1 0 0,0 0 0,-1 0 1,1 1-1,0-1 0,0 1 0,-1 0 0,6 1 1,5 3-99,1-1 0,0-1 0,-1-1 0,2 0 1,-1 0-1,0-2 0,15 0 0,-24 0 80,0-1 0,1 0 0,-1 0 0,0-1 0,0 1 0,0-1-1,0 0 1,0 0 0,0-1 0,0 1 0,-1-1 0,1 0 0,-1-1 0,0 1-1,0-1 1,0 1 0,-1-1 0,1 0 0,-1-1 0,0 1 0,4-8 0,2-6 33,-1-1 1,-1 0 0,-1 0-1,-1 0 1,0-1 0,-2 0-1,0 0 1,0-37 0,-3 56 33,0 1 0,0 0 0,-1 0 1,1 0-1,0 0 0,0-1 0,0 1 1,-1 0-1,1 0 0,0 0 0,0 0 0,0 0 1,-1 0-1,1-1 0,0 1 0,0 0 1,-1 0-1,1 0 0,0 0 0,0 0 0,-1 0 1,1 0-1,0 0 0,0 0 0,-1 0 1,1 0-1,0 0 0,0 0 0,0 1 0,-1-1 1,1 0-1,0 0 0,0 0 0,-1 0 1,1 0-1,0 0 0,0 1 0,0-1 0,-1 0 1,1 0-1,0 0 0,0 0 0,0 1 0,0-1 1,0 0-1,-1 0 0,1 1 0,0-1 1,0 0-1,0 0 0,0 0 0,0 1 0,0-1 1,0 0-1,0 1 0,-12 13 46,-1 14 210,2 2 0,0-1-1,2 2 1,2-1 0,1 1 0,1 0-1,1 1 1,2-1 0,2 50 0,1-79-301,-1 1 0,0-1 0,1 0 1,-1 0-1,1 0 0,0 0 0,0 0 0,0 0 1,0 0-1,0 0 0,0 0 0,0 0 0,1 0 0,-1 0 1,1-1-1,-1 1 0,1-1 0,0 1 0,0-1 1,-1 0-1,1 1 0,0-1 0,0 0 0,0 0 1,0-1-1,1 1 0,-1 0 0,2 0 0,18-2-3419,-2-11-3497,-7-4-1482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9.471"/>
    </inkml:context>
    <inkml:brush xml:id="br0">
      <inkml:brushProperty name="width" value="0.025" units="cm"/>
      <inkml:brushProperty name="height" value="0.025" units="cm"/>
    </inkml:brush>
  </inkml:definitions>
  <inkml:trace contextRef="#ctx0" brushRef="#br0">56 184 6534,'0'0'16688,"-6"12"-16245,1-3-407,-28 57 1046,31-61-980,0 0 0,0 1-1,1-1 1,0 1 0,-1 0-1,2-1 1,-1 1-1,1 0 1,0 0 0,0 0-1,1-1 1,1 8 0,-2-11-89,1-1 1,-1 1-1,1-1 1,0 1-1,0-1 1,0 0-1,0 1 1,0-1-1,0 0 1,0 0-1,0 0 1,1 0-1,-1 0 1,0 0-1,1 0 0,-1 0 1,1 0-1,-1-1 1,1 1-1,-1 0 1,1-1-1,-1 1 1,1-1-1,-1 0 1,1 0-1,0 1 1,-1-1-1,1 0 1,0 0-1,-1-1 1,1 1-1,0 0 1,-1 0-1,3-2 1,0 2 5,0-1 0,0-1-1,0 1 1,0 0 0,-1-1 0,1 0 0,-1 0 0,1 0 0,-1 0 0,0-1 0,0 1 0,0-1-1,4-4 1,-2 1-19,-1-1 0,0 0 0,-1-1 0,1 1 0,-1 0 0,-1-1 0,0 0 0,0 0 0,0 1 0,-1-1 0,0 0 0,0-11 0,-15 46-154,12-24 154,1 1 0,0-1 0,0 0 0,1 1 0,-1 0 1,1-1-1,0 1 0,0-1 0,0 1 0,0-1 0,0 1 0,1 0 1,0-1-1,0 0 0,2 7 0,-2-8-8,1 0 0,-1 0 0,1 0 0,0-1 0,0 1-1,-1 0 1,1-1 0,0 0 0,0 1 0,0-1 0,1 0 0,-1 0 0,0 0 0,0 0-1,1 0 1,-1-1 0,0 1 0,1-1 0,-1 0 0,1 1 0,-1-1 0,1 0 0,3-1-1,0 1-14,1-2-1,0 1 0,0 0 0,-1-1 0,1-1 0,-1 1 1,0-1-1,0 0 0,0 0 0,0-1 0,0 0 0,-1 0 0,1 0 1,-1 0-1,0-1 0,-1 0 0,1 0 0,-1 0 0,0-1 1,0 0-1,0 0 0,3-9 0,6-9 31,-2-1 0,-1-1 1,0 1-1,6-35 0,-13 44 56,0 1-1,-2-1 1,1-24 0,-2 40-52,0 0 1,0-1-1,0 1 1,0 0-1,0 0 1,0-1 0,0 1-1,0 0 1,0 0-1,0-1 1,0 1-1,0 0 1,0 0-1,0 0 1,0-1-1,0 1 1,0 0-1,0 0 1,0-1-1,0 1 1,0 0-1,0 0 1,0 0-1,0-1 1,-1 1 0,1 0-1,0 0 1,0 0-1,0-1 1,0 1-1,-1 0 1,1 0-1,0 0 1,0 0-1,0 0 1,-1 0-1,1-1 1,0 1-1,0 0 1,0 0-1,-1 0 1,1 0-1,0 0 1,0 0 0,-1 0-1,1 0 1,0 0-1,-12 10 158,-7 17-74,11-3 45,1 0 1,0 0-1,2 0 1,1 1-1,1 0 1,2 0 0,0-1-1,3 33 1,11-16-51,-13-41-76,1 1-1,-1 0 1,0 0 0,0 0-1,1 0 1,-1-1 0,1 1-1,-1 0 1,1 0 0,-1-1-1,1 1 1,-1 0-1,1-1 1,0 1 0,-1 0-1,1-1 1,0 1 0,-1-1-1,1 1 1,0-1 0,0 0-1,0 1 1,-1-1 0,1 0-1,0 1 1,0-1 0,0 0-1,0 0 1,0 0 0,-1 0-1,1 0 1,0 0 0,0 0-1,0 0 1,0 0 0,0 0-1,0-1 1,-1 1 0,1 0-1,0 0 1,0-1-1,0 1 1,0-1 0,0 0-1,1-1 43,-1 0 0,0-1-1,0 1 1,0-1-1,0 0 1,0 1-1,-1-1 1,1 1-1,-1-1 1,0 0-1,0 0 1,0 1-1,0-1 1,0-4 0,-6-39 66,-7 11-168,12 34 25,0-1 1,1 1-1,-1 0 1,0-1-1,0 1 1,0 0-1,0 0 1,0 0-1,0 0 1,0 0-1,0 0 1,0 0-1,-1 0 1,1 0-1,0 1 1,-1-1-1,1 0 1,0 1-1,-1-1 1,1 1-1,-1 0 1,-1-1-1,3 2 6,0 1-1,0-1 0,0 0 0,0 1 1,0-1-1,0 1 0,1-1 1,-1 0-1,0 0 0,1 1 0,-1-1 1,1 0-1,0 0 0,-1 1 1,1-1-1,1 1 0,4 2 25,0 0 0,0-1-1,0 1 1,1-2 0,-1 1-1,1-1 1,0 0 0,0 0 0,-1-1-1,1 0 1,0 0 0,0 0-1,0-1 1,1 0 0,-1-1-1,0 0 1,0 0 0,-1 0 0,1-1-1,0 0 1,0 0 0,-1 0-1,1-1 1,-1 0 0,0-1-1,11-7 1,3-5-176,-26 36-113,-5 11 204,7-19 194,1 1 0,0-1 0,1 1 0,1 0 0,0-1 0,1 1 0,0 0 0,2 13 0,-1-25-106,-1 0-1,0 1 0,1-1 0,-1 0 1,1 1-1,0-1 0,-1 0 1,1 0-1,0 0 0,0 1 0,0-1 1,0 0-1,0 0 0,0 0 1,0 0-1,0-1 0,0 1 0,0 0 1,1 0-1,-1-1 0,0 1 0,1-1 1,-1 1-1,0-1 0,1 1 1,-1-1-1,0 0 0,1 0 0,-1 0 1,1 0-1,-1 0 0,3 0 1,-2 0-20,0 0 1,0-1-1,0 1 1,0-1-1,1 1 1,-1-1-1,0 0 1,-1 0-1,1 0 1,0 0 0,0 0-1,0 0 1,0 0-1,-1-1 1,1 1-1,-1-1 1,1 1-1,-1-1 1,1 1-1,-1-1 1,1-2 0,1-4-440,0 0 1,-1 0-1,0 0 1,-1 0-1,0 0 1,0 0-1,-1-13 1,-5-57-7086,-2 37 859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9.812"/>
    </inkml:context>
    <inkml:brush xml:id="br0">
      <inkml:brushProperty name="width" value="0.025" units="cm"/>
      <inkml:brushProperty name="height" value="0.025" units="cm"/>
    </inkml:brush>
  </inkml:definitions>
  <inkml:trace contextRef="#ctx0" brushRef="#br0">0 0 5317,'0'0'19731,"34"48"-24568,-19-30 769,-1 2-1729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0.216"/>
    </inkml:context>
    <inkml:brush xml:id="br0">
      <inkml:brushProperty name="width" value="0.025" units="cm"/>
      <inkml:brushProperty name="height" value="0.025" units="cm"/>
    </inkml:brush>
  </inkml:definitions>
  <inkml:trace contextRef="#ctx0" brushRef="#br0">91 0 10826,'0'0'14574,"-10"5"-13864,5-3-598,0 0 0,0 1 0,0 0 0,1-1 1,-1 2-1,1-1 0,-1 0 0,1 1 0,1 0 0,-1 0 0,0 0 0,1 1 0,0-1 1,0 1-1,0-1 0,1 1 0,-1 0 0,1 0 0,0 0 0,1 1 0,-1-1 0,1 0 0,0 1 1,0-1-1,1 1 0,0-1 0,0 1 0,1 9 0,0-14-100,-1 1-1,1 0 1,0-1 0,0 1-1,0-1 1,0 1 0,1-1-1,-1 1 1,0-1 0,1 0-1,-1 0 1,1 0 0,-1 0-1,1 0 1,-1 0 0,1 0-1,0 0 1,-1 0 0,1-1-1,0 1 1,0-1 0,0 1-1,-1-1 1,1 0 0,0 0-1,4 0 1,54 0 193,-55 0-180,7-2 12,0-1 0,0 0 1,0 0-1,0-1 0,-1 0 1,0-1-1,1-1 1,-2 0-1,1 0 0,-1-1 1,0-1-1,13-11 839,1 34-679,-2-13-367,1-1-1,28-2 1,-18-2-2766,-2 0-4102,-16 0-1060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0.753"/>
    </inkml:context>
    <inkml:brush xml:id="br0">
      <inkml:brushProperty name="width" value="0.025" units="cm"/>
      <inkml:brushProperty name="height" value="0.025" units="cm"/>
    </inkml:brush>
  </inkml:definitions>
  <inkml:trace contextRef="#ctx0" brushRef="#br0">1 1 13933,'0'0'9983,"0"9"-9108,0-1-678,-1 3 144,1 0-1,1-1 0,0 1 1,4 19-1,-4-27-295,0-1 0,-1 1 0,1-1 0,0 0 0,0 1 0,1-1 0,-1 0 0,0 0 0,1 1 0,-1-1 0,1 0 0,0 0 0,0-1 0,-1 1 0,1 0 0,0-1 0,1 1 0,-1-1 0,0 1 0,0-1 0,1 0 0,-1 0 0,0 0 0,1-1 0,-1 1 0,1 0 0,-1-1 0,5 1-1,9-1 30,0-1 0,0-1-1,0 0 1,0-1 0,0-1-1,0-1 1,-1 0 0,26-12-1,6-1 1,-46 17-57,0 0-1,0 1 1,0-1-1,1 1 0,-1-1 1,0 1-1,0 0 1,1 0-1,-1-1 1,0 1-1,0 0 1,1 0-1,-1 0 0,0 0 1,1 1-1,-1-1 1,0 0-1,0 0 1,1 1-1,-1-1 1,0 1-1,0-1 1,1 1-1,-1-1 0,0 1 1,0 0-1,0 0 1,0 0-1,0-1 1,0 1-1,0 0 1,-1 0-1,1 0 1,0 0-1,0 0 0,-1 1 1,1-1-1,0 0 1,-1 0-1,1 0 1,-1 1-1,0-1 1,1 0-1,-1 3 0,0-2 20,1 0 0,0-1-1,-1 1 1,1 0-1,0 0 1,-1 0-1,1-1 1,0 1-1,1-1 1,-1 1-1,0-1 1,0 1-1,1-1 1,-1 1-1,0-1 1,1 0-1,-1 0 1,1 0-1,0 0 1,-1 0-1,1 0 1,0 0 0,0-1-1,0 1 1,-1 0-1,1-1 1,3 1-1,-1-1-134,1 1 0,-1-1 0,0 0 0,1-1 0,-1 1 0,1-1 0,-1 0 0,0 0 0,1 0 0,-1 0 0,0-1 0,0 0 0,0 1 0,0-2 0,0 1 0,6-5 0,-6 3-834,-1 1 1,0-1-1,0 0 1,0 0-1,0 0 1,-1 0 0,0 0-1,0-1 1,3-7-1,3-13-7507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1.148"/>
    </inkml:context>
    <inkml:brush xml:id="br0">
      <inkml:brushProperty name="width" value="0.025" units="cm"/>
      <inkml:brushProperty name="height" value="0.025" units="cm"/>
    </inkml:brush>
  </inkml:definitions>
  <inkml:trace contextRef="#ctx0" brushRef="#br0">1 1 6182,'0'0'16111,"59"9"-16623,-30-2-2019,-4-2-2401,4 3-2628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1.477"/>
    </inkml:context>
    <inkml:brush xml:id="br0">
      <inkml:brushProperty name="width" value="0.025" units="cm"/>
      <inkml:brushProperty name="height" value="0.025" units="cm"/>
    </inkml:brush>
  </inkml:definitions>
  <inkml:trace contextRef="#ctx0" brushRef="#br0">205 28 14862,'0'0'10581,"-11"-5"-10085,-39-17-256,47 22-229,-1-1-1,1 2 0,-1-1 0,1 0 0,-1 1 1,1-1-1,0 1 0,-1 0 0,1 0 0,0 0 1,0 1-1,0-1 0,0 1 0,0 0 0,0 0 1,0 0-1,0 0 0,1 0 0,-1 0 0,1 1 1,0-1-1,-1 1 0,-1 3 0,-5 4 60,1-3 92,1 1 0,0 1 0,1-1 0,-10 17-1,13-21-110,1 1-1,0-1 0,0 0 1,0 1-1,1 0 0,-1-1 0,1 1 1,0 0-1,1 0 0,-1 0 1,1 0-1,1 8 0,-1-11-61,1 0-1,0 0 1,0 0-1,0-1 1,1 1-1,-1 0 0,0-1 1,1 1-1,-1-1 1,1 1-1,-1-1 1,1 0-1,0 1 1,-1-1-1,1 0 1,0 0-1,0 0 1,0-1-1,0 1 1,0 0-1,0-1 1,0 1-1,0-1 1,0 0-1,0 1 1,0-1-1,4-1 1,63 0-2249,-66 1 1986,8-2-945,0 0-1,-1 0 1,0-1-1,0 0 0,0-1 1,0 0-1,0-1 1,10-6-1,6-8-5474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012"/>
    </inkml:context>
    <inkml:brush xml:id="br0">
      <inkml:brushProperty name="width" value="0.05" units="cm"/>
      <inkml:brushProperty name="height" value="0.05" units="cm"/>
    </inkml:brush>
  </inkml:definitions>
  <inkml:trace contextRef="#ctx0" brushRef="#br0">1 1 13763,'9'3'1904,"-2"7"-1167,4 13-313,0 8 2224,4 12-1896,5 3-232,9 9-464,3 5-248,5 2-392,0-3-552,-4-11 920,-5-8-200,-10-9-200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1.807"/>
    </inkml:context>
    <inkml:brush xml:id="br0">
      <inkml:brushProperty name="width" value="0.025" units="cm"/>
      <inkml:brushProperty name="height" value="0.025" units="cm"/>
    </inkml:brush>
  </inkml:definitions>
  <inkml:trace contextRef="#ctx0" brushRef="#br0">37 2 14446,'0'0'8215,"-2"10"-7142,-8 46 227,1-14-289,2 1 1,-1 46 0,8-89-1001,0 0 1,0 0-1,0 0 0,0 0 0,0 0 0,0 0 1,0 0-1,0 0 0,0 0 0,1 0 0,-1 0 0,0 0 1,0 0-1,0 0 0,0 0 0,0 0 0,0 0 1,0 0-1,0 0 0,0 0 0,0 0 0,1 0 0,-1 0 1,0 0-1,0 0 0,0 0 0,0 0 0,0 0 1,0 0-1,0 0 0,0 0 0,0 0 0,0 0 1,1 0-1,-1 0 0,0 0 0,0 0 0,0 0 0,0 0 1,0 0-1,0 0 0,0 0 0,0 0 0,0 0 1,0 1-1,0-1 0,0 0 0,0 0 0,0 0 0,0 0 1,0 0-1,0 0 0,0 0 0,0 0 0,1 0 1,7-14 213,5-20-153,-10 17-73,-1 0 0,-1 0 0,-1 0 0,0 0 0,-5-28 0,6 47-19,0-1-1,0 1 1,0 0-1,0-1 0,0 1 1,0-1-1,0 1 1,1-1-1,-1 0 1,0 1-1,1-1 0,-1 0 1,1 0-1,-1 0 1,1 0-1,0 0 0,2 1 1,45 11 17,53-6 190,-94-8-152,-1 1 0,0-1 1,0-1-1,0 1 0,1-1 1,-1 0-1,-1-1 0,1 0 1,0 0-1,8-5 0,-12 6 36,0 0-1,1-1 1,-1 1-1,0 0 0,-1-1 1,1 0-1,0 1 1,-1-1-1,1 0 0,-1-1 1,0 1-1,0 0 1,0 0-1,-1-1 1,1 1-1,-1-1 0,0 0 1,0 1-1,0-1 1,0 0-1,0-5 0,-1 9-63,-1-1 0,1 0 0,0 1 0,-1-1 0,1 1 0,-1-1 0,1 1 0,-1-1 0,1 1 0,-1-1 0,1 1 0,-1-1 0,1 1 0,-1-1 0,1 1 0,-1 0 0,0-1-1,1 1 1,-1 0 0,0 0 0,1-1 0,-1 1 0,0 0 0,0 0 0,1 0 0,-1 0 0,0 0 0,1 0 0,-1 0 0,0 0 0,1 0 0,-1 0 0,0 1 0,-1-1 0,-27 7-128,21-3 126,1 0 0,1 1 0,-1-1 1,1 1-1,0 1 0,0-1 0,0 1 0,1 0 0,0 1 0,0-1 0,0 1 0,1 0 0,0 0 1,1 1-1,-1-1 0,1 1 0,1-1 0,0 1 0,0 0 0,0 0 0,0 14 0,2-21-23,0 1-1,0-1 0,0 0 0,0 1 1,1-1-1,-1 1 0,1-1 0,-1 0 1,1 1-1,-1-1 0,1 0 0,0 1 1,0-1-1,-1 0 0,1 0 0,0 0 1,0 0-1,0 0 0,1 0 1,-1 0-1,0 0 0,2 1 0,1 0-166,0 0 0,0 0-1,0-1 1,0 1 0,0-1-1,1 0 1,6 1 0,2-1-1099,0 0 0,0-1 0,0 0 0,21-4 0,-21 1-616,1-1-1,-1-1 1,-1 0-1,20-10 1,11-9-4864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2.218"/>
    </inkml:context>
    <inkml:brush xml:id="br0">
      <inkml:brushProperty name="width" value="0.025" units="cm"/>
      <inkml:brushProperty name="height" value="0.025" units="cm"/>
    </inkml:brush>
  </inkml:definitions>
  <inkml:trace contextRef="#ctx0" brushRef="#br0">142 1 14125,'0'0'8536,"-9"0"-6299,4-1-2082,0 1-1,0 1 0,0-1 1,0 1-1,0 0 0,0 0 1,0 0-1,0 1 1,0-1-1,0 1 0,1 0 1,-1 1-1,1-1 0,-1 1 1,1 0-1,0 0 0,0 0 1,0 1-1,1-1 1,-1 1-1,1 0 0,0 0 1,-5 8-1,5-7-89,0 0-1,0 0 1,0 1 0,1-1-1,0 0 1,1 1 0,-1-1-1,1 1 1,0 0-1,0-1 1,0 1 0,1 0-1,0 7 1,1-11-58,-1-1 0,0 1 1,1 0-1,-1-1 0,1 1 0,0-1 1,-1 1-1,1 0 0,0-1 0,0 0 0,0 1 1,0-1-1,0 1 0,0-1 0,1 0 1,-1 0-1,0 0 0,2 2 0,0-2 4,0 0 0,-1 0 0,1 0 0,0-1 0,-1 1 0,1 0 0,0-1 0,0 0 0,0 0 0,0 0 0,-1 0 0,1 0 0,0 0 0,4-2 0,-1 0-41,1 0 0,-1 0 1,0-1-1,0 0 1,0 0-1,0 0 1,-1-1-1,1 0 0,-1 0 1,0 0-1,0-1 1,0 0-1,3-5 1,4-4 9,-2 0 1,0 0 0,13-27-1,-47 68 303,22-23-362,0 1 0,0-1 0,0 1 0,0-1 0,1 1 0,0 0 0,0 0 0,0 0 0,1 0 0,-1 0 0,1 8 0,1-11-151,-1-1-1,1 1 1,-1-1 0,1 1-1,0-1 1,0 1 0,0-1-1,-1 1 1,1-1 0,1 0-1,-1 1 1,0-1 0,0 0-1,0 0 1,1 0 0,-1 0-1,0 0 1,1 0 0,-1 0-1,1-1 1,-1 1 0,1 0 0,-1-1-1,1 1 1,0-1 0,-1 0-1,1 1 1,0-1 0,-1 0-1,1 0 1,0 0 0,-1 0-1,1 0 1,0-1 0,-1 1-1,3-1 1,1 0-619,1 0-1,-1 0 1,0-1 0,0 1-1,0-1 1,0 0 0,0-1-1,-1 1 1,6-5 0,22-14-4767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2.546"/>
    </inkml:context>
    <inkml:brush xml:id="br0">
      <inkml:brushProperty name="width" value="0.025" units="cm"/>
      <inkml:brushProperty name="height" value="0.025" units="cm"/>
    </inkml:brush>
  </inkml:definitions>
  <inkml:trace contextRef="#ctx0" brushRef="#br0">126 1 10826,'0'0'11392,"-11"0"-10052,6 0-1244,0 0-1,0 1 1,0-1-1,1 1 0,-1 0 1,0 0-1,0 1 1,1 0-1,-1 0 1,1 0-1,-1 0 0,1 0 1,0 1-1,0 0 1,0 0-1,0 0 0,0 0 1,1 1-1,-1 0 1,1-1-1,0 1 1,0 0-1,1 0 0,-1 1 1,1-1-1,0 1 1,0-1-1,0 1 1,1 0-1,0-1 0,-1 7 1,1-9-105,1-1-1,1 1 1,-1 0 0,0-1 0,0 1-1,1-1 1,-1 1 0,0-1 0,1 1-1,0-1 1,-1 1 0,1-1 0,0 1-1,0-1 1,0 0 0,0 0 0,0 1-1,0-1 1,0 0 0,0 0 0,0 0-1,1 0 1,-1 0 0,0 0 0,1-1-1,-1 1 1,0 0 0,1-1 0,-1 1-1,1-1 1,-1 1 0,1-1 0,0 0-1,-1 1 1,1-1 0,2 0 0,12 1-477,-1 0 0,1-1 0,17-2 0,2 1-698,-31 2 1203,0-1 0,1 1 0,-1 0-1,0 0 1,0 0 0,1 1 0,-1-1 0,0 1 0,-1 0 0,1 0 0,4 3 0,-7-4 84,-1-1 0,1 1 1,0 0-1,0-1 1,0 1-1,-1 0 1,1 0-1,-1 0 0,1 0 1,0 0-1,-1 0 1,1 0-1,-1 0 0,0 0 1,1 0-1,-1 0 1,0 0-1,0 0 1,1 0-1,-1 0 0,0 0 1,0 0-1,0 0 1,0 0-1,-1 0 1,1 0-1,0 0 0,0 1 1,-1-1-1,1 0 1,0 0-1,-1 0 0,1 0 1,-1-1-1,1 1 1,-1 0-1,0 0 1,1 0-1,-1 0 0,0 0 1,0-1-1,0 1 1,1 0-1,-1-1 0,0 1 1,-2 0-1,-4 5 163,1-2-1,-2 1 0,1-1 1,0 0-1,-1 0 1,0 0-1,-14 3 0,20-6-491,-1-1-1,0 0 0,1 1 1,-1-1-1,0 0 0,1 0 1,-1 0-1,0 0 0,1-1 1,-1 1-1,1-1 0,-4-1 1,4 2-293,1-1 0,-1 0 0,0 0 0,1 0 1,0 0-1,-1-1 0,1 1 0,0 0 0,0-1 1,-1 1-1,1 0 0,0-1 0,0 0 0,1 1 1,-1-1-1,0 1 0,0-1 0,1 0 0,-1-3 0,-2-17-9752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2.877"/>
    </inkml:context>
    <inkml:brush xml:id="br0">
      <inkml:brushProperty name="width" value="0.025" units="cm"/>
      <inkml:brushProperty name="height" value="0.025" units="cm"/>
    </inkml:brush>
  </inkml:definitions>
  <inkml:trace contextRef="#ctx0" brushRef="#br0">1 46 10442,'0'0'4468,"9"-2"134,2-1-3345,0 0 0,0 0 0,0-1 1,-1 0-1,0-1 0,0 0 0,16-12 0,-26 18-1256,0-1-1,0 0 0,0 0 1,0 0-1,0 0 1,0 1-1,1-1 0,-1 0 1,0 0-1,0 0 0,0 0 1,0 0-1,0 1 0,0-1 1,0 0-1,0 0 1,1 0-1,-1 0 0,0 0 1,0 0-1,0 1 0,0-1 1,0 0-1,1 0 1,-1 0-1,0 0 0,0 0 1,0 0-1,0 0 0,1 0 1,-1 0-1,0 0 0,0 0 1,0 0-1,0 0 1,1 0-1,-1 0 0,0 0 1,0 0-1,0 0 0,0 0 1,1 0-1,-1 0 1,0 0-1,0 0 0,0 0 1,0-1-1,1 1 0,-1 0 1,0 0-1,0 0 1,0 0-1,0 0 0,0 0 1,0 0-1,0-1 0,1 1 1,-1 0-1,0 0 0,0 0 1,0 0-1,0-1 1,0 1-1,0 0 0,0 0 1,0 0-1,0 0 0,0-1 1,-7 20 2,-16 20 0,21-36 11,0 0-1,0 0 1,0 0-1,0 1 0,1-1 1,0 0-1,-1 1 0,1-1 1,0 5-1,1-7-38,0 0 0,1 0 0,-1 0-1,0 0 1,1-1 0,-1 1 0,1 0 0,-1 0-1,1 0 1,-1-1 0,1 1 0,0 0-1,-1 0 1,1-1 0,0 1 0,0-1 0,0 1-1,-1-1 1,1 1 0,0-1 0,0 1-1,0-1 1,0 0 0,0 1 0,0-1 0,0 0-1,0 0 1,0 0 0,0 0 0,-1 0-1,1 0 1,0 0 0,0 0 0,0 0 0,2-1-1,4 2-691,20-1-3425,-17-9-6800,-5-3-579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3.489"/>
    </inkml:context>
    <inkml:brush xml:id="br0">
      <inkml:brushProperty name="width" value="0.025" units="cm"/>
      <inkml:brushProperty name="height" value="0.025" units="cm"/>
    </inkml:brush>
  </inkml:definitions>
  <inkml:trace contextRef="#ctx0" brushRef="#br0">1 82 6951,'0'0'15299,"8"0"-14322,2 0-783,3 1 116,-1-1 1,0-1 0,1 0-1,-1 0 1,1-1 0,-1-1-1,0 0 1,17-7 0,-21 6-217,36-20 78,-42 23-162,0-1-1,0 1 1,0 0-1,-1 0 1,1-1-1,0 1 1,-1-1-1,1 1 1,-1-1-1,1 0 1,-1 1 0,0-1-1,0 0 1,0 0-1,0 0 1,0 0-1,1-4 1,-26 5 54,19 3-56,-1 0 1,1 0 0,0 0 0,0 0 0,1 1-1,-1 0 1,0 0 0,1 0 0,0 1 0,0-1-1,0 1 1,0 0 0,-6 8 0,0 1 109,0 1 1,1 0 0,-10 20 0,18-31-105,-1 0 1,1 0 0,-1 0 0,1 0 0,0 0 0,0 0 0,0 0 0,1 0 0,-1 0 0,1 0 0,-1 0 0,1 1 0,0-1 0,0 0 0,1 0 0,-1 0 0,2 5 0,-1-6-66,1 0 1,-1 0-1,1-1 1,0 1-1,0 0 0,-1-1 1,1 0-1,0 1 1,0-1-1,1 0 0,-1 0 1,0 0-1,0-1 1,0 1-1,1 0 0,-1-1 1,0 1-1,1-1 1,-1 0-1,0 0 0,1 0 1,-1 0-1,4-1 1,4 1-823,0-1-1,-1-1 1,1 0 0,-1 0 0,0-1 0,0 0 0,1 0 0,-2-1 0,1 0 0,12-9 0,17-10-6094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3.900"/>
    </inkml:context>
    <inkml:brush xml:id="br0">
      <inkml:brushProperty name="width" value="0.025" units="cm"/>
      <inkml:brushProperty name="height" value="0.025" units="cm"/>
    </inkml:brush>
  </inkml:definitions>
  <inkml:trace contextRef="#ctx0" brushRef="#br0">193 111 12332,'0'0'7671,"-11"0"-6934,0 3-496,0-1 0,0 1 0,0 1 0,1 0 0,-1 0 0,1 1 0,0 1 0,0-1 0,0 2 0,1-1 0,0 1 0,0 1 0,-11 12-1,17-17-127,0 1-1,0-1 1,1 0-1,-1 1 0,1 0 1,0-1-1,0 1 0,0 0 1,1 0-1,-1 0 1,1 0-1,0 0 0,-1 9 1,2-12-92,0 1 1,1 0 0,-1 0 0,0-1 0,1 1 0,0-1 0,-1 1-1,1 0 1,0-1 0,0 1 0,0-1 0,0 0 0,0 1-1,0-1 1,0 0 0,0 0 0,1 1 0,-1-1 0,0 0 0,1 0-1,-1 0 1,1-1 0,-1 1 0,1 0 0,-1 0 0,1-1-1,0 1 1,-1-1 0,1 0 0,0 1 0,-1-1 0,1 0-1,0 0 1,0 0 0,2-1 0,8 2 39,0-2 0,0 0 0,0 0 0,0-2 0,0 1 0,0-1 1,-1-1-1,0 0 0,0 0 0,0-1 0,0-1 0,-1 0 0,1 0 0,14-13 0,-5 3 157,-1-1-1,-1-1 0,-1-1 1,0 0-1,27-42 1,-41 57-108,0-1 0,0 0 0,-1 0 0,1 0 1,-1 0-1,0 0 0,0-1 0,-1 1 0,1-1 0,0-8 1,-2 13-106,0 1 1,0-1 0,-1 1 0,1-1-1,0 1 1,0-1 0,0 1 0,0-1-1,-1 1 1,1-1 0,0 1 0,0-1-1,-1 1 1,1-1 0,0 1 0,-1 0-1,1-1 1,-1 1 0,1 0 0,0-1-1,-1 1 1,1 0 0,-1 0 0,1-1-1,-1 1 1,1 0 0,-1 0 0,1 0-1,-1 0 1,1-1 0,-1 1 0,1 0-1,-1 0 1,1 0 0,-1 0-1,1 0 1,-1 0 0,1 1 0,-1-1-1,1 0 1,-1 0 0,1 0 0,-1 0-1,1 0 1,-1 1 0,1-1 0,-1 1-1,-26 12-168,22-7 167,-1 0 0,1 0 0,1 0 0,-1 0-1,1 1 1,0-1 0,0 1 0,1 0 0,0 1 0,0-1 0,1 0 0,0 1 0,0-1 0,1 1 0,0 0 0,0 14 0,1-17-136,0 0 0,0-1 0,1 1 0,0 0 0,0 0 0,0-1 0,1 1 1,0-1-1,-1 1 0,1-1 0,1 0 0,3 6 0,-4-7-249,1 0 0,0 0 0,0 0 0,0-1 0,0 1 0,0-1 0,1 0 0,-1 0 0,1 0 0,-1 0 0,1-1 0,0 1 0,-1-1 0,1 0 0,0 0 0,7 1 0,27-1-6362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0.948"/>
    </inkml:context>
    <inkml:brush xml:id="br0">
      <inkml:brushProperty name="width" value="0.025" units="cm"/>
      <inkml:brushProperty name="height" value="0.025" units="cm"/>
    </inkml:brush>
  </inkml:definitions>
  <inkml:trace contextRef="#ctx0" brushRef="#br0">128 1 16752,'0'0'3929,"2"8"-3502,8 32 399,-2 1 0,-2 0-1,-2 1 1,-1 51 0,5 47 330,-4-102-1078,1 0 1,13 41-1,-18-78-25,-1-17 65,-5 1-521,1 1 0,-2-1 0,0 1 1,-1 1-1,0-1 0,-1 2 1,-12-15-1,7 9 32,-93-110-77,106 128 494,1 0-1,0 0 1,0-1 0,0 1 0,0 0 0,-1 0 0,1 0 0,0 0 0,0-1 0,0 1 0,0 0 0,0 0 0,0 0 0,0-1 0,-1 1 0,1 0 0,0 0 0,0-1 0,0 1 0,0 0 0,0 0 0,0 0 0,0-1 0,0 1 0,0 0 0,0 0 0,0-1 0,0 1 0,0 0 0,1 0 0,-1 0 0,0-1 0,0 1 0,0 0 0,0 0-1,0 0 1,0-1 0,0 1 0,1 0 0,-1 0 0,0 0 0,0 0 0,1-1 0,14-4 639,26 0-668,-34 5 221,97-4-878,-34 3-4262,-68 1 4556,37 0-5841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1.455"/>
    </inkml:context>
    <inkml:brush xml:id="br0">
      <inkml:brushProperty name="width" value="0.025" units="cm"/>
      <inkml:brushProperty name="height" value="0.025" units="cm"/>
    </inkml:brush>
  </inkml:definitions>
  <inkml:trace contextRef="#ctx0" brushRef="#br0">189 35 10954,'0'0'6657,"-11"-6"-5103,-35-18-545,44 23-949,-1 0 0,1 0 0,0 1 1,-1-1-1,1 1 0,-1-1 0,1 1 1,-1 0-1,1 0 0,-1 0 0,1 0 0,-1 1 1,1-1-1,-1 1 0,1-1 0,0 1 1,-1 0-1,1 0 0,0 0 0,-1 0 0,1 0 1,0 1-1,0-1 0,0 1 0,0-1 0,0 1 1,1 0-1,-4 3 0,-1 3 138,0 0-1,1 0 0,0 0 1,0 1-1,-4 9 1,4-4 386,-1 1 1,1-1-1,-3 20 1,7-30-487,1 0 0,-1 0 0,1 0 0,0 1 0,0-1 0,0 0 0,2 8 0,-1-11-85,-1 0 0,0 0 0,1 1 0,-1-1 0,1 0 0,0 0 1,-1 0-1,1 0 0,0 0 0,0 0 0,0 0 0,-1 0 0,1 0 0,0 0 0,0 0 0,1 0 0,-1-1 0,0 1 0,0 0 0,0-1 0,0 1 0,0-1 0,1 0 0,1 1 0,3 0 50,0 0 0,1 0 0,-1-1-1,0 0 1,1-1 0,-1 1 0,0-1 0,0 0-1,1-1 1,-1 1 0,0-1 0,0-1 0,0 1-1,-1-1 1,9-4 0,4-6-16,1 0 0,31-30 0,-48 41-40,-2 1-11,1 1-1,-1-1 1,1 1-1,-1-1 1,1 1-1,-1 0 1,1-1-1,-1 1 1,1 0-1,0-1 1,-1 1-1,1 0 1,0 0-1,-1 0 1,1-1-1,0 1 1,-1 0-1,1 0 1,0 0-1,-1 0 1,1 0-1,0 0 1,-1 0-1,1 1 1,0-1-1,-1 0 1,1 0-1,-1 0 1,1 1-1,0-1 1,-1 0-1,1 1 1,-1-1-1,1 0 1,-1 1-1,1-1 1,-1 1-1,1-1 1,-1 1-1,1-1 1,-1 1-1,1-1 1,-1 1-1,0 0 1,1-1-1,-1 1 1,0-1-1,0 1 1,0 0-1,1-1 1,-1 1-1,0 0 1,0-1-1,0 1 1,0 0-1,0 1 1,9 53 91,-7-38-19,8 21 325,-10-37-356,1 0-1,-1 0 1,1 0 0,0 1 0,-1-1 0,1 0 0,0 0-1,0 0 1,-1 0 0,1 0 0,0 0 0,0 0 0,0-1-1,0 1 1,0 0 0,0 0 0,1-1 0,-1 1 0,0-1-1,0 1 1,0-1 0,1 1 0,-1-1 0,0 0 0,2 1-1,-2-2 21,0 1-1,1-1 1,-1 1-1,0-1 1,0 1-1,0-1 0,0 0 1,0 0-1,0 0 1,0 1-1,0-1 1,0 0-1,0 0 0,0 0 1,-1 0-1,1 0 1,0-1-1,-1 1 1,1 0-1,0-2 0,11-27 163,-12 30-208,3-15 84,0 1-1,-1-1 1,0 0 0,-2 0-1,1 0 1,-4-27 0,0-14-1399,12 54-4423,28 4-445,-11 2 279,8-2-1944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2.461"/>
    </inkml:context>
    <inkml:brush xml:id="br0">
      <inkml:brushProperty name="width" value="0.025" units="cm"/>
      <inkml:brushProperty name="height" value="0.025" units="cm"/>
    </inkml:brush>
  </inkml:definitions>
  <inkml:trace contextRef="#ctx0" brushRef="#br0">129 212 13453,'0'0'6342,"-8"-4"-4468,4 2-1773,2 1-52,0-1 0,0 0 0,0 1-1,-1 0 1,1-1 0,0 1 0,-1 0 0,1 0-1,-1 1 1,0-1 0,1 0 0,-1 1-1,0 0 1,1 0 0,-1-1 0,0 1 0,1 1-1,-1-1 1,0 0 0,1 1 0,-1-1-1,1 1 1,-1 0 0,1 0 0,-1 0 0,1 0-1,-1 0 1,1 1 0,0-1 0,0 1-1,0-1 1,0 1 0,0 0 0,0 0-1,-2 2 1,1 1 24,-1 0-1,1 0 1,0 0-1,0 1 0,1-1 1,0 1-1,0 0 1,0 0-1,1 0 1,-1-1-1,1 1 0,1 1 1,-1-1-1,1 7 1,1-9-60,-1 0-1,1-1 1,0 1 0,0 0 0,0-1 0,0 1 0,1-1 0,-1 1 0,1-1 0,0 0 0,0 0 0,0 0 0,0 0 0,1 0-1,-1 0 1,1 0 0,0-1 0,0 0 0,0 1 0,0-1 0,0 0 0,0 0 0,1-1 0,3 3 0,18 6-202,-14-7 97,0 2 0,-1 0 1,1 0-1,-1 1 0,12 8 0,-19-11 83,0 0 1,0 0-1,0 0 0,0 0 0,-1 1 0,1-1 0,-1 1 0,0 0 1,0-1-1,0 1 0,-1 0 0,1 0 0,-1 1 0,0-1 0,0 0 1,-1 0-1,1 0 0,-1 7 0,1 3 221,-1 0 1,-1 0-1,0 0 0,-1 0 0,-5 18 1,6-27-39,-1-1 1,1 1 0,-1-1-1,0 0 1,0 0 0,0 0-1,-1 0 1,0 0 0,1 0-1,-1 0 1,-1-1 0,1 1-1,0-1 1,-1 0 0,0 0-1,1-1 1,-1 1 0,0-1 0,-8 4-1,10-5-135,1-1 1,0 1-1,0-1 0,-1 1 0,1-1 0,0 0 0,0 0 0,-1 0 1,1 1-1,0-1 0,-1 0 0,1 0 0,0-1 0,0 1 1,-1 0-1,1 0 0,0-1 0,0 1 0,-1-1 0,1 1 0,0-1 1,0 1-1,0-1 0,0 0 0,0 1 0,-2-2 0,2 0-43,-1 0-1,1-1 0,-1 1 1,1 0-1,0-1 1,0 1-1,0-1 0,0 0 1,0 1-1,1-1 0,-2-5 1,1-8-384,1 0 0,0 0 0,3-21 0,-3 35 335,1-5-50,0 0 1,1 0-1,0 0 0,0 0 1,0 0-1,1 1 0,0-1 1,0 1-1,0-1 1,1 1-1,0 0 0,1 0 1,-1 1-1,1-1 0,0 1 1,7-5-1,7-4 81,0 0 0,2 2 0,35-16 0,-41 21 47,1 0 0,-1-1 1,0-1-1,-1 0 0,0-1 0,-1 0 0,1-1 0,13-16 0,-26 25-2,1 0 0,-1 0 0,1 0 0,-1 0 0,0-1 0,0 1 0,0-1 0,-1 1 0,1-1 0,0 1 0,-1-1 0,0 1 0,1-1 0,-1 1 0,0-1 0,0 1 0,-1-5 0,1 6-19,-1 0 0,1 0 0,-1 0 0,1 0 0,-1 0 0,1 1 0,-1-1 0,1 0 0,-1 0 0,0 0 0,1 0 0,-1 1 0,0-1 0,0 0 0,0 1 0,0-1 0,0 1 0,0-1 0,0 1 0,1-1 0,-1 1 0,-1 0 1,1-1-1,0 1 0,0 0 0,0 0 0,0 0 0,0-1 0,0 1 0,0 1 0,0-1 0,0 0 0,0 0 0,0 0 0,0 0 0,0 1 0,0-1 0,0 0 0,0 1 0,0-1 0,0 1 0,-1 0 0,-2 1-12,0 0-1,1 1 0,-1-1 1,0 1-1,1 0 0,0 0 0,0 0 1,0 0-1,0 1 0,0-1 1,1 1-1,-1 0 0,1-1 0,0 1 1,0 0-1,1 1 0,-1-1 1,-1 6-1,1 0-8,-1-1 1,1 1-1,1 0 0,0-1 0,0 1 1,1 0-1,2 13 0,-2-21 20,1 0-1,-1 0 0,1 0 1,0 0-1,0-1 1,0 1-1,0 0 0,0 0 1,0 0-1,0-1 0,1 1 1,-1-1-1,0 1 0,1-1 1,0 1-1,-1-1 0,1 0 1,0 0-1,-1 0 1,1 0-1,0 0 0,0 0 1,0 0-1,0-1 0,0 1 1,0-1-1,0 1 0,0-1 1,0 0-1,0 0 0,1 0 1,-1 0-1,3-1 1,1 1 7,1 0 0,-1-1 0,0 0 0,0 0 0,0-1 1,1 0-1,-2 0 0,1 0 0,0-1 0,7-4 1,12-12 144,-2-2 1,0-1 0,-1-1 0,-1 0 0,-1-2-1,-2 0 1,0-1 0,-2-1 0,0-1-1,18-48 1,-31 69-139,0-1 0,-1 0-1,0 0 1,0-1 0,0 1-1,-1 0 1,-1-12 0,-4 16-171,-5 9 69,-5 11-2,6 2 78,1 0 0,0 1-1,2 0 1,1 1 0,0-1 0,1 1-1,1-1 1,1 1 0,1 0 0,0 0-1,2 0 1,0-1 0,1 1-1,10 34 1,-8-44 22,-1 1-1,1 0 0,1-1 1,10 15-1,-14-22-17,0 0 1,0 0-1,0 0 0,1 0 1,-1-1-1,1 1 0,-1-1 1,1 0-1,0 0 0,0 0 1,0 0-1,1 0 0,-1 0 1,0-1-1,1 0 1,-1 1-1,1-1 0,6 0 1,-15-28-899,-6 7 737,-2 2-1,0-1 0,-1 2 0,-1 0 0,0 0 1,-33-25-1,17 14 112,6 5 32,14 14 112,1 0-1,0-1 1,-10-12-1,20 22-62,0-1 0,0 1 0,0-1 0,0 1-1,0 0 1,0-1 0,0 1 0,0 0 0,0-1 0,0 1 0,0 0 0,0-1 0,0 1 0,0-1 0,0 1 0,0 0 0,0-1-1,1 1 1,-1 0 0,0-1 0,0 1 0,0 0 0,1 0 0,-1-1 0,0 1 0,0 0 0,1 0 0,-1-1 0,0 1 0,0 0-1,1 0 1,-1 0 0,0-1 0,1 1 0,-1 0 0,1 0 0,-1 0 0,0 0 0,1 0 0,-1 0 0,0 0 0,1 0-1,-1 0 1,0 0 0,1 0 0,-1 0 0,1 0 0,-1 0 0,0 0 0,1 0 0,-1 0 0,0 0 0,1 1 0,31-2-11,-24 1 155,74 6 234,0-1-848,-29-8-2756,-18-5-2907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4.330"/>
    </inkml:context>
    <inkml:brush xml:id="br0">
      <inkml:brushProperty name="width" value="0.025" units="cm"/>
      <inkml:brushProperty name="height" value="0.025" units="cm"/>
    </inkml:brush>
  </inkml:definitions>
  <inkml:trace contextRef="#ctx0" brushRef="#br0">205 69 9353,'2'-2'650,"0"-1"0,-1 1 0,1-1 0,-1 0 0,0 1 0,0-1-1,0 0 1,0 0 0,-1 0 0,1 0 0,-1 0 0,0 0 0,0 0 0,0 0 0,0-5 0,-1 7-540,0-1-1,0 1 1,0 0 0,0 0 0,0-1-1,-1 1 1,1 0 0,0 0-1,-1 0 1,1 0 0,0 1 0,-1-1-1,1 0 1,-1 0 0,0 1-1,1-1 1,-1 1 0,1 0 0,-1-1-1,0 1 1,1 0 0,-1 0-1,0 0 1,1 0 0,-1 0 0,0 0-1,1 1 1,-3 0 0,-2 0-97,0 0 1,0 1 0,1 0-1,-1 0 1,1 0-1,-1 1 1,1 0 0,0 0-1,0 0 1,0 1 0,0 0-1,1 0 1,-1 0-1,1 0 1,-4 6 0,-3 3 271,0 1 1,1 1 0,-16 29 0,21-33-66,0 0 0,0 1-1,1-1 1,-3 16 0,7-25-211,-1 0 1,0 0-1,1 1 1,-1-1-1,1 0 0,0 0 1,0 0-1,0 0 0,0 0 1,0 0-1,0 1 0,1-1 1,-1 0-1,1 0 1,-1 0-1,1 0 0,0 0 1,0 0-1,0 0 0,0-1 1,0 1-1,0 0 0,0 0 1,1-1-1,-1 1 0,1-1 1,-1 1-1,1-1 1,0 1-1,-1-1 0,4 2 1,5 0-134,0-1 0,0 0 0,0 0 0,0-1 0,1 0 0,-1-1 0,0 0 0,0-1 0,17-3 1,-4 0-1247,-1-2 1,1 0 0,24-12 0,0-3-3841,-6-2-1800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389"/>
    </inkml:context>
    <inkml:brush xml:id="br0">
      <inkml:brushProperty name="width" value="0.05" units="cm"/>
      <inkml:brushProperty name="height" value="0.05" units="cm"/>
    </inkml:brush>
  </inkml:definitions>
  <inkml:trace contextRef="#ctx0" brushRef="#br0">2 212 16283,'-2'-20'1305,"11"0"-1009,11 0-128,14-1 312,6-4-336,9-6 8,6-4-80,6-5-160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5.101"/>
    </inkml:context>
    <inkml:brush xml:id="br0">
      <inkml:brushProperty name="width" value="0.025" units="cm"/>
      <inkml:brushProperty name="height" value="0.025" units="cm"/>
    </inkml:brush>
  </inkml:definitions>
  <inkml:trace contextRef="#ctx0" brushRef="#br0">163 1 9513,'0'0'7095,"-9"4"-5932,-4 2-606,1 2-1,-1 0 1,1 0-1,0 1 1,-12 13-1,17-16-192,0 1-1,1 0 0,-1 0 1,2 0-1,-1 1 0,1 0 0,0 0 1,1 0-1,0 1 0,-6 15 0,10-23-350,0-1 0,0 1 0,-1-1 0,1 1 0,0-1 0,0 0 0,0 1 0,0-1 0,0 1 0,0-1 0,0 1 0,0-1 0,0 1 0,0-1 0,0 1 0,0-1 0,0 0 0,0 1 0,1-1 0,-1 1 0,0-1 0,0 1 0,0-1 0,1 0 0,-1 1 0,0-1 0,1 0 0,-1 1 0,0-1 0,1 0 0,-1 1 0,0-1 0,1 0-1,-1 0 1,0 1 0,1-1 0,-1 0 0,1 0 0,0 1 0,23-5 374,22-19-81,-32 13-295,-1-1 0,0 0-1,0-1 1,-1 0 0,-1-1-1,0 0 1,14-24 0,-32 90 15,6-51 5,1 0-1,-1 1 0,1-1 0,0 0 1,0 0-1,-1 0 0,2 0 1,-1 1-1,0-1 0,0 0 0,1 0 1,-1 0-1,1 0 0,0 0 1,-1 0-1,1 0 0,0 0 0,0 0 1,0 0-1,1 0 0,-1 0 0,0 0 1,1-1-1,2 4 0,1-4-1,-1 1 1,1-1-1,0 0 0,-1 0 0,1 0 1,0-1-1,0 0 0,-1 0 0,1 0 0,8-1 1,-1-1-71,0-1 0,0 0 0,-1 0-1,1-2 1,-1 1 0,0-1 0,0-1 0,18-11 0,15-8-96,-45 29 155,0 1 1,0-1 0,-1 1-1,1-1 1,-1 0 0,0 0-1,-4 6 1,3-5 23,0 1-1,1 0 1,0-1 0,0 1 0,0 0-1,0 0 1,1 0 0,0 0 0,0 0-1,0 8 1,4-13-29,0 0 0,0 0-1,0 0 1,0-1 0,0 1 0,0-1-1,0 0 1,0 0 0,0 0-1,0 0 1,0 0 0,5-2 0,37-15-196,-40 14 131,0 0 1,1 1-1,-1 0 1,1 0 0,0 0-1,0 1 1,-1-1-1,8 1 1,-13 2 50,0 1 1,0 0-1,0 0 1,0 0 0,1-1-1,-1 1 1,0 0-1,1 0 1,0-1 0,-1 1-1,1 0 1,1 2-1,1-3 4,0 0 0,0 0 0,0 0 0,1 0 0,-1 0-1,0-1 1,0 1 0,0-1 0,1 0 0,-1 0 0,0 0-1,0-1 1,0 1 0,1-1 0,-1 1 0,6-4 0,48-20-376,-55 23 334,33-20-377,-27 15 394,1 0-1,0 1 1,0 0 0,0 1 0,1 0 0,18-5 0,-29 37 1010,-6-5-840,0-1-675,6-5-4833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5.823"/>
    </inkml:context>
    <inkml:brush xml:id="br0">
      <inkml:brushProperty name="width" value="0.025" units="cm"/>
      <inkml:brushProperty name="height" value="0.025" units="cm"/>
    </inkml:brush>
  </inkml:definitions>
  <inkml:trace contextRef="#ctx0" brushRef="#br0">4 13 12556,'-1'2'447,"0"0"1,1 1-1,-1-1 1,1 0-1,0 0 1,0 1-1,0-1 1,0 0-1,0 1 1,1-1-1,-1 0 1,0 0-1,1 1 1,0-1-1,0 0 1,-1 0-1,1 0 1,1 0-1,-1 0 1,2 3-1,0-2-154,-1-1 0,1 1 0,0-1 0,0 0 0,1 0 0,-1 0 0,0 0 0,1 0 0,-1-1 0,1 1 0,4 0 0,9 2 55,0-1 0,0-1 0,1-1 1,20 0-1,-25-1-211,0-1 1,1-1 0,-1 1-1,19-7 1,-29 8-110,0-1-1,0 0 1,0 0-1,0 0 1,0 0-1,0 0 1,0-1 0,-1 0-1,1 1 1,0-1-1,-1 0 1,0 0-1,1 0 1,-1 0-1,0-1 1,0 1 0,0-1-1,0 1 1,0-1-1,-1 0 1,1 0-1,-1 0 1,0 0-1,2-3 1,-3 4-24,0 1-1,0 0 1,-1 0 0,1-1-1,0 1 1,0 0-1,-1 0 1,1 0 0,0-1-1,-1 1 1,1 0 0,-1 0-1,0 0 1,1 0-1,-1 0 1,0 0 0,1 0-1,-1 0 1,0 0-1,0 0 1,0 1 0,0-1-1,0 0 1,0 0 0,0 1-1,0-1 1,0 1-1,0-1 1,-1 1 0,1 0-1,0-1 1,0 1 0,0 0-1,-1 0 1,-1-1-1,-51-2-141,45 3 135,-2 1-14,1 0-1,0 1 1,0 0-1,0 1 1,0 0-1,0 0 1,0 1-1,1 0 1,0 1-1,0 0 1,0 1-1,-9 6 1,14-9 6,0 0 0,0 1 1,0-1-1,0 1 0,1-1 0,-1 1 1,1 0-1,0 0 0,0 1 0,0-1 1,1 1-1,0-1 0,-1 1 0,2 0 1,-1 0-1,0 0 0,1 0 0,0 0 1,0 0-1,1 0 0,-1 0 0,1 0 1,0 1-1,1-1 0,-1 0 0,2 6 1,0-8-31,-1 1 0,1-1 0,0 0 0,0-1-1,0 1 1,0 0 0,0 0 0,1-1 0,-1 1 0,1-1 0,0 0 0,0 0 0,0 0 0,0 0 0,0 0 0,0-1 0,0 0 0,0 1 0,1-1 0,-1 0 0,0 0 0,6 0 0,9 2-1541,0 0 1,34-1-1,-49-2 1233,46-2-6548,6-10-6786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6.526"/>
    </inkml:context>
    <inkml:brush xml:id="br0">
      <inkml:brushProperty name="width" value="0.025" units="cm"/>
      <inkml:brushProperty name="height" value="0.025" units="cm"/>
    </inkml:brush>
  </inkml:definitions>
  <inkml:trace contextRef="#ctx0" brushRef="#br0">29 0 16271,'0'0'1500,"0"9"-448,-1 18-29,-1-1-1,-8 40 1,4-37-513,2-1 1,1 1-1,1 32 0,2-59-498,0-1 0,1 0-1,0 1 1,-1-1 0,1 1 0,0-1 0,0 0-1,0 1 1,-1-1 0,1 0 0,1 0 0,-1 0-1,0 0 1,0 0 0,0 0 0,0 0 0,1 0-1,-1 0 1,1-1 0,-1 1 0,0 0 0,1-1-1,-1 1 1,1-1 0,-1 0 0,1 1 0,-1-1-1,1 0 1,0 0 0,1 0 0,61 0 332,-47 0-333,1-1 60,-4 0-53,-1 1 0,1 0 0,-1 1 1,24 5-1,-35-6 44,-1 0 0,1 1 1,0-1-1,-1 1 0,1-1 0,-1 1 0,1 0 0,-1 0 1,1-1-1,-1 1 0,0 0 0,1 0 0,-1 0 1,0 1-1,1-1 0,-1 0 0,0 0 0,0 1 1,0-1-1,0 1 0,-1-1 0,1 1 0,0-1 1,-1 1-1,1-1 0,0 1 0,-1-1 0,0 1 1,1 0-1,-1-1 0,0 1 0,0 0 0,0 0 1,0-1-1,0 1 0,-1 0 0,1-1 0,0 1 1,-1-1-1,1 1 0,-1 0 0,0-1 0,1 1 1,-1-1-1,0 1 0,-1 1 0,-1 1 50,0 0 0,-1 0 0,1 0 0,-1-1 0,1 1-1,-1-1 1,0 0 0,0 0 0,-1-1 0,1 1 0,0-1 0,-7 2 0,-59 22 670,59-23-705,0 0-1,0-1 1,0 0-1,-21 0 1,31-2-205,-1 0-1,0 0 1,0 0 0,1 0-1,-1 0 1,0 0-1,0 0 1,1-1 0,-1 1-1,0-1 1,1 1 0,-1-1-1,0 0 1,1 0 0,-1 1-1,1-1 1,-1 0-1,1 0 1,0-1 0,-1 1-1,1 0 1,0 0 0,0-1-1,0 1 1,0-1 0,0 1-1,0-1 1,0 1-1,0-1 1,1 1 0,-1-1-1,0 0 1,1 1 0,0-1-1,-1 0 1,1 0-1,0-3 1,0 4-171,0-1 0,0 1-1,1-1 1,-1 1 0,1 0 0,-1-1 0,1 1-1,0-1 1,-1 1 0,1 0 0,0 0-1,0-1 1,0 1 0,0 0 0,0 0 0,0 0-1,0 0 1,1 0 0,-1 0 0,0 0-1,0 1 1,1-1 0,2-1 0,37-12-5449,-32 12 3778,22-7-4575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6.890"/>
    </inkml:context>
    <inkml:brush xml:id="br0">
      <inkml:brushProperty name="width" value="0.025" units="cm"/>
      <inkml:brushProperty name="height" value="0.025" units="cm"/>
    </inkml:brush>
  </inkml:definitions>
  <inkml:trace contextRef="#ctx0" brushRef="#br0">152 72 9161,'0'0'7943,"2"-9"-4825,7-29-903,-9 37-2154,1 0 1,-1 0-1,0 0 0,0 0 0,0 1 1,-1-1-1,1 0 0,0 0 0,0 0 0,0 0 1,-1 0-1,1 0 0,0 1 0,-1-1 1,1 0-1,-1 0 0,1 0 0,-1 1 0,1-1 1,-1 0-1,1 1 0,-1-1 0,0 0 0,0 1 1,1-1-1,-1 1 0,0-1 0,0 1 1,1 0-1,-1-1 0,0 1 0,0 0 0,0-1 1,0 1-1,0 0 0,1 0 0,-1 0 1,0 0-1,0 0 0,0 0 0,0 0 0,-1 0 1,-36 3-90,32-1 43,0-1-1,1 2 1,-1-1-1,1 0 1,0 1-1,0 0 0,0 1 1,0-1-1,1 1 1,-1 0-1,1 0 1,0 0-1,0 0 0,0 1 1,1 0-1,-1 0 1,1 0-1,0 0 1,1 0-1,-1 0 0,1 1 1,0 0-1,1-1 1,-1 1-1,1 0 1,-1 7-1,2-12-2,0 0 0,1 0 0,-1 1-1,0-1 1,0 0 0,1 0 0,-1 0 0,0 0 0,1 0-1,-1 0 1,1 0 0,0 0 0,-1 0 0,1 0 0,0 0-1,-1 0 1,1 0 0,0 0 0,0 0 0,0-1 0,0 1-1,0 0 1,0-1 0,0 1 0,1 0 0,2 1 15,0-1 0,0 0 0,0 0 0,0 0 1,1 0-1,-1 0 0,7-1 0,-2 0 7,0 0 0,1-1 0,-1 0 0,0-1 0,0 0 0,13-4 0,-12 1 59,0-1 0,0 0-1,-1 0 1,16-13-1,1-11-1165,-10-2-4429,-16 30 3056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7.376"/>
    </inkml:context>
    <inkml:brush xml:id="br0">
      <inkml:brushProperty name="width" value="0.025" units="cm"/>
      <inkml:brushProperty name="height" value="0.025" units="cm"/>
    </inkml:brush>
  </inkml:definitions>
  <inkml:trace contextRef="#ctx0" brushRef="#br0">227 5 12460,'0'0'13148,"-10"-2"-13004,4 1-92,1 0 1,-1 1-1,1-1 0,-1 1 0,1 0 0,-1 0 0,1 1 0,-1 0 1,1 0-1,0 0 0,-1 1 0,1-1 0,0 1 0,0 0 0,0 1 0,-7 4 1,-11 7 495,-37 27 467,56-39-987,1 1 1,0 0-1,1 0 0,-1 0 0,0 0 0,1 0 0,0 1 0,-1-1 1,1 1-1,1-1 0,-1 1 0,0 0 0,1 0 0,-2 6 0,3-8-22,1 0-1,-1-1 0,0 1 1,1 0-1,-1 0 1,1-1-1,-1 1 0,1-1 1,0 1-1,0 0 0,-1-1 1,1 1-1,0-1 0,1 0 1,-1 1-1,0-1 0,0 0 1,0 0-1,1 1 1,-1-1-1,1 0 0,-1 0 1,1-1-1,-1 1 0,1 0 1,0 0-1,-1-1 0,1 1 1,0-1-1,-1 0 0,1 1 1,0-1-1,0 0 1,2 0-1,69 5-394,-67-5 195,60-4-2918,-59 3 2082,0 0-1,0-1 1,-1 0 0,1-1-1,-1 1 1,1-1 0,7-5 0,12-11-6268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7.750"/>
    </inkml:context>
    <inkml:brush xml:id="br0">
      <inkml:brushProperty name="width" value="0.025" units="cm"/>
      <inkml:brushProperty name="height" value="0.025" units="cm"/>
    </inkml:brush>
  </inkml:definitions>
  <inkml:trace contextRef="#ctx0" brushRef="#br0">129 0 13036,'0'0'2589,"-4"11"91,-38 84 1658,-13 31-930,49-110-3180,1 0 0,0 1 0,1-1-1,1 1 1,-1 31 0,4-47-215,0 0 0,0 0 0,0 0 0,0 0 0,0 1-1,0-1 1,0 0 0,0 0 0,1 0 0,-1 0 0,0 0 0,1 0 0,-1 0 0,1 0 0,-1 0 0,1 0 0,0 0-1,-1 0 1,1 0 0,0 0 0,0 0 0,-1 0 0,1-1 0,0 1 0,0 0 0,0-1 0,0 1 0,0 0 0,0-1-1,2 1 1,0 0 29,0-1-1,0 0 1,1 0-1,-1 0 1,0 0-1,0-1 1,0 1-1,0-1 1,1 1-1,-1-1 1,3-2-1,6-1 24,-1-2 0,0 1-1,0-1 1,0-1 0,10-8-1,5-11 48,-1-2-1,-2 0 0,34-52 1,-33 45-61,-21 31-678,2-4 1944,-12 20-21375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8.095"/>
    </inkml:context>
    <inkml:brush xml:id="br0">
      <inkml:brushProperty name="width" value="0.025" units="cm"/>
      <inkml:brushProperty name="height" value="0.025" units="cm"/>
    </inkml:brush>
  </inkml:definitions>
  <inkml:trace contextRef="#ctx0" brushRef="#br0">1 0 17072,'0'0'8937,"12"53"-8105,8-42-575,0-2-161,5-1-353,4-4-2241,-4-4-2627,-1 0-7591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8.678"/>
    </inkml:context>
    <inkml:brush xml:id="br0">
      <inkml:brushProperty name="width" value="0.025" units="cm"/>
      <inkml:brushProperty name="height" value="0.025" units="cm"/>
    </inkml:brush>
  </inkml:definitions>
  <inkml:trace contextRef="#ctx0" brushRef="#br0">4 0 11403,'0'0'10853,"0"10"-10095,-3 140 2680,3-149-3419,0 1 1,0-1 0,0 0 0,0 1 0,0-1-1,1 1 1,-1-1 0,1 0 0,-1 1 0,1-1-1,-1 0 1,1 0 0,0 1 0,-1-1 0,1 0-1,0 0 1,0 0 0,0 0 0,0 0 0,0 0-1,0 0 1,0 0 0,3 1 0,-1 0 46,1-1 0,-1 0 0,1 0 0,-1 0 0,1 0 1,0 0-1,-1-1 0,1 0 0,5 0 0,0 0 17,-1-1 0,1 0 0,0 0-1,-1-1 1,1 0 0,-1-1 0,16-6 0,-9-1-42,1-1 0,22-20 0,5-4 7,-42 35-48,-1-1 0,0 1 1,0 0-1,0 0 0,1 0 1,-1 0-1,0 0 1,0 0-1,0 0 0,1 0 1,-1 0-1,0 0 1,0 0-1,0 0 0,1 0 1,-1 0-1,0 1 0,0-1 1,0 0-1,1 0 1,-1 0-1,0 0 0,0 0 1,0 0-1,0 0 1,0 1-1,1-1 0,-1 0 1,0 0-1,0 0 0,0 0 1,0 1-1,0-1 1,0 0-1,0 0 0,1 0 1,-1 0-1,0 1 1,0-1-1,0 0 0,0 0 1,0 0-1,0 1 0,0-1 1,0 0-1,0 0 1,0 0-1,0 1 0,3 20 44,-3 30 38,0-44-77,0-6-129,0 0 1,0 0-1,0 0 0,0 0 1,0 0-1,0 0 0,0 0 1,0 0-1,0-1 0,1 1 1,-1 0-1,0 0 0,1 0 1,-1 0-1,0-1 0,1 1 1,-1 0-1,1 0 0,-1-1 1,1 1-1,-1 0 1,1 0-1,0-1 0,-1 1 1,1-1-1,0 1 0,0-1 1,-1 1-1,1-1 0,0 1 1,0-1-1,0 0 0,-1 1 1,3-1-1,-1 0-320,0 0 1,0 0 0,-1-1-1,1 1 1,0-1-1,0 1 1,0-1-1,0 1 1,0-1-1,-1 0 1,1 0-1,0 0 1,-1 0-1,1 0 1,0-1-1,1-1 1,13-14-7036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9.149"/>
    </inkml:context>
    <inkml:brush xml:id="br0">
      <inkml:brushProperty name="width" value="0.025" units="cm"/>
      <inkml:brushProperty name="height" value="0.025" units="cm"/>
    </inkml:brush>
  </inkml:definitions>
  <inkml:trace contextRef="#ctx0" brushRef="#br0">133 0 11723,'0'0'8152,"-1"9"-7010,-5 31 193,-21 67 1,17-73-686,1 0 0,2 0 0,1 1 0,-1 41-1,6-62-814,0-11 56,1 1 1,-1-1-1,1 1 0,0 0 0,0-1 0,1 1 0,-1 0 1,1-1-1,-1 1 0,1-1 0,0 1 0,2 4 0,-2-8-457,-2-13 38,-4-15 476,-1 1 0,-10-28 0,-9-41 0,13 54 1397,12 41-592,10 7-118,11 6-284,0-1 1,0-1-1,28 9 0,14-6-2340,-55-12 492,0-1 0,1 0 0,-1 0 0,1-1 0,10-2 0,5-5-4771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9.512"/>
    </inkml:context>
    <inkml:brush xml:id="br0">
      <inkml:brushProperty name="width" value="0.025" units="cm"/>
      <inkml:brushProperty name="height" value="0.025" units="cm"/>
    </inkml:brush>
  </inkml:definitions>
  <inkml:trace contextRef="#ctx0" brushRef="#br0">135 0 11018,'0'0'3994,"-11"7"-920,8-5-2906,-12 7 1113,0 0-1,0 2 0,-25 22 0,36-29-980,0 0-1,1 1 0,-1-1 0,1 1 0,0 0 0,0 0 0,0 0 0,-2 8 0,4-10-218,0-1 1,0 1-1,1 0 0,0 0 0,-1 0 0,1-1 1,0 1-1,0 0 0,1 0 0,-1 0 0,0-1 1,1 1-1,0 0 0,0 0 0,0-1 0,0 1 1,0-1-1,2 5 0,-1-5-24,0 1 0,0-1 0,0 0 0,1 1-1,-1-1 1,0 0 0,1 0 0,-1 0 0,1-1 0,0 1 0,0-1 0,-1 1-1,1-1 1,0 0 0,0 0 0,0 0 0,0-1 0,0 1 0,1-1-1,-1 0 1,0 1 0,0-1 0,0-1 0,0 1 0,0 0 0,0-1-1,0 0 1,4-1 0,-3 1-35,0 0-1,-1 0 0,1 0 1,0-1-1,-1 0 0,1 1 1,-1-1-1,0-1 1,1 1-1,-1 0 0,0-1 1,-1 0-1,1 1 0,0-1 1,-1 0-1,1-1 1,-1 1-1,0 0 0,0-1 1,-1 1-1,4-7 0,-5 6-59,1 1 0,-1-1 0,1 1 0,-1-1 0,0 1-1,0 0 1,-1-1 0,1 1 0,-1-1 0,1 1 0,-1 0-1,0-1 1,0 1 0,-1 0 0,1 0 0,-1 0 0,1 0 0,-1 0-1,0 0 1,0 0 0,0 1 0,-5-5 0,5 5-798,-1 0-1,1 1 1,0-1 0,-1 1 0,1 0 0,-1 0 0,0 0-1,1 0 1,-1 0 0,0 0 0,-5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841"/>
    </inkml:context>
    <inkml:brush xml:id="br0">
      <inkml:brushProperty name="width" value="0.05" units="cm"/>
      <inkml:brushProperty name="height" value="0.05" units="cm"/>
    </inkml:brush>
  </inkml:definitions>
  <inkml:trace contextRef="#ctx0" brushRef="#br0">0 74 14955,'20'34'1224,"6"4"-903,2 2-153,2 7 760,7 5-760,0 4-792,-1-1-969,-5-8 1337,-2-1-200,-12-11-200</inkml:trace>
  <inkml:trace contextRef="#ctx0" brushRef="#br0" timeOffset="1">0 426 17620,'16'-23'1528,"14"-10"-912,10-6-288,18-8 528,8-4-415,12-8-1506,6-4 1265,0 6-192,-4 4-200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0.378"/>
    </inkml:context>
    <inkml:brush xml:id="br0">
      <inkml:brushProperty name="width" value="0.025" units="cm"/>
      <inkml:brushProperty name="height" value="0.025" units="cm"/>
    </inkml:brush>
  </inkml:definitions>
  <inkml:trace contextRef="#ctx0" brushRef="#br0">1 0 14830,'0'0'9454,"2"10"-8947,5 56 657,-3 1 0,-5 67-1,0-47-164,12-107-33,-3-17-1133,-2 0 1,-1-1-1,-1-38 0,-2 81 113,0-1 0,1 1 1,-1-1-1,1 0 0,0 0 0,0 0 0,0-1 1,1 1-1,-1-1 0,1 1 0,0-1 0,7 4 1,-5-2 89,0-1 0,1 0 0,0 0 0,-1-1 0,1 0 0,0 0 0,1 0 1,-1-1-1,0 0 0,1-1 0,-1 1 0,1-1 0,0-1 0,-1 0 0,1 0 1,0 0-1,-1-1 0,1 0 0,-1 0 0,1-1 0,-1 0 0,0 0 0,0-1 1,0 0-1,0 0 0,0-1 0,0 0 0,-1 0 0,0 0 0,0-1 0,0 0 0,0 0 1,-1-1-1,0 0 0,0 1 0,0-2 0,-1 1 0,0 0 0,0-1 0,-1 0 1,0 0-1,0 0 0,0 0 0,-1 0 0,0-1 0,1-8 0,-2 14-44,-1 1 0,0-1 1,1 1-1,-1-1 0,0 1 0,1-1 0,-1 1 0,0-1 0,0 1 0,0-1 0,0 1 0,-1-1 0,1 1 1,0-1-1,-1 1 0,1-1 0,-1 1 0,1-1 0,-1 1 0,0 0 0,1-1 0,-1 1 0,0 0 0,0-1 1,0 1-1,0 0 0,0 0 0,-2-1 0,1 2-5,1 0 1,-1 0-1,0 0 1,0 1-1,1-1 1,-1 1-1,0-1 1,1 1-1,-1 0 1,0 0-1,1 0 1,-1-1-1,1 2 0,0-1 1,-1 0-1,1 0 1,0 0-1,-1 0 1,1 1-1,0-1 1,0 1-1,0-1 1,0 1-1,1-1 1,-2 3-1,-5 7 8,0 0-1,1 1 1,0-1 0,1 2-1,0-1 1,1 0 0,0 1-1,1 0 1,1 0 0,0 0-1,0 0 1,2 1 0,0 22-1,1-33 11,0 0 1,0 0-1,0 0 0,1 0 0,-1 0 0,0 0 0,1 0 0,0-1 0,0 1 0,0-1 0,0 1 0,0-1 0,0 0 1,1 0-1,-1 0 0,1 0 0,-1 0 0,1-1 0,0 1 0,0-1 0,0 0 0,0 1 0,0-1 0,0-1 1,0 1-1,0 0 0,0-1 0,6 1 0,-3 0 11,-1-1-1,1 0 1,0 0 0,0 0 0,0-1 0,0 0-1,0 0 1,-1 0 0,1-1 0,0 0 0,-1 0-1,1 0 1,-1-1 0,7-4 0,-3 0 20,-1 0-1,-1-1 1,0 0 0,0 0 0,8-13 0,-13 19-27,0-1 1,0 0-1,-1 1 1,1-1-1,-1 0 1,1 0-1,-1 0 1,0 0-1,0 0 0,-1 0 1,1 0-1,-1 0 1,1-1-1,-1 1 1,0 0-1,0 0 0,-1 0 1,1 0-1,0-1 1,-1 1-1,0 0 1,-1-4-1,1 6-13,0 0 0,0 0 0,0 0 0,0 0 0,0 1 0,0-1 1,0 0-1,0 0 0,0 1 0,0-1 0,0 1 0,0-1 0,-1 1 0,1 0 0,0-1 0,0 1 0,0 0 0,-1 0 0,1 0 0,0 0 0,0 0 0,-1 0 0,1 0 1,0 0-1,0 1 0,-1-1 0,1 0 0,0 1 0,-2 0 0,1 0-12,-1-1-1,0 1 1,1 1-1,-1-1 1,1 0 0,0 1-1,-1-1 1,1 1 0,0 0-1,0 0 1,0-1-1,-2 4 1,2-3-15,1 0 0,-1 0 0,1 0 0,0 0 0,-1 1 0,1-1 0,0 0 0,1 1 0,-1-1 0,0 1 0,1-1 0,-1 1 0,1-1 0,0 1-1,0-1 1,0 1 0,0-1 0,0 1 0,1 0 0,-1-1 0,1 1 0,-1-1 0,1 0 0,0 1 0,0-1 0,0 0 0,1 1 0,-1-1 0,0 0 0,1 0 0,-1 0 0,1 0 0,0 0 0,3 3 0,0-2-425,-1 0-1,1 0 1,0 0 0,0 0 0,0-1 0,9 3 0,35 5-6374,-6-9-2085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1.056"/>
    </inkml:context>
    <inkml:brush xml:id="br0">
      <inkml:brushProperty name="width" value="0.025" units="cm"/>
      <inkml:brushProperty name="height" value="0.025" units="cm"/>
    </inkml:brush>
  </inkml:definitions>
  <inkml:trace contextRef="#ctx0" brushRef="#br0">171 1 12107,'0'0'10501,"-5"11"-9732,-5 16-167,1 1 1,1 1-1,2-1 1,0 1-1,-1 40 1,1 163 1478,6-208-2129,0-23 123,-4-16 43,0 0 0,-1 0 0,0 1 0,-1 0 0,-15-25 0,-3-8-111,-19-63-226,42 109 218,1 1-1,0 0 1,0-1 0,0 1 0,0 0-1,-1-1 1,1 1 0,0-1 0,0 1-1,0 0 1,0-1 0,0 1-1,0-1 1,0 1 0,0 0 0,0-1-1,0 1 1,1-1 0,-1 1-1,0 0 1,0-1 0,0 1 0,0 0-1,1-1 1,-1 1 0,0-1 0,0 1-1,1 0 1,-1 0 0,0-1-1,0 1 1,1 0 0,-1 0 0,0-1-1,1 1 1,-1 0 0,0 0-1,1-1 1,20 2-115,33 16-110,-44-13 207,14 3-707,1-1-1,0-1 1,1-2 0,34 2 0,49-4-8896,-64-2 2653,-19 1 1209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1.466"/>
    </inkml:context>
    <inkml:brush xml:id="br0">
      <inkml:brushProperty name="width" value="0.025" units="cm"/>
      <inkml:brushProperty name="height" value="0.025" units="cm"/>
    </inkml:brush>
  </inkml:definitions>
  <inkml:trace contextRef="#ctx0" brushRef="#br0">109 81 2306,'1'-1'487,"1"0"0,-1 0 0,0 0-1,0-1 1,0 1 0,0 0 0,0 0-1,0-1 1,0 1 0,0 0 0,-1-1 0,1 1-1,0-1 1,-1 1 0,1-1 0,-1 0-1,0 1 1,0-1 0,1 1 0,-1-1 0,0 0-1,0 1 1,0-1 0,-1 1 0,1-1 0,0 0-1,-1 1 1,1-1 0,-1 1 0,1-1-1,-1 1 1,1-1 0,-1 1 0,-2-3 0,2 3-248,0 0 0,0 0 0,-1 0 1,1 0-1,0 0 0,0 0 1,-1 1-1,1-1 0,-1 0 1,1 1-1,-1-1 0,1 1 0,-1 0 1,1-1-1,-3 1 0,2 0-227,-1 0 0,1 0-1,-1 0 1,1 1-1,0-1 1,-1 1 0,1-1-1,0 1 1,-1 0 0,1 0-1,0 0 1,-3 1-1,0 2 166,0 0-1,1 0 1,-1 0-1,1 1 0,0 0 1,0-1-1,1 1 1,-1 0-1,1 1 0,0-1 1,1 1-1,-1-1 0,1 1 1,0 0-1,0 0 1,1 0-1,0 0 0,0 0 1,0 0-1,1 0 1,0 0-1,0 1 0,1 6 1,0-12-125,-1 0 1,1 0-1,-1 0 1,1 0 0,0 0-1,0 0 1,0 0-1,0 0 1,0 0 0,0 0-1,0 0 1,0 0-1,0-1 1,0 1-1,0 0 1,0-1 0,1 1-1,-1-1 1,0 1-1,0-1 1,1 0-1,-1 1 1,0-1 0,0 0-1,1 0 1,-1 0-1,0 0 1,1 0 0,-1 0-1,0-1 1,1 1-1,-1 0 1,0-1-1,0 1 1,2-1 0,2 0 26,-1 0 0,1-1 0,-1 1 0,1-1 0,-1 0 0,1 0 1,-1 0-1,5-5 0,-4 3-114,0-1 0,-1 0 0,0 0 0,0-1 0,-1 1-1,1-1 1,-1 0 0,0 0 0,-1 0 0,1 0 0,1-8 0,-3 10-339,-1-1 0,1 0 1,-1 1-1,1-1 0,-1 0 0,-1 1 1,1-1-1,-1 0 0,1 1 0,-3-7 1,2 9 11,1 1 0,-1 0 0,0-1 0,0 1 1,0 0-1,0-1 0,0 1 0,0 0 0,0 0 0,0 0 1,0 0-1,0 0 0,-1 0 0,1 0 0,-2-1 1,-5-3-4805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1.811"/>
    </inkml:context>
    <inkml:brush xml:id="br0">
      <inkml:brushProperty name="width" value="0.025" units="cm"/>
      <inkml:brushProperty name="height" value="0.025" units="cm"/>
    </inkml:brush>
  </inkml:definitions>
  <inkml:trace contextRef="#ctx0" brushRef="#br0">211 52 15855,'0'0'8018,"-2"-8"-5754,1 6-2203,0-1 1,0 1 0,0 0-1,0-1 1,0 1 0,-1 0-1,1-1 1,-1 1-1,1 0 1,-1 0 0,0 0-1,0 0 1,0 1 0,0-1-1,0 0 1,0 1 0,-1 0-1,-2-2 1,1 2-52,1 0 1,-1 0 0,1 0-1,-1 1 1,0-1-1,0 1 1,1 0-1,-1 0 1,0 1-1,1-1 1,-1 1 0,0-1-1,1 1 1,-1 0-1,1 1 1,-6 1-1,1 1-1,0 0-1,1 1 0,-1-1 0,1 1 0,0 1 1,0 0-1,0 0 0,-6 8 0,9-10 0,0 0-1,1 1 1,0 0-1,0-1 1,0 1 0,0 0-1,1 1 1,0-1-1,0 0 1,0 0-1,1 1 1,0-1-1,0 1 1,-1 6-1,2-11-10,1 1 0,-1-1 0,0 0-1,0 0 1,0 1 0,1-1 0,-1 0 0,1 0-1,-1 0 1,1 0 0,-1 1 0,1-1-1,0 0 1,-1 0 0,1 0 0,0 0 0,0 0-1,0-1 1,0 1 0,0 0 0,0 0 0,2 1-1,33 9-697,42-11-3499,-74 0 3709,30-6-3775,2-8-2369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2.142"/>
    </inkml:context>
    <inkml:brush xml:id="br0">
      <inkml:brushProperty name="width" value="0.025" units="cm"/>
      <inkml:brushProperty name="height" value="0.025" units="cm"/>
    </inkml:brush>
  </inkml:definitions>
  <inkml:trace contextRef="#ctx0" brushRef="#br0">114 0 10442,'0'0'7175,"-9"2"-5761,3 0-1112,0 0-1,0 1 0,1-1 0,-1 1 1,1 0-1,0 0 0,-1 1 1,2-1-1,-1 1 0,0 0 0,1 1 1,0-1-1,0 1 0,0 0 0,0 0 1,1 0-1,0 0 0,0 1 0,0-1 1,1 1-1,-1 0 0,-1 9 1,3-14-263,1 1 1,-1 0 0,0-1-1,1 1 1,-1 0 0,1 0-1,0-1 1,0 1 0,-1 0 0,1 0-1,0-1 1,1 1 0,-1 0-1,0 0 1,0-1 0,1 1-1,-1 0 1,1-1 0,-1 1-1,1 0 1,0-1 0,0 1 0,0-1-1,0 1 1,0-1 0,0 0-1,0 1 1,0-1 0,0 0-1,1 0 1,-1 1 0,0-1-1,1 0 1,-1 0 0,1-1 0,-1 1-1,1 0 1,0 0 0,-1-1-1,1 1 1,0-1 0,-1 0-1,1 1 1,0-1 0,0 0-1,0 0 1,-1 0 0,1 0 0,3-1-1,4 1 19,0-1 1,0 0-1,0-1 0,0 0 1,0-1-1,-1 1 0,1-2 0,14-6 1,-11 3-36,0-1 0,0 0 0,-1 0 1,0-1-1,0-1 0,-1 0 1,-1 0-1,1-1 0,-1 0 1,7-13-1,-17 22-67,-6 11 30,-11 19 13,16-21 9,-1 0 0,1 0 0,0 0 0,0 0 0,1 1 0,0-1 0,1 1 0,-1-1 0,1 0 0,1 1 0,1 9 0,-1-15-2,-1-1 0,1 0 0,0 1 0,1-1 0,-1 0 0,0 0 0,0 1 0,0-1 0,1 0 0,-1 0 0,1-1 0,-1 1 0,1 0 0,-1 0 0,1-1 0,-1 1 0,1 0 0,-1-1 0,1 0 0,0 1 0,-1-1 0,1 0 0,0 0 0,0 0 0,-1 0 0,1 0 0,0-1 0,-1 1 0,1 0 0,-1-1-1,3 0 1,3 0 5,-1 0-1,1-1 0,0 0 0,-1-1 0,0 1 0,10-6 0,-15 7-69,31-26-597,-32 26 302,1 0 0,0 0 1,0 0-1,-1-1 0,1 1 0,-1 0 0,1 0 0,-1-1 0,1 1 1,-1 0-1,0-1 0,0 1 0,1 0 0,-1-1 0,0 1 0,0-1 1,-1-1-1,-2 0-4472,-8 3-2167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2.504"/>
    </inkml:context>
    <inkml:brush xml:id="br0">
      <inkml:brushProperty name="width" value="0.025" units="cm"/>
      <inkml:brushProperty name="height" value="0.025" units="cm"/>
    </inkml:brush>
  </inkml:definitions>
  <inkml:trace contextRef="#ctx0" brushRef="#br0">267 61 15887,'0'0'4778,"6"-8"-2493,17-27-828,-23 34-1424,0 1 0,1 0 0,-1 0 0,0-1 0,0 1 0,1 0-1,-1-1 1,0 1 0,0 0 0,0-1 0,0 1 0,1-1 0,-1 1 0,0 0 0,0-1 0,0 1 0,0 0-1,0-1 1,0 1 0,0-1 0,0 1 0,0 0 0,0-1 0,0 1 0,0-1 0,-1 1 0,1 0-1,0-1 1,0 1 0,0 0 0,0-1 0,-1 1 0,1 0 0,0-1 0,0 1 0,-1 0 0,1-1 0,0 1-1,0 0 1,-1 0 0,1-1 0,0 1 0,-1 0 0,1 0 0,0 0 0,-1 0 0,1-1 0,0 1 0,-1 0-1,1 0 1,-1 0 0,-22-1 315,18 1-245,-8 2-44,0 0-1,0 1 0,0 0 1,1 1-1,-1 1 1,1 0-1,0 0 0,0 1 1,0 1-1,1 0 1,0 0-1,1 2 0,-1-1 1,1 1-1,1 0 1,-15 19-1,23-27-47,0 0 0,0 0-1,1 0 1,-1 0 0,0 0 0,0 0 0,1 0-1,-1 0 1,0 1 0,1-1 0,-1 0-1,1 1 1,0-1 0,-1 0 0,1 1-1,0-1 1,0 0 0,0 1 0,0-1 0,0 1-1,0-1 1,0 0 0,0 1 0,1 1-1,0-2 2,0 0 0,0 0 0,0 0 0,0 0 0,1 0 0,-1 0 0,0-1 0,0 1 0,1 0 0,-1-1-1,0 1 1,1-1 0,-1 1 0,1-1 0,-1 1 0,1-1 0,-1 0 0,3 0 0,11 1 11,0-1 1,0-1 0,21-3-1,-29 3-63,17-3-23,-17 2 46,1 0 0,-1 1 0,0 0-1,1 1 1,-1-1 0,1 1 0,-1 1-1,1-1 1,7 3 0,-14-3 40,-1 1 1,1-1-1,0 1 1,0 0-1,-1-1 0,1 1 1,0 0-1,-1-1 0,1 1 1,0 0-1,-1 0 1,1 0-1,-1 0 0,0 0 1,1-1-1,-1 1 0,0 0 1,1 0-1,-1 0 1,0 0-1,0 0 0,0 0 1,0 0-1,0 0 0,0 0 1,0 0-1,0 0 1,0 0-1,-1 0 0,1 0 1,0 0-1,0 0 0,-1 0 1,0 1-1,-17 30 1140,8-24-921,0-1-1,0 1 1,-1-2 0,0 1 0,0-2 0,0 1 0,-17 4 0,20-7-293,-1 0 1,0-1-1,1 0 1,-1-1-1,0 1 1,0-2-1,0 1 1,1-1-1,-1-1 1,0 0-1,-11-2 1,18 2-168,0 1 0,0-1 1,0 0-1,1 0 0,-1 0 1,0 0-1,1 0 0,-1 0 1,1 0-1,-1-1 0,1 1 1,0-1-1,-2-1 0,-7-24-8137,9 6-2717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3.010"/>
    </inkml:context>
    <inkml:brush xml:id="br0">
      <inkml:brushProperty name="width" value="0.025" units="cm"/>
      <inkml:brushProperty name="height" value="0.025" units="cm"/>
    </inkml:brush>
  </inkml:definitions>
  <inkml:trace contextRef="#ctx0" brushRef="#br0">2 1 17296,'0'0'7303,"6"71"-6150,-6-36-192,-2 4-448,-2-1-257,4-1-160,-2-1-64,2-2 0,0 1 0,0-4-192,0-3-1538,0-3-2081,0-7-3332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3.388"/>
    </inkml:context>
    <inkml:brush xml:id="br0">
      <inkml:brushProperty name="width" value="0.025" units="cm"/>
      <inkml:brushProperty name="height" value="0.025" units="cm"/>
    </inkml:brush>
  </inkml:definitions>
  <inkml:trace contextRef="#ctx0" brushRef="#br0">1 29 17553,'0'0'11306,"12"6"-14124,3-21-1474,-3-4-5766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7:51.185"/>
    </inkml:context>
    <inkml:brush xml:id="br0">
      <inkml:brushProperty name="width" value="0.025" units="cm"/>
      <inkml:brushProperty name="height" value="0.025" units="cm"/>
    </inkml:brush>
  </inkml:definitions>
  <inkml:trace contextRef="#ctx0" brushRef="#br0">4049 418 5189,'-12'-4'961,"-42"-12"-236,-12-6 125,-2 2 1,1 4-1,-104-11 0,-137 2-899,-192-5 13,-5 58 787,0 34-194,482-59-568,-167 25 354,-325 91-1,412-86-167,0 4 0,3 5-1,1 5 1,-146 93 0,186-102 56,1 3-1,-67 63 1,108-88-232,1 1 0,1 1 1,1 0-1,0 0 0,1 2 1,1 0-1,1 0 0,1 1 0,1 0 1,0 1-1,-4 22 0,7-20-7,1-1-1,1 1 1,2 1 0,0-1-1,2 29 1,1-42 5,0 0 1,1-1-1,0 1 1,0 0-1,1-1 1,1 0-1,0 1 1,0-2-1,1 1 1,0 0-1,1-1 1,0 0-1,14 16 1,2-4 7,1-2 1,0 0 0,2-2-1,0-1 1,1 0-1,0-2 1,1-1 0,49 16-1,27 2 29,112 19 0,-162-38-29,185 31-32,416 22 0,249-53 78,-520-12-38,1008 0-13,-1166-7 1,0-9 0,-2-11 0,-1-9 0,-2-10 0,236-82 0,-345 91 9,-2-5 0,153-82 0,-216 98 9,-1-2 1,-1-2-1,-2-1 1,-1-3 0,-1-1-1,-2-2 1,60-77 0,-84 95 44,-1-1 1,-2-1 0,0 0-1,0 0 1,-2-1 0,-1-1-1,-1 0 1,6-29 0,-10 35 29,-1-1-1,-1 0 1,0 0 0,-1 1 0,-1-1 0,-1 0 0,0 1-1,-1-1 1,-1 1 0,-1 0 0,-11-28 0,2 15 16,-2 1 0,-1 0 1,-1 2-1,-1 0 0,-1 0 0,-43-41 1,28 36-103,-2 1 1,-1 2-1,-1 2 1,-50-27-1,8 14-178,-1 4 0,-2 3-1,-2 4 1,-138-29-1,73 31-637,-215-13 0,-160 30-2711,289 14 412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8:18.605"/>
    </inkml:context>
    <inkml:brush xml:id="br0">
      <inkml:brushProperty name="width" value="0.025" units="cm"/>
      <inkml:brushProperty name="height" value="0.025" units="cm"/>
    </inkml:brush>
  </inkml:definitions>
  <inkml:trace contextRef="#ctx0" brushRef="#br0">1 1 3587,'0'0'5632,"7"2"-4948,127 32-464,-50-10-138,97 13 0,404 26 1526,-364-41-792,661 23-165,-111-70 134,119-13-547,2 33-202,-251 4 31,334 24 473,-277 5-362,0-53-106,-382-9-34,524-30 175,-752 63-258,46 1-753,-47 3-3083,-47-1-422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30.134"/>
    </inkml:context>
    <inkml:brush xml:id="br0">
      <inkml:brushProperty name="width" value="0.05" units="cm"/>
      <inkml:brushProperty name="height" value="0.05" units="cm"/>
    </inkml:brush>
  </inkml:definitions>
  <inkml:trace contextRef="#ctx0" brushRef="#br0">1 724 15307,'0'-6'1497,"0"-7"-857,4-7-224,10-12 776,6-5-232,14-11-184,2-5-87,13-8-185,5-1-120,3 1-104,-1 0-64,-4 7-176,-1 4-112,-11 7-464,-4 2-264,-13 7 624,-6 6-97,-6 8-135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6:11.339"/>
    </inkml:context>
    <inkml:brush xml:id="br0">
      <inkml:brushProperty name="width" value="0.05" units="cm"/>
      <inkml:brushProperty name="height" value="0.05" units="cm"/>
    </inkml:brush>
  </inkml:definitions>
  <inkml:trace contextRef="#ctx0" brushRef="#br0">1 4229 11763,'0'1'107,"0"0"1,0 0 0,0-1 0,0 1 0,0 0 0,0 0 0,1 0-1,-1 0 1,0 0 0,1 0 0,-1 0 0,1 0 0,-1 0 0,1-1-1,-1 1 1,1 0 0,-1 0 0,1-1 0,0 1 0,-1 0 0,1-1 0,0 1-1,0 0 1,-1-1 0,1 1 0,0-1 0,1 1 0,1 0 83,0 0 0,1-1 1,-1 1-1,0-1 0,0 0 1,0 1-1,0-2 0,6 1 1,3-2 212,0-1 1,0 0-1,20-8 1,-10 1-183,-2 0 1,0-2-1,34-25 1,51-53 197,-63 52-52,50-34 1,-34 36-179,66-30 0,31-18 24,42-60-194,4-2 0,20 22-14,23-15 4,-7 5 32,-150 88-118,156-109 1,-129 60-4,-72 57 60,1 2-1,2 2 1,86-49 0,12 16 14,-55 27 0,94-58 0,50-64-1,4-4 4,77-7 35,-26 16-32,-230 121-7,0-3-1,91-82 1,-79 58-15,3 3-1,2 3 1,109-63 0,-171 114 18,241-147-21,-176 101 33,84-71 1,-141 105-4,277-230 73,-207 181-32,142-83 1,-201 133-52,47-27 43,98-70 0,-154 97-54,0-1 0,-1-1 0,-1-1-1,-1-1 1,-1 0 0,-1-2 0,0 0-1,19-38 1,-33 55-58,10-16-271,-12 22 297,-1-1 0,1 1 0,-1 0 1,1-1-1,-1 1 0,1 0 0,-1-1 0,1 1 0,0 0 1,-1 0-1,1 0 0,-1-1 0,1 1 0,0 0 0,-1 0 1,1 0-1,-1 0 0,1 0 0,0 0 0,-1 0 0,1 0 1,-1 0-1,1 1 0,0-1 0,-1 0 0,1 0 0,-1 0 1,1 1-1,0-1 0,-1 0 0,1 1 0,-1-1 0,1 0 1,-1 1-1,1 0 0,0 0-26,4-1-310,0-5 135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8:37.723"/>
    </inkml:context>
    <inkml:brush xml:id="br0">
      <inkml:brushProperty name="width" value="0.025" units="cm"/>
      <inkml:brushProperty name="height" value="0.025" units="cm"/>
    </inkml:brush>
  </inkml:definitions>
  <inkml:trace contextRef="#ctx0" brushRef="#br0">0 276 7911,'0'0'1906,"11"6"-1895,-11-6-11,9 5 31,0-1 1,0 1-1,0-1 1,1-1-1,-1 0 1,1 0-1,0-1 0,18 2 1,17-3 275,278 15 1260,23 13-689,439-19 0,-527-17-757,278-3 329,1040-43 362,-1151 35-782,349-27 30,-610 28-58,946-59 34,13 60 199,-80-26 438,117-3 490,-1123 45-1263,-26 1-201,0 0 0,0-1 0,0-1 0,0 0 1,0 0-1,0-1 0,-1 0 0,15-6 0,-14-4-3986,-10-4-2610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9:05.333"/>
    </inkml:context>
    <inkml:brush xml:id="br0">
      <inkml:brushProperty name="width" value="0.025" units="cm"/>
      <inkml:brushProperty name="height" value="0.025" units="cm"/>
    </inkml:brush>
  </inkml:definitions>
  <inkml:trace contextRef="#ctx0" brushRef="#br0">1944 147 5093,'-12'0'-91,"-73"2"931,46 1-659,0-2-1,0-1 0,0-3 0,0-1 1,-51-12-1,29-2 251,-153-39 857,183 51-1163,0 1-1,-1 2 1,1 1-1,-1 2 1,-32 3-1,37 2-73,0 0 0,1 2 0,0 1 0,0 1 0,-48 25 0,-114 77 156,187-110-207,-163 113 397,-213 194 1,365-297-347,0 1 0,1 0 0,0 0-1,1 1 1,1 0 0,0 1 0,0 0 0,2 1-1,0 0 1,0 0 0,1 0 0,1 1 0,1 0-1,-3 20 1,5-24-60,1 1 0,0-1-1,2 1 1,-1-1 0,1 1 0,1-1-1,0 0 1,1 0 0,0 1-1,1-2 1,0 1 0,1 0 0,0-1-1,1 0 1,0 0 0,1-1-1,0 1 1,1-1 0,10 10 0,4 0 5,0-1 0,1-1-1,1-1 1,0-1 0,1-1 0,1-1 0,38 14 0,202 58-7,-192-65-4,342 89 246,3-18 1,761 67-1,-849-144-175,0-15 1,336-44-1,647-167 37,-839 88-96,-407 99 4,0-2-1,-2-4 1,-1-2-1,106-72 1,-165 100 37,1-1 1,-1 0-1,0 0 1,-1-1 0,1 1-1,-1-1 1,0-1 0,-1 1-1,1-1 1,-1 1-1,-1-1 1,1 0 0,-1-1-1,0 1 1,-1-1 0,0 1-1,0-1 1,0 0-1,-1 1 1,0-1 0,-1 0-1,0 0 1,0 0 0,-1 0-1,0 0 1,0 0-1,-1 1 1,0-1 0,0 1-1,0-1 1,-1 1 0,-1 0-1,-3-8 1,-7-9 24,-1-1-1,0 2 1,-2 0 0,-1 1 0,0 1 0,-2 0 0,0 2 0,-2 0 0,-27-18-1,-15-6 106,-3 2 0,-79-34-1,-31-4 317,-3 7-1,-280-71 0,-395-19-219,229 112-1346,-1 42-3254,414 8 1368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9:12.617"/>
    </inkml:context>
    <inkml:brush xml:id="br0">
      <inkml:brushProperty name="width" value="0.025" units="cm"/>
      <inkml:brushProperty name="height" value="0.025" units="cm"/>
    </inkml:brush>
  </inkml:definitions>
  <inkml:trace contextRef="#ctx0" brushRef="#br0">1 358 5573,'0'1'34,"1"0"-1,1 1 0,-1-1 1,0 0-1,0 0 0,0 0 1,1 0-1,-1 0 0,0 0 1,1 0-1,-1 0 0,1 0 1,-1-1-1,1 1 0,0 0 1,-1-1-1,1 0 1,0 1-1,-1-1 0,1 0 1,0 0-1,-1 0 0,1 0 1,0 0-1,-1 0 0,1 0 1,0-1-1,-1 1 0,1-1 1,0 1-1,2-2 0,57-25 652,-47 19-616,-4 5 123,-1-1 0,1 1 0,1 1 0,-1 0 0,0 0 1,0 1-1,1 0 0,-1 1 0,15 1 0,-3-1-186,-21 0 42,1 0-1,-1-1 1,0 1 0,0 0 0,0-1-1,1 1 1,-1-1 0,0 1 0,0-1 0,0 0-1,0 1 1,0-1 0,0 0 0,0 0-1,0 0 1,0 0 0,0 0 0,-1 0-1,1 0 1,0 0 0,-1 0 0,1 0 0,-1 0-1,1 0 1,0-2 0,14-15 797,6 9-826,0 0-1,1 1 1,0 2-1,1 0 1,-1 1-1,40-2 1,139 6 40,-95 3 195,97-1 72,493-11 277,-403-21-389,-18 0-134,-115 20-53,807-13 191,-943 26-203,278 9 615,-241-13-342,1-2 1,115-23 0,41-14-94,374-23 0,-148 67-147,0 37-5,-191-14 26,57 14 21,68 6 12,-247-37-80,329 12 106,227-43-91,-522 11 286,247 13 0,-376 5-192,-35-6-181,0-1-1,0 1 1,0 0-1,0-1 0,0 1 1,0 0-1,0 0 1,-1 0-1,1 0 1,0 0-1,0 0 1,-1 0-1,1 0 1,-1 0-1,1 0 1,-1 0-1,1 0 1,-1 0-1,0 1 0,1-1 1,-1 0-1,0 0 1,0 0-1,0 1 1,0-1-1,0 1 1,-4 11-1861,-14-5-1036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9:37.885"/>
    </inkml:context>
    <inkml:brush xml:id="br0">
      <inkml:brushProperty name="width" value="0.025" units="cm"/>
      <inkml:brushProperty name="height" value="0.025" units="cm"/>
    </inkml:brush>
  </inkml:definitions>
  <inkml:trace contextRef="#ctx0" brushRef="#br0">3734 177 4612,'-11'-2'171,"-88"-15"444,-2 5 0,-127-1 0,-95-9 1736,42-7-1063,-110-18-280,284 32-145,-143-4 0,-110 19 57,158 2-967,134 0 101,1 4-1,-1 2 1,1 4-1,1 2 0,0 3 1,1 3-1,1 3 1,1 3-1,1 2 0,1 3 1,2 3-1,-60 44 0,92-58 12,-204 162 115,207-160-182,2 1 0,0 2 0,1 0-1,2 1 1,1 1 0,-30 58 0,38-63 9,2 0-1,0 1 1,1 1-1,1-1 1,1 1-1,1 0 1,1 0-1,2 0 1,0 1-1,4 31 1,-1-39-3,0 0 0,2-1-1,0 0 1,1 0 0,0 0 0,1 0 0,1-1 0,1 0 0,0 0-1,1-1 1,0 0 0,1-1 0,1 0 0,0 0 0,22 18-1,-6-11 15,0-1-1,1-1 1,1-1-1,1-2 1,0-1-1,1-2 0,37 11 1,234 44 150,-240-56-155,84 12-11,218 6 1,149-30-1,85 5-20,-396 2-4,224-20 0,-293 0 10,-1-5 0,219-61 0,-309 68 149,-1-2 0,-1-2 0,0-2 0,45-27 0,-66 33-67,-1-1 0,0-1 0,-1-1 1,-1 0-1,0-1 0,-1-1 0,0 0 1,-2-1-1,0 0 0,10-21 0,-9 12-4,-1-1 0,-1 0-1,-2-1 1,-1-1 0,-1 1 0,-1-1-1,-2-1 1,-1 1 0,-1-1-1,-2 0 1,-1 1 0,-6-43 0,1 51-42,0-1 1,-2 1 0,-1 0 0,-1 0 0,0 1 0,-2 1 0,0-1 0,-2 2 0,0-1 0,-1 2 0,-19-20 0,6 9-9,-2 1 0,0 2 0,-2 1 0,-1 1 0,-62-33 0,55 38-1298,0 1 1,-2 2 0,0 2 0,-1 2 0,-76-12-1,16 11-4766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9:48.918"/>
    </inkml:context>
    <inkml:brush xml:id="br0">
      <inkml:brushProperty name="width" value="0.025" units="cm"/>
      <inkml:brushProperty name="height" value="0.025" units="cm"/>
    </inkml:brush>
  </inkml:definitions>
  <inkml:trace contextRef="#ctx0" brushRef="#br0">3590 185 4068,'0'0'80,"-5"-11"37,-34-86-53,38 92-64,-1 1 0,-1 0-1,1 0 1,-1 0-1,1 0 1,-1 0 0,0 0-1,-1 1 1,1 0-1,0-1 1,-1 1 0,0 1-1,0-1 1,0 0 0,0 1-1,0 0 1,0 0-1,-1 0 1,1 0 0,-1 1-1,1 0 1,-1 0-1,-8-1 1,-11 0-41,1 1 0,0 2 0,-43 5 0,-3-1 327,-200-22 717,-98 38-124,-3 0 105,164-20 177,-357 45 0,-114 90-64,515-92-893,3 6 0,-172 80 0,320-126-203,1 1-1,0 1 1,0 0 0,1 0 0,0 0 0,0 1-1,0 1 1,1 0 0,-14 17 0,17-18-2,0 1 1,1 0-1,0 0 0,0 1 1,1-1-1,0 1 0,1-1 1,0 1-1,0 0 1,1 0-1,0 0 0,0 16 1,1-16-1,1 1-1,0-1 1,0 0 0,1 0 0,0 0 0,1 0 0,0 0-1,0-1 1,1 1 0,0-1 0,0 0 0,10 14 0,-4-10-3,0-1-1,1 1 1,0-2 0,1 0 0,0 0 0,0-1 0,15 8 0,13 5-6,2-3 0,0-1 1,1-2-1,55 12 1,812 141 41,-402-107-32,877-7 0,-1107-69-9,363-65 0,264-110 59,-417 62 143,-379 92-38,-1-5-1,138-71 0,-236 106-141,0 0 0,0-1 0,-1-1 0,0 1 0,0-2 0,0 1 0,-1-1 0,10-12 0,-16 17-32,-1 1 1,1-1-1,-1 0 1,1 0-1,-1 0 1,0 1-1,0-1 1,-1 0-1,1-1 1,0 1-1,-1 0 1,0 0-1,0 0 1,0 0-1,0 0 1,0 0-1,-1 0 1,1 0-1,-1 0 1,0 0-1,0 0 1,0 0-1,0 0 1,-1 0-1,1 0 1,-1 1-1,1-1 1,-1 1-1,0-1 1,0 1-1,0 0 1,0-1-1,-1 1 0,1 0 1,-4-2-1,-36-27-1641,-11 0-790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0:14.348"/>
    </inkml:context>
    <inkml:brush xml:id="br0">
      <inkml:brushProperty name="width" value="0.025" units="cm"/>
      <inkml:brushProperty name="height" value="0.025" units="cm"/>
    </inkml:brush>
  </inkml:definitions>
  <inkml:trace contextRef="#ctx0" brushRef="#br0">919 115 6150,'-12'-2'261,"-46"-11"796,-90-30 0,133 37-1038,1 2 0,-1-1 0,-1 2-1,1 0 1,0 1 0,-25-1-1,31 3-69,-1 1 0,0 0 1,1 1-1,-1-1 0,1 2 0,0-1 0,0 1 0,0 1 0,0 0 0,0 0 0,-13 9 0,-12 12 70,1 1 0,1 2 0,1 2 1,1 0-1,2 2 0,2 1 0,-36 57 0,34-42 145,2 0 0,3 2 0,2 1 0,2 0 0,-18 79 0,32-110-3,1 1-1,0-1 1,2 1-1,1 0 1,0 0 0,2 0-1,4 34 1,-2-44-103,0 0 0,0 1 0,1-1 0,1-1 1,-1 1-1,2-1 0,0 1 0,0-1 0,0-1 0,1 1 1,1-1-1,0-1 0,0 1 0,1-1 0,10 7 0,11 6-5,1-1-1,0-1 0,2-2 1,64 24-1,148 32-8,-85-28 35,-11 3-48,292 77-153,122-37 288,-424-76-101,0-7 1,153-13 0,-133-10-33,-2-7 1,161-46-1,294-132 75,-495 155-87,-2-4-1,-2-6 0,-3-5 0,139-104 1,-244 163 44,0 0 0,0 0 1,0 0-1,-1-1 0,0 0 0,0 1 1,0-2-1,-1 1 0,1 0 0,-1-1 1,-1 1-1,1-1 0,-1 0 1,0 0-1,0 0 0,0 0 0,0-7 1,-2 3 34,1-1-1,-2 1 1,1 0 0,-2-1 0,1 1-1,-1 0 1,-1 0 0,0 0 0,-7-16-1,2 10-70,-1 0-1,0 1 1,-1 1-1,0 0 1,-1 0-1,-1 1 1,0 0-1,-1 1 0,0 1 1,-1 0-1,-19-12 1,-20-9 30,-104-46 0,13 18-24,-2 7 1,-187-42 0,-316-29 107,81 59-157,393 56-8,-221 16 0,70 46-688,72-8-4239,196-40 1250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0:17.094"/>
    </inkml:context>
    <inkml:brush xml:id="br0">
      <inkml:brushProperty name="width" value="0.025" units="cm"/>
      <inkml:brushProperty name="height" value="0.025" units="cm"/>
    </inkml:brush>
  </inkml:definitions>
  <inkml:trace contextRef="#ctx0" brushRef="#br0">0 484 8168,'0'0'149,"11"5"43,1 1-110,0-1 1,0-1-1,0 0 0,1 0 0,-1-1 0,1-1 0,17 2 0,21-5 201,0-3 1,100-19-1,99-41 65,39-8-46,-152 52-74,1 6 1,225 5-1,277 53 238,-198-9 262,-259-31-114,1-9 0,187-29 0,664-6 848,-1034 40-1461,188-6 133,261-41 0,183-69 5,-542 98-135,188-32-684,2 13 0,431-3 0,-702 39-1914,-3-1-417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0:39.151"/>
    </inkml:context>
    <inkml:brush xml:id="br0">
      <inkml:brushProperty name="width" value="0.025" units="cm"/>
      <inkml:brushProperty name="height" value="0.025" units="cm"/>
    </inkml:brush>
  </inkml:definitions>
  <inkml:trace contextRef="#ctx0" brushRef="#br0">1 141 6342,'0'0'2173,"10"-6"-1709,2 0-350,0 0 0,0 0 0,1 1 1,0 1-1,0 0 0,0 1 0,20-2 0,35-4 252,104-27 1,-118 23-241,1 1 1,1 3-1,69-3 1,178 25 376,-26 1 179,692-32 748,144 4-1264,-776 16-1,-318-2-137,190-1 399,276 35-1,-29 41-236,281 35-118,-476-89 207,0-12 1,0-12 0,0-11 0,283-52-1,52-37-2350,-590 102 1684,-4 1 62,1 0 0,-1-1 0,1 1 0,-1-1 0,1 0 0,-1 1-1,1-1 1,-1 0 0,0 0 0,1-1 0,-1 1 0,0 0 0,0-1 0,2-1-1,-2-9-4985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7:41.301"/>
    </inkml:context>
    <inkml:brush xml:id="br0">
      <inkml:brushProperty name="width" value="0.025" units="cm"/>
      <inkml:brushProperty name="height" value="0.025" units="cm"/>
    </inkml:brush>
  </inkml:definitions>
  <inkml:trace contextRef="#ctx0" brushRef="#br0">1937 174 6438,'-42'-8'13,"-392"-47"833,382 53-620,-1 1 1,1 3 0,-1 3-1,1 1 1,0 3-1,-64 19 1,55-6-144,0 3 0,2 2-1,1 3 1,1 2 0,2 3 0,-76 61-1,68-42 5,2 2 0,3 3 0,3 3 0,-82 117 0,113-142-84,1 1-1,2 1 1,2 1-1,2 0 1,2 2-1,1 0 1,2 0-1,2 1 1,2 0-1,2 1 0,2 0 1,2 80-1,4-105 4,0 0-1,0 0 1,2 0-1,0 0 1,2 0-1,0-1 1,1 0-1,0 0 0,2-1 1,15 25-1,-8-20 5,0-1-1,1-1 0,1-1 1,1-1-1,0 0 0,44 30 1,-12-18 9,1-2 1,1-2-1,1-2 1,1-3-1,2-2 1,71 14-1,57 4 52,303 20-1,194-36-51,-388-18-11,616-3 294,-776-8-267,-1-5 0,-1-7 1,-1-5-1,-1-6 0,128-49 1,608-283 136,-438 149-147,-336 161-21,-2-5 0,120-98 0,-175 126 0,0-2-1,-3-1 1,0-1-1,-3-2 1,36-56-1,-55 76 33,-1 0-1,0-1 1,-2 0-1,0 0 1,0-1-1,-2 1 1,0-2-1,-1 1 1,-1 0-1,-1-1 1,-1 1-1,0-1 1,-1 0-1,-1 1 1,-1-1 0,-6-25-1,3 28 25,-1 0 1,-1 0-1,0 1 0,-1 0 1,-1 0-1,-1 1 0,0 0 1,0 0-1,-1 2 0,-1-1 1,0 1-1,-24-17 0,4 5 88,-1 2-1,-1 1 1,-1 1-1,-51-20 1,-5 6 218,-1 4 1,-1 4 0,-107-15 0,-295-16 103,122 36-482,-422 29 0,501 15-157,-569 119-1,718-105 112,1 6-1,3 6 1,2 7 0,3 5-1,-172 105 1,222-112-537,3 4-1,2 4 1,3 2 0,3 5 0,2 2 0,4 4 0,4 2 0,-99 153 0,79-83-1840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7:57.823"/>
    </inkml:context>
    <inkml:brush xml:id="br0">
      <inkml:brushProperty name="width" value="0.025" units="cm"/>
      <inkml:brushProperty name="height" value="0.025" units="cm"/>
    </inkml:brush>
  </inkml:definitions>
  <inkml:trace contextRef="#ctx0" brushRef="#br0">1 363 6502,'0'0'2691,"8"4"-2782,13 3 85,1 0 0,0-1 1,0-1-1,0-2 0,0 0 0,33 0 1,152-11 68,-98 1-27,559-19 444,-191 36-218,-93 0-145,108-12 763,416 3-564,1133-40 122,-834-5-418,-290 13-3,1542-61 912,-1901 64-900,672-16-15,-951 43 47,300-39 0,-475 26 157,131-18-440,-103 18 2912,-154 17-4386,-45 13 1,12-3 1066,-1150 163 2456,1183-173-1818,-585 47 640,71-8-1004,-858 54-387,17-113 347,587 2 165,-334-18 366,-207-3 11,-449 24 643,714 40-1468,998-22 560,-45 5-49,-1-5 0,-158-11 0,254 3 169,0 0 1,0-1-1,0-1 0,1-1 0,-1 0 1,-19-9-1,37 14-27,0 0-1,-1 0 1,1 0 0,0 0 0,-1 0-1,1-1 1,0 1 0,0 0 0,-1 0-1,1 0 1,0 0 0,-1 0-1,1-1 1,0 1 0,0 0 0,0 0-1,-1 0 1,1-1 0,0 1-1,0 0 1,0 0 0,-1-1 0,1 1-1,0 0 1,0-1 0,0 1 0,0 0-1,0-1 1,0 1 0,-1 0-1,1 0 1,0-1 0,0 1 0,0 0-1,0-1 1,0 1 0,0 0 0,0-1-1,1 1 1,-1 0 0,0-1-1,0 1 1,0 0 0,0 0 0,0-1-1,0 1 1,1 0 0,-1-1-1,0 1 1,0 0 0,0 0 0,0-1-1,1 1 1,-1 0 0,0 0 0,0 0-1,1-1 1,-1 1 0,0 0-1,1 0 1,-1 0 0,0 0 0,0 0-1,1-1 1,22-6-1932,-23 7 1911,42-8-1721,13 0-53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042"/>
    </inkml:context>
    <inkml:brush xml:id="br0">
      <inkml:brushProperty name="width" value="0.025" units="cm"/>
      <inkml:brushProperty name="height" value="0.025" units="cm"/>
    </inkml:brush>
  </inkml:definitions>
  <inkml:trace contextRef="#ctx0" brushRef="#br0">0 1 12684,'0'0'2050,"58"71"-1986,-20-25-32,8 6 0,7 3 32,2-2-128,3-2-192,-2-7 0,-4-2 159,-7-6 65,-5-3 32,-6-6 32,-5-1-64,-13-6-1281,0-2-737,-14-5 513,-2-3-930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14.034"/>
    </inkml:context>
    <inkml:brush xml:id="br0">
      <inkml:brushProperty name="width" value="0.025" units="cm"/>
      <inkml:brushProperty name="height" value="0.025" units="cm"/>
    </inkml:brush>
  </inkml:definitions>
  <inkml:trace contextRef="#ctx0" brushRef="#br0">0 207 10666,'0'0'-219,"11"-4"11,61-22 171,-38 12 66,1 2 0,0 1-1,1 2 1,60-8 0,69 14 55,67-7 83,-42-15 178,347-24 255,144 81-373,-397-13-177,565-8 747,-524-13-601,446-53 1470,-623 38-1393,0 6 1,1 7-1,204 21 1,-206-3-2836,-82-11-358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21.431"/>
    </inkml:context>
    <inkml:brush xml:id="br0">
      <inkml:brushProperty name="width" value="0.025" units="cm"/>
      <inkml:brushProperty name="height" value="0.025" units="cm"/>
    </inkml:brush>
  </inkml:definitions>
  <inkml:trace contextRef="#ctx0" brushRef="#br0">97 311 3716,'0'0'3261,"-10"0"-2561,-77 8 736,87-8-1201,42 4 1334,38 3-1056,129 6 506,-53-21-350,-1-7 0,160-36 0,84-11-71,0 16-197,420-34 415,-284 48-725,554-16 139,-566 59-194,-117-1-3,-303-6 907,-102-4-620,10 4-147,2 1-5957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35.169"/>
    </inkml:context>
    <inkml:brush xml:id="br0">
      <inkml:brushProperty name="width" value="0.025" units="cm"/>
      <inkml:brushProperty name="height" value="0.025" units="cm"/>
    </inkml:brush>
  </inkml:definitions>
  <inkml:trace contextRef="#ctx0" brushRef="#br0">286 1 7751,'0'0'6577,"0"13"-6230,0 138 1140,-5 430 614,-14-327-1021,-55 263 0,4-52-817,10-40-38,15-119 575,38-243-672,2 67 0,6-130-297,-1 1-1,1-1 1,0 0-1,0 1 1,-1-1-1,1 0 0,0 1 1,0-1-1,0 0 1,-1 0-1,1 0 0,0 0 1,0 0-1,0 0 1,0 0-1,-1 0 1,1 0-1,0 0 0,0 0 1,0 0-1,0-1 1,-1 1-1,1 0 0,0-1 1,0 1-1,-1 0 1,1-1-1,0 1 1,1-2-1,9-14-5147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35.826"/>
    </inkml:context>
    <inkml:brush xml:id="br0">
      <inkml:brushProperty name="width" value="0.025" units="cm"/>
      <inkml:brushProperty name="height" value="0.025" units="cm"/>
    </inkml:brush>
  </inkml:definitions>
  <inkml:trace contextRef="#ctx0" brushRef="#br0">0 264 8008,'0'0'5845,"9"-2"-5412,96-24 669,1 5 0,1 5 1,197-5-1,340 41-1065,-261-2 898,1107-10 223,-797-53-641,-6-43 500,-514 64-891,-69 10-633,119 0 0,-222 14-278,-8-22-10612,2 6 5279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36.189"/>
    </inkml:context>
    <inkml:brush xml:id="br0">
      <inkml:brushProperty name="width" value="0.025" units="cm"/>
      <inkml:brushProperty name="height" value="0.025" units="cm"/>
    </inkml:brush>
  </inkml:definitions>
  <inkml:trace contextRef="#ctx0" brushRef="#br0">15 29 10250,'0'0'10362,"12"-5"-9866,8-1-347,1 1 1,-1 1-1,1 1 1,41-2-1,-45 5-105,0-1-27,1 1 1,-1 1 0,0 1-1,1 0 1,25 7-1,-39-7-12,1-1-1,-1 1 1,0 0 0,0 0-1,-1 0 1,1 1-1,0-1 1,-1 1 0,1 0-1,-1 0 1,0 0-1,0 1 1,0-1 0,-1 1-1,1-1 1,-1 1-1,1 0 1,-1 0 0,-1 0-1,1 0 1,-1 0-1,1 1 1,-1-1 0,0 0-1,-1 1 1,1-1-1,-1 7 1,0 0 17,0 1 0,-2-1 0,1 1 0,-2-1 1,1 0-1,-1 0 0,-1 0 0,0 0 0,-1-1 0,0 1 0,0-1 0,-11 14 0,-11 13 72,-55 59 0,78-92-89,-81 84 229,-3 2-692,34-27-5088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37.036"/>
    </inkml:context>
    <inkml:brush xml:id="br0">
      <inkml:brushProperty name="width" value="0.025" units="cm"/>
      <inkml:brushProperty name="height" value="0.025" units="cm"/>
    </inkml:brush>
  </inkml:definitions>
  <inkml:trace contextRef="#ctx0" brushRef="#br0">1 538 11851,'0'0'9508,"6"-11"-8894,4-3-439,0-1 1,1 1-1,1 1 0,0 0 1,16-12-1,84-66 222,-27 24-309,-23 14 405,-2-2 0,92-112 0,-157 177-321,0-1-1,0 1 1,1 0 0,0 0 0,-2 11-1,-1 1-85,0-2-33,1 0 0,1 1 0,1 0 0,0 0 0,2 0 0,1 0 0,1 25 0,1-34-186,0-1 0,1 0 1,0 1-1,1-1 1,0 0-1,1 0 1,0-1-1,0 1 1,2-1-1,-1 0 1,1 0-1,0 0 1,1-1-1,15 16 1,-11-15-1216,0 0 1,1 0-1,0-1 1,17 9 0,15 4-5887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3.400"/>
    </inkml:context>
    <inkml:brush xml:id="br0">
      <inkml:brushProperty name="width" value="0.025" units="cm"/>
      <inkml:brushProperty name="height" value="0.025" units="cm"/>
    </inkml:brush>
  </inkml:definitions>
  <inkml:trace contextRef="#ctx0" brushRef="#br0">61 11 10122,'12'-11'9684,"-16"18"-7049,-4 9-3573,-9 21 1004,-18 48-40,33-78 89,0 1 1,0-1-1,1 1 0,0 0 0,0-1 0,1 1 0,0 0 1,0-1-1,3 12 0,-3-17-70,1 0 1,-1-1-1,1 1 1,-1-1-1,1 1 1,0-1-1,0 1 0,0-1 1,0 0-1,0 1 1,0-1-1,0 0 1,0 0-1,1 0 1,-1 0-1,0 0 1,1 0-1,-1 0 0,1 0 1,2 1-1,0-1 5,1 1 0,-1-1-1,1 0 1,0 0 0,-1-1-1,1 1 1,7-1 0,-5 0-367,0-1 1,0 0-1,-1 0 0,1 0 1,0 0-1,-1-1 1,1-1-1,-1 1 1,0-1-1,10-5 1,5-15-4024,-1-7-3481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3.762"/>
    </inkml:context>
    <inkml:brush xml:id="br0">
      <inkml:brushProperty name="width" value="0.025" units="cm"/>
      <inkml:brushProperty name="height" value="0.025" units="cm"/>
    </inkml:brush>
  </inkml:definitions>
  <inkml:trace contextRef="#ctx0" brushRef="#br0">4 1 19314,'0'0'3684,"-4"51"-3652,22-46-1474,2-2-1985,-2-3-4516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5.495"/>
    </inkml:context>
    <inkml:brush xml:id="br0">
      <inkml:brushProperty name="width" value="0.025" units="cm"/>
      <inkml:brushProperty name="height" value="0.025" units="cm"/>
    </inkml:brush>
  </inkml:definitions>
  <inkml:trace contextRef="#ctx0" brushRef="#br0">63 43 9737,'0'0'6476,"2"-9"-3967,5-25-262,-8 55 926,-5 39-2945,-58 152 1064,64-210-207,4-5-364,8-15-54,11-28-247,-13 18-327,-2-2 1,-1 1-1,-1-1 1,-1 0-1,0-47 1,-5 76-153,5 3 17,-1 1 0,1 0 1,0-1-1,0 0 0,0 0 0,0 0 1,0-1-1,0 0 0,1 0 0,7 1 1,-7-1 64,1 0-1,-1-1 1,1 1 0,-1-1 0,1-1 0,0 1 0,-1-1 0,1 0 0,-1-1 0,1 1-1,-1-1 1,0-1 0,8-3 0,-13 8-36,0 0 1,0 0-1,-1 0 1,1 0-1,0 1 1,-1-1-1,1 0 0,-1 0 1,0 0-1,0 0 1,0 1-1,0-1 1,0 0-1,-1 3 1,1-1 35,-2 23 331,0 0 0,-12 47 1,8-48-195,1 0-1,-2 49 1,7-75-232,0 0 0,0 1 0,0-1 0,0 1-1,0-1 1,0 0 0,0 1 0,0-1 0,0 0 0,0 1-1,0-1 1,0 0 0,1 1 0,-1-1 0,0 0 0,0 1-1,0-1 1,1 0 0,-1 0 0,0 1 0,0-1 0,1 0-1,-1 0 1,0 1 0,1-1 0,-1 0 0,0 0 0,1 0-1,-1 0 1,0 1 0,1-1 0,-1 0 0,0 0-1,1 0 1,-1 0 0,0 0 0,1 0 0,-1 0 0,0 0-1,1 0 1,-1 0 0,0 0 0,1 0 0,-1 0 0,0 0-1,1 0 1,-1-1 0,0 1 0,1 0 0,-1 0 0,0 0-1,1 0 1,0-1 0,16-13-8795,-9-5-4564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7.033"/>
    </inkml:context>
    <inkml:brush xml:id="br0">
      <inkml:brushProperty name="width" value="0.025" units="cm"/>
      <inkml:brushProperty name="height" value="0.025" units="cm"/>
    </inkml:brush>
  </inkml:definitions>
  <inkml:trace contextRef="#ctx0" brushRef="#br0">36 137 2755,'1'-8'-289,"0"1"0,0-1 0,0 1 0,1-1 0,5-10 0,18-41 7886,-15 37-66,-8 32 319,-1 50-6454,-5-46-1298,0-1-1,0 1 1,-2-1 0,1 0 0,-2 0 0,-8 13 0,7-13-57,1 1 0,0 0 1,1 1-1,-7 22 0,13-36-10,0 0 0,0 0 1,0 0-1,0-1 0,0 1 0,0 0 0,1 0 0,-1 0 0,0 0 0,1 0 1,-1-1-1,0 1 0,1 0 0,-1 0 0,1 0 0,0-1 0,-1 1 0,1 0 0,-1-1 1,1 1-1,0-1 0,-1 1 0,1-1 0,0 1 0,0-1 0,0 1 0,-1-1 1,1 1-1,0-1 0,0 0 0,0 0 0,0 1 0,0-1 0,0 0 0,-1 0 0,1 0 1,0 0-1,0 0 0,0 0 0,1-1 0,49 1 1045,-40-1-983,5 0-105,0-1 0,0 0 0,28-9 0,12-13-7045,-40 12 613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387"/>
    </inkml:context>
    <inkml:brush xml:id="br0">
      <inkml:brushProperty name="width" value="0.025" units="cm"/>
      <inkml:brushProperty name="height" value="0.025" units="cm"/>
    </inkml:brush>
  </inkml:definitions>
  <inkml:trace contextRef="#ctx0" brushRef="#br0">0 766 16015,'0'0'2723,"4"-67"-2563,19 19 160,13-20 33,18-11 159,6-12-32,8-6-191,4 2-257,-3 9-929,-15 12-3940,-9 13-6662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7.476"/>
    </inkml:context>
    <inkml:brush xml:id="br0">
      <inkml:brushProperty name="width" value="0.025" units="cm"/>
      <inkml:brushProperty name="height" value="0.025" units="cm"/>
    </inkml:brush>
  </inkml:definitions>
  <inkml:trace contextRef="#ctx0" brushRef="#br0">62 0 11179,'0'0'11701,"2"11"-10756,0 3-773,-1-1 1,-1 0-1,0 0 0,-1 0 0,0 1 0,-1-1 0,-4 17 1,-5 21 2,10-38-527,-2-1 1,1 1 0,-2-1 0,1 0-1,-11 21 1,14-33 196,0 0 1,0 1-1,0-1 0,-1 0 1,1 0-1,0 0 1,0 0-1,-1 1 0,1-1 1,0 0-1,0 0 0,-1 0 1,1 0-1,0 0 0,-1 0 1,1 0-1,0 0 0,0 0 1,-1 0-1,1 0 1,0 0-1,-1 0 0,1 0 1,0 0-1,0 0 0,-1 0 1,1 0-1,0 0 0,-1 0 1,1 0-1,0 0 0,0 0 1,-1-1-1,1 1 1,0 0-1,0 0 0,-1 0 1,1 0-1,0-1 0,0 1 1,0 0-1,0 0 0,-1-1 1,1 1-1,0 0 0,0 0 1,0-1-1,0 1 1,0 0-1,0 0 0,-1-1 1,1 1-1,0 0 0,0-1 1,0 1-1,0 0 0,0-1 1,0 1-1,0 0 1,0 0-1,1-1 0,-8-17-6096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7.808"/>
    </inkml:context>
    <inkml:brush xml:id="br0">
      <inkml:brushProperty name="width" value="0.025" units="cm"/>
      <inkml:brushProperty name="height" value="0.025" units="cm"/>
    </inkml:brush>
  </inkml:definitions>
  <inkml:trace contextRef="#ctx0" brushRef="#br0">19 43 2691,'0'0'17643,"8"-7"-16010,-2 3-1419,-1 0-1,1 0 0,0 1 0,0-1 0,0 1 1,0 1-1,1-1 0,-1 1 0,1 0 0,0 1 0,-1-1 1,1 1-1,0 1 0,12-1 0,-5 1-123,-1 1 0,0 0 0,0 1-1,0 0 1,0 1 0,0 0 0,0 1-1,14 7 1,-24-10-80,1 1-1,-1 0 1,1 0-1,-1 0 1,0 1-1,1-1 0,-1 1 1,0 0-1,-1 0 1,1 0-1,-1 0 1,1 0-1,-1 0 1,0 1-1,0-1 0,0 1 1,-1 0-1,1-1 1,-1 1-1,0 0 1,0 0-1,0 0 1,0 0-1,-1 0 0,0 0 1,0 0-1,0 0 1,0 0-1,0 0 1,-1 0-1,-1 4 1,0-2 122,-1 1 0,1 0 0,-2-1 0,1 1 0,-1-1 0,0 0 0,0 0 0,-1-1 0,1 1 0,-1-1 0,-1 0 0,1 0 0,-1-1 0,1 1 0,-12 5 0,1-1 130,1 0 0,-2-1 0,1-1-1,-1 0 1,-20 4 0,30-9-226,-1 0 0,1-1 0,-1 0 0,1 0 0,-1 0 0,1-1 0,-1-1 0,1 1 0,-8-2 0,13 1-216,0 1-1,0-1 1,0 0-1,0 0 1,0 0-1,0 0 1,0 0 0,0 0-1,0-1 1,1 1-1,-1-1 1,1 1-1,-4-4 1,4 3-436,-1-1 0,1 0 0,0 0 0,0 1 0,0-1 0,0 0-1,0 0 1,1 0 0,-1 0 0,1 0 0,0 0 0,0-4 0,0-18-7957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9.016"/>
    </inkml:context>
    <inkml:brush xml:id="br0">
      <inkml:brushProperty name="width" value="0.025" units="cm"/>
      <inkml:brushProperty name="height" value="0.025" units="cm"/>
    </inkml:brush>
  </inkml:definitions>
  <inkml:trace contextRef="#ctx0" brushRef="#br0">1 1 13965,'0'0'3347,"0"8"-3122,-1 22 559,2 0 0,1 1 0,2-1 0,0 0-1,2 0 1,10 29 0,142 295 3213,-123-279-3483,-14-36-310,1 0-1,2-2 1,1 0-1,2-2 1,1-1-1,2-1 1,1-1-1,64 48 0,28 21 80,133 100 154,-195-158-292,1-3-1,97 45 1,-58-42 18,192 54 1,116-8-75,-136-52-9,78 17 219,-332-48-260,0 0 0,23 12 0,-30-12 45,-1-1-1,1 0 1,0 0-1,1-2 0,-1 1 1,1-2-1,18 3 1,-30-5-52,-2 0-368,0 0 107,0 1 0,0-1 0,0 0-1,0 0 1,0 0 0,0 0 0,0 0 0,0 0 0,0 0 0,0 0 0,0 0 0,0 0-1,0 0 1,0-1 0,0 1 0,0 0 0,0-1 0,0 1 0,-1-2 0,-16-14-9715,8 1-1336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9.941"/>
    </inkml:context>
    <inkml:brush xml:id="br0">
      <inkml:brushProperty name="width" value="0.025" units="cm"/>
      <inkml:brushProperty name="height" value="0.025" units="cm"/>
    </inkml:brush>
  </inkml:definitions>
  <inkml:trace contextRef="#ctx0" brushRef="#br0">1 46 8360,'0'-2'362,"6"-35"6867,-2 30-3974,1 25-2293,20 372 3995,-18-191-4143,35 250-163,5 109-15,-42-331-543,27 454 1511,-32-677-1593,17 94 738,-16-91-702,1-1 0,0 0-1,0 0 1,0 0 0,1 0-1,0 0 1,0 0 0,0-1-1,1 1 1,0-1 0,0 0-1,8 7 1,-12-11-62,1-1 0,-1 0-1,0 0 1,0 0 0,1 0 0,-1 1 0,0-1-1,0 0 1,1 0 0,-1 0 0,0 0 0,0 0-1,1 0 1,-1 0 0,0 0 0,0 0 0,1 0-1,-1 0 1,0 0 0,1 0 0,-1 0 0,0 0-1,0 0 1,1 0 0,-1 0 0,0 0 0,0 0-1,1 0 1,-1 0 0,0-1 0,0 1 0,1 0-1,-1 0 1,0 0 0,0 0 0,1-1 0,-1 1-1,0 0 1,0 0 0,0 0 0,0-1-1,1 1 1,-1 0 0,0 0 0,0-1 0,0 1-1,0 0 1,0-1 0,0 1 0,0 0 0,0 0-1,0-1 1,0 1 0,0 0 0,0 0 0,0-1-1,0 1 1,0-1 0,1-22-2389,-1 19 1440,0-35-5026,0-9-5173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0.564"/>
    </inkml:context>
    <inkml:brush xml:id="br0">
      <inkml:brushProperty name="width" value="0.025" units="cm"/>
      <inkml:brushProperty name="height" value="0.025" units="cm"/>
    </inkml:brush>
  </inkml:definitions>
  <inkml:trace contextRef="#ctx0" brushRef="#br0">1 0 4388,'0'0'21503,"6"9"-20489,-2-2-867,0 0 0,-1 1 0,1-1 0,-2 1 0,1 0 0,-1 0 0,0 0 0,0 0 0,-1 0 0,0 0 0,-1 0 0,0 0 0,0 0 0,0 1 0,-1-1 0,-3 12 0,2-10-131,0-4 87,1-1-1,0 1 1,0-1-1,0 1 1,1 0-1,0-1 1,0 1-1,1 7 1,0-12-65,0 1 1,0 0 0,0 0-1,0-1 1,0 1-1,1-1 1,-1 1-1,0-1 1,1 1 0,-1-1-1,1 0 1,-1 1-1,1-1 1,0 0-1,0 0 1,-1 0 0,1-1-1,0 1 1,0 0-1,0-1 1,0 1-1,0-1 1,0 0 0,0 1-1,0-1 1,4 0-1,20 3 68,1-2 0,-1 0 0,42-5 0,-55 2-803,-1 0 0,1-1 0,21-8 1,-27 7-389,1 1-1,-1-1 1,-1 0 0,1 0 0,0-1 0,-1 0-1,6-5 1,7-13-6410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0.911"/>
    </inkml:context>
    <inkml:brush xml:id="br0">
      <inkml:brushProperty name="width" value="0.025" units="cm"/>
      <inkml:brushProperty name="height" value="0.025" units="cm"/>
    </inkml:brush>
  </inkml:definitions>
  <inkml:trace contextRef="#ctx0" brushRef="#br0">23 0 16656,'0'0'9780,"0"8"-9577,0 20 258,-1-1 0,-8 44 1,1-9-3293,4-2-9618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1.269"/>
    </inkml:context>
    <inkml:brush xml:id="br0">
      <inkml:brushProperty name="width" value="0.025" units="cm"/>
      <inkml:brushProperty name="height" value="0.025" units="cm"/>
    </inkml:brush>
  </inkml:definitions>
  <inkml:trace contextRef="#ctx0" brushRef="#br0">1 69 10122,'0'0'11675,"2"-9"-9956,-2 7-1617,1-1 1,-1 1 0,1-1 0,0 1 0,0-1-1,0 1 1,1 0 0,-1 0 0,0-1-1,1 1 1,0 0 0,-1 0 0,1 0 0,2-1-1,0 0 36,0 1-1,1 0 0,-1 0 1,1 0-1,-1 1 0,1-1 0,-1 1 1,1 0-1,8 0 0,14-3 135,1 2 1,-1 1-1,1 1 0,0 1 0,36 7 0,-56-7-264,-1 0 0,1 1 0,-1 0-1,1 0 1,-1 1 0,0 0 0,0 0 0,0 1-1,0-1 1,-1 2 0,1-1 0,-1 1 0,0 0 0,-1 0-1,1 0 1,-1 1 0,0 0 0,0 0 0,-1 1-1,0-1 1,0 1 0,0 0 0,4 13 0,-6-15 60,-1 0 1,0 1-1,0-1 1,0 1 0,-1 0-1,0-1 1,0 1-1,0-1 1,-1 1 0,0-1-1,0 1 1,0-1-1,0 1 1,-1-1-1,0 0 1,-5 8 0,3-5 81,-2 0 1,1-1-1,-1 1 1,0-1-1,-1-1 1,1 1-1,-2-1 1,1-1-1,-11 8 1,2-4-19,0 0 1,0-1-1,0-1 0,-1-1 0,0 0 1,-1-1-1,1-1 0,-1-1 1,0 0-1,-18 0 0,35-3-159,-1 0-1,0 0 1,1 0-1,-1 0 1,0 0 0,1 0-1,-1 0 1,0-1-1,1 1 1,-1-1-1,0 1 1,1-1-1,-1 0 1,1 1 0,-1-1-1,1 0 1,0 0-1,-1 0 1,1 0-1,0 0 1,-1 0-1,1-1 1,0 1-1,0 0 1,0 0 0,0-1-1,0 1 1,1-1-1,-1 1 1,0-1-1,1 1 1,-1-1-1,1 0 1,-1 1-1,1-1 1,0 0 0,0 1-1,-1-1 1,1 0-1,1-2 1,-1 0-439,1 0 0,0-1 0,0 1 0,0 0 1,0 0-1,1 0 0,-1 0 0,1 0 0,0 0 0,1 0 1,-1 1-1,1-1 0,-1 1 0,1 0 0,4-4 1,22-16-6758,4-1-4997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2.560"/>
    </inkml:context>
    <inkml:brush xml:id="br0">
      <inkml:brushProperty name="width" value="0.025" units="cm"/>
      <inkml:brushProperty name="height" value="0.025" units="cm"/>
    </inkml:brush>
  </inkml:definitions>
  <inkml:trace contextRef="#ctx0" brushRef="#br0">12 119 4452,'-11'-55'15734,"11"51"-10776,6 36-4216,-1 12-486,-1 0 0,-4 66 0,0-69 775,5-182 772,-1 87-1947,-5-82 1,2 144 140,1 0-1,0-1 1,0 1 0,0-1-1,1 1 1,0-1 0,1 0-1,-1 0 1,2-1 0,-1 1-1,0-1 1,1 0 0,10 10-1,-13-14 35,1 0 1,0 0-1,0 0 0,0 0 0,0 0 0,0-1 1,0 1-1,0-1 0,1 0 0,-1 0 0,0 0 0,1 0 1,-1-1-1,1 1 0,-1-1 0,1 0 0,-1 0 0,1 0 1,-1-1-1,0 1 0,1-1 0,-1 0 0,1 0 1,-1 0-1,0 0 0,0 0 0,1-1 0,-1 1 0,0-1 1,0 0-1,-1 0 0,6-5 0,22-28 327,-14 17-190,-15 19-185,0 0 0,0 0-1,0 1 1,-1-1-1,1 0 1,-1 1-1,1-1 1,-1 0 0,1 1-1,-1-1 1,0 0-1,0 1 1,0-1-1,0 1 1,0-1 0,0 0-1,0 1 1,0-1-1,0 1 1,-1 1-1,0 26 57,-11 54-1,7-54-506,-2 55 0,7-84 356,0 1 1,0-1-1,-1 1 0,1-1 1,0 1-1,0-1 1,0 1-1,1-1 0,-1 1 1,0-1-1,0 1 1,0-1-1,0 1 0,0-1 1,1 1-1,-1-1 1,0 1-1,0-1 0,1 1 1,-1-1-1,0 0 0,1 1 1,-1-1-1,0 0 1,1 1-1,-1-1 0,0 0 1,1 1-1,-1-1 1,1 0-1,-1 0 0,1 1 1,-1-1-1,1 0 0,-1 0 1,1 0-1,-1 0 1,1 0-1,-1 0 0,1 0 1,-1 0-1,1 0 1,-1 0-1,1 0 0,-1 0 1,1 0-1,-1 0 1,1 0-1,-1 0 0,0-1 1,1 1-1,-1 0 0,1 0 1,-1 0-1,1-1 1,-1 1-1,0 0 0,1-1 1,-1 1-1,1-1 1,26-22-7281,-11-2 500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2.953"/>
    </inkml:context>
    <inkml:brush xml:id="br0">
      <inkml:brushProperty name="width" value="0.025" units="cm"/>
      <inkml:brushProperty name="height" value="0.025" units="cm"/>
    </inkml:brush>
  </inkml:definitions>
  <inkml:trace contextRef="#ctx0" brushRef="#br0">168 21 13997,'0'0'11654,"-9"-5"-11120,7 4-522,-1 0 7,1-1 1,-1 0-1,0 1 0,0-1 1,0 1-1,0 0 1,0 0-1,0 0 0,0 0 1,0 1-1,0-1 1,0 1-1,0 0 0,0 0 1,-1 0-1,1 0 1,0 1-1,0-1 0,0 1 1,0 0-1,0-1 1,0 2-1,0-1 0,0 0 1,0 0-1,0 1 1,-2 2-1,-1 0 29,-2 0 12,0 1 1,1 1 0,-1-1 0,1 1 0,1 0-1,-1 1 1,-6 9 0,13-16-62,0 1 0,0-1 1,1 0-1,-1 1 0,0-1 0,0 1 0,1-1 1,-1 0-1,0 1 0,1-1 0,-1 1 1,0-1-1,1 0 0,-1 0 0,1 1 1,-1-1-1,0 0 0,1 0 0,-1 1 1,1-1-1,-1 0 0,1 0 0,-1 0 1,1 0-1,-1 0 0,1 0 0,-1 0 1,1 0-1,-1 0 0,1 0 0,-1 0 1,1 0-1,-1 0 0,1 0 0,0 0 0,28 0 76,-23 0-53,17 0-2,51 3 20,-69-3-39,0 1 0,-1-1 0,1 1 1,0 0-1,0 1 0,0-1 1,-1 1-1,1 0 0,-1 1 0,1-1 1,4 4-1,-8-5 37,0 0 0,1 1 0,-1-1 0,0 1 0,0-1 0,0 1 0,-1-1 0,1 1 0,0-1 0,-1 1 0,1 0 0,-1-1 0,1 1 0,-1 0 0,0 0-1,0-1 1,1 1 0,-1 0 0,-1 0 0,1 0 0,0-1 0,0 1 0,-1 0 0,1-1 0,-1 1 0,1 0 0,-1-1 0,0 1 0,1 0 0,-3 2 0,0 2 201,-1-1 0,0 1 0,0 0 0,-1-1 0,0 0 1,-6 5-1,3-2-87,0-1 0,0 0-1,-1-1 1,0 0 0,0-1 0,0 0 0,-1 0 0,0-1 0,0 0 0,0 0 0,0-1 0,-17 2 0,27-5-204,0 0 0,0-1 0,0 1 1,0 0-1,0 0 0,-1 0 0,1 0 0,0-1 1,0 1-1,0 0 0,0 0 0,0-1 0,0 1 1,0 0-1,0 0 0,-1 0 0,1-1 0,0 1 1,0 0-1,0 0 0,0-1 0,0 1 0,0 0 1,1 0-1,-1-1 0,0 1 0,0 0 0,0 0 0,0 0 1,0-1-1,0 1 0,0 0 0,0 0 0,0 0 1,1-1-1,-1 1 0,0 0 0,0 0 0,0 0 1,0 0-1,1-1 0,-1 1 0,0 0 0,0 0 1,0 0-1,1 0 0,-1 0 0,0 0 0,0 0 1,0-1-1,1 1 0,-1 0 0,0 0 0,1 0 1,10-10-2225,37-12-10040,-15 8-1846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3.725"/>
    </inkml:context>
    <inkml:brush xml:id="br0">
      <inkml:brushProperty name="width" value="0.025" units="cm"/>
      <inkml:brushProperty name="height" value="0.025" units="cm"/>
    </inkml:brush>
  </inkml:definitions>
  <inkml:trace contextRef="#ctx0" brushRef="#br0">884 176 3844,'0'0'4009,"-3"-11"-1719,1 6-2128,1 0 1,0 1-1,-1-1 0,0 1 1,0-1-1,-1 1 1,1-1-1,-1 1 0,0 0 1,0 0-1,0 1 0,-1-1 1,1 1-1,-1-1 1,0 1-1,0 0 0,0 0 1,0 1-1,-1-1 0,1 1 1,-1 0-1,1 0 1,-10-2-1,-15-4 148,-2 2-1,1 0 1,0 3-1,-1 0 1,0 2-1,0 1 1,0 1 0,1 2-1,-1 1 1,1 2-1,0 0 1,0 2-1,1 2 1,-47 21 0,54-20-135,1 0 0,0 2 0,1 0 0,1 2 0,0 0 0,1 1 0,1 1 0,-23 27 0,29-28-103,-1 0 0,2 1 0,0 0 0,1 1 0,1 0 0,1 0 0,0 1 0,1 0 1,2 0-1,-1 0 0,0 22 0,3-21-66,1 1 1,1 0-1,1-1 0,0 1 1,2-1-1,1 0 0,0 1 1,1-1-1,1-1 0,14 31 1,-7-26-3,1-1 1,0 0 0,2 0-1,0-2 1,2 0-1,1-1 1,31 28 0,-29-30-7,0-2 1,1 0 0,1-1 0,0-1-1,1-1 1,0-1 0,1-1-1,0-2 1,33 9 0,-39-14 12,1-1-1,-1-1 1,0 0 0,0-2 0,1 0 0,-1-1 0,0-1 0,1 0-1,-1-2 1,0 0 0,-1-2 0,1 0 0,30-14 0,-10 0 154,-1-2 1,-1-1 0,-1-2 0,-1-2-1,-1-1 1,-1-2 0,-2 0 0,-1-3-1,-1 0 1,31-50 0,-45 60-17,-1 0 0,-1-1 0,-1-1 0,-1 0 0,-1 0 0,-2-1 0,0 0 0,-2-1 0,0 1 0,-2-1 0,-2-1 0,0 1 0,-1 0 0,-2 0 0,-1-1 0,-1 1 0,-12-47 0,12 62-157,-1 1 0,0-1 0,-1 1 0,0 0 0,-1 0 0,0 1 0,0-1 0,-1 1 0,-1 1 0,0 0 0,0 0 0,-1 0 0,0 1 0,0 0 0,-14-8 0,12 10-93,0 0 0,-1 1 0,0 0 0,0 1 0,-1 1-1,1 0 1,-1 0 0,0 1 0,1 1 0,-1 0 0,0 1 0,0 0 0,0 1 0,-17 3 0,11 0-255,0 1-1,0 1 1,0 0-1,1 2 1,0 0-1,-22 13 1,-49 40-4591,46-24-1528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1:36.693"/>
    </inkml:context>
    <inkml:brush xml:id="br0">
      <inkml:brushProperty name="width" value="0.025" units="cm"/>
      <inkml:brushProperty name="height" value="0.025" units="cm"/>
    </inkml:brush>
  </inkml:definitions>
  <inkml:trace contextRef="#ctx0" brushRef="#br0">1 1 9353,'0'0'11435,"48"17"-22101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6.455"/>
    </inkml:context>
    <inkml:brush xml:id="br0">
      <inkml:brushProperty name="width" value="0.025" units="cm"/>
      <inkml:brushProperty name="height" value="0.025" units="cm"/>
    </inkml:brush>
  </inkml:definitions>
  <inkml:trace contextRef="#ctx0" brushRef="#br0">1 307 7431,'0'0'12780,"52"-49"-12139,-22 31 31,10-3-319,5-3-193,11-2-96,-4-4-32,0 3 32,-1-3-64,-8 5-128,-12 2-481,-8 7-384,-12 4-384,-8 7-1570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6.819"/>
    </inkml:context>
    <inkml:brush xml:id="br0">
      <inkml:brushProperty name="width" value="0.025" units="cm"/>
      <inkml:brushProperty name="height" value="0.025" units="cm"/>
    </inkml:brush>
  </inkml:definitions>
  <inkml:trace contextRef="#ctx0" brushRef="#br0">274 1 15439,'0'0'4777,"-7"10"-4894,-36 73 122,26-48 47,-1 0-1,-29 41 1,1-20 287,26-33-62,0 1 0,-26 45-1,45-68-269,0 1 0,0-1 0,0 1 0,0-1 0,0 1 0,0 0 0,1-1 0,-1 1 0,1 0 0,-1 0 0,1-1 0,0 1 0,0 0 0,-1 0 0,1 0 0,1-1 0,-1 1 0,0 0 0,0 0 0,1 0 0,-1-1 0,1 1 0,-1 0 0,2 2 0,0-2 16,-1-1 0,1 1-1,0-1 1,0 1 0,0-1 0,0 0-1,0 0 1,0 0 0,0 0 0,0 0 0,1 0-1,-1-1 1,0 1 0,0-1 0,1 1-1,2-1 1,7 1 61,1-1 0,-1 0-1,0-1 1,1-1 0,-1 0-1,14-4 1,7-5-1177,51-24 1,-12-4-5654,-17 5-4016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7.320"/>
    </inkml:context>
    <inkml:brush xml:id="br0">
      <inkml:brushProperty name="width" value="0.025" units="cm"/>
      <inkml:brushProperty name="height" value="0.025" units="cm"/>
    </inkml:brush>
  </inkml:definitions>
  <inkml:trace contextRef="#ctx0" brushRef="#br0">0 0 11211,'0'0'10890,"11"55"-10057,-7-24-193,-3 4-480,5-3-128,-3-4 33,3-7-322,-4-3-319,-1-9-161,8-9-608,-1-1-961,-3-20-737,-5-10-1442,0-7-2337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7.661"/>
    </inkml:context>
    <inkml:brush xml:id="br0">
      <inkml:brushProperty name="width" value="0.025" units="cm"/>
      <inkml:brushProperty name="height" value="0.025" units="cm"/>
    </inkml:brush>
  </inkml:definitions>
  <inkml:trace contextRef="#ctx0" brushRef="#br0">21 0 8072,'0'0'12299,"-20"51"-12235,34-44-320,6-2-1249,3-4-1058,12-1-1505,-1 0-736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8.019"/>
    </inkml:context>
    <inkml:brush xml:id="br0">
      <inkml:brushProperty name="width" value="0.025" units="cm"/>
      <inkml:brushProperty name="height" value="0.025" units="cm"/>
    </inkml:brush>
  </inkml:definitions>
  <inkml:trace contextRef="#ctx0" brushRef="#br0">104 0 9065,'0'0'5936,"-2"9"-3315,-2 0-2096,0 0 1,-1 0-1,0 0 1,-1 0-1,1-1 1,-1 0-1,-1 0 1,0 0-1,0-1 0,0 0 1,-1 0-1,0-1 1,-9 5-1,17-11-523,0 0 0,-1 0 0,1 0 0,0 0 0,0 0-1,0 0 1,-1 0 0,1 0 0,0 0 0,0 1 0,-1-1 0,1 0-1,0 0 1,0 0 0,0 0 0,-1 0 0,1 0 0,0 0-1,0 1 1,0-1 0,0 0 0,-1 0 0,1 0 0,0 0 0,0 1-1,0-1 1,0 0 0,0 0 0,0 0 0,-1 1 0,1-1 0,0 0-1,0 0 1,0 0 0,0 1 0,0-1 0,0 0 0,0 0 0,0 1-1,0-1 1,0 0 0,0 0 0,0 0 0,0 1 0,0-1-1,0 0 1,0 0 0,1 0 0,-1 1 0,0-1 0,0 0 0,0 0-1,0 0 1,0 1 0,0-1 0,0 0 0,1 0 0,-1 0 0,0 0-1,0 1 1,22 1-15,30-8-12,-29 1-185,-1 2-1,1 0 1,0 1 0,30 2-1,-52 0 205,0 1-1,0-1 0,0 1 0,0-1 0,0 1 0,0-1 0,0 1 0,0-1 1,-1 1-1,1 0 0,0 0 0,0-1 0,0 1 0,-1 0 0,1 0 0,-1 0 1,1 0-1,0 0 0,-1 0 0,0 0 0,1 0 0,-1 0 0,0 0 0,1 0 1,-1 0-1,0 0 0,0 0 0,0 0 0,0 1 0,0-1 0,0 0 1,0 0-1,0 0 0,0 0 0,-1 0 0,1 2 0,-1 1 105,0 0 1,0 0-1,0 0 0,0 1 0,-1-1 1,1 0-1,-1-1 0,-4 7 0,-2 1 400,-2-1-1,1 0 1,-2-1-1,1 0 1,-20 12-1,23-16-368,0-1-1,0 0 1,-1 0-1,1-1 1,-1 0 0,0-1-1,0 1 1,0-2-1,0 1 1,-14 0-1,22-2-224,-1 0 0,0 0 0,1 0 0,-1 0 0,0 0 0,1 0 0,-1 0 1,1 0-1,-1-1 0,0 1 0,1 0 0,-1 0 0,1-1 0,-1 1 0,1 0 0,-1-1 0,1 1 0,-1 0 0,1-1 0,0 1 0,-1-1 0,1 1 0,-1-1 0,1 1 0,0-1 0,-1 1 1,1-1-1,0 1 0,0-1 0,-1 0 0,1 1 0,0-1 0,0 1 0,0-2 0,1-23-7111,4 6-688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8.461"/>
    </inkml:context>
    <inkml:brush xml:id="br0">
      <inkml:brushProperty name="width" value="0.025" units="cm"/>
      <inkml:brushProperty name="height" value="0.025" units="cm"/>
    </inkml:brush>
  </inkml:definitions>
  <inkml:trace contextRef="#ctx0" brushRef="#br0">161 33 13164,'0'0'10394,"-10"-6"-9641,-32-18-331,39 24-402,0-1 0,0 0 0,0 1 0,0 0 0,0 0 0,0-1-1,0 2 1,0-1 0,0 0 0,0 1 0,1-1 0,-1 1 0,0 0 0,0 0 0,0 0 0,0 0 0,1 1 0,-1-1 0,1 1 0,-1-1 0,1 1 0,-1 0 0,1 0 0,-4 4 0,3-2-27,-1-1 1,1 0-1,0 1 0,0 0 0,1-1 1,-1 1-1,1 0 0,-1 0 1,1 1-1,1-1 0,-1 0 1,0 1-1,-1 7 0,4-11 0,-1 0 0,1 0 0,-1 0 0,1 0 0,-1 0-1,1 0 1,0-1 0,-1 1 0,1 0 0,0-1 0,0 1-1,0 0 1,-1-1 0,1 1 0,0-1 0,0 1 0,0-1-1,0 1 1,0-1 0,0 0 0,2 1 0,30 8 71,-21-6-40,-1 0-56,-1 1-1,1 0 1,-1 1-1,0 0 1,0 1 0,0 0-1,-1 0 1,0 1-1,13 12 1,-19-16 20,0-1 1,-1 1-1,1 1 1,-1-1-1,0 0 1,0 0-1,0 1 0,0-1 1,0 1-1,-1 0 1,0-1-1,0 1 1,0 0-1,0 0 1,-1 0-1,1 0 0,-1 0 1,0 0-1,0 0 1,0 0-1,-1 0 1,1-1-1,-1 1 1,0 0-1,0 0 0,0 0 1,-1-1-1,1 1 1,-1-1-1,0 1 1,-3 3-1,1 0 71,-1-1-1,0 0 1,-1 0 0,1 0-1,-1-1 1,0 0-1,-9 6 1,11-8-26,1-1 0,-1 0-1,0 0 1,1 0 0,-1 0 0,0-1-1,0 0 1,0 0 0,0 0 0,0 0-1,-1 0 1,1-1 0,0 0 0,0 0-1,-8-1 1,10 1-110,1-1 0,0 0 0,0 1 0,0-1 1,0 0-1,0 0 0,0 0 0,0 0 0,0 0 0,0 0 0,0 0 0,0 0 0,1 0 0,-1 0 1,0 0-1,1-1 0,-1 1 0,1 0 0,-1-1 0,1 1 0,0 0 0,-1-1 0,1 1 1,0 0-1,0-3 0,-1-41-3860,2 37 2629,2-26-3897,10 0-795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9.153"/>
    </inkml:context>
    <inkml:brush xml:id="br0">
      <inkml:brushProperty name="width" value="0.025" units="cm"/>
      <inkml:brushProperty name="height" value="0.025" units="cm"/>
    </inkml:brush>
  </inkml:definitions>
  <inkml:trace contextRef="#ctx0" brushRef="#br0">11 383 5990,'0'0'14082,"10"-1"-13051,-3 0-865,0 1 1,0-2-1,0 1 1,0-1-1,-1 0 1,1 0-1,8-5 1,-12 5-95,0 1 1,-1-1-1,1 1 1,-1-1-1,1 0 1,-1 0-1,0 0 1,0 0-1,0-1 1,0 1-1,0-1 1,0 1-1,-1-1 1,1 1-1,-1-1 1,0 0-1,1 0 0,-2 1 1,1-1-1,0 0 1,0 0-1,-1 0 1,0 0-1,1-3 1,-1 4-48,0 1 1,0-1-1,0 0 0,0 1 1,0-1-1,0 1 1,-1 0-1,1-1 0,0 1 1,-1-1-1,1 1 0,-1-1 1,0 1-1,1 0 1,-1-1-1,0 1 0,0 0 1,0 0-1,0 0 1,0-1-1,0 1 0,0 0 1,0 0-1,0 0 0,0 1 1,-1-1-1,1 0 1,0 0-1,-1 1 0,1-1 1,0 1-1,-1-1 0,1 1 1,-1-1-1,1 1 1,-1 0-1,1 0 0,-1 0 1,1 0-1,-1 0 1,1 0-1,-1 0 0,1 1 1,-1-1-1,1 0 0,-1 1 1,1-1-1,0 1 1,-1-1-1,1 1 0,0 0 1,-1 0-1,1 0 0,0 0 1,0 0-1,0 0 1,0 0-1,0 0 0,0 0 1,-1 1-1,-6 9-49,1-1-1,0 1 1,1-1-1,1 2 1,-1-1 0,2 1-1,0 0 1,0 0-1,1 0 1,0 0 0,1 0-1,1 1 1,-1 24-1,2-35 23,0 0 0,1 0-1,-1 0 1,0 0 0,0 0-1,1 0 1,-1 0-1,1-1 1,0 1 0,0 0-1,-1 0 1,1 0 0,0-1-1,0 1 1,1 0-1,-1-1 1,0 1 0,0-1-1,1 0 1,-1 1 0,1-1-1,0 0 1,-1 0 0,1 0-1,0 0 1,-1 0-1,1 0 1,0 0 0,0-1-1,0 1 1,0 0 0,0-1-1,0 0 1,0 0-1,0 1 1,0-1 0,0 0-1,-1 0 1,3-1 0,3 1 15,-1-1 0,0 0 0,0 0 1,0 0-1,0-1 0,0 0 0,0 0 1,-1 0-1,1-1 0,-1 0 0,10-6 0,1-6 15,0 0-1,-2-1 0,0 0 0,0-1 1,-2-1-1,0 0 0,-1-1 0,12-28 1,-5 3-32,-2-1 1,19-79-1,-34 117-26,2-2 1,-1 0 1,0 0 0,-1 0-1,0 0 1,-1 0-1,0-17 1,0 26 33,-1 0 0,1 0 0,0-1-1,0 1 1,-1 0 0,1 0 0,0 0 0,0-1 0,-1 1 0,1 0 0,0 0 0,-1 0 0,1 0 0,0 0-1,-1 0 1,1 0 0,0 0 0,-1 0 0,1 0 0,0 0 0,0 0 0,-1 0 0,1 0 0,0 0 0,-1 0 0,1 0-1,0 0 1,-1 0 0,1 0 0,0 1 0,-1-1 0,1 0 0,0 0 0,0 0 0,-1 0 0,1 1 0,0-1-1,0 0 1,0 0 0,-1 1 0,1-1 0,0 0 0,0 0 0,0 1 0,0-1 0,-1 0 0,1 1 0,0-1-1,0 0 1,0 1 0,0-1 0,0 0 0,0 1 0,-12 16-62,5-1 136,1 0-1,1 1 1,0 0 0,1 0-1,1 0 1,1 0 0,0 0-1,2 1 1,-1-1 0,6 34-1,-4-36-41,2 0-1,0-1 0,1 1 0,0-1 0,1 0 1,1 0-1,0-1 0,1 0 0,0 0 0,1 0 0,0-1 1,1 0-1,13 13 0,0-11 63,-22-14-101,0 0 1,1-1-1,-1 1 1,0 0-1,1 0 1,-1 0-1,0 0 1,1 0-1,-1 0 0,0 0 1,0-1-1,1 1 1,-1 0-1,0 0 1,1 0-1,-1-1 1,0 1-1,0 0 1,0 0-1,1-1 1,-1 1-1,0 0 0,0 0 1,0-1-1,0 1 1,1 0-1,-1-1 1,0 1-1,0 0 1,0-1-1,0 1 1,0 0-1,0-1 0,0 1 1,0 0-1,0-1 1,0 1-1,0-4-41,0 1-1,-1 0 0,0 0 0,1 0 1,-1-1-1,0 1 0,0 0 0,-1 0 0,1 0 1,-1 1-1,1-1 0,-3-3 0,-15-16-350,-1 1 0,-1 1 0,0 0 0,-25-16 0,16 13 995,-40-40 0,70 62-593,-1 1 1,1 0-1,0 0 0,0 0 1,0-1-1,-1 1 1,1 0-1,0 0 0,0-1 1,0 1-1,0 0 0,0 0 1,-1-1-1,1 1 1,0 0-1,0-1 0,0 1 1,0 0-1,0 0 1,0-1-1,0 1 0,0 0 1,0-1-1,0 1 1,0 0-1,0 0 0,0-1 1,0 1-1,1 0 1,-1-1-1,0 1 0,0 0 1,0 0-1,0-1 1,0 1-1,1 0 0,-1 0 1,0-1-1,0 1 1,0 0-1,1 0 0,-1-1 1,18-6 461,31-1 247,-43 7-685,171-23-4495,-136 15-875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9.861"/>
    </inkml:context>
    <inkml:brush xml:id="br0">
      <inkml:brushProperty name="width" value="0.025" units="cm"/>
      <inkml:brushProperty name="height" value="0.025" units="cm"/>
    </inkml:brush>
  </inkml:definitions>
  <inkml:trace contextRef="#ctx0" brushRef="#br0">13 0 15054,'0'0'9124,"-1"12"-8468,-4 26 102,3 0 0,2 62 0,0-98-754,0-1-1,0 1 0,0 0 1,1-1-1,-1 1 0,0 0 1,1-1-1,-1 1 0,1-1 1,-1 1-1,1-1 0,0 1 1,0-1-1,-1 1 0,1-1 1,0 0-1,0 1 0,0-1 1,1 0-1,-1 0 0,0 0 1,0 0-1,1 0 1,-1 0-1,1 0 0,-1 0 1,1 0-1,-1-1 0,1 1 1,-1-1-1,1 1 0,-1-1 1,1 0-1,0 1 0,-1-1 1,1 0-1,0 0 0,-1 0 1,1 0-1,0 0 0,-1-1 1,1 1-1,0 0 0,-1-1 1,1 0-1,-1 1 0,1-1 1,2-1-1,8-4 76,-1 1 1,0-2-1,0 0 0,16-13 1,-27 20-86,1-1 0,-1 1 0,0 0 0,1-1 0,-1 1 0,1-1 0,-1 1 0,1 0 0,-1-1 0,1 1 0,0 0 0,-1-1 0,1 1 0,-1 0 0,1 0 0,-1 0 0,1 0 0,0 0 0,-1-1 0,1 1-1,0 0 1,-1 0 0,1 0 0,-1 1 0,1-1 0,0 0 0,-1 0 0,1 0 0,-1 0 0,1 1 0,0-1 0,-1 0 0,2 1 0,4 21 27,-6-17 41,0 1-1,-1-1 1,1 1 0,-1-1-1,0 1 1,-1-1 0,-2 9-1,0-8 116,0 0 0,-1-1 0,0 1 0,0-1 0,0 0 0,0 0 0,-1-1 0,-12 8 0,15-10-136,0 0 1,0-1 0,0 1 0,0-1-1,0 0 1,0 0 0,0 0-1,0 0 1,-1 0 0,1-1 0,0 1-1,-1-1 1,1 0 0,0 0-1,0 0 1,-1-1 0,1 1 0,0-1-1,-1 0 1,1 0 0,0 0 0,-3-1-1,4 1-117,1 1 0,0-1 0,0 0-1,0 0 1,0 1 0,0-1 0,0 0 0,0 0-1,0 0 1,0 0 0,0 0 0,0 0 0,1 0-1,-1 0 1,0-1 0,1 1 0,-1 0 0,1 0-1,-1-1 1,1 1 0,0 0 0,-1 0 0,1-1-1,0 1 1,0 0 0,0-1 0,0 1 0,0 0-1,0-1 1,0 1 0,1 0 0,-1-1 0,0 1 0,1 0-1,-1 0 1,1-1 0,0 1 0,0-1 0,1-2-337,0 1 0,0 0 0,1 0 0,-1 0 0,1 1 1,-1-1-1,1 1 0,0-1 0,0 1 0,0 0 0,1 0 0,3-2 1,7-1-1744,0 1 1,0 1 0,0 0-1,25-1 1,-14 1-996,9-2-3287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0.411"/>
    </inkml:context>
    <inkml:brush xml:id="br0">
      <inkml:brushProperty name="width" value="0.025" units="cm"/>
      <inkml:brushProperty name="height" value="0.025" units="cm"/>
    </inkml:brush>
  </inkml:definitions>
  <inkml:trace contextRef="#ctx0" brushRef="#br0">24 53 11275,'0'0'7916,"0"-9"-5422,-1-25-695,-1 25-886,-2 12-37,-1 9 41,1 15-693,0 0 1,0 43-1,4-70-209,0 1 0,0 0 0,1-1 0,-1 1 0,0 0 0,0-1 0,0 1 0,1-1 0,-1 1 0,0 0 0,1-1 0,-1 1 0,0-1 0,1 1 0,-1-1 1,1 1-1,-1-1 0,1 1 0,-1-1 0,1 1 0,-1-1 0,1 0 0,0 1 0,-1-1 0,1 0 0,-1 1 0,1-1 0,0 0 0,-1 0 0,1 0 0,0 0 0,-1 0 0,1 0 0,0 0 0,-1 0 0,1 0 1,0 0-1,-1 0 0,1 0 0,0 0 0,-1 0 0,1 0 0,0-1 0,-1 1 0,1 0 0,0-1 0,-1 1 0,1-1 0,32-17 972,-20 6-966,-1-2 1,-1 1-1,-1-1 0,0-1 1,0 0-1,8-20 1,-22 42-6,1 0 1,0 1 0,1-1 0,0 1 0,0-1 0,0 1 0,1 0-1,0 0 1,1 0 0,0 0 0,0 0 0,0 0 0,1 0 0,1-1-1,-1 1 1,1 0 0,0-1 0,5 12 0,5 11-15,-2 1 0,-2 0 1,0 0-1,3 36 0,-10-53 95,1 0 0,-2 0 0,0 0 0,-1 0 0,0 0 0,-1 0 0,-1 0 0,0-1 0,-1 1-1,0-1 1,-12 25 0,15-36-50,0 0 0,0 0 0,0-1 0,0 1 1,0 0-1,-1 0 0,1 0 0,0-1 0,-1 1 0,1-1 0,-1 1 0,0-1 0,1 0 0,-1 1 0,0-1 0,0 0 0,0 0 0,0-1 0,0 1 0,0 0 0,0 0 0,0-1 0,0 0 0,-1 1 1,1-1-1,0 0 0,0 0 0,-4 0 0,3-1-20,0 0-1,0-1 1,0 1 0,0-1 0,1 1 0,-1-1-1,0 0 1,1 0 0,-1 0 0,1 0 0,0-1-1,0 1 1,0 0 0,0-1 0,0 0 0,0 1-1,1-1 1,-3-5 0,0 1-165,0-1 0,1 0 1,0 0-1,0 0 0,0 0 0,1-1 0,1 1 0,-1-1 0,1 1 1,1-1-1,-1 0 0,2 1 0,-1-1 0,1 0 0,0 1 1,1-1-1,0 1 0,1 0 0,-1-1 0,1 1 0,1 1 0,0-1 1,0 0-1,0 1 0,1 0 0,0 0 0,11-11 0,63-53-7255,-32 31-423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1.430"/>
    </inkml:context>
    <inkml:brush xml:id="br0">
      <inkml:brushProperty name="width" value="0.025" units="cm"/>
      <inkml:brushProperty name="height" value="0.025" units="cm"/>
    </inkml:brush>
  </inkml:definitions>
  <inkml:trace contextRef="#ctx0" brushRef="#br0">1 89 15246,'0'0'8942,"4"12"-8232,6 17-200,-2 1-1,-1 1 0,-1-1 0,3 51 1,-9-64-306,0-7-25,0 0 0,1 0 0,0 0 0,4 14 0,-5-24-165,0 0 0,0-1-1,0 1 1,0 0-1,0 0 1,0 0 0,0-1-1,0 1 1,1 0 0,-1 0-1,0-1 1,0 1-1,0 0 1,0 0 0,0 0-1,1 0 1,-1-1 0,0 1-1,0 0 1,0 0 0,1 0-1,-1 0 1,0 0-1,0 0 1,0-1 0,1 1-1,-1 0 1,0 0 0,0 0-1,1 0 1,-1 0-1,0 0 1,0 0 0,1 0-1,-1 0 1,0 0 0,0 0-1,0 0 1,1 0-1,-1 0 1,0 0 0,0 0-1,1 1 1,-1-1 0,0 0-1,0 0 1,0 0-1,1 0 1,-1 0 0,0 1-1,0-1 1,0 0 0,0 0-1,1 0 1,-1 0-1,0 1 1,0-1 0,0 0-1,0 0 1,0 0 0,0 1-1,1-1 1,-1 0-1,6-18 658,7-75-916,1-101-1,-14 206 206,0-1 1,0 0-1,1 0 1,1 0-1,0 0 0,0 0 1,7 19-1,-7-26 44,0-1-1,0 0 1,0 0 0,1 1-1,-1-1 1,1 0 0,0-1-1,0 1 1,0 0-1,0-1 1,0 0 0,0 0-1,1 0 1,-1 0 0,1 0-1,-1-1 1,1 1 0,0-1-1,0 0 1,-1 0-1,1-1 1,0 1 0,0-1-1,0 0 1,0 0 0,4 0-1,1-1 39,-1 0-1,1-1 1,-1 0-1,0-1 1,1 0-1,-1 0 0,-1 0 1,1-1-1,0-1 1,-1 1-1,0-1 1,0 0-1,0-1 1,-1 1-1,0-1 1,6-7-1,-5 6-17,-1-1-1,1 1 1,-2-1-1,1 0 0,-1-1 1,0 1-1,-1-1 1,0 0-1,-1 0 1,0 0-1,0 0 1,0-1-1,-2 1 1,2-12-1,-3 20-24,0 0 0,0 0 0,0 0-1,-1 0 1,1 0 0,0 0 0,0 0 0,-1 0 0,1 0-1,-1 0 1,1 0 0,-1 0 0,0 0 0,1 1-1,-1-1 1,0 0 0,1 0 0,-1 1 0,0-1 0,0 0-1,0 1 1,1-1 0,-1 1 0,0-1 0,0 1-1,0-1 1,0 1 0,0 0 0,0-1 0,0 1 0,0 0-1,0 0 1,0 0 0,0 0 0,0 0 0,0 0-1,0 0 1,0 0 0,0 0 0,0 1 0,-2-1 0,-1 1-24,0 0 0,0 0 1,0 0-1,0 0 0,0 0 1,0 1-1,1 0 1,-1 0-1,1 0 0,-5 3 1,0 4 11,0 0 0,1 0 0,0 1 0,0 0 0,1 1 0,0-1-1,1 1 1,0 0 0,1 0 0,0 1 0,1 0 0,0-1 0,1 1 0,0 0 0,1 0 0,0 0 0,2 21 0,-1-30 16,0-1-1,1 1 1,-1-1 0,1 1-1,-1-1 1,1 1 0,0-1-1,0 0 1,0 1 0,0-1 0,0 0-1,1 0 1,-1 0 0,1 0-1,-1 0 1,1 0 0,0 0-1,-1-1 1,1 1 0,4 2-1,-2-2 10,0 0-1,0 0 0,1-1 0,-1 1 1,0-1-1,1 0 0,-1 0 0,1-1 0,-1 1 1,9-1-1,-2-1 22,1 0 1,-1-1-1,0 0 0,0 0 1,0-1-1,0-1 1,-1 0-1,16-8 0,42-36 51,-62 44-66,-1-1-1,1-1 1,-1 1-1,0-1 0,0 0 1,-1 0-1,0-1 0,7-12 1,-11 19-10,0-1-1,1 0 1,-1 0 0,0 1 0,1-1 0,-1 0 0,0 0 0,0 1 0,0-1 0,0 0 0,0 0 0,0 0 0,0 1 0,0-1-1,0 0 1,0 0 0,0 0 0,0 1 0,-1-1 0,1 0 0,-1-1 0,-12 0-83,10 3 54,0 0 0,0 0 0,0 1 0,1-1-1,-1 1 1,0-1 0,1 1 0,-1 0 0,-3 4 0,4-5 12,0 1 0,0 0 1,1 0-1,-1 0 0,1 0 1,-1 0-1,1 0 0,0 1 1,-1-1-1,1 0 0,1 1 1,-1-1-1,0 1 0,1-1 1,-1 1-1,1-1 1,-1 1-1,1-1 0,0 1 1,0-1-1,1 1 0,-1-1 1,0 1-1,1 0 0,-1-1 1,1 0-1,2 5 0,-1-4-13,1 0 0,0 0 0,0-1 0,-1 1 0,2-1 0,-1 0 0,0 0 0,0 0 0,1-1-1,-1 1 1,0-1 0,1 1 0,0-1 0,-1 0 0,1-1 0,0 1 0,0-1 0,5 1 0,-5-1-144,58 3-2795,-21-8-2363,-3-10-3015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07:22:28.174"/>
    </inkml:context>
    <inkml:brush xml:id="br0">
      <inkml:brushProperty name="width" value="0.025" units="cm"/>
      <inkml:brushProperty name="height" value="0.025" units="cm"/>
    </inkml:brush>
  </inkml:definitions>
  <inkml:trace contextRef="#ctx0" brushRef="#br0">19 1 12716,'0'0'3587,"-18"64"-2914,23-29 0,13 10-225,11 8-96,5 7 65,9 8-97,4 2-160,0-1-96,3-2-32,-1-5-704,-11-8-834,-6-10-1216,-14-11-385,-9-10-320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2.095"/>
    </inkml:context>
    <inkml:brush xml:id="br0">
      <inkml:brushProperty name="width" value="0.025" units="cm"/>
      <inkml:brushProperty name="height" value="0.025" units="cm"/>
    </inkml:brush>
  </inkml:definitions>
  <inkml:trace contextRef="#ctx0" brushRef="#br0">162 34 14029,'0'-1'423,"0"0"1,0-1-1,0 1 0,0-1 0,0 1 1,0 0-1,0-1 0,-1 1 0,1 0 0,0-1 1,-1 1-1,1 0 0,-1-1 0,0 1 1,1 0-1,-1 0 0,0 0 0,0 0 0,0 0 1,0 0-1,1 0 0,-2 0 0,1 0 1,-2-2-1,1 3-333,0-1 0,0 1 0,0 0 0,0 0 1,0-1-1,0 1 0,-1 0 0,1 1 0,0-1 0,0 0 1,0 1-1,0-1 0,0 1 0,0 0 0,0-1 0,0 1 1,-3 2-1,-2 1-68,0 1 1,0 0 0,1 1-1,-1-1 1,1 1 0,1 0-1,-1 1 1,1-1 0,0 1-1,0 0 1,1 1 0,0-1-1,-4 12 1,3-9 77,1 0-1,0 0 1,1 1-1,0 0 1,1 0 0,0-1-1,1 1 1,0 0-1,2 21 1,-1-31-99,0 1 0,0-1 0,1 0 1,-1 0-1,1 1 0,-1-1 0,1 0 0,-1 0 0,1 0 0,0 0 1,-1 0-1,1 0 0,0 0 0,0 0 0,0 0 0,0 0 0,0 0 0,0 0 1,0-1-1,0 1 0,0 0 0,0-1 0,0 1 0,2 0 0,2 0-20,-1 0 0,0 0 0,0-1 0,0 1 0,1-1 0,-1 0 0,7-1 0,1 0-154,0-1 1,-1 0-1,0-1 0,21-8 0,-1-4-1604,-1-1 0,34-26-1,-46 29-1720,0-1-1,18-20 0,-15 9-4797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2.850"/>
    </inkml:context>
    <inkml:brush xml:id="br0">
      <inkml:brushProperty name="width" value="0.025" units="cm"/>
      <inkml:brushProperty name="height" value="0.025" units="cm"/>
    </inkml:brush>
  </inkml:definitions>
  <inkml:trace contextRef="#ctx0" brushRef="#br0">1 179 1602,'0'0'23392,"9"-5"-22895,20-7-238,-14 7 98,-1-1-1,0 0 0,25-17 1,-35 21-293,0-1 0,-1 0 1,0 0-1,1 0 1,-1 0-1,0-1 1,-1 1-1,1-1 0,-1 1 1,1-1-1,-1 0 1,0 0-1,0 0 1,-1 0-1,1-1 1,-1 1-1,0 0 0,0-1 1,0-5-1,-1 8-50,0 0 0,0 0-1,0 0 1,0 0 0,0 0 0,0 0-1,-1 0 1,1 0 0,-1 0 0,1 0-1,-1 0 1,0 0 0,0 1 0,0-1-1,0 0 1,-2-2 0,2 3-28,0 0 1,-1 0-1,1 0 1,0 1-1,0-1 1,-1 1-1,1-1 1,-1 1-1,1-1 1,0 1-1,-1 0 1,1 0-1,-1 0 1,1 0-1,0 0 1,-1 0-1,1 0 1,-1 0-1,1 0 1,-1 1-1,1-1 1,0 1-1,-1-1 1,1 1-1,-2 0 1,-3 3-13,0 0 0,1 0 1,-1 0-1,1 0 0,0 1 0,0 0 1,1 0-1,-1 0 0,1 1 0,1-1 1,-1 1-1,1 0 0,-5 11 0,3-6-1,0 0 0,1 0 0,1 0 0,-1 1 0,2-1 0,0 1 0,-1 14 0,3-25 30,0 0 0,0 0 0,0 0 0,0 0 1,0 0-1,1 0 0,-1 0 0,0 0 0,0 0 0,1 0 0,-1 0 0,1 0 0,-1 0 0,1-1 0,-1 1 0,1 0 0,0 0 0,-1 0 0,1-1 0,0 1 0,-1 0 0,1-1 0,0 1 0,0-1 0,0 1 0,-1-1 1,1 1-1,0-1 0,2 1 0,0 0 20,1-1 0,0 1 0,-1-1 0,1 0 0,-1 0 0,1 0 0,0 0 0,5-2 0,2 0 50,0-1-1,0 0 1,-1-1 0,20-9-1,103-83 131,-132 95-217,-1 1 1,1 0-1,-1-1 1,1 1-1,0 0 1,-1 0-1,1-1 0,0 1 1,-1 0-1,1 0 1,0 0-1,-1 0 0,1 0 1,0 0-1,-1 0 1,1 0-1,0 0 0,-1 0 1,1 0-1,0 0 1,-1 1-1,1-1 0,0 0 1,-1 1-1,1-1 1,0 0-1,-1 1 0,1-1 1,-1 0-1,1 1 1,-1-1-1,1 1 0,-1-1 1,1 1-1,-1 0 1,0-1-1,1 1 0,-1-1 1,0 1-1,1 0 1,-1-1-1,0 1 0,0-1 1,1 1-1,-1 0 1,0 0-1,0-1 0,0 1 1,0 0-1,0-1 1,0 1-1,0 1 0,3 51 56,-2-33-62,-1-18 32,0 0-1,0 0 1,0 0 0,0 0 0,0 0 0,1 0 0,-1 0 0,1-1-1,0 1 1,-1 0 0,1 0 0,0 0 0,0 0 0,0-1 0,0 1 0,1 0-1,-1-1 1,0 1 0,1-1 0,-1 0 0,1 1 0,-1-1 0,1 0-1,0 0 1,-1 0 0,1 0 0,2 1 0,-1-2 30,0 0 1,-1 0-1,1-1 0,0 1 1,-1-1-1,1 1 0,0-1 1,-1 0-1,1 0 1,-1 0-1,1-1 0,-1 1 1,1 0-1,-1-1 1,0 0-1,0 1 0,0-1 1,0 0-1,3-3 1,16-16 10,-1-1 0,17-26 0,4-19-3891,-37 63 2646,-2 4-1326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3.292"/>
    </inkml:context>
    <inkml:brush xml:id="br0">
      <inkml:brushProperty name="width" value="0.025" units="cm"/>
      <inkml:brushProperty name="height" value="0.025" units="cm"/>
    </inkml:brush>
  </inkml:definitions>
  <inkml:trace contextRef="#ctx0" brushRef="#br0">37 1 11851,'0'0'9150,"-2"8"-9326,-9 36 202,-9 45 411,19-81-377,0-1 0,0 1 0,1 0 0,0 0 0,0 0 0,1-1 0,0 1 0,1 0-1,2 8 1,-2-11-21,1 0-1,0 0 0,0-1 1,0 1-1,1 0 0,0-1 1,-1 0-1,2 0 0,-1 0 1,6 4-1,15 1 2498,-23-13-2480,-1 1 1,0-1-1,0 0 1,0 0-1,0 0 1,0 0-1,-1 0 1,0 0-1,0 0 1,-1-8-1,1 10-31,-3-41-244,3 41 180,-1-1 1,1 0-1,-1 1 0,1-1 0,-1 1 0,0-1 0,0 1 0,0-1 0,0 1 0,-1 0 0,1 0 0,-1-1 0,-3-3 0,3 4-1543,-4-5-10705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3.933"/>
    </inkml:context>
    <inkml:brush xml:id="br0">
      <inkml:brushProperty name="width" value="0.025" units="cm"/>
      <inkml:brushProperty name="height" value="0.025" units="cm"/>
    </inkml:brush>
  </inkml:definitions>
  <inkml:trace contextRef="#ctx0" brushRef="#br0">22 49 10122,'0'0'9144,"-3"-8"-7361,1-1-1220,2 6-332,-1 0 0,1 0 0,-1 0 0,0 0 0,0 0 0,-1 0 1,1 0-1,-4-5 0,0 30 239,25 421 3907,-18-438-4342,3-14 55,10-31 157,17-40-85,-29 75-206,1 0 0,-1 1 0,1-1 0,0 1 0,0 0 0,1 0 0,-1 0 0,1 1 1,-1 0-1,9-4 0,-11 6 31,0 0 1,0 0-1,0 0 0,1 0 1,-1 0-1,0 1 1,1 0-1,-1-1 1,1 1-1,-1 0 1,0 0-1,1 0 1,-1 0-1,1 1 0,-1-1 1,0 0-1,1 1 1,-1 0-1,0 0 1,1 0-1,-1 0 1,0 0-1,0 0 0,0 0 1,0 1-1,3 2 1,1 2 130,0 1 0,0 0 0,-1 0 1,7 11-1,16 21 487,-28-39-130,0-26 694,-19-89-1276,70 114-624,-10 2-413,48-2-5394,-75-5 2463,-7-6-3451,-6 0-1714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4.389"/>
    </inkml:context>
    <inkml:brush xml:id="br0">
      <inkml:brushProperty name="width" value="0.025" units="cm"/>
      <inkml:brushProperty name="height" value="0.025" units="cm"/>
    </inkml:brush>
  </inkml:definitions>
  <inkml:trace contextRef="#ctx0" brushRef="#br0">70 220 11339,'0'0'11910,"-6"9"-11206,-5 8 158,0 1 0,-13 30 0,21-43-709,0 1-1,1 0 1,0 1-1,0-1 1,1 0-1,-1 0 1,1 1-1,1-1 1,-1 1 0,1-1-1,0 1 1,0-1-1,1 1 1,3 11-1,-4-16-144,1-1 1,0 0-1,0 1 0,0-1 0,1 0 0,-1 0 0,0 0 0,0 0 1,0 0-1,1 0 0,-1 0 0,1 0 0,-1 0 0,1 0 0,-1-1 1,1 1-1,-1-1 0,1 1 0,0-1 0,-1 0 0,1 1 0,-1-1 1,1 0-1,0 0 0,-1 0 0,1 0 0,0-1 0,2 0 1,1 1 27,0-1 1,0 0-1,0-1 1,-1 1 0,1-1-1,0 0 1,-1 0 0,7-4-1,6-9-83,0 0-1,-1-2 1,-1 0-1,0 0 1,-1-1-1,-1-1 1,-1-1 0,0 0-1,-2 0 1,0-1-1,-2 0 1,0-1-1,-1 1 1,-1-2-1,-1 1 1,-2-1-1,3-41 1,-6 63 46,0 1 1,1-1-1,-1 0 1,0 0-1,0 1 1,0-1-1,0 0 1,0 0-1,0 0 0,0 1 1,0-1-1,0 0 1,-1 0-1,1 1 1,0-1-1,0 0 1,-1 0-1,1 1 0,0-1 1,-1 0-1,1 1 1,-1-1-1,1 0 1,-1 1-1,1-1 1,-1 1-1,1-1 0,-1 1 1,0-1-1,1 1 1,-1-1-1,0 1 1,1 0-1,-1-1 1,0 1-1,0 0 0,1 0 1,-1 0-1,0-1 1,0 1-1,0 0 1,1 0-1,-1 0 1,0 0-1,0 0 0,1 0 1,-1 0-1,0 1 1,0-1-1,0 0 1,1 0-1,-2 1 1,-1 0-3,1 0 0,-1 1 0,1-1 0,0 1 0,-1-1-1,1 1 1,0 0 0,0 0 0,0-1 0,0 2 0,1-1 0,-1 0 0,1 0 0,-3 4 0,-3 11 113,1 1 1,1 1-1,0-1 0,1 1 0,1 0 0,1 0 0,1 0 1,0 0-1,1 0 0,4 22 0,-3-37-105,0 0-1,1 1 1,-1-1-1,1 0 1,0 0-1,0 0 1,1 0-1,-1 0 1,1 0-1,0-1 1,0 1-1,0-1 1,0 0-1,0 1 1,1-2 0,0 1-1,-1 0 1,1-1-1,0 0 1,0 0-1,1 0 1,-1 0-1,0-1 1,8 3-1,-5-3-301,0 1 1,0-1-1,1 0 0,-1-1 0,0 0 0,13-1 0,-15 0-396,1 1 1,0-2-1,0 1 0,-1-1 0,1 0 1,-1 0-1,1 0 0,5-5 0,20-15-6209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5.140"/>
    </inkml:context>
    <inkml:brush xml:id="br0">
      <inkml:brushProperty name="width" value="0.025" units="cm"/>
      <inkml:brushProperty name="height" value="0.025" units="cm"/>
    </inkml:brush>
  </inkml:definitions>
  <inkml:trace contextRef="#ctx0" brushRef="#br0">38 1 6502,'0'0'17932,"-2"9"-17761,-4 19 41,2 1 1,0-1 0,2 1-1,1 0 1,6 48-1,-5-76-207,0 1-1,0-1 1,1 1-1,-1-1 0,1 1 1,-1-1-1,1 0 0,0 1 1,0-1-1,-1 0 1,1 1-1,0-1 0,0 0 1,0 0-1,0 0 0,1 0 1,-1 0-1,0 0 0,0 0 1,1 0-1,-1-1 1,0 1-1,1 0 0,-1-1 1,1 1-1,-1-1 0,0 0 1,1 1-1,-1-1 0,1 0 1,-1 0-1,1 0 1,0 0-1,-1 0 0,1 0 1,-1 0-1,1-1 0,-1 1 1,0 0-1,1-1 0,-1 1 1,3-2-1,3 0 44,-1-1 0,1 0 0,0-1 0,-1 1 0,1-1 0,-1-1 0,6-5 0,12-15 43,-20 19-105,1 1 0,0-1 0,0 1-1,0 0 1,0 1 0,1-1 0,8-4 0,-13 11 9,-1 0 0,1 0-1,-1 0 1,0 0 0,1 0-1,-1 0 1,0 0 0,-1 0-1,1 0 1,0 0 0,-1 0-1,1 0 1,-1 2 0,-3 5 123,-1-1 1,0 1 0,0-1 0,-1 0 0,0-1 0,0 1 0,-1-1 0,1-1 0,-14 11-1,6-7 213,0 0-1,0-1 0,-1 0 0,-24 10 1,11-14-152,27-5-232,1 0-1,-1 0 0,1 0 0,-1 0 0,1-1 0,-1 1 0,1 0 0,-1 0 1,1-1-1,-1 1 0,1 0 0,-1 0 0,1-1 0,-1 1 0,1-1 0,0 1 1,-1 0-1,1-1 0,0 1 0,-1-1 0,1 1 0,0-1 0,-1 1 0,1-1 1,0 1-1,0-1 0,0-1-118,0 0 1,0 0-1,0 0 1,0 0-1,1 1 0,-1-1 1,1 0-1,0 0 1,-1 1-1,1-1 1,0 0-1,0 1 0,0-1 1,0 1-1,0-1 1,0 1-1,0 0 1,1-1-1,-1 1 0,0 0 1,1 0-1,1-1 1,21-13-2794,0 1-1,1 1 1,0 1 0,1 1 0,45-12 0,-52 17 1084,13-4-2422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5.529"/>
    </inkml:context>
    <inkml:brush xml:id="br0">
      <inkml:brushProperty name="width" value="0.025" units="cm"/>
      <inkml:brushProperty name="height" value="0.025" units="cm"/>
    </inkml:brush>
  </inkml:definitions>
  <inkml:trace contextRef="#ctx0" brushRef="#br0">46 215 2306,'14'-14'3408,"-4"-9"5707,-10 22-8826,0 0 0,1 0 0,-1 1 0,-1-1 0,1 0 0,0 0 0,0 1 0,0-1 0,0 0 0,0 0 0,-1 1 0,1-1 0,0 0 0,-1 1 0,1-1 0,0 0 0,-1 1 0,1-1 0,-1 0 0,1 1 0,-1-1 0,1 1 0,-1-1 0,0 1 0,1-1 0,-2 0 0,-19-3 605,20 4-864,-1 1 0,0-1 0,0 1 0,1 0 0,-1-1-1,0 1 1,1 0 0,-1 0 0,1 0 0,-1 0 0,1 0-1,0 0 1,-1 1 0,1-1 0,0 0 0,0 1 0,0-1 0,0 1-1,0-1 1,0 1 0,0-1 0,0 1 0,1 0 0,-1-1-1,1 1 1,-1 0 0,1 0 0,-1-1 0,1 4 0,-5 55 1541,5-59-1565,0-1 0,0 1 0,0-1 1,0 0-1,0 1 0,0-1 0,0 1 0,0-1 1,0 1-1,1-1 0,-1 0 0,0 1 1,0-1-1,0 0 0,0 1 0,1-1 0,-1 0 1,0 1-1,1-1 0,-1 0 0,0 1 1,0-1-1,1 0 0,-1 0 0,0 1 0,1-1 1,-1 0-1,1 0 0,-1 0 0,0 1 1,1-1-1,-1 0 0,1 0 0,-1 0 1,1 0-1,20-3 406,16-16 382,11-30-509,-40 39-291,0 1-1,1 0 0,0 0 0,14-10 0,-23 20-6,1-1 0,-1 0 1,1 0-1,-1 0 0,0 0 0,1 1 0,-1-1 0,1 0 1,-1 1-1,0-1 0,1 0 0,-1 0 0,0 1 0,0-1 1,1 0-1,-1 1 0,0-1 0,0 1 0,1-1 0,-1 0 1,0 1-1,0-1 0,0 1 0,0-1 0,0 1 0,0-1 0,1 0 1,-1 1-1,0-1 0,0 1 0,0-1 0,-1 1 0,1-1 1,0 1-1,0-1 0,0 1 0,1 20-398,-3 6 421,1-19-11,0 0 1,1-1-1,0 1 1,0 0-1,0-1 1,1 1-1,0 0 1,4 13-1,-4-20-7,-1 0-1,1 0 0,-1 0 0,1-1 0,0 1 0,-1 0 1,1 0-1,0-1 0,-1 1 0,1-1 0,0 1 1,0 0-1,0-1 0,-1 1 0,1-1 0,0 0 1,0 1-1,0-1 0,0 0 0,0 1 0,0-1 0,0 0 1,0 0-1,0 0 0,1 0 0,27-11-34,22-34-211,-46 41 108,10-12-744,-1 0 0,-1-1 0,0 0 0,14-27 0,-18 27-1437,0-2 1,9-28-1,-5 3-3492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5.937"/>
    </inkml:context>
    <inkml:brush xml:id="br0">
      <inkml:brushProperty name="width" value="0.025" units="cm"/>
      <inkml:brushProperty name="height" value="0.025" units="cm"/>
    </inkml:brush>
  </inkml:definitions>
  <inkml:trace contextRef="#ctx0" brushRef="#br0">1 130 1473,'0'0'14393,"2"4"-12947,0 0-1341,0-1-1,0 1 0,0 0 0,-1 0 0,0 0 1,0 1-1,0-1 0,0 0 0,-1 0 1,0 1-1,0-1 0,0 7 0,-9 66 1800,3-31-155,6-44-1669,0 1 1,-1-1 0,1 1 0,0-1-1,1 0 1,-1 1 0,0-1-1,1 0 1,-1 1 0,1-1 0,0 0-1,0 0 1,0 0 0,0 1-1,2 2 1,-3-5-26,1 1-1,-1-1 1,0 0-1,1 1 1,-1-1 0,1 0-1,-1 0 1,1 1-1,0-1 1,-1 0-1,1 0 1,-1 0-1,1 1 1,-1-1 0,1 0-1,-1 0 1,1 0-1,0 0 1,-1 0-1,1 0 1,-1 0-1,1-1 1,1 1 0,18-15 1342,1-10-1117,-2-1 0,-1-1-1,-1-1 1,19-43 0,-9 19 179,-6 9-48,-15 29-310,0 0 1,2 1-1,12-19 1,-19 75-508,-5-17-52,-2 1-1,-11 31 0,-9 15-4309,17-54 1893,-1-8-5482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6.294"/>
    </inkml:context>
    <inkml:brush xml:id="br0">
      <inkml:brushProperty name="width" value="0.025" units="cm"/>
      <inkml:brushProperty name="height" value="0.025" units="cm"/>
    </inkml:brush>
  </inkml:definitions>
  <inkml:trace contextRef="#ctx0" brushRef="#br0">1 1 6822,'0'0'14494,"4"8"-13485,116 189 3641,-115-191-4643,0-1 0,0 0 1,0 0-1,1-1 0,-1 0 0,7 4 0,15 1-2738,-27-10 2450,1 1 0,0 0 0,0 0 0,0 0 0,-1 0 0,1-1 1,0 1-1,0 0 0,-1 0 0,1-1 0,0 1 0,-1-1 0,1 1 1,0-1-1,-1 1 0,1-1 0,-1 1 0,1-1 0,-1 0 0,1 1 1,-1-1-1,1 0 0,-1 1 0,0-1 0,1 0 0,-1 1 0,0-1 0,1-1 1,4-14-7605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38.532"/>
    </inkml:context>
    <inkml:brush xml:id="br0">
      <inkml:brushProperty name="width" value="0.025" units="cm"/>
      <inkml:brushProperty name="height" value="0.025" units="cm"/>
    </inkml:brush>
  </inkml:definitions>
  <inkml:trace contextRef="#ctx0" brushRef="#br0">18 117 9769,'-18'11'1629,"42"-12"-985,7-2-643,210-14 736,-105 5-214,304-27 569,418-16 112,-365 86-305,-300-14-576,814-6 454,-531-18-582,-398 6 113,1 4 0,-1 3 1,85 18-1,-116-13-390,-5-1 301,-1-2-1,73 6 1,-104-14-578,0 1-1,0-2 1,0 1-1,0-1 1,0-1 0,0 0-1,-1 0 1,1-1-1,-1 0 1,1 0 0,-1-1-1,0-1 1,-1 0-1,1 0 1,-1 0 0,15-13-1,19-33-6596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07:22:28.527"/>
    </inkml:context>
    <inkml:brush xml:id="br0">
      <inkml:brushProperty name="width" value="0.025" units="cm"/>
      <inkml:brushProperty name="height" value="0.025" units="cm"/>
    </inkml:brush>
  </inkml:definitions>
  <inkml:trace contextRef="#ctx0" brushRef="#br0">1 590 16464,'0'0'3010,"19"-71"-2209,30 22 288,18-14 96,19-10-224,15 0-544,3-1-353,-1 6-641,-9 7-2370,-13 3-6149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53.264"/>
    </inkml:context>
    <inkml:brush xml:id="br0">
      <inkml:brushProperty name="width" value="0.025" units="cm"/>
      <inkml:brushProperty name="height" value="0.025" units="cm"/>
    </inkml:brush>
  </inkml:definitions>
  <inkml:trace contextRef="#ctx0" brushRef="#br0">0 199 8008,'0'0'4265,"6"-7"-4206,-3 3-24,0 0 0,0 1 0,1-1 0,-1 1 0,1 0 0,-1 0 0,1 1 0,0-1 0,0 1 0,0-1 0,0 1 0,1 1 0,-1-1 0,1 0 0,-1 1 0,1 0 0,6-1 0,270-48 2494,-187 29-2155,175-15 0,181 26 458,20-1-185,455 12 40,-468 8-616,-282 0-75,245 46 0,-90-8 17,479 11 25,-253-36-17,356 5 337,-194-44-36,-38 0-265,422 2-58,-4-46 39,366-23 469,-1062 59-596,94-2 1897,-501 27-1920,1 1 0,0-1 0,0 1 0,0 1 0,0-1 0,0 0-1,-6 4 1,-25 6-2530,-9-10-3022,-4-5-4175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3:10.914"/>
    </inkml:context>
    <inkml:brush xml:id="br0">
      <inkml:brushProperty name="width" value="0.025" units="cm"/>
      <inkml:brushProperty name="height" value="0.025" units="cm"/>
    </inkml:brush>
  </inkml:definitions>
  <inkml:trace contextRef="#ctx0" brushRef="#br0">1214 466 7207,'-10'-2'347,"-17"-1"-173,1-2-1,0-1 1,0 0 0,1-2 0,0-1 0,0-1-1,1-2 1,-30-18 0,42 21-192,0 1 0,-1 0 0,-1 0 0,1 2 0,-1-1 0,-23-6 0,27 11 16,1 0 0,-1 0 0,1 1 0,-1 1 0,1 0 0,-1 0 0,1 0 0,-1 1 0,1 1 0,0 0 0,-18 5 0,-32 17 563,-61 33-1,-16 8 1031,120-59-1554,0 1 0,1 0 0,0 1-1,0 1 1,1 0 0,0 1 0,1 1 0,0 0-1,0 1 1,1 0 0,1 1 0,0 0-1,1 1 1,1 0 0,0 0 0,0 1 0,-8 21-1,-88 228 331,93-225-213,2 1 0,1 1 0,2-1 0,-3 80 0,11-108-127,1 1 0,0-1 0,0 1 0,2-1 0,-1 0-1,1 0 1,1 0 0,0-1 0,1 0 0,0 0-1,1 0 1,0-1 0,0 0 0,1 0 0,1-1 0,-1 0-1,2 0 1,13 10 0,15 9 87,1-1 0,1-2 1,65 30-1,5-3-59,154 51 1,-202-84 1,0-3 1,1-2 0,1-3 0,81 3 0,11-13 228,266-31 1,148-75 149,-418 67-407,-2-7 1,-3-6-1,-1-7 0,-4-6 1,258-157-1,-273 127 97,-113 83-110,-1-2 1,0 0-1,-1 0 0,-1-1 1,0-1-1,15-26 0,-23 35-2,0 0-1,-1-1 1,1 0-1,-1 0 0,0 1 1,-1-1-1,1 0 1,-2-1-1,1 1 0,-1 0 1,0 0-1,0 0 1,-1 0-1,-2-10 0,1 7 6,-2-1-1,0 1 0,0 0 1,0 1-1,-2-1 0,1 1 1,-1 0-1,-12-14 0,-4-1 7,-2 1 1,-1 1-1,0 1 1,-2 1-1,-33-19 0,-84-47 48,29 18 956,-106-83-1,198 134-980,-228-163 251,221 162-317,-2 2 1,0 1-1,0 1 1,-1 2-1,-1 1 1,-62-12-1,37 16-41,0 2-1,0 3 0,0 2 1,0 3-1,-115 21 0,96-7-204,1 4 0,1 3 0,-139 65 0,150-53-1341,2 3 0,1 3 1,3 2-1,-95 92 0,52-42-3392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3:23.846"/>
    </inkml:context>
    <inkml:brush xml:id="br0">
      <inkml:brushProperty name="width" value="0.025" units="cm"/>
      <inkml:brushProperty name="height" value="0.025" units="cm"/>
    </inkml:brush>
  </inkml:definitions>
  <inkml:trace contextRef="#ctx0" brushRef="#br0">1 233 5990,'0'0'2941,"9"-2"-2818,173-14 2640,-58 8-551,406-1 678,-292 13-2641,911 12 1214,33-10-896,-715-7-355,37-14 28,-146 2 6,451-32 182,-676 36-418,-60 3-5,413-22 27,-396 20 550,-89 8-59,-36 0-181,10-6-802,25 5 158,-1 0-1,0 0 0,0 0 0,0 0 0,1-1 0,-1 1 0,1 0 0,-1 0 1,1-1-1,-1 1 0,1 0 0,0-1 0,0 1 0,0-1 0,-1 1 0,1 0 1,0-1-1,1-1 0,-3-21-2959,-7-19-1873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3:48.994"/>
    </inkml:context>
    <inkml:brush xml:id="br0">
      <inkml:brushProperty name="width" value="0.025" units="cm"/>
      <inkml:brushProperty name="height" value="0.025" units="cm"/>
    </inkml:brush>
  </inkml:definitions>
  <inkml:trace contextRef="#ctx0" brushRef="#br0">0 283 7399,'0'0'2290,"10"1"-1607,117 1 1260,154-18-1,133-35-423,-105 11-340,424-27-935,-19 2 142,-261 29 188,526 25-1,-403 54-204,-356-22-252,267 44 175,-218-25-45,372 7 42,2-47-198,-44 0 149,-239 17-139,43 1-53,374 0 118,-316-5-70,850-30 1329,-1196 14-1238,-64 1-180,62-2-11,129 13 1,-202-3-1169,73 22 0,-3-1-5639,-52-18-508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24.762"/>
    </inkml:context>
    <inkml:brush xml:id="br0">
      <inkml:brushProperty name="width" value="0.025" units="cm"/>
      <inkml:brushProperty name="height" value="0.025" units="cm"/>
    </inkml:brush>
  </inkml:definitions>
  <inkml:trace contextRef="#ctx0" brushRef="#br0">10467 301 4100,'-14'0'525,"-7"-3"597,10-21-821,10 22-265,0 0 1,1 1-1,-1-1 0,0 0 0,0 0 0,-1 1 0,1-1 0,0 0 0,0 1 0,-1-1 0,1 1 0,-1 0 0,1 0 0,-1-1 0,0 1 0,1 0 1,-1 0-1,0 0 0,0 1 0,0-1 0,0 0 0,0 1 0,0-1 0,1 1 0,-1 0 0,0-1 0,0 1 0,-4 0 0,-6 1 660,-1 0-1,1 1 0,-23 5 0,-9 1 331,-8-8-216,-1-3 0,-95-17 0,-26-2-880,-43 17 191,-85-7 505,-365-41 356,582 49-874,-849-21 2149,-341-14-2225,603 21 83,193 8-96,-1135-7 409,1337 17-371,-674-24-25,136 15-109,690 17 78,0 6 1,1 5 0,1 6-1,-179 60 1,-25 49-23,268-104 33,2 3 0,1 2 0,-70 57 0,116-84-19,0 1 0,0 0 0,1 0 0,0 1 0,1 0 1,1 1-1,-1 0 0,1 0 0,1 1 0,0 0 0,1 0 1,0 0-1,1 1 0,0-1 0,1 1 0,1 0 0,0 0 1,0 0-1,2 0 0,-1 0 0,2 1 0,-1-1 0,2 0 1,0 0-1,1 0 0,0 0 0,0-1 0,2 1 0,-1-1 1,2 0-1,11 19 0,-1-7 2,1-2 1,2 0-1,0-1 0,1-1 1,1-1-1,0-1 0,2 0 1,0-2-1,1-1 0,1-1 1,0 0-1,35 12 0,22 4 11,1-4 0,147 27 0,-73-27 5,218 7 0,163-27 18,-394-6-27,2073 37 15,-692 47-1,690-52 37,-866-125-53,-861 7 48,-374 57-32,-1-5 0,128-58 0,21-44 3,-111 53-11,-149 83-8,1-1 0,-1 0 1,0 0-1,0-1 0,0 1 1,0 0-1,0-1 0,0 1 1,0-1-1,0 1 0,-1-1 0,1 0 1,0 0-1,-1 0 0,0 0 1,1 0-1,-1 0 0,0 0 1,0 0-1,0-1 0,-1 1 1,1 0-1,0-4 0,-1 2 19,-1 1 0,0-1-1,0 1 1,0-1 0,0 1 0,-1 0-1,1-1 1,-1 1 0,0 0-1,0 0 1,0 0 0,0 0 0,-1 0-1,-4-4 1,-82-84 102,-5 3 1,-3 4-1,-150-98 1,216 162-220,-1 1 1,0 2-1,-1 1 0,-1 2 1,0 1-1,-39-8 0,62 18-644,0 0 0,0 0 0,1-1 0,0-1 0,0 1 0,-19-13 0,2-7-3246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0.864"/>
    </inkml:context>
    <inkml:brush xml:id="br0">
      <inkml:brushProperty name="width" value="0.025" units="cm"/>
      <inkml:brushProperty name="height" value="0.025" units="cm"/>
    </inkml:brush>
  </inkml:definitions>
  <inkml:trace contextRef="#ctx0" brushRef="#br0">76 149 1890,'1'-8'716,"-1"-1"0,1 1-1,1 0 1,-1-1 0,1 1 0,1 0 0,0 0 0,0 0 0,0 1 0,1-1-1,0 1 1,6-8 0,25-23 7440,-35 45-4892,2 25-2380,-5 0-629,-2 0 0,-1 0 0,-1-1 1,-2 1-1,-15 36 0,4-10-110,-2 7-35,-17 54 47,35-103-39,0 0-1,2 0 0,0 0 1,0 0-1,2 22 0,1-36-75,0-1-1,0 0 1,0 1-1,0-1 1,0 0-1,0 0 1,0 0-1,1 1 1,-1-1-1,0-1 1,1 1-1,-1 0 1,1 0-1,-1 0 1,1-1-1,-1 1 1,1-1-1,-1 1 1,1-1-1,0 0 1,-1 1-1,1-1 1,0 0-1,-1 0 1,1 0-1,0-1 1,2 1-1,51-4 949,-8-5-657,84-28 1,10-3-3761,-115 34-1319,44-16 0,-40 10-891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1.208"/>
    </inkml:context>
    <inkml:brush xml:id="br0">
      <inkml:brushProperty name="width" value="0.025" units="cm"/>
      <inkml:brushProperty name="height" value="0.025" units="cm"/>
    </inkml:brush>
  </inkml:definitions>
  <inkml:trace contextRef="#ctx0" brushRef="#br0">0 10 10858,'0'0'10987,"8"-1"-9727,6 0-722,101-6 1515,-98 6-1982,0 2 0,0 0 0,0 0 0,32 9 0,-46-10-47,0 1-1,0 0 1,-1 0 0,1 0-1,0 0 1,0 0-1,-1 1 1,1-1-1,0 1 1,-1 0-1,0 0 1,1 0-1,-1 0 1,0 0 0,0 0-1,0 0 1,0 1-1,0-1 1,-1 1-1,1 0 1,-1-1-1,0 1 1,0 0 0,1 0-1,-2 0 1,1 0-1,0 0 1,-1 0-1,1 0 1,-1 0-1,0 0 1,0 0 0,0 0-1,-1 0 1,1 0-1,-1 0 1,1 0-1,-1 0 1,0 0-1,0-1 1,0 1 0,-1 0-1,1 0 1,-1-1-1,1 1 1,-1-1-1,0 1 1,0-1-1,0 0 1,-4 4-1,-13 10 244,0-1-1,-34 21 0,37-27-350,0 1-1,1 1 1,0 1 0,1 0 0,-20 21 0,23-11-2291,10-8-5025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2.823"/>
    </inkml:context>
    <inkml:brush xml:id="br0">
      <inkml:brushProperty name="width" value="0.025" units="cm"/>
      <inkml:brushProperty name="height" value="0.025" units="cm"/>
    </inkml:brush>
  </inkml:definitions>
  <inkml:trace contextRef="#ctx0" brushRef="#br0">49 0 15310,'0'0'4858,"0"14"-4180,-3 44 802,-17 87 0,9-81-240,-3 102 0,18-158-813,5-16-197,9-15 15,-8 2-429,-1-1 0,0 0-1,-2 0 1,0-1-1,-2 1 1,0-1 0,-2-1-1,0 1 1,-2 0 0,0-1-1,-2 1 1,-3-26-1,0 45-31,-2 14 70,-3 16 44,6-15 194,1 0-1,0 0 1,0 0 0,0 15-1,2-24-41,0 0 0,0 0 0,0 0-1,0 0 1,0 0 0,0 1 0,1-1 0,-1 0-1,1 0 1,-1 0 0,1 0 0,0 0 0,-1-1-1,1 1 1,0 0 0,1 0 0,-1 0 0,0-1-1,0 1 1,1-1 0,-1 1 0,1-1 0,-1 1-1,1-1 1,0 0 0,-1 0 0,1 0 0,0 0-1,0 0 1,3 1 0,5 0 66,-1-2-1,0 1 1,0-1 0,0-1-1,0 1 1,1-1 0,-1-1-1,0 0 1,0 0 0,-1-1-1,1 0 1,-1-1 0,1 0-1,-1 0 1,0 0-1,0-1 1,-1-1 0,13-9-1,-8 4-83,0 0 0,-1 0 0,-1-1-1,1 0 1,-2-1 0,0 0-1,0-1 1,-1 0 0,12-30-1,-51 116-655,20-51 842,1 0 0,1 1 0,1 0 0,1 0 0,1 1 0,-4 36 0,9-57-206,1 1-1,0-1 1,0 0-1,0 0 1,0 0-1,1 1 1,-1-1-1,1 0 1,-1 0-1,1 0 1,0 0-1,0 0 1,0 1-1,0-2 1,0 1-1,0 0 1,1 0-1,-1 0 1,0 0-1,1-1 1,0 1-1,-1-1 1,1 1-1,2 0 1,0 0 8,0 0-1,0-1 1,0 0 0,0 0 0,0 0 0,0 0 0,0-1 0,0 1-1,0-1 1,1 0 0,-1 0 0,5-2 0,4 0 8,-1 0-1,0-1 1,0-1 0,0 0 0,0-1 0,-1 0-1,0-1 1,13-8 0,-10 3-63,-2 0 0,1-1 1,-2 0-1,0-1 0,15-22 1,-40 72-388,11-31 459,-1-1-13,1 0-1,0 0 0,0 0 0,0 1 1,1 0-1,-1 0 0,1-1 0,1 1 1,-1 0-1,1 1 0,0-1 0,1 0 1,-1 12-1,2-17-86,-1 0 0,1 0 1,-1-1-1,1 1 0,0 0 0,-1-1 0,1 1 0,0-1 1,0 1-1,-1-1 0,1 1 0,0-1 0,0 1 0,0-1 1,0 0-1,-1 1 0,1-1 0,0 0 0,0 0 0,0 0 1,0 0-1,0 0 0,0 0 0,0 0 0,0 0 1,0 0-1,0 0 0,-1 0 0,1-1 0,0 1 0,0 0 1,1-1-1,1 0-592,-1 0 0,1 1 0,-1-1 0,1 0 1,-1-1-1,1 1 0,-1 0 0,0-1 0,5-3 0,4-13-5783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3.196"/>
    </inkml:context>
    <inkml:brush xml:id="br0">
      <inkml:brushProperty name="width" value="0.025" units="cm"/>
      <inkml:brushProperty name="height" value="0.025" units="cm"/>
    </inkml:brush>
  </inkml:definitions>
  <inkml:trace contextRef="#ctx0" brushRef="#br0">1 1 16656,'0'0'8167,"52"9"-10120,-23-4-1058,3-1-2370,-3 0-1666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3.525"/>
    </inkml:context>
    <inkml:brush xml:id="br0">
      <inkml:brushProperty name="width" value="0.025" units="cm"/>
      <inkml:brushProperty name="height" value="0.025" units="cm"/>
    </inkml:brush>
  </inkml:definitions>
  <inkml:trace contextRef="#ctx0" brushRef="#br0">144 0 8872,'0'0'9722,"-8"8"-6471,-13 7-1742,1 0 1,-2-2-1,-37 19 0,59-32-1518,-1 0 0,0 0 0,1 0-1,-1 0 1,0 0 0,1 1-1,-1-1 1,1 0 0,-1 0 0,1 1-1,-1-1 1,0 0 0,1 1-1,-1-1 1,1 1 0,-1-1 0,1 1-1,0-1 1,-1 1 0,1-1-1,-1 1 1,1-1 0,0 1 0,-1-1-1,1 1 1,0-1 0,0 1-1,0 0 1,-1-1 0,1 1 0,0 1-1,17 8-590,33-1-383,-50-9 979,33 3-541,-22-3 465,1 1 0,-1 0 0,1 1 0,-1 0 0,0 0 0,0 2 0,0-1 0,14 8 0,-24-11 110,0 1 1,1 0 0,-1-1-1,0 1 1,0 0-1,0 0 1,0 0 0,0 0-1,0 0 1,-1 0-1,1 0 1,0 0 0,0 0-1,-1 0 1,1 0 0,-1 1-1,1-1 1,-1 0-1,1 0 1,-1 1 0,0-1-1,0 0 1,0 1-1,1 1 1,-2 0 56,1-1 0,-1 0-1,0 1 1,0-1 0,0 0 0,0 1-1,0-1 1,0 0 0,-1 0 0,1 0-1,-1 0 1,-1 2 0,-4 3 167,0 0 0,-1-1 0,1 1-1,-1-2 1,-14 9 0,-35 5 355,25-16-1884,6-10-4070,16-7-3468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38:53.236"/>
    </inkml:context>
    <inkml:brush xml:id="br0">
      <inkml:brushProperty name="width" value="0.025" units="cm"/>
      <inkml:brushProperty name="height" value="0.025" units="cm"/>
    </inkml:brush>
  </inkml:definitions>
  <inkml:trace contextRef="#ctx0" brushRef="#br0">0 0 13901,'4'13'-59,"3"18"110,2-1-1,2 0 0,0 0 0,2-1 0,1-1 1,2 0-1,0-1 0,2-1 0,1-1 0,1 0 0,1-1 1,1-1-1,1-2 0,38 29 0,-21-23-216,-3-3-600,-1 3 1,36 31-1,-64-50 571,0 0 0,-1 0 0,1 0 0,-2 1 0,1 0 0,-1 1-1,0-1 1,-1 1 0,0 0 0,-1 0 0,0 1 0,-1-1 0,4 18 0,-7-4-3056,-6-8-2290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5.028"/>
    </inkml:context>
    <inkml:brush xml:id="br0">
      <inkml:brushProperty name="width" value="0.025" units="cm"/>
      <inkml:brushProperty name="height" value="0.025" units="cm"/>
    </inkml:brush>
  </inkml:definitions>
  <inkml:trace contextRef="#ctx0" brushRef="#br0">15 24 12524,'13'-24'6624,"-12"24"-6534,-1 0 0,0 0 1,0 0-1,1 0 0,-1 0 1,0 0-1,0 0 0,0 0 1,1 0-1,-1 0 0,0 0 1,0 1-1,1-1 0,-1 0 1,0 0-1,0 0 0,0 0 1,1 0-1,-1 0 0,0 0 1,0 0-1,0 1 0,0-1 1,1 0-1,-1 0 0,0 0 1,0 0-1,0 1 0,0-1 1,0 0-1,0 0 0,1 0 1,-1 1-1,0-1 0,0 0 1,0 0-1,0 1 0,0-1 1,0 0-1,0 0 0,0 0 1,0 1-1,0-1 0,0 0 1,0 0-1,0 1 0,0-1 1,0 0-1,0 53 3277,0-37-3621,0 13-167,-2 0 1,-1 0-1,-12 55 1,9-71-2421,1-12-3591,2-2 1494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5.404"/>
    </inkml:context>
    <inkml:brush xml:id="br0">
      <inkml:brushProperty name="width" value="0.025" units="cm"/>
      <inkml:brushProperty name="height" value="0.025" units="cm"/>
    </inkml:brush>
  </inkml:definitions>
  <inkml:trace contextRef="#ctx0" brushRef="#br0">19 1 13741,'0'0'6630,"-18"59"-6886,18-46-961,3-4-417,6-5-544,6-3-288,1-1-161,-2 0-704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5.761"/>
    </inkml:context>
    <inkml:brush xml:id="br0">
      <inkml:brushProperty name="width" value="0.025" units="cm"/>
      <inkml:brushProperty name="height" value="0.025" units="cm"/>
    </inkml:brush>
  </inkml:definitions>
  <inkml:trace contextRef="#ctx0" brushRef="#br0">23 0 609,'0'0'13447,"2"9"-11402,1 1-1513,-1-6-322,-1-1 0,0 1-1,0 0 1,0 0 0,0 0-1,-1 0 1,1 6 0,-1-9-184,0-1-1,1 1 1,-1-1 0,1 0 0,-1 1 0,1-1 0,-1 0 0,1 1 0,0-1 0,-1 0 0,1 0-1,-1 0 1,1 1 0,-1-1 0,1 0 0,0 0 0,-1 0 0,1 0 0,-1 0 0,1 0 0,0 0-1,-1 0 1,1 0 0,-1-1 0,1 1 0,0 0 0,-1 0 0,1 0 0,-1-1 0,1 1 0,-1 0-1,1-1 1,-1 1 0,1 0 0,-1-1 0,1 1 0,0-1 0,-1 0-29,1 1 0,-1-1-1,0 1 1,1 0 0,-1-1 0,1 1 0,-1 0 0,1 0 0,-1-1 0,1 1-1,-1 0 1,1 0 0,-1 0 0,1-1 0,-1 1 0,1 0 0,-1 0-1,1 0 1,-1 0 0,1 0 0,-1 0 0,1 0 0,-1 0 0,1 0 0,0 1-1,-1-1 1,1 0 0,-1 0 0,1 0 0,-1 1 0,0-1 0,1 0-1,-1 13 184,1 0 615,-1 0 0,0 1 0,-1-1 0,-1 0 0,0 0 0,-7 22 0,4-25-454,-1-1 1,1 0 0,-2 0-1,1 0 1,-14 13 0,20-22-372,0 0 0,0 0 1,0-1-1,0 1 1,0 0-1,0 0 0,0 0 1,0-1-1,-1 1 1,1 0-1,0 0 0,0-1 1,0 1-1,0 0 1,0 0-1,0 0 0,0 0 1,-1-1-1,1 1 1,0 0-1,0 0 0,0 0 1,0 0-1,-1-1 1,1 1-1,0 0 0,0 0 1,0 0-1,-1 0 1,1 0-1,0 0 0,0 0 1,0 0-1,-1 0 1,1 0-1,0 0 1,0 0-1,-1 0 0,1 0 1,0 0-1,0 0 1,0 0-1,-1 0 0,1 0 1,0 0-1,0 0 1,-1 0-1,1 0 0,0 0 1,0 0-1,0 0 1,-1 1-1,1-1 0,0 0 1,0 0-1,0 0 1,0 0-1,-1 0 0,1 1 1,0-1-1,0 0 1,0 0-1,0 0 0,0 1 1,0-1-1,-1 0 1,4-19-4992,6 3-836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6.355"/>
    </inkml:context>
    <inkml:brush xml:id="br0">
      <inkml:brushProperty name="width" value="0.025" units="cm"/>
      <inkml:brushProperty name="height" value="0.025" units="cm"/>
    </inkml:brush>
  </inkml:definitions>
  <inkml:trace contextRef="#ctx0" brushRef="#br0">123 277 7559,'0'0'12204,"4"-9"-10192,11-26-677,-15 34-1291,0 0-1,0 0 1,0 0 0,0 0-1,0 0 1,0 0 0,0 0 0,0 0-1,0 0 1,0 0 0,0 0-1,-1 0 1,1 0 0,0 0 0,-1 1-1,1-1 1,-1 0 0,1 0 0,-1 0-1,1 0 1,-1 1 0,0-1-1,1 0 1,-1 1 0,0-1 0,1 0-1,-1 1 1,0-1 0,0 1-1,0-1 1,0 1 0,0-1 0,1 1-1,-1 0 1,0 0 0,0-1-1,0 1 1,0 0 0,0 0 0,0 0-1,0 0 1,0 0 0,-2 0 0,-39 0 317,39 1-354,-1 0 0,1 0 0,0 1 0,-1-1 0,1 1 0,0-1 0,0 1 0,0 0 0,0 0 0,0 0 0,1 1 0,-1-1 0,1 1 0,-1-1 0,1 1 0,0 0 0,-2 4 0,1-2 21,0 0 0,0 0 1,1 0-1,0 0 0,0 0 1,1 0-1,-1 1 0,1-1 1,0 1-1,0 7 0,1-12-21,1 0-1,-1 0 0,0 0 1,1 0-1,-1 0 0,1 0 1,-1 0-1,1 0 0,0 0 1,-1-1-1,1 1 0,0 0 1,-1 0-1,1 0 0,0-1 1,0 1-1,0 0 0,0-1 1,0 1-1,0-1 0,0 1 1,0-1-1,0 1 0,0-1 1,0 0-1,0 0 0,0 1 1,0-1-1,0 0 0,0 0 0,0 0 1,0 0-1,1 0 0,-1 0 1,0 0-1,0-1 0,0 1 1,1-1-1,48-11 404,-30 2-354,0 0 0,0-2 0,-1-1 0,-1 0 0,0-2 0,-1 0 0,0 0 0,-2-2 1,1 0-1,-2-1 0,-1 0 0,0-1 0,-1 0 0,-1-1 0,14-35 0,-24 53-38,0 1 0,-1 0 0,1-1 0,-1 1 0,1 0 0,-1-1 0,1 1 0,-1-1 0,0 1 0,1 0 0,-1-1 0,0 1 0,0-1 0,0 1 0,0-1 0,-1 1 0,1-1 0,-1-1 0,-16 15-50,-23 41-75,25-31 119,-46 75 126,55-86-138,1 0 1,0 1 0,0-1 0,1 1-1,1 0 1,-4 24 0,7-36-53,0 1 1,0 0-1,0 0 1,0 0-1,0-1 0,0 1 1,0 0-1,0 0 1,0 0-1,0 0 1,0-1-1,1 1 1,-1 0-1,0 0 1,1-1-1,-1 1 1,0 0-1,1-1 1,-1 1-1,1 0 1,-1-1-1,1 1 1,-1 0-1,1-1 1,0 1-1,-1-1 1,1 1-1,0-1 1,-1 0-1,1 1 1,0-1-1,1 1 1,1-1-230,0 1 0,0-1 0,0 0 0,0 1 0,0-1 0,0-1 1,0 1-1,0 0 0,4-2 0,3-1-1446,-1 1 0,1-2 0,-1 1 0,16-10 0,1-8-5186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6.823"/>
    </inkml:context>
    <inkml:brush xml:id="br0">
      <inkml:brushProperty name="width" value="0.025" units="cm"/>
      <inkml:brushProperty name="height" value="0.025" units="cm"/>
    </inkml:brush>
  </inkml:definitions>
  <inkml:trace contextRef="#ctx0" brushRef="#br0">153 0 12524,'0'0'2578,"-9"7"438,-3 2-2159,-11 7 1438,-39 36 0,58-49-2188,0 1 0,1-1-1,-1 1 1,1 0 0,-1 0-1,1 0 1,0 1 0,1-1-1,-1 1 1,1 0 0,0 0-1,0-1 1,0 1 0,1 1-1,-1-1 1,1 0 0,1 0 0,-1 7-1,2-11-92,-1 0 0,1 0 0,0 0 0,0 0 0,0 0 1,0 0-1,1 0 0,-1-1 0,0 1 0,0 0 0,0-1 0,1 1 0,-1-1 0,0 1 0,0-1 0,1 0 0,-1 0 0,0 1 0,1-1 0,-1 0 0,0 0 0,1 0 0,-1 0 0,0 0 1,1-1-1,-1 1 0,2-1 0,42-6 281,-27 0-244,1-1 0,-1 0 0,34-22 0,-33 18-29,1 1 1,37-15 0,-56 25-3,-1 1 0,0 0-1,1 0 1,-1 0 0,0-1 0,1 1 0,-1 0-1,0 0 1,1 0 0,-1 0 0,0 0-1,1 0 1,-1 0 0,0 0 0,1 0-1,-1 0 1,1 0 0,-1 0 0,0 0 0,1 0-1,-1 0 1,0 0 0,1 0 0,-1 0-1,0 1 1,1-1 0,-1 0 0,0 0-1,1 0 1,-1 1 0,0-1 0,0 0-1,1 0 1,-1 1 0,0-1 0,0 0 0,1 0-1,-1 1 1,0-1 0,0 0 0,0 1-1,0-1 1,1 0 0,-1 1 0,-4 22 967,-18 26 660,21-46-1525,1-3-115,-1 1-1,1-1 1,0 0 0,0 1-1,-1-1 1,1 1-1,0-1 1,0 0 0,0 1-1,-1-1 1,1 1-1,0-1 1,0 1 0,0-1-1,0 0 1,0 1-1,0-1 1,0 1-1,0-1 1,0 1 0,0-1-1,0 1 1,0-1-1,0 0 1,0 1 0,1-1-1,-1 1 1,0-1-1,0 0 1,0 1 0,1-1-1,-1 1 1,0-1-1,1 0 1,-1 1-1,0-1 1,1 0 0,-1 1-1,0-1 1,1 0-1,-1 0 1,0 1 0,1-1-1,-1 0 1,1 0-1,-1 0 1,0 0 0,1 0-1,-1 1 1,1-1-1,-1 0 1,1 0 0,-1 0-1,1 0 1,-1 0-1,1 0 1,-1 0-1,0-1 1,1 1 0,-1 0-1,1 0 1,-1 0-1,1 0 1,-1 0 0,0-1-1,1 1 1,29-9 181,28-18-118,-44 19-202,0 0 1,1 2-1,0 0 0,0 0 0,0 2 1,0 0-1,1 0 0,21-1 0,-36 5 131,0 1 0,0-1 0,-1 0 0,1 1 0,0-1 0,-1 1 0,1-1 0,0 1 0,-1-1 0,1 1 0,-1-1 0,1 1 0,-1 0 0,1-1 0,-1 1 0,1 0 0,-1-1-1,1 1 1,-1 0 0,0 0 0,1-1 0,-1 1 0,0 0 0,0 0 0,0 0 0,0-1 0,0 1 0,0 0 0,0 0 0,0 0 0,0-1 0,0 1 0,0 0 0,0 0 0,0 0-1,-1-1 1,1 1 0,0 0 0,-1 1 0,-10 31 337,-4-10-179,-7 10-323,16-15-7955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7.445"/>
    </inkml:context>
    <inkml:brush xml:id="br0">
      <inkml:brushProperty name="width" value="0.025" units="cm"/>
      <inkml:brushProperty name="height" value="0.025" units="cm"/>
    </inkml:brush>
  </inkml:definitions>
  <inkml:trace contextRef="#ctx0" brushRef="#br0">35 93 6438,'0'0'18028,"9"7"-16880,-3-2-948,-4-3-138,1 0-1,-1 0 1,1 0-1,-1 0 1,1 0-1,0-1 1,0 1-1,0-1 1,0 0-1,0 0 1,0 0-1,0 0 1,0 0-1,1 0 1,-1-1-1,0 0 1,0 0-1,1 0 1,-1 0-1,0 0 1,5-2-1,5-2 19,-1 0 0,0-1 0,0-1 0,0 0 0,-1-1 0,0 0 1,-1-1-1,1 0 0,-1 0 0,11-14 0,-20 22-71,0-1 0,0 0 0,0 0 0,0 1 0,-1-1 0,1 0 0,0 0 0,0 0 0,-1 0 0,1 0 0,-1 0 0,1 0 0,-1 0 0,0 0 0,1 0 0,-1-1 0,0 1 1,0 0-1,1 0 0,-1 0 0,0 0 0,0 0 0,0-1 0,-1 1 0,1 0 0,0 0 0,-1-2 0,0 2-7,0 0-1,-1 0 1,1 0 0,0 0 0,-1 0 0,1 1-1,-1-1 1,1 0 0,-1 1 0,1-1-1,-1 1 1,1 0 0,-1-1 0,0 1 0,1 0-1,-1 0 1,-1 0 0,-7 0-16,1 1 0,-1 0 1,1 0-1,-1 1 0,-15 5 1,10 0-10,0 1 0,0 0 0,1 1 0,-25 21 0,33-25 17,0 0 0,0 1 0,1-1 0,0 1 0,0 1 0,0-1 0,1 1 0,-1-1 0,2 1 0,-1 0 0,1 1 1,-4 11-1,7-18 1,0 1 1,-1 0 0,1-1 0,0 1 0,0 0 0,0-1 0,0 1 0,0 0 0,1-1 0,-1 1 0,0-1 0,1 1 0,-1 0 0,1-1 0,-1 1 0,1-1 0,0 1 0,0-1 0,0 0-1,0 1 1,0-1 0,0 0 0,0 0 0,0 1 0,0-1 0,1 0 0,-1 0 0,0 0 0,1 0 0,-1-1 0,1 1 0,-1 0 0,1-1 0,-1 1 0,1-1 0,0 1 0,2 0 0,8 1-146,0-1 0,0 0 1,0-1-1,17-1 1,-9 1-375,7 0-1031,-1-2 1,0 0-1,30-7 0,16-10-5374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8.040"/>
    </inkml:context>
    <inkml:brush xml:id="br0">
      <inkml:brushProperty name="width" value="0.025" units="cm"/>
      <inkml:brushProperty name="height" value="0.025" units="cm"/>
    </inkml:brush>
  </inkml:definitions>
  <inkml:trace contextRef="#ctx0" brushRef="#br0">0 0 7431,'0'0'13666,"1"11"-12096,-1 11-919,6 77 2798,-6-98-3423,0 1 1,1 0 0,-1-1 0,1 0 0,0 1 0,-1-1-1,1 1 1,0-1 0,0 0 0,0 1 0,0-1 0,0 0-1,0 0 1,0 0 0,0 0 0,1 0 0,-1 0-1,0 0 1,1 0 0,-1-1 0,1 1 0,-1 0 0,0-1-1,1 1 1,-1-1 0,1 0 0,0 1 0,-1-1-1,1 0 1,-1 0 0,1 0 0,-1 0 0,1 0 0,0 0-1,-1-1 1,1 1 0,-1 0 0,1-1 0,1 0 0,7-2 47,-1 0 1,0 0 0,0 0 0,0-1-1,8-6 1,40-30 23,-44 30-90,0 0-1,1 1 0,0 0 1,0 1-1,1 1 0,18-7 1,-32 14-13,-1-1 0,1 1 1,-1 0-1,1 0 0,-1 0 1,1-1-1,-1 1 0,1 0 1,0 0-1,-1 0 0,1 0 1,-1 0-1,1 0 0,-1 0 1,1 0-1,0 1 0,-1-1 1,1 0-1,-1 0 1,1 0-1,-1 1 0,1-1 1,-1 0-1,1 0 0,-1 1 1,1-1-1,-1 0 0,1 1 1,-1-1-1,0 1 0,1-1 1,-1 1-1,0-1 0,1 0 1,-1 1-1,0-1 0,1 1 1,-1 0-1,0 0 0,-3 29 306,-21 29 257,11-21-1007,19-26-2209,15-13-2435,-5-8-1142,4-3-4821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8.793"/>
    </inkml:context>
    <inkml:brush xml:id="br0">
      <inkml:brushProperty name="width" value="0.025" units="cm"/>
      <inkml:brushProperty name="height" value="0.025" units="cm"/>
    </inkml:brush>
  </inkml:definitions>
  <inkml:trace contextRef="#ctx0" brushRef="#br0">166 48 13100,'0'0'5942,"-9"0"-3977,-2 0-1728,5-1 17,1 1 1,-1-1-1,0 1 0,0 1 1,0-1-1,0 1 0,1 0 1,-1 1-1,0-1 0,1 1 1,-1 0-1,1 0 0,-1 1 0,1 0 1,0 0-1,0 0 0,-8 7 1,9-6-145,1-1 1,0 1-1,-1 0 1,1 0-1,1 0 0,-1 1 1,1-1-1,-1 0 1,1 1-1,0 0 1,1 0-1,-1-1 0,1 1 1,0 0-1,0 5 1,2-9-97,0 0 1,0 0-1,0 0 1,0 0-1,0 0 1,0 0-1,0-1 1,0 1-1,1 0 1,-1-1-1,0 1 1,0-1-1,1 0 1,-1 1-1,0-1 1,1 0-1,-1 0 1,1 0-1,-1 0 1,0 0-1,1 0 1,-1 0-1,3-1 1,35-4 224,-27 0-229,0 0 0,-1 0-1,0-2 1,0 1 0,0-1 0,-1-1 0,0 0-1,-1 0 1,1-1 0,10-14 0,31-27-187,-50 50 169,-1 0 1,0-1 0,0 1 0,1-1 0,-1 1 0,0 0 0,0-1-1,1 1 1,-1 0 0,0-1 0,1 1 0,-1 0 0,1-1-1,-1 1 1,0 0 0,1 0 0,-1 0 0,1-1 0,-1 1 0,1 0-1,-1 0 1,0 0 0,1 0 0,-1 0 0,1 0 0,-1 0 0,1 0-1,-1 0 1,1 0 0,-1 0 0,1 0 0,-1 0 0,1 0-1,-1 0 1,0 1 0,1-1 0,-1 0 0,1 0 0,-1 0 0,0 1-1,1-1 1,-1 0 0,1 1 0,-1-1 0,0 0 0,1 1 0,-1-1-1,0 0 1,0 1 0,1-1 0,-1 1 0,0 0 0,4 33-10,-4-31 18,-1-1 1,1 1-1,0-1 1,0 1-1,0 0 1,1-1-1,-1 1 1,0-1-1,1 1 1,0-1-1,0 1 1,-1-1 0,1 1-1,1-1 1,-1 0-1,0 1 1,2 1-1,5-3-97,-1 0 0,1 0 0,-1 0 0,1-1 0,0 0 0,-1-1 0,1 0 0,-1 0 0,1-1 0,-1 0 0,0 0 0,0 0 0,10-6 0,11-1-49,-9 3 134,-9 3 18,0 0 1,0 0-1,0 1 1,19-1 0,-27 56 595,-3-48-560,1-1 1,-1 1 0,1-1 0,1 0-1,-1 1 1,1-1 0,-1 1 0,1-1-1,0 0 1,1 1 0,-1-1-1,1 0 1,3 6 0,-2-7-30,-1-1-1,1 0 1,-1 1 0,1-1-1,0-1 1,0 1 0,0 0-1,0-1 1,0 1 0,0-1 0,0 0-1,0 0 1,1 0 0,-1-1-1,0 1 1,1-1 0,-1 0 0,0 1-1,4-2 1,2 1 4,0 0 0,0 0 1,0-1-1,0-1 0,0 0 0,0 0 0,-1 0 1,1-1-1,-1-1 0,0 1 0,9-6 0,-11 6 40,-1-1-1,0 1 0,-1-1 0,1 0 1,-1 0-1,0-1 0,0 1 0,0-1 1,0 0-1,-1 0 0,0 0 1,0-1-1,0 1 0,-1-1 0,0 1 1,0-1-1,2-11 0,-3 15-34,-1 0 0,1-1 0,-1 1-1,0 0 1,0-1 0,0 1 0,0 0 0,0-1 0,0 1 0,-1 0-1,1-1 1,-1 1 0,1 0 0,-1 0 0,0-1 0,0 1-1,0 0 1,0 0 0,-1 0 0,1 0 0,0 0 0,-1 1-1,1-1 1,-1 0 0,0 1 0,0-1 0,0 1 0,1-1 0,-1 1-1,0 0 1,-4-2 0,-2 0-15,0 1 1,1 0-1,-1 1 0,0-1 1,0 1-1,1 1 1,-1 0-1,-9 0 0,17 0-7,0 1 0,0-1 0,0 0-1,0 0 1,0 0 0,1 1 0,-1-1 0,0 0 0,0 0-1,0 0 1,0 1 0,0-1 0,0 0 0,0 0-1,0 0 1,0 1 0,0-1 0,0 0 0,0 0 0,0 1-1,0-1 1,0 0 0,0 0 0,0 0 0,0 1-1,0-1 1,0 0 0,0 0 0,-1 0 0,1 1 0,0-1-1,0 0 1,0 0 0,0 0 0,0 0 0,0 1-1,-1-1 1,1 0 0,0 0 0,0 0 0,0 0 0,-1 0-1,1 1 1,0-1 0,0 0 0,0 0 0,-1 0-1,1 0 1,0 0 0,0 0 0,0 0 0,-1 0-1,1 0 1,0 0 0,0 0 0,-1 0 0,1 0 0,0 0-1,0 0 1,0 0 0,-1 0 0,1 0 0,0 0-1,0 0 1,0-1 0,-1 1 0,19 8 35,15-4-1464,45 0 0,-65-4-705,-1-1-1,0 0 1,-1-1 0,16-4 0,12-10-12142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0.192"/>
    </inkml:context>
    <inkml:brush xml:id="br0">
      <inkml:brushProperty name="width" value="0.025" units="cm"/>
      <inkml:brushProperty name="height" value="0.025" units="cm"/>
    </inkml:brush>
  </inkml:definitions>
  <inkml:trace contextRef="#ctx0" brushRef="#br0">188 98 10186,'2'-8'3021,"-2"7"-2849,3-8 1004,-2 0 0,1 0 0,-1 0 0,-1-15 0,0 22-1004,0 1 0,0 0 0,0-1 0,0 1 0,-1-1 0,1 1 1,-1 0-1,1-1 0,-1 1 0,1 0 0,-1 0 0,0-1 0,1 1 0,-1 0 0,0 0 0,0 0 0,0 0 0,-1-1 0,0 1-99,1 1 1,0-1-1,-1 1 1,1-1-1,-1 1 1,1 0-1,-1 0 1,1 0 0,-1 0-1,1 0 1,-1 0-1,1 0 1,-1 0-1,1 1 1,-1-1-1,1 0 1,-1 1-1,1 0 1,-1-1-1,1 1 1,-2 1 0,-5 3 59,1-1 0,0 2 0,0-1 1,1 1-1,0 0 0,0 0 1,0 1-1,1 0 0,0 0 0,-5 8 1,3-2 129,0-1 1,0 1 0,1 0-1,1 1 1,-5 19 0,9-32-247,1 1 1,-1-1 0,1 1-1,0 0 1,0-1 0,-1 1-1,1-1 1,0 1 0,0-1-1,0 1 1,1 0 0,-1-1-1,0 1 1,1-1 0,-1 1-1,1-1 1,-1 1 0,1-1-1,0 1 1,-1-1 0,1 0-1,0 1 1,0-1 0,0 0-1,0 0 1,0 1 0,2 0-1,0-1 4,-1 0-1,1 0 1,0 0-1,0 0 1,0 0-1,0-1 1,0 1-1,0-1 0,0 0 1,0 0-1,0 0 1,0 0-1,4-1 1,5-1 13,0-1 0,0 0 0,-1-1 0,1 0 0,-1-1 0,16-9 0,-11 3-48,-2-1-1,1 0 0,15-19 1,-10 11-24,-38 57-357,-42 55 416,13-21 43,2 1 1,-59 135-1,94-176 178,9-21-2398,9-17-6826,5-14 1327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0.586"/>
    </inkml:context>
    <inkml:brush xml:id="br0">
      <inkml:brushProperty name="width" value="0.025" units="cm"/>
      <inkml:brushProperty name="height" value="0.025" units="cm"/>
    </inkml:brush>
  </inkml:definitions>
  <inkml:trace contextRef="#ctx0" brushRef="#br0">44 29 12300,'0'0'9411,"-6"9"-9363,5-7-31,-4 6 82,0 0-1,1 0 1,0 0 0,0 1 0,1 0-1,0 0 1,1 0 0,-1 0-1,0 17 1,3-26-62,0 1 0,0 0 1,0-1-1,0 1 0,0-1 0,0 1 0,0-1 1,0 1-1,1 0 0,-1-1 0,0 1 0,0-1 1,1 1-1,-1-1 0,0 0 0,1 1 1,-1-1-1,0 1 0,1-1 0,-1 1 0,1-1 1,-1 0-1,1 1 0,-1-1 0,1 0 1,-1 0-1,1 1 0,-1-1 0,1 0 0,-1 0 1,2 1-1,24-2 826,23-17-120,-35 9-708,0-1 1,0-1-1,-1-1 0,0 0 0,-1 0 1,-1-1-1,0-1 0,0 0 0,8-16 1,-73 105 1362,51-70-1256,0 0 0,0 1 0,0-1 0,1 0 0,0 1 0,0-1 0,0 1-1,1 0 1,0 0 0,0 0 0,0 8 0,1-14-136,1 1 0,-1 0 0,1 0 0,-1 0 1,1-1-1,-1 1 0,1 0 0,0-1 0,-1 1 0,1-1 0,0 1 0,-1 0 0,1-1 0,0 0 0,0 1 1,0-1-1,-1 1 0,1-1 0,0 0 0,0 0 0,0 1 0,0-1 0,0 0 0,0 0 0,-1 0 0,1 0 1,0 0-1,0 0 0,0 0 0,0 0 0,0-1 0,0 1 0,1-1 0,34-7-2108,-18-5-1427,0-3-2380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38:53.629"/>
    </inkml:context>
    <inkml:brush xml:id="br0">
      <inkml:brushProperty name="width" value="0.025" units="cm"/>
      <inkml:brushProperty name="height" value="0.025" units="cm"/>
    </inkml:brush>
  </inkml:definitions>
  <inkml:trace contextRef="#ctx0" brushRef="#br0">61 815 9961,'0'0'3043,"-56"-31"-256,51 18-897,5-9-961,13-12-737,15-15 256,21-18 225,11-16-161,17-15-255,6-7-193,11-3-32,-6 3-1922,-5 5-4388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0.945"/>
    </inkml:context>
    <inkml:brush xml:id="br0">
      <inkml:brushProperty name="width" value="0.025" units="cm"/>
      <inkml:brushProperty name="height" value="0.025" units="cm"/>
    </inkml:brush>
  </inkml:definitions>
  <inkml:trace contextRef="#ctx0" brushRef="#br0">1 0 2210,'0'0'-352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1.274"/>
    </inkml:context>
    <inkml:brush xml:id="br0">
      <inkml:brushProperty name="width" value="0.025" units="cm"/>
      <inkml:brushProperty name="height" value="0.025" units="cm"/>
    </inkml:brush>
  </inkml:definitions>
  <inkml:trace contextRef="#ctx0" brushRef="#br0">19 0 1986,'0'0'17387,"2"3"-15503,0 0-1615,-1 0 0,0 0 0,1 0 0,-1 1 0,-1-1 0,1 0-1,0 1 1,-1-1 0,1 0 0,-1 1 0,0-1 0,0 1-1,-1 4 1,-14 50 1415,12-50-1757,1 0-1,-1 0 0,1 1 0,0 0 0,1-1 0,0 1 0,1 0 1,0 17-1,1-26-44,-1 1 1,0-1 0,1 0 0,-1 1 0,1-1 0,-1 0-1,0 1 1,1-1 0,-1 0 0,1 1 0,-1-1 0,1 0 0,-1 0-1,1 0 1,-1 0 0,1 1 0,-1-1 0,1 0 0,-1 0-1,1 0 1,-1 0 0,1 0 0,-1 0 0,1 0 0,-1 0-1,1-1 1,-1 1 0,1 0 0,-1 0 0,1 0 0,-1 0-1,0-1 1,1 1 0,-1 0 0,1 0 0,-1-1 0,1 1-1,-1 0 1,0-1 0,1 1 0,-1-1 0,0 1 0,1 0-1,-1-2 1,20-15-3728,-3-7-1947,2-8-3033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1.662"/>
    </inkml:context>
    <inkml:brush xml:id="br0">
      <inkml:brushProperty name="width" value="0.025" units="cm"/>
      <inkml:brushProperty name="height" value="0.025" units="cm"/>
    </inkml:brush>
  </inkml:definitions>
  <inkml:trace contextRef="#ctx0" brushRef="#br0">159 1 12716,'0'0'9721,"-8"11"-8851,-19 31 298,1 1-1,-21 51 0,37-72-995,2 0 1,0 1-1,1 0 0,2 0 0,0 0 0,2 0 0,-2 32 1,10-50-11,4-12-9,7-13-9,24-111-1746,-37 135 1617,-1-1-1,1 1 0,-1 0 0,1-1 1,0 0-1,1 1 0,-1-1 0,0 0 1,1-1-1,0 1 0,0-1 0,-1 1 1,1-1-1,1 0 0,-1-1 0,0 1 1,0-1-1,1 1 0,-1-1 0,7 0 1,3 1 158,0 0 0,0-2 1,0 0-1,0 0 1,19-4-1,-27 3-126,1 0 0,-2-1 0,1 0-1,0-1 1,0 1 0,-1-1 0,1 0 0,-1-1 0,8-5-1,-11 7-27,1 0-1,0 0 0,-1-1 0,1 1 0,-1-1 0,0 0 1,0 1-1,0-1 0,0 0 0,0 0 0,-1 0 1,1-1-1,-1 1 0,0 0 0,0-1 0,0 1 0,1-7 1,-3 9-18,0 0 0,1 0 0,-1 1 0,1-1 0,-1 0 0,0 0 0,0 1 1,1-1-1,-1 1 0,0-1 0,0 1 0,0-1 0,0 1 0,0-1 0,1 1 1,-1 0-1,0-1 0,0 1 0,0 0 0,0 0 0,0 0 0,0-1 0,0 1 1,0 0-1,0 1 0,0-1 0,0 0 0,-2 0 0,-34 5-92,29-2 80,0 0 0,1 0 0,-1 1 0,1 0 0,-1 1 0,1 0 0,-11 10-1,14-11 28,0-1-1,0 1 1,1 0-1,0 0 1,0 0-1,0 0 1,0 1-1,0-1 1,1 1 0,0 0-1,0 0 1,0-1-1,1 1 1,-1 6-1,2-9-3,0 0-1,0-1 1,0 1 0,1 0-1,-1-1 1,0 1 0,1-1-1,0 1 1,-1-1 0,1 1 0,0-1-1,0 1 1,0-1 0,0 1-1,0-1 1,0 0 0,0 0-1,0 1 1,0-1 0,1 0-1,-1 0 1,0 0 0,1 0-1,-1-1 1,1 1 0,-1 0-1,1-1 1,-1 1 0,1-1 0,0 1-1,-1-1 1,1 0 0,3 1-1,62 4-1315,-60-5 684,-7 0 463,1 0 0,0 0 0,-1 0 0,1 0-1,-1 0 1,1 0 0,0 0 0,-1 0 0,1 0 0,-1 0-1,1 0 1,-1 0 0,1 0 0,0 0 0,-1-1-1,1 1 1,-1 0 0,1 0 0,-1-1 0,1 1 0,-1 0-1,1-1 1,-1 1 0,1 0 0,-1-1 0,0 1 0,1-1-1,-1 1 1,1-1 0,-1 1 0,0-1 0,0 1 0,1-1-1,-1 1 1,0-1 0,0 1 0,0-1 0,1 0-1,-1 1 1,0-1 0,0 1 0,0-2 0,0-15-5833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1.992"/>
    </inkml:context>
    <inkml:brush xml:id="br0">
      <inkml:brushProperty name="width" value="0.025" units="cm"/>
      <inkml:brushProperty name="height" value="0.025" units="cm"/>
    </inkml:brush>
  </inkml:definitions>
  <inkml:trace contextRef="#ctx0" brushRef="#br0">1 1 15695,'0'0'2947,"54"4"-4549,-29-1-5092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3.423"/>
    </inkml:context>
    <inkml:brush xml:id="br0">
      <inkml:brushProperty name="width" value="0.025" units="cm"/>
      <inkml:brushProperty name="height" value="0.025" units="cm"/>
    </inkml:brush>
  </inkml:definitions>
  <inkml:trace contextRef="#ctx0" brushRef="#br0">155 301 12748,'0'0'2990,"-2"-8"-113,-7-28-357,8 35-2453,0 0 1,1 0 0,-1 0-1,0 0 1,1-1 0,-1 1-1,0 0 1,0 0 0,0 1-1,0-1 1,0 0 0,0 0-1,0 0 1,0 1 0,-1-1-1,1 0 1,0 1 0,0-1-1,0 1 1,-1 0 0,1-1-1,0 1 1,-1 0 0,1 0-1,0 0 1,-1 0-1,1 0 1,0 0 0,-1 0-1,1 0 1,0 0 0,-2 1-1,0 0-43,0 0 0,-1 0-1,1 0 1,0 0 0,0 0-1,0 1 1,0-1 0,1 1-1,-1 0 1,-4 4 0,-2 4 21,1 0 0,0 1 0,1 0 0,0 0 0,-6 15 0,10-20 36,0 0 0,1 0 0,0 0 0,0 0 0,1 0 0,0 0 0,0 1 0,0-1 0,1 0 0,0 1 0,0-1 0,0 0 0,2 7 0,-1-11-45,0 0 0,0-1 1,0 1-1,1-1 1,-1 1-1,0-1 0,1 1 1,-1-1-1,1 0 1,0 0-1,-1 0 0,1 0 1,0 0-1,-1 0 0,1 0 1,0-1-1,0 1 1,0-1-1,0 1 0,0-1 1,0 0-1,0 0 1,0 1-1,-1-1 0,1-1 1,0 1-1,0 0 0,0 0 1,3-2-1,3 2 64,0-2-1,0 1 1,0-1-1,-1 0 1,1-1-1,7-3 1,-6 1-62,0 0 0,-1-1 0,0 0 0,-1 0 1,1 0-1,-1-1 0,0 0 0,-1-1 0,0 0 0,0 0 0,0 0 0,-1 0 0,-1-1 0,1 0 0,-1 0 1,-1 0-1,0-1 0,0 1 0,-1-1 0,0 0 0,1-17 0,-3 26-48,0 1-1,0 0 1,0-1 0,0 1-1,0-1 1,0 1 0,0 0-1,0-1 1,-1 1 0,1-1-1,0 1 1,0 0 0,-1-1-1,1 1 1,0 0-1,0-1 1,-1 1 0,1 0-1,0 0 1,-1-1 0,1 1-1,0 0 1,-1 0 0,1-1-1,0 1 1,-1 0 0,1 0-1,-1 0 1,1 0 0,0 0-1,-1 0 1,1 0-1,-1 0 1,1 0 0,-1 0-1,1 0 1,0 0 0,-1 0-1,1 0 1,-1 0 0,1 0-1,0 0 1,-1 0 0,1 0-1,-1 1 1,1-1-1,0 0 1,-1 0 0,1 1-1,0-1 1,-1 0 0,1 0-1,0 1 1,0-1 0,-1 1-1,-1 0-1,1 0 0,-1 0 0,1 0 0,-1 0 0,1 0 1,-1 0-1,1 1 0,0-1 0,-1 1 0,1-1 0,0 1 0,0-1 0,-1 3 0,2-3 4,-1 0 1,1 0-1,-1 0 1,1 0-1,0 1 1,0-1-1,0 0 1,-1 0-1,1 0 1,0 0-1,0 0 0,0 1 1,1-1-1,-1 0 1,0 0-1,0 0 1,1 0-1,-1 0 1,0 0-1,1 0 1,-1 0-1,1 0 1,0 0-1,-1 0 1,1 0-1,0 0 1,-1 0-1,1 0 0,2 1 1,-1-1-2,0-1 1,0 1-1,0-1 1,1 1-1,-1-1 1,0 0-1,1 0 1,-1 0-1,0 0 1,0 0-1,1-1 1,-1 1 0,4-2-1,7-2 12,-1 0 0,0-1-1,0-1 1,16-9 0,-7 1-16,0-1 0,-1-1-1,-1 0 1,-1-2 0,0 0 0,-1-1 0,-1-1 0,0 0 0,-2-1 0,17-34 0,-24 34 61,-17 29-54,-18 31 129,0 7 391,2 1-1,3 1 0,-29 79 1,44-100-360,1 0-1,1 0 1,1 0 0,2 0 0,0 1 0,2 0-1,1 0 1,7 47 0,-7-72-169,3 34-730,-3-37 722,0 1 0,0-1 1,0 1-1,0-1 0,0 1 0,0 0 0,0-1 0,0 1 1,0-1-1,0 1 0,-1-1 0,1 1 0,0-1 1,0 1-1,-1-1 0,1 1 0,0-1 0,0 1 0,-1-1 1,1 1-1,-1-1 0,1 1 0,0-1 0,-1 0 0,1 1 1,-1-1-1,1 0 0,-1 1 0,1-1 0,-1 0 0,1 0 1,-1 0-1,1 1 0,-1-1 0,0 0 0,1 0 0,-1 0 1,1 0-1,-1 0 0,1 0 0,-1 0 0,0 0 1,1 0-1,-1 0 0,1 0 0,-1-1 0,1 1 0,-1 0 1,1 0-1,-1 0 0,1-1 0,-2 1 0,1-1-5,0-1 0,-1 1 0,1 0 1,0 0-1,-1-1 0,1 1 0,0 0 0,0-1 0,0 1 0,0-1 0,1 1 0,-1-1 0,0 0 0,1 1 0,-1-1 0,1 0 0,-1 1 1,1-1-1,0 0 0,-1-2 0,0-41-714,1 36 485,1-4-174,0 0 0,2 0 0,-1 0 1,2 0-1,0 0 0,0 0 0,1 1 0,1 0 0,0 0 1,1 0-1,0 1 0,10-12 0,17-20-1191,64-62-1,-76 83 1089,37-36 203,-19 21-358,65-82 1,-91 95 1999,-26 29 1046,-28 34-158,24-18-1667,1 2 0,2 0 0,0 0 1,1 2-1,1-1 0,1 1 0,2 1 0,0 0 1,2 0-1,1 0 0,1 1 0,-1 39 0,5-66-535,0 0 0,0 1-1,0-1 1,0 0 0,0 1-1,0-1 1,0 0 0,0 1-1,0-1 1,0 0 0,0 1-1,0-1 1,0 0 0,0 1-1,0-1 1,1 0-1,-1 0 1,0 1 0,0-1-1,0 0 1,1 0 0,-1 1-1,0-1 1,0 0 0,0 0-1,1 1 1,-1-1 0,0 0-1,1 0 1,-1 0 0,0 0-1,0 1 1,1-1 0,-1 0-1,0 0 1,1 0 0,-1 0-1,0 0 1,1 0 0,-1 0-1,0 0 1,1 0 0,-1 0-1,0 0 1,1 0 0,-1 0-1,0 0 1,1 0-1,-1-1 1,0 1 0,1 0-1,-1 0 1,0 0 0,0 0-1,1 0 1,-1-1 0,0 1-1,0 0 1,1 0 0,-1-1-1,0 1 1,0 0 0,0 0-1,1-1 1,-1 1 0,0 0-1,0-1 1,0 1 0,18-22-888,-16 13 575,0-1 1,0 1-1,0-1 0,-1 1 0,-1-1 1,0 0-1,0 1 0,-1-1 0,0 1 0,-1-1 1,0 1-1,-3-11 0,1 19 663,3 11 6,1-8-299,0 0 0,0 0 0,1 0-1,-1-1 1,0 1 0,1 0-1,0 0 1,-1 0 0,1-1 0,0 1-1,0 0 1,2 2 0,2 0 62,1 0 0,-1 0 1,1-1-1,0 0 0,0 0 1,0-1-1,0 0 0,1 0 0,-1 0 1,1-1-1,-1 1 0,1-2 1,0 1-1,-1-1 0,8 0 1,2 0 76,-1-1 0,1-1 1,0 0-1,-1-1 1,20-6-1,56-34 106,-132 103 379,41-60-675,-4 5 185,0 1 1,1 0-1,0-1 1,0 1 0,-3 11-1,6-16-157,-1 0 0,1 0 0,0-1-1,0 1 1,0 0 0,0 0 0,0 0 0,0 0-1,0 0 1,0-1 0,0 1 0,1 0 0,-1 0-1,0 0 1,1-1 0,-1 1 0,0 0 0,1 0 0,-1-1-1,2 2 1,-1-1-8,0 0-1,0 0 1,1 0-1,-1-1 1,0 1-1,1 0 0,-1-1 1,1 0-1,-1 1 1,1-1-1,-1 0 1,1 1-1,-1-1 1,1 0-1,2 0 1,13-2 66,0-1-1,-1 0 1,1-1 0,-1-1-1,0 0 1,0-1 0,-1-1-1,22-13 1,-16 10-268,1-1-1,-1 2 0,33-8 1,-32 16-41,-15 10 331,-17 26 617,0-4-162,16-28-2819,1-2-6224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4.582"/>
    </inkml:context>
    <inkml:brush xml:id="br0">
      <inkml:brushProperty name="width" value="0.025" units="cm"/>
      <inkml:brushProperty name="height" value="0.025" units="cm"/>
    </inkml:brush>
  </inkml:definitions>
  <inkml:trace contextRef="#ctx0" brushRef="#br0">12 137 10090,'-1'-1'389,"0"-1"0,0 1 1,0-1-1,0 0 0,0 1 1,0-1-1,0 0 1,0 0-1,1 0 0,-1 0 1,1 1-1,-1-1 0,1 0 1,0 0-1,0 0 1,0 0-1,0 0 0,0 0 1,0 0-1,1 0 1,0-3-1,0 1-118,1 1 1,0 0-1,0 0 0,0 0 0,0 0 1,0 0-1,1 0 0,-1 0 0,1 1 1,5-5-1,5-2 106,1 1 1,0 0-1,0 0 0,19-6 0,-30 13-321,0-1 1,0 1-1,1 0 0,-1 0 0,0 0 0,1 0 1,-1 0-1,1 1 0,-1 0 0,1 0 0,-1 0 1,0 0-1,1 0 0,6 2 0,-9-2-53,0 1-1,0-1 0,0 1 0,-1-1 1,1 1-1,0 0 0,0-1 0,-1 1 1,1 0-1,-1 0 0,1 0 0,0-1 1,-1 1-1,1 0 0,-1 0 0,0 0 1,1 0-1,-1 0 0,1 2 0,-3 31 23,-3-17 117,-1 0 1,-1 0-1,-1-1 0,0 1 0,-12 16 1,11-19-59,0 1 0,1-1 0,1 1 0,1 0 0,0 1 0,-6 27-1,11-42-69,1 0-1,0 0 0,0 0 0,-1 0 0,1-1 0,0 1 0,0 0 0,0 0 0,0 0 0,0 0 0,0 0 1,1 0-1,-1 0 0,0 0 0,0 0 0,1 0 0,-1 0 0,1 0 0,-1 0 0,1-1 0,-1 1 0,1 0 1,-1 0-1,1 0 0,0-1 0,-1 1 0,1 0 0,0-1 0,0 1 0,-1-1 0,1 1 0,1 0 0,1 0 35,0-1 0,-1 0 0,1 1 0,0-1 0,0 0 0,0 0 0,-1-1 0,1 1 0,0 0 0,0-1 0,3-1 0,8-2 94,-1-1 0,-1-1 0,23-13-1,-20 10-134,-1-1 0,-1-1 0,0 0 0,0 0 0,-1-2-1,0 0 1,-1 0 0,-1-1 0,0 0 0,-1 0 0,-1-1 0,0-1 0,6-17-1,-33 81-221,15-39 397,0-1 0,0 1 0,1 0-1,0 0 1,1 1 0,0-1-1,-1 17 1,3-25-153,0-1 0,0 1 0,0 0 0,1 0 0,-1 0 0,0-1 0,0 1 0,1 0 0,-1 0 0,1 0 0,-1-1 0,1 1 0,-1 0 0,1-1 0,-1 1 0,1-1 0,0 1 0,-1 0 0,1-1 0,0 1 0,-1-1 0,1 0 0,0 1 0,0-1 0,0 0 0,-1 1 1,1-1-1,0 0 0,0 0 0,0 1 0,0-1 0,-1 0 0,1 0 0,0 0 0,0 0 0,0 0 0,0-1 0,0 1 0,-1 0 0,1 0 0,0 0 0,0-1 0,1 0 0,3 0 95,0 0 0,-1-1 0,1 1 0,0-1 1,-1 0-1,8-5 0,-4 0-101,1 0 1,-2-1-1,1 0 0,-1 0 1,-1-1-1,1 0 0,-1 0 0,-1-1 1,0 1-1,0-1 0,-1 0 1,0 0-1,-1-1 0,0 1 1,0-1-1,-2 0 0,1 1 1,0-18-1,-3 28-29,1 0 0,-1 0 0,1 0 0,0 0 0,-1 0 0,1 0 1,-1 0-1,1 0 0,0 0 0,-1 0 0,1 0 0,0 1 0,-1-1 0,1 0 0,0 0 0,-1 0 0,1 1 0,0-1 0,-1 0 0,1 0 1,0 1-1,-1-1 0,1 0 0,0 0 0,0 1 0,-1-1 0,1 0 0,0 1 0,0-1 0,0 0 0,0 1 0,-1-1 0,1 1 0,0-1 1,0 0-1,0 1 0,0-1 0,0 1 0,0-1 0,-12 22 29,11-20-28,0 0-1,0 0 0,1 0 1,-1 0-1,1 0 0,-1 0 0,1 1 1,0-1-1,0 0 0,0 0 1,0 0-1,0 1 0,1-1 0,-1 0 1,0 0-1,1 0 0,1 4 1,-1-5 50,0 0 1,0 1-1,0-1 1,0 0-1,0 0 1,1 0-1,-1 0 1,0 0-1,1 0 1,-1 0-1,1-1 1,-1 1-1,1 0 1,-1-1-1,1 1 1,-1-1-1,1 0 1,2 1-1,37-2-753,0-9-4113,-36 9 2501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5.209"/>
    </inkml:context>
    <inkml:brush xml:id="br0">
      <inkml:brushProperty name="width" value="0.025" units="cm"/>
      <inkml:brushProperty name="height" value="0.025" units="cm"/>
    </inkml:brush>
  </inkml:definitions>
  <inkml:trace contextRef="#ctx0" brushRef="#br0">97 1 1409,'0'0'23783,"-4"8"-22678,-7 12-586,-3 5 95,0 0-1,2 1 1,1 0 0,1 1-1,-10 44 1,19-71-671,1 1-1,0-1 0,0 0 1,0 1-1,0-1 1,0 0-1,0 0 0,0 1 1,0-1-1,0 0 1,0 1-1,0-1 0,0 0 1,0 0-1,0 1 1,1-1-1,-1 0 0,0 1 1,0-1-1,0 0 1,0 0-1,0 1 0,1-1 1,-1 0-1,0 0 1,0 0-1,0 1 0,1-1 1,-1 0-1,0 0 1,0 0-1,1 0 0,-1 1 1,0-1-1,0 0 1,1 0-1,-1 0 0,1 0 1,13-3-1706,13-15-1307,7-22-4014,-16 12 1223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5.866"/>
    </inkml:context>
    <inkml:brush xml:id="br0">
      <inkml:brushProperty name="width" value="0.025" units="cm"/>
      <inkml:brushProperty name="height" value="0.025" units="cm"/>
    </inkml:brush>
  </inkml:definitions>
  <inkml:trace contextRef="#ctx0" brushRef="#br0">158 5 10250,'0'0'12641,"-5"11"-11360,-45 105 1373,-41 102-605,91-218-2047,-2 5 8,0 0 0,0-1 0,1 1 0,-1 0 0,1 0 1,0 0-1,1 0 0,-1 0 0,1 0 0,0 0 0,0 0 1,2 9-1,-2-14-18,1 1 0,0-1 1,-1 0-1,1 1 1,0-1-1,-1 0 0,1 0 1,0 1-1,-1-1 0,1 0 1,0 0-1,-1 0 0,1 0 1,0 0-1,-1 0 0,1 0 1,0 0-1,0-1 0,-1 1 1,1 0-1,0 0 0,-1 0 1,1-1-1,-1 1 1,1 0-1,0-1 0,-1 1 1,1-1-1,-1 1 0,1 0 1,-1-1-1,1 1 0,-1-1 1,1 0-1,-1 1 0,1-1 1,-1 1-1,1-2 0,19-20-713,-13 13 643,0 0 0,0 1 0,1-1 0,0 2-1,0-1 1,1 1 0,0 0 0,0 1 0,1 0 0,12-5 0,-2 1 69,149-80 116,-151 79-34,-1-1 0,0-1 0,-1 0 0,-1-1 0,0-1 1,-1 0-1,14-20 0,-25 32-64,-1-1 0,0 1 0,0-1 0,1 1 0,-2-1 0,1 0 0,0 0 0,-1 0 0,0 0 0,0 0 0,0 0 0,0 0 0,-1 0 0,0-1 0,0-5 0,0 9-13,-1 0 1,1 0-1,-1 1 0,0-1 0,1 0 0,-1 1 1,0-1-1,1 1 0,-1-1 0,0 1 0,0-1 1,1 1-1,-1-1 0,0 1 0,0-1 0,0 1 1,0 0-1,0 0 0,1 0 0,-1-1 0,0 1 1,0 0-1,0 0 0,0 0 0,0 0 1,0 0-1,-1 1 0,-28 3-98,17 1 92,0 1-1,0 0 1,1 1 0,0 0 0,0 1 0,0 1-1,-15 14 1,5-2 167,0 1 0,-27 37 1,45-55-128,1 0 0,0 0 0,1 0 0,-1 0 0,1 1-1,0-1 1,0 1 0,0 0 0,0-1 0,1 1 0,0 0 0,-1 8 0,2-12-27,0-1-1,0 1 0,0-1 1,1 1-1,-1-1 1,0 1-1,0-1 0,1 1 1,-1-1-1,0 1 1,0-1-1,1 1 0,-1-1 1,1 0-1,-1 1 1,0-1-1,1 1 0,-1-1 1,1 0-1,-1 1 0,1-1 1,-1 0-1,1 0 1,-1 0-1,1 1 0,-1-1 1,1 0-1,-1 0 1,2 0-1,25 2 108,25-10-105,-27 2-110,-18 3 84,1 0 0,-1 1 0,1 0 0,-1 1 0,1 0 0,0 0 0,0 1 0,-1-1 0,1 2 0,10 0 0,-17 0 22,1 0 0,-1 0-1,0 0 1,0 0 0,1 0 0,-1 0 0,0 0-1,0 1 1,-1-1 0,1 0 0,0 1 0,0-1 0,0 0-1,-1 1 1,1-1 0,-1 1 0,1-1 0,-1 1 0,0-1-1,1 1 1,-1-1 0,0 1 0,0-1 0,0 1 0,0 0-1,0-1 1,-1 1 0,0 2 0,1 2 66,-1 0 0,-1 0 0,1 0 1,-1 0-1,-4 11 0,-2-2-613,4-7 754,0 1-1,-1-1 1,0 0 0,-12 15 0,-8-7-3529,22-16 2544,1 1 1,0-1-1,-1 0 0,1 0 1,0 0-1,-1 0 1,1 0-1,0 0 0,-1 0 1,1-1-1,0 1 0,-3-2 1,-18-10-11615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6.227"/>
    </inkml:context>
    <inkml:brush xml:id="br0">
      <inkml:brushProperty name="width" value="0.025" units="cm"/>
      <inkml:brushProperty name="height" value="0.025" units="cm"/>
    </inkml:brush>
  </inkml:definitions>
  <inkml:trace contextRef="#ctx0" brushRef="#br0">1 1 17040,'0'0'4773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7.395"/>
    </inkml:context>
    <inkml:brush xml:id="br0">
      <inkml:brushProperty name="width" value="0.025" units="cm"/>
      <inkml:brushProperty name="height" value="0.025" units="cm"/>
    </inkml:brush>
  </inkml:definitions>
  <inkml:trace contextRef="#ctx0" brushRef="#br0">57 0 15887,'0'0'4826,"0"10"-3652,-3 37-62,-2-1 0,-14 60 0,-8 58 586,26-158-1589,0 31 174,1-36-278,0-1 0,0 1 0,0-1 0,0 1 1,0-1-1,0 1 0,0-1 0,0 1 0,0-1 0,0 1 0,1-1 0,-1 0 0,0 1 0,0-1 0,1 1 0,-1-1 0,0 0 0,1 1 0,-1-1 0,0 0 0,1 1 0,-1-1 0,0 0 0,1 1 0,-1-1 0,1 0 0,-1 0 0,1 1 1,-1-1-1,0 0 0,1 0 0,-1 0 0,1 0 0,-1 0 0,1 0 0,-1 0 0,1 0 0,-1 0 0,1 0 0,-1 0 0,1 0 0,-1 0 0,1 0 0,-1 0 0,1 0 0,-1-1 0,0 1 0,1 0 0,-1 0 0,1-1 0,-1 1 0,1 0 0,-1 0 1,0-1-1,1 1 0,-1 0 0,0-1 0,1 1 0,-1-1 0,0 0 0,5-3 2,0-1 0,-1 0 1,1 0-1,-1 0 0,0-1 1,-1 0-1,0 0 0,0 1 1,0-2-1,0 1 0,2-13 1,1-2-178,-1 0 0,2-30 0,-3-82-166,-6 165 246,1-24 119,0 0 0,1 0-1,0 0 1,0 0 0,1 0-1,2 12 1,-2-18-6,0 0 0,0 1 0,0-1 1,0 0-1,1 0 0,-1 0 0,1 0 0,-1 0 0,1 0 1,0 0-1,-1-1 0,1 1 0,0-1 0,0 1 0,0-1 1,0 0-1,1 1 0,-1-1 0,0 0 0,0-1 0,1 1 1,-1 0-1,1-1 0,-1 1 0,0-1 0,4 1 0,2-1 32,0 1 0,0-1 0,0 0 0,0-1 0,0 0 1,0 0-1,0-1 0,0 0 0,-1 0 0,1-1 0,-1 0 0,1 0 0,-1-1 0,0 0 0,0 0 0,-1 0 0,9-8 0,-7 5-66,-1 0 0,1-1 0,-1 0 0,0-1 0,-1 1 0,0-1 1,0-1-1,-1 1 0,0-1 0,-1 0 0,0 0 0,4-15 0,-7 7-483,-11 29 174,-13 30 115,8-7 300,-17 50 0,28-74 13,2 0 0,-1 0 0,1 0 0,1 0-1,0 0 1,0 1 0,1-1 0,0 0 0,1 1 0,3 12 0,-3-21-93,0 1 0,0-1 0,1 1 0,0-1 0,-1 0 0,1 0 0,0 0 0,0 0 0,0 0 1,0 0-1,0 0 0,0-1 0,1 1 0,-1-1 0,1 0 0,-1 1 0,1-1 0,-1 0 0,1-1 0,0 1 0,-1 0 0,1-1 0,0 1 0,0-1 0,-1 0 0,4 0 1,4 0 25,-1 1 0,1-2 0,-1 1 0,1-2 0,-1 1 0,16-5 0,-14 2-41,-1-1-1,1-1 1,-1 1 0,0-2-1,0 1 1,-1-1 0,0-1 0,0 0-1,-1 0 1,0 0 0,0-1 0,-1-1-1,0 1 1,-1-1 0,0 0-1,0-1 1,-1 1 0,5-16 0,-10 26-1,0 0 1,1-1-1,-1 1 1,0-1-1,1 1 1,-1-1-1,0 0 1,0 1-1,1-1 1,-1 1-1,0-1 1,0 1-1,0-1 1,0 0 0,0 1-1,0-1 1,0 1-1,0-1 1,0 1-1,0-1 1,0 0-1,-1 1 1,1-1-1,0 1 1,0-1-1,0 1 1,-1-1-1,1 1 1,0-1-1,-1 1 1,1-1 0,0 1-1,-1-1 1,1 1-1,-1-1 1,1 1-1,0 0 1,-1-1-1,1 1 1,-1 0-1,0-1 1,1 1-1,-1 0 1,1 0-1,-1 0 1,1-1-1,-1 1 1,1 0 0,-1 0-1,0 0 1,1 0-1,-1 0 1,1 0-1,-1 0 1,0 0-1,1 0 1,-1 0-1,0 1 1,-2 0-1,0 0 1,-1 0-1,1 0 1,0 1-1,0-1 1,0 1-1,1 0 1,-6 4 0,3-1 23,0 0 0,1 0 0,-1 0 0,1 1 0,0 0 0,1 0 0,-1 0 0,1 0 0,1 0 0,-1 1 0,-2 11 0,5-16-83,-1 0 1,1 0 0,0 1 0,0-1 0,0 0-1,0 0 1,0 0 0,1 1 0,-1-1 0,1 0-1,-1 0 1,1 0 0,0 0 0,0 0 0,0 0-1,0 0 1,0 0 0,0 0 0,0-1-1,1 1 1,-1 0 0,1-1 0,-1 1 0,1-1-1,-1 0 1,1 1 0,0-1 0,0 0 0,0 0-1,0 0 1,0 0 0,0 0 0,0-1 0,0 1-1,0 0 1,0-1 0,0 0 0,1 1 0,-1-1-1,2 0 1,30 2-3704,1-2-2361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7:47.070"/>
    </inkml:context>
    <inkml:brush xml:id="br0">
      <inkml:brushProperty name="width" value="0.025" units="cm"/>
      <inkml:brushProperty name="height" value="0.025" units="cm"/>
    </inkml:brush>
  </inkml:definitions>
  <inkml:trace contextRef="#ctx0" brushRef="#br0">6672 230 6278,'-26'0'559,"-1"-1"0,-27-4-1,44 3-394,-1-1 1,0 0-1,0-1 0,1 0 0,0 0 0,0-1 0,-16-11 0,8 5 135,0 1 0,-1 0 0,0 1-1,0 2 1,-1-1 0,0 2-1,-30-5 1,0 4 308,-98 0 0,-136-6-219,-32 0-2,8 14 460,-881-33 1639,519-8-1690,-232 101-149,888-60-635,-452 64 42,267-30 182,-1-10 0,-360 1 0,-140 17 176,631-40-396,52-3 32,0 0 1,0 1-1,0 1 0,0 1 1,-24 6-1,38-7-41,1-1-1,-1 0 1,1 1-1,-1 0 1,1 0-1,0 0 1,0 0-1,0 0 1,0 0-1,0 0 1,0 0 0,0 1-1,1-1 1,-1 1-1,1 0 1,0-1-1,0 1 1,0 0-1,0 0 1,0-1-1,0 1 1,0 5-1,-1 9-31,1 0-1,2 31 0,-1-24 2,1 35-117,1-32 120,-2 1 0,-1-1 0,-1 1 0,-6 28 1,-4-3 33,3 2 1,3-1 0,1 1 0,7 104 0,-1-144-20,1 1 1,1-1-1,1 0 1,0-1 0,1 1-1,0 0 1,1-1-1,1 0 1,0-1 0,1 0-1,0 0 1,1 0-1,1-1 1,0 0-1,0-1 1,1 0 0,1-1-1,15 11 1,3-2-13,0 0-1,2-3 1,0 0 0,0-2 0,2-2 0,62 16-1,408 87-12,8-45 0,651-44 38,-319-72-15,-539 23-14,1733-57 49,-1880 81 12,23 2 154,309-36 0,-477 31-152,-1 0 1,0-1-1,1-1 1,-1 0-1,22-11 0,-30 13-44,0 0 0,-1 0 0,1 0-1,-1-1 1,0 1 0,0-1 0,0 0 0,0 0-1,0 0 1,-1 0 0,1-1 0,-1 1 0,0-1-1,0 1 1,0-1 0,-1 0 0,1 1-1,-1-1 1,0 0 0,0 0 0,1-8 0,-2-14 7,-1 1 1,-5-31 0,2 36-3,2 0 0,1 0 0,0 0 0,4-34 0,-1 50-17,1 0 0,-1-1 0,1 1 1,0 1-1,0-1 0,0 0 0,1 1 1,-1-1-1,1 1 0,0 0 0,0 0 1,7-4-1,6-6-73,-8 4 65,-1 0-1,0 0 1,-1 0-1,0-1 1,0-1 0,-1 1-1,0-1 1,-1 0 0,-1 0-1,1 0 1,-2-1-1,0 0 1,4-23 0,-3 2 70,-2-1 1,-1 0 0,-6-61-1,3 78 15,-2 0 0,0 0-1,0 0 1,-2 1 0,-14-30-1,-48-76 305,46 85-336,16 28 11,0 0 0,0 0 1,-1 0-1,0 1 0,-1 0 0,1 0 0,-2 1 0,1 0 0,-1 0 0,0 1 0,0 0 0,-1 1 1,-15-7-1,12 7-282,-1 1 0,0 0 1,0 1-1,-29-2 1,-28 4-4083,53 2-2493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8.088"/>
    </inkml:context>
    <inkml:brush xml:id="br0">
      <inkml:brushProperty name="width" value="0.025" units="cm"/>
      <inkml:brushProperty name="height" value="0.025" units="cm"/>
    </inkml:brush>
  </inkml:definitions>
  <inkml:trace contextRef="#ctx0" brushRef="#br0">2 1 11403,'0'0'10009,"1"7"-9037,-3 165 3619,2-170-4574,1-1 1,0 1 0,-1-1-1,1 1 1,0-1-1,0 0 1,0 1-1,0-1 1,0 0 0,0 0-1,0 1 1,1-1-1,-1 0 1,0 0-1,0 0 1,1-1 0,-1 1-1,1 0 1,-1 0-1,1-1 1,-1 1-1,1-1 1,0 0 0,-1 1-1,1-1 1,-1 0-1,1 0 1,0 0-1,-1 0 1,1 0 0,0 0-1,-1 0 1,2-1-1,8 1 57,-1-1 0,0 0 0,0-1-1,12-3 1,-3-3-41,0 0 0,27-17 0,-33 17-80,-1 1 0,1 0 0,0 1 0,1 1 0,0 0 0,-1 1 0,17-3 0,-29 7 47,-1-1 1,1 1-1,-1 0 1,1 0 0,-1 0-1,1 0 1,-1 0-1,1 0 1,-1 0 0,1 0-1,-1 0 1,1 0 0,-1 1-1,1-1 1,-1 0-1,0 0 1,1 0 0,-1 1-1,1-1 1,-1 0-1,1 0 1,-1 1 0,0-1-1,1 0 1,-1 1 0,0-1-1,1 1 1,-1-1-1,0 0 1,1 1 0,-1-1-1,0 1 1,0-1-1,1 1 1,-1 21 576,0 5 294,1-26-858,-1 0 0,1 0 0,0 0 0,-1-1 0,1 1 0,-1 0 0,1-1 0,0 1 0,0-1 0,-1 1 0,1 0 0,0-1 0,0 0 0,0 1 1,-1-1-1,1 1 0,0-1 0,0 0 0,0 0 0,0 1 0,0-1 0,0 0 0,0 0 0,0 0 0,0 0 0,0 0 0,0 0 0,-1-1 0,1 1 0,2 0 0,3-2 17,1 0 0,-1 0 0,0-1-1,0 1 1,0-1 0,0 0 0,0-1-1,0 0 1,9-8 0,-11 8-172,1 0 0,0 1 0,0-1 0,0 1 0,0 0 0,1 0 0,-1 0 0,1 1 0,-1 0 0,1 0 0,0 1 0,9-2 0,-14 4 123,0 0 0,0 0 1,0 1-1,0-1 0,-1 0 0,1 1 0,-1-1 0,1 0 1,0 1-1,-1-1 0,0 1 0,1-1 0,-1 1 0,0-1 1,0 1-1,0-1 0,0 1 0,0-1 0,0 0 0,0 1 0,-1 2 1,-6 22-2393,-1-19-4197,5-7 1948,-2-3-940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8.420"/>
    </inkml:context>
    <inkml:brush xml:id="br0">
      <inkml:brushProperty name="width" value="0.025" units="cm"/>
      <inkml:brushProperty name="height" value="0.025" units="cm"/>
    </inkml:brush>
  </inkml:definitions>
  <inkml:trace contextRef="#ctx0" brushRef="#br0">0 0 6790,'0'0'-544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8.814"/>
    </inkml:context>
    <inkml:brush xml:id="br0">
      <inkml:brushProperty name="width" value="0.025" units="cm"/>
      <inkml:brushProperty name="height" value="0.025" units="cm"/>
    </inkml:brush>
  </inkml:definitions>
  <inkml:trace contextRef="#ctx0" brushRef="#br0">155 1 10570,'0'0'8381,"-10"2"-5920,-6 0-1655,-52 11 1750,64-12-2450,-1 0 1,1 1-1,-1-1 1,1 1-1,0 0 1,-1 0-1,1 0 1,0 1-1,0-1 1,1 1-1,-1 0 1,-3 4-1,6-7-111,1 1-1,0-1 1,-1 1 0,1-1-1,0 1 1,0-1-1,-1 1 1,1-1 0,0 1-1,0-1 1,0 1 0,0-1-1,0 1 1,0 0 0,0-1-1,0 1 1,0-1-1,0 1 1,0-1 0,0 1-1,0 0 1,0-1 0,0 1-1,0-1 1,1 1 0,-1-1-1,0 1 1,0-1-1,1 1 1,-1-1 0,0 1-1,1-1 1,-1 0 0,1 1-1,-1-1 1,0 1-1,1-1 1,-1 0 0,1 1-1,-1-1 1,1 0 0,-1 0-1,1 1 1,-1-1 0,1 0-1,0 0 1,-1 0-1,1 0 1,0 0 0,35 7-494,-29-6 359,29 3-538,24 5 384,-56-8 313,-1 0 1,1 0-1,-1 0 1,1 1-1,-1-1 0,0 1 1,0 0-1,0-1 1,0 2-1,0-1 1,0 0-1,0 0 1,2 4-1,-4-4 58,0-1 1,0 1-1,-1-1 0,1 1 0,-1-1 0,1 1 0,-1 0 0,0-1 1,1 1-1,-1 0 0,0-1 0,0 1 0,0 0 0,-1-1 1,1 1-1,0 0 0,0-1 0,-1 1 0,1 0 0,-1-1 0,0 1 1,1-1-1,-1 1 0,0-1 0,0 1 0,0-1 0,0 0 0,0 1 1,0-1-1,0 0 0,0 0 0,-3 2 0,-44 34 1573,47-36-1596,-7 5-14,0-1 1,-1 0 0,1-1 0,-1 1-1,0-2 1,0 1 0,0-1 0,0 0-1,-1-1 1,-10 1 0,19-4-444,1-1 0,-1 1 0,1 0 0,-1-1 0,1 1 0,0-1 0,-1 1 0,1-1 0,0 1 0,0-1-1,0 1 1,0-1 0,0 1 0,0-1 0,1 1 0,-1-1 0,1-1 0,9-24-4503,13-4-1708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9.746"/>
    </inkml:context>
    <inkml:brush xml:id="br0">
      <inkml:brushProperty name="width" value="0.025" units="cm"/>
      <inkml:brushProperty name="height" value="0.025" units="cm"/>
    </inkml:brush>
  </inkml:definitions>
  <inkml:trace contextRef="#ctx0" brushRef="#br0">128 1 18449,'0'0'4260,"-8"8"-2674,-6 8-949,1 1 1,1 0-1,1 1 0,1 0 0,0 1 1,1 0-1,-9 28 0,12-30-571,2 0-1,0 0 1,1 0 0,0 0-1,2 0 1,0 1 0,1-1-1,0 1 1,4 18 0,-3-34-62,-1 1 1,1-1-1,0 0 1,0 1-1,0-1 0,1 0 1,-1 0-1,0 1 1,1-1-1,0 0 1,-1-1-1,1 1 1,0 0-1,0 0 1,0-1-1,0 1 0,0-1 1,0 1-1,0-1 1,1 0-1,-1 0 1,1 0-1,-1 0 1,0-1-1,1 1 0,-1-1 1,1 1-1,-1-1 1,1 0-1,0 0 1,-1 0-1,4 0 1,9-2-26,1 0 1,-1-1 0,0-1-1,19-6 1,-2 1-228,-29 8 227,1 0 1,0 0 0,-1 0-1,1 1 1,0-1-1,0 1 1,-1 0-1,1 1 1,0-1-1,0 0 1,6 3 0,-9-2 60,0-1 0,1 1 0,-1 0 0,0 1 0,0-1 0,0 0 0,0 0 0,0 0 1,0 1-1,-1-1 0,1 0 0,0 1 0,-1-1 0,1 0 0,0 1 0,-1-1 1,0 1-1,1-1 0,-1 1 0,0 0 0,0-1 0,0 1 0,0-1 0,0 1 0,0-1 1,0 1-1,-1-1 0,1 1 0,-1-1 0,0 3 0,0 0 79,0 0 1,-1 0-1,1 0 0,-1 0 1,0 0-1,0 0 0,0-1 1,0 1-1,-4 3 0,6-7-108,0 0 0,0 1 0,0-1 0,0 0 0,0 0 0,-1 1 0,1-1 0,0 0 0,0 0 0,0 0 0,-1 1 0,1-1 0,0 0 0,0 0-1,-1 0 1,1 0 0,0 0 0,0 0 0,-1 0 0,1 1 0,0-1 0,0 0 0,-1 0 0,1 0 0,0 0 0,-1 0 0,1 0 0,0 0 0,0 0 0,-1 0 0,1 0 0,0 0 0,0-1 0,-1 1 0,1 0-1,0 0 1,0 0 0,-1 0 0,1 0 0,0 0 0,-1-1 0,-1-25 76,6 0-317,1 1-1,9-31 0,5-20-5,12 120 129,-27-39 111,0-1 0,1 1 0,-1-1 0,1 0 0,0-1 0,0 1 0,1-1 1,-1 0-1,1 0 0,-1-1 0,1 1 0,0-1 0,0-1 0,0 1 0,0-1 0,0 0 0,0 0 0,0-1 1,1 0-1,-1 0 0,0 0 0,0-1 0,0 0 0,0 0 0,0 0 0,0-1 0,0 0 0,0 0 0,0-1 1,-1 1-1,1-1 0,-1 0 0,0-1 0,0 1 0,0-1 0,0 0 0,-1-1 0,1 1 0,-1-1 0,0 0 1,-1 0-1,1 0 0,-1 0 0,0 0 0,0-1 0,3-10 0,-6 16-5,1 0 1,-1-1-1,0 1 1,0 0-1,0 0 1,0 0-1,0 0 1,0-1-1,0 1 0,0 0 1,0 0-1,0 0 1,0-1-1,0 1 1,0 0-1,0 0 0,0 0 1,0-1-1,0 1 1,0 0-1,0 0 1,0 0-1,0-1 0,0 1 1,0 0-1,0 0 1,0 0-1,0-1 1,0 1-1,0 0 0,-1 0 1,1 0-1,0 0 1,0 0-1,0-1 1,0 1-1,-1 0 1,1 0-1,0 0 0,0 0 1,0 0-1,0 0 1,-1 0-1,1 0 1,0-1-1,0 1 0,0 0 1,-1 0-1,1 0 1,-14 5-63,-13 15-27,21-12 123,0-1 1,1 1 0,0 0 0,0 0 0,1 1 0,0 0 0,0 0 0,1 0 0,0 0 0,1 0 0,0 0 0,0 1 0,0 14 0,2-22-29,1 0 0,0-1 0,0 1 0,0 0 0,0-1 0,0 1 0,0-1 0,1 1 1,-1-1-1,0 1 0,1-1 0,-1 0 0,1 0 0,0 1 0,-1-1 0,1 0 0,0-1 0,-1 1 1,1 0-1,0 0 0,0-1 0,0 1 0,0-1 0,0 0 0,0 1 0,0-1 0,-1 0 0,1 0 1,3-1-1,4 2 6,0-1 0,0-1 0,0 0 0,0 0 0,11-3 0,-6-2-106,0 0 1,-1-2 0,0 1 0,0-2 0,-1 0 0,0 0-1,0-1 1,-1-1 0,0 0 0,14-19 0,-30 35 153,1 1 1,-1 0-1,1 0 1,0 0 0,1 1-1,0-1 1,0 1-1,0 0 1,0 0-1,1 0 1,1 0-1,-3 13 1,5-19-56,0 0 1,0 0-1,-1-1 1,1 1-1,0 0 1,0-1-1,0 1 1,0-1-1,0 1 1,0-1-1,0 1 1,0-1 0,0 0-1,0 1 1,0-1-1,0 0 1,0 0-1,0 0 1,0 0-1,0 0 1,0 0-1,0 0 1,1 0-1,0-1 1,30-3 127,-16 0-230,-1-2-1,1 0 0,22-12 1,-28 11-31,1 2 1,-1 0 0,1 0 0,1 1 0,-1 0 0,1 1 0,-1 0 0,20-1-1,-30 4 146,-1 0 1,1 0-1,-1 0 0,0 1 0,1-1 0,-1 0 0,1 0 0,-1 1 0,0-1 0,1 0 0,-1 1 1,0-1-1,0 0 0,1 1 0,-1-1 0,0 1 0,0-1 0,0 0 0,1 1 0,-1-1 0,0 1 1,0-1-1,0 1 0,0-1 0,0 1 0,0-1 0,0 0 0,0 1 0,0-1 0,0 1 0,0-1 1,0 1-1,0-1 0,0 1 0,0-1 0,0 1 0,-1-1 0,1 0 0,0 1 0,0-1 0,-1 1 1,1-1-1,0 0 0,0 1 0,-1-1 0,0 1 0,-14 28 560,12-23-426,4-5-134,1-1 0,-1 1-1,1-1 1,0 0 0,-1 0-1,1 1 1,-1-1 0,1 0-1,0 0 1,-1-1 0,1 1-1,0 0 1,-1 0-1,1-1 1,-1 1 0,3-2-1,66-33-379,-59 28 258,0 1-1,0 0 0,1 0 0,-1 1 1,1 1-1,0 0 0,1 0 1,-1 1-1,17-2 0,-28 6 136,0 0-1,-1-1 1,1 1 0,0-1-1,-1 1 1,1 0-1,-1 0 1,1-1-1,-1 1 1,1 0-1,-1 0 1,1 0-1,-1 0 1,0-1 0,0 1-1,1 0 1,-1 0-1,0 0 1,0 0-1,0 0 1,0 0-1,0 0 1,0 0-1,0-1 1,0 1 0,0 0-1,-1 0 1,1 0-1,0 0 1,-1 0-1,1 0 1,-1 1-1,-9 32 635,9-33-671,1-1 0,0 1 0,-1 0 0,1-1 0,0 1 0,-1 0 0,1-1 0,0 1 0,0 0 0,-1-1 0,1 1 0,0 0 0,0-1 0,0 1-1,0 0 1,0-1 0,0 1 0,0 0 0,0-1 0,0 1 0,1 0 0,-1 0 0,0 0 0,16 2-3475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0.393"/>
    </inkml:context>
    <inkml:brush xml:id="br0">
      <inkml:brushProperty name="width" value="0.025" units="cm"/>
      <inkml:brushProperty name="height" value="0.025" units="cm"/>
    </inkml:brush>
  </inkml:definitions>
  <inkml:trace contextRef="#ctx0" brushRef="#br0">5 98 8488,'0'-1'453,"-1"1"0,1-1 0,-1 0-1,1 1 1,-1-1 0,1 0 0,0 1 0,-1-1 0,1 0-1,0 0 1,0 1 0,0-1 0,-1 0 0,1 0 0,0 0-1,0 1 1,0-1 0,0 0 0,0 0 0,1 0 0,-1 1-1,0-1 1,0 0 0,0 0 0,1 1 0,-1-1 0,1-1 0,20-18 3529,41-7-4925,-51 22 2125,0 1-1077,-5 1-32,0 0 0,0 0 0,0 1 0,0 0 0,1 0-1,-1 1 1,1-1 0,-1 1 0,1 1 0,0-1-1,-1 1 1,14 2 0,-19-1-50,0 0 0,0 0 0,0 1 0,0-1 0,0 1 0,0-1 0,-1 1 0,1-1-1,0 1 1,-1-1 0,1 1 0,-1 0 0,0-1 0,1 1 0,-1 0 0,0-1 0,0 1 0,0 0 0,0 0 0,-1 2 0,-3 37 664,-10 10-553,17-51-818,-1 0 0,0 0 1,1 0-1,-1-1 0,1 1 0,-1 0 1,0-1-1,1 0 0,-1 1 1,0-1-1,1 0 0,-1 0 1,3-2-1,15-9-6213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1.339"/>
    </inkml:context>
    <inkml:brush xml:id="br0">
      <inkml:brushProperty name="width" value="0.025" units="cm"/>
      <inkml:brushProperty name="height" value="0.025" units="cm"/>
    </inkml:brush>
  </inkml:definitions>
  <inkml:trace contextRef="#ctx0" brushRef="#br0">0 288 15567,'0'0'10009,"11"-3"-8845,5-1-949,-1-1 0,1-1 0,23-13 0,-35 17-200,0 1-1,0-2 0,0 1 0,0 0 1,-1-1-1,1 0 0,-1 0 1,0 0-1,0 0 0,0 0 0,0-1 1,-1 1-1,1-1 0,-1 0 0,0 0 1,0 0-1,0 0 0,0 0 1,-1 0-1,0 0 0,2-9 0,-3 12-22,0 1-1,-1-1 1,1 1 0,0-1-1,0 1 1,0-1-1,-1 1 1,1-1-1,0 1 1,0 0-1,-1-1 1,1 1-1,0-1 1,-1 1 0,1 0-1,-1-1 1,1 1-1,0 0 1,-1 0-1,1-1 1,-1 1-1,1 0 1,-1 0-1,1 0 1,-1-1 0,1 1-1,-1 0 1,1 0-1,-1 0 1,1 0-1,-1 0 1,1 0-1,-1 0 1,1 0-1,-1 0 1,1 0 0,-1 1-1,1-1 1,0 0-1,-1 0 1,1 0-1,-1 0 1,1 1-1,-1-1 1,-25 12-306,18-6 329,0 1-1,1-1 0,0 1 0,0 1 0,0-1 0,1 1 0,1 0 0,-1 1 1,1-1-1,0 1 0,1 0 0,0 0 0,1 0 0,0 1 0,0 0 1,-2 15-1,5-24-7,0 0 0,0-1 0,0 1 0,0 0 0,1-1 1,-1 1-1,0 0 0,1-1 0,-1 1 0,0 0 0,1-1 1,-1 1-1,0-1 0,1 1 0,-1 0 0,1-1 0,-1 1 1,1-1-1,-1 0 0,1 1 0,0-1 0,-1 1 1,1-1-1,0 0 0,-1 0 0,1 1 0,0-1 0,0 0 1,30 4 135,28-12 23,-44 3-219,0-1 0,26-13-1,-32 13-14,0 1-1,1 1 0,0-1 0,0 1 0,0 1 0,0 0 1,1 1-1,13-2 0,-23 47 864,-1-42-778,0 0 0,0 0 0,-1 0 0,1-1 0,0 1 0,0 0 0,0 0 0,0 0-1,0 0 1,0 0 0,0-1 0,0 1 0,0 0 0,0 0 0,0 0 0,1 0 0,-1 0-1,0-1 1,1 1 0,-1 0 0,1 0 0,-1-1 0,0 1 0,1 0 0,0-1 0,-1 1-1,1 0 1,-1-1 0,1 1 0,1 0 0,30-1 228,-18-3-404,-1-1-1,0 0 0,0 0 1,0-2-1,13-6 1,-16 6-489,0 1 0,1 0-1,-1 1 1,1 0 0,0 1 0,0 0 0,1 1 0,15-1 0,-27 3 656,1 0 1,-1 0 0,0 0-1,1 1 1,-1-1-1,0 0 1,0 0 0,1 0-1,-1 1 1,0-1-1,1 0 1,-1 0 0,0 1-1,0-1 1,0 0-1,1 0 1,-1 1 0,0-1-1,0 0 1,0 1-1,0-1 1,1 0 0,-1 1-1,0-1 1,0 1-1,0-1 1,0 0 0,0 1-1,0-1 1,0 0-1,0 1 1,0-1 0,0 0-1,0 1 1,0-1 0,0 0-1,-1 1 1,1 0 22,0-1 0,0 1 1,0-1-1,-1 1 0,1-1 1,0 1-1,0-1 0,0 1 1,0-1-1,0 1 0,0-1 0,0 1 1,0 0-1,1-1 0,-1 1 1,0-1-1,0 0 0,0 1 1,1-1-1,-1 1 0,0-1 1,0 1-1,1-1 0,-1 1 1,0-1-1,1 0 0,-1 1 1,0-1-1,1 0 0,-1 1 0,1-1 1,-1 0-1,1 0 0,-1 1 1,0-1-1,1 0 0,-1 0 1,1 0-1,-1 1 0,1-1 1,-1 0-1,1 0 0,0 0 1,-1 0-1,1 0 0,-1 0 0,1 0 1,-1 0-1,1 0 0,-1-1 1,1 1-1,-1 0 0,1 0 1,8-3 76,-1 0 0,0-1 1,0 1-1,0-1 1,-1-1-1,0 0 0,0 0 1,11-10-1,53-54-339,-62 59 218,6-6-68,5-3-25,-2-1-1,0 0 0,-1-2 1,-2 0-1,20-35 0,-43 76 267,-9 19 404,-20 69 1,34-95-426,0 0-1,1 0 1,1 0-1,0 0 1,0 1 0,1-1-1,1 0 1,0 0-1,0 0 1,6 19 0,-6-27-129,-1-1 1,1 0 0,1 0-1,-1 0 1,0-1 0,1 1-1,-1 0 1,1 0 0,0-1-1,0 1 1,0-1 0,0 1 0,0-1-1,1 0 1,-1 0 0,1 0-1,-1 0 1,1-1 0,0 1-1,0 0 1,0-1 0,0 0-1,0 0 1,0 0 0,0 0-1,4 0 1,-7-1-71,1-1 0,-1 0-1,1 1 1,-1-1 0,1 0 0,-1 1 0,0-1-1,1 0 1,-1 0 0,0 1 0,1-1 0,-1 0 0,0 0-1,0 0 1,0 1 0,0-1 0,0 0 0,0 0-1,0 0 1,0 1 0,0-1 0,0 0 0,-1 0-1,1-1 1,-5-22-1078,-5 10 899,0 1-1,-1 1 1,-1 0-1,0 0 0,0 1 1,-1 1-1,0 0 0,-17-10 1,8 5 890,-41-35 0,78 48 3244,63-1-3434,-54 3-465,61-1-1337,-30-4-4067,-15-2-3341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2.251"/>
    </inkml:context>
    <inkml:brush xml:id="br0">
      <inkml:brushProperty name="width" value="0.025" units="cm"/>
      <inkml:brushProperty name="height" value="0.025" units="cm"/>
    </inkml:brush>
  </inkml:definitions>
  <inkml:trace contextRef="#ctx0" brushRef="#br0">125 190 11627,'-2'-1'409,"0"-1"-1,0 1 1,-1 0-1,1 0 1,-1-1-1,1 1 1,0 1-1,-1-1 1,0 0-1,1 1 1,-1-1-1,1 1 1,-1 0-1,0 0 1,1 0 0,-1 0-1,0 0 1,-2 1-1,2 0-212,0 0 0,0 1 0,0-1 0,0 0-1,0 1 1,0 0 0,1 0 0,-1 0 0,0 0 0,1 0 0,0 1 0,-4 4-1,1-1-105,1 0 0,0 0 0,1 1 0,0-1 0,0 1 0,0 0 0,1 0 0,-1 0 0,2 0 0,-1 1 0,1-1 0,0 9 0,1-15-62,0 0 0,0 0 1,0-1-1,0 1 1,0 0-1,0 0 1,1 0-1,-1-1 1,0 1-1,0 0 1,1 0-1,-1-1 0,1 1 1,-1 0-1,1 0 1,-1-1-1,1 1 1,-1-1-1,1 1 1,-1 0-1,1-1 1,0 1-1,-1-1 1,1 1-1,0-1 0,-1 0 1,1 1-1,0-1 1,1 1-1,32-1 869,-26-2-748,0 0 1,1 0-1,-1-1 1,0 0 0,13-7-1,-10 2-126,0 0-1,0 0 0,-1-1 0,0-1 0,0 0 0,-1 0 1,-1 0-1,0-1 0,0-1 0,-1 1 0,0-1 0,4-13 1,-12 29-132,0 1 0,0 0 1,0 0-1,0-1 0,1 1 0,0 0 1,0 7-1,0-10 121,0-1-1,1 1 1,-1-1-1,1 1 0,-1-1 1,1 1-1,-1-1 1,1 1-1,0-1 1,-1 1-1,1-1 1,0 0-1,0 0 1,0 1-1,0-1 1,0 0-1,1 0 1,-1 0-1,0 0 0,0 0 1,1 0-1,-1 0 1,0-1-1,1 1 1,-1 0-1,1-1 1,-1 1-1,1-1 1,-1 0-1,1 1 1,0-1-1,2 0 1,6 0 59,1 0 1,-1-1 0,1 0 0,-1 0-1,0-1 1,1-1 0,-1 0 0,0 0-1,0-1 1,-1 0 0,1-1 0,-1 0-1,0 0 1,11-9 0,-7 4-46,-1 0 1,0-1-1,-1 0 0,0-1 1,-1 0-1,0-1 0,-1 0 0,14-27 1,-21 37-32,-1 0 0,0 0 0,0 0 1,0 0-1,0 0 0,-1 0 0,1 0 1,-1 0-1,0 0 0,0 0 0,0-1 0,0 1 1,-1-4-1,1 7-2,0 0 1,0-1-1,0 1 1,-1 0-1,1-1 0,0 1 1,0 0-1,0-1 1,0 1-1,-1 0 0,1-1 1,0 1-1,0 0 1,-1 0-1,1-1 0,0 1 1,0 0-1,-1 0 1,1-1-1,0 1 0,-1 0 1,1 0-1,0 0 1,-1 0-1,1 0 0,0-1 1,-1 1-1,1 0 1,0 0-1,-1 0 0,1 0 1,0 0-1,-1 0 1,1 0-1,0 0 1,-1 0-1,-20 18-125,-1 13 366,1 1 1,1 1-1,2 1 1,-23 58-1,35-77-109,1 0-1,0 0 1,1 1-1,1 0 0,0 0 1,2 0-1,-1 0 1,2 0-1,0 0 1,1 0-1,1 0 1,0 0-1,8 26 0,-3-22-95,-1 0-1,-1 0 1,-1 1-1,-1-1 1,1 42-1,-3-60 5,-1 0 0,0-1-1,0 1 1,0-1 0,-1 1-1,1 0 1,0-1 0,0 1 0,-1-1-1,1 1 1,-1-1 0,1 1-1,-1-1 1,0 0 0,0 1 0,0-1-1,1 0 1,-1 1 0,0-1-1,-1 0 1,1 0 0,0 0-1,0 0 1,0 0 0,-1 0 0,1 0-1,0 0 1,-1-1 0,1 1-1,-1 0 1,1-1 0,-3 1-1,2-1 10,0 0-1,0 0 1,0 0-1,0 0 1,0-1-1,0 1 1,1-1-1,-1 1 1,0-1-1,0 0 1,0 0-1,1 1 1,-1-1-1,0 0 1,1-1-1,-1 1 1,1 0-1,-1 0 1,1-1-1,0 1 1,-1-1-1,1 1 1,0-1-1,0 0 1,0 1-1,-1-4 1,-6-13-42,1 0 0,0 0 1,2-1-1,0 1 1,1-1-1,1 0 1,1-1-1,0 1 0,2 0 1,0-1-1,1 1 1,4-20-1,-4 34-25,1 0-1,0 0 1,0 1-1,0-1 1,1 1-1,0 0 1,0 0-1,0 0 1,0 0-1,0 0 1,1 0-1,0 1 1,-1 0-1,1 0 1,1 0-1,-1 0 1,0 1-1,1-1 1,-1 1-1,1 0 1,7-2-1,12-3-956,1 1-1,0 1 1,30-3-1,8-1-5422,-11-2-3839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3.335"/>
    </inkml:context>
    <inkml:brush xml:id="br0">
      <inkml:brushProperty name="width" value="0.025" units="cm"/>
      <inkml:brushProperty name="height" value="0.025" units="cm"/>
    </inkml:brush>
  </inkml:definitions>
  <inkml:trace contextRef="#ctx0" brushRef="#br0">155 278 6182,'10'-13'1265,"68"-100"7055,-71 101-7581,0 0 0,-1-1 0,0 0 0,-1 0 0,-1 0 0,0-1 0,3-20 0,-6 33-677,-1 0-1,0 0 0,0-1 1,1 1-1,-1 0 0,0 0 1,0-1-1,0 1 0,-1 0 1,1 0-1,0-1 0,0 1 1,-1 0-1,1 0 0,0 0 1,-1 0-1,0-1 0,1 1 1,-2-2-1,1 3-37,1 0-1,-1 0 1,0-1 0,0 1-1,1 0 1,-1 0 0,0 0-1,1 0 1,-1 0-1,0 0 1,0 0 0,1 0-1,-1 0 1,0 0 0,1 0-1,-1 1 1,0-1-1,1 0 1,-1 1 0,0-1-1,1 0 1,-1 1 0,0-1-1,0 1 1,-4 3 71,-1 0-1,1 0 1,0 1 0,1 0 0,-9 9-1,-2 10 235,1 0 0,1 0 0,1 1 1,1 1-1,-12 46 0,7-12 883,-11 91 0,23-110-571,-1 77-1,6-102-571,0 0 1,1 0-1,1 0 1,0-1-1,1 1 1,1 0-1,11 23 1,-16-57 534,-7-19-594,-104-228-854,110 265 838,0-1-1,1 0 1,-1 0 0,1 0 0,-1 0-1,1 0 1,0 0 0,-1 0-1,1 0 1,0 0 0,0 0-1,0 0 1,-1 0 0,1 0-1,0-1 1,0 1 0,1 0-1,-1 0 1,0 0 0,0 0-1,0 0 1,1 0 0,-1 0-1,1 0 1,-1 0 0,0 0-1,1 0 1,0 0 0,-1 1 0,1-1-1,0 0 1,-1 0 0,1 0-1,0 1 1,0-1 0,1 0-1,2-1-94,1 1 0,-1-1 0,1 1 0,-1 1 0,1-1 0,0 1 0,5 0 0,6-1-288,61-5-2312,6 0-2068,-1-2-4518,-46 3 3169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4.676"/>
    </inkml:context>
    <inkml:brush xml:id="br0">
      <inkml:brushProperty name="width" value="0.025" units="cm"/>
      <inkml:brushProperty name="height" value="0.025" units="cm"/>
    </inkml:brush>
  </inkml:definitions>
  <inkml:trace contextRef="#ctx0" brushRef="#br0">195 54 8072,'0'0'6833,"-2"-8"-3620,2 5-3099,-1 1 0,1 0 0,-1 0 0,1 0 0,-1 0 0,0 0 0,0 0 0,0 0-1,0 0 1,0 0 0,0 0 0,0 1 0,-1-1 0,1 0 0,-1 1 0,1-1 0,-1 1-1,0 0 1,0-1 0,1 1 0,-1 0 0,0 0 0,0 0 0,0 0 0,0 1-1,0-1 1,0 0 0,0 1 0,0-1 0,-1 1 0,1 0 0,0 0 0,0 0 0,0 0-1,0 0 1,-1 0 0,1 1 0,0-1 0,0 1 0,0-1 0,0 1 0,0 0 0,0 0-1,0 0 1,0 0 0,0 0 0,-2 2 0,-5 4 123,0 0 0,0 1 0,0 1-1,1-1 1,1 2 0,-1-1 0,2 1 0,-1 0 0,1 0 0,1 0-1,0 1 1,0 0 0,1 0 0,0 0 0,1 1 0,1-1 0,0 1-1,-1 13 1,3-24-219,0 0 0,0 1 0,0-1 0,0 0 0,0 0 0,0 1 0,1-1 0,-1 0-1,0 0 1,1 0 0,-1 1 0,1-1 0,0 0 0,-1 0 0,1 0 0,0 0 0,-1 0 0,1 0 0,0 0 0,0 0-1,0-1 1,0 1 0,0 0 0,0 0 0,0-1 0,2 2 0,0-1 22,0 0 0,0-1 0,0 1 0,0-1 1,1 1-1,-1-1 0,0 0 0,0 0 0,1 0 0,3-1 0,1-1 15,0 1 0,-1-1 0,1 0 0,-1-1 0,1 0 0,-1 0 0,0-1 0,9-5 0,-12 5-44,1-1-1,-1 1 1,0-1-1,0 0 1,0 0-1,-1 0 0,0 0 1,0-1-1,0 1 1,-1-1-1,1 0 1,-2 1-1,1-1 1,0 0-1,-1 0 1,0 0-1,-1-1 0,1 1 1,-1 0-1,0 0 1,-1 0-1,1 0 1,-3-7-1,2 11-6,0 0 1,-1 0-1,1 0 0,-1 1 0,0-1 1,0 0-1,0 0 0,1 1 0,-2-1 1,1 1-1,0 0 0,0 0 0,0-1 1,0 1-1,-5-1 0,7 2-1,-1-1 0,0 1-1,0-1 1,0 1 0,0 0-1,0-1 1,0 1 0,0 0 0,0 0-1,0 0 1,0-1 0,0 1-1,0 0 1,0 0 0,0 1-1,0-1 1,0 0 0,0 0 0,0 0-1,0 1 1,0-1 0,0 0-1,0 1 1,1-1 0,-1 1-1,0-1 1,0 1 0,0-1 0,0 1-1,1 0 1,-1-1 0,0 1-1,1 0 1,-1 0 0,0 0 0,1-1-1,-1 1 1,1 0 0,-1 2-1,4-2 17,0 0-1,0-1 1,1 1-1,-1 0 1,0-1-1,1 0 1,-1 0-1,0 0 1,6-1 0,-4 1-2,22-1-111,54-11-1,-57 8-38,-1 0 0,1 2 0,39 0 0,-62 2 127,0 0-1,0 0 0,1 0 0,-1 0 0,0 1 0,1-1 1,-1 0-1,0 1 0,0-1 0,0 1 0,1 0 0,-1-1 0,0 1 1,0 0-1,0-1 0,0 1 0,0 0 0,0 0 0,0 0 1,0 0-1,-1 0 0,1 0 0,0 0 0,-1 0 0,1 1 0,0 1 1,0 0 17,0 0 1,-1 1 0,1-1-1,-1 1 1,0-1 0,0 1-1,0-1 1,0 0 0,-1 1-1,0 3 1,-3 7 161,0 0 0,-1 0 0,-12 23 0,1-11 179,12-21-273,1 1 1,-1-1 0,1 1-1,0 0 1,0-1-1,0 1 1,1 1-1,0-1 1,-2 10 0,4-15 80,0-1-102,3 1 239,4-9-200,3-10-64,-4-3-15,0-1 0,-2 1 0,0-1-1,-2 1 1,0-1 0,-2-36-1,0 50-18,-4-3-55,0 16-80,4-5 134,-1 1 1,1 0-1,0-1 0,0 1 0,0 0 1,0 0-1,0-1 0,0 1 1,0 0-1,0 0 0,0-1 1,0 1-1,1 0 0,-1-1 1,0 1-1,0 0 0,1-1 1,-1 1-1,1 0 0,-1-1 1,0 1-1,1-1 0,-1 1 1,1 0-1,-1-1 0,1 1 0,-1-1 1,1 0-1,0 1 0,-1-1 1,1 1-1,0-1 0,-1 0 1,1 1-1,0-1 0,-1 0 1,2 0-1,17 3 11,0-1-1,0-1 1,-1-1-1,1 0 1,0-2-1,20-3 1,-19 2-16,19-1-203,0 1 0,55 3 0,-93 0 206,-1 1 0,0-1 0,1 0-1,-1 0 1,1 0 0,-1 1 0,1-1-1,-1 0 1,0 0 0,1 1 0,-1-1-1,1 0 1,-1 1 0,0-1-1,0 0 1,1 1 0,-1-1 0,0 1-1,1-1 1,-1 1 0,0-1 0,0 0-1,0 1 1,0-1 0,1 1 0,-1-1-1,0 1 1,0-1 0,0 1-1,0-1 1,0 1 0,0-1 0,0 1-1,0-1 1,-1 1 0,1-1 0,0 1-1,0-1 1,0 1 0,0-1-1,-1 0 1,1 1 0,0-1 0,0 1-1,-1-1 1,1 0 0,0 1 0,-1-1-1,1 1 1,-1-1 0,-15 24 13,-34 24 323,38-38-277,0 0 1,1 1-1,0 0 0,1 1 1,0 0-1,1 0 0,-11 22 0,19-34-52,1 1 1,-1 0-1,1-1 0,0 1 0,-1 0 0,1-1 0,0 1 1,0 0-1,0-1 0,-1 1 0,1 0 0,0 0 0,0-1 1,0 1-1,0 0 0,0-1 0,0 1 0,0 0 0,0 0 1,1-1-1,-1 1 0,0 0 0,0-1 0,1 1 0,-1 0 1,0-1-1,1 1 0,-1 0 0,0-1 0,1 1 0,-1-1 1,1 1-1,-1-1 0,1 1 0,-1-1 0,1 1 0,0-1 1,0 1-1,2 0 10,1 0 0,-1 0 0,0-1 0,0 0 0,0 1 0,1-1 0,-1 0 0,0-1 0,6 0 0,6-1 20,-1-2-1,1 0 1,18-7 0,-9-1-58,0-1 1,-1-2 0,0 0-1,-1-1 1,-1-1 0,-1-2-1,0 0 1,23-28 0,-50 56-23,0 1 0,1 1 0,1-1 0,0 1-1,-4 11 1,7-16 61,0-1 0,0 1-1,1-1 1,0 1 0,0-1 0,0 1-1,1 0 1,0-1 0,0 1-1,0 0 1,1-1 0,0 1-1,2 8 1,-2-11-5,1-1 0,-1 1 1,1-1-1,-1 0 0,1 0 0,0 0 0,0 0 0,0 0 1,0 0-1,0-1 0,1 1 0,-1-1 0,0 1 0,1-1 1,-1 0-1,1 0 0,-1 0 0,1 0 0,0 0 0,-1-1 1,1 1-1,0-1 0,-1 0 0,1 0 0,0 0 0,0 0 1,-1 0-1,1 0 0,0-1 0,3 0 0,0 0 17,1-1 0,-1 1-1,1-1 1,-1 0 0,0-1-1,0 1 1,0-1 0,0-1 0,0 1-1,0-1 1,6-5 0,-5 1-1,0-1 0,-1 1 1,0-1-1,0 0 0,-1 0 1,0-1-1,-1 0 0,5-14 1,-6 17-14,-1 0 0,-1 1 1,1-1-1,-1 0 0,0 0 1,-1 0-1,0 0 0,0-1 1,0 1-1,-1 0 0,0 0 0,-1 0 1,-3-12-1,4 17-60,0 0 0,0-1 1,0 1-1,-1 0 0,1 0 0,-1 0 1,1 0-1,-1 0 0,1 1 0,-1-1 1,0 0-1,0 1 0,0-1 0,0 1 1,0 0-1,0-1 0,-1 1 0,-1-1 0,4 3-62,-1-1 0,1 0-1,0 0 1,0 0 0,-1 1-1,1-1 1,0 0 0,0 1-1,0-1 1,-1 0 0,1 0-1,0 1 1,0-1 0,0 0-1,0 1 1,0-1-1,0 0 1,0 1 0,0-1-1,0 0 1,0 1 0,0-1-1,0 0 1,0 1 0,0-1-1,0 0 1,0 0 0,0 1-1,0-1 1,0 0 0,0 1-1,0-1 1,1 0 0,-1 1-1,0-1 1,0 0-1,0 0 1,1 1 0,-1-1-1,0 0 1,0 0 0,1 0-1,-1 1 1,0-1 0,0 0-1,1 0 1,-1 0 0,0 0-1,1 1 1,-1-1-1,15 15-4516,9-2-2595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5.618"/>
    </inkml:context>
    <inkml:brush xml:id="br0">
      <inkml:brushProperty name="width" value="0.025" units="cm"/>
      <inkml:brushProperty name="height" value="0.025" units="cm"/>
    </inkml:brush>
  </inkml:definitions>
  <inkml:trace contextRef="#ctx0" brushRef="#br0">186 122 9225,'1'-5'1573,"1"0"0,-1 0 1,0 0-1,0 0 0,-1 0 1,1 0-1,-1-1 0,-1-7 0,0-3 1244,1 15-2765,0 0 0,0 1 0,-1-1-1,1 1 1,0-1 0,-1 0 0,1 1 0,-1-1 0,1 1 0,-1-1 0,1 1 0,-1-1 0,1 1 0,-1-1-1,1 1 1,-1-1 0,1 1 0,-1 0 0,0-1 0,1 1 0,-1 0 0,0 0 0,1 0 0,-1-1 0,0 1-1,1 0 1,-1 0 0,0 0 0,1 0 0,-1 0 0,0 0 0,0 0 0,-1 1 0,-27 4 89,16 2-132,1 1 0,0 1 1,1-1-1,0 2 0,0 0 1,1 0-1,0 1 0,1 0 1,0 1-1,1 0 0,-11 21 1,18-32-4,1 0 0,-1 0 1,0 0-1,1 0 0,-1 0 0,1 0 1,-1 1-1,1-1 0,-1 0 0,1 0 1,0 1-1,0-1 0,-1 0 1,1 0-1,0 1 0,0-1 0,0 0 1,1 0-1,-1 1 0,0-1 1,0 0-1,1 0 0,-1 1 0,1-1 1,-1 0-1,1 0 0,-1 0 0,1 0 1,0 2-1,1-2 12,0-1 0,0 1 0,0 0 0,0-1 0,0 1 0,0-1 1,0 1-1,0-1 0,0 0 0,0 0 0,0 0 0,0 0 0,0 0 0,0 0 0,4-2 0,6 0 47,0-2-1,0 1 1,0-2 0,21-10-1,-22 9-42,0 0-1,-1-2 1,1 1-1,-2-1 0,1-1 1,-1 0-1,0 0 0,-1 0 1,0-1-1,0-1 0,9-18 1,-42 56-401,19-18 349,-29 52-37,33-58 82,0 1 1,1-1-1,-1 1 1,1 0-1,0-1 0,0 1 1,1 0-1,-1-1 0,1 1 1,0 0-1,0 0 1,0 0-1,0-1 0,1 1 1,0 5-1,1-7 2,-1-1 0,1 1 1,0-1-1,-1 0 0,1 0 0,0 0 0,0 0 0,0 0 0,0 0 0,0 0 1,0-1-1,0 1 0,0 0 0,0-1 0,0 0 0,0 0 0,0 0 1,1 0-1,-1 0 0,3 0 0,48-4 200,-35 2-187,-1-2 0,1 0 0,-1 0 0,0-2 0,0 0 0,-1-1 0,28-17 0,-43 24-5,-1-1 1,0 0-1,1 1 1,-1-1-1,0 0 1,0 1-1,1-1 1,-1 0-1,0 1 0,0-1 1,0 0-1,0 1 1,0-1-1,0 0 1,0 1-1,0-1 1,0 0-1,0 1 1,0-1-1,0 0 0,-1 0 1,1 1-1,0-1 1,0 1-1,-1-1 1,1 0-1,-1 1 1,1-1-1,-18-28 1330,3 2-544,11 12-822,0 0 1,2-1-1,-1 1 0,1-22 1,2 36-55,1 0 0,-1 0 0,0 0 0,1 0-1,-1 0 1,1 0 0,-1 0 0,1 0 0,0 0 0,-1 1 0,1-1 0,0 0 0,-1 0 0,1 1 0,0-1 0,0 0 0,0 1 0,0-1 0,0 1 0,0-1 0,0 1 0,-1 0 0,1-1 0,0 1 0,0 0 0,1 0 0,-1-1 0,0 1 0,0 0 0,0 0 0,0 0 0,2 1 0,39 2-2888,-18 5 139,-1 0 0,24 12 0,13 5-4486,-19-10 2602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7:56.158"/>
    </inkml:context>
    <inkml:brush xml:id="br0">
      <inkml:brushProperty name="width" value="0.025" units="cm"/>
      <inkml:brushProperty name="height" value="0.025" units="cm"/>
    </inkml:brush>
  </inkml:definitions>
  <inkml:trace contextRef="#ctx0" brushRef="#br0">480 1403 8968,'0'0'1800,"-8"0"-952,-15-1-457,9 1 1012,39 3-682,36 2-502,-1-2 0,76-8 1,124-23 899,-105 10-686,180-26-340,-133 15 528,255-4-1,-413 34-605,-8 0 4,-1-1-1,1-2 0,-1-1 1,44-11-1,-72 11 0,1 0 0,-1-1 0,-1 0-1,1 0 1,0 0 0,-1-1 0,0 0-1,0-1 1,-1 1 0,1-1 0,-1 0 0,-1 0-1,1-1 1,4-7 0,9-18 207,24-54 0,-40 80-162,8-20 106,-1 0 0,-2-1 0,0 0 0,-2 0 0,-1 0 0,-1-1 0,-2 1 0,-1-32 0,0 36-112,1-36 35,-2 0 0,-2-1 1,-4 2-1,-17-77 0,14 95-78,3 15-26,0-1 0,-1 1 0,-21-43 0,24 60 15,0 0 1,-1 0 0,1 0-1,-1 1 1,-1 0 0,0 0-1,0 0 1,0 1 0,-1 0 0,0 1-1,0 0 1,0 0 0,0 1-1,-14-6 1,-4 1-10,-1 1 0,-1 2 0,1 0 0,-1 2 0,-29-2 0,-147 5-21,104 3 37,-520-22-70,-2-1 8,299 36-2401,284-10 1871,0 2 1,0 2-1,1 1 1,0 2-1,1 2 1,-38 19-1,62-27-3422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5.974"/>
    </inkml:context>
    <inkml:brush xml:id="br0">
      <inkml:brushProperty name="width" value="0.025" units="cm"/>
      <inkml:brushProperty name="height" value="0.025" units="cm"/>
    </inkml:brush>
  </inkml:definitions>
  <inkml:trace contextRef="#ctx0" brushRef="#br0">199 204 3267,'0'0'7634,"-9"-5"-3091,2 0-3904,0 1 1,0 0-1,-1 1 0,1-1 1,-1 2-1,-12-4 0,16 5-489,1 0 0,-1 1-1,0-1 1,0 1 0,1 0-1,-1 0 1,0 0 0,0 1-1,1-1 1,-1 1-1,0 0 1,1 0 0,-1 0-1,0 1 1,1-1 0,0 1-1,-1 0 1,1 0 0,0 0-1,-3 2 1,2-1 54,0 0 1,1 0-1,-1 0 1,1 1-1,0-1 1,0 1-1,0 0 1,0 0-1,1 0 1,0 0-1,-1 0 1,2 1-1,-1-1 1,0 0-1,1 1 1,0 0-1,0-1 1,0 1-1,0 0 0,1-1 1,0 1-1,1 9 1,0-13-160,0 0-1,1 1 1,-1-1 0,0 1-1,1-1 1,-1 0 0,1 0 0,0 0-1,-1 0 1,1 0 0,0 0-1,0-1 1,0 1 0,-1-1-1,1 1 1,0-1 0,0 1-1,0-1 1,0 0 0,0 0 0,0 0-1,0 0 1,2-1 0,49-3 734,-39 1-738,0-1 0,-1-1-1,0 0 1,0-1-1,-1 0 1,1-1 0,-1 0-1,-1-1 1,16-14-1,-12 10-35,0-2-1,-2 0 1,1 0 0,-2-2-1,0 1 1,12-21-1,-23 32 3,23-45 52,-22 47-57,-1 0 1,-1-1-1,1 1 1,0-1-1,0 1 1,-1-1 0,1 1-1,-1-1 1,0 1-1,0-1 1,0 1 0,0-1-1,0 1 1,-1-1-1,1 1 1,-1-1 0,-1-3-1,2 5-2,-1 1 0,0-1-1,0 0 1,0 1 0,0-1 0,0 1-1,0-1 1,0 1 0,0-1-1,0 1 1,0-1 0,0 1 0,0 0-1,0 0 1,0 0 0,0 0 0,0 0-1,0 0 1,0 0 0,0 0 0,0 0-1,-1 0 1,1 0 0,0 1-1,0-1 1,0 0 0,0 1 0,0-1-1,0 1 1,0-1 0,1 1 0,-1 0-1,0-1 1,0 1 0,-1 1-1,-32 28 27,28-21 27,-1 1-1,1-1 1,1 1-1,-1 1 1,2-1-1,-1 1 1,2 0-1,-1 0 1,2 0-1,-1 0 1,2 1-1,-1-1 1,1 22 0,1-27-177,1 1 1,0 0 0,0-1 0,0 1 0,1-1 0,0 0 0,0 1 0,1-1 0,0 0 0,0 0 0,4 6-1,-3-8-289,-1 0 0,1 0 0,0 0 0,0 0 0,0-1 0,0 0 0,0 1 0,1-2 0,0 1 0,0 0 0,-1-1 0,1 0-1,1 0 1,-1-1 0,6 2 0,26 2-5795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6.887"/>
    </inkml:context>
    <inkml:brush xml:id="br0">
      <inkml:brushProperty name="width" value="0.025" units="cm"/>
      <inkml:brushProperty name="height" value="0.025" units="cm"/>
    </inkml:brush>
  </inkml:definitions>
  <inkml:trace contextRef="#ctx0" brushRef="#br0">8 1 11499,'0'0'12833,"-1"9"-12123,-1 2-505,0-3-92,1-1 0,0 1-1,0-1 1,1 15 0,0-21-106,0 1 1,1-1-1,-1 1 0,0-1 1,0 1-1,1-1 1,-1 0-1,1 1 0,-1-1 1,1 0-1,0 1 0,0-1 1,-1 0-1,1 0 1,0 0-1,0 0 0,0 0 1,0 0-1,0 0 1,0 0-1,0 0 0,1 0 1,-1 0-1,0-1 0,0 1 1,1-1-1,-1 1 1,1-1-1,-1 1 0,0-1 1,1 0-1,-1 1 1,3-1-1,5 0-76,0 0-1,0 0 1,0-1-1,0 0 1,-1 0 0,12-4-1,-18 4 56,0 1-1,1-1 1,-1 0-1,0 0 0,0 0 1,1 0-1,-1 0 1,0 0-1,0-1 1,0 1-1,-1 0 1,1-1-1,0 0 1,0 1-1,-1-1 1,1 0-1,-1 0 0,0 0 1,0 0-1,1 0 1,-1 0-1,0-1 1,-1 1-1,1 0 1,0 0-1,-1-1 1,1 1-1,-1-4 0,0 5 160,-9 27 79,2 19 263,10-22-1485,-2-22 761,-1 0 0,0-1 0,1 1 0,-1 0-1,0-1 1,1 1 0,-1 0 0,1-1 0,-1 1 0,1-1 0,-1 1 0,1-1 0,-1 1 0,1-1 0,0 1 0,-1-1 0,1 1 0,0-1 0,-1 0 0,1 1 0,0-1 0,1 0 0,8 1-7824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7.558"/>
    </inkml:context>
    <inkml:brush xml:id="br0">
      <inkml:brushProperty name="width" value="0.025" units="cm"/>
      <inkml:brushProperty name="height" value="0.025" units="cm"/>
    </inkml:brush>
  </inkml:definitions>
  <inkml:trace contextRef="#ctx0" brushRef="#br0">1 19 13805,'0'0'14350,"67"-10"-14286,-26 7-32,4 3-769,0 0-1377,0 0-1890,-5-1-2306,-4-4-5605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8.566"/>
    </inkml:context>
    <inkml:brush xml:id="br0">
      <inkml:brushProperty name="width" value="0.025" units="cm"/>
      <inkml:brushProperty name="height" value="0.025" units="cm"/>
    </inkml:brush>
  </inkml:definitions>
  <inkml:trace contextRef="#ctx0" brushRef="#br0">255 29 9225,'0'0'4094,"-8"-2"-1740,4 0-2144,0 1-1,1 0 0,-1 0 0,0 0 0,0 0 0,0 1 1,0 0-1,0 0 0,0 0 0,0 0 0,0 0 0,0 1 0,0-1 1,0 1-1,0 0 0,0 1 0,0-1 0,1 1 0,-1-1 0,1 1 1,-1 0-1,1 1 0,-1-1 0,1 0 0,0 1 0,0 0 1,-4 4-1,5-3-112,-1-1 1,0 0 0,1 1-1,0 0 1,0 0 0,0-1-1,0 1 1,0 0 0,1 1-1,0-1 1,0 0 0,0 0-1,0 1 1,1-1 0,-1 0-1,1 6 1,1-9-68,0 0-1,0 0 1,0-1 0,0 1 0,0 0-1,0 0 1,0-1 0,0 1 0,0 0-1,0-1 1,0 1 0,0-1 0,1 0-1,-1 1 1,0-1 0,0 0-1,0 0 1,1 0 0,-1 0 0,0 0-1,0 0 1,1 0 0,1 0 0,32-5 510,-4-17-335,-28 19-200,0 1-1,0-1 1,0 1 0,0-1-1,1 1 1,-1 0 0,0 0 0,1 0-1,0 1 1,7-3 0,-10 48-384,-3 7 757,-3 0 0,-2-1 1,-2 0-1,-2 0 0,-2-1 1,-3 0-1,-32 68 1,41-103-299,0 0 0,-1-1 1,-19 24-1,25-34-71,1-1 1,-1 0-1,0 1 0,0-1 1,0 0-1,0 0 0,0 0 0,-1 0 1,1 0-1,-1-1 0,1 1 1,-1-1-1,0 1 0,1-1 1,-1 0-1,0 0 0,0-1 0,0 1 1,0 0-1,1-1 0,-1 0 1,0 1-1,0-1 0,0 0 1,0-1-1,0 1 0,-5-2 0,7 2 0,-1-1-1,1 0 0,0 0 0,0 0 0,0 0 1,0 0-1,0-1 0,1 1 0,-1 0 0,0 0 1,0 0-1,1-1 0,-1 1 0,1 0 0,-1-1 1,1 1-1,0-1 0,-1 1 0,1-3 0,-1-32-7,1 28-32,1-9-64,1 1 1,1 0-1,1 0 0,0 0 1,1 0-1,1 1 1,0 0-1,1 0 0,1 0 1,0 1-1,1 0 1,12-14-1,16-18 89,1 2-1,47-41 1,-28 36 45,-41 37-26,0-1-1,-1-1 1,0-1 0,-1 0-1,-1 0 1,19-29 0,-37 53-60,1-2 72,0 0 0,0 0 1,1 1-1,-1 0 1,2 0-1,-1 0 1,1 0-1,-2 13 0,4-20-14,0 0 1,0 0-1,0 0 0,0 0 0,0 0 0,0 0 0,0-1 1,0 1-1,0 0 0,0 0 0,1 0 0,-1 0 0,0 0 0,1 0 1,-1 0-1,0-1 0,1 1 0,-1 0 0,1 0 0,-1-1 1,1 1-1,0 0 0,-1-1 0,1 1 0,0 0 0,-1-1 0,1 1 1,0-1-1,1 1 0,0 0 14,0-1 0,0 0 1,0 1-1,1-1 0,-1 0 0,0 0 0,0-1 1,0 1-1,0 0 0,0-1 0,0 1 1,3-2-1,5-2 23,0-1 0,-1 1 0,1-2 0,11-8 0,-8 5-30,0-1 1,0-1 0,-1 0-1,0 0 1,-1-1 0,-1-1-1,11-15 1,-32 48-113,0 0 390,1 0 0,1 1 0,1 0 0,0 1 0,-8 41 0,16-63-278,0 1 1,-1-1 0,1 1-1,0-1 1,0 1 0,0-1-1,0 1 1,0 0 0,0-1-1,0 1 1,0-1 0,0 1-1,0-1 1,0 1 0,0-1 0,1 1-1,-1-1 1,0 1 0,0-1-1,0 1 1,1-1 0,-1 1-1,0-1 1,1 1 0,-1-1-1,0 0 1,1 1 0,-1-1-1,0 0 1,1 1 0,-1-1 0,1 0-1,-1 1 1,1-1 0,-1 0-1,1 0 1,-1 1 0,2-1-1,23-7 374,22-25-178,-22 6-215,-1-1-1,-1-1 1,20-33-1,4-5-269,-60 84 301,1 0 1,1 1 0,0 0 0,1 1 0,1 0 0,1 1-1,1-1 1,-8 41 0,15-60-67,0 0 1,0 0-1,0 0 0,0 0 0,0 0 0,0 0 0,0 0 1,0 0-1,0 0 0,1 0 0,-1-1 0,0 1 1,0 0-1,1 0 0,-1 0 0,1 0 0,-1-1 0,1 1 1,0 1-1,12-2-3238,-11-1 2637,-1 0 0,1 0 0,0-1 0,-1 1 0,1 0 0,-1-1 0,1 1 0,-1-1 0,0 1 0,1-1 0,-1 0 0,0 1 0,0-1 0,0 0 0,0 0 0,0-2 0,3-19-7664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8.910"/>
    </inkml:context>
    <inkml:brush xml:id="br0">
      <inkml:brushProperty name="width" value="0.025" units="cm"/>
      <inkml:brushProperty name="height" value="0.025" units="cm"/>
    </inkml:brush>
  </inkml:definitions>
  <inkml:trace contextRef="#ctx0" brushRef="#br0">1 1 14414,'0'0'6406,"43"63"-16592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9.267"/>
    </inkml:context>
    <inkml:brush xml:id="br0">
      <inkml:brushProperty name="width" value="0.025" units="cm"/>
      <inkml:brushProperty name="height" value="0.025" units="cm"/>
    </inkml:brush>
  </inkml:definitions>
  <inkml:trace contextRef="#ctx0" brushRef="#br0">143 195 7655,'0'0'14633,"-9"-4"-14003,7 3-591,0 0 0,0 0 0,0 0 0,0 0 0,0 1 0,0-1 0,0 0 0,-1 1 0,1 0 0,0 0 0,-1 0 0,1 0 0,0 0 0,0 0 0,-1 0 0,1 1 0,-2 0 0,-1 1 91,1 1 1,0-1-1,1 1 1,-1 0-1,0 1 1,1-1-1,0 1 1,0-1-1,-6 9 1,1 0 325,0 0 0,1 0 0,-8 18 0,13-25-375,0-1 0,0 1 0,1 0 0,-1-1 0,1 1 0,0 0 0,0 0 0,1 0 0,-1 0 0,1 0 0,0 0 0,1 0-1,0 6 1,0-10-63,0 1 0,0-1 0,0 0 0,0 1 0,0-1 0,0 0 0,0 0 0,1 0 0,-1 0 0,0 0 0,1 0 0,-1 0-1,0 0 1,1 0 0,-1-1 0,1 1 0,-1-1 0,1 1 0,0-1 0,-1 0 0,1 1 0,-1-1 0,1 0 0,0 0 0,-1 0 0,4 0 0,44-8 394,-33 1-390,0 0 0,-1-1 0,0-1 0,0 0-1,-1-1 1,-1-1 0,16-14 0,-4 1 7,-1-2 0,33-44 0,-46 56-51,-1 0 0,0-1 0,-1-1 0,-1 0 0,0 0 0,-1 0 0,8-28 0,-14 43 19,-1 1 0,0-1 1,0 1-1,0-1 1,1 1-1,-1-1 1,0 1-1,0-1 0,0 1 1,0-1-1,0 1 1,0-1-1,0 1 1,0-1-1,0 1 0,0-1 1,0 1-1,0-1 1,0 1-1,0-1 1,-1 1-1,1-1 0,0 1 1,0-1-1,-1 1 1,1-1-1,0 1 1,0-1-1,-1 1 0,1 0 1,0-1-1,-1 1 1,1 0-1,-1-1 1,1 1-1,-1 0 0,1-1 1,0 1-1,-1 0 1,1 0-1,-1 0 1,1-1-1,-1 1 0,1 0 1,-1 0-1,1 0 1,-1 0-1,0 0 1,1 0-1,-1 0 0,1 0 1,-1 0-1,1 0 1,-1 0-1,1 0 0,-1 1 1,1-1-1,-1 0 1,1 0-1,-1 1 1,-30 17 25,12-1 173,1 0 0,0 2 0,2 0 1,-28 40-1,38-50-131,1 1 0,-1 0 0,1 0-1,1 0 1,0 0 0,0 1 0,1-1 0,1 1 0,-1 0 0,2 0 0,0 0 0,0 0 0,1 19 0,1-28-187,0 0 0,-1-1 0,1 1 0,0 0 0,0 0 0,0-1 0,0 1 0,0-1 0,0 1 1,0-1-1,1 1 0,-1-1 0,1 0 0,-1 0 0,1 0 0,-1 1 0,1-1 0,0-1 0,-1 1 0,1 0 0,0 0 0,0-1 0,-1 1 0,1-1 0,0 1 0,0-1 0,0 0 1,0 0-1,2 0 0,57-1-8450,-25-5 335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9.753"/>
    </inkml:context>
    <inkml:brush xml:id="br0">
      <inkml:brushProperty name="width" value="0.025" units="cm"/>
      <inkml:brushProperty name="height" value="0.025" units="cm"/>
    </inkml:brush>
  </inkml:definitions>
  <inkml:trace contextRef="#ctx0" brushRef="#br0">191 9 15919,'0'0'3096,"-9"-2"-736,4 0-2163,0 1 0,-1 0 0,1 0 0,0 0 0,0 1 0,-1-1 0,1 1 0,0 1 0,-1-1 0,1 1 1,0 0-1,0 0 0,-1 0 0,1 1 0,0 0 0,0 0 0,1 0 0,-1 0 0,0 1 0,1 0 0,-1 0 0,-3 4 0,0 1 93,1 0 0,-1 0-1,2 1 1,-1 0 0,-4 9-1,9-14-244,0-1-1,0 0 1,1 1 0,-1 0-1,1-1 1,0 1 0,0 0-1,0-1 1,0 1-1,1 0 1,-1 0 0,1 0-1,0 0 1,1 0-1,-1-1 1,0 1 0,3 7-1,-2-10-28,0 1-1,0-1 1,1 1-1,-1-1 1,0 0-1,1 1 1,-1-1 0,1 0-1,-1 0 1,1 0-1,0 0 1,0-1-1,-1 1 1,1 0-1,0-1 1,0 1-1,0-1 1,-1 1-1,1-1 1,0 0 0,0 0-1,0 0 1,0 0-1,3-1 1,2 1 13,-1-1 0,0 0 0,0 0 0,0 0 0,0-1 1,11-4-1,1-4-141,-1-1 1,0-1-1,-1 0 1,0-1-1,-1-1 1,-1-1-1,0 0 1,19-26-1,-44 53 547,-27 35 126,35-43-468,0 0 0,0 0 0,1 0 0,0 0 1,0 1-1,0-1 0,0 1 0,1 0 1,0-1-1,0 1 0,-1 5 0,3-9-80,-1 0 0,0-1 0,1 1-1,-1 0 1,1 0 0,-1-1 0,1 1-1,-1 0 1,1 0 0,0-1 0,-1 1-1,1-1 1,0 1 0,0-1 0,-1 1 0,1-1-1,0 1 1,0-1 0,0 0 0,-1 1-1,1-1 1,0 0 0,0 0 0,0 0 0,0 1-1,0-1 1,0 0 0,-1 0 0,1 0-1,0 0 1,0-1 0,0 1 0,0 0 0,0 0-1,0-1 1,-1 1 0,1 0 0,0-1-1,1 0 1,39-12 122,149-78-978,-190 90 846,0 1-1,0 0 1,1 0 0,-1 0 0,0 0 0,0 0 0,0 0 0,0 0 0,1-1 0,-1 1 0,0 0-1,0 0 1,0 0 0,0 0 0,1 0 0,-1 0 0,0 0 0,0 0 0,0 0 0,0 0 0,1 0-1,-1 0 1,0 0 0,0 0 0,0 0 0,1 0 0,-1 0 0,0 0 0,0 0 0,0 0 0,0 1-1,1-1 1,-1 0 0,0 0 0,0 0 0,0 0 0,0 0 0,0 0 0,0 0 0,1 1 0,-1-1-1,0 0 1,0 0 0,0 0 0,0 0 0,0 1 0,0-1 0,-3 13 156,-17 25 235,11-22-99,8-15-273,0 0 0,0 0 0,1 0-1,-1 0 1,1 0 0,-1 0 0,1 0-1,-1 0 1,1 0 0,-1 1 0,1-1 0,0 0-1,0 0 1,0 0 0,0 1 0,0-1-1,0 0 1,0 0 0,0 0 0,0 1 0,0-1-1,1 0 1,-1 0 0,0 0 0,1 0-1,-1 0 1,1 0 0,0 1 0,-1-1-1,2 1 1,0-1-3,0-1-1,0 1 1,0-1-1,0 1 0,0-1 1,0 0-1,0 1 1,0-1-1,0 0 1,0-1-1,0 1 1,1 0-1,-1 0 0,0-1 1,2 0-1,13-4-45,-1-1-1,-1 0 0,19-11 1,8-9-364,-29 17 208,0 1 1,0 0 0,1 1-1,19-7 1,-57 65-10,23-51-34,1 1 0,0-1 0,0 0 0,0 1-1,0-1 1,0 0 0,0 1 0,0-1 0,-1 1 0,1-1 0,0 0 0,0 1 0,0-1-1,1 1 1,-1-1 0,0 0 0,0 1 0,0-1 0,0 1 0,0-1 0,0 0 0,0 1-1,1-1 1,-1 0 0,0 1 0,0-1 0,1 0 0,-1 1 0,0-1 0,0 0 0,1 0-1,-1 1 1,0-1 0,1 0 0,-1 0 0,0 1 0,1-1 0,-1 0 0,1 0 0,-1 0-1,0 0 1,1 0 0,-1 0 0,0 1 0,1-1 0,-1 0 0,1 0 0,-1 0 0,0 0-1,1 0 1,-1-1 0,1 1 0,-1 0 0,0 0 0,1 0 0,-1 0 0,1 0-1,-1-1 1,16 1-8924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0.145"/>
    </inkml:context>
    <inkml:brush xml:id="br0">
      <inkml:brushProperty name="width" value="0.025" units="cm"/>
      <inkml:brushProperty name="height" value="0.025" units="cm"/>
    </inkml:brush>
  </inkml:definitions>
  <inkml:trace contextRef="#ctx0" brushRef="#br0">230 1 7175,'0'0'13079,"-9"0"-10784,-4 3-1754,0-1 1,0 2-1,0 0 0,0 0 0,1 1 0,0 1 0,0 0 0,0 1 0,1 0 1,-18 14-1,-16 24 7,43-41-525,-1-1 0,1 0 0,0 1 1,0 0-1,0 0 0,0-1 0,1 1 0,-1 0 0,1 0 0,0 0 0,0 1 0,0 7 0,1-11-26,1 1 0,-1-1 0,1 0 0,-1 1 0,1-1 0,-1 0 0,1 1 0,0-1 0,0 0 0,0 0-1,0 0 1,-1 1 0,2-1 0,-1 0 0,0 0 0,0-1 0,0 1 0,0 0 0,1 0 0,-1 0 0,0-1 0,1 1-1,-1-1 1,0 1 0,1-1 0,-1 0 0,1 1 0,-1-1 0,1 0 0,-1 0 0,2 0 0,57 2-358,-48-2 196,8-1-915,0-1 0,1 0 1,-2-2-1,23-6 0,37-15-9483,-39 12 2123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0.474"/>
    </inkml:context>
    <inkml:brush xml:id="br0">
      <inkml:brushProperty name="width" value="0.025" units="cm"/>
      <inkml:brushProperty name="height" value="0.025" units="cm"/>
    </inkml:brush>
  </inkml:definitions>
  <inkml:trace contextRef="#ctx0" brushRef="#br0">97 67 6342,'0'0'18311,"-5"7"-16694,3-5-1520,0 0-1,1 0 1,0 0 0,-1 0-1,1 0 1,0 0-1,0 0 1,0 0-1,0 0 1,0 1 0,1-1-1,-1 0 1,0 5-1,1-7-53,0 1-1,1 0 0,-1-1 0,0 1 0,0 0 0,1-1 0,-1 1 0,0-1 0,1 1 0,-1-1 1,1 1-1,-1-1 0,1 1 0,-1-1 0,1 1 0,-1-1 0,1 1 0,-1-1 0,1 0 1,-1 1-1,1-1 0,1 1 0,30 4 952,-23-5-842,-1 0 0,1-1 0,-1 0 1,1 0-1,-1-1 0,0 0 0,0-1 0,0 0 0,11-5 0,-16 7-126,0-1 0,0 0 0,0 0 0,0 0 0,0-1 0,0 1 0,0-1 0,-1 1 0,1-1 0,-1 0 1,0 0-1,0 0 0,0 0 0,0 0 0,-1-1 0,1 1 0,-1-1 0,0 1 0,0-1 0,0 1 0,0-1 0,0 1 0,-1-8 0,0 9-25,-1 1-1,1-1 1,-1 1-1,1 0 1,-1-1-1,0 1 1,0 0-1,0-1 0,0 1 1,0 0-1,0 0 1,0 0-1,0 0 1,0 0-1,0 0 1,-1 0-1,1 0 1,0 0-1,-1 1 0,1-1 1,-1 0-1,1 1 1,0-1-1,-1 1 1,1 0-1,-1-1 1,0 1-1,1 0 0,-1 0 1,-2 0-1,-52 0-51,48 1 40,0 0 0,1 1-1,-1 1 1,0-1 0,1 1 0,-1 0 0,1 1-1,0 0 1,0 0 0,0 1 0,1-1 0,-1 1-1,1 1 1,0-1 0,-5 8 0,6-7 22,0-1 0,0 1-1,1 0 1,0 0 0,0 1 0,1-1 0,0 1 0,0 0 0,0 0-1,1 0 1,0 0 0,0 0 0,1 1 0,0-1 0,0 0-1,1 13 1,1-17-4,0 0-1,0 0 1,0 0 0,0-1-1,0 1 1,1 0-1,0-1 1,-1 1 0,1-1-1,0 1 1,0-1-1,0 0 1,0 0-1,1 0 1,-1 0 0,1 0-1,-1-1 1,1 1-1,-1-1 1,1 1 0,0-1-1,0 0 1,0 0-1,0 0 1,3 0-1,8 3-50,1-1 0,0-1 0,24 2 0,-14-3-998,0-1 1,-1-1-1,31-6 0,-38 4-1581,0-1 0,-1-1 0,17-7 0,23-14-13900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1.144"/>
    </inkml:context>
    <inkml:brush xml:id="br0">
      <inkml:brushProperty name="width" value="0.025" units="cm"/>
      <inkml:brushProperty name="height" value="0.025" units="cm"/>
    </inkml:brush>
  </inkml:definitions>
  <inkml:trace contextRef="#ctx0" brushRef="#br0">12 1 16784,'0'0'7767,"-2"9"-6373,-7 88 1200,9-95-2579,1-1 0,0 1-1,-1-1 1,1 0 0,0 1 0,0-1-1,0 0 1,0 1 0,0-1 0,0 0 0,1 0-1,-1 0 1,0 0 0,0 0 0,1 0 0,-1 0-1,1 0 1,-1-1 0,1 1 0,-1 0-1,1-1 1,-1 0 0,1 1 0,-1-1 0,1 0-1,0 0 1,-1 1 0,1-1 0,0-1 0,-1 1-1,1 0 1,2-1 0,0 1-1,0 0 0,1 0 1,-1 0-1,0-1 0,0 0 0,0 0 0,0 0 1,0 0-1,0 0 0,0-1 0,0 0 0,5-3 1,30-52 91,-44 104-176,3-39-68,0-1 0,1 1 0,0 0-1,1-1 1,0 1 0,0 0 0,1-1 0,1 9 0,-2-16-149,0 1 0,1-1-1,-1 1 1,0-1 0,0 0 0,1 1-1,-1-1 1,0 0 0,1 1-1,-1-1 1,0 0 0,1 1 0,-1-1-1,0 0 1,1 1 0,-1-1 0,1 0-1,-1 0 1,1 0 0,-1 0-1,1 1 1,-1-1 0,0 0 0,1 0-1,-1 0 1,1 0 0,-1 0 0,1 0-1,-1 0 1,1 0 0,0 0 0,0 0-520,9 0-14124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444"/>
    </inkml:context>
    <inkml:brush xml:id="br0">
      <inkml:brushProperty name="width" value="0.05" units="cm"/>
      <inkml:brushProperty name="height" value="0.05" units="cm"/>
    </inkml:brush>
  </inkml:definitions>
  <inkml:trace contextRef="#ctx0" brushRef="#br0">0 1 15187,'12'15'1080,"13"6"-831,2-4-81,7 11 184,11 1-64,7 3-80,1 0 16,1-3-48,-1-3-80,-5-3-56,-5-2-16,-10 1-40,-2-4-64,-10 2-312,-2-1-416,-12-3 680,-2-3-112,-7-4-89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23.005"/>
    </inkml:context>
    <inkml:brush xml:id="br0">
      <inkml:brushProperty name="width" value="0.025" units="cm"/>
      <inkml:brushProperty name="height" value="0.025" units="cm"/>
    </inkml:brush>
  </inkml:definitions>
  <inkml:trace contextRef="#ctx0" brushRef="#br0">1 211 6566,'3'-30'4228,"-1"28"-4194,0-1 0,0 1 0,0 0-1,1-1 1,-1 1 0,1 0 0,0 1 0,-1-1-1,1 0 1,0 1 0,0-1 0,0 1 0,0 0-1,5-1 1,50-11-88,-50 11 82,350-50 1985,-137 22-145,-25 8-1196,0 8 1,320 19 0,-237 13-413,301 7 601,-459-25-745,71-2 400,296 36-1,-46 14-468,94 15 40,-19 24 434,3-33 362,-399-52-710,0-5 0,-1-5 0,0-5 0,155-38 0,-149 22-170,398-75 20,149 73-28,-258 22 16,-134-8-10,679-8 8,-891 28-7,579 15 50,443 61 27,-157-1-57,165-72 1,-619-8-19,336-26 17,-275 5-10,744-49 18,-997 51-26,-65 4-6,274-12 59,-442 24-104,-79-11 299,-7 7-307,0 1 0,0 2 0,0 1-1,0 1 1,-1 2 0,-45 2 0,32 0 27,-718 14-385,251 1 188,-1231 66-180,1107-57-160,404-20 588,205-4-44,7-1-47,1 2 1,-1 0-1,1 1 0,0 0 1,0 2-1,-37 11 1,54-14-48,1 0 0,-1-1 0,0 1 0,1 0 0,-1 0 0,1 0 0,0 0 0,-1 0 0,1 0 0,0 0 0,0 1 0,-1-1-1,1 0 1,0 1 0,-1 1 0,2-3 44,0 1-1,0 0 0,0 0 0,0-1 0,0 1 0,0 0 0,0 0 0,0-1 1,0 1-1,0 0 0,0 0 0,0-1 0,0 1 0,0 0 0,1 0 0,-1-1 0,0 1 1,1 0-1,-1-1 0,0 1 0,1-1 0,-1 1 0,2 1 0,1 0-41,0 1 0,0 0-1,1-1 1,-1 0 0,1 1-1,-1-1 1,1-1 0,0 1-1,0 0 1,4 0 0,66 13 1,1-2 1,1-4 0,113-1 0,-97-5 64,1092 7 400,-725-12-170,497 17 621,-479-4-2165,-1-6-6957,-450-5 6120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3.597"/>
    </inkml:context>
    <inkml:brush xml:id="br0">
      <inkml:brushProperty name="width" value="0.025" units="cm"/>
      <inkml:brushProperty name="height" value="0.025" units="cm"/>
    </inkml:brush>
  </inkml:definitions>
  <inkml:trace contextRef="#ctx0" brushRef="#br0">58 0 12396,'0'0'6876,"-1"13"-5264,-13 105 2051,-10 138-1593,24-167-2801,0-91-2337,1-6 1417,0-1 0,-1 0 0,0 1 0,0-1 0,-1 1-1,0-1 1,-2-10 0,-12-15-6613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3.979"/>
    </inkml:context>
    <inkml:brush xml:id="br0">
      <inkml:brushProperty name="width" value="0.025" units="cm"/>
      <inkml:brushProperty name="height" value="0.025" units="cm"/>
    </inkml:brush>
  </inkml:definitions>
  <inkml:trace contextRef="#ctx0" brushRef="#br0">0 95 13901,'0'0'12268,"71"-19"-10795,-21 9-416,6-4-352,7 2-321,-4-3-288,-1 4-96,-8 4-160,1 4-769,-10 3-993,-6 0-1921,-8 0-1795,-4-4-4323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4.309"/>
    </inkml:context>
    <inkml:brush xml:id="br0">
      <inkml:brushProperty name="width" value="0.025" units="cm"/>
      <inkml:brushProperty name="height" value="0.025" units="cm"/>
    </inkml:brush>
  </inkml:definitions>
  <inkml:trace contextRef="#ctx0" brushRef="#br0">111 0 10922,'-5'10'5600,"-19"37"-663,-28 77 0,45-105-4458,1 0 1,1 1-1,1 0 1,1 0-1,0 0 0,1 1 1,3 33-1,-1-51-475,0 0-1,1-1 1,-1 1 0,1-1-1,0 1 1,0 0-1,0-1 1,0 0 0,1 1-1,-1-1 1,1 0-1,-1 1 1,1-1 0,0 0-1,0 0 1,0 0-1,0-1 1,0 1 0,0 0-1,0-1 1,1 1-1,-1-1 1,1 0 0,-1 0-1,1 0 1,-1 0-1,1 0 1,-1-1 0,1 1-1,0-1 1,-1 1-1,4-1 1,0 0-43,1 0 1,-1 0-1,0 0 0,0-1 0,1 0 1,-1 0-1,0-1 0,0 0 1,0 0-1,0 0 0,-1 0 1,12-8-1,0-4-14,-14 10 52,1 1 0,-1 0 0,1-1 0,-1 2 0,1-1-1,0 0 1,0 1 0,1 0 0,6-3 0,-10 36 124,-12 122-556,11-152 239,0-1-1,0 1 0,0 0 0,1 0 1,-1 0-1,0-1 0,0 1 1,1 0-1,-1 0 0,1 0 1,-1-1-1,0 1 0,1 0 1,0-1-1,-1 1 0,1 0 0,-1-1 1,1 1-1,0-1 0,-1 1 1,1-1-1,0 1 0,1 0 1,-1-1-239,0 0 1,-1 1 0,1-1-1,0 0 1,0 0 0,0 1-1,0-1 1,0 0 0,0 0-1,0 0 1,0 0-1,-1 0 1,1-1 0,0 1-1,0 0 1,0 0 0,0 0-1,0-1 1,0 1 0,-1-1-1,1 1 1,0 0 0,0-1-1,0 0 1,10-12-4944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4.637"/>
    </inkml:context>
    <inkml:brush xml:id="br0">
      <inkml:brushProperty name="width" value="0.025" units="cm"/>
      <inkml:brushProperty name="height" value="0.025" units="cm"/>
    </inkml:brush>
  </inkml:definitions>
  <inkml:trace contextRef="#ctx0" brushRef="#br0">49 0 9097,'0'0'17643,"-6"8"-17002,1-2-583,1 0 1,0 0 0,0 0-1,0 0 1,1 1 0,-1-1 0,2 1-1,-1 0 1,1 0 0,0 0 0,0 1-1,1-1 1,0 0 0,0 9-1,3 24-2973,5-13-4862,-5-19 1162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5"/>
    </inkml:context>
    <inkml:brush xml:id="br0">
      <inkml:brushProperty name="width" value="0.025" units="cm"/>
      <inkml:brushProperty name="height" value="0.025" units="cm"/>
    </inkml:brush>
  </inkml:definitions>
  <inkml:trace contextRef="#ctx0" brushRef="#br0">200 79 14061,'0'0'4650,"-2"-10"-1612,2 7-2864,0 0-28,0 0 0,-1 0-1,1 1 1,-1-1 0,1 0 0,-1 0 0,0 1-1,0-1 1,0 0 0,0 1 0,0-1 0,-1 1-1,1-1 1,-1 1 0,0 0 0,0 0 0,0 0 0,0 0-1,0 0 1,0 0 0,0 0 0,0 1 0,-1-1-1,1 1 1,-1-1 0,1 1 0,-1 0 0,0 0-1,1 0 1,-1 1 0,0-1 0,-4 0 0,0 1-141,0 1 1,1-1 0,-1 1-1,0 0 1,1 1 0,0 0-1,-1 0 1,1 0 0,0 1-1,0-1 1,-11 8 0,13-7-15,1-1 0,0 0-1,-1 1 1,1 0 0,0-1 0,1 1 0,-1 1 0,1-1 0,-1 0 0,1 0 0,0 1 0,0-1 0,0 1-1,1 0 1,-1 0 0,1 0 0,0-1 0,0 1 0,0 0 0,0 7 0,1-10-10,1 0 0,-1 1 0,1-1 0,-1 0 0,1 0 0,-1 0 0,1 0 0,0 0 0,0 0 0,-1 0 0,1 0 0,0 0 0,0 0 0,0 0 0,0-1 0,0 1 0,0 0 0,0-1 0,0 1 0,1-1 0,-1 1 0,0-1 0,0 1 0,0-1 0,1 0 1,-1 0-1,0 1 0,2-1 0,46 5-478,-37-5 316,0 1 68,0 1 0,1 0-1,-1 0 1,0 2 0,22 8 0,-32-12 139,0 1 1,0 0 0,0 0 0,0 1 0,-1-1-1,1 0 1,0 1 0,-1-1 0,1 1 0,-1-1-1,1 1 1,-1 0 0,0 0 0,0-1 0,1 1-1,-2 0 1,2 3 0,-1-3 49,-1 1 0,0-1 0,0 0 0,0 1 0,-1-1 0,1 0 0,0 1 0,-1-1 0,1 0 0,-1 1 0,0-1 1,0 0-1,0 0 0,0 0 0,0 0 0,-1 0 0,1 0 0,-1 0 0,-2 3 0,-2 2-4,0 0 0,-1-1 0,0 0 0,0 0-1,0 0 1,0-1 0,-1 0 0,0-1 0,0 1 0,0-1 0,-1-1 0,0 0 0,1 0 0,-1-1 0,0 0 0,-18 2-1,25-4-234,1 0 0,-1 0 0,1 0 0,-1 0 0,1 0 0,-1 0 0,1-1-1,-1 1 1,1 0 0,-1-1 0,1 1 0,-1-1 0,1 0 0,0 1 0,-1-1 0,1 0-1,0 0 1,0 0 0,-1 0 0,1 0 0,0 0 0,0 0 0,0 0 0,0-1-1,0 1 1,0-2 0,-13-24-5650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5.361"/>
    </inkml:context>
    <inkml:brush xml:id="br0">
      <inkml:brushProperty name="width" value="0.025" units="cm"/>
      <inkml:brushProperty name="height" value="0.025" units="cm"/>
    </inkml:brush>
  </inkml:definitions>
  <inkml:trace contextRef="#ctx0" brushRef="#br0">0 1 12748,'0'0'10122,"47"1"-10955,-27-1-3555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5.960"/>
    </inkml:context>
    <inkml:brush xml:id="br0">
      <inkml:brushProperty name="width" value="0.025" units="cm"/>
      <inkml:brushProperty name="height" value="0.025" units="cm"/>
    </inkml:brush>
  </inkml:definitions>
  <inkml:trace contextRef="#ctx0" brushRef="#br0">10 0 6150,'0'0'19122,"-1"10"-18909,-7 142 594,8-151-802,0 0 0,0 0 1,0-1-1,0 1 0,0 0 1,0 0-1,0-1 0,0 1 1,1 0-1,-1 0 0,0-1 1,1 1-1,-1 0 1,0-1-1,1 1 0,-1 0 1,1-1-1,-1 1 0,1-1 1,-1 1-1,1-1 0,0 1 1,-1-1-1,1 1 1,-1-1-1,1 1 0,0-1 1,1 1-1,25 0 222,-19-3-178,-1 0-1,1 0 0,-1 0 1,0-1-1,11-6 0,-2-2-8,1-2 1,17-17-1,29-21 5,-62 51-44,-1-1 1,0 1 0,1 0 0,-1-1 0,1 1 0,-1 0-1,1-1 1,-1 1 0,1 0 0,-1 0 0,1 0-1,0 0 1,-1-1 0,1 1 0,-1 0 0,1 0-1,-1 0 1,1 0 0,0 0 0,-1 0 0,1 0 0,-1 1-1,1-1 1,-1 0 0,1 0 0,-1 0 0,1 1-1,0-1 1,-1 0 0,1 1 0,7 19 116,-8 38 774,-1-42-143,2-15-738,-1-1 1,0 1-1,1-1 1,-1 1-1,1 0 1,0-1-1,-1 1 1,1-1-1,-1 0 1,1 1-1,0-1 1,-1 1 0,1-1-1,0 0 1,-1 1-1,1-1 1,0 0-1,0 0 1,-1 0-1,1 0 1,0 0-1,0 1 1,-1-1-1,1-1 1,0 1-1,0 0 1,-1 0-1,1 0 1,0 0-1,0 0 1,0-1 0,28-5 190,50-33-62,-59 27-222,0 1 0,25-8-1,-45 18 70,1 1 0,-1 0 0,1-1-1,0 1 1,-1 0 0,1 0 0,0-1 0,-1 1 0,1 0-1,-1 0 1,1 0 0,0 0 0,-1 0 0,1 0-1,0 0 1,-1 0 0,1 0 0,0 0 0,-1 0 0,1 1-1,0-1 1,-1 0 0,1 0 0,-1 1 0,1-1-1,0 0 1,-1 1 0,1-1 0,-1 0 0,1 1 0,-1-1-1,1 1 1,-1-1 0,1 1 0,-1 25-20,-19 27 143,18-52 2,-7 22-939,8-22 694,0-1 1,0 0-1,0 1 0,0-1 1,0 0-1,0 1 0,0-1 0,0 1 1,0-1-1,0 0 0,0 1 1,0-1-1,0 0 0,0 1 0,1-1 1,-1 0-1,0 1 0,0-1 0,0 0 1,1 0-1,-1 1 0,0-1 1,0 0-1,1 0 0,-1 1 0,0-1 1,0 0-1,1 0 0,-1 1 1,0-1-1,1 0 0,-1 0 0,0 0 1,1 0-1,-1 0 0,0 0 0,1 0 1,-1 1-1,0-1 0,1 0 1,-1 0-1,1 0 0,-1 0 0,0-1 1,1 1-1,-1 0 0,0 0 1,1 0-1,-1 0 0,0 0 0,1 0 1,-1 0-1,0-1 0,1 1 1,-1 0-1,0 0 0,0-1 0,1 1 1,-1 0-1,0 0 0,0-1 0,1 1 1,-1-1-1,18-10-5782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6.308"/>
    </inkml:context>
    <inkml:brush xml:id="br0">
      <inkml:brushProperty name="width" value="0.025" units="cm"/>
      <inkml:brushProperty name="height" value="0.025" units="cm"/>
    </inkml:brush>
  </inkml:definitions>
  <inkml:trace contextRef="#ctx0" brushRef="#br0">75 58 10634,'0'0'13693,"8"7"-12326,-4-4-1205,1 0 0,-1 1 0,1-2 0,-1 1 1,1 0-1,0-1 0,0 0 0,0 0 1,0-1-1,0 1 0,7 0 0,-9-2-103,0 0 1,0 0-1,0 0 0,0 0 0,0-1 0,0 1 0,0-1 1,0 0-1,0 1 0,0-1 0,-1-1 0,1 1 1,0 0-1,0-1 0,-1 1 0,1-1 0,-1 0 1,0 0-1,1 0 0,-1 0 0,0 0 0,0-1 1,0 1-1,-1 0 0,1-1 0,2-4 0,-4 7-55,1-1-1,0 0 0,0 0 0,0-1 0,-1 1 1,1 0-1,0 0 0,-1 0 0,1 0 1,-1-1-1,0 1 0,1 0 0,-1 0 1,0-1-1,0 1 0,1 0 0,-1-1 0,0 1 1,0 0-1,-1-1 0,1 1 0,0 0 1,0 0-1,-1-1 0,1 1 0,-1 0 0,1 0 1,-1-1-1,1 1 0,-1 0 0,0 0 1,1 0-1,-1 0 0,0 0 0,0 0 1,0 0-1,0 0 0,0 0 0,0 1 0,0-1 1,0 0-1,0 1 0,0-1 0,-1 0 1,1 1-1,0-1 0,0 1 0,-1 0 1,1-1-1,-2 1 0,-3-1-24,0 0 0,1 1 0,-1 0 1,0 0-1,1 0 0,-1 1 0,1-1 0,-1 1 0,0 1 1,1-1-1,-6 3 0,1 1 4,0 0-1,0 1 1,1 0 0,0 1 0,0 0-1,0 1 1,-13 15 0,18-18 13,0-1 0,0 1 0,1 0 1,-1 0-1,1 1 0,1-1 0,-1 1 0,1-1 1,0 1-1,0 0 0,1 0 0,-1 0 0,1 0 0,1 0 1,-1 0-1,1 7 0,1-11-52,0 0 0,0 0 0,-1 0 0,2 0 0,-1-1 0,0 1 0,0 0 0,0 0 0,1-1 0,-1 1 0,1-1 0,0 0 0,-1 1 0,1-1 0,0 0 0,0 0 0,-1 0 0,1 0-1,0 0 1,0 0 0,0-1 0,0 1 0,0-1 0,1 1 0,-1-1 0,0 0 0,0 0 0,3 0 0,69 2-3818,-67-3 3255,3 1-396,-1-2 0,1 1 0,-1-1 0,0-1 0,1 1 0,12-7 0,16-8-4622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6.898"/>
    </inkml:context>
    <inkml:brush xml:id="br0">
      <inkml:brushProperty name="width" value="0.025" units="cm"/>
      <inkml:brushProperty name="height" value="0.025" units="cm"/>
    </inkml:brush>
  </inkml:definitions>
  <inkml:trace contextRef="#ctx0" brushRef="#br0">142 0 2626,'0'0'18525,"-8"0"-16999,1 1-1350,1 0-1,0 0 1,0 0-1,0 1 1,-1 0-1,1 0 1,1 0-1,-1 1 1,0 0-1,1 0 1,-1 0-1,1 1 1,0 0-1,0 0 1,0 0-1,1 0 0,0 1 1,-1 0-1,2 0 1,-1 0-1,0 0 1,-2 7-1,5-10-152,-1 0-1,1-1 0,0 1 1,0 0-1,0 0 0,0 0 0,1 0 1,-1 0-1,0 0 0,1 0 1,-1 0-1,1 0 0,0 0 1,0 0-1,0 0 0,0 0 1,0 0-1,0 0 0,0 0 0,1 0 1,-1 0-1,1 0 0,-1 0 1,1 0-1,0 0 0,0 0 1,0-1-1,0 1 0,0 0 1,0 0-1,2 1 0,0-1-12,-1-1-1,1 0 1,0 0-1,0 0 1,0 0-1,0 0 1,0 0-1,0-1 1,0 1-1,0-1 1,0 0 0,0 0-1,0 0 1,0 0-1,0-1 1,0 1-1,0-1 1,0 0-1,0 0 1,0 0-1,3-1 1,7-5-54,1-1 1,-2 0-1,1 0 1,-1-2-1,0 1 1,-1-1-1,0-1 1,-1 0-1,0-1 1,-1 0-1,0 0 0,7-15 1,-37 59 376,16-27-252,1 1 0,0-1-1,1 1 1,-1 0 0,1 0 0,0 0-1,1 0 1,-1 0 0,1 1-1,0-1 1,1 1 0,-2 12 0,3-19-75,0 1 1,0 0-1,0 0 1,1-1 0,-1 1-1,0 0 1,0 0 0,1-1-1,-1 1 1,0 0 0,1-1-1,-1 1 1,1-1-1,-1 1 1,1 0 0,-1-1-1,1 1 1,-1-1 0,1 1-1,0-1 1,-1 1 0,1-1-1,0 0 1,-1 1-1,1-1 1,1 1 0,28 4 208,29-10 69,-40-1-305,1 0 0,-1-2 1,21-10-1,38-15-110,-70 36 431,-11 8-150,-5 5 35,7-15-140,0 1-1,0-1 0,0 1 1,0 0-1,0-1 1,1 1-1,-1 0 0,1-1 1,-1 1-1,1 0 0,0 0 1,-1 0-1,1 0 1,0-1-1,0 1 0,0 0 1,0 0-1,1 0 0,-1-1 1,1 4-1,0-4-23,0 0-1,0-1 0,0 1 1,0 0-1,0-1 1,0 1-1,0 0 1,0-1-1,1 0 1,-1 1-1,0-1 1,0 0-1,0 1 1,0-1-1,1 0 0,-1 0 1,0 0-1,0 0 1,0 0-1,1 0 1,-1 0-1,2-1 1,9-2-3,0 0 1,0-1-1,0 0 1,17-9-1,1-3-266,51-34 0,-80 49 173,-10 41-3502,10-40 3272,0 1 0,-1-1 0,1 1 0,0-1 0,0 1 1,-1-1-1,1 0 0,0 1 0,0-1 0,0 0 0,-1 0 0,1 1 0,0-1 0,0 0 0,0 0 0,0 0 0,0 0 0,-1 0 0,3 0 0,0 0-909,22 0-5497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7.262"/>
    </inkml:context>
    <inkml:brush xml:id="br0">
      <inkml:brushProperty name="width" value="0.025" units="cm"/>
      <inkml:brushProperty name="height" value="0.025" units="cm"/>
    </inkml:brush>
  </inkml:definitions>
  <inkml:trace contextRef="#ctx0" brushRef="#br0">145 0 17136,'0'0'2862,"-10"2"-882,-2 0-1305,1 1-1,-1 0 1,1 1 0,-19 9-1,26-12-555,1 1-1,-1-1 1,0 1-1,1 1 1,0-1-1,-1 0 1,1 1-1,0-1 1,0 1-1,1 0 1,-1 0-1,0 0 1,1 1-1,0-1 1,0 0-1,0 1 1,0 0-1,0-1 1,1 1-1,-2 7 1,3-10-144,0 0 0,0 0 0,1 0 0,-1 0 0,0 0 1,1 0-1,-1 0 0,1 0 0,-1 0 0,1-1 0,-1 1 1,1 0-1,0 0 0,-1-1 0,1 1 0,0 0 0,0-1 0,0 1 1,-1-1-1,1 1 0,0-1 0,0 1 0,0-1 0,0 0 0,0 1 1,0-1-1,0 0 0,0 0 0,0 0 0,0 1 0,0-1 1,0 0-1,0 0 0,1-1 0,46 2-1331,-35-2 672,77 1-912,-90 0 1645,1 0-1,-1 0 0,0 0 1,0 0-1,1 0 1,-1 0-1,0 0 1,0 0-1,1 0 1,-1 0-1,0 0 1,0 0-1,1 0 1,-1 0-1,0 0 1,0 1-1,1-1 1,-1 0-1,0 0 1,0 0-1,1 0 0,-1 0 1,0 0-1,0 1 1,0-1-1,0 0 1,1 0-1,-1 0 1,0 1-1,0-1 1,0 0-1,0 0 1,0 1-1,0-1 1,1 0-1,-1 0 1,0 0-1,0 1 1,0-1-1,0 0 0,0 0 1,0 1-1,0-1 1,0 0-1,0 0 1,0 1-1,-9 14 1797,-15 10 230,16-21-1922,0 0 0,0 0 0,-1-1 0,0 0 0,0 0-1,0-1 1,-11 1 0,-9-2-2985,3-4-4394,14-3-3670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25.075"/>
    </inkml:context>
    <inkml:brush xml:id="br0">
      <inkml:brushProperty name="width" value="0.025" units="cm"/>
      <inkml:brushProperty name="height" value="0.025" units="cm"/>
    </inkml:brush>
  </inkml:definitions>
  <inkml:trace contextRef="#ctx0" brushRef="#br0">1 156 6662,'14'-2'549,"0"0"0,0 0 0,18-6 1,17-4-542,697-68 754,5 51-409,-160 9 972,852 22 52,-1367 1-1370,1884 110 1844,-1858-104-1818,961 69 195,-660-61 435,322 7-66,46-69 117,-534 25-462,960-36-49,327 41-139,-758-3-47,202 2-7,-326 57 1,-94-4 5,-327-27-12,498 2 29,-393-41 102,7 0-254,-316 28-41,143-11-8211,-116 3 3631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7.788"/>
    </inkml:context>
    <inkml:brush xml:id="br0">
      <inkml:brushProperty name="width" value="0.025" units="cm"/>
      <inkml:brushProperty name="height" value="0.025" units="cm"/>
    </inkml:brush>
  </inkml:definitions>
  <inkml:trace contextRef="#ctx0" brushRef="#br0">13 0 13325,'0'0'12491,"-11"55"-11530,10-31-512,1-1-353,0-3-64,0-2-96,7-5-801,4 0-640,-1-6-866,3-3-1248,-2-4-2787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8.525"/>
    </inkml:context>
    <inkml:brush xml:id="br0">
      <inkml:brushProperty name="width" value="0.025" units="cm"/>
      <inkml:brushProperty name="height" value="0.025" units="cm"/>
    </inkml:brush>
  </inkml:definitions>
  <inkml:trace contextRef="#ctx0" brushRef="#br0">121 1 16912,'0'0'6225,"-8"12"-5489,-5 7-264,1 1-1,1 1 1,1 0-1,1 0 1,-7 26 0,5-12 95,2 1-1,1 0 1,2 0 0,-1 46 0,7-82-564,0 1 0,0-1 0,0 1 0,0-1 0,0 1 0,0-1 0,0 0 0,0 1-1,0-1 1,0 1 0,0-1 0,0 0 0,0 1 0,1-1 0,-1 1 0,0-1 0,0 0 0,0 1-1,1-1 1,-1 0 0,0 1 0,0-1 0,1 0 0,-1 0 0,0 1 0,1-1 0,-1 0 0,0 0 0,1 1-1,-1-1 1,1 0 0,-1 0 0,0 0 0,1 0 0,0 0 0,17-4 164,16-20 31,-25 10-233,0 1 0,0-1 0,-2-1 1,0 1-1,0-1 0,-2 0 0,8-28 0,-7 14-394,-1 1-1,-2-1 1,1-42 0,-6 70 59,-2 11 236,-3 15 109,6-18 51,0 0 0,1 0 1,0 0-1,0 0 0,1-1 0,0 1 1,0 0-1,0 0 0,1 0 0,0-1 0,0 1 1,6 9-1,-6-12 5,1 0 0,0-1 1,0 1-1,0-1 0,1 0 1,-1 0-1,1 0 0,0-1 1,0 1-1,0-1 0,0 0 0,0 0 1,0 0-1,0-1 0,1 0 1,-1 1-1,1-1 0,-1-1 1,1 1-1,6 0 0,-4-1 33,1 1 0,0-1 0,0 0-1,0-1 1,0 0 0,0 0 0,0-1-1,0 1 1,-1-2 0,1 1 0,-1-1-1,0 0 1,0-1 0,0 0 0,0 0-1,0 0 1,-1-1 0,0 0 0,0 0-1,0-1 1,0 0 0,-1 0 0,0 0-1,-1 0 1,1-1 0,-1 0 0,0 0-1,-1 0 1,0 0 0,0-1 0,0 1-1,-1-1 1,0 0 0,1-12 0,-3 17-60,1 0 0,-1 1 1,0-1-1,0 0 0,0 0 1,0 0-1,-1 0 0,1 0 1,-1 0-1,0-3 0,0 5-12,1 0 0,0 1 0,-1-1 0,1 0 0,-1 1 0,1-1 0,-1 0 0,1 1 0,-1-1 0,1 0 0,-1 1 0,0-1 0,1 1 0,-1-1-1,0 1 1,1 0 0,-1-1 0,0 1 0,0 0 0,1-1 0,-1 1 0,0 0 0,-1 0 0,-1 0-9,0 0 1,0 1-1,0 0 0,1 0 0,-1 0 0,0 0 1,1 0-1,-1 0 0,0 1 0,1-1 1,0 1-1,-1 0 0,1 0 0,0 0 0,0 0 1,0 0-1,0 0 0,-2 4 0,-7 8 12,1 0-1,1 1 0,0 0 1,-7 19-1,13-27 23,0 1 1,1-1-1,-1 1 1,1-1-1,1 1 1,-1 0-1,1-1 1,1 1-1,0 0 1,0 0-1,1 13 1,1-18-10,-1 0 1,0 0 0,1-1-1,0 1 1,-1 0 0,1 0-1,0-1 1,0 1 0,1-1-1,-1 0 1,0 0 0,1 0-1,0 0 1,-1 0-1,1 0 1,0-1 0,0 1-1,0-1 1,0 0 0,0 1-1,0-2 1,0 1 0,0 0-1,0-1 1,1 1-1,-1-1 1,0 0 0,0 0-1,6-1 1,1 1 16,-1 0 0,1-1 1,0-1-1,-1 1 0,1-1 0,-1-1 0,1 0 0,15-7 1,-11 1 3,-1 1 1,25-22 0,-35 28-26,0-1 0,0 0 0,0 0-1,0 0 1,0 0 0,-1-1 0,1 1 0,-1-1 0,0 0-1,0 1 1,0-1 0,0 0 0,-1 0 0,0 0 0,0-1 0,1-3-1,-2 7-6,-1 1 0,1-1 0,0 1 0,0 0 0,-1-1 0,1 1-1,0-1 1,-1 1 0,1-1 0,-1 1 0,1 0 0,-1-1-1,1 1 1,0 0 0,-1-1 0,1 1 0,-1 0 0,0 0 0,1 0-1,-1-1 1,1 1 0,-1 0 0,1 0 0,-1 0 0,1 0 0,-1 0-1,1 0 1,-1 0 0,0 0 0,1 0 0,-1 0 0,1 0 0,-1 1-1,1-1 1,-1 0 0,1 0 0,-1 0 0,1 1 0,-1-1 0,1 0-1,-1 1 1,-24 10-169,22-9 164,0 0 1,1 1-1,-1-1 0,1 1 1,-1-1-1,1 1 0,0 0 1,0 0-1,0 0 0,0 0 1,0 0-1,1 0 0,0 1 1,-1-1-1,1 1 0,0-1 1,1 1-1,-1-1 0,1 1 1,-1-1-1,1 1 0,0-1 1,1 1-1,-1 0 0,1 3 1,0-3-193,1-1 1,-1 1-1,1-1 0,0 0 0,0 1 1,0-1-1,0 0 0,1-1 1,-1 1-1,1 0 0,0 0 1,0-1-1,0 0 0,0 0 1,0 1-1,0-2 0,0 1 1,1 0-1,-1-1 0,1 1 1,-1-1-1,1 0 0,6 1 1,33 2-4899,3-3-4752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8.979"/>
    </inkml:context>
    <inkml:brush xml:id="br0">
      <inkml:brushProperty name="width" value="0.025" units="cm"/>
      <inkml:brushProperty name="height" value="0.025" units="cm"/>
    </inkml:brush>
  </inkml:definitions>
  <inkml:trace contextRef="#ctx0" brushRef="#br0">135 1 11275,'0'0'17915,"-9"3"-17947,0 1 30,-1 1-1,2 0 1,-1 0 0,0 0-1,1 1 1,0 1-1,-7 7 1,10-10 2,0 1 0,1 0 1,-1 0-1,1 1 0,1-1 0,-1 1 1,1 0-1,0 0 0,0 0 0,0 0 1,1 0-1,0 1 0,-2 10 0,4-16-11,0 0 0,0 0 0,0 0 0,0 0-1,0 1 1,1-1 0,-1 0 0,0 0 0,1 0 0,-1 0-1,0 0 1,1 0 0,-1 0 0,1 0 0,-1 0 0,1 0-1,0 0 1,-1-1 0,1 1 0,0 0 0,0 0 0,0-1 0,0 1-1,-1 0 1,1-1 0,0 1 0,0-1 0,0 1 0,0-1-1,0 1 1,0-1 0,0 0 0,1 1 0,0-1 0,45 3-1010,-37-3 665,20 0-1759,-1-1 0,35-7 1,17-12-6308,-28 3-984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9.922"/>
    </inkml:context>
    <inkml:brush xml:id="br0">
      <inkml:brushProperty name="width" value="0.025" units="cm"/>
      <inkml:brushProperty name="height" value="0.025" units="cm"/>
    </inkml:brush>
  </inkml:definitions>
  <inkml:trace contextRef="#ctx0" brushRef="#br0">159 65 9705,'0'0'14045,"-9"-1"-12993,4 1-944,-1 0 1,0 0-1,0 1 0,1 0 1,-1 0-1,1 0 0,-1 0 0,1 1 1,-1 0-1,1 0 0,0 1 1,0 0-1,0 0 0,0 0 1,0 0-1,1 1 0,-1-1 0,1 1 1,0 0-1,-3 5 0,1-3 19,2-3-23,1-1 1,0 2-1,0-1 1,0 0-1,0 0 1,0 1-1,1 0 1,0-1-1,-1 1 1,-1 7-1,7-11-49,1 0-1,-1-1 1,0 1-1,1-1 0,-1 1 1,1-1-1,-1 0 1,0-1-1,4-1 1,1 0 203,0 0 0,1 1 0,0-1 0,-1 2 0,1-1 0,0 1 0,0 1 0,11 0 0,-11 0-247,-1 0-1,1-1 1,-1 0 0,1 0 0,-1-1-1,0 0 1,14-4 0,-19 4-2,-1 0 0,1 0 0,-1 0 0,1 0 0,-1 0 0,0-1 0,1 1 0,-1-1 0,-1 1 0,1-1 0,0 0 0,-1 0 0,1 0 0,-1 0 0,0 0 0,0 0 0,0 0 0,0 0 0,0 0 0,-1 0 0,0-1 0,0 1 0,1 0 0,-2 0 0,1-4 0,0 5-27,0 0 0,0 0-1,0 0 1,0 0 0,0 0-1,0 0 1,-1 0 0,1 0-1,-1 0 1,1 0 0,-1 0 0,0 0-1,0 0 1,0 1 0,0-1-1,0 0 1,0 1 0,0-1 0,-1 0-1,1 1 1,-2-2 0,-1 1-27,1 1 0,-1-1 0,1 1 1,-1 0-1,1 0 0,-1 1 0,0-1 1,0 1-1,1-1 0,-1 1 0,-4 1 1,-2 0 28,1 2 1,-1-1 0,1 1 0,0 1 0,0-1-1,0 2 1,1-1 0,0 1 0,-1 0 0,2 1-1,-1 0 1,-13 13 0,18-15 14,1 0 0,-1-1 0,1 1 0,0 0 0,0 0 0,0 1 0,0-1 0,1 0 0,0 1 0,-1-1 0,2 1 0,-2 7 0,-1 62 72,4-61-1,-2-11-60,1 0 0,0 0-1,0-1 1,0 1 0,0 0 0,1 0 0,-1-1-1,0 1 1,1 0 0,-1 0 0,1-1-1,0 1 1,-1 0 0,1-1 0,0 1-1,0-1 1,0 1 0,0-1 0,0 1-1,0-1 1,1 0 0,-1 0 0,0 1-1,1-1 1,-1 0 0,1 0 0,-1 0-1,3 0 1,1 1 22,1-1-1,-1 0 0,1-1 1,0 1-1,-1-1 1,1 0-1,0-1 1,6 0-1,-1-1-14,0-1 1,0 0-1,0-1 0,-1 0 0,0 0 1,1-1-1,-2-1 0,1 0 1,-1 0-1,11-9 0,4-5 18,-2 0-1,31-36 1,-42 44 45,3-4-285,-22 33-39,-9 11 250,11-20 5,0 1 0,1-1 0,0 1 0,1 0 1,0 0-1,0 1 0,1-1 0,0 1 1,-3 17-1,8-26 4,0-1 0,0 1 0,0 0 0,0-1 0,0 1 0,0-1 0,0 0 0,0 0 0,0 0 0,0 0 0,0 0 0,0 0 0,0 0 0,0-1 0,3 0 0,6-2-4,0-1-1,1-1 1,-1 1-1,-1-2 1,1 0-1,-1 0 1,16-13 0,-14 10-27,0 0 0,1 2 0,-1-1 0,21-7 0,-32 15 13,-1 0 0,0 0 0,0 0 0,1 0 0,-1 0 0,0 0-1,1 0 1,-1 0 0,0 0 0,0 0 0,1 0 0,-1 0 0,0 0 0,0 0-1,1 1 1,-1-1 0,0 0 0,0 0 0,0 0 0,1 0 0,-1 0 0,0 1-1,0-1 1,0 0 0,1 0 0,-1 1 0,0-1 0,0 0 0,0 0 0,0 0-1,0 1 1,1-1 0,-1 0 0,0 1 0,0-1 0,0 0 0,0 0 0,0 1-1,0-1 1,0 0 0,0 0 0,0 1 0,0-1 0,1 23 79,-1-21-60,-1 0 1,1 0-1,0 0 1,0 0 0,0 0-1,0 0 1,0 0-1,0 0 1,1 0 0,-1 0-1,0 0 1,1 0 0,0 0-1,-1 0 1,1-1-1,0 1 1,0 0 0,0 0-1,0-1 1,1 1-1,-1 0 1,2 1 0,33 0 165,-20-9-2549,-6-9-6894,-5 3-1677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0.643"/>
    </inkml:context>
    <inkml:brush xml:id="br0">
      <inkml:brushProperty name="width" value="0.025" units="cm"/>
      <inkml:brushProperty name="height" value="0.025" units="cm"/>
    </inkml:brush>
  </inkml:definitions>
  <inkml:trace contextRef="#ctx0" brushRef="#br0">56 17 10218,'-4'-16'10095,"10"33"-5509,-3 1-5067,-3 17 1354,-2 0 1,-1 1 0,-1-1 0,-3-1-1,-19 66 1,21-86-714,2 0 0,-1 1 1,2-1-1,0 1 0,0 0 0,2 19 0,0-33-150,1 0-1,0 1 1,0-1 0,-1 0 0,1 1-1,0-1 1,0 0 0,0 0-1,0 0 1,0 0 0,0 0-1,1 0 1,-1 0 0,0 0-1,0-1 1,1 1 0,-1 0-1,1-1 1,-1 1 0,0-1 0,1 1-1,-1-1 1,1 0 0,-1 0-1,1 1 1,-1-1 0,1 0-1,-1 0 1,1-1 0,-1 1-1,1 0 1,-1 0 0,3-2-1,4 2 8,0-2-1,0 1 0,0-1 1,-1 0-1,10-4 0,27-18-470,-43 23 332,-1 3-85,0-1 199,-1 0-1,1 1 0,-1-1 1,1 0-1,-1 1 0,1-1 1,-1 0-1,0 0 0,0 0 0,0 1 1,1-1-1,-1 0 0,-2 1 1,1 0 38,1-1 0,-1 1 0,1-1 0,0 1 0,0-1 0,0 1 0,0 0 0,0 0 0,0-1 0,0 1 0,0 3 0,2-3 16,0-1 1,0 0 0,0 0-1,1 0 1,-1 0-1,0 0 1,1 0 0,-1 0-1,0 0 1,1 0-1,-1 0 1,1-1 0,0 1-1,-1-1 1,1 1 0,-1-1-1,1 0 1,0 0-1,-1 1 1,1-1 0,0 0-1,-1 0 1,1-1 0,0 1-1,1-1 1,49-1 262,-45 0-329,0 1 0,0-1 0,0 0 0,0 0 1,-1-1-1,1 0 0,-1 0 0,0-1 0,0 0 0,8-5 0,14-24-2071,-26 30 1547,-1 0 0,1-1 1,-1 1-1,0 0 1,0-1-1,0 1 1,-1-1-1,1 1 1,0-7-1,-1-7-4079,0 0-2381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0.989"/>
    </inkml:context>
    <inkml:brush xml:id="br0">
      <inkml:brushProperty name="width" value="0.025" units="cm"/>
      <inkml:brushProperty name="height" value="0.025" units="cm"/>
    </inkml:brush>
  </inkml:definitions>
  <inkml:trace contextRef="#ctx0" brushRef="#br0">0 47 7559,'0'0'14510,"63"-44"-14382,-32 42-128,-2 2-416,7 0-1570,2 0-2531,3 8-2657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1.443"/>
    </inkml:context>
    <inkml:brush xml:id="br0">
      <inkml:brushProperty name="width" value="0.025" units="cm"/>
      <inkml:brushProperty name="height" value="0.025" units="cm"/>
    </inkml:brush>
  </inkml:definitions>
  <inkml:trace contextRef="#ctx0" brushRef="#br0">156 261 18001,'0'0'3171,"-10"0"-582,2 1-2297,0-1 1,0 1-1,0 1 0,1-1 1,-1 1-1,0 1 0,1-1 1,-1 1-1,-8 5 1,12-5-214,0-1 1,0 1 0,0 0 0,0 0 0,1 0 0,-1 0 0,1 1 0,-1-1 0,1 1 0,1 0 0,-1 0-1,0 0 1,1 0 0,0 1 0,0-1 0,0 1 0,0-1 0,1 1 0,-1 6 0,1-10-73,1 0 0,0 1 0,0-1 0,0 0 1,-1 1-1,1-1 0,1 0 0,-1 0 0,0 1 1,0-1-1,0 0 0,1 0 0,-1 0 0,0 1 0,1-1 1,-1 0-1,1 0 0,0 0 0,-1 0 0,1 0 0,0 0 1,0 0-1,0 0 0,-1 0 0,1 0 0,0 0 0,2 0 1,-1 1 16,1-1-1,0 0 1,-1-1 0,1 1 0,0 0 0,0-1 0,-1 0 0,1 1 0,0-1 0,0 0 0,5-1 0,1-1 10,0 1 0,0-1 1,0-1-1,-1 0 1,1 0-1,-1 0 1,11-7-1,-10 4-13,-1-1-1,1 0 0,-1 0 1,0-1-1,-1 0 0,0-1 1,0 0-1,-1 0 1,0 0-1,7-15 0,-46 68 482,30-39-514,0 1 0,1-1-1,0 1 1,0-1 0,0 1 0,1 0-1,0 0 1,0-1 0,0 1 0,1 0-1,0 0 1,0 0 0,2 11 0,-1-14-58,1 0-1,-1 0 1,0 0 0,1-1 0,-1 1 0,1-1 0,0 1 0,0-1 0,0 0 0,0 0-1,0 0 1,1 0 0,-1 0 0,0 0 0,1 0 0,0-1 0,-1 1 0,1-1 0,0 0-1,0 0 1,0 0 0,0 0 0,0 0 0,-1-1 0,2 0 0,-1 1 0,0-1 0,3 0-1,4 0-140,0 0 0,0-1 0,0 1 0,0-2 0,0 0 0,0 0 0,0-1 0,-1 0 0,0 0-1,14-7 1,-8 1 276,0 0 0,-1-1-1,0 0 1,-1-1 0,19-19-1,-7 2 497,-2-1 0,-1-1 0,-1 0 0,32-66 0,-52 96-559,25-63 382,-24 58-373,-1 1 1,0 0-1,0 0 0,0 0 0,0-1 1,-1 1-1,0 0 0,0-1 1,0 1-1,0 0 0,-1-1 1,1 1-1,-3-5 0,3 8-12,-1 0-1,0 1 0,1-1 1,-1 0-1,0 1 1,0-1-1,1 0 1,-1 1-1,0-1 0,0 1 1,0 0-1,0-1 1,0 1-1,0 0 1,0-1-1,0 1 0,0 0 1,0 0-1,0 0 1,0 0-1,0 0 1,0 0-1,0 0 0,0 0 1,0 0-1,0 1 1,-1-1-1,-29 9-71,21-2 106,0 0-1,0 1 1,1 0 0,0 0 0,0 1 0,1 0 0,0 1 0,0 0 0,1 0 0,0 0-1,-7 17 1,7-12 68,0-1 0,1 2 0,1-1 0,0 0 0,1 1 0,1 0-1,1 0 1,-2 22 0,4-34-79,1 1-1,-1-1 1,1 0 0,-1 1-1,1-1 1,0 0-1,1 0 1,-1 0 0,1 0-1,0 0 1,0 0-1,0 0 1,1-1 0,-1 1-1,1-1 1,0 1-1,0-1 1,0 0-1,0 0 1,0 0 0,1-1-1,-1 1 1,1-1-1,0 0 1,0 0 0,0 0-1,6 2 1,-1-1-357,0 0 0,0-1 0,1 0 1,-1-1-1,10 1 0,47-5-7651,-35-6-1068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2.224"/>
    </inkml:context>
    <inkml:brush xml:id="br0">
      <inkml:brushProperty name="width" value="0.025" units="cm"/>
      <inkml:brushProperty name="height" value="0.025" units="cm"/>
    </inkml:brush>
  </inkml:definitions>
  <inkml:trace contextRef="#ctx0" brushRef="#br0">86 0 10218,'0'0'13911,"-2"11"-12757,-67 258 4029,68-264-5106,-2 1-18,1 0 1,0 1-1,0-1 1,1 1-1,0-1 1,0 1-1,0 0 1,1-1 0,0 1-1,1 8 1,1-14-44,0 0 0,0 0 0,-1 0 0,1 0 0,0 0 0,0-1 1,0 1-1,0-1 0,0 1 0,1-1 0,-1 0 0,0 0 0,0 0 1,0 0-1,0 0 0,0 0 0,4-1 0,1 0 30,14 0-10,0-1 0,25-6 1,-31 5-108,0 0 1,0 1-1,0 1 1,1 0-1,-1 1 1,21 2-1,-34-1 75,0-1 0,0 1 0,0 0 0,0 0 0,-1 0 0,1 0-1,0 0 1,-1 0 0,1 1 0,-1-1 0,1 0 0,-1 1 0,1-1 0,-1 1-1,0 0 1,0-1 0,0 1 0,0 0 0,0 0 0,0 0 0,-1 0-1,1-1 1,0 1 0,-1 0 0,0 0 0,1 0 0,-1 0 0,0 0-1,0 0 1,0 0 0,0 0 0,0 1 0,-1-1 0,1-1 0,-1 1-1,1 0 1,-1 0 0,0 0 0,0 0 0,0 0 0,0 0 0,0-1-1,0 1 1,0 0 0,0-1 0,-3 3 0,-7 1 64,1 0 1,-1 0 0,0-1-1,-1-1 1,1 0-1,0-1 1,-1 0-1,0 0 1,1-1-1,-1-1 1,-18-1-1,28 1-188,0-1 0,0 1 0,0 0 0,0 0 0,0-1 1,0 1-1,0-1 0,0 0 0,1 1 0,-1-1 0,0 0 0,0 0 0,1 0 0,-1 0 0,1-1 0,-1 1 0,1 0 0,-1-1 0,1 1 0,0-1 1,-1 1-1,1-1 0,0 1 0,0-1 0,0 0 0,1 0 0,-2-2 0,2 3-352,-1-1-1,1 1 1,0-1-1,0 0 1,0 1-1,0-1 1,0 0 0,0 1-1,0-1 1,1 0-1,-1 1 1,0-1-1,1 1 1,0-1-1,-1 1 1,1-1 0,0 1-1,0-1 1,-1 1-1,1-1 1,0 1-1,1 0 1,-1 0-1,0 0 1,0 0 0,0-1-1,1 1 1,-1 1-1,0-1 1,1 0-1,1-1 1,12-4-5678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2.785"/>
    </inkml:context>
    <inkml:brush xml:id="br0">
      <inkml:brushProperty name="width" value="0.025" units="cm"/>
      <inkml:brushProperty name="height" value="0.025" units="cm"/>
    </inkml:brush>
  </inkml:definitions>
  <inkml:trace contextRef="#ctx0" brushRef="#br0">167 101 12620,'0'0'4554,"7"-9"-732,-1 4-3124,-3 2-403,0 0 0,0 0 1,0-1-1,0 1 0,0 0 0,-1-1 1,1 0-1,-1 0 0,0 1 0,0-1 1,-1 0-1,1-1 0,-1 1 0,0 0 1,0 0-1,1-7 0,-3 10-258,1 0-1,0 0 0,-1 0 1,1 1-1,-1-1 0,0 0 1,1 0-1,-1 0 0,0 0 0,1 0 1,-1 1-1,0-1 0,0 0 1,0 1-1,1-1 0,-1 0 1,0 1-1,0-1 0,0 1 1,0 0-1,0-1 0,0 1 1,0 0-1,0-1 0,0 1 1,0 0-1,-1 0 0,1 0 1,0 0-1,0 0 0,0 0 1,0 0-1,-1 1 0,-40 7-139,29-2 196,1 2-1,-1 0 1,1 0 0,1 1-1,-1 1 1,2 0 0,-1 0 0,1 1-1,1 0 1,-13 20 0,21-30-69,0 1 0,0-1 0,0 1 0,0-1 0,0 0 0,1 1 0,-1 0 0,0-1 0,1 1 0,-1-1 1,1 1-1,0 0 0,-1-1 0,1 1 0,0 0 0,0-1 0,0 1 0,0 0 0,1-1 0,-1 1 0,0 0 0,1-1 1,-1 1-1,1 1 0,1-2-1,-1 1 0,0-1 0,1 1 0,0-1 0,-1 0 0,1 0 0,0 0 1,-1 0-1,1 0 0,0 0 0,0-1 0,0 1 0,0-1 0,-1 1 0,1-1 0,0 0 0,2 1 0,9 0 56,0-1 0,0-1-1,0 0 1,0 0-1,14-4 1,-10 0-49,0-1 1,0-1-1,-1 0 0,1-2 1,16-10-1,-13 7-14,0 1 0,26-10 0,-46 22-23,1 0 1,0-1 0,-1 1 0,1 0 0,0 0 0,-1-1 0,1 1-1,-1 0 1,0 0 0,1 0 0,-1 0 0,0 0 0,1 0 0,-1 0-1,0-1 1,0 1 0,0 0 0,0 0 0,0 0 0,0 0 0,0 0-1,0 0 1,-1 2 0,2 34 323,-1-31-246,0-5-44,0 0 0,0 0 0,0 0 0,0 0 0,0 0 1,0 0-1,0 0 0,1 0 0,-1-1 0,0 1 0,1 0 0,-1 0 0,0 0 1,1 0-1,-1 0 0,1 0 0,0-1 0,-1 1 0,1 0 0,0 0 0,-1-1 0,1 1 1,0 0-1,0-1 0,0 1 0,0-1 0,-1 1 0,1-1 0,0 0 0,0 1 1,2-1-1,0 1 8,1 0 0,0-1 1,0 0-1,0 0 0,0 0 1,-1-1-1,1 1 0,7-3 1,5-2-48,0 0-1,0-2 1,17-8 0,41-24-495,-72 38 432,-10 27-171,6-20 249,-1-1 7,0 0 0,0 0 1,1 0-1,0 0 0,0 1 0,1-1 0,-1 1 0,1-1 0,0 1 0,1-1 0,-1 1 0,2 6 0,-1-11-50,0-1 0,1 1 0,-1-1-1,1 1 1,-1-1 0,1 0 0,-1 1 0,1-1 0,0 0 0,-1 1 0,1-1 0,-1 0-1,1 1 1,0-1 0,-1 0 0,1 0 0,0 0 0,-1 0 0,1 0 0,0 0 0,-1 0-1,1 0 1,0 0 0,-1 0 0,1 0 0,0 0 0,-1 0 0,1 0 0,0-1-1,0 1 1,23-7-2544,10-21-5776,-28 22 5665,20-18-11351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5.071"/>
    </inkml:context>
    <inkml:brush xml:id="br0">
      <inkml:brushProperty name="width" value="0.025" units="cm"/>
      <inkml:brushProperty name="height" value="0.025" units="cm"/>
    </inkml:brush>
  </inkml:definitions>
  <inkml:trace contextRef="#ctx0" brushRef="#br0">75 0 15951,'-7'22'6545,"-26"112"-5616,29-115-662,-6 19 929,2 0 0,-4 75-1,12-112-1152,0-1 0,0 1 0,0-1 0,1 1 0,-1-1 0,0 1 0,0-1 0,1 1 0,-1-1 0,0 1 0,1-1 0,-1 1 0,1-1 0,-1 0 0,0 1 0,1-1 0,-1 0 0,1 1 0,-1-1 0,1 0 0,-1 0 0,1 1 0,0-1 0,-1 0 0,1 0 0,-1 0 0,1 0 0,-1 0 0,1 1 0,-1-1 0,1 0 0,0 0 0,-1-1 0,1 1-1,-1 0 1,1 0 0,0 0 0,26-6 849,-12-1-652,0-1 1,-1 0-1,0-1 0,0 0 0,-1-1 0,13-13 0,68-75 215,-87 90-430,8-8-23,0-1 0,-1 0-1,-2-1 1,1-1 0,-2 0-1,14-32 1,-24 46-2538,-11 2-12539,0 3 4521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5.291"/>
    </inkml:context>
    <inkml:brush xml:id="br0">
      <inkml:brushProperty name="width" value="0.025" units="cm"/>
      <inkml:brushProperty name="height" value="0.025" units="cm"/>
    </inkml:brush>
  </inkml:definitions>
  <inkml:trace contextRef="#ctx0" brushRef="#br0">9 376 8808,'-1'-2'508,"0"1"0,0-1 0,0 1 0,1-1 0,-1 1 0,0-1 0,1 0 0,-1 0 0,1 1 0,-1-1 0,1 0 0,0 0 0,0 1 0,0-1 0,0 0 0,0-3 0,15-29 3014,-6 22-3140,0 0-1,1 2 1,13-13-1,-17 17 98,22-20-18,1 1 1,1 1-1,45-27 0,-61 42-447,1 2 0,0-1-1,1 2 1,-1 0 0,1 1 0,0 1 0,1 0-1,-1 1 1,1 1 0,20 0 0,7 4 313,-37-1-239,-1 0 0,0 0-1,0-1 1,1 0 0,-1 0 0,0 0 0,0-1 0,1 0 0,-1 0-1,0-1 1,0 0 0,0 0 0,0 0 0,-1 0 0,1-1 0,-1 0-1,1-1 1,8-6 0,-7 5-477,13-13 273,-14 4-6805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5.418"/>
    </inkml:context>
    <inkml:brush xml:id="br0">
      <inkml:brushProperty name="width" value="0.025" units="cm"/>
      <inkml:brushProperty name="height" value="0.025" units="cm"/>
    </inkml:brush>
  </inkml:definitions>
  <inkml:trace contextRef="#ctx0" brushRef="#br0">14 1 13869,'0'0'5221,"-14"45"-2723,14-23-352,0 0-288,11 2-545,5 0-416,7-6-416,6-2-225,6-4-160,4-6 0,-1-1-993,-4-3-1441,-3-2-2306,-11 0-5478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6.609"/>
    </inkml:context>
    <inkml:brush xml:id="br0">
      <inkml:brushProperty name="width" value="0.025" units="cm"/>
      <inkml:brushProperty name="height" value="0.025" units="cm"/>
    </inkml:brush>
  </inkml:definitions>
  <inkml:trace contextRef="#ctx0" brushRef="#br0">172 56 12075,'0'0'8072,"-5"-9"-6518,3 6-1467,0-1 0,0 0 1,0 1-1,-1-1 1,0 1-1,0 0 1,0 0-1,0 0 1,0 0-1,-6-3 1,7 4-70,0 2 1,0-1-1,-1 0 1,1 0-1,0 0 0,0 1 1,0 0-1,-1-1 1,1 1-1,0 0 1,-1 0-1,1 0 1,0 0-1,0 0 0,-1 1 1,1-1-1,0 1 1,0-1-1,0 1 1,-1 0-1,1 0 1,0 0-1,0 0 0,0 0 1,1 1-1,-1-1 1,-2 3-1,-3 1 103,1 1 1,0 0-1,1 0 0,0 1 0,0-1 1,0 1-1,0 0 0,1 0 0,1 1 0,-1-1 1,1 1-1,0 0 0,1 0 0,0 0 0,0 0 1,-1 14-1,3-22-116,0 1 1,1 0-1,-1 0 1,0-1-1,0 1 1,0 0-1,0-1 0,0 1 1,1 0-1,-1-1 1,0 1-1,1 0 1,-1-1-1,1 1 0,-1-1 1,0 1-1,1-1 1,-1 1-1,1 0 1,-1-1-1,1 0 1,0 1-1,-1-1 0,1 1 1,-1-1-1,1 0 1,0 1-1,-1-1 1,1 0-1,0 0 0,1 1 1,31-2 175,28-20 3,-47 13-171,0-1 0,0-1-1,-1 0 1,-1-1 0,17-18 0,26-24 22,-53 87-62,-6 2 436,3-30-234,-1 0 0,2 0-1,-1 1 1,1-1-1,0 0 1,0 0 0,1 1-1,2 11 1,-2-17-145,0 0 1,0 0-1,0 0 0,0 0 0,0 0 1,1 0-1,-1 0 0,0 0 0,1 0 1,-1 0-1,0-1 0,1 1 0,-1-1 1,1 1-1,-1-1 0,1 0 0,-1 1 1,1-1-1,0 0 0,-1 0 0,1 0 1,1 0-1,38-2 198,-39 2-218,6-2 2,1 0-1,-1-1 1,1 1-1,-1-2 0,0 1 1,13-9-1,-14 8-36,0 0 0,1 1-1,-1-1 1,0 1-1,1 1 1,0 0 0,12-3-1,-19 6 20,-1-1 0,1 0 0,-1 1-1,1-1 1,-1 0 0,1 1-1,-1-1 1,0 1 0,1-1 0,-1 1-1,0-1 1,1 1 0,-1-1 0,0 1-1,0-1 1,1 1 0,-1 0-1,0-1 1,0 1 0,0-1 0,0 1-1,0 0 1,0-1 0,0 1-1,0-1 1,0 1 0,0 0 0,0-1-1,0 1 1,-1 0 0,1 0 21,0 0 1,0 1-1,-1-1 0,1 0 1,0 0-1,0 0 0,0 0 1,1 0-1,-1 1 1,0-1-1,0 0 0,1 0 1,-1 0-1,0 0 1,1 0-1,-1 0 0,1 0 1,0 0-1,-1 0 0,1 0 1,0 0-1,-1 0 1,1 0-1,0 0 0,0-1 1,0 1-1,0 0 1,0-1-1,1 2 0,4-2 47,-1 1 0,1-1 0,-1-1 0,1 1 0,-1-1 0,1 0 0,-1 0 0,0-1 0,0 1 0,1-1 0,-1 0 0,0-1 0,5-2 0,-4 2-60,-1 0-1,1 0 0,0 1 1,0 0-1,1 0 1,-1 0-1,0 1 1,10-1-1,-15 2 1,0 0-1,0 0 1,0 1 0,-1-1-1,1 0 1,0 1-1,0-1 1,-1 0 0,1 1-1,0-1 1,0 1-1,-1-1 1,1 1 0,-1-1-1,1 1 1,0 0-1,-1-1 1,1 1 0,-1 0-1,0-1 1,1 1-1,-1 0 1,1 0 0,-1-1-1,0 1 1,0 0-1,1 0 1,-1 0 0,0-1-1,0 1 1,0 0-1,0 0 1,0 0 0,0 0-1,0 1 1,0-1-233,0 1 0,0-1 0,0 0 0,0 1 0,0-1 0,1 1 0,-1-1 1,1 0-1,-1 0 0,1 1 0,-1-1 0,1 0 0,0 0 0,1 2 0,-1-2-240,0-1-1,0 1 0,0-1 0,-1 0 1,1 1-1,0-1 0,0 0 0,0 0 1,0 1-1,0-1 0,0 0 0,0 0 1,0 0-1,0 0 0,0 0 0,0-1 1,-1 1-1,3 0 0,11-5-13055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7.284"/>
    </inkml:context>
    <inkml:brush xml:id="br0">
      <inkml:brushProperty name="width" value="0.025" units="cm"/>
      <inkml:brushProperty name="height" value="0.025" units="cm"/>
    </inkml:brush>
  </inkml:definitions>
  <inkml:trace contextRef="#ctx0" brushRef="#br0">11 1 14061,'0'0'9465,"-2"10"-8707,-7 85 390,10-94-1127,0 0 0,-1 0 1,1-1-1,0 1 0,0 0 0,0-1 0,-1 1 0,1-1 1,0 1-1,0-1 0,0 1 0,0-1 0,0 1 0,0-1 1,0 0-1,0 0 0,0 1 0,0-1 0,0 0 0,1 0 1,-1 0-1,0 0 0,0 0 0,0 0 0,1-1 0,31-1 390,-21-2-375,0 0 0,0 0 1,17-10-1,-21 10 63,0 0 1,0 0 0,1 0-1,0 1 1,-1 1-1,1 0 1,0 0-1,15-1 1,-23 3-82,0 0-1,0 1 1,0-1 0,1 0 0,-1 1-1,0-1 1,0 1 0,0-1-1,0 1 1,0 0 0,0-1 0,0 1-1,0 0 1,0 0 0,-1 0-1,1-1 1,0 1 0,0 0-1,-1 0 1,1 0 0,0 0 0,-1 1-1,1-1 1,-1 0 0,0 0-1,1 0 1,-1 0 0,0 0 0,0 1-1,1-1 1,-1 0 0,0 0-1,0 0 1,0 1 0,-1-1 0,1 0-1,0 2 1,-10 58 211,7-45-320,3-16 6,0 1-1,0-1 0,0 0 0,0 1 1,0-1-1,0 0 0,0 0 0,1 1 1,-1-1-1,0 0 0,0 0 0,0 1 0,0-1 1,1 0-1,-1 0 0,0 0 0,0 1 1,0-1-1,1 0 0,-1 0 0,0 0 1,1 0-1,-1 0 0,0 1 0,0-1 1,1 0-1,-1 0 0,0 0 0,0 0 1,1 0-1,-1 0 0,0 0 0,1 0 1,-1 0-1,0 0 0,1 0 0,-1 0 0,0 0 1,0 0-1,1 0 0,-1-1 0,0 1 1,0 0-1,1 0 0,-1 0 0,0 0 1,0 0-1,1-1 0,-1 1 0,0 0 1,18-8-3106,2-9-2035,4-3-2318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8.009"/>
    </inkml:context>
    <inkml:brush xml:id="br0">
      <inkml:brushProperty name="width" value="0.025" units="cm"/>
      <inkml:brushProperty name="height" value="0.025" units="cm"/>
    </inkml:brush>
  </inkml:definitions>
  <inkml:trace contextRef="#ctx0" brushRef="#br0">222 4 9993,'0'0'12871,"-10"1"-11835,-2-1-989,0 1 1,0 1-1,0 0 0,0 1 1,0 0-1,1 0 0,-1 1 1,1 1-1,0 0 0,1 1 1,-1 0-1,1 0 0,0 1 1,-15 14-1,22-18-21,0 0 0,0 1 0,1-1 0,0 0-1,-1 1 1,1-1 0,1 1 0,-1 0 0,0 0 0,1 0 0,0-1 0,0 1 0,0 1-1,-1 6 1,3-9-12,-1 0 0,1-1 0,-1 1 0,1 0 0,-1 0 0,1 0 0,0-1 0,0 1 0,0-1 0,0 1 0,0 0 0,0-1 0,0 0 0,1 1 0,-1-1 0,0 0 0,1 1-1,-1-1 1,1 0 0,0 0 0,-1 0 0,1 0 0,0-1 0,-1 1 0,1 0 0,0-1 0,0 1 0,0-1 0,-1 0 0,1 0 0,0 1 0,4-1 0,5 1 23,0 0 0,-1-1 1,1 1-1,0-2 0,0 0 0,0 0 1,0-1-1,0 0 0,-1-1 0,1-1 1,13-5-1,-19 6 52,0 0 1,0 0-1,-1 0 0,1 0 0,-1-1 1,0 1-1,0-1 0,-1 0 1,1 0-1,-1-1 0,0 1 1,0-1-1,0 0 0,-1 1 1,1-1-1,-1 0 0,0-1 0,-1 1 1,1 0-1,-1 0 0,0-1 1,0 1-1,-1-1 0,0-8 1,0 12-62,0 1 0,0-1 0,-1 1 0,1 0 0,-1-1 0,1 1 0,-1 0 0,1-1 0,-1 1 0,0 0 0,0 0 0,0 0 0,1 0 0,-1 0 0,0 0 0,0 0 0,0 0 0,-1 0 0,1 0 0,0 0 0,-3-1 0,1 0-21,-1 0 1,0 1 0,0-1-1,0 1 1,-1 0 0,1 0-1,0 0 1,-5 0 0,5 1-18,1-1 1,-1 1 0,1 1-1,0-1 1,-1 0 0,1 1-1,-1 0 1,1 0 0,0 0-1,-5 2 1,7-3 13,0 1 0,0 0 0,-1-1 0,1 1 0,0 0 0,0 0 0,0 0 0,0 0 0,0 0 0,0 0 0,0 0 0,1 0 1,-1 1-1,0-1 0,1 0 0,-1 0 0,1 1 0,-1-1 0,1 0 0,-1 1 0,1-1 0,0 1 0,0-1 0,0 3 0,0-3 5,0 0 0,1 0 1,-1 0-1,1 0 0,-1 0 1,1 0-1,0 0 0,-1 0 0,1 0 1,0 0-1,0 0 0,0 0 0,0-1 1,0 1-1,0 0 0,0 0 1,0-1-1,0 1 0,0-1 0,0 1 1,0-1-1,0 1 0,0-1 0,1 0 1,-1 0-1,0 0 0,0 1 1,0-1-1,1 0 0,-1 0 0,2-1 1,47 0 126,-45 0-121,15-1-22,-1-2 0,0 0 0,22-9 0,-25 7-165,1 1 1,-1 1-1,1 0 1,0 1 0,19 0-1,-36 4 174,1-1-1,0 1 0,-1 0 1,1 0-1,0-1 0,-1 1 0,1 0 1,-1 0-1,1 0 0,-1 0 1,0 0-1,1 0 0,-1 0 0,0 0 1,0 0-1,0 0 0,0 0 1,0 0-1,0 0 0,0 0 0,0 0 1,0 0-1,0 0 0,0 0 1,0 0-1,-1 0 0,1 0 0,-1 0 1,1 0-1,-1 0 0,-9 37 194,-2-15-48,9-16-109,-1-1 0,1 1 0,0 0-1,1 0 1,0 0 0,-3 13-1,6-19-29,-1-1 0,1 1 0,-1-1-1,0 1 1,1-1 0,0 1 0,-1-1 0,1 1-1,-1-1 1,1 1 0,0-1 0,-1 0-1,1 1 1,0-1 0,-1 0 0,1 1-1,0-1 1,-1 0 0,1 0 0,0 0 0,0 0-1,-1 0 1,1 0 0,0 0 0,0 0-1,-1 0 1,1 0 0,0 0 0,-1 0 0,1-1-1,0 1 1,0 0 0,-1 0 0,1-1-1,0 1 1,-1 0 0,2-2 0,28-10 11,-11-1-150,0-2 0,17-18 0,16-12 199,-52 45-50,0 0 0,0-1 1,1 1-1,-1 0 0,0 0 1,0-1-1,1 1 0,-1 0 1,0 0-1,0-1 0,1 1 1,-1 0-1,0 0 0,1 0 1,-1-1-1,0 1 0,1 0 1,-1 0-1,0 0 0,1 0 1,-1 0-1,1 0 0,-1 0 1,0 0-1,1 0 0,-1 0 1,0 0-1,1 0 0,-1 0 1,0 0-1,1 0 0,-1 0 1,1 0-1,-1 0 0,0 1 1,0-1-1,1 0 0,-1 0 1,0 0-1,1 1 0,-1-1 1,1 0-1,-1 20 179,-14 24-45,0-24-110,-7 11 27,15-12-3810,13-18-8426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0.056"/>
    </inkml:context>
    <inkml:brush xml:id="br0">
      <inkml:brushProperty name="width" value="0.025" units="cm"/>
      <inkml:brushProperty name="height" value="0.025" units="cm"/>
    </inkml:brush>
  </inkml:definitions>
  <inkml:trace contextRef="#ctx0" brushRef="#br0">92 26 6406,'0'-10'2260,"-2"-5"8078,-4 21-7048,-5 9-3937,1 2 1092,0 0 1,1 0-1,1 0 0,1 1 0,0 1 0,1-1 1,2 1-1,-1 0 0,-2 37 0,7-56-435,0 1 0,0-1 0,0 1 0,0-1 0,1 1 0,-1-1 0,0 1 0,0-1 0,0 1 0,1-1 0,-1 1-1,0-1 1,1 1 0,-1-1 0,0 0 0,1 1 0,-1-1 0,0 0 0,1 1 0,-1-1 0,1 0 0,-1 1 0,1-1 0,-1 0-1,1 0 1,-1 1 0,1-1 0,-1 0 0,1 0 0,-1 0 0,1 0 0,0 0 0,26 0 447,22-14 184,-32 4-549,0-1 1,0-1 0,-1 0-1,0-1 1,-1-1 0,-1 0 0,0-1-1,-1 0 1,0-1 0,10-20-1,-45 69 30,15-25-58,0 1 0,1 0-1,0 0 1,1 0-1,0 1 1,0 0 0,1 0-1,0 0 1,1 1 0,-4 17-1,7-27-49,1 0-1,0 0 0,-1 0 0,1 0 0,0 0 1,-1 0-1,1-1 0,0 1 0,0 0 0,0 0 1,0-1-1,0 1 0,0 0 0,-1-1 0,2 1 1,-1-1-1,0 1 0,0-1 0,0 0 0,0 1 1,0-1-1,0 0 0,0 0 0,0 0 0,1 0 1,-1 0-1,0 0 0,0 0 0,0 0 0,2-1 1,40-3 222,-33-1-215,0 0-1,0 0 1,0 0-1,-1-2 1,1 1-1,-2-1 1,1 0-1,-1-1 1,0 0-1,0 0 1,8-12-1,-11 16-73,-7 16-68,-7 23-97,8-30 210,1-5 10,0 1 1,0-1 0,0 0-1,0 0 1,0 1 0,0-1-1,1 0 1,-1 0 0,0 1-1,0-1 1,0 0 0,1 0-1,-1 0 1,0 1 0,0-1-1,1 0 1,-1 0 0,0 0-1,0 0 1,1 1 0,-1-1-1,0 0 1,1 0 0,-1 0-1,0 0 1,0 0 0,1 0-1,-1 0 1,0 0 0,1 0-1,-1 0 1,0 0 0,1 0-1,-1 0 1,0 0 0,0 0 0,1 0-1,-1 0 1,0-1 0,1 1-1,-1 0 1,13-2 55,4-5-62,0-1 0,0 0 0,19-14-1,-24 14-19,1 1 0,0-1 0,0 2-1,0 0 1,1 1 0,20-6 0,-34 11 19,1 0-1,-1 0 1,1 0 0,-1 0 0,1-1 0,-1 1 0,1 0 0,-1 0 0,1 0 0,-1 0 0,1 0 0,-1 0 0,1 0 0,-1 0 0,1 1 0,-1-1 0,1 0 0,-1 0 0,1 0-1,-1 1 1,1-1 0,-1 0 0,1 0 0,-1 1 0,1-1 0,-1 0 0,0 1 0,1-1 0,-1 0 0,0 1 0,1-1 0,-1 1 0,0-1 0,1 1 0,-1-1 0,0 1 0,0-1 0,1 2-1,-7 24 45,3-19 42,-1 1 0,1-1-1,-2 0 1,1-1 0,-8 9-1,5-5-378,14-9-2783,17-11-5156,-8 0 897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0.421"/>
    </inkml:context>
    <inkml:brush xml:id="br0">
      <inkml:brushProperty name="width" value="0.025" units="cm"/>
      <inkml:brushProperty name="height" value="0.025" units="cm"/>
    </inkml:brush>
  </inkml:definitions>
  <inkml:trace contextRef="#ctx0" brushRef="#br0">121 46 11787,'0'0'9753,"5"-8"-7617,16-25-642,-21 34-1472,-1-1-1,1 0 0,0 0 1,0 0-1,0 0 0,0 0 0,-1 0 1,1 0-1,0 0 0,0 0 1,0 0-1,0 0 0,-1 0 0,1 0 1,0 0-1,0 0 0,0 0 1,0 0-1,-1 0 0,1 0 0,0 0 1,0 0-1,0 0 0,0 0 1,-1 0-1,1 0 0,0-1 0,0 1 1,0 0-1,0 0 0,0 0 1,-1 0-1,1 0 0,0 0 0,0 0 1,0-1-1,0 1 0,0 0 1,0 0-1,0 0 0,0 0 0,0-1 1,0 1-1,-1 0 0,1 0 0,0 0 1,0 0-1,0-1 0,0 1 1,0 0-1,0 0 0,0 0 0,0 0 1,0-1-1,0 1 0,1 0 1,-15 7-50,-60 66 536,67-65-336,1 0 0,0 0 0,0 0 0,1 1 0,0 0-1,0 0 1,1 1 0,-3 9 0,7-18-175,-1 0 0,1 0 0,0 0 1,0 0-1,0 0 0,0 0 0,0 0 0,0 0 0,0 0 1,0 0-1,0 0 0,1 0 0,-1 0 0,0 0 1,0 0-1,1 0 0,-1 0 0,1 0 0,-1 0 0,1 0 1,-1 0-1,1 0 0,0-1 0,-1 1 0,1 0 1,0 0-1,0-1 0,0 1 0,-1-1 0,3 2 0,1 0-264,0-1 0,-1 0 0,1 1 0,0-2 0,0 1 0,0 0 0,0-1 0,7 1 0,1-1-1874,0-1 1,1 0 0,-1-1 0,0 0 0,14-5 0,3-5-4789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0.767"/>
    </inkml:context>
    <inkml:brush xml:id="br0">
      <inkml:brushProperty name="width" value="0.025" units="cm"/>
      <inkml:brushProperty name="height" value="0.025" units="cm"/>
    </inkml:brush>
  </inkml:definitions>
  <inkml:trace contextRef="#ctx0" brushRef="#br0">58 77 6022,'0'0'13351,"-3"8"-11055,-7 26-172,10-33-2019,0-1-1,0 1 1,1 0-1,-1 0 1,0-1-1,1 1 1,-1 0-1,0-1 1,1 1-1,-1 0 1,1-1-1,-1 1 1,1-1-1,-1 1 1,1-1-1,0 1 1,-1-1-1,1 1 1,-1-1-1,1 0 1,0 1-1,0-1 1,-1 0-1,1 1 1,0-1-1,-1 0 1,1 0-1,0 0 1,0 0-1,-1 0 1,1 0-1,0 0 1,0 0-1,0 0 1,-1 0-1,1 0 1,1 0-1,32-2 1157,-33 2-1133,11-2-60,-1-1-1,1 0 1,-1 0 0,0-1 0,0 0-1,0-1 1,-1-1 0,0 0-1,0 0 1,0-1 0,-1 0 0,0 0-1,0-1 1,-1 0 0,10-12 0,-18 19-67,1 1 1,0-1-1,-1 0 1,1 1 0,-1-1-1,0 0 1,1 1-1,-1-1 1,0 0-1,1 0 1,-1 1 0,0-1-1,0 0 1,1 0-1,-1 1 1,0-1-1,0 0 1,0 0 0,0 0-1,0 1 1,0-1-1,0 0 1,-1 0 0,1 0-1,0 1 1,0-1-1,-1 0 1,1 0-1,0 1 1,-1-1 0,1 0-1,0 1 1,-2-2-1,1 1-9,-1 0 0,0 1-1,0-1 1,0 1 0,0-1-1,0 1 1,1-1-1,-1 1 1,0 0 0,0 0-1,0 0 1,0 0 0,-3 1-1,-5 0-25,-1 1 0,1 0-1,-1 1 1,-13 5 0,6 1 25,0 1 1,0 0 0,1 1 0,0 1-1,1 1 1,1 0 0,0 1-1,-14 18 1,27-31 7,0 1 1,1 0-1,-1-1 1,1 1-1,0 0 1,-1 0-1,1 0 0,0 0 1,0 0-1,1 1 1,-1-1-1,0 0 1,1 0-1,-1 0 0,1 1 1,-1-1-1,1 0 1,0 1-1,0-1 1,0 0-1,1 5 1,0-6-74,1 1 1,-1 0-1,0 0 1,0-1-1,1 1 1,-1-1-1,1 1 1,0-1-1,-1 0 1,1 0-1,0 1 1,0-1-1,0 0 1,-1 0-1,1-1 1,0 1-1,0 0 1,4 0-1,8 2-1227,1-1 0,-1-1 1,1 0-1,-1-1 0,23-2 0,7-7-3536,-1-7-277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1.126"/>
    </inkml:context>
    <inkml:brush xml:id="br0">
      <inkml:brushProperty name="width" value="0.025" units="cm"/>
      <inkml:brushProperty name="height" value="0.025" units="cm"/>
    </inkml:brush>
  </inkml:definitions>
  <inkml:trace contextRef="#ctx0" brushRef="#br0">194 2 1505,'0'0'18503,"-8"-1"-18380,3 0-21,1 2 0,-1-1 0,0 0 0,1 1 1,-1 0-1,1 0 0,-1 0 0,1 0 0,-1 1 0,1 0 0,0 0 0,0 0 0,0 0 0,0 1 0,0-1 1,0 1-1,1 0 0,-1 0 0,1 0 0,0 1 0,0-1 0,0 1 0,-2 5 0,2-6 85,0 0-1,0 0 1,1 0-1,0 0 0,0 1 1,0 0-1,0-1 1,0 1-1,1 0 0,-1-1 1,1 1-1,0 0 1,-1 8-1,3-11-165,-1 1-1,0-1 1,0 0 0,1 0-1,-1 0 1,0 0 0,1 0-1,-1 0 1,1 0 0,0 0-1,-1 0 1,1 0 0,0 0 0,0 0-1,-1 0 1,1 0 0,0 0-1,2 1 1,0-1-6,0 1-1,0 0 1,0-1-1,1 1 1,-1-1-1,1 0 1,-1 0-1,6 0 1,8 1-111,38 8-880,-53-10 958,1 1 0,-1-1 0,1 1 0,-1 0 0,0 0 0,1 0 0,-1 0 0,0 0 0,0 0 0,0 1 0,0-1 0,0 1 0,0 0 1,0-1-1,0 1 0,2 3 0,-4-4 153,0 0 0,0 0 1,0 1-1,0-1 0,0 0 1,0 0-1,0 0 0,0 0 0,0 0 1,0 0-1,0 0 0,-1 0 1,1 1-1,-1-1 0,1 0 1,-1 0-1,1 0 0,-1-1 0,1 1 1,-1 0-1,0 0 0,1 0 1,-1 0-1,0 0 0,0-1 1,0 1-1,0 0 0,0-1 0,0 1 1,0-1-1,0 1 0,-1 0 1,-42 18 581,36-16-476,-5 3-921,-70 23 2232,56-22-4720,1-5-4945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4.199"/>
    </inkml:context>
    <inkml:brush xml:id="br0">
      <inkml:brushProperty name="width" value="0.025" units="cm"/>
      <inkml:brushProperty name="height" value="0.025" units="cm"/>
    </inkml:brush>
  </inkml:definitions>
  <inkml:trace contextRef="#ctx0" brushRef="#br0">54 207 13453,'-5'36'7481,"-13"32"-4439,9-39-2631,1-1-1,-3 34 1,10-58-365,0-1-1,1 1 1,0 0-1,-1-1 1,2 1 0,-1 0-1,0 0 1,1-1 0,-1 1-1,1 0 1,0-1 0,0 1-1,1 0 1,-1-1 0,3 4-1,-2-5-14,0 0-1,1 0 0,0-1 0,-1 1 0,1-1 0,0 1 0,0-1 0,-1 0 0,1 0 0,0 0 1,0 0-1,0-1 0,0 1 0,0-1 0,1 0 0,-1 0 0,0 0 0,4-1 0,0 1 29,1-1 0,-1 0 0,0-1 0,0 0 0,0 0 0,0 0-1,0-1 1,0 0 0,0-1 0,-1 1 0,0-1 0,0-1 0,0 1-1,0-1 1,-1 0 0,6-5 0,10-14 78,-1 0-1,25-39 1,-33 46-154,82-130 135,-80 123-87,-2 0 1,-1 0 0,-1-1 0,10-38 0,-18 46-292,-13 42 119,-16 49 73,16-41 65,-50 158 41,53-158 23,1 0-1,1 1 1,-1 62-1,7-96-55,0 1 0,0-1 0,0 1-1,0-1 1,0 1 0,0-1 0,0 1 0,0-1-1,0 1 1,0-1 0,0 1 0,0-1 0,0 1-1,0-1 1,1 1 0,-1-1 0,0 0 0,0 1-1,1-1 1,-1 1 0,0-1 0,1 0 0,-1 1-1,0-1 1,1 0 0,-1 1 0,1-1 0,-1 0-1,0 0 1,1 1 0,-1-1 0,1 0-1,-1 0 1,1 0 0,-1 1 0,1-1 0,-1 0-1,1 0 1,-1 0 0,1 0 0,-1 0 0,1 0-1,-1 0 1,1 0 0,-1 0 0,1 0 0,-1-1-1,1 1 1,-1 0 0,1 0 0,-1 0 0,0-1-1,1 1 1,-1 0 0,1 0 0,-1-1 0,1 1 0,1-2 23,1 1 1,-1-1-1,0 1 1,0-1-1,0 0 1,0 1-1,0-1 1,0 0 0,0-1-1,1-1 1,0-4-147,0 1 0,0-1 0,-1 0 0,-1 0 0,1 0 0,-1 1 0,-1-2 0,1 1 0,-1 0 0,-1 0 0,1 0 0,-1 0 0,-5-14 0,4 10-118,-2 1 0,0 0 1,0 0-1,-1 1 0,0-1 0,-1 1 1,0 0-1,0 0 0,-9-8 1,12 13 235,-1 1 1,1 0 0,-1 0-1,1 1 1,-1-1 0,0 1-1,-1 0 1,1 0 0,0 0-1,-1 0 1,0 1 0,0 0-1,1 0 1,-1 0 0,-10-1-1,15 3 15,0 0-1,-1 0 1,1 0 0,0 0-1,-1 0 1,1 0-1,0 0 1,0 0 0,-1 1-1,1-1 1,0 0-1,-1 0 1,1 0-1,0 1 1,0-1 0,0 0-1,-1 0 1,1 0-1,0 1 1,0-1 0,0 0-1,-1 1 1,1-1-1,0 0 1,0 0-1,0 1 1,0-1 0,0 0-1,0 1 1,0-1-1,0 0 1,0 1 0,0-1-1,0 0 1,0 1-1,0-1 1,0 0 0,0 1-1,0-1 1,0 0-1,0 1 1,0-1-1,0 0 1,1 0 0,-1 1-1,0-1 1,0 0-1,0 0 1,0 1 0,1-1-1,-1 0 1,0 0-1,0 1 1,1-1-1,-1 0 1,0 0 0,0 0-1,1 0 1,-1 1-1,1-1 1,16 18 622,-8-14-453,1 1-1,0-1 1,0-1-1,0 0 1,0 0-1,0-1 1,1-1-1,15 2 1,-8-3-102,1 1 0,0-2 0,36-6 1,-53 7-201,-1-1-1,1 1 1,0 0 0,-1-1 0,1 1 0,0-1 0,-1 0 0,1 0 0,-1 1 0,1-1 0,-1 0 0,1 0 0,-1 0 0,0 0 0,1-1 0,-1 1 0,0 0 0,1-2 0,-1 2-298,-1-1 0,1 1 1,-1 0-1,0-1 1,1 1-1,-1-1 0,0 1 1,0 0-1,0-1 0,0 1 1,0-1-1,0 1 0,0-1 1,-1-1-1,-5-13-7090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4.579"/>
    </inkml:context>
    <inkml:brush xml:id="br0">
      <inkml:brushProperty name="width" value="0.025" units="cm"/>
      <inkml:brushProperty name="height" value="0.025" units="cm"/>
    </inkml:brush>
  </inkml:definitions>
  <inkml:trace contextRef="#ctx0" brushRef="#br0">1 0 6150,'0'0'10698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5.684"/>
    </inkml:context>
    <inkml:brush xml:id="br0">
      <inkml:brushProperty name="width" value="0.025" units="cm"/>
      <inkml:brushProperty name="height" value="0.025" units="cm"/>
    </inkml:brush>
  </inkml:definitions>
  <inkml:trace contextRef="#ctx0" brushRef="#br0">1 376 10602,'0'0'7148,"6"-9"-5776,7-8-782,1-1 1,1 2-1,1 0 0,0 0 0,1 2 0,0 0 1,21-12-1,-28 20-444,-1 0 0,1 1-1,1 0 1,-1 1 0,1 0 0,-1 1 0,1 0 0,0 1 0,0 0 0,1 0-1,-1 1 1,0 1 0,0 0 0,1 1 0,-1 0 0,21 4 0,-25-3-116,1-1 1,0 0 0,0-1 0,-1 0-1,1 0 1,0 0 0,0-1 0,-1 0 0,1-1-1,-1 0 1,1 0 0,-1 0 0,0-1-1,0 0 1,0-1 0,0 1 0,0-1 0,-1-1-1,1 1 1,-1-1 0,-1 0 0,1-1-1,-1 1 1,0-1 0,0 0 0,0 0-1,-1-1 1,0 1 0,0-1 0,-1 0 0,1 0-1,-2 0 1,3-9 0,1-27-5850,-6 20-1511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4.925"/>
    </inkml:context>
    <inkml:brush xml:id="br0">
      <inkml:brushProperty name="width" value="0.025" units="cm"/>
      <inkml:brushProperty name="height" value="0.025" units="cm"/>
    </inkml:brush>
  </inkml:definitions>
  <inkml:trace contextRef="#ctx0" brushRef="#br0">30 61 10666,'0'0'4314,"5"-9"-2126,19-41 604,-24 49-1810,0 18-560,-2 2-388,-1-1-1,-1 0 0,-12 34 1,-5 21-29,20-68-52,-11 74-958,15-28-2598,5-34-534,2-10-1623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5.331"/>
    </inkml:context>
    <inkml:brush xml:id="br0">
      <inkml:brushProperty name="width" value="0.025" units="cm"/>
      <inkml:brushProperty name="height" value="0.025" units="cm"/>
    </inkml:brush>
  </inkml:definitions>
  <inkml:trace contextRef="#ctx0" brushRef="#br0">161 1 3043,'0'0'18759,"-10"2"-18599,0 2-140,-1-1 1,1 2-1,1-1 1,-1 1-1,0 1 0,1 0 1,0 0-1,1 0 0,-1 1 1,1 1-1,1-1 0,-1 2 1,1-1-1,1 1 0,-12 18 1,18-27-21,0 0 1,0 1-1,-1-1 1,1 1 0,0-1-1,0 1 1,0-1-1,0 1 1,0-1-1,0 1 1,0-1 0,0 1-1,0-1 1,0 1-1,0-1 1,0 1-1,0-1 1,0 0 0,1 1-1,-1-1 1,0 1-1,0-1 1,0 1-1,1-1 1,-1 1 0,0-1-1,1 0 1,-1 1-1,0-1 1,1 0-1,-1 1 1,0-1 0,1 0-1,-1 0 1,1 1-1,-1-1 1,0 0-1,1 0 1,-1 0 0,1 1-1,-1-1 1,1 0-1,-1 0 1,1 0-1,-1 0 1,1 0 0,-1 0-1,1 0 1,-1 0-1,1 0 1,-1 0-1,1 0 1,-1 0 0,0 0-1,1-1 1,-1 1-1,1 0 1,-1 0-1,1 0 1,-1-1 0,1 0-1,1 1 6,1 0-1,-1-1 1,0 0-1,0 1 1,0-1-1,0 0 1,0 0-1,0 0 0,0 0 1,0-1-1,0 1 1,-1 0-1,4-4 1,-2-6 69,-3 2-6935,0 3 534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6.073"/>
    </inkml:context>
    <inkml:brush xml:id="br0">
      <inkml:brushProperty name="width" value="0.025" units="cm"/>
      <inkml:brushProperty name="height" value="0.025" units="cm"/>
    </inkml:brush>
  </inkml:definitions>
  <inkml:trace contextRef="#ctx0" brushRef="#br0">199 60 10826,'0'0'9150,"4"-9"-6892,1 3-1683,-3 4-375,-1-1-1,1 1 0,0-1 1,-1 1-1,0-1 0,1 0 0,-1 1 1,0-1-1,0 0 0,-1 0 0,1 0 1,0-5-1,-1 7-149,0 1 0,-1 0-1,1-1 1,-1 1 0,1 0-1,0-1 1,-1 1 0,1 0 0,-1 0-1,1-1 1,-1 1 0,1 0 0,-1 0-1,1 0 1,-1 0 0,1 0 0,-1 0-1,1 0 1,-1-1 0,1 1 0,-1 1-1,1-1 1,-1 0 0,1 0 0,-1 0-1,1 0 1,0 0 0,-1 0 0,1 0-1,-1 1 1,1-1 0,-1 0 0,1 0-1,-1 1 1,1-1 0,-21 9-170,-1 5 115,0 1-1,1 1 1,0 0 0,2 2-1,0 1 1,1 0 0,-17 23-1,34-40 1,0-1-1,0 0 1,0 1-1,0-1 1,0 1-1,1-1 1,-1 1-1,0-1 1,1 1-1,-1-1 1,1 1-1,0 0 1,-1-1-1,1 1 1,0 0-1,0 2 1,0-3-2,1 0 1,-1 0-1,1-1 1,-1 1 0,0 0-1,1-1 1,-1 1-1,1 0 1,0-1-1,-1 1 1,1 0-1,0-1 1,-1 1 0,1-1-1,0 1 1,0-1-1,-1 0 1,1 1-1,0-1 1,0 0-1,0 1 1,1-1 0,7 2-68,1-1 0,-1-1 1,1 0-1,17-2 0,-5 1-74,-14 1 116,-1 0 0,1 0-1,-1 1 1,0 0 0,1 0-1,-1 1 1,0 0 0,0 0-1,0 1 1,7 3 0,-11-4 69,1 1 0,-1-1 0,1 1 0,-1 0 0,0 0 0,0 1 0,-1-1 0,1 0-1,-1 1 1,1 0 0,-1 0 0,0-1 0,-1 1 0,1 0 0,-1 1 0,1-1 0,-1 0 0,1 6 0,-1-4 79,0-1 0,0 1-1,0 0 1,0-1 0,-1 1-1,0 0 1,0 0 0,-1-1-1,0 1 1,-1 7 0,0-9-43,0-1-1,0 0 1,0 0 0,0 0 0,-1 0 0,1-1 0,-1 1 0,0-1-1,0 1 1,0-1 0,0 0 0,0 0 0,0 0 0,0 0-1,-1-1 1,1 1 0,-6 0 0,3 1 13,-1-1 1,0 0-1,0 0 1,0-1-1,0 1 0,0-2 1,0 1-1,-11-1 1,16 0-134,0-1 0,0 1 0,0-1 0,0 1 1,0-1-1,0 0 0,0 1 0,0-1 0,0 0 0,0 0 1,0-1-1,0 1 0,-1-2 0,1 2-192,1-1 1,0 0-1,0 1 1,0-1-1,0 0 0,0 1 1,0-1-1,0 0 0,1 0 1,-1 0-1,1 0 1,-1 0-1,1 0 0,0 0 1,-1 0-1,1-3 1,2-22-9452,5 14 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7.044"/>
    </inkml:context>
    <inkml:brush xml:id="br0">
      <inkml:brushProperty name="width" value="0.025" units="cm"/>
      <inkml:brushProperty name="height" value="0.025" units="cm"/>
    </inkml:brush>
  </inkml:definitions>
  <inkml:trace contextRef="#ctx0" brushRef="#br0">126 0 4484,'0'0'17873,"-3"12"-17750,-37 130 2282,-42 289 0,82-398-2123,0-33-267,0 0 1,0 0-1,0 1 0,1-1 0,-1 0 0,0 0 0,0 0 0,1 0 0,-1 0 0,0 0 0,0 0 0,0 0 1,1 0-1,-1 0 0,0 0 0,0 0 0,1 0 0,-1 0 0,0 0 0,0 0 0,1 0 0,-1 0 0,0 0 1,0 0-1,1 0 0,-1 0 0,0 0 0,0 0 0,0 0 0,1-1 0,-1 1 0,0 0 0,0 0 0,0 0 0,0 0 1,1-1-1,-1 1 0,0 0 0,0 0 0,0 0 0,0-1 0,0 1 0,0 0 0,1 0 0,-1 0 0,0-1 1,0 1-1,0 0 0,0 0 0,0-1 0,0 1 0,0 0 0,0-1 0,28-59 1323,-20 40-1558,31-68 350,-17 32-492,3 0 0,3 2 0,64-96 0,-88 144 321,0 1 1,0 0-1,1 0 0,-1 0 1,1 0-1,0 1 1,1 0-1,-1 0 1,1 0-1,-1 1 0,1-1 1,0 1-1,0 1 1,1-1-1,-1 1 1,0 0-1,1 1 0,-1 0 1,9-1-1,-14 2 32,0 0 0,-1 0-1,1 0 1,0 1 0,-1-1-1,1 0 1,-1 1 0,1-1-1,0 0 1,-1 1 0,1-1-1,-1 1 1,1-1 0,-1 1-1,1-1 1,-1 1 0,1-1-1,-1 1 1,0 0 0,1-1-1,-1 1 1,0-1 0,1 1-1,-1 0 1,0-1 0,0 1-1,0 0 1,0-1 0,0 1-1,1 0 1,-1 0 0,0-1-1,-1 1 1,1 0 0,0-1-1,0 1 1,0 0 0,-9 30-26,0-18 78,-1-2 1,1 1 0,-2-1 0,0-1 0,0 0-1,-18 12 1,0-2 67,-53 27 0,70-42-3368,23-14-4665,-2 3 5344,8-9-5830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7.779"/>
    </inkml:context>
    <inkml:brush xml:id="br0">
      <inkml:brushProperty name="width" value="0.025" units="cm"/>
      <inkml:brushProperty name="height" value="0.025" units="cm"/>
    </inkml:brush>
  </inkml:definitions>
  <inkml:trace contextRef="#ctx0" brushRef="#br0">73 198 17104,'0'0'6823,"-7"10"-6455,-3 3-244,1 0 1,1 1-1,-12 26 0,16-32-36,1 0 1,1 0-1,-1 0 0,1 1 0,0-1 1,1 1-1,0-1 0,1 1 1,-1-1-1,3 15 0,-2-22-76,0 1-1,1-1 1,-1 0-1,1 1 1,-1-1-1,1 0 1,0 0-1,-1 0 1,1 0 0,0 0-1,0 0 1,0 0-1,0 0 1,0 0-1,0 0 1,0 0-1,0 0 1,0 0 0,0-1-1,0 1 1,1-1-1,-1 1 1,0-1-1,0 1 1,1-1-1,-1 1 1,0-1 0,1 0-1,-1 0 1,0 0-1,1 0 1,-1 0-1,0 0 1,1 0-1,-1 0 1,0-1-1,1 1 1,-1 0 0,0-1-1,2 0 1,1 0 11,0 0 1,0-1 0,0 1 0,0-1-1,0 0 1,0 0 0,-1-1-1,1 1 1,-1 0 0,1-1-1,4-5 1,-1-3-7,-1 0 0,0-1 0,0 1-1,-1-1 1,0 0 0,-1-1 0,-1 1 0,0-1 0,-1 0-1,0 0 1,-1 0 0,0-20 0,-5 19-30,-2 16-22,5-2 36,1 1 0,0-1 0,0 0 1,0 1-1,0-1 0,0 1 0,0-1 1,0 1-1,0-1 0,0 1 0,0-1 1,0 1-1,0-1 0,0 1 0,0-1 1,0 1-1,1-1 0,-1 0 0,0 1 0,0-1 1,0 1-1,1-1 0,-1 1 0,0-1 1,1 0-1,-1 1 0,0-1 0,1 0 1,-1 1-1,0-1 0,1 0 0,-1 0 1,1 1-1,-1-1 0,1 0 0,-1 0 0,0 0 1,1 0-1,-1 1 0,1-1 0,-1 0 1,1 0-1,-1 0 0,1 0 0,-1 0 1,1 0-1,-1 0 0,1 0 0,-1 0 0,1-1 1,0 1-1,11 1 105,0-1 0,0 0 0,1-1 0,-1 0 0,0-1 0,0 0 0,0-1 0,0 0 0,-1-1 0,1 0 0,-1-1 1,0-1-1,18-11 0,-11 5 0,0-1 1,0-1 0,-1-1-1,-1-1 1,0 0 0,21-30-1,-36 45-102,0 0-1,0 0 0,0 0 0,-1 0 1,1 0-1,0 0 0,-1 0 0,1 0 0,-1 0 1,1 0-1,-1 0 0,1 0 0,-1-1 1,0 1-1,0 0 0,1 0 0,-1 0 1,0-1-1,0 1 0,0 0 0,0 0 0,-1 0 1,1-2-1,-1 2-6,0 1-1,0 0 1,0-1 0,0 1-1,0 0 1,0 0 0,0 0 0,0 0-1,0 0 1,0 0 0,0 0-1,0 0 1,0 1 0,0-1-1,0 0 1,0 0 0,1 1 0,-1-1-1,0 1 1,0-1 0,0 1-1,0-1 1,0 1 0,1-1 0,-1 1-1,0 0 1,1-1 0,-1 1-1,0 1 1,-19 16 49,1 1-1,2 1 1,0 1 0,0 0-1,2 1 1,1 1 0,1 0-1,-13 32 1,23-49-13,1 0 1,0 0-1,0 0 0,1 0 1,-1 0-1,1 1 0,1-1 0,-1 10 1,1-14-28,0-1 0,0 1 0,1 0 1,-1-1-1,1 1 0,-1 0 0,1-1 1,0 1-1,0-1 0,-1 1 0,1-1 0,0 1 1,0-1-1,0 1 0,1-1 0,-1 0 1,0 0-1,0 0 0,1 1 0,-1-1 1,1-1-1,-1 1 0,1 0 0,-1 0 1,1 0-1,-1-1 0,1 1 0,0-1 1,-1 1-1,1-1 0,0 0 0,0 0 0,-1 0 1,3 0-1,7 1 0,1-2 0,-1 1-1,0-2 1,0 1 0,0-1 0,0-1 0,-1 0 0,1-1-1,-1 0 1,1 0 0,-1-1 0,-1-1 0,18-11 0,-14 7-9,-1 0 0,-1 0 0,1-1 0,-2 0 0,0-1 1,0 0-1,-1-1 0,0 0 0,10-22 0,-53 72 308,26-24-297,0 0 1,1 1 0,1 0-1,-6 16 1,10-24 6,0 0 0,0 1-1,1-1 1,0 0 0,0 1-1,0-1 1,1 0 0,0 1 0,0-1-1,1 1 1,0-1 0,2 11 0,-2-14-17,0-1 1,0 0-1,1 0 1,-1 0-1,0 0 1,1 0 0,-1 0-1,1 0 1,0-1-1,-1 1 1,1 0-1,0-1 1,0 1 0,0-1-1,0 0 1,0 0-1,1 0 1,-1 0-1,0 0 1,0 0 0,1 0-1,-1-1 1,1 1-1,-1-1 1,0 0 0,1 0-1,-1 0 1,1 0-1,-1 0 1,0 0-1,1-1 1,-1 1 0,3-2-1,37-14-1976,-10-11-3309,-11-6-2747,-2-5-6786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8.160"/>
    </inkml:context>
    <inkml:brush xml:id="br0">
      <inkml:brushProperty name="width" value="0.025" units="cm"/>
      <inkml:brushProperty name="height" value="0.025" units="cm"/>
    </inkml:brush>
  </inkml:definitions>
  <inkml:trace contextRef="#ctx0" brushRef="#br0">1 0 13613,'0'0'15310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8.677"/>
    </inkml:context>
    <inkml:brush xml:id="br0">
      <inkml:brushProperty name="width" value="0.025" units="cm"/>
      <inkml:brushProperty name="height" value="0.025" units="cm"/>
    </inkml:brush>
  </inkml:definitions>
  <inkml:trace contextRef="#ctx0" brushRef="#br0">152 50 8904,'0'0'6700,"3"-8"-5680,1 1-730,-2 5-163,-1 0-1,1 0 1,-1-1 0,0 1-1,0-1 1,0 1-1,0-1 1,0 1 0,-1-1-1,1 0 1,0-4 4857,-5 8-4612,0 1 0,0 0 0,0 1 0,0-1 0,0 1 0,1-1 0,-4 5-1,-4 1-132,-15 8 41,13-9-118,1 1 1,0 0-1,0 1 1,-16 16-1,26-22-146,0-1 0,-1 1 0,1 0 0,0-1 0,1 1 0,-1 0 0,0 0-1,1 1 1,0-1 0,0 0 0,0 0 0,0 1 0,0-1 0,1 0 0,-1 1-1,1-1 1,0 1 0,0-1 0,0 1 0,1-1 0,-1 0 0,1 1 0,0-1 0,1 6-1,0-7-7,0 1-1,-1-1 0,1 0 1,0 1-1,0-1 0,0 0 0,1 0 1,-1 0-1,1-1 0,-1 1 0,1 0 1,-1-1-1,1 0 0,0 1 0,0-1 1,-1 0-1,1-1 0,0 1 0,0 0 1,0-1-1,0 0 0,0 0 0,4 0 1,74-2-640,-79 2 566,12-2-617,0 0 0,-1-1 0,0 0-1,1-2 1,18-7 0,27-24-6572,-34 14 299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9.192"/>
    </inkml:context>
    <inkml:brush xml:id="br0">
      <inkml:brushProperty name="width" value="0.025" units="cm"/>
      <inkml:brushProperty name="height" value="0.025" units="cm"/>
    </inkml:brush>
  </inkml:definitions>
  <inkml:trace contextRef="#ctx0" brushRef="#br0">101 0 13068,'0'0'2547,"-9"10"175,2-2-2328,-37 47 3109,42-52-3222,-1 1-1,1 1 1,0-1-1,0 0 1,1 0-1,-1 1 0,1-1 1,0 1-1,0 0 1,0-1-1,0 1 1,1-1-1,0 1 1,1 9-1,0-13-258,0 1 1,0-1-1,0 1 0,0-1 0,0 0 1,0 1-1,1-1 0,-1 0 1,1 0-1,-1 0 0,0 0 0,1 0 1,0-1-1,-1 1 0,1 0 1,-1-1-1,1 1 0,0-1 0,-1 1 1,1-1-1,0 0 0,0 0 1,-1 0-1,1 0 0,0 0 0,0 0 1,1 0-1,52-7 139,-44 2-250,0 0 0,0-1 0,0-1 1,0 0-1,-1 0 0,-1-1 0,1 0 0,-1-1 0,0 0 1,11-15-1,-19 22-231,-2 14-145,-8 25 772,-24 64 0,-2 9 862,25-63-801,3-1-1,-1 50 1,-7 54-238,13-140-114,-1 0 0,0 1 1,0-2-1,0 1 0,-8 13 0,10-21 16,0 1 0,0-1 0,-1 0 1,1 0-1,-1 0 0,1 0 0,-1 0 0,0 0 1,0 0-1,1-1 0,-1 1 0,-1-1 1,1 1-1,0-1 0,0 0 0,0 0 0,-1 0 1,1 0-1,0 0 0,-1 0 0,1 0 0,-1-1 1,1 0-1,-1 1 0,0-1 0,-4 0 1,6-1-5,-1 0 0,0 0 0,0 0 0,1 0 0,-1 0-1,1-1 1,-1 1 0,1 0 0,-1-1 0,1 1 0,0-1 0,0 1 0,-1-1 0,1 0 0,0 0 0,1 1 0,-1-1 0,0 0 0,0 0 0,1 0 0,-1 0 0,1-3 0,-9-48 396,9 52-424,-3-22-135,1 0 0,2 0 0,0 0 0,2 0-1,0 0 1,11-43 0,-11 57 66,1 1 0,0 0 0,1 0 1,-1 0-1,2 0 0,-1 0 0,1 1 0,0 0 0,1 0 0,-1 0 1,1 1-1,1 0 0,-1 0 0,1 1 0,0-1 0,0 1 0,1 1 1,0-1-1,-1 2 0,1-1 0,10-3 0,40-9-2238,24-9-4664,-33 4-2099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0.053"/>
    </inkml:context>
    <inkml:brush xml:id="br0">
      <inkml:brushProperty name="width" value="0.025" units="cm"/>
      <inkml:brushProperty name="height" value="0.025" units="cm"/>
    </inkml:brush>
  </inkml:definitions>
  <inkml:trace contextRef="#ctx0" brushRef="#br0">128 0 12748,'0'0'10650,"-3"12"-10260,-18 62 838,-36 149 2123,50-189-3155,2 0-1,1 0 1,2 0 0,4 61-1,3-73-36,-2-39 186,-1-35-118,-4 11-244,-2 0-1,-12-53 0,-3-18-158,70 128-945,-31-12-116,-1 0 0,1-2 0,32 1 0,-19-3-4806,46-7-1,-49 0 855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0.461"/>
    </inkml:context>
    <inkml:brush xml:id="br0">
      <inkml:brushProperty name="width" value="0.025" units="cm"/>
      <inkml:brushProperty name="height" value="0.025" units="cm"/>
    </inkml:brush>
  </inkml:definitions>
  <inkml:trace contextRef="#ctx0" brushRef="#br0">85 98 1345,'4'-4'1186,"0"0"0,0 1 0,-1-1 0,1 0 0,-1-1 0,0 1 0,0-1 0,0 1 0,-1-1 0,0 0 0,0 0 0,0 0 0,0 0 0,-1 0 0,0-1 0,0 1 0,0-6 0,-1 11-1123,0-1-1,0 1 1,0 0-1,-1 0 1,1 0-1,0-1 0,0 1 1,0 0-1,-1 0 1,1-1-1,0 1 0,0 0 1,0 0-1,-1 0 1,1 0-1,0 0 0,-1-1 1,1 1-1,0 0 1,0 0-1,-1 0 0,1 0 1,0 0-1,0 0 1,-1 0-1,1 0 0,0 0 1,-1 0-1,1 0 1,0 0-1,-1 0 1,1 0-1,0 0 0,0 0 1,-1 0-1,1 1 1,0-1-1,0 0 0,-1 0 1,1 0-1,0 0 1,0 0-1,-1 1 0,1-1 1,-14 8 278,2 2-28,1 1-1,0 0 1,1 0 0,-13 20-1,18-23-190,0-1 0,1 1 0,0 0 0,0 0-1,1 0 1,0 0 0,0 1 0,1-1 0,-2 13-1,4-20-115,0 0 0,1 0 0,-1 0 0,1 0 0,-1 0 0,1 0 0,0 0 0,-1 0 0,1-1 0,0 1 0,-1 0 0,1 0 0,0-1 0,0 1-1,0 0 1,0-1 0,0 1 0,0-1 0,0 1 0,0-1 0,0 1 0,0-1 0,0 0 0,0 0 0,0 1 0,0-1 0,0 0 0,0 0 0,0 0 0,0 0 0,0 0-1,2-1 1,49 1 129,-38 0-161,161-4-268,-174 4 364,0 1 0,0-1 0,1 0 0,-1 0-1,0 0 1,0 1 0,0-1 0,0 0 0,0 1 0,0-1 0,0 1-1,0 0 1,0-1 0,0 1 0,0 0 0,0 0 0,0-1 0,0 1-1,0 0 1,-1 0 0,1 0 0,0 0 0,-1 0 0,1 0 0,0 2-1,-1-4 653,0-16-281,-2-36-404,0 33-229,2 0 0,0-1 0,5-33 0,-5 53 160,1-1 1,-1 1-1,1-1 0,-1 1 1,1 0-1,0-1 1,0 1-1,0 0 1,-1 0-1,1 0 1,0-1-1,0 1 1,0 0-1,1 0 1,-1 1-1,0-1 1,0 0-1,1 0 1,-1 0-1,0 1 1,1-1-1,-1 1 1,0-1-1,1 1 1,-1-1-1,4 1 1,44-1-1575,-30 2 571,65-1-6017,-38 0-1244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6.356"/>
    </inkml:context>
    <inkml:brush xml:id="br0">
      <inkml:brushProperty name="width" value="0.025" units="cm"/>
      <inkml:brushProperty name="height" value="0.025" units="cm"/>
    </inkml:brush>
  </inkml:definitions>
  <inkml:trace contextRef="#ctx0" brushRef="#br0">61 213 6726,'7'-7'1383,"100"-98"3996,-89 84-1390,30-44 0,-43 51-982,-16 14-1549,-19 17-1156,5 4-263,1 1 1,0 2-1,2 0 0,1 2 1,1 0-1,1 1 0,-16 31 1,33-55-40,0 1 0,1-1 0,-1 1 0,0-1 0,1 1 1,0-1-1,0 1 0,0 0 0,1 0 0,-1-1 0,1 1 0,0 0 0,0 0 0,0 0 1,0-1-1,1 1 0,-1 0 0,1 0 0,1 3 0,0-4-29,0-1 0,0 1-1,0-1 1,0 0-1,1 0 1,-1 0 0,1 0-1,-1 0 1,1-1 0,0 1-1,0-1 1,-1 1 0,1-1-1,0 0 1,0 0 0,0 0-1,0-1 1,1 1 0,-1-1-1,0 0 1,0 0-1,6 0 1,3 0-513,0-1 0,1 0 0,-1-1 0,0 0 0,1-1 0,-1 0 0,-1-1 0,1 0 0,13-8 0,57-36-8740,-42 18 2273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2.005"/>
    </inkml:context>
    <inkml:brush xml:id="br0">
      <inkml:brushProperty name="width" value="0.025" units="cm"/>
      <inkml:brushProperty name="height" value="0.025" units="cm"/>
    </inkml:brush>
  </inkml:definitions>
  <inkml:trace contextRef="#ctx0" brushRef="#br0">69 135 4068,'5'0'583,"0"-1"0,0 1 0,0-1 0,1-1 0,-1 1 0,-1-1 0,1 0 0,0 0 0,0 0 0,-1-1 0,1 0 0,-1 0 1,0 0-1,0 0 0,0-1 0,0 1 0,0-1 0,-1 0 0,0 0 0,0 0 0,0-1 0,0 1 0,-1-1 0,1 0 0,-1 1 0,0-1 0,-1 0 0,1 0 0,-1 0 0,0-1 0,0-7 0,-1 12-527,0 0 0,0 0 0,-1 0 0,1 0-1,0 0 1,-1 0 0,1 0 0,-1 0-1,0 0 1,1 0 0,-1 0 0,1 0-1,-1 1 1,0-1 0,0 0 0,0 0-1,1 1 1,-1-1 0,0 0 0,0 1-1,0-1 1,0 1 0,0-1 0,0 1-1,0 0 1,0-1 0,0 1 0,0 0-1,0 0 1,0 0 0,0 0 0,-1 0-1,1 0 1,0 0 0,0 0 0,0 0-1,0 0 1,0 1 0,-2 0 0,-2-1 111,0 1 1,0 0 0,-1 1-1,1-1 1,1 1 0,-1 0-1,-7 4 1,3 0-160,1 1 0,0 0 0,0 0 0,0 1 0,1 0 0,1 0 0,-1 1 0,1 0 0,1 0 0,-1 0 0,2 1 0,-1-1 0,1 1 0,1 0 0,-3 12 0,6-22-6,0 1 0,0 0 0,-1 0 0,1 0 0,0 0 0,0 0 0,0 0 0,0 0 0,1 0 0,-1-1 0,0 1 0,0 0 0,0 0 0,1 0 0,-1 0 0,0 0 0,1-1 0,-1 1 0,1 0 0,-1 0 0,1-1 1,-1 1-1,1 0 0,0-1 0,-1 1 0,1 0 0,0-1 0,-1 1 0,1-1 0,0 1 0,1 0 0,1 0 11,0-1 0,0 1 0,0-1 0,0 0 1,0 1-1,0-1 0,0-1 0,0 1 0,0 0 0,3-2 1,5 0 32,0-1 1,0-1 0,0 0-1,16-8 1,-8-2-15,0-1-1,0 0 1,-2-2-1,0 0 0,-1 0 1,18-27-1,-31 40-21,-8 15-4,1-1 0,-1 1 0,1 0 0,1 0 0,-3 15 0,6-24-5,-2 5 16,1 0 1,-1-1-1,1 1 1,1 0-1,-1 0 1,1 0-1,1 0 1,-1 0-1,1 0 0,3 13 1,-2-17-20,-1 0-1,1 1 1,0-1 0,0 0 0,0 0 0,0 0 0,1 0-1,-1 0 1,1 0 0,0-1 0,0 1 0,0-1 0,0 0-1,0 0 1,0 0 0,1 0 0,-1-1 0,1 1 0,-1-1-1,1 0 1,5 1 0,2 0-826,0 0-1,1 0 1,0-2-1,15 0 1,11-1-4949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3.311"/>
    </inkml:context>
    <inkml:brush xml:id="br0">
      <inkml:brushProperty name="width" value="0.025" units="cm"/>
      <inkml:brushProperty name="height" value="0.025" units="cm"/>
    </inkml:brush>
  </inkml:definitions>
  <inkml:trace contextRef="#ctx0" brushRef="#br0">12 324 7751,'34'-24'3003,"-32"22"-2486,1 0 1,-1 0 0,0 0-1,0 0 1,0 0 0,-1 0 0,1-1-1,0 1 1,-1-1 0,0 0-1,1 1 1,-1-1 0,0 0 0,-1 1-1,1-1 1,0 0 0,-1 0-1,1-4 1,-8 7 1030,-28-4 1431,48-15-2959,32-36-1,-29 36-193,0 0 0,13-21 0,-25 33 346,-1 0 1,1 0 0,-1 0-1,0 0 1,-1 0-1,0-1 1,0 1-1,0-1 1,-1 1-1,0-14 1,-17 35 291,-15 35 390,1 0 0,3 2 1,-33 90-1,57-132-701,0-1 1,1 1-1,1 0 0,-1 0 1,1 16-1,1-22-198,0-1 0,0 1 0,1 0 0,-1-1 0,1 1-1,0-1 1,0 1 0,0-1 0,0 0 0,0 1 0,2 1 0,-2-2-190,0-1 1,0 1-1,0-1 0,1 0 1,-1 0-1,1 0 1,-1 0-1,1 0 0,-1 0 1,1 0-1,0 0 1,-1-1-1,1 1 1,0 0-1,0-1 0,-1 0 1,4 1-1,8-6-7479,-3-9 646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4.415"/>
    </inkml:context>
    <inkml:brush xml:id="br0">
      <inkml:brushProperty name="width" value="0.025" units="cm"/>
      <inkml:brushProperty name="height" value="0.025" units="cm"/>
    </inkml:brush>
  </inkml:definitions>
  <inkml:trace contextRef="#ctx0" brushRef="#br0">123 110 14414,'0'0'6817,"1"-8"-5926,5-23-506,-6 30-375,0 1 0,0-1 0,0 1 0,0-1 1,0 1-1,-1-1 0,1 1 0,0 0 1,0-1-1,0 1 0,-1-1 0,1 1 0,0-1 1,0 1-1,-1 0 0,1-1 0,0 1 0,-1 0 1,1-1-1,0 1 0,-1 0 0,1-1 0,-1 1 1,1 0-1,-1 0 0,1-1 0,0 1 0,-1 0 1,1 0-1,-1 0 0,1 0 0,-1 0 1,1-1-1,-1 1 0,1 0 0,-1 0 0,1 0 1,-1 1-1,1-1 0,-1 0 0,0 0 0,-19 3-6,15 1 28,-1-1 0,1 1 0,-1 0 0,1 0 0,0 0 0,1 1-1,-1-1 1,1 1 0,0 0 0,0 1 0,-3 5 0,2-3 134,0 0 1,1 0-1,0 0 0,0 1 1,1 0-1,0 0 0,-3 11 1,6-19-146,0 1 0,0-1 0,0 0 0,0 0 0,0 0 0,0 0 0,0 0 0,0 0 1,0 0-1,1 0 0,-1 0 0,0 0 0,1 0 0,-1 1 0,0-2 0,1 1 0,0 0 0,-1 0 1,1 0-1,0 0 0,-1 0 0,1 0 0,0-1 0,0 1 0,-1 0 0,1 0 0,0-1 0,0 1 1,1 0-1,2 0 15,-1 0 1,1 0 0,-1 0-1,1 0 1,-1-1 0,1 1 0,-1-1-1,1 0 1,5-1 0,3 0 31,1-1 0,-1 0 0,0-1 0,21-8 0,44-35 8,-62 36-11,0 0 0,1 1 0,30-13 0,-45 22-25,0 0 0,0 0 0,-1 0 0,1 0 0,0 0 0,0 0 0,-1 0 0,1 0-1,0 1 1,-1-1 0,1 0 0,0 0 0,0 1 0,-1-1 0,1 1 0,-1-1 0,1 1 0,0-1 0,-1 1 0,1-1 0,-1 1 0,1-1 0,-1 1 0,1-1 0,-1 1 0,0 0 0,1-1 0,-1 1-1,0 0 1,0 0 0,1-1 0,-1 1 0,0 0 0,0-1 0,0 1 0,0 0 0,0 0 0,0 0 0,0-1 0,0 1 0,0 0 0,0 1 0,-1 49 719,1-36-471,0-14-275,1 1 0,0-1 0,-1 0 1,1 0-1,0-1 0,0 1 0,0 0 0,0 0 0,0 0 0,0 0 0,0-1 0,0 1 0,0-1 0,0 1 0,1-1 1,-1 1-1,0-1 0,0 1 0,0-1 0,1 0 0,-1 0 0,0 0 0,0 0 0,1 0 0,-1 0 0,0 0 0,0 0 1,2 0-1,43-3 114,-31-1-521,0 0-1,0-1 1,-1-1-1,0 0 0,25-15 1,-25 12-1774,0 2 0,1 0 0,0 0 0,31-8 0,-16 11 2075,-25 4 296,-1 0 1,1-1 0,0 1-1,-1-1 1,1-1-1,-1 1 1,1 0-1,-1-1 1,0 0 0,7-4-1,2-3-42,-8 5-94,-1 0 0,1 1 0,0 0 0,-1 0 0,2 0 0,-1 1 0,0 0 0,10-3 0,-15 30 696,-16 39 280,9-41-617,1 0-1,1 1 1,2-1-1,-2 31 1,5-24-88,1-4-248,-1 1-1,-6 32 1,5-52 152,0-1 1,0 1 0,-1-1-1,0 1 1,0-1-1,-1 0 1,0 1 0,0-2-1,-1 1 1,1 0 0,-1-1-1,0 1 1,-10 8 0,14-13-231,0-1 0,0 0-1,-1 0 1,1 1 0,0-1 0,0 0 0,-1 0 0,1 1 0,0-1 0,-1 0-1,1 0 1,0 0 0,-1 0 0,1 0 0,0 0 0,-1 1 0,1-1 0,-1 0-1,1 0 1,0 0 0,-1 0 0,1 0 0,0 0 0,-1 0 0,1 0 0,0-1-1,-1 1 1,1 0 0,-1 0 0,1 0 0,0 0 0,-1 0 0,1-1 0,0 1-1,0 0 1,-1 0 0,1 0 0,0-1 0,-1 1 0,1 0 0,0-1 0,0 1-1,0 0 1,-1 0 0,1-1 0,0 1 0,0 0 0,0-1 0,0 1 0,-1 0-1,1-1 1,0 1 0,0-1 0,0 1 0,0 0 0,0-1 0,0 1 0,0 0-1,0-1 1,0 1 0,0 0 0,0-1 0,1 1 0,-1 0 0,0-1 0,0 1-1,0-1 1,3-30 531,6 8-720,1 0 0,0 0 0,2 1 0,1 0 0,0 1 0,20-23 0,-14 17 60,151-212-598,-169 237 656,-25 33-63,-7 17 495,30-45-350,-1 0 0,1 1 0,-1-1 0,1 1-1,0-1 1,0 1 0,1-1 0,-1 1 0,1-1 0,0 1 0,0 0 0,0-1 0,1 7 0,0-8-18,0-1 1,-1 1-1,1-1 1,0 0-1,0 0 1,1 1-1,-1-1 1,0 0-1,0 0 1,0 0-1,1 0 1,-1 0-1,1-1 1,-1 1-1,0 0 1,1-1-1,0 1 1,-1-1-1,1 1 1,2 0-1,37 6 34,-33-6-55,33 4-35,1-2-1,65-4 1,-104 1 155,-1-1 1,1 1 0,-1-1-1,1 1 1,-1-1 0,1 0-1,-1 0 1,0 0 0,0 0 0,1 0-1,-1-1 1,0 1 0,0-1-1,0 1 1,0-1 0,0 0-1,-1 0 1,1 0 0,0 0 0,-1 0-1,0 0 1,1 0 0,-1 0-1,0-1 1,0 1 0,0-1 0,0 1-1,-1 0 1,1-1 0,0-4-1,1-9 136,-1 0 0,0 0-1,-1 0 1,-2-16-1,0 0-310,2 30-50,0-1 1,-1 1 0,1 0 0,0 0-1,0 0 1,0 0 0,1-1 0,-1 1-1,1 0 1,-1 0 0,1 0 0,-1 0-1,1 0 1,0 0 0,0 0 0,0 0-1,2-2 1,-1 3-251,1 0 1,-1 1-1,1-1 0,-1 1 0,1 0 1,-1-1-1,1 1 0,0 0 1,-1 1-1,1-1 0,-1 0 0,1 1 1,2 0-1,9 1-367,26 1-4056,5-2-3491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5.622"/>
    </inkml:context>
    <inkml:brush xml:id="br0">
      <inkml:brushProperty name="width" value="0.025" units="cm"/>
      <inkml:brushProperty name="height" value="0.025" units="cm"/>
    </inkml:brush>
  </inkml:definitions>
  <inkml:trace contextRef="#ctx0" brushRef="#br0">104 1 13132,'4'3'6314,"-4"8"-4335,-5 14-2320,4-21 1011,-36 141 3039,-25 118-307,61-261-3389,1 0 1,-1 0 0,1 0 0,0-1-1,0 1 1,0 0 0,0 0 0,0 0-1,0-1 1,0 1 0,1 0 0,-1 0-1,2 3 1,-2-5-2,0 1 0,1-1 0,-1 0-1,0 1 1,1-1 0,-1 0 0,1 0 0,-1 1 0,0-1-1,1 0 1,-1 0 0,1 0 0,-1 0 0,1 1 0,-1-1 0,1 0-1,-1 0 1,0 0 0,1 0 0,-1 0 0,1 0 0,-1 0 0,1 0-1,-1 0 1,1 0 0,-1-1 0,1 1 0,-1 0 0,0 0-1,1 0 1,-1 0 0,1-1 0,3-1 30,-1 0-1,1-1 1,-1 1-1,0-1 1,0 0 0,0 0-1,0 0 1,-1 0-1,1 0 1,2-6 0,4-6-54,-1-1 0,-1 0 0,-1 0 0,0-1 0,-1 0 0,-1 0 0,0 0 0,-1-1 0,-1 1 0,-1-1 0,-1-20-1,0 37 8,0 1 0,0 0 0,0 0-1,0 0 1,0 0 0,0-1 0,0 1 0,0 0-1,0 0 1,0 0 0,0 0 0,0-1-1,0 1 1,0 0 0,-1 0 0,1 0-1,0 0 1,0 0 0,0-1 0,0 1-1,0 0 1,0 0 0,-1 0 0,1 0-1,0 0 1,0 0 0,0 0 0,0-1-1,0 1 1,-1 0 0,1 0 0,0 0-1,0 0 1,0 0 0,0 0 0,-1 0-1,1 0 1,0 0 0,0 0 0,0 0-1,-1 0 1,1 0 0,0 0 0,0 0-1,0 0 1,0 0 0,-1 0 0,1 0-1,0 1 1,0-1 0,0 0 0,0 0-1,0 0 1,-1 0 0,1 0 0,0 0-1,0 0 1,0 1 0,0-1 0,0 0-1,0 0 1,-1 0 0,1 0 0,0 0-1,0 1 1,0-1 0,0 0 0,0 0-1,-8 12-133,6-6 132,0 0 1,1-1-1,0 1 1,0 0-1,0 1 0,1-1 1,0 0-1,0 0 1,0 0-1,1 0 1,0 0-1,0 0 1,1 0-1,-1 0 1,1-1-1,0 1 1,5 7-1,-5-9 21,1 0 1,0 0-1,1 0 1,-1-1-1,0 1 0,1-1 1,0 0-1,0 0 1,0 0-1,0-1 0,0 1 1,1-1-1,-1 0 1,1 0-1,-1-1 0,1 1 1,0-1-1,0 0 1,-1 0-1,1-1 0,0 0 1,5 1-1,-1-2 9,0 1 0,-1-1 0,1-1 1,0 0-1,-1 0 0,0 0 0,1-1 0,-1 0 0,0-1 0,0 0 0,-1 0 0,1-1 0,8-6 0,-1-2 8,1 0-1,-2-2 0,0 1 1,18-25-1,-39 49 49,1 0-1,0 1 1,1 0-1,0 0 1,1 0-1,0 1 1,1-1-1,0 1 1,-1 19-1,4-29-65,0-1 1,1 0-1,-1 0 1,1 1-1,0-1 1,-1 0-1,1 0 0,0 0 1,-1 1-1,1-1 1,0 0-1,0 0 0,0 0 1,0 0-1,0-1 1,0 1-1,1 0 0,-1 0 1,0-1-1,0 1 1,0-1-1,1 1 0,-1-1 1,0 1-1,1-1 1,-1 0-1,0 1 0,1-1 1,-1 0-1,0 0 1,1 0-1,-1 0 0,1 0 1,1-1-1,51-5 175,-34 0-173,-1-1 1,-1-1 0,33-19 0,-37 18-24,1 1-1,0 1 1,1 0 0,-1 1 0,1 0-1,23-4 1,-39 10 4,1 0 0,0 0 0,0 0 1,0 0-1,-1 0 0,1 0 0,0 0 0,0 1 0,0-1 0,-1 0 1,1 0-1,0 1 0,0-1 0,-1 1 0,1-1 0,0 0 1,-1 1-1,1-1 0,0 1 0,-1 0 0,1-1 0,-1 1 0,1-1 1,-1 1-1,1 0 0,-1-1 0,1 1 0,-1 0 0,0 0 0,0-1 1,1 1-1,-1 0 0,0 0 0,0 0 0,0-1 0,0 1 0,1 0 1,-1 0-1,0 0 0,-1-1 0,1 1 0,0 0 0,0 0 0,0 0 1,0-1-1,-1 1 0,1 1 0,-15 52 328,9-33-31,6-20-283,0-1-1,0 1 1,0-1-1,0 1 1,0-1-1,0 1 1,0-1-1,0 1 1,0-1-1,0 1 1,0-1-1,0 1 1,1-1-1,-1 1 1,0-1-1,0 1 1,1-1-1,-1 1 1,0-1-1,0 0 1,1 1-1,-1-1 1,0 1-1,1-1 1,-1 0-1,1 0 1,-1 1-1,0-1 1,1 0-1,-1 1 1,1-1-1,-1 0 1,1 0-1,-1 0 1,1 0-1,-1 0 1,1 1-1,0-1 1,30-2 181,28-16-107,-27 4-105,-19 8-71,0 1 1,0 0-1,0 0 1,0 2-1,0-1 1,17 0-1,-29 4 80,0 0 0,-1 1 0,1-1 0,0 0-1,0 1 1,-1-1 0,1 1 0,0 0-1,-1-1 1,1 1 0,0 0 0,-1-1 0,1 1-1,-1 0 1,1-1 0,-1 1 0,0 0-1,1 0 1,-1 0 0,0-1 0,1 1 0,-1 0-1,0 0 1,0 0 0,0 0 0,0 0-1,0 0 1,0-1 0,0 1 0,0 0-1,0 0 1,0 1 0,-3 43 86,2-29-44,1-16-23,0 1-1,0 0 1,0 0-1,0-1 0,0 1 1,0 0-1,0 0 0,0-1 1,1 1-1,-1 0 0,0 0 1,1-1-1,-1 1 0,0 0 1,1-1-1,-1 1 0,1 0 1,-1-1-1,1 1 1,-1-1-1,1 1 0,-1-1 1,1 1-1,0-1 0,-1 1 1,1-1-1,0 0 0,-1 1 1,1-1-1,0 0 0,1 1 1,30-3 83,30-22-261,-12-5-253,-39 21 248,1 1 0,-1 1 0,2-1 1,-1 2-1,1 0 0,19-5 0,-32 10 176,1 1-1,0-1 0,-1 1 0,1-1 1,-1 1-1,1-1 0,-1 1 0,1-1 1,-1 1-1,1 0 0,-1-1 0,0 1 1,1 0-1,-1 0 0,0-1 1,0 1-1,1 0 0,-1 0 0,0-1 1,0 1-1,0 0 0,0 0 0,0-1 1,0 1-1,0 0 0,0 0 0,0-1 1,0 1-1,-1 0 0,1 0 0,0-1 1,0 1-1,-1 1 0,-6 30 475,4-23-442,-5 25-1351,19-54-13399,-9-1 358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5.972"/>
    </inkml:context>
    <inkml:brush xml:id="br0">
      <inkml:brushProperty name="width" value="0.025" units="cm"/>
      <inkml:brushProperty name="height" value="0.025" units="cm"/>
    </inkml:brush>
  </inkml:definitions>
  <inkml:trace contextRef="#ctx0" brushRef="#br0">0 0 20179,'0'0'6662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6.395"/>
    </inkml:context>
    <inkml:brush xml:id="br0">
      <inkml:brushProperty name="width" value="0.025" units="cm"/>
      <inkml:brushProperty name="height" value="0.025" units="cm"/>
    </inkml:brush>
  </inkml:definitions>
  <inkml:trace contextRef="#ctx0" brushRef="#br0">1 85 11243,'0'0'10506,"11"9"-9049,-8-7-1379,4 5 174,1-1 0,0-1 0,0 1 0,1-1 0,-1-1 0,1 0 0,0 0 0,0 0 0,0-1 0,1-1 0,10 3 0,-4-4 10,-1-1 0,1 0 1,-1-1-1,1 0 1,-1-1-1,23-7 1,-32 8-217,0-1 0,-1 0 0,1 0 0,-1 0 0,0-1 0,1 0 0,-1 0 0,-1 0 0,1-1 0,0 1-1,-1-1 1,0 0 0,0-1 0,0 1 0,0-1 0,-1 0 0,1 1 0,-1-2 0,-1 1 0,4-7 0,-5 10-37,0 0 0,-1 1 0,1-1 0,0 0-1,-1 0 1,1 0 0,-1 0 0,0 0 0,0 0 0,0 0-1,0 0 1,0 1 0,0-1 0,0 0 0,-1 0 0,1 0-1,-1 0 1,1 0 0,-1 0 0,0 1 0,0-1 0,-1-3-1,0 4-12,0 0-1,1 0 1,-1 0-1,0 0 1,0 0-1,1 0 0,-1 0 1,0 0-1,0 1 1,0-1-1,0 1 0,0-1 1,0 1-1,0 0 1,0 0-1,0 0 0,-4 1 1,-2-1-20,0 2 0,0-1 0,-1 1 1,1 1-1,0-1 0,1 1 0,-1 1 0,0-1 1,-7 6-1,3 1 17,0 0 0,1 1 1,0 0-1,-16 22 0,23-29 1,1 1 0,0-1 0,0 0 0,1 1 0,-1-1-1,1 1 1,0 0 0,1 0 0,-1 0 0,1 0 0,-1 0 0,2 0-1,-1 0 1,0 0 0,1 1 0,0-1 0,1 8 0,1-10-56,-1-1 0,1 1 1,-1-1-1,1 0 0,0 1 1,0-1-1,0 0 1,0 0-1,0-1 0,0 1 1,1 0-1,-1-1 0,1 1 1,-1-1-1,1 0 1,0 0-1,-1 0 0,1 0 1,0 0-1,0 0 0,-1-1 1,5 1-1,70 5-3150,-71-6 2669,49-1-4582,7-6-4265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6.786"/>
    </inkml:context>
    <inkml:brush xml:id="br0">
      <inkml:brushProperty name="width" value="0.025" units="cm"/>
      <inkml:brushProperty name="height" value="0.025" units="cm"/>
    </inkml:brush>
  </inkml:definitions>
  <inkml:trace contextRef="#ctx0" brushRef="#br0">118 1 17296,'0'0'3492,"-20"68"-1827,5-31-319,3 7-322,-5 3-287,5-1-256,-4-1-97,5-1-224,0-3-96,7-4-64,4-4-64,0-6-737,4-3-832,16-7-385,3-8-737,8-8-2177,1-1-4966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7.179"/>
    </inkml:context>
    <inkml:brush xml:id="br0">
      <inkml:brushProperty name="width" value="0.025" units="cm"/>
      <inkml:brushProperty name="height" value="0.025" units="cm"/>
    </inkml:brush>
  </inkml:definitions>
  <inkml:trace contextRef="#ctx0" brushRef="#br0">0 220 7079,'0'0'14008,"8"5"-12295,-5-3-1568,0 0 0,0-1-1,0 1 1,-1-1 0,1 1-1,1-1 1,-1 0 0,0 0-1,0-1 1,0 1 0,1-1-1,-1 1 1,4-1 0,-1-1 15,-1 0 0,0 0 0,0-1 0,0 0 0,0 0-1,0 0 1,0 0 0,-1-1 0,1 0 0,4-3 0,15-10 213,0-2 0,-1 0 0,-1-1 0,0-1 0,-2-1 0,0-1 0,29-44 0,-44 52-322,-10 14-43,-13 18-13,-2 14 67,-27 56 0,41-74-291,1-1 1,0 1 0,1 0-1,1 0 1,0 0 0,1 1-1,-1 18 1,3-33 57,0 1 0,0 0 0,0 0 0,0 0 1,1 0-1,-1 0 0,0-1 0,0 1 0,1 0 0,-1 0 1,1 0-1,-1-1 0,0 1 0,1 0 0,0-1 0,-1 1 1,1 0-1,-1-1 0,1 1 0,0-1 0,-1 1 1,1-1-1,0 1 0,0-1 0,-1 1 0,1-1 0,0 0 1,0 1-1,0-1 0,-1 0 0,1 0 0,0 0 0,0 1 1,0-1-1,0 0 0,0 0 0,-1 0 0,1 0 0,0-1 1,0 1-1,0 0 0,0 0 0,0 0 0,-1-1 0,1 1 1,1-1-1,18-4-6075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7.527"/>
    </inkml:context>
    <inkml:brush xml:id="br0">
      <inkml:brushProperty name="width" value="0.025" units="cm"/>
      <inkml:brushProperty name="height" value="0.025" units="cm"/>
    </inkml:brush>
  </inkml:definitions>
  <inkml:trace contextRef="#ctx0" brushRef="#br0">0 0 10186,'0'0'16687,"54"19"-16238,-39-15-289,10-4-160,-2 0-897,3 0-2979,2-8-4483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7.898"/>
    </inkml:context>
    <inkml:brush xml:id="br0">
      <inkml:brushProperty name="width" value="0.025" units="cm"/>
      <inkml:brushProperty name="height" value="0.025" units="cm"/>
    </inkml:brush>
  </inkml:definitions>
  <inkml:trace contextRef="#ctx0" brushRef="#br0">39 47 9577,'0'0'7143,"10"-6"-5211,-7 3-1829,43-24 2199,-43 25-2043,0 1 0,0-1-1,0 1 1,0 0 0,1 0 0,-1 0-1,0 1 1,1-1 0,-1 1 0,0 0 0,1 0-1,-1 0 1,1 0 0,-1 1 0,0-1-1,1 1 1,3 1 0,-6-1-228,0 0 1,0 1-1,0-1 0,0 0 1,0 0-1,0 1 0,0-1 1,0 1-1,0-1 0,0 1 1,-1-1-1,1 1 0,-1-1 1,1 1-1,-1 0 0,0-1 1,1 1-1,-1 0 0,0-1 1,0 1-1,0 0 0,0-1 1,-1 1-1,1-1 0,0 1 1,-1 0-1,1-1 0,-2 3 1,1 2 25,-1 0 0,0-1 0,0 1 0,0-1 0,-1 0 0,-6 10 0,-4 0 14,-2-2 1,-22 19-1,24-22-49,0 1 1,1 0-1,0 1 0,-11 14 1,22-25-21,0-1 1,0 1 0,0 0 0,0 0 0,1 0 0,-1 0 0,0 0 0,0 0 0,1 1 0,-1-1 0,1 0 0,-1 0-1,1 0 1,-1 1 0,1-1 0,0 0 0,0 0 0,0 1 0,0-1 0,0 0 0,0 1 0,0-1 0,0 0 0,0 0 0,0 1-1,1-1 1,-1 0 0,0 0 0,1 1 0,-1-1 0,1 0 0,0 0 0,-1 0 0,1 0 0,0 0 0,0 0 0,-1 0-1,1 0 1,0 0 0,0 0 0,0 0 0,0-1 0,0 1 0,0 0 0,1-1 0,-1 1 0,0 0 0,0-1 0,0 0 0,1 1-1,-1-1 1,0 0 0,3 1 0,9 1-166,0 0 0,0 0 0,0-1 0,15-1 0,-23 0-98,0 0 79,77-5-5775,-40-6-113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7.004"/>
    </inkml:context>
    <inkml:brush xml:id="br0">
      <inkml:brushProperty name="width" value="0.025" units="cm"/>
      <inkml:brushProperty name="height" value="0.025" units="cm"/>
    </inkml:brush>
  </inkml:definitions>
  <inkml:trace contextRef="#ctx0" brushRef="#br0">131 109 9737,'0'0'10901,"-7"-4"-10794,5 2-110,0 1 0,0 0 0,0 0 1,-1 0-1,1 1 0,0-1 0,0 0 0,0 1 1,-1-1-1,1 1 0,0 0 0,-1 0 0,1 0 0,0 0 1,-1 0-1,1 0 0,0 1 0,-4 0 0,2 1 29,0 1-1,0-1 0,1 1 1,-1-1-1,1 1 1,0 0-1,-1 1 0,1-1 1,1 0-1,-1 1 0,-3 5 1,1-2 141,1-1 0,0 0 0,1 1 0,0 0-1,0 0 1,0 0 0,1 0 0,-1 1 0,2-1 0,-1 1 0,1-1 0,0 1 0,1-1 0,1 14 0,-1-19-157,1-1 0,0 0 1,0 0-1,-1 0 0,1 0 1,0 0-1,0 0 0,0-1 1,0 1-1,0 0 0,0 0 1,1-1-1,-1 1 0,0-1 1,0 1-1,0-1 0,1 1 1,-1-1-1,0 0 0,0 1 1,1-1-1,-1 0 0,0 0 1,1 0-1,-1 0 0,0 0 1,0 0-1,1-1 0,-1 1 1,2-1-1,43-11 561,-31 5-421,-1-1 0,0-1 1,0 0-1,-1-1 0,23-21 0,52-66 153,-42 44 612,-46 53-908,0 0-1,0 0 0,0-1 1,1 1-1,-1 0 0,0 0 1,0 0-1,0 0 0,0 0 1,0 0-1,0 0 0,1 0 1,-1 0-1,0 0 0,0 0 1,0 0-1,0 0 0,0 0 1,0 0-1,1 0 0,-1 0 1,0 0-1,0 0 0,0 0 1,0 0-1,0 0 0,1 0 1,-1 0-1,0 0 0,0 0 1,0 0-1,0 0 0,0 0 1,0 0-1,1 0 0,-1 0 1,0 1-1,0-1 0,0 0 1,0 0-1,0 0 0,0 0 1,0 0-1,0 0 0,0 0 1,0 1-1,1-1 0,-1 0 1,0 0-1,0 0 0,0 0 1,0 0-1,0 1 0,0-1 1,0 0-1,0 0 0,0 0 1,0 0-1,0 0 0,0 0 1,0 1-1,0-1 0,-1 0 1,3 19 145,-4 23 198,-10 8 155,9-39-385,0 0 0,0 0 0,1 0 0,-1 18 0,4-29-114,-1 1 1,0-1-1,1 1 0,-1-1 0,0 1 1,1-1-1,-1 0 0,1 1 1,-1-1-1,1 0 0,-1 1 1,1-1-1,-1 0 0,1 1 0,-1-1 1,1 0-1,0 0 0,-1 0 1,1 1-1,-1-1 0,1 0 0,0 0 1,-1 0-1,1 0 0,-1 0 1,1 0-1,-1 0 0,1 0 1,0-1-1,-1 1 0,1 0 0,-1 0 1,1 0-1,0-1 0,25-6 345,-7-4-205,0 0-1,-1-1 0,-1-1 1,33-30-1,-28 22-196,41-28 0,-62 49 39,-1 0 1,0-1 0,1 1-1,-1 0 1,1 0 0,-1-1-1,1 1 1,-1 0-1,0 0 1,1 0 0,-1-1-1,1 1 1,-1 0-1,1 0 1,-1 0 0,1 0-1,-1 0 1,1 0 0,-1 0-1,1 0 1,-1 0-1,1 0 1,-1 0 0,1 0-1,-1 0 1,1 1 0,-1-1-1,0 0 1,1 0-1,-1 0 1,1 1 0,-1-1-1,1 1 1,4 18-77,-10 40 240,3-36-219,2-22 66,0-1 1,1 0-1,-1 1 1,0-1-1,0 1 0,1-1 1,-1 0-1,0 1 0,1-1 1,-1 0-1,1 1 1,-1-1-1,0 0 0,1 0 1,-1 1-1,1-1 0,-1 0 1,1 0-1,-1 0 1,0 0-1,1 1 0,-1-1 1,1 0-1,-1 0 0,1 0 1,-1 0-1,1 0 1,-1 0-1,1 0 0,-1 0 1,1 0-1,0-1 0,18-2 118,-3-4-70,0-1-1,0-1 1,-1 0 0,-1-2-1,0 1 1,23-24 0,15-9 21,-40 34-71,-10 6-2,1 1 0,0-1 0,0 1-1,1 0 1,-1 0 0,0 0 0,1 0 0,-1 1 0,1-1 0,-1 1 0,1 0 0,0 0 0,4-1-1,-7 45 177,-1-36-445,0 16 554,0-23-451,0 1-1,0-1 1,0 0 0,1 1-1,-1-1 1,0 1 0,0-1-1,0 1 1,0-1 0,0 0-1,1 1 1,-1-1 0,0 0-1,0 1 1,1-1 0,-1 0-1,0 1 1,0-1 0,1 0-1,-1 1 1,0-1-1,1 0 1,-1 0 0,0 0-1,1 1 1,-1-1 0,1 0-1,-1 0 1,0 0 0,1 0-1,-1 0 1,1 1 0,-1-1-1,0 0 1,1 0 0,-1 0-1,1 0 1,-1 0 0,1-1-1,-1 1 1,1 0-1,6-3-7723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8.322"/>
    </inkml:context>
    <inkml:brush xml:id="br0">
      <inkml:brushProperty name="width" value="0.025" units="cm"/>
      <inkml:brushProperty name="height" value="0.025" units="cm"/>
    </inkml:brush>
  </inkml:definitions>
  <inkml:trace contextRef="#ctx0" brushRef="#br0">207 0 14830,'0'0'9561,"12"8"-9406,-7-5-155,0 1-51,-1-1-1,1 0 0,-1 0 1,1 0-1,0-1 1,0 1-1,0-1 1,0-1-1,1 1 1,-1-1-1,1 1 1,-1-2-1,1 1 1,-1 0-1,1-1 1,-1 0-1,1-1 1,-1 1-1,10-3 1,-15 3 12,0 0 0,1 0 0,-1-1 0,1 1 0,-1 0 0,0 0 0,1 0 1,-1 0-1,1 0 0,-1 0 0,0 0 0,1 0 0,-1 0 0,1 0 0,-1 0 1,0 0-1,1 0 0,-1 0 0,1 0 0,-1 0 0,0 0 0,1 0 0,-1 1 1,1-1-1,-1 0 0,0 0 0,1 0 0,-1 1 0,0-1 0,1 0 0,-1 1 0,0-1 1,0 0-1,1 0 0,-1 1 0,0-1 0,0 1 0,1-1 0,-1 0 0,0 1 1,0 0-1,0 25-303,-16 38 768,14-57-522,-17 55 1652,-37 84 0,48-129-1226,0-1-1,0 0 1,-2-1-1,0 0 1,-1-1 0,0 0-1,-1 0 1,0-2-1,-1 1 1,-20 14-1,29-25-266,0 1 0,0-1 0,0 0-1,0 0 1,0-1 0,0 1-1,0-1 1,-1 0 0,1 0-1,0 0 1,-1-1 0,1 1 0,-1-1-1,1 0 1,-7-1 0,9 0-45,-1 1 1,1-1-1,0 0 1,-1 0-1,1 0 1,0 0-1,0-1 1,-1 1-1,1-1 1,0 1-1,1-1 1,-1 0-1,0 0 1,0 0-1,1 1 1,-1-2-1,1 1 1,-1 0-1,1 0 1,0 0-1,0-1 1,0 1-1,0 0 1,1-1-1,-1 1 1,1-1-1,-1-4 1,0-2-366,0 1 1,0-1-1,1 1 1,1-1-1,-1 1 0,1 0 1,1-1-1,-1 1 1,1 0-1,1-1 1,0 1-1,6-13 1,-2 10-1106,-1 0 1,2 1-1,0 0 1,0 0-1,0 1 1,1 0 0,21-16-1,14-6-7116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8.694"/>
    </inkml:context>
    <inkml:brush xml:id="br0">
      <inkml:brushProperty name="width" value="0.025" units="cm"/>
      <inkml:brushProperty name="height" value="0.025" units="cm"/>
    </inkml:brush>
  </inkml:definitions>
  <inkml:trace contextRef="#ctx0" brushRef="#br0">0 139 11627,'0'0'10917,"8"0"-9187,2-1-1185,14-1 502,0-1 0,0-1 0,26-8 0,-42 9-959,-1 0 0,1 0 0,0 0-1,-1-1 1,0 0 0,0 0 0,0-1 0,-1 0 0,0 0-1,0-1 1,0 0 0,0 0 0,9-13 0,-14 18-90,-1 0 0,1 0 0,0 0 0,0 0 0,-1-1 0,1 1 0,0 0 0,-1 0 0,1 0 0,-1-1 0,0 1 0,1 0 0,-1 0 0,0-1 0,0 1 0,0 0 0,0-1 0,0 1 0,0 0 0,0-1 0,0 1 0,-1-2 0,0 2-21,0 0 0,0 0 0,1 0 0,-1 1 0,0-1 0,0 0 0,0 1 0,0-1 0,0 1 0,0-1 0,0 1 0,0-1 0,0 1 0,0 0 0,0-1 0,-1 1 0,1 0 0,0 0 0,0 0 0,-1 0 0,-4 0-36,1 0 1,-1 0 0,1 1 0,0 0 0,0 0 0,-1 0 0,1 1-1,0 0 1,-8 3 0,0 4 45,0 0 0,1 1 0,-21 20 0,29-26-24,0 0-1,0 1 1,0 0-1,1 0 1,0 0-1,0 0 1,0 1-1,0-1 1,1 1-1,0 0 1,0 0 0,-1 10-1,3-15-64,-1 0 1,1 1-1,0-1 0,0 0 0,0 0 1,0 0-1,1 0 0,-1 1 1,0-1-1,0 0 0,1 0 0,-1 0 1,1 0-1,-1 0 0,1 0 0,-1 0 1,1 0-1,0 0 0,-1 0 1,1 0-1,0 0 0,0-1 0,-1 1 1,1 0-1,0 0 0,0-1 0,0 1 1,0-1-1,0 1 0,0-1 1,0 1-1,2 0 0,38 3-5664,-39-4 5307,29 0-6727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9.054"/>
    </inkml:context>
    <inkml:brush xml:id="br0">
      <inkml:brushProperty name="width" value="0.025" units="cm"/>
      <inkml:brushProperty name="height" value="0.025" units="cm"/>
    </inkml:brush>
  </inkml:definitions>
  <inkml:trace contextRef="#ctx0" brushRef="#br0">58 42 8936,'0'0'13667,"2"8"-13390,0-3-226,-1 0 0,0 0-1,0 0 1,0 0 0,-1 0 0,0 0-1,0 0 1,0 0 0,0 0-1,-1 0 1,0 0 0,0 0 0,0 0-1,-1-1 1,1 1 0,-1 0-1,0-1 1,-1 1 0,1-1 0,-1 0-1,-4 6 1,-32 46 2682,38-55-2290,30-22 753,-16 9-1072,-1 0 0,0-1 0,-1 0 0,14-22 0,-21 27-87,1 1 1,-1-1 0,0 0 0,0 0 0,-1-1 0,-1 1-1,1-1 1,-1 1 0,0-1 0,0-13 0,-2 22-76,24 25-52,-21-23 73,0 0 1,1 0-1,0 0 1,-1-1-1,1 1 1,0-1-1,0 0 1,-1 0-1,1 0 1,0 0-1,0-1 0,0 0 1,0 0-1,0 0 1,0 0-1,0 0 1,7-2-1,28-11-3739,-5-6-5776,-11 4-1289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9.445"/>
    </inkml:context>
    <inkml:brush xml:id="br0">
      <inkml:brushProperty name="width" value="0.025" units="cm"/>
      <inkml:brushProperty name="height" value="0.025" units="cm"/>
    </inkml:brush>
  </inkml:definitions>
  <inkml:trace contextRef="#ctx0" brushRef="#br0">185 16 18514,'0'0'6833,"-11"-3"-5034,4 1-1569,-2 0 76,-1-1 1,1 1-1,-1 1 1,0 0-1,-10 0 1,18 1-292,0 0 0,0 0 0,1 0-1,-1 0 1,0 1 0,0-1 0,0 0 0,1 1 0,-1-1 0,0 1 0,0 0 0,1 0 0,-1 0 0,1 0 0,-1 0 0,1 0 0,-1 0 0,1 0 0,-1 0 0,1 1 0,0-1 0,0 0 0,0 1-1,0-1 1,0 1 0,0 0 0,0-1 0,0 1 0,1 0 0,-1-1 0,1 1 0,-1 0 0,1 0 0,0 0 0,-1-1 0,1 1 0,0 3 0,0-2-56,0-1 0,1 0 0,-1 1 0,0-1 0,1 0 0,-1 1 0,1-1 0,0 0 0,-1 0 0,1 0 0,0 0 0,0 0 0,1 0 0,-1 0 0,0 0 0,1 0 0,-1 0 0,1-1 0,0 1 0,-1-1 0,1 1 1,3 1-1,3 1-170,0 0 0,1 0-1,-1-1 1,16 4 0,-18-6 157,0 1-1,0-1 0,0 1 0,0 1 1,0-1-1,-1 1 0,1 0 0,-1 0 1,1 1-1,7 6 0,-12-9 70,0 0-1,-1 1 1,1-1 0,0 0 0,-1 1-1,1-1 1,0 0 0,-1 1-1,0-1 1,1 1 0,-1-1-1,0 1 1,0-1 0,0 1-1,0-1 1,0 1 0,0 0 0,0-1-1,0 1 1,-1-1 0,1 0-1,-1 1 1,1-1 0,-1 1-1,1-1 1,-1 0 0,0 1 0,0-1-1,0 0 1,0 1 0,1-1-1,-2 0 1,1 0 0,0 0-1,0 0 1,0 0 0,-2 1-1,-6 4 317,1 1-1,-1-1 0,-17 8 0,23-12-329,-65 29 997,64-30-1191,-1 1 1,0 0-1,1-1 0,-1 0 1,0 0-1,0 0 1,0-1-1,0 1 0,0-1 1,0 0-1,0-1 0,-7-1 1,12 2-148,-1-1 0,1 1-1,0-1 1,-1 0 0,1 1 0,0-1 0,-1 1 0,1-1 0,0 0 0,0 0 0,-1 1 0,1-1 0,0 0 0,0 1 0,0-1-1,0 0 1,0 0 0,0 1 0,0-1 0,0 0 0,0 1 0,1-2 0,-1-1-1971,0-14-9508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9.773"/>
    </inkml:context>
    <inkml:brush xml:id="br0">
      <inkml:brushProperty name="width" value="0.025" units="cm"/>
      <inkml:brushProperty name="height" value="0.025" units="cm"/>
    </inkml:brush>
  </inkml:definitions>
  <inkml:trace contextRef="#ctx0" brushRef="#br0">483 1 14894,'0'0'6022,"18"49"-3300,-9-19-832,-1 6-320,-5 8-609,-3 5-161,-11 7-63,-10 4-289,-12 2-191,-5 4-161,-10 0-64,-4 3 0,-11 0-32,-4-6-385,2-5-992,2-11-2402,4-9-4549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09.105"/>
    </inkml:context>
    <inkml:brush xml:id="br0">
      <inkml:brushProperty name="width" value="0.025" units="cm"/>
      <inkml:brushProperty name="height" value="0.025" units="cm"/>
    </inkml:brush>
  </inkml:definitions>
  <inkml:trace contextRef="#ctx0" brushRef="#br0">1 311 5541,'0'0'17062,"2"10"-16774,2 9-215,1 0 0,0 0 0,2-1 0,0 0 0,1 0 0,1-1 0,1 0 0,0 0 0,1-1 0,1-1 0,15 16-1,-26-30-61,-1 0-1,1 0 0,0 0 0,0 0 0,0 0 1,0-1-1,0 1 0,-1 0 0,2-1 0,-1 1 0,0 0 1,0-1-1,0 0 0,0 1 0,0-1 0,0 1 0,0-1 1,1 0-1,-1 0 0,0 0 0,0 0 0,0 0 0,1 0 1,-1 0-1,0 0 0,0 0 0,0 0 0,1-1 0,-1 1 1,0-1-1,0 1 0,0-1 0,0 1 0,0-1 0,0 1 1,0-1-1,0 0 0,0 0 0,0 1 0,0-1 0,0 0 1,-1 0-1,1 0 0,0 0 0,-1 0 0,2-2 0,2-5 144,-1-1 0,0 1 0,0-1 0,-1 0 0,2-10 0,-3 12-39,10-64 367,-4-1 0,-3-108 0,-3 171-438,2 10-44,6 18-68,9 33 50,-12-29 51,-4-11-20,1 0 0,0-1-1,1 1 1,1-1 0,-1 0 0,14 20-1,-18-30-11,0-1-1,1 1 0,-1-1 1,0 1-1,1-1 1,-1 0-1,1 1 0,-1-1 1,1 0-1,-1 0 0,1 1 1,-1-1-1,1 0 1,-1 0-1,1 0 0,-1 1 1,1-1-1,0 0 0,-1 0 1,1 0-1,-1 0 1,1 0-1,-1 0 0,1 0 1,0 0-1,-1-1 0,1 1 1,-1 0-1,1 0 1,-1 0-1,1 0 0,-1-1 1,1 1-1,-1 0 0,1-1 1,-1 1-1,1 0 1,-1-1-1,0 1 0,1-1 1,-1 1-1,1 0 0,-1-1 1,0 1-1,0-1 1,1 1-1,-1-1 0,13-27 227,-12 26-178,14-46 366,-3-1 0,-2 0 0,7-98 0,-17 147-416,0 0-1,0 1 1,0-1 0,0 0-1,0 0 1,0 0 0,0 0-1,0 0 1,1 0 0,-1 0-1,0 0 1,0 0-1,0 0 1,0 0 0,0 0-1,0 0 1,0 0 0,0 0-1,0 0 1,0 0-1,1 1 1,-1-1 0,0 0-1,0 0 1,0 0 0,0 0-1,0 0 1,0-1 0,0 1-1,0 0 1,0 0-1,1 0 1,-1 0 0,0 0-1,0 0 1,0 0 0,0 0-1,0 0 1,0 0-1,0 0 1,0 0 0,0 0-1,0 0 1,0 0 0,1 0-1,-1 0 1,0 0-1,0-1 1,0 1 0,0 0-1,0 0 1,0 0 0,0 0-1,0 0 1,0 0 0,0 0-1,0 0 1,0 0-1,0-1 1,0 1 0,0 0-1,0 0 1,0 0 0,0 0-1,0 0 1,0 0-1,0 0 1,0-1 0,7 12-208,5 12-102,-8-12 197,18 37-45,-21-46-42,0 0-1,0 0 1,0-1-1,0 1 0,0-1 1,0 1-1,0-1 0,1 1 1,-1-1-1,0 0 1,1 1-1,-1-1 0,1 0 1,0 0-1,-1 0 1,1 0-1,0 0 0,0-1 1,-1 1-1,1 0 0,3 0 1,-4-2 20,0 1-1,0-1 1,0 0 0,1 1-1,-1-1 1,0 0 0,0 0-1,0 0 1,0 0 0,-1 1-1,1-1 1,0 0 0,0-1 0,-1 1-1,1 0 1,0 0 0,-1 0-1,1 0 1,-1 0 0,1-1-1,-1 1 1,0 0 0,0-1-1,1 1 1,-1 0 0,0-2 0,5-40-3322,-5 39 2858,1-49-4656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0.057"/>
    </inkml:context>
    <inkml:brush xml:id="br0">
      <inkml:brushProperty name="width" value="0.025" units="cm"/>
      <inkml:brushProperty name="height" value="0.025" units="cm"/>
    </inkml:brush>
  </inkml:definitions>
  <inkml:trace contextRef="#ctx0" brushRef="#br0">6 45 8232,'0'0'9758,"-2"11"-7937,0 13-1460,1 0 1,1 1 0,0-1-1,2 0 1,1 0 0,1 0-1,2-1 1,0 1-1,14 36 1,-7-28-193,2 0 0,1-1 0,1 0 0,2-1 0,1-1 0,32 36 0,-51-64-121,0 0 0,0 0 0,-1 0 0,1 0 0,0 0-1,0 0 1,0 0 0,0 0 0,0 0 0,0-1 0,0 1 0,0-1 0,1 1 0,-1 0 0,0-1 0,0 0 0,0 1-1,3-1 1,-3 0-7,-1 0 0,1-1-1,-1 1 1,1-1-1,-1 1 1,0 0 0,1-1-1,-1 1 1,1-1-1,-1 0 1,0 1 0,1-1-1,-1 1 1,0-1-1,0 1 1,1-1 0,-1 0-1,0 1 1,0-1-1,0 0 1,0 1 0,0-1-1,0 0 1,0 1-1,0-2 1,-7-52 1127,2 38-1074,-1 1 0,0 0 0,-14-26 0,-12-29-11,34 75-124,0 1 1,1-2 0,0 1-1,0 0 1,0-1 0,0 1 0,1-1-1,0 0 1,-1 0 0,2 0-1,-1-1 1,0 1 0,1-1-1,-1 0 1,1-1 0,0 1-1,0-1 1,6 2 0,-8-2 44,1-1 1,-1 0 0,0 0 0,1-1-1,-1 1 1,1-1 0,0 1-1,-1-1 1,1 0 0,-1 0-1,1-1 1,0 1 0,-1-1-1,1 0 1,-1 0 0,0 0-1,1 0 1,-1-1 0,0 1 0,0-1-1,1 0 1,-1 0 0,-1 0-1,1 0 1,0 0 0,0-1-1,-1 1 1,4-6 0,-1 0 54,-1 0 1,1 0 0,-2 0 0,1-1-1,-1 1 1,-1-1 0,0 0 0,0 0-1,0 0 1,-1 0 0,-1 0-1,0 0 1,0 0 0,0 0 0,-3-10-1,-3 43-390,5-15 291,0 4 3,1 0 1,0 0-1,1 0 1,3 19 0,-4-31 33,0 1 0,0-1 0,1 1 1,-1-1-1,0 1 0,1-1 0,-1 0 1,1 1-1,0-1 0,-1 0 0,1 1 1,0-1-1,0 0 0,0 0 0,0 0 1,0 0-1,0 0 0,0 0 0,0 0 1,0 0-1,0 0 0,1 0 0,-1 0 1,0-1-1,1 1 0,-1-1 0,0 1 1,1-1-1,-1 1 0,1-1 0,-1 0 1,1 0-1,-1 1 0,1-1 0,-1 0 1,1-1-1,-1 1 0,1 0 0,-1 0 1,1 0-1,-1-1 0,0 1 0,1-1 1,-1 1-1,0-1 0,1 0 0,-1 0 1,0 1-1,0-1 0,2-1 0,1-1 13,0 0-1,0-1 1,-1 1-1,1-1 1,-1 1-1,1-1 0,-1 0 1,-1 0-1,1-1 1,-1 1-1,1 0 1,-1-1-1,0 0 1,-1 1-1,3-8 0,-2 4 27,0 0-1,-1 0 0,0-1 0,0 1 0,-1 0 0,0 0 0,0 0 0,-1 0 0,-2-10 0,2 15-13,-1-1 0,0 1 0,0 0 0,0-1 0,0 1 0,-1 0-1,1 0 1,-1 0 0,0 1 0,-3-4 0,5 5-23,-1 0 0,1 0 0,0-1 0,0 1 0,-1 0 0,1 1 0,-1-1 0,1 0 0,-1 0 0,1 1 0,-1-1 0,1 0 0,-1 1 0,1 0 0,-1-1 0,0 1 0,1 0 0,-1 0 0,0 0 0,1 0 0,-1 0 0,0 0 0,1 0 0,-1 1 0,0-1 0,-2 2 0,4-2-6,-1 0 0,1 0 0,0 0 0,-1 1 0,1-1 0,0 0 0,-1 1 0,1-1 0,0 0 0,-1 1 0,1-1 0,0 0 0,-1 1 0,1-1 0,0 1 0,0-1 0,0 0 0,-1 1 0,1-1 0,0 1 0,0-1 0,0 1 0,0-1 0,0 1 0,0-1 0,0 0 0,0 1 0,0-1 0,0 1 0,0-1 0,0 1 0,0-1 0,0 1 0,0-1 0,0 1 0,1-1 0,-1 0 1,0 1-1,0-1 0,1 1 0,-1-1 0,0 0 0,0 1 0,1-1 0,-1 0 0,0 1 0,1-1 0,-1 0 0,1 0 0,-1 1 0,0-1 0,1 0 0,-1 0 0,1 1 0,-1-1 0,0 0 0,1 0 0,-1 0 0,1 0 0,-1 0 0,1 0 0,30 8-78,-24-8 84,0-1 0,0 0 0,0-1 0,0 1 0,0-1 0,0-1 0,0 1 1,-1-1-1,1 0 0,-1-1 0,0 0 0,0 0 0,0 0 0,-1 0 0,1-1 0,-1 0 0,0 0 0,-1 0 0,7-9 1,-5 5-368,0 1 1,0-2-1,-1 1 1,0-1 0,-1 1-1,0-1 1,0-1 0,-1 1-1,0 0 1,-1-1 0,0 1-1,0-15 1,-2 24 403,-1 0 1,1 0-1,-1 0 0,1 0 1,-1 1-1,1-1 0,-1 0 1,0 1-1,1-1 0,-1 0 1,0 1-1,0-1 0,0 1 1,1-1-1,-1 1 0,0-1 0,0 1 1,0 0-1,0-1 0,0 1 1,0 0-1,0 0 0,0 0 1,0 0-1,1 0 0,-1 0 1,0 0-1,0 0 0,0 0 1,0 0-1,0 0 0,0 0 1,-2 1-1,2-1 7,-1 0 0,1 1 0,-1-1 0,1 0 0,0 0 0,-1 1 1,1-1-1,-1 1 0,1-1 0,0 1 0,-1 0 0,1-1 0,0 1 0,-1 0 0,1 0 0,0 0 0,0 0 0,0 0 0,0 0 0,0 0 1,0 0-1,0 1 0,-1 1 0,0 10-76,0-1 0,1 1 0,0-1 0,1 1 0,1 0 0,2 14 0,-3-24 42,1 0-1,-1 0 1,1-1-1,0 1 1,0 0-1,0-1 0,1 1 1,-1-1-1,0 1 1,1-1-1,0 0 1,-1 1-1,1-1 1,0 0-1,0 0 0,0 0 1,1-1-1,-1 1 1,0 0-1,1-1 1,-1 1-1,1-1 0,-1 0 1,1 0-1,0 0 1,0 0-1,-1-1 1,1 1-1,0-1 1,0 1-1,0-1 0,4 0 1,-2 0-118,0-1 1,-1 1-1,1-1 0,-1 0 1,1 0-1,-1 0 1,0-1-1,1 1 0,-1-1 1,0 0-1,0 0 0,0-1 1,0 1-1,-1-1 1,1 0-1,-1 0 0,1 0 1,3-6-1,19-31-3579,-10-5-3388,-10 17 2100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0.401"/>
    </inkml:context>
    <inkml:brush xml:id="br0">
      <inkml:brushProperty name="width" value="0.025" units="cm"/>
      <inkml:brushProperty name="height" value="0.025" units="cm"/>
    </inkml:brush>
  </inkml:definitions>
  <inkml:trace contextRef="#ctx0" brushRef="#br0">85 1 8296,'0'0'10618,"-8"7"-9401,-2 3-869,1-1 0,0 1 0,1 1 0,-8 12 0,13-18-270,0 0-1,0 0 1,0 0 0,1 0-1,0 1 1,0-1-1,0 1 1,0 0 0,1 0-1,0-1 1,1 1-1,-1 0 1,1 0 0,1 7-1,-1-13-77,0 1-1,1-1 1,-1 0 0,0 0 0,0 1-1,1-1 1,-1 0 0,1 0-1,-1 1 1,0-1 0,1 0-1,-1 0 1,0 0 0,1 0-1,-1 0 1,1 1 0,-1-1-1,0 0 1,1 0 0,-1 0-1,1 0 1,-1 0 0,1 0-1,-1 0 1,0 0 0,1-1 0,-1 1-1,1 0 1,-1 0 0,0 0-1,1 0 1,-1-1 0,1 1-1,-1 0 1,15-7 107,-5 0-74,-1 0 1,-1-1-1,16-18 0,-20 20-102,0 1-1,1-1 0,0 1 0,0 0 1,0 0-1,1 0 0,0 1 0,0 0 1,0 0-1,0 1 0,0-1 1,1 1-1,0 1 0,8-3 0,-14 5 75,0 0-1,0 0 0,0 0 0,-1 0 0,1 0 1,0 1-1,0-1 0,0 0 0,0 1 1,0-1-1,0 0 0,-1 1 0,1-1 1,0 1-1,0 0 0,0-1 0,-1 1 0,1 0 1,0-1-1,-1 1 0,1 0 0,-1-1 1,1 1-1,-1 0 0,1 0 0,-1 0 0,0 0 1,1 0-1,-1-1 0,0 1 0,0 0 1,1 0-1,-1 0 0,0 0 0,0 2 0,1 42 913,-2-32-598,1 0 0,-1 0-1,-1-1 0,0 1 0,0 0 0,-1-1 0,-1 0 1,0 1-1,-1-2 0,-11 22 0,16-33-368,0 1 0,-1 0 0,1-1 0,0 1 0,-1-1 0,1 1 0,0-1 0,-1 1 0,1-1 0,0 0 0,-1 1 0,1-1 0,-1 1 0,1-1 0,-1 0 0,1 1 0,-1-1 0,1 0 0,-1 0 0,1 1 0,-1-1 0,1 0 0,-1 0 0,0 0 0,1 0 0,-1 0 0,1 0 0,-1 1 0,1-1 0,-1-1 0,0 1 0,1 0 0,-2 0 0,-10-18-2775,-1-33-4032,13 50 6649,-5-39-6534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0.776"/>
    </inkml:context>
    <inkml:brush xml:id="br0">
      <inkml:brushProperty name="width" value="0.025" units="cm"/>
      <inkml:brushProperty name="height" value="0.025" units="cm"/>
    </inkml:brush>
  </inkml:definitions>
  <inkml:trace contextRef="#ctx0" brushRef="#br0">63 1 15567,'0'0'2349,"-5"13"-572,1-1-1520,0 1 0,0 0 0,1 0 0,1 0 0,0 1 0,1-1 0,0 0 0,1 1-1,1-1 1,0 1 0,1-1 0,0 0 0,1 0 0,0 0 0,10 22 0,-3-17-250,1 0 0,0-1-1,2 0 1,0-1 0,0 0 0,2-1 0,0-1 0,1 0 0,0-1-1,1-1 1,0 0 0,1-2 0,29 14 0,-46-24-146,-36-22 630,-8-4-172,-1 2 0,-1 2 0,-76-26 0,120 48-309,1 0 0,0 0 0,0 0 0,0 0 0,-1 0 0,1 0 0,0 0 0,0 0 0,-1 0 0,1 0 0,0-1 0,0 1 0,0 0 0,-1 0 0,1 0 0,0 0 0,0 0 0,0 0 0,-1-1 0,1 1 0,0 0 0,0 0 0,0 0 0,0 0 0,-1-1 0,1 1 0,0 0-1,0 0 1,0 0 0,0-1 0,0 1 0,0 0 0,0 0 0,0-1 0,0 1 0,0 0 0,0 0 0,0 0 0,0-1 0,0 1 0,0 0 0,0 0 0,0-1 0,0 1 0,0 0 0,0-1 0,14-7 90,37-8-325,-28 9 266,44-24-1650,-55 24 228,-1-1 0,0 0 0,14-14 0,10-17-5388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2.159"/>
    </inkml:context>
    <inkml:brush xml:id="br0">
      <inkml:brushProperty name="width" value="0.025" units="cm"/>
      <inkml:brushProperty name="height" value="0.025" units="cm"/>
    </inkml:brush>
  </inkml:definitions>
  <inkml:trace contextRef="#ctx0" brushRef="#br0">1 800 6438,'0'0'13506,"7"12"-12203,-1-3-1079,48 73 1097,-46-71-1224,0-1 1,1 0-1,0 0 1,1-1-1,21 17 1,-31-26-39,0 0 0,0 1 0,1-1 0,-1 0 0,0 0 0,1 1 0,-1-1 0,0 0 0,1 0 0,-1 1 0,0-1 0,1 0 0,-1 0 0,1 0 0,-1 0 0,0 0 0,1 0 0,-1 0 0,1 1 0,-1-1 0,0 0 0,1 0 0,-1-1 0,1 1 0,-1 0 0,0 0 0,1 0 0,-1 0 0,1 0 0,-1 0 0,0 0 0,1-1 0,-1 1 0,0 0 0,1-1 0,-1-15 1239,-16-21-167,3 15-1047,-2 1 0,0 1-1,-1 0 1,-2 2 0,-29-27-1,54 47-255,-1-2-1,1 1 0,-1-1 1,0 0-1,12-1 1,-3 1-159,-6-1 71,0-1 1,-1 0-1,1 0 1,0 0-1,-1-1 1,1 0 0,-1-1-1,0 0 1,0 0-1,-1-1 1,1 0-1,-1 0 1,8-8 0,13-12-2356,41-47 0,-55 57 1358,28-35-3267,-39 47 4562,-1-1 0,1 1-1,-1-1 1,0 0 0,0 0 0,-1 0-1,1-1 1,-1 1 0,0 0 0,0 0-1,0-8 1,-6 12 4719,-15 11-2932,14-5-1632,0 1-1,0 0 1,1 1-1,0 0 1,1-1-1,0 1 1,0 1-1,0-1 1,1 1-1,1-1 1,-1 1-1,1 0 1,1 0-1,0 0 1,0 0-1,0 11 1,1-19-195,0 0 1,0 0-1,0-1 0,0 1 1,0 0-1,0 0 1,0 0-1,0 0 1,0-1-1,0 1 0,1 0 1,-1 0-1,0 0 1,0-1-1,1 1 0,-1 0 1,1 0-1,-1-1 1,1 1-1,-1 0 0,1-1 1,-1 1-1,1-1 1,-1 1-1,1 0 1,0-1-1,-1 1 0,1-1 1,0 0-1,-1 1 1,1-1-1,0 0 0,0 1 1,0-1-1,-1 0 1,1 0-1,0 1 1,0-1-1,0 0 0,-1 0 1,1 0-1,0 0 1,0 0-1,0 0 0,0-1 1,-1 1-1,1 0 1,0 0-1,0 0 0,-1-1 1,1 1-1,1-1 1,3-1 26,-1 0 0,-1 0 1,1 0-1,0-1 1,0 1-1,-1-1 0,1 0 1,5-6-1,0-4 26,-1-1 0,-1 0 0,0-1-1,-1 1 1,0-1 0,-1-1 0,-1 1 0,0-1 0,2-22 0,1-2-149,-6 47-508,12 55 361,-13-59 251,1-1 0,-1 0 0,1 1 0,0-1 0,-1 0 0,1 1 1,0-1-1,0 0 0,1 0 0,-1 0 0,0 0 0,1 0 0,-1 0 0,1 0 0,0-1 1,-1 1-1,1-1 0,0 1 0,0-1 0,0 1 0,0-1 0,0 0 0,3 1 0,-3-2 44,0-1 0,0 1 0,0-1 1,0 0-1,0 1 0,-1-1 0,1 0 0,0 0 0,-1 0 0,1-1 0,0 1 0,-1 0 0,0-1 0,1 1 0,-1-1 0,0 1 0,1-1 0,-1 1 0,0-1 0,0 0 0,0 0 0,-1 1 0,1-1 0,0 0 0,-1 0 1,1-2-1,14-54 1449,-10 22-1291,-2 1 0,-2-1 1,-1 1-1,-2-1 0,-1 1 0,-2-1 0,-1 1 1,-2 1-1,-21-58 0,27 84-229,-1 0 1,0 0-1,-1 1 1,0-1-1,0 1 0,-7-10 1,11 17 14,0 0-1,0 0 1,0 0 0,0 0 0,0 0-1,0-1 1,-1 1 0,1 0-1,0 0 1,0 0 0,0 0 0,0 0-1,0 0 1,0 0 0,0 0-1,-1 0 1,1-1 0,0 1 0,0 0-1,0 0 1,0 0 0,0 0 0,-1 0-1,1 0 1,0 0 0,0 0-1,0 0 1,0 0 0,-1 0 0,1 0-1,0 0 1,0 0 0,0 0 0,0 0-1,0 0 1,-1 0 0,1 1-1,0-1 1,0 0 0,0 0 0,0 0-1,0 0 1,0 0 0,-1 0 0,1 0-1,0 0 1,0 0 0,0 1-1,0-1 1,0 0 0,-3 12-142,2 18 91,1-27 48,0 23-18,2-1-1,1 1 1,1 0 0,1-1-1,14 39 1,-14-49 21,1 1 1,1-2 0,0 1-1,1-1 1,0 0-1,2 0 1,-1-1-1,1-1 1,1 0-1,13 12 1,-22-22 11,0 0 0,0 0 0,0-1 1,1 1-1,-1-1 0,0 1 0,1-1 0,0 0 0,-1 0 1,1 0-1,-1 0 0,1 0 0,0-1 0,0 1 0,-1-1 1,6 1-1,-7-2 6,0 1 0,0 0 0,0 0 1,-1-1-1,1 1 0,0 0 0,-1-1 1,1 1-1,0-1 0,-1 1 0,1-1 1,-1 1-1,1-1 0,0 1 0,-1-1 0,1 0 1,-1 1-1,0-1 0,1 0 0,-1 1 1,1-3-1,0-26 292,-3 20-241,-1 0 0,0 0 0,-1 0 0,0 1 0,0 0 0,-1 0 0,0 0 0,-7-9-1,0 1 34,39 15-796,-16 2 705,1-1-1,-1 0 0,0 0 0,0-1 0,0 0 0,0-1 0,0 0 0,0-1 0,0 0 0,18-9 0,-22 9 10,-1-1 0,1-1 0,-1 1 0,0-1-1,-1 0 1,1 0 0,-1-1 0,0 1 0,-1-1 0,1 0-1,-1-1 1,0 1 0,-1-1 0,1 0 0,-1 1-1,-1-2 1,3-7 0,-3 11 10,-1-1 0,-1 1-1,1 0 1,0 0 0,-1 0 0,0 0 0,0 0-1,0-1 1,0 1 0,-1 0 0,-1-6-1,2 9-14,-1 0-1,1 1 0,-1-1 1,1 0-1,0 0 0,-1 0 1,0 1-1,1-1 0,-1 0 0,1 0 1,-1 1-1,0-1 0,1 1 1,-1-1-1,0 1 0,0-1 1,0 1-1,1-1 0,-1 1 0,0-1 1,-1 1-1,0 0-10,0 0 0,0 0 0,0 0 0,0 0 0,0 0 0,0 0 0,0 1 0,0-1 0,1 1 0,-1 0 0,0-1 0,0 1 0,0 0 0,-2 1 0,0 2-17,-1 0-1,0 0 1,1 0 0,0 0 0,0 1-1,0 0 1,0 0 0,1 0 0,0 0-1,0 0 1,0 1 0,1-1 0,-1 1-1,0 6 1,0-4 4,1 0-1,0 0 1,0 0-1,1 1 1,0-1-1,1 0 1,0 1 0,0-1-1,2 16 1,0-21 3,-1-1 1,0 1-1,1 0 1,-1-1-1,1 1 1,0-1 0,-1 1-1,1-1 1,1 0-1,-1 0 1,0 0-1,0 0 1,1 0-1,-1 0 1,1-1 0,0 1-1,-1-1 1,1 0-1,0 0 1,0 0-1,0 0 1,0 0-1,-1 0 1,1-1-1,0 0 1,1 1 0,-1-1-1,0 0 1,5-1-1,1 1-281,0-1-1,-1 0 1,1 0 0,0-1-1,0 0 1,-1 0-1,1-1 1,15-8 0,13-15-3364,-2-8-1933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7.800"/>
    </inkml:context>
    <inkml:brush xml:id="br0">
      <inkml:brushProperty name="width" value="0.025" units="cm"/>
      <inkml:brushProperty name="height" value="0.025" units="cm"/>
    </inkml:brush>
  </inkml:definitions>
  <inkml:trace contextRef="#ctx0" brushRef="#br0">1 96 11563,'0'0'13586,"3"9"-13362,1 4-182,0 2 8,1-1 0,12 26 1,-16-39-36,0 0 0,0 0 1,-1 0-1,1 0 1,0-1-1,0 1 0,0 0 1,0 0-1,0-1 1,0 1-1,0-1 1,0 1-1,0-1 0,0 1 1,1-1-1,-1 0 1,0 1-1,0-1 0,0 0 1,0 0-1,1 0 1,-1 0-1,0 0 1,0 0-1,0 0 0,1 0 1,-1 0-1,0-1 1,0 1-1,0 0 1,0-1-1,0 1 0,0-1 1,0 0-1,0 1 1,0-1-1,0 0 0,1 0 1,38-33 1184,-37 32-1133,30-34 466,-23 24-458,0 0 0,2 0 0,-1 1 0,18-12-1,-28 23-73,-1-1-1,1 1 1,0-1-1,-1 1 0,1 0 1,0-1-1,-1 1 0,1 0 1,0-1-1,0 1 0,-1 0 1,1 0-1,0 0 0,0 0 1,0 0-1,-1 0 0,1 0 1,0 0-1,0 0 0,-1 0 1,1 0-1,0 0 0,0 1 1,-1-1-1,1 0 1,0 1-1,0-1 0,-1 0 1,1 1-1,0-1 0,-1 1 1,1-1-1,-1 1 0,1-1 1,-1 1-1,1-1 0,-1 1 1,1 0-1,-1-1 0,1 1 1,-1 0-1,0-1 0,1 1 1,-1 0-1,0 0 0,0-1 1,0 1-1,1 1 0,7 51 40,-4-25-27,-4-27-10,0-1-1,1 1 1,-1-1-1,0 1 1,0-1 0,1 1-1,-1-1 1,0 1 0,0-1-1,1 1 1,-1-1-1,0 0 1,1 1 0,-1-1-1,1 1 1,-1-1 0,1 0-1,-1 1 1,1-1 0,-1 0-1,1 0 1,-1 1-1,1-1 1,-1 0 0,1 0-1,-1 0 1,1 0 0,-1 1-1,1-1 1,1 0-1,17-9 193,16-23 236,-34 31-412,25-31 177,-21 24-195,1 0 1,0 0-1,0 1 1,0 0 0,1 0-1,0 1 1,0 0 0,1 0-1,0 0 1,10-4-1,-18 10-10,1 0 0,-1 0-1,0-1 1,1 1 0,-1 0-1,1 0 1,-1 0 0,1 1-1,-1-1 1,1 0 0,-1 0-1,1 0 1,-1 0 0,1 0-1,-1 1 1,1-1 0,-1 0-1,1 0 1,-1 0-1,0 1 1,1-1 0,-1 0-1,1 1 1,-1-1 0,0 1-1,1-1 1,-1 0 0,0 1-1,0-1 1,1 1 0,-1-1-1,0 0 1,0 1 0,0-1-1,1 1 1,-1-1 0,0 2-1,5 27-58,2 4-2971,-6-32 2815,-1-1 1,0 1-1,1-1 0,-1 0 1,1 1-1,0-1 0,-1 0 1,1 1-1,-1-1 0,1 0 1,-1 1-1,1-1 0,0 0 1,-1 0-1,1 0 0,0 0 0,-1 0 1,1 0-1,-1 0 0,1 0 1,0 0-1,-1 0 0,1 0 1,0 0-1,-1 0 0,1 0 1,-1-1-1,1 1 0,0 0 1,-1 0-1,1-1 0,-1 1 1,1 0-1,-1-1 0,1 1 1,-1-1-1,1 1 0,-1-1 0,1 1 1,-1-1-1,0 1 0,1-1 1,-1 1-1,0-1 0,1 0 1,8-12-4662,0-3-1505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2.932"/>
    </inkml:context>
    <inkml:brush xml:id="br0">
      <inkml:brushProperty name="width" value="0.025" units="cm"/>
      <inkml:brushProperty name="height" value="0.025" units="cm"/>
    </inkml:brush>
  </inkml:definitions>
  <inkml:trace contextRef="#ctx0" brushRef="#br0">48 469 11115,'1'-9'911,"3"-46"3371,-3 53-4106,-1 0 0,0 0 0,0 0 0,0 1 0,-1-1 0,1 0 0,0 0 0,-1 0 0,1 0 0,-1 1 0,1-1 0,-1 0 0,0 1 0,0-1 0,0 0 0,0 1 0,0-1 0,0 1 0,0-1 0,-1 1 0,1 0 0,0 0-1,-3-2 1,3 3-144,0 0 0,0 0 0,0 0 0,0 0 0,0 0 0,0 0 0,0 0 0,0 0 0,0 0 0,0 1 0,0-1 0,0 0-1,0 1 1,0-1 0,1 1 0,-1-1 0,0 1 0,0-1 0,0 1 0,0 0 0,1-1 0,-1 1 0,0 0 0,1 0 0,-1-1-1,1 1 1,-1 0 0,1 0 0,-1 0 0,1 0 0,-1 0 0,1 0 0,0 0 0,-1 0 0,1 0 0,0 0 0,0 0 0,0 0-1,0 0 1,0 1 0,-6 47-10,6-47 14,-1 12 0,1 1 0,0 0 0,2 0 0,5 28 0,-7-41-33,0 1-1,1-1 1,0 1-1,-1-1 1,1 1 0,0-1-1,0 1 1,0-1-1,1 0 1,-1 0-1,1 0 1,-1 1 0,1-1-1,-1-1 1,1 1-1,0 0 1,0 0-1,0-1 1,0 1-1,0-1 1,1 1 0,-1-1-1,0 0 1,1 0-1,-1 0 1,0 0-1,1-1 1,-1 1 0,1-1-1,0 1 1,-1-1-1,1 0 1,-1 0-1,1 0 1,-1 0 0,1 0-1,2-2 1,0 1 97,-1-2 0,0 1 1,0 0-1,1-1 1,-2 0-1,1 0 0,0 0 1,-1 0-1,1-1 1,-1 1-1,0-1 0,0 0 1,0 0-1,-1 0 1,0 0-1,1-1 1,2-7-1,5-14 797,13-44 1,-22 68-876,8-31 260,-2-1 0,0 0 0,-3 0-1,0-1 1,-3 1 0,-1-1 0,-1 1-1,-7-41 1,-6 29-146,13 44-130,0-1 0,0 1 0,0-1 0,0 1-1,-1 0 1,1 0 0,-1 0 0,1 0 0,-1 0 0,0 0-1,0 0 1,0 0 0,0 1 0,0-1 0,-3-1 0,4 3-16,0 0 1,1 0-1,-1 0 0,0 1 1,0-1-1,1 0 1,-1 0-1,0 0 1,1 1-1,-1-1 1,0 0-1,1 1 1,-1-1-1,1 0 0,-1 1 1,1-1-1,-1 1 1,0-1-1,1 1 1,0-1-1,-1 1 1,1 0-1,-1-1 0,1 1 1,0-1-1,-1 1 1,1 0-1,0-1 1,0 1-1,-1 0 1,1 0-1,0-1 0,0 1 1,0 0-1,0-1 1,0 1-1,0 0 1,0 0-1,0-1 1,0 2-1,-2 39-265,2-36 269,0 7-24,-1 35-27,7 66 0,-5-101 59,1 1 1,1 0-1,0-1 1,0 0-1,2 0 1,-1 0-1,1 0 0,1-1 1,0 0-1,11 15 1,-16-24 1,0-1 0,0 1 1,1 0-1,-1 0 1,1-1-1,-1 1 0,1-1 1,-1 0-1,1 1 1,0-1-1,0 0 1,0 0-1,0 0 0,0 0 1,0 0-1,0-1 1,0 1-1,0 0 0,0-1 1,0 0-1,1 1 1,-1-1-1,0 0 0,0 0 1,0 0-1,1-1 1,-1 1-1,0 0 1,0-1-1,0 0 0,0 1 1,0-1-1,0 0 1,0 0-1,0 0 0,0 0 1,0 0-1,0-1 1,-1 1-1,4-3 0,1-2 32,-1 0 0,1 0 0,-1-1 0,-1 1 0,1-1-1,-1 0 1,0 0 0,-1-1 0,5-12 0,-2-10-302,-2 0 1,1-49 0,-5 79 180,0 25-200,1 48 243,-1-69-29,1 1-1,0 0 0,0 0 0,0-1 0,1 1 1,-1-1-1,1 1 0,0-1 0,0 0 0,1 0 1,-1 0-1,5 5 0,-6-8-3,0 0-1,0 0 1,-1 0 0,1 0 0,1 0-1,-1 0 1,0 0 0,0-1-1,0 1 1,0 0 0,0-1-1,1 1 1,-1-1 0,0 0-1,0 1 1,1-1 0,-1 0-1,0 0 1,1 1 0,-1-1 0,0 0-1,1 0 1,-1-1 0,0 1-1,1 0 1,-1 0 0,0-1-1,1 1 1,-1-1 0,0 1-1,0-1 1,0 1 0,1-1 0,-1 0-1,0 1 1,0-1 0,0 0-1,0 0 1,0 0 0,0 0-1,0 0 1,-1 0 0,1 0-1,0 0 1,0 0 0,-1-1 0,1 1-1,0-2 1,4-6-1296,0-1 1,-1 1-1,0-1 0,5-18 1,-2-13-6606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4.236"/>
    </inkml:context>
    <inkml:brush xml:id="br0">
      <inkml:brushProperty name="width" value="0.025" units="cm"/>
      <inkml:brushProperty name="height" value="0.025" units="cm"/>
    </inkml:brush>
  </inkml:definitions>
  <inkml:trace contextRef="#ctx0" brushRef="#br0">21 384 16335,'0'0'4559,"-4"12"-3571,0-1-833,1 0 1,0 0-1,1 0 0,0 0 1,0 0-1,2 0 0,-1 0 0,1 0 1,1 1-1,3 19 0,5-3 0,0 0 1,2-1-1,1 0 0,2-1 0,21 33 0,92 114-472,-122-170-953,-7-12 1106,-8-14 370,-32-44-287,18 31-426,-28-58-1,47 84 453,1 1 0,0-2 0,1 1 0,0 0 0,0-1 0,1 1 0,1-1 0,0 1 0,0-1 0,1 0 0,1-13 0,2 14 53,0 0 1,1 0-1,0 1 0,0-1 1,1 1-1,0 0 0,1 0 1,0 0-1,8-8 0,-6 7 33,-1 1 0,0-1-1,-1-1 1,0 1-1,-1-1 1,8-21 0,-11 24 45,1 1 76,-2 1-1,1 0 1,-1-1 0,0 1-1,0-1 1,0 0 0,-1 1-1,-1-13 1,0 19-144,1 1 0,0-1 0,0 0 1,0 0-1,0 0 0,0 1 0,0-1 0,-1 0 0,1 0 1,0 0-1,0 0 0,0 1 0,0-1 0,-1 0 1,1 0-1,0 0 0,0 0 0,-1 0 0,1 0 0,0 0 1,0 0-1,0 0 0,-1 0 0,1 1 0,0-1 0,0 0 1,-1 0-1,1 0 0,0 0 0,0-1 0,0 1 0,-1 0 1,1 0-1,0 0 0,0 0 0,-1 0 0,1 0 0,0 0 1,0 0-1,0 0 0,-1-1 0,1 1 0,0 0 0,0 0 1,0 0-1,0 0 0,-1-1 0,1 1 0,0 0 0,0 0 1,0 0-1,0-1 0,0 1 0,0 0 0,-1-1 0,-4 23-43,7 7 189,0 0 0,2 0 0,1 0 0,1-1 0,15 41 0,4-4 203,37 70 1,-58-128-349,18 35 55,-21-40-58,0 0 0,0-1-1,0 1 1,0 0 0,1-1-1,-1 1 1,0-1 0,1 1 0,-1-1-1,1 0 1,-1 0 0,1 1-1,0-1 1,-1 0 0,1 0-1,0-1 1,2 2 0,-5-40 757,-8 16-785,0 0 0,-2 0 0,0 1 0,-2 1 0,0 0 1,-1 0-1,-25-25 0,5 2-107,37 45 93,0 0-1,-1 1 1,2-2 0,-1 1-1,0 0 1,0-1 0,0 1-1,1-1 1,-1 0 0,1 0-1,-1 0 1,1-1 0,3 1-1,50 2-463,-53-4 521,-1 0 0,0-1 1,0 1-1,0 0 0,0-1 1,0 0-1,0 0 0,0 0 1,0 0-1,-1 0 0,1-1 0,-1 1 1,1-1-1,-1 1 0,0-1 1,0 0-1,0 0 0,-1 0 0,1 0 1,-1 0-1,2-5 0,-1 4 4,-1 1-1,1 0 0,-1-1 0,0 1 0,0-1 1,-1 1-1,1-1 0,-1 0 0,0 1 0,0-1 1,0 0-1,0 1 0,0-1 0,-1 1 1,0-1-1,0 1 0,0-1 0,0 1 0,0-1 1,-3-3-1,4 7-31,0-1 1,0 1-1,-1-1 1,1 1-1,0-1 0,0 1 1,-1 0-1,1-1 1,0 1-1,-1-1 0,1 1 1,0 0-1,-1-1 1,1 1-1,-1 0 1,1 0-1,0-1 0,-1 1 1,1 0-1,-1 0 1,1 0-1,-1-1 1,1 1-1,-1 0 0,1 0 1,-1 0-1,1 0 1,-1 0-1,1 0 1,-1 0-1,1 0 0,-1 0 1,1 0-1,-1 0 1,1 1-1,-1-1 1,0 0-1,-7 19-155,3 27 72,4-39 80,1 1 0,1-1 1,-1 0-1,1 0 0,0 0 0,1 0 0,0 0 0,4 10 1,-5-15 6,0 0 1,0-1 0,1 1 0,-1-1 0,0 1 0,1-1 0,0 1 0,-1-1 0,1 0-1,0 1 1,0-1 0,-1 0 0,1 0 0,0-1 0,0 1 0,0 0 0,0-1 0,0 1-1,1-1 1,-1 1 0,0-1 0,0 0 0,0 0 0,0 0 0,0 0 0,0-1 0,1 1-1,-1 0 1,0-1 0,0 1 0,0-1 0,0 0 0,2-1 0,8-4 25,-1-1 1,0 0-1,0 0 1,-1-1-1,0-1 1,0 1-1,-1-2 1,0 1-1,9-14 1,-15 20 97,-1-1 1,0 1 0,0-1 0,0 1-1,0-1 1,0 0 0,-1 1-1,0-1 1,0 0 0,0 0-1,0 0 1,0 0 0,-1 0 0,0-5-1,0 7-85,0-1 0,0 1 1,-1 0-1,1 0 0,-1-1 0,1 1 0,-1 0 0,0 0 1,0 0-1,0 0 0,0 0 0,0 0 0,-1 0 0,1 0 0,-1 0 1,1 0-1,-1 1 0,1-1 0,-1 1 0,0-1 0,0 1 0,0 0 1,0-1-1,0 1 0,-3-1 0,9 3-89,0 0 0,1-1 0,-1 1 0,0-1 0,1 0 0,-1 0 0,0-1 0,1 1 0,-1-1 0,0 0 0,1 0 0,-1 0 0,0-1 0,0 1 0,0-1 0,0 0 0,0 0 0,-1-1 0,1 1 0,-1-1 0,1 0 0,-1 0 0,6-6 0,-4 4 2,0-1 0,0 1 0,0-1-1,-1 0 1,0 0 0,0-1 0,0 1 0,-1-1 0,0 0 0,0 0-1,-1 0 1,0 0 0,0-1 0,1-7 0,-3 8-26,-1-31-214,1 37 283,0 0 0,0 0 1,0 1-1,0-1 1,0 0-1,0 0 1,0 1-1,-1-1 1,1 0-1,0 1 0,-1-1 1,1 0-1,0 1 1,-1-1-1,1 0 1,-1 1-1,1-1 1,-1 1-1,1-1 0,-1 1 1,0-1-1,1 1 1,-1-1-1,0 1 1,1 0-1,-1-1 1,0 1-1,1 0 0,-1 0 1,0-1-1,1 1 1,-1 0-1,0 0 1,0 0-1,1 0 1,-1 0-1,0 0 0,0 0 1,1 0-1,-3 1 1,2-1 5,1 1 0,-1 0 0,0 0 0,0 0 0,0 0 0,1 0 0,-1 0 0,0 0 0,1 1 0,-1-1 0,1 0 0,-1 0 0,1 0 0,0 1 0,0-1 0,-1 0 0,1 0 0,0 1 0,0-1 0,0 1 0,-1 32 57,1-31-42,0 2-11,1 0 0,-1-1-1,1 1 1,0 0 0,0-1-1,1 1 1,0-1 0,-1 1-1,1-1 1,1 0-1,-1 1 1,1-1 0,3 4-1,-5-7 5,0 1 1,0-1-1,1 0 0,-1 0 0,0 0 1,1 0-1,-1 0 0,1 0 0,-1 0 0,1 0 1,-1 0-1,1-1 0,0 1 0,-1-1 1,1 1-1,0-1 0,-1 0 0,1 0 0,0 1 1,-1-1-1,1 0 0,0-1 0,0 1 0,-1 0 1,1 0-1,0-1 0,-1 1 0,1-1 1,0 1-1,-1-1 0,1 0 0,-1 0 0,1 0 1,-1 0-1,1 0 0,-1 0 0,0 0 0,0 0 1,1 0-1,0-2 0,5-5 25,-1 1 0,0-1 0,0 0 0,-1-1 0,0 0-1,0 0 1,4-12 0,8-14-96,-17 34 43,0 0 1,0 1-1,0-1 1,1 0 0,-1 1-1,0-1 1,1 1-1,-1-1 1,0 0-1,1 1 1,-1-1 0,1 1-1,-1-1 1,1 1-1,-1-1 1,1 1 0,-1 0-1,1-1 1,0 1-1,-1-1 1,1 1 0,0 0-1,-1 0 1,1-1-1,0 1 1,-1 0 0,1 0-1,0 0 1,-1 0-1,1 0 1,0 0-1,15 14-263,-15-13 180,0 1 0,-1-1 0,1 0 0,0 0 0,0 0 0,0 1 0,0-1 0,0 0 0,0 0 0,0 0 0,0-1 0,0 1 0,1 0 0,-1 0 0,0-1 0,0 1 0,1 0 1,-1-1-1,0 0 0,1 1 0,-1-1 0,1 0 0,-1 1 0,1-1 0,-1 0 0,0 0 0,1 0 0,-1 0 0,1-1 0,-1 1 0,1 0 0,-1-1 0,0 1 0,2-1 0,1-2-162,0 0-1,-1 0 1,0 0 0,1-1-1,-1 1 1,0-1-1,-1 0 1,1 0 0,-1 0-1,1 0 1,2-7-1,17-54-5162,-20 57 4417,11-40-5131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4.724"/>
    </inkml:context>
    <inkml:brush xml:id="br0">
      <inkml:brushProperty name="width" value="0.025" units="cm"/>
      <inkml:brushProperty name="height" value="0.025" units="cm"/>
    </inkml:brush>
  </inkml:definitions>
  <inkml:trace contextRef="#ctx0" brushRef="#br0">20 1 13100,'-4'12'836,"0"0"0,1 0 0,0 0 0,1 1 0,0-1-1,1 25 1,2-26-788,0 0 0,1 0 0,0-1 0,1 1 0,0-1 1,1 0-1,0 0 0,1 0 0,0 0 0,0-1 0,1 0 0,0 0 0,9 10 0,59 62 69,-73-80-113,-1-1-1,0 1 0,1 0 1,-1-1-1,1 1 1,-1-1-1,1 1 0,0-1 1,-1 1-1,1-1 0,-1 1 1,1-1-1,0 1 1,-1-1-1,1 0 0,0 0 1,-1 1-1,1-1 0,0 0 1,0 0-1,-1 0 0,1 0 1,0 0-1,0 0 1,-1 0-1,1 0 0,0 0 1,0 0-1,0 0 0,0-1 12,0 0-1,-1 0 0,1 0 1,0 0-1,-1 0 0,1 0 1,-1 0-1,0 0 0,1 0 1,-1 0-1,0-1 0,0 1 0,1 0 1,-1 0-1,0 0 0,0-2 1,-7-48 345,5 46-334,0 0-1,0 0 1,-1 0-1,1 1 1,-1-1-1,-1 1 1,-5-8-1,8 11-13,-1-1 0,1 1 0,0 0 0,0-1 0,-1 1 0,1 0 0,-1 0 0,1 0 0,-1 0 0,0 0 0,1 0 0,-1 0 0,0 1 0,0-1 0,1 1 0,-1-1 0,0 1 0,0 0 0,0-1 0,0 1 0,0 0 0,1 0 0,-1 1 0,0-1 0,0 0 0,-2 1 1,4-1-7,-1 1 1,0-1 0,1 0 0,-1 1-1,1-1 1,-1 1 0,1-1 0,-1 1 0,1-1-1,-1 1 1,1-1 0,-1 1 0,1 0-1,0-1 1,-1 1 0,1 0 0,0-1 0,-1 1-1,1 0 1,0-1 0,0 1 0,0 0-1,0-1 1,0 1 0,0 0 0,0 0 0,0-1-1,0 1 1,0 0 0,0-1 0,0 1 0,0 0-1,1 0 1,-1-1 0,0 1 0,0-1-1,1 1 1,-1 0 0,0-1 0,1 1 0,-1 0-1,1-1 1,-1 1 0,1-1 0,-1 1-1,1-1 1,-1 0 0,2 1 0,0 2-20,1 0-1,0 0 1,0-1 0,0 1 0,0-1 0,0 0-1,0 0 1,4 2 0,-3-3 33,1 0-1,-1 0 1,0 0 0,1-1-1,-1 0 1,0 1-1,1-2 1,-1 1 0,1 0-1,-1-1 1,0 0 0,1 0-1,-1 0 1,0 0-1,0-1 1,0 0 0,0 0-1,0 0 1,0 0 0,-1 0-1,1-1 1,-1 0-1,1 0 1,-1 0 0,0 0-1,0 0 1,0-1 0,-1 1-1,4-7 1,4-5 130,-2 0 0,0 0 0,-1-1 0,9-30 0,-11 34 406,-5 13-548,3 11 47,0-1 1,0 0 0,10 19 0,-13-28-43,1 0 0,0 0 0,0 0 0,1 0 0,-1-1 0,0 1 0,0 0 0,1-1 0,-1 1 0,1 0 0,0-1 0,-1 0 0,1 1 0,0-1 0,0 0 0,0 0 0,0 0 0,0 0 0,0 0 0,0-1 1,0 1-1,0-1 0,0 1 0,1-1 0,-1 0 0,0 0 0,0 0 0,3 0 0,-3-1-84,1 0 0,-1-1 0,0 1 0,1-1 0,-1 0 0,0 0 0,0 0 0,0 0 0,0 0 0,-1 0 0,1 0 0,0 0 0,-1-1 0,0 1 0,1-1 0,-1 1 0,0-1 0,0 1 0,-1-1 0,1 0 0,0-4 0,10-63-8286,-10 27 414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5.086"/>
    </inkml:context>
    <inkml:brush xml:id="br0">
      <inkml:brushProperty name="width" value="0.025" units="cm"/>
      <inkml:brushProperty name="height" value="0.025" units="cm"/>
    </inkml:brush>
  </inkml:definitions>
  <inkml:trace contextRef="#ctx0" brushRef="#br0">0 0 3651,'0'0'10570,"0"48"-9032,0-27-65,9 1-1184,11-2-289,4-4-993,-1-6-2082,0-4-1922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5.417"/>
    </inkml:context>
    <inkml:brush xml:id="br0">
      <inkml:brushProperty name="width" value="0.025" units="cm"/>
      <inkml:brushProperty name="height" value="0.025" units="cm"/>
    </inkml:brush>
  </inkml:definitions>
  <inkml:trace contextRef="#ctx0" brushRef="#br0">30 405 12204,'0'0'2183,"-4"10"-336,3-6-1744,-18 53 2821,17-53-2747,1 0 1,0 0-1,1 0 0,-1 1 0,1-1 1,0 0-1,0 0 0,0 1 1,0-1-1,1 0 0,0 0 1,0 0-1,1 6 0,-1-9-168,-1 0 0,1 0 0,0 0 0,-1 0-1,1-1 1,0 1 0,0 0 0,-1 0 0,1-1-1,0 1 1,0-1 0,0 1 0,0 0 0,0-1 0,0 0-1,0 1 1,0-1 0,0 0 0,0 1 0,0-1-1,0 0 1,0 0 0,0 0 0,0 0 0,0 0 0,0 0-1,0 0 1,0 0 0,0 0 0,0 0 0,0-1-1,0 1 1,0 0 0,0-1 0,0 1 0,0-1 0,0 1-1,0-1 1,0 0 0,0 1 0,-1-1 0,1 0-1,0 1 1,1-3 0,1 0 19,0 0-1,0 0 1,0 0-1,0 0 1,0-1 0,-1 1-1,1-1 1,-1 0-1,3-7 1,-2-5-37,0 1 0,0-1-1,-2 0 1,0 0 0,-1 0 0,-2-17 0,-3 17 15,-1 17 214,5 0-196,0 1 0,0 0 0,0-1 0,0 1-1,0 0 1,0 0 0,1 0 0,-1 0 0,1 0 0,-1 0-1,0 3 1,1 4 14,-1-1-1,1 1 0,0-1 1,1 1-1,2 12 0,-3-20-40,0 1 1,1-1-1,-1 1 0,0-1 1,1 0-1,-1 1 0,1-1 0,0 0 1,0 0-1,-1 0 0,1 1 1,0-1-1,0 0 0,0 0 0,0 0 1,0 0-1,0 0 0,0-1 0,1 1 1,-1 0-1,0 0 0,0-1 1,1 1-1,-1-1 0,0 1 0,1-1 1,-1 0-1,0 1 0,1-1 0,-1 0 1,1 0-1,-1 0 0,0 0 1,1 0-1,-1 0 0,1 0 0,-1-1 1,0 1-1,1 0 0,-1-1 1,1 1-1,0-2 0,2 0-131,0 0-1,0 0 0,-1-1 1,0 1-1,1-1 1,-1 0-1,0 0 1,0-1-1,0 1 0,-1 0 1,1-1-1,-1 0 1,0 0-1,0 1 1,0-1-1,-1 0 0,1 0 1,1-7-1,2-7-2514,-1-1-1,5-33 0,-4 0-3441</inkml:trace>
  <inkml:trace contextRef="#ctx0" brushRef="#br0" timeOffset="1">107 1 11339,'0'0'2632,"0"12"-625,-1 9-1095,1 0 0,1 0 0,1 0 0,0 0 0,11 37 0,-8-44-691,1 0 1,1-1 0,0 0 0,0 0 0,2 0-1,0-1 1,0 0 0,17 16 0,-7-11-982,1-1 0,26 17 1,-35-29-4612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5.749"/>
    </inkml:context>
    <inkml:brush xml:id="br0">
      <inkml:brushProperty name="width" value="0.025" units="cm"/>
      <inkml:brushProperty name="height" value="0.025" units="cm"/>
    </inkml:brush>
  </inkml:definitions>
  <inkml:trace contextRef="#ctx0" brushRef="#br0">98 43 13389,'0'0'11312,"-10"-1"-10992,7 1-300,0 0 0,-1 0 0,1 0 0,-1 0 0,1 1 0,-1 0 0,1-1 0,0 1 0,-1 0-1,1 1 1,0-1 0,0 0 0,0 1 0,0 0 0,0 0 0,0 0 0,1 0 0,-1 0 0,0 0 0,1 1 0,0-1 0,0 1 0,-1 0 0,1 0 0,1 0 0,-1 0 0,0 0 0,1 0 0,0 0-1,0 0 1,0 1 0,0-1 0,0 0 0,0 1 0,1-1 0,0 0 0,0 6 0,-1-8-20,1 0-1,0 0 1,0 1-1,-1-1 1,1 0-1,0 0 1,0 1-1,0-1 1,1 0-1,-1 0 1,0 1-1,0-1 1,1 0-1,-1 0 1,1 1 0,-1-1-1,1 0 1,-1 0-1,1 0 1,0 0-1,-1 0 1,1 0-1,0 0 1,0 0-1,0 0 1,0 0-1,0-1 1,0 1-1,0 0 1,0 0 0,1 0-1,1-1 3,0 0-1,-1 1 1,1-1-1,-1-1 1,1 1-1,-1 0 1,1 0-1,0-1 1,-1 0-1,1 1 1,-1-1-1,0 0 1,1 0-1,-1-1 1,0 1-1,3-2 1,70-48-849,17-10 417,-82 55 447,0 0 0,0 2 0,1-1 0,0 1-1,0 1 1,22-5 0,-33 8 3,1 0-1,-1 0 1,0 0-1,0 0 0,0 0 1,1 0-1,-1 0 1,0 0-1,0 0 0,0 0 1,1 0-1,-1 0 1,0 0-1,0 0 0,0 0 1,0 0-1,1 0 1,-1 0-1,0 0 0,0 0 1,0 1-1,1-1 1,-1 0-1,0 0 0,0 0 1,0 0-1,0 0 1,0 0-1,0 1 0,1-1 1,-1 0-1,0 0 1,0 0-1,0 0 0,0 1 1,0-1-1,0 0 1,0 0-1,0 0 1,0 0-1,0 1 0,0-1 1,0 0-1,0 0 1,-4 12 546,-11 11 172,-36 32 945,-67 56-1,40-45-8778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16.409"/>
    </inkml:context>
    <inkml:brush xml:id="br0">
      <inkml:brushProperty name="width" value="0.025" units="cm"/>
      <inkml:brushProperty name="height" value="0.025" units="cm"/>
    </inkml:brush>
  </inkml:definitions>
  <inkml:trace contextRef="#ctx0" brushRef="#br0">1 2859 13869,'0'0'1522,"12"-14"-1272,164-173 930,252-206 0,242-142-453,-420 341-733,508-429-278,180-138 392,-861 706-181,32-26-3992,-93 65 131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07.079"/>
    </inkml:context>
    <inkml:brush xml:id="br0">
      <inkml:brushProperty name="width" value="0.025" units="cm"/>
      <inkml:brushProperty name="height" value="0.025" units="cm"/>
    </inkml:brush>
  </inkml:definitions>
  <inkml:trace contextRef="#ctx0" brushRef="#br0">632 92 4452,'-7'-8'225,"0"-1"-1,0 2 0,0-1 0,-1 1 1,0 0-1,-1 0 0,1 1 1,-1 0-1,-1 1 0,-17-8 0,23 11-100,-1 0 0,0 1 0,0 0 0,-1 0 0,1 0-1,0 1 1,0-1 0,0 1 0,0 1 0,0-1-1,-1 1 1,1 0 0,0 0 0,0 0 0,0 1-1,0-1 1,1 1 0,-1 0 0,0 1 0,1-1 0,-1 1-1,1 0 1,0 0 0,-5 5 0,-11 12-29,0 1 0,2 1 0,1 0 0,0 2 0,2 0 1,-14 27-1,-63 163-78,55-109-2,4 2 0,6 1 0,-19 141 1,30-96-20,5 281 1,64 158 26,45-13 124,147 442-275,-224-955 161,52 113-1,-64-160-23,1-1-1,1-1 1,0 0 0,1 0-1,1-1 1,1-1 0,0 0-1,0-1 1,2 0 0,27 18-1,-36-28-14,0 0-1,0 0 0,0-1 1,1 0-1,-1 0 0,1-1 1,0 0-1,0 0 0,0-1 0,0 0 1,0 0-1,8-1 0,-11-1 9,0 1 0,-1-1 0,1 0 0,0-1-1,-1 1 1,1-1 0,-1 0 0,1 0-1,-1 0 1,0 0 0,0-1 0,0 0-1,0 0 1,0 0 0,-1 0 0,1-1-1,-1 1 1,0-1 0,0 0 0,0 0 0,2-5-1,7-14 104,-1-1 1,-1 0-1,-1-1 0,-2 0 0,0 0 0,-1-1 0,2-30 0,4-190 698,-12 217-722,-22-919 2458,-41 2-1790,59 887-735,-41-416 33,30 379-30,-3 1 0,-58-173 0,60 226 22,-1 1-1,-24-41 0,36 72-95,-1 0-1,-1 1 0,1-1 0,-1 1 0,-1 1 1,0-1-1,0 1 0,-1 1 0,1-1 0,-2 2 1,1-1-1,-1 1 0,-12-6 0,17 11-92,0-1 0,0 1 0,0 0 0,0 0 0,0 0 0,0 0 0,0 1 0,0 0 0,0 0 0,0 1 0,0-1 0,0 1 0,0 0 0,0 0 0,0 1 0,1-1 0,-1 1 0,0 0 0,1 1 0,-1-1 0,1 1 0,0 0 0,0 0 0,-6 6 0,-4 5-590,1 1 0,0 0 0,1 1 1,1 0-1,-9 18 0,-32 58-3589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07.941"/>
    </inkml:context>
    <inkml:brush xml:id="br0">
      <inkml:brushProperty name="width" value="0.025" units="cm"/>
      <inkml:brushProperty name="height" value="0.025" units="cm"/>
    </inkml:brush>
  </inkml:definitions>
  <inkml:trace contextRef="#ctx0" brushRef="#br0">38 86 10378,'0'0'22,"0"-7"338,-1 0 0,0 1 0,-1-1-1,1 1 1,-1-1 0,0 1 0,-1 0 0,0-1 0,0 1-1,0 1 1,-6-9 0,9 13-335,0 1 0,-1 0 1,1 0-1,0 0 0,0 0 0,0 0 1,-1 0-1,1 0 0,0 0 0,0 0 0,0 0 1,-1 0-1,1 0 0,0 0 0,0 0 1,-1 0-1,1 0 0,0 0 0,0 0 0,0 0 1,-1 0-1,1 0 0,0 0 0,0 0 1,0 0-1,-1 0 0,1 1 0,0-1 1,0 0-1,0 0 0,0 0 0,-1 0 0,1 0 1,0 1-1,0-1 0,0 0 0,0 0 1,0 0-1,0 0 0,0 1 0,-1-1 0,1 0 1,0 0-1,0 0 0,0 1 0,0-1 1,0 0-1,0 0 0,0 0 0,0 1 1,0-1-1,0 0 0,0 0 0,0 1 0,0-1 1,0 0-1,0 0 0,0 0 0,1 1 1,-1-1-1,0 0 0,0 20 121,2 1-1,0-1 1,1 0-1,1 0 0,1-1 1,0 1-1,15 31 1,-7-14 62,207 510 822,-142-365-880,-65-151-161,-2-6-316,0 0 0,-2 0 1,-1 1-1,6 32 1,-14-57 217,1 0-68,-1 0 1,0 0 0,0 0 0,1 0-1,-1 0 1,0 0 0,0 0-1,0 0 1,0 0 0,0 0 0,0 0-1,0-1 1,-1 1 0,1 0-1,0 0 1,-1 0 0,1 0 0,0 0-1,-1 0 1,1 0 0,-1-1 0,1 1-1,-1 0 1,1 0 0,-1-1-1,0 1 1,-1 1 0,-15 0-4986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08.285"/>
    </inkml:context>
    <inkml:brush xml:id="br0">
      <inkml:brushProperty name="width" value="0.025" units="cm"/>
      <inkml:brushProperty name="height" value="0.025" units="cm"/>
    </inkml:brush>
  </inkml:definitions>
  <inkml:trace contextRef="#ctx0" brushRef="#br0">1 559 12204,'1'11'576,"1"7"-345,2 0 0,0-1 1,1 0-1,0 1 0,2-2 0,0 1 0,0-1 0,2 0 0,16 23 1,-17-28-87,1 0 0,1-1 0,-1-1 0,2 1 0,-1-1 0,1-1 0,0 0 0,1-1 0,15 8 1,-23-13-102,0 0 1,0-1 0,0 1-1,0-1 1,0 0 0,1 0-1,-1 0 1,0 0 0,1-1-1,-1 0 1,1 0 0,-1 0-1,1 0 1,-1-1 0,0 1-1,1-1 1,-1 0 0,0-1 0,0 1-1,1-1 1,-1 0 0,0 0-1,-1 0 1,1 0 0,0-1-1,-1 1 1,1-1 0,-1 0-1,0 0 1,0 0 0,0-1-1,3-3 1,2-6 189,-1 0-1,1-1 1,-2 0 0,0 0-1,-1 0 1,0-1 0,3-21 0,13-115 936,-16 101-1071,19-204-212,-15 85-6426,-8 98-886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8.301"/>
    </inkml:context>
    <inkml:brush xml:id="br0">
      <inkml:brushProperty name="width" value="0.025" units="cm"/>
      <inkml:brushProperty name="height" value="0.025" units="cm"/>
    </inkml:brush>
  </inkml:definitions>
  <inkml:trace contextRef="#ctx0" brushRef="#br0">0 60 8488,'0'0'10912,"2"8"-9594,-1-5-1187,0 1 0,0-1-1,0 0 1,1 0-1,-1 0 1,1 0 0,0 0-1,0 0 1,0-1 0,0 1-1,0 0 1,5 3-1,-6-5-52,1 0 0,0 0 0,-1 0 0,1-1 0,0 1 0,-1 0 0,1-1 0,0 1 0,0-1 0,-1 0 0,1 1 0,0-1 0,0 0 0,0 0 0,-1 0 0,1 0 0,0-1 0,0 1 0,0 0 0,-1-1-1,1 1 1,0-1 0,0 0 0,-1 1 0,1-1 0,-1 0 0,1 0 0,-1 0 0,1 0 0,-1 0 0,1-1 0,0 0 0,2-1 51,-1 0 1,0 0-1,0 0 1,0 0-1,-1 0 0,1 0 1,-1-1-1,0 0 1,0 1-1,0-1 0,0 0 1,-1 0-1,1 0 0,-1 0 1,0 0-1,0 0 1,-1 0-1,1 0 0,-1-1 1,0-7-1,0 12-127,0-1-1,-1 1 1,1-1-1,0 1 1,-1-1-1,1 1 1,0-1-1,-1 1 1,1-1-1,-1 1 1,1 0-1,-1-1 1,1 1-1,-1 0 1,1-1-1,-1 1 1,1 0 0,-1 0-1,1-1 1,-1 1-1,1 0 1,-1 0-1,1 0 1,-1 0-1,0 0 1,1 0-1,-1 0 1,1 0-1,-1 0 1,0 0-1,1 0 1,-1 0-1,1 0 1,-1 1-1,1-1 1,-1 0-1,1 0 1,-2 1-1,-21 11-156,18-5 142,0-1 0,0 1 0,0 0-1,0 1 1,1-1 0,1 1 0,-1 0 0,1 0 0,1 0-1,-1 0 1,1 0 0,1 1 0,-1-1 0,1 14 0,1-21 11,1-1 1,-1 1 0,0 0-1,1 0 1,-1-1-1,1 1 1,-1-1 0,1 1-1,-1 0 1,1-1 0,-1 1-1,1-1 1,-1 1 0,1-1-1,0 1 1,-1-1 0,1 1-1,0-1 1,0 0 0,-1 0-1,1 1 1,0-1 0,0 0-1,0 0 1,-1 0-1,1 0 1,0 0 0,0 0-1,-1 0 1,1 0 0,0 0-1,0 0 1,0 0 0,-1 0-1,1 0 1,0-1 0,0 1-1,-1 0 1,2-1 0,36-11 236,-16-2-174,-1 0 0,0-2 0,26-24 1,32-25 29,-78 65-89,-1 0-1,0-1 0,0 1 0,1 0 0,-1 0 1,0 0-1,0 0 0,1-1 0,-1 1 0,0 0 0,1 0 1,-1 0-1,0 0 0,0 0 0,1 0 0,-1 0 1,0 0-1,1 0 0,-1 0 0,0 0 0,0 0 1,1 0-1,-1 0 0,0 0 0,1 0 0,-1 0 0,0 0 1,0 1-1,1-1 0,-1 0 0,0 0 0,0 0 1,1 0-1,-1 1 0,0-1 0,0 0 0,1 0 1,-1 0-1,0 1 0,0-1 0,0 0 0,6 19 121,-6 38 165,0-34-201,0-22-81,0 0 0,1 0-1,-1 0 1,0-1 0,0 1 0,0 0 0,1 0 0,-1 0-1,0-1 1,1 1 0,-1 0 0,0-1 0,1 1 0,-1 0-1,1-1 1,0 1 0,-1 0 0,1-1 0,-1 1 0,1-1-1,0 1 1,-1-1 0,1 0 0,0 1 0,0-1 0,-1 0-1,1 1 1,1-1 0,28 1 382,-22-3-283,0 0-1,1 0 1,-1-1 0,15-7 0,17-19 38,-32 22-333,0 1-1,0 1 1,0-1 0,0 1 0,1 0 0,0 1-1,14-5 1,-22 9 107,0 0 0,-1 1 0,1-1 0,-1 0-1,1 1 1,-1-1 0,1 0 0,-1 1 0,0-1-1,1 1 1,-1-1 0,0 1 0,1-1 0,-1 1-1,0-1 1,1 1 0,-1-1 0,0 1 0,0 0-1,1-1 1,-1 1 0,0-1 0,0 1 0,0-1 0,0 1-1,0 0 1,0-1 0,0 1 0,0 0 0,0-1-1,0 1 1,-1-1 0,1 1 0,0-1 0,0 1-1,0 0 1,-1 0 0,1 4-2386,0 3-3562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5.706"/>
    </inkml:context>
    <inkml:brush xml:id="br0">
      <inkml:brushProperty name="width" value="0.025" units="cm"/>
      <inkml:brushProperty name="height" value="0.025" units="cm"/>
    </inkml:brush>
  </inkml:definitions>
  <inkml:trace contextRef="#ctx0" brushRef="#br0">301 216 4132,'0'0'3801,"-6"-11"-2088,1 3-1276,-1-1-1,0 1 0,-1 0 0,0 1 0,0 0 0,0 0 0,-16-11 0,20 16-234,-1 0 1,1 0-1,-1 0 0,0 0 1,0 0-1,1 1 1,-1 0-1,0 0 0,0 0 1,0 0-1,-1 1 0,1-1 1,0 1-1,0 0 1,0 1-1,0-1 0,0 0 1,0 1-1,0 0 0,0 0 1,0 1-1,0-1 0,0 1 1,0-1-1,1 1 1,-6 4-1,0 0-78,1 1 0,0 1 0,0-1 1,0 2-1,1-1 0,0 1 0,1 0 0,0 0 0,0 0 0,1 1 1,0 0-1,-4 14 0,4-8-44,0 1 0,0 0-1,2 0 1,0 0 0,1 0 0,1 1 0,1 18 0,0-34-54,0 0-1,-1 0 1,1 0 0,0-1 0,1 1 0,-1 0 0,0 0 0,0-1-1,1 1 1,-1 0 0,1-1 0,-1 1 0,1 0 0,0-1 0,0 1-1,0-1 1,0 1 0,0-1 0,0 1 0,0-1 0,0 0 0,0 1 0,1-1-1,-1 0 1,0 0 0,1 0 0,-1 0 0,1 0 0,0 0 0,-1-1-1,1 1 1,-1 0 0,1-1 0,0 0 0,0 1 0,-1-1 0,1 0-1,0 0 1,0 1 0,-1-1 0,1-1 0,0 1 0,2 0 0,2-2 100,0 0 1,0 0 0,-1 0-1,1 0 1,-1-1 0,1 0 0,-1 0-1,0 0 1,0-1 0,0 0 0,7-7-1,3-5 127,-1-1-1,0-1 0,-1 0 1,-1 0-1,-1-2 0,0 1 1,-2-1-1,0-1 0,-1 1 1,-1-2-1,-1 1 0,-1-1 1,-1 1-1,2-34 0,-6 51-210,-1 0-1,1 0 0,-1 0 1,0 0-1,0 0 1,0 0-1,0 0 1,-1 0-1,0 1 0,0-1 1,0 0-1,0 1 1,0 0-1,-1-1 1,1 1-1,-1 0 1,0 0-1,0 1 0,0-1 1,0 0-1,-1 1 1,1 0-1,-1 0 1,1 0-1,-1 0 0,0 1 1,0-1-1,0 1 1,0 0-1,0 0 1,0 0-1,0 1 0,0-1 1,0 1-1,-7 1 1,6-2-122,1 1 0,-1 0 0,0 0 1,0 1-1,1 0 0,-1 0 0,0 0 0,1 0 1,-1 0-1,1 1 0,-1 0 0,1 0 0,0 0 1,0 1-1,0-1 0,0 1 0,0 0 0,0 0 1,1 1-1,-1-1 0,1 1 0,0-1 0,0 1 1,1 0-1,-1 0 0,1 0 0,0 1 0,0-1 1,0 0-1,-2 7 0,4-10-39,0-1-1,0 1 1,0-1-1,-1 1 1,1-1-1,0 1 1,0-1 0,0 1-1,0 0 1,0-1-1,0 1 1,0-1 0,0 1-1,0-1 1,0 1-1,0-1 1,0 1 0,1 0-1,-1-1 1,0 1-1,0-1 1,1 1 0,-1-1-1,0 1 1,1-1-1,-1 0 1,0 1 0,1-1-1,-1 1 1,0-1-1,1 0 1,-1 1-1,1-1 1,-1 0 0,1 1-1,-1-1 1,1 0-1,-1 0 1,1 1 0,-1-1-1,1 0 1,0 0-1,-1 0 1,1 0 0,-1 0-1,1 0 1,-1 0-1,1 0 1,0 0 0,-1 0-1,1 0 1,-1 0-1,1 0 1,-1 0 0,1-1-1,-1 1 1,1 0-1,-1 0 1,2-1-1,31-19-6328,-2-8 346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6.090"/>
    </inkml:context>
    <inkml:brush xml:id="br0">
      <inkml:brushProperty name="width" value="0.025" units="cm"/>
      <inkml:brushProperty name="height" value="0.025" units="cm"/>
    </inkml:brush>
  </inkml:definitions>
  <inkml:trace contextRef="#ctx0" brushRef="#br0">15 0 12524,'0'0'7783,"-14"75"-6790,14-36 96,7 3-192,4 0-417,1-6-351,6-2-97,2-11-64,0-8-865,0-9-545,0-6-543,-4-4-1026,-4-11-1313,-1-4-1922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6.438"/>
    </inkml:context>
    <inkml:brush xml:id="br0">
      <inkml:brushProperty name="width" value="0.025" units="cm"/>
      <inkml:brushProperty name="height" value="0.025" units="cm"/>
    </inkml:brush>
  </inkml:definitions>
  <inkml:trace contextRef="#ctx0" brushRef="#br0">0 1 11275,'0'0'12225,"3"9"-11825,-3-9-400,8 37 477,21 57 1,-25-83-774,0-1 0,1 1 0,0-1 0,1-1 0,0 1 0,0-1 0,1 0 0,0 0 0,1-1 0,17 15 0,-20-18-1085,-21-4-11854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6.769"/>
    </inkml:context>
    <inkml:brush xml:id="br0">
      <inkml:brushProperty name="width" value="0.025" units="cm"/>
      <inkml:brushProperty name="height" value="0.025" units="cm"/>
    </inkml:brush>
  </inkml:definitions>
  <inkml:trace contextRef="#ctx0" brushRef="#br0">0 236 12460,'0'0'9032,"80"-60"-8615,-37 38-289,2-1-64,-4-2 32,1 1-192,-8 0-993,-5 3-1666,-9 1-1665,-8 3-1698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7.088"/>
    </inkml:context>
    <inkml:brush xml:id="br0">
      <inkml:brushProperty name="width" value="0.025" units="cm"/>
      <inkml:brushProperty name="height" value="0.025" units="cm"/>
    </inkml:brush>
  </inkml:definitions>
  <inkml:trace contextRef="#ctx0" brushRef="#br0">69 1 13677,'0'0'4036,"0"52"-2627,-9-11-512,2 13-160,-5 8-321,-3 6-96,4 1-224,4-4-64,2-10 0,3-13-384,2-15-481,0-20-352,13-9-1057,-3-27-865,1-12-704,0-11-2179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7.434"/>
    </inkml:context>
    <inkml:brush xml:id="br0">
      <inkml:brushProperty name="width" value="0.025" units="cm"/>
      <inkml:brushProperty name="height" value="0.025" units="cm"/>
    </inkml:brush>
  </inkml:definitions>
  <inkml:trace contextRef="#ctx0" brushRef="#br0">21 1 7271,'0'0'8819,"-2"11"-7442,-5 21-1081,2 1 0,1 0 0,1 0 1,4 64-1,0-88-316,0 0-1,0-1 1,1 1 0,0 0 0,0 0 0,1-1 0,0 0 0,1 1-1,0-1 1,0 0 0,0-1 0,1 1 0,1-1 0,-1 0 0,1 0-1,0-1 1,0 1 0,1-2 0,0 1 0,0 0 0,1-1 0,-1-1-1,1 1 1,12 4 0,-13-8-4936,-9-5 1274,-17-15-421,-30-21 5004,4 11 6120,23 19 990,40 11-8340,-1-2 0,1 0 0,0 0 0,-1-2-1,1 0 1,-1-2 0,0 1 0,17-9 0,13-9-4380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7.982"/>
    </inkml:context>
    <inkml:brush xml:id="br0">
      <inkml:brushProperty name="width" value="0.025" units="cm"/>
      <inkml:brushProperty name="height" value="0.025" units="cm"/>
    </inkml:brush>
  </inkml:definitions>
  <inkml:trace contextRef="#ctx0" brushRef="#br0">1 116 11659,'0'0'7751,"63"7"-6630,-22-16-320,4-4-416,-1 0-289,1-1-32,-9 1-32,-2 0-481,-5 2-896,-6-2-961,-3 2-1570,-11-1-800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8.355"/>
    </inkml:context>
    <inkml:brush xml:id="br0">
      <inkml:brushProperty name="width" value="0.025" units="cm"/>
      <inkml:brushProperty name="height" value="0.025" units="cm"/>
    </inkml:brush>
  </inkml:definitions>
  <inkml:trace contextRef="#ctx0" brushRef="#br0">1 1 14606,'0'0'4110,"9"1"-3752,22 2 2,-17-2-269,-1 0 1,1 1-1,0 1 1,-1 0-1,15 6 1,-25-8-82,1 1 1,0 0-1,0 0 0,-1 0 1,1 1-1,-1-1 1,0 1-1,1 0 0,-1 0 1,-1 0-1,1 0 1,0 0-1,-1 1 0,0 0 1,1-1-1,-1 1 0,-1 0 1,1 0-1,0 0 1,-1 0-1,0 0 0,1 5 1,0 22 6,0 0 1,-3 0-1,0-1 1,-2 1-1,-1 0 0,-2-1 1,-10 36-1,12-49-514,-4 5-3096,-1-16-3517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9.091"/>
    </inkml:context>
    <inkml:brush xml:id="br0">
      <inkml:brushProperty name="width" value="0.025" units="cm"/>
      <inkml:brushProperty name="height" value="0.025" units="cm"/>
    </inkml:brush>
  </inkml:definitions>
  <inkml:trace contextRef="#ctx0" brushRef="#br0">95 0 4548,'0'0'13715,"-7"15"-13443,-9 17-169,2 1-1,2 1 1,-16 65 0,22-67 200,1 1 1,1 0-1,2 0 1,1 0-1,5 45 0,-4-75-298,1 0 1,-1 1-1,1-1 0,0 0 0,0 0 0,0 0 1,0 0-1,1 0 0,-1 0 0,1 0 0,0-1 0,0 1 1,0 0-1,0-1 0,5 5 0,-6-6 3,1 0 0,0 0 0,0 0 0,0-1 0,0 1 0,0 0 0,0-1 0,0 1 0,0-1-1,0 0 1,0 0 0,0 0 0,0 0 0,1 0 0,-1 0 0,0 0 0,0-1 0,3 0 0,2-2 22,1 0 1,-1 0-1,0-1 0,-1 0 1,1 0-1,-1-1 0,1 1 1,-1-1-1,-1-1 0,1 1 1,5-9-1,-3 5-51,-1 0 0,0-1-1,0 0 1,-1-1-1,-1 0 1,0 1 0,0-2-1,-1 1 1,0 0 0,-1-1-1,0 0 1,-1 0 0,-1 0-1,1-23 1,-2 34 21,0 1 0,0-1 0,0 0-1,0 1 1,0-1 0,-1 0 0,1 0 0,0 1 0,0-1 0,-1 0-1,1 1 1,0-1 0,-1 1 0,1-1 0,-1 0 0,1 1 0,-1-1 0,1 1-1,-1-1 1,1 1 0,-1-1 0,1 1 0,-1 0 0,1-1 0,-1 1 0,0 0-1,1-1 1,-1 1 0,0 0 0,1 0 0,-1-1 0,0 1 0,0 0-1,1 0 1,-1 0 0,0 0 0,1 0 0,-1 0 0,0 0 0,0 0 0,1 1-1,-1-1 1,0 0 0,1 0 0,-1 0 0,0 1 0,1-1 0,-1 0-1,0 1 1,1-1 0,-1 1 0,1-1 0,-1 1 0,1-1 0,-1 1 0,1-1-1,-1 2 1,0-2-5,0 0-1,0 1 1,0-1 0,0 1-1,0 0 1,0-1-1,0 1 1,1 0 0,-1-1-1,0 1 1,0 0-1,1 0 1,-1-1-1,0 1 1,1 0 0,-1 0-1,1 0 1,0 0-1,-1 0 1,1 0 0,0 0-1,-1 0 1,1 0-1,0 0 1,0 0-1,0 0 1,0 0 0,0 0-1,0 0 1,0 0-1,0 0 1,0 0-1,1 0 1,-1 0 0,0 0-1,1 0 1,0 2-1,0-3-3,0 0 0,0 1 0,0-1 0,0 0 0,0 0 0,0 0-1,0 0 1,0 0 0,0 0 0,0-1 0,-1 1 0,1 0 0,0 0-1,0-1 1,0 1 0,0-1 0,0 1 0,0 0 0,0-1 0,0 0-1,-1 1 1,1-1 0,0 0 0,0 1 0,-1-1 0,1 0 0,0-1-1,22-23 123,-22 24-98,24-32 112,-2 0-1,34-66 0,-65 155 1374,-1-15-1315,2 0-1,2 0 0,1 58 0,4-97-220,0 0 1,0 0-1,0-1 0,0 1 1,0 0-1,1 0 0,-1 0 1,1 0-1,-1-1 0,1 1 1,0 0-1,1 3 0,-1-5-10,-1 1 0,0-1 0,1 0 0,-1 1-1,1-1 1,-1 1 0,1-1 0,-1 0 0,1 1 0,-1-1-1,1 0 1,0 0 0,-1 0 0,1 1 0,-1-1 0,1 0-1,0 0 1,-1 0 0,1 0 0,-1 0 0,1 0-1,0 0 1,-1 0 0,1 0 0,0-1 0,2 1-147,-1-1 1,0-1-1,0 1 1,0 0-1,0-1 0,0 1 1,0-1-1,0 1 1,0-1-1,-1 0 1,1 0-1,0 0 1,-1 0-1,0 0 1,1 0-1,-1 0 0,1-4 1,11-31-5173,-6-7-4992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9.561"/>
    </inkml:context>
    <inkml:brush xml:id="br0">
      <inkml:brushProperty name="width" value="0.025" units="cm"/>
      <inkml:brushProperty name="height" value="0.025" units="cm"/>
    </inkml:brush>
  </inkml:definitions>
  <inkml:trace contextRef="#ctx0" brushRef="#br0">0 95 4516,'0'0'4735,"6"4"-6117,17 8 1937,-17-9 7821,-7-10-4436,-2-27-3359,3-38 1037,5 160-968,4 0-1,36 154 1,-42-234-1004,-1-10-599,1-23-2106,-2-40-3140,-5 27 2628,-6-3-102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9.543"/>
    </inkml:context>
    <inkml:brush xml:id="br0">
      <inkml:brushProperty name="width" value="0.025" units="cm"/>
      <inkml:brushProperty name="height" value="0.025" units="cm"/>
    </inkml:brush>
  </inkml:definitions>
  <inkml:trace contextRef="#ctx0" brushRef="#br0">226 15 8296,'0'-1'282,"0"1"0,0-1-1,0 0 1,0 1 0,-1-1 0,1 1 0,0-1 0,0 1 0,-1-1 0,1 1-1,0-1 1,-1 1 0,1-1 0,0 1 0,-1-1 0,1 1 0,-1-1-1,1 1 1,-1 0 0,1-1 0,-1 1 0,1 0 0,-1-1 0,1 1 0,-1 0-1,1 0 1,-1-1 0,0 1 0,1 0 0,-1 0 0,-28-1 2917,-24 11-1854,42-6-1183,0 1 0,0 0 0,1 1-1,-1 0 1,1 1 0,1 0 0,-1 0 0,1 1 0,1 0 0,-1 1 0,-12 16 0,21-25-158,0 1-1,0-1 1,0 0-1,-1 1 1,1-1 0,0 1-1,0-1 1,0 1 0,0-1-1,0 0 1,0 1 0,0-1-1,0 1 1,0-1-1,0 1 1,0-1 0,0 1-1,0-1 1,0 0 0,0 1-1,0-1 1,0 1 0,0-1-1,1 1 1,-1-1-1,0 0 1,0 1 0,1-1-1,-1 0 1,0 1 0,0-1-1,1 0 1,-1 1 0,0-1-1,1 0 1,0 1-1,21 5 120,34-8 44,-50 2-153,48-7 62,-33 4-84,0 1 1,41 1-1,-61 1 17,1 0 1,-1 1-1,0-1 1,1 1-1,-1-1 0,0 1 1,0-1-1,1 1 0,-1 0 1,0 0-1,0 0 1,0-1-1,0 1 0,0 0 1,0 0-1,0 1 0,0-1 1,0 0-1,0 0 1,-1 0-1,1 1 0,0-1 1,-1 0-1,1 0 0,-1 1 1,0-1-1,1 1 0,-1-1 1,0 0-1,0 1 1,0-1-1,0 1 0,0-1 1,0 0-1,0 1 0,0-1 1,-1 1-1,1-1 1,-1 2-1,0 4 179,0-1 1,-1-1-1,0 1 1,0 0-1,0 0 1,-1-1-1,0 1 1,-3 5-1,-3-1 115,1-1 0,-2 1-1,1-2 1,-1 1-1,-12 7 1,19-14-292,-1 1 0,1-1 0,-1 0 1,1 0-1,-1 0 0,0 0 0,0-1 0,0 1 1,0-1-1,0 0 0,0-1 0,0 1 0,0-1 0,0 1 1,0-1-1,-1 0 0,1-1 0,0 1 0,-8-3 1,11 3-185,-1-2 1,1 1 0,0 0-1,0 0 1,-1 0 0,1-1-1,0 1 1,0 0 0,0-1-1,0 1 1,0-1 0,1 0-1,-1 1 1,0-1 0,1 0-1,-1 1 1,1-1 0,-1 0-1,1 1 1,0-1 0,0 0-1,0 0 1,0 1 0,0-1-1,1-3 1,-1-2-906,1 0 0,0 0 0,1 1 0,0-1 0,3-9 0,13-18-5078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29.941"/>
    </inkml:context>
    <inkml:brush xml:id="br0">
      <inkml:brushProperty name="width" value="0.025" units="cm"/>
      <inkml:brushProperty name="height" value="0.025" units="cm"/>
    </inkml:brush>
  </inkml:definitions>
  <inkml:trace contextRef="#ctx0" brushRef="#br0">18 155 2819,'0'0'7740,"-3"-9"-4611,-1 0-2155,2 5-650,1 1 0,-1 0 0,1-1 0,0 0 0,0 1 0,0-1 0,0 1 0,1-1-1,-1 0 1,1-3 0,1 5-184,-1 1 0,0-1 1,1 1-1,0 0 0,-1-1 0,1 1 0,0 0 0,0-1 0,0 1 0,0 0 0,0 0 0,0 0 1,0 0-1,0 0 0,0 0 0,0 0 0,1 0 0,-1 0 0,0 1 0,3-2 0,33-14 616,-26 11-455,18-9-297,30-12 315,-23 18-5372,-41 17-4594</inkml:trace>
  <inkml:trace contextRef="#ctx0" brushRef="#br0" timeOffset="1">54 238 11563,'0'0'3395,"54"3"-1953,-29-20-129,4-4-384,6-2-449,-8 1-384,0 4-64,-13 4-416,2 9-1058,-10 5-2561,-6 3 383,-2 13-3458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39:30.288"/>
    </inkml:context>
    <inkml:brush xml:id="br0">
      <inkml:brushProperty name="width" value="0.025" units="cm"/>
      <inkml:brushProperty name="height" value="0.025" units="cm"/>
    </inkml:brush>
  </inkml:definitions>
  <inkml:trace contextRef="#ctx0" brushRef="#br0">1 221 9321,'0'0'9801,"79"-28"-8295,-41-9-161,1-3-576,-2 2-417,-3 4-256,-2 10-32,-8 9-1121,-8 11-2114,-9 4-3459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5.213"/>
    </inkml:context>
    <inkml:brush xml:id="br0">
      <inkml:brushProperty name="width" value="0.025" units="cm"/>
      <inkml:brushProperty name="height" value="0.025" units="cm"/>
    </inkml:brush>
  </inkml:definitions>
  <inkml:trace contextRef="#ctx0" brushRef="#br0">366 0 11883,'-11'11'3716,"-67"81"-3015,4 3 0,-93 157 0,161-241-655,-17 25 176,22-34-200,1-1 1,-1 1-1,0-1 0,0 1 0,1-1 1,-1 1-1,0 0 0,1-1 0,0 1 0,-1 0 1,1 0-1,0-1 0,0 1 0,0 0 1,0-1-1,1 4 0,1-5-26,0 0-1,-1 0 1,1 0 0,0 0-1,0-1 1,0 1 0,-1-1-1,1 1 1,0-1 0,0 0-1,-1 1 1,1-1 0,-1 0-1,1 0 1,2-2 0,24-19 67,0 0 1,-1-2 0,34-39 0,16-15-84,-69 71 20,63-53-2,-64 55 4,0 0 0,1 0 0,-1 1 0,1 0 0,0 0 0,1 1 0,-1 0 0,9-2 0,-16 5 19,0 0 0,0-1 1,0 1-1,1 0 1,-1 0-1,0 1 0,0-1 1,0 0-1,0 0 1,0 0-1,0 1 0,0-1 1,0 0-1,0 1 0,0-1 1,-1 1-1,1-1 1,0 1-1,0 0 0,0-1 1,0 1-1,-1 0 1,1 0-1,0-1 0,-1 1 1,1 0-1,0 0 1,-1 0-1,1 0 0,-1 0 1,0 0-1,1 0 1,-1 0-1,0 0 0,1 0 1,-1 0-1,0 0 1,0 0-1,0 0 0,0 0 1,0 0-1,0 0 1,0 0-1,0 0 0,-1 0 1,1 1-1,-1 7 272,0-1 1,0 0-1,-1 1 0,-4 12 0,-10 14 319,0-1 0,-3 0 0,-31 45 0,22-37-389,-23 48 0,50-84-2816,10-18 331,16-25-1841,5-15-1577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5.873"/>
    </inkml:context>
    <inkml:brush xml:id="br0">
      <inkml:brushProperty name="width" value="0.025" units="cm"/>
      <inkml:brushProperty name="height" value="0.025" units="cm"/>
    </inkml:brush>
  </inkml:definitions>
  <inkml:trace contextRef="#ctx0" brushRef="#br0">97 378 15439,'0'0'2450,"-8"6"-763,-1 2-1455,2 0 1,-1 0-1,1 1 0,0 0 1,1 1-1,0-1 1,0 1-1,1 0 0,1 0 1,-1 1-1,2 0 1,-1 0-1,2-1 0,-3 20 1,4-24-174,0 2-8,0 0 0,0 0-1,1 0 1,0 0 0,1 10-1,0-17-51,-1 1 0,0-1 0,0 0 0,1 1 0,-1-1 0,1 0 0,-1 0 0,1 1 0,0-1 0,-1 0 0,1 0 0,0 0 0,0 0 0,0 0 0,0 0 0,0 0 0,0 0 0,0 0 0,0-1 0,0 1 0,0 0 0,0-1 0,1 1 0,-1-1 0,0 1 0,0-1 0,1 1 0,-1-1 0,0 0 0,1 0 0,-1 0 0,0 1 0,1-1 0,-1-1 0,0 1 0,1 0 0,1-1 0,4 0-2,1-1-1,-1-1 0,0 1 1,0-1-1,0-1 0,-1 1 0,1-1 1,-1 0-1,0-1 0,0 1 0,0-1 1,-1-1-1,1 1 0,-1-1 0,5-7 1,11-15-182,32-59 0,-49 79 129,7-17-35,-9 20 131,0 0 0,0 0 1,0 0-1,1 0 0,0 1 1,0-1-1,0 1 1,5-7-1,-7 13-7,0-1 0,0 0 0,0 1 0,0-1 0,0 0 0,-1 1 0,1-1 0,-1 1 0,1-1 0,-1 1 0,1-1 0,-1 1 0,0-1 0,0 1 0,0 0 0,0 1 0,0-2-12,1 7 56,1 0-1,-1 1 1,1-1 0,1 0 0,0 0 0,6 14 0,-8-21-66,-1 0 1,1 0 0,0 0-1,-1 0 1,1 0 0,0 0 0,0 0-1,0-1 1,0 1 0,-1 0-1,1 0 1,0-1 0,1 1-1,-1-1 1,0 1 0,0-1 0,0 1-1,0-1 1,0 1 0,0-1-1,3 0 1,-2 0 4,0 0-1,0-1 1,0 0 0,0 1 0,0-1-1,-1 0 1,1 0 0,0 0 0,0 0-1,0-1 1,-1 1 0,1 0-1,-1-1 1,1 1 0,-1-1 0,0 1-1,3-4 1,16-23 99,-1-2 0,27-55-1,-28 50-19,38-57 0,-56 92-91,1-1 0,-1 0 0,0 1 0,1-1 0,-1 0 0,1 1 0,-1-1 0,1 1 0,0-1 0,-1 0 0,1 1 0,-1 0-1,1-1 1,0 1 0,0-1 0,-1 1 0,1 0 0,0-1 0,-1 1 0,1 0 0,0 0 0,0 0 0,1-1 0,7 15 226,-5 33 301,-4-42-469,0 3 60,0 4 18,1 0 0,-1-1 0,6 21 0,-6-31-129,0 0 0,0 0 1,0 0-1,0 0 1,0 0-1,1 0 0,-1 0 1,0 0-1,1 0 1,-1 0-1,1 0 0,-1 0 1,1 0-1,-1 0 1,1 0-1,0-1 0,-1 1 1,1 0-1,0 0 1,0-1-1,0 1 0,0-1 1,-1 1-1,1 0 1,0-1-1,0 0 1,0 1-1,0-1 0,0 1 1,0-1-1,0 0 1,0 0-1,0 0 0,0 0 1,0 0-1,1 0 1,-1 0-1,0 0 0,0 0 1,0 0-1,0 0 1,0-1-1,0 1 0,0 0 1,0-1-1,0 1 1,0-1-1,-1 1 0,1-1 1,0 1-1,0-1 1,0 0-1,1-1 0,12-11 54,-2-1 0,1 0-1,-2 0 1,0-2-1,0 1 1,-2-1 0,10-20-1,1-1-47,-8 13-13,-10 19-9,1 0-1,-1-1 0,1 1 1,0 0-1,0 0 0,0 0 1,0 1-1,1-1 0,0 1 1,0 0-1,0 0 1,7-5-1,-11 9 3,1 0 0,0 0 0,-1 0 0,1 0 0,0 1 0,-1-1 0,1 0 0,0 0 0,-1 0 1,1 0-1,0 1 0,-1-1 0,1 0 0,-1 1 0,1-1 0,0 0 0,-1 1 0,1-1 0,-1 1 0,1-1 0,-1 1 0,0-1 0,1 1 0,-1-1 1,1 1-1,-1-1 0,0 1 0,1 0 0,-1-1 0,0 1 0,0 0 0,1 0 0,8 31 106,-4-16-66,-5-15-34,1 0 0,-1 0 0,1 0 0,-1 0 0,1 1 0,0-1 0,-1 0 0,1-1 0,0 1 0,0 0 0,0 0 1,0 0-1,0 0 0,0-1 0,0 1 0,0 0 0,0-1 0,0 1 0,0-1 0,0 1 0,0-1 0,1 0 0,-1 1 1,2-1-1,-1 0 5,0 0 0,1-1 0,-1 1 0,0-1 1,0 0-1,0 0 0,0 1 0,0-1 0,0 0 0,0-1 1,0 1-1,0 0 0,1-2 0,8-7 13,0-1 1,0-1-1,11-17 0,-10 14-111,1 0-54,-10 10 95,0 1 0,0 0-1,1 0 1,-1 0-1,1 0 1,0 0 0,0 1-1,0 0 1,1-1-1,-1 2 1,10-5 0,-13 7 47,-1 0 0,1 0 0,-1 0 0,1 0 1,-1 1-1,1-1 0,-1 0 0,1 1 0,-1-1 0,1 0 1,-1 1-1,0-1 0,1 0 0,-1 1 0,0-1 1,1 1-1,-1-1 0,0 1 0,1-1 0,-1 1 0,0-1 1,0 1-1,0-1 0,1 1 0,-1-1 0,0 1 1,0 0-1,0-1 0,0 1 0,0-1 0,0 1 0,0-1 1,0 1-1,-1 0 0,2 29 28,-1-25-20,3 20-877,-3-25 690,0 1-1,0-1 1,1 1-1,-1-1 0,0 1 1,1-1-1,-1 1 0,0-1 1,1 0-1,-1 1 1,0-1-1,1 0 0,-1 1 1,1-1-1,-1 0 1,1 0-1,-1 0 0,1 1 1,-1-1-1,0 0 1,1 0-1,-1 0 0,1 0 1,0 0-1,-1 0 1,1 0-1,-1 0 0,1 0 1,-1 0-1,1 0 0,-1 0 1,1 0-1,-1 0 1,1 0-1,-1 0 0,1-1 1,-1 1-1,0 0 1,1 0-1,-1-1 0,1 1 1,-1 0-1,1 0 1,-1-1-1,0 1 0,1-1 1,-1 1-1,1-1 0,14-16-8396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6.238"/>
    </inkml:context>
    <inkml:brush xml:id="br0">
      <inkml:brushProperty name="width" value="0.025" units="cm"/>
      <inkml:brushProperty name="height" value="0.025" units="cm"/>
    </inkml:brush>
  </inkml:definitions>
  <inkml:trace contextRef="#ctx0" brushRef="#br0">1 236 15759,'0'0'10452,"11"-7"-10131,6-4-249,-1-1 0,0-1 0,-1 0 0,19-22 0,-27 27-44,-1 1 1,0-1-1,0-1 1,0 1 0,-1-1-1,0 0 1,-1 0-1,0 0 1,0-1-1,-1 1 1,0-1 0,1-15-1,-3 24-22,-1 1 0,0-1 0,0 1 0,0-1 0,0 0 0,0 1-1,0-1 1,0 1 0,-1-1 0,1 1 0,0-1 0,0 1 0,0-1 0,0 1 0,-1-1 0,1 1 0,0 0-1,0-1 1,-1 1 0,1-1 0,0 1 0,-1 0 0,1-1 0,-1 1 0,1 0 0,0-1 0,-1 1-1,1 0 1,-1-1 0,1 1 0,-1 0 0,1 0 0,-1 0 0,1 0 0,-1-1 0,1 1 0,-1 0 0,1 0-1,-1 0 1,1 0 0,-1 0 0,1 0 0,-1 0 0,1 0 0,-1 0 0,1 1 0,-1-1 0,1 0 0,-1 0-1,1 0 1,-1 0 0,1 1 0,-1-1 0,1 0 0,0 1 0,-1-1 0,1 0 0,-1 1 0,1-1-1,-1 1 1,-28 20-46,18-8 32,1 1 0,0 0 0,0 1 0,2 0-1,0 0 1,0 0 0,2 1 0,0 1 0,1-1 0,0 1-1,1 0 1,1 0 0,1 0 0,0 21 0,1-36 1,1 0 0,0-1 0,1 1 0,-1 0 0,0-1 0,0 1 0,1 0 0,-1-1 0,1 1 0,-1-1 0,1 1 0,0-1 0,-1 1 0,1-1 0,0 1 0,0-1 0,0 0 0,0 1 0,1-1 1,-1 0-1,0 0 0,0 0 0,1 0 0,-1 0 0,0 0 0,3 1 0,-1-1-36,1 0 0,0-1 0,-1 1 0,1-1 1,0 1-1,-1-1 0,1 0 0,0-1 0,-1 1 0,1 0 0,5-3 1,5 0-244,0-2 1,-1 0 0,1-1 0,-1 0 0,17-11 0,-8 1-1856,-1-1 0,0-1 1,31-35-1,3-13-8354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6.681"/>
    </inkml:context>
    <inkml:brush xml:id="br0">
      <inkml:brushProperty name="width" value="0.025" units="cm"/>
      <inkml:brushProperty name="height" value="0.025" units="cm"/>
    </inkml:brush>
  </inkml:definitions>
  <inkml:trace contextRef="#ctx0" brushRef="#br0">1 80 13068,'4'-11'2018,"13"-36"118,-17 45-2023,1 1-1,-1 0 1,1 0 0,-1 0 0,1-1 0,-1 1 0,1 0 0,0 0 0,0 0-1,0 0 1,0 0 0,0 0 0,0 0 0,0 0 0,0 1 0,0-1 0,0 0-1,0 1 1,0-1 0,3 0 0,-3 1-61,0 0-1,0 0 0,-1 0 1,1 1-1,0-1 1,0 0-1,0 0 1,0 1-1,0-1 1,0 1-1,0-1 1,-1 1-1,1-1 0,0 1 1,0 0-1,-1-1 1,1 1-1,0 0 1,-1-1-1,2 3 1,2 3 122,0 0 1,-1 1 0,0 0 0,0 0 0,2 7 0,12 52 850,10 69 0,-19-83-637,2-1 1,3 1-1,20 52 0,-30-98-379,-1-1 0,0 0 0,1 0 0,0 0 0,0 0 0,1-1 0,-1 1 0,1-1 0,0 0 0,9 7 0,-12-10-1,1 0 0,-1 0 0,1 0 0,0-1 0,-1 1 0,1-1 0,0 1 0,-1-1 0,1 0 0,0 1 0,0-1 0,-1 0 0,1 0 0,0 0 0,0-1 0,0 1 0,-1 0 0,1-1 0,0 1 0,-1-1 0,1 1 0,0-1 0,-1 0 0,1 0 0,-1 0 0,1 0 0,-1 0 0,0 0 0,1 0 0,-1 0 0,0 0 0,0-1 0,1 1 0,-1-1 0,0 1 0,0-1 0,-1 1 0,2-3 0,10-14-554,-1-1 0,-1 0 0,14-38 0,12-65-8902,-25 74 2935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7.057"/>
    </inkml:context>
    <inkml:brush xml:id="br0">
      <inkml:brushProperty name="width" value="0.025" units="cm"/>
      <inkml:brushProperty name="height" value="0.025" units="cm"/>
    </inkml:brush>
  </inkml:definitions>
  <inkml:trace contextRef="#ctx0" brushRef="#br0">16 164 15022,'0'0'5616,"8"0"-4532,-5 0-1029,0 0 0,0 0-1,0 0 1,0 0 0,0-1 0,0 0 0,0 1 0,0-1-1,0 0 1,0-1 0,-1 1 0,1 0 0,0-1 0,-1 1-1,1-1 1,-1 0 0,1 0 0,-1 0 0,0 0 0,0 0 0,0-1-1,0 1 1,0-1 0,0 1 0,-1-1 0,1 0 0,-1 1-1,0-1 1,0 0 0,0 0 0,0 0 0,0-5 0,2-1-6,-1 0 0,0 0 0,-1 0 0,0-1 0,0-10 0,-1 19-45,0-1 1,1 1-1,-1 0 0,0-1 1,-1 1-1,1-1 0,0 1 1,0 0-1,-1-1 1,1 1-1,0 0 0,-1 0 1,1-1-1,-1 1 0,0 0 1,1 0-1,-1 0 0,0-1 1,0 1-1,0 0 0,0 0 1,0 0-1,0 1 0,0-1 1,0 0-1,0 0 0,0 0 1,-1 1-1,1-1 1,0 1-1,0-1 0,-1 1 1,1-1-1,0 1 0,-1 0 1,1 0-1,0-1 0,-1 1 1,1 0-1,0 0 0,-1 0 1,1 1-1,-2-1 0,0 1-13,1 0-1,-1 0 0,1 0 1,-1 1-1,1-1 0,-1 1 0,1-1 1,0 1-1,-1 0 0,1 0 1,0 0-1,1 0 0,-1 0 0,0 0 1,0 1-1,1-1 0,-1 1 1,1-1-1,0 1 0,0-1 0,0 1 1,-1 3-1,-14 65-5,15-67 19,-2 12 42,1 1 1,0-1 0,2 0 0,0 1 0,0-1 0,5 23 0,-5-36-126,1 0 0,0 0 0,0 1 1,0-1-1,0 0 0,0 0 1,0 0-1,1 0 0,0 0 0,-1 0 1,1 0-1,0-1 0,1 1 0,-1-1 1,0 1-1,1-1 0,-1 0 0,1 0 1,0 0-1,0 0 0,-1-1 0,1 1 1,1-1-1,-1 1 0,0-1 0,0 0 1,0-1-1,0 1 0,1 0 1,-1-1-1,0 0 0,1 1 0,-1-1 1,0-1-1,1 1 0,-1 0 0,5-2 1,-3 1-581,0 0 1,0-1 0,0 0 0,-1 0-1,1 0 1,0 0 0,-1-1 0,0 1-1,0-1 1,0 0 0,0-1-1,5-4 1,19-23-5241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7.718"/>
    </inkml:context>
    <inkml:brush xml:id="br0">
      <inkml:brushProperty name="width" value="0.025" units="cm"/>
      <inkml:brushProperty name="height" value="0.025" units="cm"/>
    </inkml:brush>
  </inkml:definitions>
  <inkml:trace contextRef="#ctx0" brushRef="#br0">1 723 15150,'0'0'6908,"11"-2"-6128,0-1-597,-1 0-6,0 0 0,1 1 1,0 0-1,15-1 1,-24 3-167,0 0 0,0 0 0,0 0 0,1 0 0,-1 1 0,0-1 0,0 0 1,0 1-1,0 0 0,0-1 0,0 1 0,0 0 0,0 0 0,0 0 0,0 0 0,0 1 1,-1-1-1,1 0 0,0 1 0,-1-1 0,1 1 0,-1 0 0,1-1 0,-1 1 1,0 0-1,0 0 0,0 0 0,0 0 0,0 0 0,1 3 0,0 7 122,0 0 0,-1 0-1,0 1 1,-1-1 0,-2 14 0,1-11 179,1-1 0,0 0 0,3 17 0,-3-30-308,0 0 0,1 0 0,-1-1 0,0 1 0,0 0 0,1-1 0,-1 1 0,0 0 0,1-1 0,-1 1 0,1 0 0,-1-1 0,1 1 0,-1-1 0,1 1 0,-1-1 0,1 1 0,0-1 0,-1 1 0,1-1 0,0 0 0,-1 1 0,1-1 0,0 0 0,-1 1 0,1-1 0,0 0 0,0 0 0,-1 0 0,1 0 0,0 0 1,0 0-1,-1 0 0,1 0 0,0 0 0,0 0 0,-1 0 0,1 0 0,0-1 0,-1 1 0,1 0 0,0 0 0,0-1 0,30-17 630,-20 6-577,-1 0-1,0-1 0,0 0 0,-1 0 0,-1-1 0,0-1 1,-1 1-1,-1-1 0,0 0 0,-1-1 0,-1 1 1,0-1-1,-1 0 0,-1 0 0,0 0 0,-1 0 1,-1 0-1,-3-30 0,3 45-64,0 0-1,0 0 1,0 0 0,0 0 0,0 1-1,-1-1 1,1 0 0,0 0-1,0 0 1,-1 1 0,1-1-1,0 0 1,-1 0 0,1 1 0,-1-1-1,1 0 1,-1 1 0,1-1-1,-1 1 1,1-1 0,-1 0 0,0 1-1,1-1 1,-1 1 0,0 0-1,1-1 1,-1 1 0,0-1-1,0 1 1,0 0 0,1 0 0,-1-1-1,0 1 1,0 0 0,0 0-1,1 0 1,-1 0 0,0 0 0,0 0-1,-1 0 1,1 1-4,0 0 0,0-1 0,-1 1 0,1 0 1,0 0-1,0 0 0,0 0 0,0 0 0,0 0 0,0 0 1,1 0-1,-1 0 0,0 0 0,0 0 0,1 1 0,-1-1 0,1 0 1,-1 0-1,1 1 0,0-1 0,-1 0 0,1 1 0,0 1 0,-1 1 7,1 0-1,-1 0 0,1 0 1,0 0-1,0 0 1,1 0-1,-1 0 0,1-1 1,0 1-1,0 0 0,0 0 1,1-1-1,3 8 0,-4-10 9,1 1-1,0-1 0,-1 1 1,1-1-1,0 0 0,0 0 1,0 0-1,0 0 0,0 0 1,1-1-1,-1 1 0,0-1 1,0 1-1,0-1 0,1 0 1,-1 1-1,0-1 0,0 0 1,1-1-1,-1 1 0,0 0 1,0-1-1,0 1 0,1-1 1,-1 0-1,2-1 0,6-1 25,-1-1 0,0-1-1,0 1 1,0-2 0,-1 1-1,1-1 1,-1 0 0,-1-1-1,1 0 1,-1 0 0,8-11-1,-6 6 4,1 0 0,-2 0 0,0-1 0,0-1-1,-1 1 1,10-29 0,-15 36 10,-1-2-1,1 1 1,-1 0 0,-1 0-1,1 0 1,-2-14-1,1 21-37,0 0 0,0-1 0,0 1-1,0-1 1,-1 1 0,1 0-1,0-1 1,0 1 0,-1 0-1,1-1 1,0 1 0,0 0-1,-1 0 1,1-1 0,0 1-1,-1 0 1,1 0 0,0-1-1,-1 1 1,1 0 0,0 0-1,-1 0 1,1 0 0,-1 0-1,1-1 1,0 1 0,-1 0 0,1 0-1,-1 0 1,1 0 0,0 0-1,-1 0 1,1 0 0,-1 0-1,1 1 1,0-1 0,-1 0-1,1 0 1,-1 0 0,1 0-1,0 0 1,-1 1 0,1-1-1,0 0 1,-1 0 0,1 1-1,0-1 1,-1 0 0,1 0-1,0 1 1,0-1 0,-1 1-1,-18 15-47,10-3 57,2 0-1,0 1 0,0-1 0,1 1 1,1 0-1,1 1 0,0 0 1,0-1-1,2 1 0,0 0 1,0 0-1,1 0 0,1 1 1,3 19-1,-3-33-9,0 1 1,1-1-1,-1 0 1,1 0-1,0 1 0,0-1 1,-1 0-1,2 0 1,-1 0-1,0 0 0,0 0 1,0 0-1,1-1 1,-1 1-1,1 0 1,0-1-1,-1 1 0,1-1 1,0 1-1,0-1 1,0 0-1,2 1 0,0 0 6,-1-1-1,1-1 0,0 1 0,0 0 0,0-1 1,0 0-1,0 0 0,-1 0 0,1 0 0,0-1 1,7-1-1,3-2 14,-2 0-1,1-1 1,-1 0 0,1-1 0,-2-1 0,17-10 0,-6 0 6,-1-1 0,-1-1 0,-1-1 1,0-1-1,-1 0 0,-2-2 0,0 0 0,-2 0 1,0-1-1,13-33 0,-14 23 11,-1-1 1,-1-1-1,-2 0 0,-2 0 1,-1-1-1,-2 0 0,-1-43 1,-2 75-31,-1 1 0,0-1 0,-1 1 0,1-1 0,-1 1 0,0-1 0,0 1 0,-3-8 0,4 12-7,-1-1-1,1 1 1,0-1-1,-1 0 1,1 1-1,-1-1 1,0 1-1,1-1 1,-1 1-1,1-1 1,-1 1-1,1 0 1,-1-1-1,0 1 1,1 0-1,-1-1 1,0 1-1,0 0 1,1 0-1,-1 0 1,0 0-1,0-1 1,-26 11-164,17-2 127,-1 0 0,2 1 0,-1 1 0,1-1 0,0 2-1,1-1 1,1 1 0,-1 0 0,2 1 0,-1-1 0,-8 26 0,8-21 21,2 2-1,0-1 1,0 1-1,2-1 1,0 1-1,1 0 1,1 0 0,2 26-1,-1-40 12,1 1-1,-1-1 0,1 0 1,0 1-1,1-1 1,-1 0-1,1 0 0,0 0 1,0 0-1,0 0 1,0 0-1,1-1 0,-1 1 1,1-1-1,0 1 1,0-1-1,7 5 0,-5-4 23,1-1-1,0 0 0,1 0 0,-1 0 1,1-1-1,-1 1 0,1-2 1,-1 1-1,1-1 0,11 1 0,0-2-196,1 0-1,-1-1 1,1-1-1,-1 0 0,0-2 1,0 0-1,30-12 0,-28 8-1456,0-1-1,-1-1 0,0-1 0,25-18 0,11-19-8312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8.946"/>
    </inkml:context>
    <inkml:brush xml:id="br0">
      <inkml:brushProperty name="width" value="0.025" units="cm"/>
      <inkml:brushProperty name="height" value="0.025" units="cm"/>
    </inkml:brush>
  </inkml:definitions>
  <inkml:trace contextRef="#ctx0" brushRef="#br0">71 473 6342,'0'0'13688,"-4"-10"-12178,-22-52 759,26 62-2247,0 0-1,0 0 1,0-1 0,0 1-1,0 0 1,0 0 0,-1-1-1,1 1 1,0 0 0,0 0-1,0-1 1,0 1 0,0 0-1,0 0 1,0 0 0,-1 0-1,1-1 1,0 1 0,0 0-1,0 0 1,0 0 0,-1 0-1,1-1 1,0 1-1,0 0 1,0 0 0,-1 0-1,1 0 1,0 0 0,0 0-1,0 0 1,-1 0 0,1 0-1,0 0 1,0 0 0,-1 0-1,1 0 1,0 0 0,0 0-1,-1 0 1,1 0 0,0 0-1,0 0 1,0 0 0,-1 0-1,1 0 1,-9 13 144,-3 17-352,8-13 169,1 0-1,1 1 1,0 0-1,2-1 1,0 1-1,3 21 1,-4-38 14,1 0 0,0 0 1,0 0-1,0 0 0,0 0 1,0 0-1,0 0 0,1 0 1,-1-1-1,0 1 0,0 0 0,1 0 1,-1 0-1,0 0 0,1-1 1,-1 1-1,1 0 0,-1 0 1,1-1-1,0 1 0,-1 0 1,1-1-1,-1 1 0,1 0 1,0-1-1,0 1 0,-1-1 0,1 1 1,0-1-1,0 0 0,0 1 1,0-1-1,-1 0 0,1 0 1,0 1-1,0-1 0,0 0 1,0 0-1,0 0 0,0 0 1,0 0-1,0 0 0,-1 0 1,1 0-1,0-1 0,0 1 0,1-1 1,1 0 17,0-1 1,1 0 0,-1 0-1,0 0 1,0 0-1,0 0 1,-1-1 0,1 0-1,-1 1 1,4-6-1,7-14 44,0 0 0,-2-1 0,-1 0-1,0-1 1,-2 0 0,-1-1-1,-1 0 1,-1 0 0,4-48 0,-9 75-156,-1 13 1,1 0 0,0 0-1,3 17 1,-2-28 96,0-1-1,-1 0 1,1 1 0,0-1 0,1 0 0,-1 0 0,0 0 0,1 0-1,0 0 1,2 4 0,-3-6-5,0 0 0,0 0 0,0-1 1,0 1-1,0 0 0,0-1 0,1 1 0,-1 0 0,0-1 0,0 0 1,0 1-1,0-1 0,1 0 0,-1 1 0,0-1 0,0 0 0,1 0 0,-1 0 1,0 0-1,1 0 0,-1 0 0,0 0 0,0-1 0,1 1 0,-1 0 1,0-1-1,0 1 0,2-2 0,1 0 53,1-1 0,-1 0 0,0-1 0,0 1 0,0-1 0,0 1 0,-1-1 0,0 0 0,1-1 0,-1 1 0,-1 0 0,1-1 0,3-8 1,23-67 346,-23 54-253,-1 0 0,-1-1 0,-1 0 0,-1 1 0,-2-1 1,0 0-1,-6-31 0,6 56-141,0 1 0,0 0-1,0-1 1,0 1 0,0 0 0,-1-1 0,1 1 0,0 0 0,-1-1 0,1 1 0,-1 0 0,0 0 0,1 0-1,-1-1 1,0 1 0,0 0 0,0 0 0,1 0 0,-1 0 0,0 0 0,0 1 0,0-1 0,-2-1 0,2 3-14,0-1 1,0 1 0,0 0 0,1 0 0,-1-1 0,0 1 0,0 0-1,0 0 1,1 0 0,-1 0 0,1 0 0,-1 0 0,0 0 0,1 0 0,0 0-1,-1 0 1,1 0 0,0 0 0,-1 0 0,1 1 0,0-1 0,0 0 0,0 0-1,0 0 1,0 2 0,-5 55-24,2-1 0,2 0 0,9 63 0,-6-104 38,0 0 0,2-1 1,0 0-1,0 0 0,2 0 0,0-1 0,0 0 0,2 0 1,13 21-1,-1-9 16,1-1 1,2 0 0,37 31-1,-51-48 12,44 45-24,-51-52 2,0 1 1,-1 0-1,1 0 0,0 1 0,-1-1 0,0 0 0,0 0 0,1 1 0,-1-1 0,-1 1 0,1-1 0,0 1 0,-1-1 0,1 1 0,-1-1 0,0 1 0,1 0 0,-1-1 0,-1 1 0,1-1 1,0 1-1,-1 0 0,-1 4 0,1-6 6,0 0 0,0 0 0,0 0 0,-1 0 0,1 0 0,-1 0 0,1 0 0,-1 0 0,1 0 0,-1-1 0,1 1 0,-1-1 0,1 1 0,-1-1 0,0 0 0,1 0 0,-1 1 0,0-1 0,1 0 0,-1 0 0,0-1 1,-1 1-1,-40-9 159,33 4-178,0-1-1,0-1 0,0 0 1,1 0-1,0 0 1,1-1-1,0-1 1,0 0-1,0 0 1,1 0-1,1-1 0,0 0 1,0 0-1,1 0 1,0-1-1,1 0 1,0 0-1,0 0 0,1-1 1,1 1-1,0-1 1,1 1-1,0-21 1,2 26-52,1-1 0,-1 0 1,1 1-1,1-1 0,0 1 1,0 0-1,0 0 0,0 0 0,1 0 1,0 1-1,0-1 0,6-5 1,12-11-2311,34-29 1,-14 15-3316,10-15-3746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9.546"/>
    </inkml:context>
    <inkml:brush xml:id="br0">
      <inkml:brushProperty name="width" value="0.025" units="cm"/>
      <inkml:brushProperty name="height" value="0.025" units="cm"/>
    </inkml:brush>
  </inkml:definitions>
  <inkml:trace contextRef="#ctx0" brushRef="#br0">2 72 12812,'0'0'8066,"-1"9"-7548,1 2-403,0 1 0,1 0 0,0 0-1,1-1 1,0 1 0,1-1 0,0 1-1,1-1 1,0 0 0,0 0 0,2-1 0,-1 1-1,1-1 1,1 0 0,0-1 0,0 1-1,13 11 1,-18-19-81,0 0-1,0-1 1,0 1-1,0-1 1,0 1-1,0-1 1,1 0-1,-1 0 1,0 0-1,1 0 1,-1 0-1,1-1 1,-1 1-1,1-1 1,-1 1-1,1-1 1,0 0-1,-1 0 1,1 0-1,-1 0 1,5-1-1,-4-1 52,1 1 0,-1-1-1,1 0 1,-1 0 0,0 0-1,0 0 1,1-1 0,-2 1-1,1-1 1,0 0 0,0 0-1,3-5 1,5-9 119,-2 0-1,0 0 1,0-1 0,7-26-1,-4-2-150,-10 37-46,0-1 0,0 1 0,1 0 0,0-1 0,1 1 0,4-8 0,-8 17-12,1-1 1,-1 1 0,0 0 0,0 0 0,0-1-1,0 1 1,1 0 0,-1 0 0,0 0 0,0 0-1,0 0 1,1-1 0,-1 1 0,0 0 0,0 0-1,1 0 1,-1 0 0,0 0 0,0 0-1,1 0 1,-1 0 0,0 0 0,0 0 0,1 0-1,-1 0 1,0 0 0,1 0 0,-1 0 0,0 0-1,0 0 1,1 0 0,-1 0 0,0 0 0,0 0-1,1 0 1,-1 1 0,0-1 0,0 0 0,0 0-1,1 0 1,-1 0 0,0 1 0,0-1-1,0 0 1,1 0 0,-1 0 0,0 1 0,0-1-1,0 0 1,0 0 0,0 1 0,0-1 0,0 0-1,1 0 1,-1 1 0,0-1 0,0 0 0,0 0-1,0 1 1,0-1 0,0 0 0,0 0 0,0 1-1,0-1 1,4 20-160,0 18 461,-2-20-237,0 0 1,1 0-1,0 0 0,10 28 0,-12-45-63,-1 0 0,0 0 1,0 0-1,1 0 0,-1 0 1,1-1-1,-1 1 0,0 0 1,1 0-1,0 0 0,-1 0 1,1-1-1,-1 1 0,1 0 1,0-1-1,0 1 0,-1 0 1,1-1-1,0 1 0,0-1 1,0 1-1,0-1 0,0 0 0,-1 1 1,1-1-1,0 0 0,0 0 1,0 1-1,0-1 0,0 0 1,0 0-1,0 0 0,2 0 1,-1-2 17,0 1 0,1 0-1,-1-1 1,0 1 0,0-1 0,0 1 0,0-1 0,0 0 0,0 0 0,-1 0-1,1 0 1,1-3 0,7-11 81,-1 1 0,10-26 0,26-92-1618,-45 132 1448,0 1 0,0 0 0,0 0 1,0-1-1,0 1 0,0 0 0,0 0 0,0 0 0,0-1 0,0 1 0,0 0 1,0 0-1,1 0 0,-1-1 0,0 1 0,0 0 0,0 0 0,0 0 0,0-1 1,1 1-1,-1 0 0,0 0 0,0 0 0,0 0 0,1 0 0,-1-1 0,0 1 1,0 0-1,0 0 0,1 0 0,-1 0 0,0 0 0,0 0 0,0 0 0,1 0 1,-1 0-1,0 0 0,0 0 0,1 0 0,-1 0 0,0 0 0,0 0 0,1 0 1,-1 0-1,0 0 0,0 0 0,0 0 0,1 1 0,4 13-1525,1 27-641,-6-37 1531,1 24-3967,-1-5-1106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0.060"/>
    </inkml:context>
    <inkml:brush xml:id="br0">
      <inkml:brushProperty name="width" value="0.025" units="cm"/>
      <inkml:brushProperty name="height" value="0.025" units="cm"/>
    </inkml:brush>
  </inkml:definitions>
  <inkml:trace contextRef="#ctx0" brushRef="#br0">1 153 6887,'0'0'4046,"10"-3"113,1 0-2784,0-1 0,0-1 1,0 0-1,0 0 0,17-13 1,-25 16-1221,1 0 0,-1-1 0,0 1 0,0-1 0,0 0 0,0 0 0,0 0 0,0-1 0,-1 1 0,0 0 0,0-1 1,0 0-1,0 0 0,0 1 0,-1-1 0,1 0 0,-1 0 0,0 0 0,0-1 0,-1 1 0,1 0 0,-1 0 1,0-6-1,-1 9-149,1 0 0,0 0-1,-1 0 1,1 0 0,0 0 0,-1 0 0,1 0 0,-1 0 0,0 0 0,1 0 0,-1 0 0,0 0 0,0 1 0,0-1 0,1 0 0,-1 0 0,0 1 0,0-1 0,0 1 0,0-1 0,0 1 0,0-1-1,0 1 1,0-1 0,0 1 0,0 0 0,-1 0 0,1 0 0,0-1 0,0 1 0,0 0 0,0 0 0,0 1 0,0-1 0,0 0 0,-1 0 0,1 0 0,0 1 0,0-1 0,0 1 0,0-1 0,-1 1-1,-3 1-25,1-1-1,-1 1 0,1 0 1,0 0-1,-1 1 0,1-1 0,0 1 1,-6 6-1,4-3 32,1 1 0,0 0 0,0 0 0,1 0 0,0 0 0,0 1 0,1 0 0,0 0 0,0 0 0,1 0 0,0 0 0,1 0 0,-1 1 0,2-1 0,-1 14 0,1-21-6,1 1 1,-1-1-1,0 0 0,1 0 1,-1 0-1,0 0 0,1 0 0,0 0 1,-1 0-1,1 0 0,0 0 0,-1 0 1,1-1-1,0 1 0,0 0 0,0 0 1,-1 0-1,1-1 0,0 1 1,0-1-1,0 1 0,0-1 0,0 1 1,0-1-1,2 1 0,38 1 219,-29-4-115,1 0 0,-1-1 1,1-1-1,13-5 1,2-5-29,-1-1 0,0-1 0,-1-1 0,-1-1 0,40-38-1,-67 90-37,-4-15 218,5-16-213,-1 1 0,1-1 0,-1 1 1,1-1-1,0 1 0,1 0 0,-1 0 0,0-1 0,1 1 0,0 0 0,0 0 0,0 0 0,1 0 0,0 3 0,0-6-18,0 0-1,0-1 0,1 1 0,-1-1 0,0 1 0,0-1 0,1 0 0,-1 1 0,0-1 0,1 0 1,-1 0-1,0 0 0,1 0 0,-1 0 0,0 0 0,1 0 0,-1-1 0,0 1 0,1 0 0,-1-1 0,0 1 1,0-1-1,1 1 0,-1-1 0,1 0 0,32-17 453,20-26-280,-42 34-207,1-1 0,0 1 0,23-13-1,-35 23-13,-1-1 0,0 1 0,0 0 0,1 0 0,-1 0-1,0 0 1,0 0 0,1 0 0,-1-1 0,0 1-1,1 0 1,-1 0 0,0 0 0,1 0 0,-1 0 0,0 0-1,0 0 1,1 0 0,-1 0 0,0 1 0,1-1-1,-1 0 1,0 0 0,1 0 0,-1 0 0,0 0-1,0 0 1,1 1 0,-1-1 0,0 0 0,0 0 0,1 0-1,-1 1 1,0-1 0,0 0 0,1 1 0,2 14 326,-7 29-1873,2-29-3448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0.450"/>
    </inkml:context>
    <inkml:brush xml:id="br0">
      <inkml:brushProperty name="width" value="0.025" units="cm"/>
      <inkml:brushProperty name="height" value="0.025" units="cm"/>
    </inkml:brush>
  </inkml:definitions>
  <inkml:trace contextRef="#ctx0" brushRef="#br0">9 55 12876,'0'0'5958,"-2"8"-5157,-1 8-525,1 1 0,1 0 0,0-1 0,1 1 0,1 0 0,1-1 0,0 1 0,1-1 0,1 1 0,8 21 0,5 9-9,2 0 0,32 58 1,-35-84-279,-15-21 18,-1 0-1,0 0 1,1 0 0,-1 0-1,0 0 1,1 0 0,-1-1-1,0 1 1,1 0 0,-1 0-1,0 0 1,1 0 0,-1 0-1,0-1 1,0 1-1,1 0 1,-1 0 0,0 0-1,0-1 1,1 1 0,-1 0-1,0 0 1,0-1 0,0 1-1,1 0 1,-1-1 0,0 1-1,0 0 1,0-1 0,0 1-1,0 0 1,0-1-1,0 1 1,0 0 0,0-1-1,0 1 1,0-1 0,4-50 511,-5 44-515,-2-105 147,29 93-444,-20 12 322,-1 0 1,1 0-1,-2-1 0,1 1 0,-1-1 0,0 0 1,0-1-1,-1 1 0,0 0 0,0-1 1,-1 0-1,-1 0 0,2-14 0,-12 103-265,5-67 213,2 1 0,0 0 1,1 0-1,0 0 0,1 0 0,0 0 1,5 23-1,-4-34 20,0-1 0,0 0 0,1 0 1,-1 0-1,1 0 0,-1-1 0,1 1 0,0 0 0,0-1 0,-1 1 0,1-1 0,0 1 1,1-1-1,-1 0 0,0 0 0,0 0 0,0 0 0,1 0 0,-1 0 0,0-1 1,1 1-1,-1-1 0,1 0 0,4 0 0,66 0 148,-63-1-138,-5 1 45,0-1-1,-1 1 1,1-1-1,-1-1 1,1 1-1,-1 0 1,1-1-1,-1 0 1,0 0-1,1 0 0,-1-1 1,-1 1-1,1-1 1,0 0-1,-1 0 1,1 0-1,-1-1 1,0 1-1,0-1 1,0 0-1,2-4 1,-2 2-4,0 0 1,0-1 0,-1 1-1,0 0 1,0-1 0,0 0-1,-1 1 1,0-1 0,-1 0 0,1 1-1,-1-1 1,-1 0 0,1 0-1,-3-8 1,2 10-52,-1 1 1,0-1-1,-1 1 0,1-1 1,-1 1-1,0 0 0,0 0 1,0 0-1,-1 0 0,1 0 0,-1 1 1,0 0-1,0-1 0,0 2 1,0-1-1,-1 0 0,1 1 0,-1 0 1,0 0-1,1 0 0,-1 0 1,-7 0-1,41 18-247,-21-14 317,0-1 0,0 0 0,0 0 0,1-1-1,-1 0 1,0-1 0,0 1 0,0-2 0,0 1 0,0-1 0,0 0 0,0-1 0,-1 0 0,1 0 0,-1-1 0,8-4-1,-7 3-75,0 0 0,0-1 0,-1 0-1,0 0 1,0 0 0,-1-1-1,0 0 1,0 0 0,0 0 0,-1-1-1,0 0 1,0 0 0,-1 0-1,3-11 1,-6 17-41,0 1 1,0-1-1,-1 0 0,1 0 1,-1 0-1,0 0 0,1 0 0,-1 0 1,0 0-1,0 0 0,0 0 1,-1 0-1,1 0 0,0 0 1,-1 0-1,1 1 0,-2-4 0,1 4 15,1 0-1,-1 0 0,0 0 0,0 1 0,0-1 0,0 0 1,1 1-1,-1-1 0,0 0 0,0 1 0,0-1 0,0 1 1,0 0-1,0-1 0,0 1 0,-1 0 0,1 0 0,0-1 1,0 1-1,0 0 0,0 0 0,-2 0 0,-1 1-5,0 0 0,0-1 1,1 1-1,-1 0 0,0 1 0,1-1 0,-1 1 0,1 0 0,-1-1 1,1 2-1,0-1 0,0 0 0,0 1 0,0-1 0,0 1 0,-3 4 0,-21 40-51,25-44 76,1 0 0,0 0 0,0-1 0,0 1 1,0 0-1,0 0 0,0 0 0,1 0 0,0 0 0,0 0 1,-1 0-1,2 0 0,-1 0 0,0 0 0,2 5 0,1-7-264,0 0 0,1 0 0,-1 0-1,1 0 1,-1-1 0,1 1-1,0-1 1,-1 0 0,1 0 0,-1-1-1,1 1 1,6-2 0,32-15-6526,-24 4 2152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0.889"/>
    </inkml:context>
    <inkml:brush xml:id="br0">
      <inkml:brushProperty name="width" value="0.025" units="cm"/>
      <inkml:brushProperty name="height" value="0.025" units="cm"/>
    </inkml:brush>
  </inkml:definitions>
  <inkml:trace contextRef="#ctx0" brushRef="#br0">137 5 10794,'0'0'8867,"-9"-1"-6491,6 0-2292,0 0 0,-1 0 0,1 1 0,0 0 0,-1-1-1,1 1 1,-1 0 0,1 1 0,-1-1 0,1 1 0,0-1 0,-1 1 0,1 0 0,0 0 0,-1 0 0,1 1 0,0-1 0,0 1 0,0 0 0,0 0 0,1 0 0,-1 0-1,0 0 1,1 1 0,0-1 0,-1 1 0,1-1 0,-2 5 0,-1-2-52,1 1 0,0 0 0,1 0 0,-1 0 0,1 0 0,0 1 0,1-1 0,0 1 0,0 0 0,0-1 0,1 1 1,-1 0-1,1 8 0,2-15-47,0 1 1,0 0-1,0-1 1,0 1-1,0-1 1,-1 1-1,1-1 0,0 0 1,0 1-1,1-1 1,-1 0-1,0 0 1,0 0-1,0 0 1,0 0-1,0 0 1,0 0-1,0 0 1,0 0-1,0 0 1,2-1-1,27-4-60,-17-1-1,1-1 1,-2 0 0,25-18 0,-25 16 51,1 0 1,0 1-1,24-11 0,-37 19 47,0 0 0,1 0 0,-1 0-1,1 0 1,-1 0 0,0 0-1,1 0 1,-1 0 0,0 0 0,1 0-1,-1 0 1,1 0 0,-1 0-1,0 0 1,1 0 0,-1 1 0,0-1-1,1 0 1,-1 0 0,0 0-1,1 1 1,-1-1 0,0 0 0,0 0-1,1 1 1,-1-1 0,0 0-1,0 1 1,1-1 0,-1 0 0,0 1-1,0-1 1,0 0 0,0 1-1,0-1 1,1 1 0,4 24 620,-2 26 541,-3-49-1092,0 14 194,-1-1 0,0 1-1,-2 0 1,1-1-1,-8 23 1,9-34-313,0 0 0,0 0 0,-1-1 0,1 1 0,-1-1 1,0 1-1,0-1 0,-1 0 0,1 0 0,0 1 0,-1-2 0,0 1 0,0 0 1,0 0-1,0-1 0,0 0 0,0 0 0,-1 0 0,1 0 0,-1 0 0,1 0 1,-1-1-1,0 0 0,0 0 0,1 0 0,-1 0 0,-6 0 0,9-1-133,-1 0-1,1-1 0,-1 1 1,0-1-1,1 1 0,-1-1 1,1 1-1,-1-1 0,1 0 1,0 0-1,-1 1 0,1-1 1,0 0-1,-1 0 0,1-1 0,0 1 1,0 0-1,0 0 0,0-1 1,0 1-1,0 0 0,0-1 1,1 1-1,-1-1 0,0 1 1,1-1-1,-1 1 0,1-1 1,0 1-1,-1-1 0,1 0 1,0 1-1,0-1 0,0 0 1,0-2-1,0-9-859,0-1 0,1 1 0,2-16 0,-3 28 960,28-123-7926,-8 51 1089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1.231"/>
    </inkml:context>
    <inkml:brush xml:id="br0">
      <inkml:brushProperty name="width" value="0.025" units="cm"/>
      <inkml:brushProperty name="height" value="0.025" units="cm"/>
    </inkml:brush>
  </inkml:definitions>
  <inkml:trace contextRef="#ctx0" brushRef="#br0">37 40 7719,'2'-8'4677,"1"-15"-2065,-3 14-710,-4 16 2926,-4 15-4301,2 1-1,0 0 1,2-1 0,1 2-1,0-1 1,2 0 0,0 0-1,5 33 1,-3-40-442,2-1 0,0 1 0,1-1 0,1 1 0,0-1 0,1-1 1,0 1-1,2-1 0,-1 0 0,2-1 0,0 1 0,0-2 0,14 15 0,-7-9-79,-12-13-140,-1-1 1,1 1-1,1-1 1,-1 0-1,1 0 0,7 5 1,-32-58-3935,0 16 1933,-39-46-1,5 8 2339,53 70-84,0-1 0,1 1-1,-1 0 1,0-1 0,1 1 0,-1-1-1,1 1 1,-1-1 0,1 1 0,-1-1-1,1 0 1,0 1 0,0-1 0,0 1-1,0-1 1,0 1 0,0-1 0,1 0-1,-1 1 1,0-1 0,1 1 0,-1-1-1,1 1 1,0-1 0,-1 1 0,1 0-1,0-1 1,0 1 0,0 0 0,0-1-1,0 1 1,0 0 0,0 0 0,0 0-1,1 0 1,-1 0 0,0 0 0,1 0-1,-1 1 1,0-1 0,2 0 0,10-6-80,0 1 0,0 1-1,24-7 1,-17 5 285,-2 1-667,54-24 840,-45 7-2907,-26 22 2032,-1-1 0,1 1 0,0 0 0,0-1 0,0 1 0,-1-1 0,1 1 0,-1-1 0,1 1 0,-1-1 0,0 1 0,0-1 0,1 1 0,-1-1 0,0 0 0,-1 1 0,1-3 1,-6-16-11336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1.606"/>
    </inkml:context>
    <inkml:brush xml:id="br0">
      <inkml:brushProperty name="width" value="0.025" units="cm"/>
      <inkml:brushProperty name="height" value="0.025" units="cm"/>
    </inkml:brush>
  </inkml:definitions>
  <inkml:trace contextRef="#ctx0" brushRef="#br0">0 43 18962,'0'0'576,"47"-28"-2401,-23 13-3204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1.967"/>
    </inkml:context>
    <inkml:brush xml:id="br0">
      <inkml:brushProperty name="width" value="0.025" units="cm"/>
      <inkml:brushProperty name="height" value="0.025" units="cm"/>
    </inkml:brush>
  </inkml:definitions>
  <inkml:trace contextRef="#ctx0" brushRef="#br0">1 0 17713,'3'11'523,"17"48"150,2-1 1,2-1-1,3-2 1,3 0 0,46 66-1,-56-102-246,-20-20-405,1 1 1,-1 0-1,0-1 0,1 1 1,-1 0-1,0-1 0,1 1 1,-1 0-1,0-1 0,0 1 1,0 0-1,1-1 0,-1 1 1,0-1-1,0 1 0,0-1 1,0 1-1,0 0 0,0-1 1,0 1-1,0-1 1,0 1-1,0-1 0,0 1 1,0-1-1,0 1 0,0 0 1,0-1-1,0 1 0,0-1 1,-1 0-1,-14-51 742,12 44-736,-17-40 149,-2 1 1,-34-52-1,128 99-4426,-63 1 3559,-1-2 0,1 1 0,0-1-1,-1 0 1,1-1 0,-1 0 0,1-1 0,-1 0-1,0 0 1,0 0 0,0-1 0,-1 0 0,8-6 0,28-23-4825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2.775"/>
    </inkml:context>
    <inkml:brush xml:id="br0">
      <inkml:brushProperty name="width" value="0.025" units="cm"/>
      <inkml:brushProperty name="height" value="0.025" units="cm"/>
    </inkml:brush>
  </inkml:definitions>
  <inkml:trace contextRef="#ctx0" brushRef="#br0">86 307 10922,'-7'11'1767,"-3"4"-1286,0 1-1,1 1 1,1-1-1,1 2 1,0-1-1,1 1 1,1 0-1,0 0 0,-2 29 1,5-29-207,1-3 78,0 0 0,0 0 0,2-1 0,-1 1 0,5 19 0,-5-33-344,0 0 0,1 1 1,-1-1-1,0 0 0,0 0 0,1 0 0,-1 0 0,1 0 0,-1 0 0,1 0 0,0 0 1,-1 0-1,1 0 0,0 0 0,0-1 0,-1 1 0,1 0 0,0 0 0,0-1 1,0 1-1,0 0 0,0-1 0,0 1 0,0-1 0,0 0 0,0 1 0,0-1 0,0 0 1,0 1-1,1-1 0,-1 0 0,0 0 0,0 0 0,0 0 0,0 0 0,0 0 1,0 0-1,1 0 0,-1-1 0,0 1 0,0 0 0,2-2 0,1 0 55,0 1 0,-1-2 0,1 1 0,-1 0 0,1-1 0,-1 0 0,0 1-1,0-1 1,0 0 0,3-5 0,5-10-41,0 0 0,-2-1-1,0-1 1,-1 1 0,-1-1 0,-1-1-1,-1 1 1,-1-1 0,0 0-1,-2 0 1,0 0 0,-1-1 0,-4-32-1,6 94-1211,-2-24 1219,0 1-1,2-1 1,-1 0 0,8 23 0,-7-32 13,0 0 0,0 0-1,1 0 1,0 0 0,0 0-1,0-1 1,1 0 0,0 0 0,6 6-1,-10-11-7,1 0 0,-1 0 0,0 0 0,1 0 0,-1-1 0,0 1 0,1 0 0,-1-1 0,1 1 0,-1-1 0,1 1 0,-1-1 0,1 1 0,0-1 0,-1 0 0,1 0 0,-1 0 0,1 0 0,2-1 0,-2 1 44,0-1 1,0 0-1,0 0 0,0-1 0,0 1 0,0 0 0,-1-1 0,1 1 1,0-1-1,-1 1 0,1-1 0,-1 0 0,0 0 0,1 0 0,-1 0 1,0 0-1,1-4 0,7-14 266,-1-1-1,-1-1 1,-1 1 0,-1-1 0,-1 0 0,-1 0 0,0-26 0,-2 4 39,-1 1 1,-12-74 0,11 110-352,-1-8-170,-1 0 0,0 0 0,-1 0 1,0 1-1,-7-15 0,8 30-344,1 10 293,1 15 80,3 17 144,3 0 0,1-1-1,2 1 1,1-1 0,20 52 0,-26-86-13,25 60 64,-26-65-80,-1 0-1,1 1 0,0-1 0,0 0 1,0 0-1,1 0 0,-1 0 0,1-1 0,-1 1 1,1-1-1,0 1 0,0-1 0,0 0 0,0 0 1,0 0-1,4 1 0,-6-4 19,0 1 0,-1-1 0,1 1 1,-1-1-1,1 1 0,-1-1 0,1 0 0,-1 0 0,1 1 0,-1-1 0,0 0 1,1 1-1,-1-1 0,0 0 0,0 0 0,0 0 0,1 1 0,-1-1 1,0 0-1,0 0 0,0 0 0,0 0 0,-1 1 0,1-1 0,0-1 0,-1-28 406,-2 14-406,0 0-1,-1 1 1,-1-1-1,0 1 0,-2 0 1,1 0-1,-2 1 1,1 0-1,-15-19 1,20 32-93,3 3 50,-1 0 0,1 1 1,-1-1-1,1 1 1,0-1-1,0 0 1,0 1-1,0-1 1,0 0-1,0 0 0,1 0 1,-1 0-1,1 0 1,0 0-1,-1 0 1,1-1-1,0 1 1,0-1-1,0 1 0,0-1 1,0 1-1,0-1 1,1 0-1,-1 0 1,0 0-1,5 1 1,2 0 25,0 1 1,0-1 0,0 0 0,0-1 0,17 0 0,-20-1 15,0-1 0,0 0 1,0 0-1,0 0 0,0-1 1,0 0-1,0 0 0,-1 0 0,1-1 1,-1 0-1,0 0 0,0 0 1,0-1-1,0 1 0,0-1 0,-1 0 1,0-1-1,0 1 0,0-1 1,0 0-1,-1 0 0,4-6 1,-2 2 40,-1 1 1,0-1 0,-1 0-1,0-1 1,0 1 0,-1 0-1,0-1 1,0 1 0,-1-1-1,-1 0 1,1 1 0,-2-1-1,-1-13 1,2 22-65,0 0-1,0 0 1,0-1-1,0 1 0,0 0 1,-1 0-1,1 0 1,0 0-1,-1 0 1,1 0-1,-1 0 1,1 0-1,-1 0 1,0 0-1,1 0 0,-1 0 1,0 0-1,0 0 1,0 0-1,1 1 1,-1-1-1,0 0 1,0 1-1,0-1 1,0 0-1,0 1 0,0 0 1,-1-1-1,1 1 1,0-1-1,0 1 1,0 0-1,0 0 1,0 0-1,-1 0 1,0 0-1,0 0-16,0 0 0,0 1 1,0 0-1,1-1 0,-1 1 0,0 0 0,1 0 1,-1 0-1,0 0 0,1 0 0,-1 0 0,1 1 1,-1-1-1,1 0 0,0 1 0,0-1 0,0 1 1,0 0-1,0-1 0,0 1 0,-1 2 0,-4 14 23,1 1 0,0 0 0,1 0 0,1 0 0,1 1 0,1-1 0,1 1 0,3 30 0,-3-47-17,0 0-1,0 1 1,0-1 0,1 0-1,-1 0 1,1 1 0,0-1-1,0 0 1,0 0 0,0 0-1,1 0 1,-1 0 0,1 0-1,0 0 1,0 0 0,0 0-1,0-1 1,0 1 0,1-1 0,-1 0-1,1 0 1,-1 0 0,1 0-1,0 0 1,0 0 0,0-1-1,0 1 1,0-1 0,0 0-1,0 0 1,0 0 0,1 0-1,-1-1 1,0 1 0,1-1 0,-1 0-1,5 0 1,-2-1-263,0 0 0,1 0 0,-1 0 0,0-1 0,0 0 0,0 0 0,-1-1 0,9-4 0,-8 4-449,0-1 0,0-1 0,0 1 0,-1-1 0,1 0 0,-1 0 0,6-8 0,15-31-6468,0-9-3940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3.137"/>
    </inkml:context>
    <inkml:brush xml:id="br0">
      <inkml:brushProperty name="width" value="0.025" units="cm"/>
      <inkml:brushProperty name="height" value="0.025" units="cm"/>
    </inkml:brush>
  </inkml:definitions>
  <inkml:trace contextRef="#ctx0" brushRef="#br0">96 1 16624,'-6'8'2290,"-49"74"1225,50-73-3273,0-1 0,1 1 0,0 1 0,0-1 1,1 0-1,0 1 0,1 0 0,0 0 0,0 10 0,2-19-244,0 0 1,0-1-1,0 1 0,1 0 1,-1 0-1,0-1 0,1 1 1,-1 0-1,1-1 0,-1 1 1,0-1-1,1 1 0,-1-1 0,1 1 1,0-1-1,-1 1 0,1-1 1,-1 1-1,1-1 0,0 1 1,-1-1-1,1 0 0,0 0 0,-1 1 1,1-1-1,0 0 0,0 0 1,-1 0-1,1 0 0,0 0 1,0 0-1,-1 0 0,1 0 1,0 0-1,0 0 0,-1 0 0,1 0 1,0 0-1,0-1 0,-1 1 1,1 0-1,0 0 0,0-2 1,37-12-90,6-13-472,-31 17 420,1 1 1,0 1-1,0 0 1,1 1-1,0 0 1,0 1-1,0 1 1,1 1 0,0 0-1,20-2 1,-35 5 151,0 1 0,0 0-1,0 0 1,1 0 0,-1 0 0,0 0 0,0 0 0,0 1 0,0-1 0,0 0 0,0 1 0,0-1 0,1 0 0,-1 1 0,0-1 0,0 1 0,-1 0 0,1-1-1,0 1 1,0 0 0,0-1 0,0 1 0,0 0 0,-1 0 0,1 0 0,0 0 0,-1 0 0,1 0 0,-1 0 0,2 2 0,-2 0 82,0 0 1,1 1-1,-1-1 0,0 0 1,0 1-1,-1-1 1,1 0-1,-1 0 0,0 0 1,-2 7-1,-2 5 285,-2-1 0,0 1 0,-14 20 0,-36 38 562,53-68-1310,0 0 1,-1 0 0,0-1 0,0 0-1,-1 0 1,1 0 0,-1 0-1,0-1 1,0 0 0,0 0 0,-11 3-1,-7-5-6653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4.353"/>
    </inkml:context>
    <inkml:brush xml:id="br0">
      <inkml:brushProperty name="width" value="0.025" units="cm"/>
      <inkml:brushProperty name="height" value="0.025" units="cm"/>
    </inkml:brush>
  </inkml:definitions>
  <inkml:trace contextRef="#ctx0" brushRef="#br0">22 347 9449,'-2'-9'1094,"2"5"-610,-4-39 1732,-5 19 3877,7 31-5590,1 0 1,0 0-1,0 0 1,1 0 0,0 9-1,-1-3-490,1 0 1,0 0-1,1-1 1,1 1-1,0 0 0,1-1 1,0 1-1,1-1 0,0 0 1,1 0-1,0-1 0,1 1 1,14 20-1,-19-30 0,0 0 1,0-1-1,0 1 0,1-1 0,-1 1 1,0-1-1,1 1 0,0-1 0,-1 0 1,1 0-1,0 0 0,-1 0 0,1 0 1,0 0-1,0 0 0,0-1 0,0 1 1,0-1-1,0 1 0,0-1 0,0 0 1,0 1-1,0-1 0,0 0 1,0 0-1,0-1 0,0 1 0,0 0 1,0-1-1,0 1 0,0-1 0,-1 0 1,1 0-1,0 1 0,0-1 0,0 0 1,-1-1-1,1 1 0,0 0 0,-1 0 1,1-1-1,-1 1 0,0-1 0,1 1 1,-1-1-1,0 1 0,0-1 1,2-3-1,5-8 262,-1-1-1,0 1 1,0-1 0,8-30-1,-6 11-169,-2-1 0,-1 0-1,-2 0 1,-1-62-1,-2 126-271,0-1 0,9 47 0,-8-66 165,1 1 0,0 0 0,0-1 0,1 0 0,0 0 0,1 0 0,0 0 0,0-1 0,1 0 0,12 14 0,-18-22 20,2 1 0,-1-1 0,0 1 0,0-1 0,0 0 0,1 0 0,-1 0 0,1 1 0,-1-1 0,1-1 0,-1 1 0,1 0 0,-1 0 0,1-1 0,0 1 0,-1-1 0,1 1 0,0-1 0,0 1 0,-1-1 0,1 0 0,0 0 0,0 0 0,0 0 0,-1 0 0,1-1 0,0 1 0,1-1 0,0-1 64,0 0 1,-1 0-1,1 0 1,-1 0-1,0-1 1,1 1-1,-1-1 1,0 1-1,-1-1 1,1 0-1,0 0 1,-1 0-1,1 0 1,0-3-1,4-10 248,-1-1-1,-1 0 0,0 0 1,1-29-1,-3 23-143,1-63 203,-3 80-380,0 0 0,0 0 0,-1 0 0,0 0-1,0 0 1,-1 0 0,0 1 0,0-1 0,0 1 0,-6-11 0,10 60-559,0-36 543,1 1-1,-1 0 1,2 0 0,-1-1 0,1 0-1,0 1 1,1-1 0,10 13 0,-14-20 9,0 0-1,0 0 1,0 1 0,0-1 0,0 0 0,1 0 0,-1 0 0,0 0 0,1 0-1,-1-1 1,1 1 0,-1 0 0,1-1 0,-1 1 0,1-1 0,0 1-1,-1-1 1,1 0 0,0 1 0,-1-1 0,3 0 0,-2-1 20,0 0 1,1 0-1,-1 0 1,0-1 0,0 1-1,0-1 1,0 1-1,0-1 1,0 1-1,-1-1 1,1 0 0,0 0-1,-1 0 1,0 0-1,1 0 1,-1 0-1,0 0 1,0-1-1,1-2 1,7-19 28,-1 0-1,-1 0 1,-1-1 0,-1 0 0,-1 0-1,-1 0 1,-1-31 0,-2 92-93,1 1 0,2-1 1,2-1-1,17 69 1,-22-103 38,0 0 1,1 0 0,-1 1 0,0-1 0,1 0 0,-1 0 0,1 0 0,-1 0 0,1 0 0,-1 0 0,1 0 0,0 0 0,-1 0-1,1 0 1,0 0 0,0-1 0,0 1 0,0 0 0,-1 0 0,1-1 0,0 1 0,0-1 0,1 1 0,-1-1 0,0 1 0,1 0 0,0-2-58,-1 1 0,0 0 0,1-1 0,-1 1 0,0-1 0,1 1 0,-1-1 1,0 0-1,1 0 0,-1 1 0,0-1 0,0 0 0,0 0 0,0 0 0,0 0 0,0-1 1,1 0-1,4-6-1126,-1 0 0,0 1 1,-1-2-1,0 1 0,4-12 1,-1-2-4794,-1-2-3230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5.079"/>
    </inkml:context>
    <inkml:brush xml:id="br0">
      <inkml:brushProperty name="width" value="0.025" units="cm"/>
      <inkml:brushProperty name="height" value="0.025" units="cm"/>
    </inkml:brush>
  </inkml:definitions>
  <inkml:trace contextRef="#ctx0" brushRef="#br0">0 77 14830,'0'0'7960,"1"13"-7848,5 52 505,3 0 0,3-1 0,3 0 0,37 99 0,-48-152-579,-3-7-30,0-1-1,0 1 0,0-1 1,0 1-1,1-1 1,-1 0-1,1 1 1,0-1-1,0 0 1,0 0-1,0 0 0,1 0 1,-1-1-1,6 5 1,-8-7-4,1 0 1,-1 0-1,1 0 0,-1-1 1,0 1-1,1 0 1,-1 0-1,1 0 0,-1 0 1,1-1-1,-1 1 0,0 0 1,1 0-1,-1-1 1,0 1-1,1 0 0,-1-1 1,0 1-1,1 0 1,-1-1-1,0 1 0,0 0 1,1-1-1,-1 1 1,0-1-1,0 1 0,0 0 1,0-1-1,1 1 1,-1-1-1,0 1 0,0-1 1,0 1-1,0-1 1,0 1-1,0 0 0,0-1 1,0 0-1,2-24 125,-2 22-120,0-22-346,-1 0-1,-1 1 0,-10-47 0,1 11-1039,21 68 1269,-1 0-1,2-1 1,-1 0-1,1 0 1,11 4-1,-19-10 154,0 0 0,0-1 0,0 0 0,0 0-1,1 0 1,-1 0 0,0 0 0,0-1 0,0 1 0,0-1-1,-1 0 1,1 1 0,0-2 0,0 1 0,0 0 0,-1 0-1,1-1 1,4-3 0,-2 1 64,0-1-1,0 0 1,0 0 0,-1 0-1,0-1 1,0 1 0,-1-1-1,4-7 1,1-5 90,-1 1-1,-1-1 1,0 1-1,-2-2 1,4-25 0,-6 26-12,0 0 0,-2 0 0,-2-30 0,2 45-173,0-1 0,0 1 0,-1 0-1,1 0 1,-1-1 0,0 1 0,0 0-1,0 0 1,0 0 0,-1 0 0,1 0-1,-1 1 1,0-1 0,0 0 0,0 1-1,0-1 1,0 1 0,0-1 0,-1 1 0,1 0-1,-1 0 1,1 0 0,-1 1 0,0-1-1,0 1 1,0-1 0,0 1 0,-3-1-1,4 2-38,0 0-1,0 0 0,0 0 0,0 0 0,0 0 0,0 1 1,0-1-1,1 1 0,-1-1 0,0 1 0,0 0 0,0 0 1,1 0-1,-1 0 0,0 0 0,1 0 0,-1 0 0,1 0 1,0 1-1,-1-1 0,1 1 0,0-1 0,0 1 0,-1-1 1,1 1-1,1 0 0,-1-1 0,0 1 0,0 0 0,0 2 1,-3 8-15,0 0 0,0 0 0,-2 17 0,1 9 29,0 1 0,3-1 0,2 55 1,0-90 9,0 0-1,0-1 1,0 1 0,0-1 0,0 1 0,1 0-1,-1-1 1,1 1 0,0-1 0,0 1 0,0-1-1,0 0 1,0 1 0,0-1 0,1 0 0,-1 0-1,1 0 1,-1 0 0,1 0 0,0 0 0,0 0-1,0 0 1,0-1 0,0 1 0,0-1 0,1 0-1,-1 1 1,0-1 0,1 0 0,-1 0 0,4 0-1,-1 0 13,1-1 1,0 0-1,0-1 0,0 1 0,-1-1 0,1-1 0,0 1 0,-1-1 1,1 0-1,-1 0 0,0 0 0,0-1 0,6-3 0,-2 0-146,0 1 0,0 0 1,1 0-1,0 1 0,0 0 0,0 1 0,0 0 0,1 0 0,-1 1 0,14-1 0,-23 4 109,1-1 1,-1 0-1,0 0 0,1 0 1,-1 1-1,1-1 0,-1 1 1,1-1-1,-1 1 0,0-1 1,1 1-1,-1 0 0,0 0 0,0 0 1,0-1-1,1 1 0,-1 0 1,0 1-1,0-1 0,0 0 1,-1 0-1,3 3 0,-2-1-6,1 0 0,-1 1-1,0-1 1,0 0 0,0 1 0,-1-1-1,1 1 1,-1-1 0,0 8 0,0-6-288,0 1 1,-1-1-1,0 1 1,0-1-1,-1 1 1,-1 5-1,2-9-167,0 1 0,0-1 0,0 0 0,-1 0 0,1 1 0,0-1 0,-1 0 0,1 0 0,-1-1 0,0 1 0,0 0 0,-3 2 0,-21 7-5257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5.413"/>
    </inkml:context>
    <inkml:brush xml:id="br0">
      <inkml:brushProperty name="width" value="0.025" units="cm"/>
      <inkml:brushProperty name="height" value="0.025" units="cm"/>
    </inkml:brush>
  </inkml:definitions>
  <inkml:trace contextRef="#ctx0" brushRef="#br0">0 1 18257,'0'0'1698,"58"20"-14062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866"/>
    </inkml:context>
    <inkml:brush xml:id="br0">
      <inkml:brushProperty name="width" value="0.05" units="cm"/>
      <inkml:brushProperty name="height" value="0.05" units="cm"/>
    </inkml:brush>
  </inkml:definitions>
  <inkml:trace contextRef="#ctx0" brushRef="#br0">1 613 19692,'0'12'1697,"0"-10"-1129,3-5-192,17-19 648,7-7-104,12-18-224,4-8-88,4-11-239,2-6-321,-5-5-809,-2 4 809,-9 4-120,-2 6-152,-11 13-112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0.455"/>
    </inkml:context>
    <inkml:brush xml:id="br0">
      <inkml:brushProperty name="width" value="0.025" units="cm"/>
      <inkml:brushProperty name="height" value="0.025" units="cm"/>
    </inkml:brush>
  </inkml:definitions>
  <inkml:trace contextRef="#ctx0" brushRef="#br0">243 34 10474,'0'0'9428,"-9"-6"-6781,8 5-2589,-2-2 77,0 1 0,0-1 0,0 1 0,0 0 0,0 0-1,-1 0 1,1 0 0,-1 0 0,0 1 0,0 0-1,1 0 1,-1 0 0,0 0 0,0 0 0,0 1 0,0 0-1,0 0 1,0 0 0,0 0 0,0 0 0,1 1-1,-1 0 1,-6 2 0,-3 3 25,0 0-1,0 2 1,1 0 0,0 0-1,0 1 1,1 0-1,0 1 1,0 0 0,-13 19-1,23-28-157,0-1 0,1 1 0,-1 0 0,0 0 1,1 0-1,-1 0 0,1-1 0,-1 1 0,1 0 0,0 0 0,-1 0 0,1 0 0,0 0 0,0 0 0,-1 0 0,1 0 0,0 0 0,0 0 0,0 0 0,0 0 0,0 0 0,1 0 0,-1 0 0,0 0 0,0 0 0,1 0 1,0 1-1,0-1 1,0 0 1,0 0-1,1 0 1,-1 0-1,0 0 1,1 0-1,-1 0 1,1-1 0,-1 1-1,1-1 1,0 1-1,-1-1 1,1 1-1,-1-1 1,3 0-1,10 1 28,1-1 0,-1 0-1,15-3 1,-24 3-17,22-5-77,0 0 1,34-13-1,-40 11-157,1 1 1,-1 1-1,1 1 0,38-3 1,-60 7 217,1 0 1,0 0 0,-1 0 0,1 0 0,-1-1 0,1 2 0,-1-1-1,1 0 1,-1 0 0,1 0 0,-1 0 0,1 0 0,0 0-1,-1 1 1,1-1 0,-1 0 0,1 0 0,-1 1 0,0-1 0,1 0-1,-1 1 1,1-1 0,-1 0 0,0 1 0,1-1 0,-1 1-1,0-1 1,1 0 0,-1 1 0,0-1 0,1 1 0,-1 0 0,-6 18 437,-23 19 458,9-18-491,0 0 0,-1-2 0,-1 0 0,-1-1 0,-31 17 0,53-34-477,1 1-1,-1-1 1,0 1 0,1-1-1,-1 1 1,0-1 0,1 0 0,-1 1-1,0-1 1,1 0 0,-1 0 0,0 1-1,0-1 1,0 0 0,1 0 0,-1 0-1,0 0 1,0 0 0,1 0-1,-1 0 1,0 0 0,0-1 0,1 1-1,-1 0 1,0 0 0,0 0 0,1-1-1,-1 1 1,0-1 0,1 1 0,-1 0-1,0-1 1,1 1 0,-1-1-1,0 0 1,0-2-544,0 1-1,0 0 1,1-1 0,0 1-1,-1 0 1,1-1 0,0 1-1,0-1 1,0 1 0,1-5-1,3-21-6534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6.417"/>
    </inkml:context>
    <inkml:brush xml:id="br0">
      <inkml:brushProperty name="width" value="0.025" units="cm"/>
      <inkml:brushProperty name="height" value="0.025" units="cm"/>
    </inkml:brush>
  </inkml:definitions>
  <inkml:trace contextRef="#ctx0" brushRef="#br0">1 114 17777,'0'0'1954,"8"13"-1426,47 84 574,-5 2-1,51 141 1,-98-232-1054,5 15 591,-4-21-172,-3-14 7,-4-24-346,-2 0 1,-2 1-1,-1-1 0,-2 1 1,-20-49-1,28 78-119,-12-22-40,10 19-106,10 20-490,-1-2 592,1 0-1,0-1 1,1 0 0,0 0 0,0 0-1,0-1 1,1 0 0,0 0-1,12 6 1,-17-11 35,0 0-1,0 0 0,0 0 1,0-1-1,1 1 0,-1-1 1,0 0-1,1 0 0,-1 0 1,1 0-1,-1-1 0,1 1 1,-1-1-1,1 0 0,-1 0 1,1 0-1,-1-1 0,1 1 1,-1-1-1,1 0 0,-1 0 1,1 0-1,-1 0 0,0-1 1,0 1-1,0-1 0,0 0 1,0 0-1,0 0 0,0 0 1,2-3-1,3-4 107,0-1 0,-1 0 1,-1 0-1,0 0 0,0-1 0,-1 0 0,0 0 0,-1 0 1,0-1-1,-1 1 0,3-23 0,-2 0 286,-1 0 0,-4-65 0,-3 69-173,4 29-217,0 0 1,0 0 0,0 1-1,-1-1 1,1 0-1,0 0 1,0 0-1,-1 0 1,1 0 0,-1 0-1,1 1 1,-1-1-1,1 0 1,-1 0 0,1 0-1,-1 1 1,0-1-1,1 0 1,-1 1 0,0-1-1,0 1 1,1-1-1,-1 1 1,0-1 0,0 1-1,-1-1 1,1 2-26,0 0 0,1 1 0,-1-1 0,0 0 0,1 0 0,-1 1 0,1-1 0,-1 0 0,1 1 0,0-1 1,0 0-1,-1 1 0,1-1 0,0 1 0,0-1 0,0 0 0,0 1 0,1-1 0,-1 3 0,1 0-41,-1 44-35,7 53 0,-4-84 96,0 1 0,1-1 0,0 0 0,2 0 0,0 0 0,12 22 0,-17-36 0,1 0 1,-1 0-1,1 0 1,0 0-1,0 0 1,0-1-1,0 1 1,1-1-1,-1 1 1,1-1-1,-1 0 1,1 0-1,0 0 1,0 0-1,0 0 1,0-1-1,0 1 1,1-1-1,-1 0 1,0 0-1,0 0 1,1-1-1,-1 1 1,1-1-1,-1 1 1,5-1-1,-4-1 20,1 0 0,-1-1 0,0 1 0,0-1 0,0 0 0,1 0 0,-2 0 0,1 0 0,0-1 0,0 1 0,-1-1 0,1 0 0,-1 0 0,0-1 0,0 1 0,0-1 0,-1 1 0,1-1 0,2-6 0,2-1 113,-1-1 0,-1 0 0,0-1 1,-1 1-1,0-1 0,-1 0 0,0 0 0,-1 0 1,0-1-1,-1 1 0,-1 0 0,-2-23 0,-2 32 191,-3 11-331,-2 11-221,6-6 215,0 1-1,1 0 0,0 0 0,2 1 1,-1-1-1,2 0 0,-1 0 1,4 17-1,-3-27-63,-1 0-1,1 0 1,0 0-1,-1 0 1,1 0-1,1 0 1,-1 0-1,0-1 1,1 1-1,-1 0 1,1-1 0,0 1-1,0-1 1,0 1-1,0-1 1,0 0-1,1 0 1,-1 0-1,1 0 1,-1-1-1,1 1 1,0 0 0,-1-1-1,1 0 1,0 0-1,0 0 1,0 0-1,0 0 1,0 0-1,0-1 1,0 0-1,0 1 1,0-1-1,1-1 1,-1 1 0,0 0-1,0-1 1,0 1-1,6-3 1,-4 1-537,1 0 0,0 0 0,-1-1 0,1 0 0,-1-1 0,0 1 0,0-1 0,0 0 0,0 0-1,-1 0 1,8-10 0,23-29-8869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7.043"/>
    </inkml:context>
    <inkml:brush xml:id="br0">
      <inkml:brushProperty name="width" value="0.025" units="cm"/>
      <inkml:brushProperty name="height" value="0.025" units="cm"/>
    </inkml:brush>
  </inkml:definitions>
  <inkml:trace contextRef="#ctx0" brushRef="#br0">24 72 6822,'3'-8'4618,"-1"1"-3615,5-23 1021,-4 3 3934,-13 35-2488,6 0-3400,0 0 1,1 0-1,0 1 1,0-1-1,1 1 1,0 0-1,0 0 1,0 10-1,-1 78 94,3-82-162,0-4-3,-1-1-14,1 1 1,1-1-1,0 1 1,0-1-1,6 20 1,-7-28 9,1-1 1,0 1 0,-1 0 0,1-1 0,0 1-1,0 0 1,0-1 0,1 0 0,-1 1-1,0-1 1,0 1 0,1-1 0,-1 0 0,1 0-1,-1 0 1,1 0 0,0 0 0,-1 0 0,1 0-1,0-1 1,-1 1 0,1-1 0,0 1-1,0-1 1,0 0 0,0 1 0,-1-1 0,1 0-1,0 0 1,0 0 0,0-1 0,0 1 0,0 0-1,-1-1 1,1 1 0,0-1 0,0 1-1,-1-1 1,1 0 0,3-2 0,5-2-96,0-1 1,0 0-1,0 0 1,-1-1 0,0 0-1,9-10 1,-12 10 13,0 1 0,1 0 0,0 1-1,0-1 1,0 2 0,0-1 0,1 1 0,0 0 0,-1 0 0,2 1 0,-1 0 0,14-3 0,-20 6 67,-1-1 1,1 1-1,-1 0 1,1 0 0,-1 0-1,0 0 1,1 1-1,-1-1 1,1 0 0,-1 1-1,0-1 1,1 1-1,-1-1 1,0 1-1,1-1 1,-1 1 0,0 0-1,0 0 1,1 0-1,-1 0 1,0 0-1,0 0 1,1 1 0,-1 1 6,1-1 0,-1 1 1,1 0-1,-1 0 1,0 0-1,0 0 0,0 0 1,0 0-1,-1 0 1,1 4-1,0 6 99,-1-1 0,-1 0 1,0 0-1,-4 20 0,0-13 99,-2 0 0,0-1 0,-1 0 0,-1 0 0,0-1 0,-2 0-1,0 0 1,0-1 0,-2-1 0,-19 20 0,30-33-191,0 0 1,-1 0 0,1 0-1,-1 0 1,0 0-1,1-1 1,-1 1-1,0-1 1,0 0 0,0 1-1,0-1 1,-4 0-1,6-1-69,0 0 0,0 0 0,0-1 0,-1 1 0,1 0 0,0-1 0,0 1 0,1-1 0,-1 1 0,0-1 0,0 1-1,0-1 1,0 0 0,0 0 0,0 1 0,1-1 0,-1 0 0,0 0 0,1 0 0,-1 0 0,1 0 0,-1 0 0,1 0 0,-1 0 0,1 0 0,0 0-1,-1 0 1,1 0 0,0 0 0,0 0 0,0 0 0,0 0 0,0 0 0,0 0 0,0 0 0,0 0 0,0-2 0,1-109-9701,8 34 551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7.423"/>
    </inkml:context>
    <inkml:brush xml:id="br0">
      <inkml:brushProperty name="width" value="0.025" units="cm"/>
      <inkml:brushProperty name="height" value="0.025" units="cm"/>
    </inkml:brush>
  </inkml:definitions>
  <inkml:trace contextRef="#ctx0" brushRef="#br0">0 0 15118,'0'0'2691,"1"13"-1773,9 67 1333,32 132-1,-31-171-2053,2 0 1,2-1-1,1 0 1,2-2-1,29 46 0,-44-79-190,0 1 0,0-1 0,1-1-1,0 1 1,0 0 0,0-1 0,1 0 0,-1 0-1,1 0 1,0-1 0,0 1 0,0-1-1,0 0 1,7 2 0,-11-5 4,-1 0 0,1-1-1,-1 1 1,1 0 0,-1 0 0,0-1 0,1 1-1,-1 0 1,1-1 0,-1 1 0,0 0 0,1-1 0,-1 1-1,0-1 1,1 1 0,-1-1 0,0 1 0,0-1 0,0 1-1,1-1 1,-1 1 0,0-1 0,0 1 0,0-1 0,0 1-1,0-1 1,0 1 0,0-1 0,0 1 0,0-1 0,0 1-1,0-1 1,0 1 0,0-1 0,-1 1 0,1-1 0,0 1-1,0-1 1,0 1 0,-1-1 0,1 1 0,-1-1 0,-8-26-151,-12-10-2702,-52-66 1,67 94 2091,5 8 77,39 0-3219,-25-3 2206,-1-5-1341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7.789"/>
    </inkml:context>
    <inkml:brush xml:id="br0">
      <inkml:brushProperty name="width" value="0.025" units="cm"/>
      <inkml:brushProperty name="height" value="0.025" units="cm"/>
    </inkml:brush>
  </inkml:definitions>
  <inkml:trace contextRef="#ctx0" brushRef="#br0">114 103 14542,'0'0'2231,"-8"7"-490,-6 6-1122,0 0 0,1 1 0,-11 16 1,19-24-600,0 1 0,1-1 0,0 1 0,0 0 0,1 0 0,0 0 0,0 1 0,1-1 0,0 1 0,0-1 0,-1 16 0,3-22-30,1-1 1,-1 1 0,1 0-1,0-1 1,-1 1-1,1-1 1,0 1 0,-1-1-1,1 0 1,0 1-1,-1-1 1,1 0 0,0 1-1,0-1 1,0 0-1,-1 0 1,1 0 0,0 0-1,0 0 1,0 0-1,-1 0 1,1 0 0,0 0-1,0 0 1,0 0-1,-1 0 1,1-1 0,2 1-1,27-7 219,33-28 69,-44 24-254,1 0-1,23-10 1,-38 19-24,1 0 0,0 1 1,-1-1-1,1 1 0,0 0 0,0 0 1,0 1-1,0-1 0,0 2 0,0-1 1,0 0-1,9 3 0,-13-2 107,-1-1 1,0 1-1,0-1 0,0 1 1,0 0-1,0-1 0,0 1 1,0 0-1,0 0 1,0 0-1,0 0 0,0 0 1,0 0-1,-1 0 0,1 0 1,0 0-1,-1 0 0,1 2 1,-1 0 2539,-9-15-1670,-2-6-743,-58-110-41,69 127-341,0 1 1,1-1-1,-1 1 1,0-1-1,1 1 0,-1-1 1,0 1-1,1-1 0,-1 1 1,1 0-1,-1-1 0,1 1 1,-1-1-1,1 1 1,-1 0-1,1-1 0,-1 1 1,1 0-1,-1 0 0,1 0 1,0-1-1,-1 1 0,1 0 1,-1 0-1,1 0 0,0 0 1,0 0-1,32-8-2488,-7 2-694,7-8-1459,5-5-2263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8.198"/>
    </inkml:context>
    <inkml:brush xml:id="br0">
      <inkml:brushProperty name="width" value="0.025" units="cm"/>
      <inkml:brushProperty name="height" value="0.025" units="cm"/>
    </inkml:brush>
  </inkml:definitions>
  <inkml:trace contextRef="#ctx0" brushRef="#br0">12 0 15567,'0'0'2434,"0"10"-662,5 21-1185,2-1 1,0 1-1,2-2 0,1 1 0,28 53 0,0-9 155,54 76 1,-36-74-2622,-94-92-193,-28-31 2112,-86-79 0,151 126-13,0-1-1,0 0 1,0 1-1,-1-1 1,1 0-1,0 0 1,1 0-1,-1 0 1,0 0-1,0 0 0,0 0 1,0 0-1,1 0 1,-1 0-1,0 0 1,1 0-1,-1 0 1,1-1-1,0 1 1,-1 0-1,1 0 1,0-1-1,0 1 0,-1 0 1,1-1-1,0 1 1,0 0-1,1-1 1,-1 1-1,0 0 1,0 0-1,1-1 1,-1 1-1,1 0 0,-1 0 1,2-3-1,2 1-117,0-1 0,0 1 0,0 0 0,1 0 0,-1 0 0,1 0-1,7-3 1,11-5-1034,13-14-1891,6-2-2728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9.035"/>
    </inkml:context>
    <inkml:brush xml:id="br0">
      <inkml:brushProperty name="width" value="0.025" units="cm"/>
      <inkml:brushProperty name="height" value="0.025" units="cm"/>
    </inkml:brush>
  </inkml:definitions>
  <inkml:trace contextRef="#ctx0" brushRef="#br0">108 507 14670,'0'0'5290,"-9"-4"-3336,6 2-1867,2 1-58,-1 0-1,0 0 0,0 0 0,0 0 1,0 0-1,0 0 0,0 0 1,0 0-1,0 1 0,-1-1 0,1 1 1,0 0-1,0 0 0,0 0 1,0 0-1,-1 0 0,1 0 0,0 0 1,0 1-1,0-1 0,-1 1 1,1-1-1,0 1 0,0 0 0,0 0 1,0 0-1,0 0 0,1 0 1,-1 0-1,0 1 0,0-1 0,1 1 1,-1-1-1,1 1 0,-1 0 1,1-1-1,0 1 0,-2 2 1,0 2 24,0 0 0,1-1 0,0 1 0,0 0 0,0 0 0,0 0 0,1 1 0,0-1 0,0 0 0,1 0 0,0 1 0,0-1 0,2 10 0,-2-16-54,0 1 1,0 0 0,0-1 0,0 1-1,0 0 1,0-1 0,1 1 0,-1 0-1,0-1 1,0 1 0,1-1 0,-1 1-1,0 0 1,1-1 0,-1 1 0,1-1-1,-1 1 1,1-1 0,-1 0 0,1 1-1,-1-1 1,1 1 0,-1-1 0,1 0-1,0 1 1,-1-1 0,1 0 0,-1 0-1,1 0 1,0 1 0,-1-1 0,1 0-1,0 0 1,-1 0 0,1 0-1,0 0 1,-1 0 0,1 0 0,0 0-1,-1-1 1,1 1 0,0 0 0,-1 0-1,1 0 1,-1-1 0,1 1 0,0 0-1,-1-1 1,1 1 0,-1 0 0,1-1-1,-1 1 1,1-1 0,-1 1 0,1-1-1,-1 1 1,1-2 0,28-29 100,-16 4-127,-1-1 0,-2 0-1,0-1 1,-2 0 0,-1 0 0,-2-1-1,-1 0 1,-1 0 0,-2-60 0,-1 90 7,0 0 0,0 0 0,0 0 0,0 0 0,0 1 0,0-1 0,0 0 0,1 0 1,-1 0-1,0 0 0,0 0 0,0 0 0,0 0 0,0 0 0,0 0 0,0 0 0,0 0 0,0 0 0,0 0 1,0 0-1,0 0 0,1 0 0,-1 0 0,0 0 0,0 0 0,0 0 0,0 0 0,0 0 0,0 0 0,0 0 1,0 0-1,0 0 0,0 0 0,1 0 0,-1 0 0,0 0 0,0 0 0,0 0 0,0 0 0,0 0 1,0 0-1,0 0 0,0 0 0,0 0 0,0 0 0,0 0 0,0 0 0,0-1 0,0 1 0,1 0 0,-1 0 1,0 0-1,0 0 0,0 0 0,0 0 0,0 0 0,0 0 0,0 0 0,9 13-464,11 26 470,-15-31-6,-2-2 32,1 1-1,0-1 0,0 0 1,0 0-1,1 0 1,0-1-1,0 1 0,9 5 1,-13-10-7,1 0 0,-1 0 1,0 0-1,1-1 1,-1 1-1,0 0 1,1-1-1,-1 1 0,1-1 1,-1 0-1,1 0 1,0 1-1,-1-1 1,1 0-1,-1 0 0,1 0 1,-1-1-1,3 1 1,-2-1 18,0 0 0,0 0 1,0-1-1,0 1 1,0 0-1,0-1 0,0 1 1,-1-1-1,1 0 0,-1 1 1,1-1-1,-1 0 0,0 0 1,0 0-1,1 0 0,0-3 1,6-18 128,0-1 1,-2 1 0,-1-1 0,0 0-1,-2 0 1,-1-1 0,-1 1 0,-1 0-1,-4-30 1,5 50-169,-1 0-1,0 1 1,-1-1-1,1 1 1,-1-1 0,1 1-1,-1-1 1,0 1-1,0 0 1,-1-1 0,1 1-1,-1 0 1,1 0-1,-1 0 1,0 0-1,0 0 1,-4-4 0,5 7-9,1 0 1,-1 0 0,1 0 0,-1 0 0,0 0-1,1 0 1,-1 1 0,1-1 0,-1 0 0,1 0-1,-1 0 1,1 1 0,-1-1 0,1 0 0,-1 1-1,1-1 1,-1 0 0,1 1 0,-1-1 0,1 1-1,0-1 1,-1 0 0,1 1 0,0-1 0,-1 1-1,1-1 1,0 1 0,0 0 0,-1-1 0,1 1-1,0-1 1,0 1 0,0-1 0,0 1 0,0-1-1,0 1 1,0 0 0,0-1 0,0 1 0,0-1 0,0 2-1,-2 32-140,2-32 149,0 36 21,1 0 0,2-1-1,1 1 1,2-1-1,2 0 1,21 61-1,-22-80 38,0 0 0,1-1-1,1 0 1,1 0-1,0-1 1,1-1 0,1 1-1,0-2 1,1 0-1,1 0 1,0-1 0,0-1-1,2 0 1,-1-1 0,19 9-1,-16-11 63,1-1 0,38 12 0,-55-19 103,-5-3 380,-30-25-402,2-1 1,1-2 0,1 0 0,1-2 0,2-1 0,2-2-1,-35-63 1,57 96-232,1 0-1,0 0 0,0 0 0,1 0 1,-1 0-1,0 0 0,0-1 1,1 1-1,0 0 0,-1 0 0,1 0 1,0-1-1,0 1 0,0 0 0,0 0 1,1-1-1,-1 1 0,0 0 1,1 0-1,0 0 0,-1 0 0,1 0 1,0-1-1,0 1 0,2-2 1,2-1-547,-1 2 1,1-1-1,0 0 1,0 1 0,0 0-1,0 0 1,10-4-1,14-8-2755,10-9-4052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19.980"/>
    </inkml:context>
    <inkml:brush xml:id="br0">
      <inkml:brushProperty name="width" value="0.025" units="cm"/>
      <inkml:brushProperty name="height" value="0.025" units="cm"/>
    </inkml:brush>
  </inkml:definitions>
  <inkml:trace contextRef="#ctx0" brushRef="#br0">49 527 11403,'0'-8'1916,"-1"6"-1699,-4-38 2958,5 38-2901,0 0 0,0 0 0,-1 1 0,1-1 0,-1 0 0,1 0 0,-1 1 0,0-1 0,0 0 0,0 1 0,0-1 0,0 1 1,0-1-1,0 1 0,0 0 0,-1-1 0,1 1 0,0 0 0,-1 0 0,1 0 0,-1 0 0,-3-2 0,5 4-222,-1-1-1,0 0 1,0 0 0,0 1 0,1-1-1,-1 0 1,0 1 0,0-1 0,1 1-1,-1-1 1,0 1 0,1-1 0,-1 1-1,0-1 1,1 1 0,-1 0 0,1-1 0,-1 1-1,1 0 1,-1 0 0,1-1 0,0 1-1,-1 0 1,1 0 0,0 0 0,0-1-1,-1 1 1,1 0 0,0 0 0,0 0 0,0 0-1,0-1 1,0 1 0,0 1 0,-2 37 132,2-35-104,0 31 52,2 0-1,5 35 0,-5-61-122,-1 1 0,1-1 1,1 0-1,0-1 0,0 1 0,1 0 1,0-1-1,0 0 0,1 0 0,0 0 1,0-1-1,1 1 0,8 7 1,-13-14 0,0 0 1,0 1-1,0-1 1,0 0 0,0 0-1,1-1 1,-1 1-1,0 0 1,1 0 0,-1-1-1,0 1 1,1 0-1,-1-1 1,1 0 0,-1 1-1,1-1 1,-1 0-1,1 0 1,-1 0 0,1 0-1,0 0 1,-1 0-1,1 0 1,-1 0 0,1 0-1,-1-1 1,1 1-1,-1-1 1,0 1 0,1-1-1,-1 0 1,1 0-1,-1 1 1,0-1 0,0 0-1,1 0 1,-1 0-1,0 0 1,0 0 0,0-1-1,0 1 1,0 0-1,0 0 1,-1-1 0,2-1-1,2-5 168,0 0 1,0 0-1,-1-1 0,0 1 0,0-1 0,1-12 1,2-8-82,-2 0 0,-2 0 1,0 0-1,-2-1 1,-1 1-1,-1 0 1,-8-34-1,9 59-118,1 1 0,-1-1 0,0 1 0,-1 0 0,1-1 0,-1 1 0,1 0 0,-1 0 0,0 0 0,0 0 0,0 0 0,-1 0 0,1 1 0,-5-5 0,6 7-2,0 1 0,1-1 1,-1 1-1,1 0 0,-1-1 0,1 1 0,0-1 1,-1 1-1,1 0 0,0-1 0,-1 1 1,1 0-1,0 0 0,0-1 0,-1 1 0,1 0 1,0-1-1,0 1 0,0 0 0,0 0 0,0-1 1,0 1-1,0 0 0,0 0 0,1 1 0,1 23-35,-1-20 52,0-1 0,0 0 1,1 0-1,-1 0 1,1 0-1,0-1 0,0 1 1,1 0-1,-1-1 0,1 0 1,0 1-1,5 3 1,-7-5 1,0-1 1,1 0 0,-1 0 0,1 0 0,-1 0 0,1 0 0,0 0 0,-1 0-1,1 0 1,0-1 0,0 1 0,0-1 0,-1 1 0,1-1 0,0 0 0,0 0-1,0 0 1,0 0 0,-1 0 0,1 0 0,0 0 0,0-1 0,0 1 0,0-1-1,-1 1 1,1-1 0,0 1 0,-1-1 0,1 0 0,0 0 0,-1 0 0,3-2 0,1-2 14,1-1 0,-2 0 0,1 0 1,0 0-1,-1-1 0,0 1 1,-1-1-1,1 0 0,-1 0 1,4-15-1,15-80 89,-16 62-78,-1 0 1,-3 0 0,-4-68-1,-5 73 30,7 33-58,0 1 1,-1 0-1,1 0 0,-1 0 0,1-1 0,-1 1 0,1 0 0,-1 0 0,1 0 0,-1 0 0,0 0 0,0 0 0,0 0 1,1 0-1,-1 0 0,0 0 0,0 0 0,0 1 0,0-1 0,-1 0 0,1 1 0,0-1 0,0 1 0,-2-2 0,2 3-10,0 0 0,0 0 0,0 0 0,1 0 0,-1 0 0,0 0 0,0 0 0,1 0 0,-1 0 0,1 0 0,-1 0 0,1 0 0,-1 0 0,1 0 0,0 0 0,-1 1 0,1-1 0,0 0 0,0 0 0,0 0 0,0 1 0,0-1 0,0 0 0,0 0 0,1 2 0,-1 1-27,-1 39 80,2-1 1,2 0-1,2 1 0,1-1 0,18 60 0,-16-75 58,1 1-1,2-1 1,0-1-1,2 0 0,1-1 1,1 0-1,1-1 1,37 43-1,-37-53-78,1 0-1,0-1 1,28 15-1,-33-21-9,1 0 0,-1 1 0,0 0 1,-1 1-1,0 1 0,-1-1 0,0 2 0,0-1 0,9 15 0,-17-23 3,-1 0 0,0 0 0,1 0 0,-1 1 0,0-1 0,0 1 0,0-1 0,0 1 0,-1-1 0,1 1 0,-1-1 0,1 1 0,-1-1 0,0 1 0,0 0 0,0-1 0,0 1 0,-1-1 0,1 1 0,-1-1 0,0 1 0,1-1 0,-3 5 0,1-6 3,0 1 0,1 0 0,-2-1 0,1 1-1,0-1 1,0 1 0,0-1 0,-1 0 0,1 0 0,0 0 0,-1-1 0,1 1 0,-1 0 0,1-1 0,-1 0 0,1 1-1,-1-1 1,1 0 0,-1 0 0,1 0 0,-1-1 0,1 1 0,-5-2 0,-1 0-4,1 0-1,0-1 1,0 0-1,0 0 1,0-1 0,0 0-1,1 0 1,0 0 0,-1-1-1,2 0 1,-1 0-1,1 0 1,-1-1 0,-4-8-1,-4-4-13,1-1 0,1 0 1,-15-33-1,18 34-3,2 0 0,0-1 1,1 0-1,1-1 0,1 1 1,-2-26-1,5 37-23,0-1 0,1 1 0,1 0 0,-1 0 0,1 0 0,1 0 0,-1 0 1,1 0-1,1 0 0,-1 0 0,2 1 0,-1-1 0,1 1 0,0 0 0,0 0 0,1 0 0,0 0 0,5-5 0,59-43-2572,-5 6-3472,-15 4-2828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21.411"/>
    </inkml:context>
    <inkml:brush xml:id="br0">
      <inkml:brushProperty name="width" value="0.025" units="cm"/>
      <inkml:brushProperty name="height" value="0.025" units="cm"/>
    </inkml:brush>
  </inkml:definitions>
  <inkml:trace contextRef="#ctx0" brushRef="#br0">183 1 12300,'0'0'7351,"-9"11"-5414,-10 13-1459,1 1-1,1 0 0,1 2 0,2 0 0,0 0 0,2 2 0,-11 39 0,12-34 2,2 1 0,2 1-1,1-1 1,2 1 0,1 53-1,3-85-454,0-1 0,0 1 0,1-1 0,-1 1-1,1-1 1,0 1 0,0-1 0,0 0-1,0 1 1,1-1 0,-1 0 0,1 0 0,0 0-1,0 0 1,0 0 0,1 0 0,-1-1-1,0 1 1,4 2 0,-3-3-16,1-1 0,0 1 0,-1 0 0,1-1 0,0 0 0,0 0 0,-1 0 0,1-1 0,0 1 0,0-1 0,0 0 0,0 0 0,0 0 0,0 0 0,0-1 0,-1 0 0,8-2 0,5-2 11,-2 0 1,1-2 0,0 1 0,-1-2 0,-1 0 0,1-1-1,14-13 1,86-80-231,-101 89 130,108-113-1657,-106 109-195,-1-2-1,21-37 1,-24 28-2668,-9 9-1933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21.769"/>
    </inkml:context>
    <inkml:brush xml:id="br0">
      <inkml:brushProperty name="width" value="0.025" units="cm"/>
      <inkml:brushProperty name="height" value="0.025" units="cm"/>
    </inkml:brush>
  </inkml:definitions>
  <inkml:trace contextRef="#ctx0" brushRef="#br0">96 427 11179,'-12'10'1745,"-3"3"-1016,0-1 1007,0 1 0,-24 26 0,49-40 394,19-19-1319,-2-1 0,43-42 0,-15 12-287,47-40 53,203-163-1330,-282 242-1310,-23 12 1999,0 0 0,0 0 1,0 0-1,0 0 0,0 0 1,1 0-1,-1 0 0,0 0 0,0 0 1,0 0-1,0 0 0,0 0 1,1 0-1,-1 0 0,0 0 0,0 0 1,0 0-1,0 0 0,0 1 1,0-1-1,1 0 0,-1 0 0,0 0 1,0 0-1,0 0 0,0 0 1,0 0-1,0 1 0,0-1 0,0 0 1,0 0-1,0 0 0,0 0 1,0 0-1,1 0 0,-1 1 0,0-1 1,0 0-1,0 0 0,0 0 1,0 0-1,0 0 0,0 1 0,0-1 1,0 0-1,0 0 0,0 0 1,-1 0-1,1 0 0,0 1 0,0-1 1,0 0-1,0 0 0,0 0 1,0 0-1,0 0 0,0 0 0,0 0 1,0 1-1,0-1 0,-1 0 1,-25 34-5113,-19 8-8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22.101"/>
    </inkml:context>
    <inkml:brush xml:id="br0">
      <inkml:brushProperty name="width" value="0.025" units="cm"/>
      <inkml:brushProperty name="height" value="0.025" units="cm"/>
    </inkml:brush>
  </inkml:definitions>
  <inkml:trace contextRef="#ctx0" brushRef="#br0">1 731 12396,'0'0'8616,"59"-42"-7976,15-27-95,16-17-97,13-13 193,3-1-193,2 2-191,-3 7-193,-14 13-1249,-18 10-4933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0.784"/>
    </inkml:context>
    <inkml:brush xml:id="br0">
      <inkml:brushProperty name="width" value="0.025" units="cm"/>
      <inkml:brushProperty name="height" value="0.025" units="cm"/>
    </inkml:brush>
  </inkml:definitions>
  <inkml:trace contextRef="#ctx0" brushRef="#br0">31 143 11115,'0'0'9710,"9"0"-6459,0-1-2811,1 0 0,0-1-1,-1 0 1,1-1 0,-1 0 0,0-1-1,0 0 1,0 0 0,0-1 0,-1 0-1,0 0 1,0-1 0,0 0 0,0 0-1,8-11 1,-10 11-413,-4 4-15,1 0-1,-1 0 1,0 0-1,0 0 1,0-1-1,0 1 1,0-1-1,0 0 1,-1 1-1,1-1 1,-1 0-1,0 0 1,1 0-1,-1 0 1,-1 0-1,1 0 1,0 0-1,-1-5 1,0 7-10,-1 1 1,0-1 0,0 0-1,0 1 1,0-1-1,0 1 1,0-1 0,0 1-1,0-1 1,0 1 0,0 0-1,0-1 1,0 1-1,0 0 1,0 0 0,0 0-1,-1 0 1,1 0-1,0 0 1,0 0 0,-2 1-1,-24 2-91,16 1 72,1 0 1,0 1-1,0 0 1,1 0-1,-1 1 1,1 0-1,0 1 0,1 0 1,0 0-1,0 1 1,-10 12-1,13-14 9,-1 1 0,1 0 1,0 0-1,1 0 0,0 1 0,0 0 0,0-1 0,1 1 0,0 1 0,1-1 0,0 0 0,0 0 0,1 1 0,0-1 0,0 10 0,1-16 7,1 1-1,0-1 1,-1 0 0,1 0 0,0 0-1,0 0 1,1 0 0,-1 0-1,0 0 1,1 0 0,-1 0-1,1-1 1,-1 1 0,1-1 0,0 1-1,-1-1 1,1 1 0,0-1-1,0 0 1,0 0 0,0 0-1,1 0 1,-1 0 0,0-1 0,0 1-1,0-1 1,1 1 0,2-1-1,12 3-204,-1-2 0,32 0-1,-37-1-150,0 1-463,0-2 1,0 1-1,-1-2 1,1 1-1,0-1 1,-1-1 0,12-4-1,22-16-7716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4.093"/>
    </inkml:context>
    <inkml:brush xml:id="br0">
      <inkml:brushProperty name="width" value="0.025" units="cm"/>
      <inkml:brushProperty name="height" value="0.025" units="cm"/>
    </inkml:brush>
  </inkml:definitions>
  <inkml:trace contextRef="#ctx0" brushRef="#br0">69 5252 16592,'0'0'534,"-9"7"-316,-1 3-185,7-6-22,0-1-1,0 1 1,-1-1 0,1 0-1,-1 0 1,0 0-1,0-1 1,0 1 0,-7 2-1,10-5-13,1-1 0,-1 1 1,1 0-1,-1-1 0,1 1 0,0 0 0,-1-1 0,1 1 0,0-1 0,-1 1 0,1-1 0,0 1 1,0-1-1,-1 1 0,1-1 0,0 1 0,0-1 0,0 1 0,0-1 0,-1 1 0,1-1 0,0 1 1,0-1-1,0 1 0,0-1 0,0 1 0,1-1 0,-1 1 0,0-2 0,0-24-92,0 21 69,3-73-380,18-95-1,-8 77 403,26-160 382,12 3 0,10 1-1,133-343 1,226-415-208,90 45 584,-433 839-591,6 4 1,5 3 0,162-168 0,-183 222-29,3 3 0,2 3 0,3 3 1,2 3-1,2 4 0,155-71 0,-99 68-123,2 5 0,149-29 0,291-30 21,-3 49 741,3 38-18,-426 16-764,52-11-1133,-103-6-1642,-79 14 721,-1-1-1,32-15 1,-2-9-2737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4.473"/>
    </inkml:context>
    <inkml:brush xml:id="br0">
      <inkml:brushProperty name="width" value="0.025" units="cm"/>
      <inkml:brushProperty name="height" value="0.025" units="cm"/>
    </inkml:brush>
  </inkml:definitions>
  <inkml:trace contextRef="#ctx0" brushRef="#br0">1 92 8872,'0'0'4709,"11"-10"-3401,-7 7-1173,3-3 76,0 0 0,0 1 0,1 0 0,0 0 0,0 1 0,0 0 0,0 0 0,0 1 0,1 0-1,17-3 1,66-7 763,103-1 0,-144 14-1030,1 1 0,-1 3 1,80 17-1,-113-18-57,-1 2-1,-1 0 1,1 0 0,-1 2 0,0 0 0,0 1 0,27 18 0,-39-22 113,1 0 0,0 0 0,-1 1 0,0-1 0,0 1 0,0 0 0,-1 0 1,1 1-1,-1-1 0,0 1 0,-1-1 0,0 1 0,1 0 0,-2 0 0,1 0 0,-1 0 1,0 0-1,0 1 0,-1-1 0,0 0 0,0 0 0,0 1 0,-1-1 0,0 0 0,-2 8 1,-1 4 101,-2 0 0,0 0 1,-2-1-1,0 0 1,0 0-1,-19 26 0,-76 90 618,84-109-550,-86 94 870,-19 25-442,102-115-2071,-26 46 0,39-53-4260,8-14-3828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3.270"/>
    </inkml:context>
    <inkml:brush xml:id="br0">
      <inkml:brushProperty name="width" value="0.025" units="cm"/>
      <inkml:brushProperty name="height" value="0.025" units="cm"/>
    </inkml:brush>
  </inkml:definitions>
  <inkml:trace contextRef="#ctx0" brushRef="#br0">42 46 6342,'1'-7'5515,"1"-2"-5731,6-20 6083,-8 57-1295,-15 88-2205,7-72-2181,-2 74-1,10-116-183,-1 0 0,1 1 0,0-1 0,0 0 0,0 1 0,0-1 0,1 0 0,-1 1 0,1-1 0,-1 0 0,1 0 1,0 0-1,0 0 0,0 1 0,0-1 0,0 0 0,0-1 0,1 1 0,-1 0 0,0 0 0,1 0 0,0-1 0,-1 1 0,1-1 0,0 1 0,0-1 0,0 0 0,0 0 0,0 0 0,0 0 0,0 0 0,0 0 0,1-1 0,-1 1 0,0 0 0,0-1 0,1 0 0,-1 0 0,0 0 0,5 0 0,2-1-50,0 0 0,-1-1-1,1 0 1,-1-1 0,1 0-1,-1 0 1,0 0-1,0-1 1,11-8 0,-12 7-77,-4 3 67,1-1-1,0 1 1,-1-1-1,1 1 1,0 0-1,1 1 1,-1-1-1,8-1 0,-12 3 48,1 0-1,-1 0 0,0 1 0,1-1 0,-1 0 0,1 1 0,-1-1 0,1 0 0,-1 1 0,0-1 0,1 1 0,-1-1 0,0 1 0,0-1 0,1 0 0,-1 1 0,0-1 0,0 1 0,0-1 0,1 1 0,-1-1 0,0 1 0,0-1 0,0 1 0,0 0 1,0-1-1,0 1 0,0-1 0,0 1 0,0-1 0,0 1 0,0-1 0,-1 1 0,1-1 0,0 1 0,-1 0 0,-4 23 204,-4-6 204,-1-1 1,-1-1 0,0 0-1,-1 0 1,-1-1-1,0 0 1,-1-1 0,0-1-1,-27 19 1,39-30-375,-1 0 0,1-1 0,0 1 0,0-1 0,-1 1 1,1-1-1,-1 0 0,1 0 0,-1 0 0,1 0 0,-1 0 0,0 0 0,0-1 0,1 0 0,-1 1 1,0-1-1,0 0 0,-5-1 0,7 0-186,-1 0 0,1 0 0,-1 0 0,1 0 0,0 0 0,-1-1 0,1 1 0,0 0 0,0-1 0,0 1 0,0-1 0,0 0 0,0 1 1,1-1-1,-1 1 0,1-1 0,-1 0 0,1 0 0,-1 1 0,1-1 0,0 0 0,0 0 0,0 0 0,0 1 0,0-1 0,0 0 0,0 0 0,2-3 0,-2 1-543,0 0-1,1 0 0,0 0 1,0 0-1,1 0 1,-1 0-1,1 0 1,-1 0-1,1 0 0,5-6 1,12-14-4696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3.605"/>
    </inkml:context>
    <inkml:brush xml:id="br0">
      <inkml:brushProperty name="width" value="0.025" units="cm"/>
      <inkml:brushProperty name="height" value="0.025" units="cm"/>
    </inkml:brush>
  </inkml:definitions>
  <inkml:trace contextRef="#ctx0" brushRef="#br0">56 132 16111,'0'0'5253,"8"-5"-3310,3-1-1304,54-35 1108,-63 40-1716,0-1 1,1 0-1,-1 1 1,0-1-1,0 0 0,0 0 1,0 0-1,0-1 1,-1 1-1,1 0 0,0-1 1,-1 1-1,0-1 0,0 0 1,0 1-1,0-1 1,0 0-1,0 1 0,-1-1 1,1 0-1,-1 0 1,0 0-1,0-3 0,-1 5-27,1-1 0,-1 1 0,0 0-1,0 0 1,0-1 0,0 1 0,0 0-1,0 0 1,0 0 0,0 0 0,0 0 0,0 1-1,0-1 1,-1 0 0,1 0 0,0 1-1,-1-1 1,1 1 0,-1-1 0,1 1-1,0 0 1,-1-1 0,1 1 0,-1 0-1,1 0 1,-1 0 0,1 0 0,-1 0 0,1 0-1,-1 1 1,1-1 0,-1 0 0,1 1-1,-2 0 1,-3 0-38,1 1 1,-1 0-1,1-1 0,-1 2 0,1-1 0,0 1 0,-8 4 1,6 1-9,-1-1 1,1 1 0,1 0 0,-1 0 0,1 1 0,1 0 0,-9 18 0,11-21 25,1 0 0,-1 0 0,1 0 1,1 0-1,-1 0 0,1 0 0,0 1 0,1-1 1,-1 0-1,1 1 0,0-1 0,1 0 0,0 1 0,2 7 1,-2-11-65,1 0 1,0 0-1,0 0 1,0-1-1,0 1 0,0-1 1,0 1-1,1-1 1,-1 0-1,1 0 1,0 0-1,0 0 1,0-1-1,-1 1 1,2-1-1,-1 1 1,0-1-1,0 0 1,0 0-1,0-1 1,1 1-1,-1-1 0,4 1 1,3 0-856,0 0-1,-1-1 1,1 0 0,0-1-1,0 0 1,17-4 0,10-10-6037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3.951"/>
    </inkml:context>
    <inkml:brush xml:id="br0">
      <inkml:brushProperty name="width" value="0.025" units="cm"/>
      <inkml:brushProperty name="height" value="0.025" units="cm"/>
    </inkml:brush>
  </inkml:definitions>
  <inkml:trace contextRef="#ctx0" brushRef="#br0">103 0 6887,'0'0'13847,"-4"14"-13414,-17 52 472,-40 143 2013,55-178-3578,2 0-1,-2 55 0,5-80 244,3 12-2326,5-11-1832,1-6-769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4.389"/>
    </inkml:context>
    <inkml:brush xml:id="br0">
      <inkml:brushProperty name="width" value="0.025" units="cm"/>
      <inkml:brushProperty name="height" value="0.025" units="cm"/>
    </inkml:brush>
  </inkml:definitions>
  <inkml:trace contextRef="#ctx0" brushRef="#br0">19 57 9097,'0'0'8610,"8"0"-7980,-6 0-551,1 0-1,-1 0 1,1 0-1,0-1 0,-1 1 1,1 0-1,-1-1 1,1 0-1,-1 1 0,1-1 1,-1 0-1,1 0 1,-1-1-1,0 1 0,0 0 1,0-1-1,1 1 1,-1-1-1,-1 0 0,1 0 1,0 0-1,0 0 1,-1 0-1,1 0 0,-1 0 1,0 0-1,1-1 0,-1 1 1,0 0-1,0-1 1,-1 1-1,1-1 0,0 1 1,0-6-1,-1 8 371,-1 8 677,-6 14-509,0-1-1,-2 1 1,-12 21-1,-8 20 180,25-54-737,2-5-55,0 0-1,0 0 1,1 0-1,-1-1 0,1 1 1,0 1-1,0-1 0,0 0 1,1 0-1,-1 0 1,1 0-1,0 1 0,1 5 1,-1-10-45,1 0 0,-1 1 0,1-1 0,-1 0 0,1 0 0,0 1 0,-1-1 0,1 0 0,-1 0 0,1 0 0,0 0 0,-1 0 0,1 0 0,-1 0 0,1 0 0,0 0 0,-1 0 0,1 0 0,0 0 0,-1 0 0,1 0 0,-1 0 0,1-1 0,0 1 0,-1 0 0,1-1 0,-1 1 0,1 0 0,0-1 0,16-10-1746,1-10-2126,-2-5-3939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4.894"/>
    </inkml:context>
    <inkml:brush xml:id="br0">
      <inkml:brushProperty name="width" value="0.025" units="cm"/>
      <inkml:brushProperty name="height" value="0.025" units="cm"/>
    </inkml:brush>
  </inkml:definitions>
  <inkml:trace contextRef="#ctx0" brushRef="#br0">5 70 8296,'0'0'15006,"8"4"-14413,-4-3-563,0 0 1,1 0 0,-1-1 0,0 1-1,0-1 1,0 1 0,1-2 0,-1 1-1,0 0 1,0-1 0,0 1 0,0-1-1,7-3 1,-9 4 3,1-1 0,-1-1 0,1 1 0,-1 0 0,0-1 0,1 1 0,-1-1 0,0 0 0,0 1 0,0-1 0,0 0 0,-1 0 0,1-1 0,0 1 0,-1 0 0,0 0 0,1-1 0,-1 1 0,0-1 0,0 1 0,0-1 0,-1 0 0,1 1 0,-1-1 0,1 0 0,-1 1 0,0-6 0,0 7-25,0 1 0,0 0-1,0-1 1,0 1 0,0-1 0,0 1-1,0 0 1,0-1 0,-1 1-1,1 0 1,0-1 0,0 1 0,0 0-1,0-1 1,-1 1 0,1 0-1,0-1 1,0 1 0,-1 0 0,1-1-1,0 1 1,-1 0 0,1 0-1,0-1 1,-1 1 0,1 0 0,0 0-1,-1 0 1,1 0 0,0-1-1,-1 1 1,1 0 0,-1 0 0,1 0-1,0 0 1,-1 0 0,1 0-1,0 0 1,-1 0 0,1 0 0,-1 0-1,1 0 1,0 0 0,-1 0-1,1 1 1,-1-1 0,1 0 0,0 0-1,-1 0 1,1 0 0,0 1 0,-1-1-1,1 0 1,0 0 0,0 1-1,-1-1 1,1 1 0,-21 15-291,12-7 271,1 0 0,0 1 0,1 0 0,0 0 0,1 0 0,0 1 0,0 1 0,1-1 0,1 0 0,0 1 0,0 0 0,1 0 0,-2 22 0,5-33 4,0 0 1,0 0-1,0 0 1,0 0-1,0 0 1,0 0-1,1-1 1,-1 1-1,0 0 1,0 0-1,1 0 1,-1 0-1,1 0 1,-1-1-1,1 1 1,-1 0 0,1 0-1,-1-1 1,1 1-1,0 0 1,-1-1-1,1 1 1,0-1-1,-1 1 1,1-1-1,0 1 1,0-1-1,0 0 1,1 1-1,1 0-43,0-1-1,0 1 0,0-1 0,0 0 1,0 0-1,0 0 0,0 0 1,0-1-1,4 0 0,3-2-576,0 0-1,-1 0 1,1-1 0,16-9-1,-10 2-2623,0-1 0,21-20 0,-6 1-3539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5.386"/>
    </inkml:context>
    <inkml:brush xml:id="br0">
      <inkml:brushProperty name="width" value="0.025" units="cm"/>
      <inkml:brushProperty name="height" value="0.025" units="cm"/>
    </inkml:brush>
  </inkml:definitions>
  <inkml:trace contextRef="#ctx0" brushRef="#br0">82 8 11691,'0'0'7922,"-5"10"-7425,-7 13-257,-29 65 425,36-77-646,1 0 1,1 0-1,-1 0 1,2 1-1,0-1 0,-1 15 1,3-25-11,0 0 1,0-1 0,0 1 0,0 0 0,0 0-1,0-1 1,0 1 0,0 0 0,1 0 0,-1-1-1,0 1 1,1 0 0,-1 0 0,1-1-1,-1 1 1,0 0 0,1-1 0,-1 1 0,1-1-1,0 1 1,-1-1 0,1 1 0,-1-1 0,1 1-1,0-1 1,-1 1 0,1-1 0,0 0-1,0 1 1,1-1 0,29-1 373,-23 0-331,0-2 0,0 1 1,-1-1-1,1 0 0,-1-1 0,7-4 0,1-3 23,-1-1 0,-1-1 1,22-25-1,-31 32 287,1 1 0,-1-1 0,0 0 0,0-1 0,-1 1 0,0 0 0,0-1 0,-1 0 0,1 0 1,-1 0-1,-1 0 0,2-12 0,-4 19-347,0 0 1,-1 1 0,1-1 0,0 1-1,0-1 1,0 1 0,0 0 0,0-1-1,0 1 1,0 0 0,0 0-1,0-1 1,0 1 0,0 0 0,0 0-1,1 0 1,-2 2 0,1-2-20,0 1 1,0-1-1,1 1 1,-1-1 0,0 0-1,1 1 1,-1-1 0,1 1-1,-1-1 1,1 1-1,0 0 1,0-1 0,0 1-1,0-1 1,0 1-1,0-1 1,0 1 0,0-1-1,1 1 1,-1 0-1,1-1 1,-1 0 0,1 1-1,-1-1 1,1 1-1,0-1 1,0 0 0,0 1-1,0-1 1,0 0-1,0 0 1,0 0 0,0 1-1,0-1 1,0 0-1,1-1 1,-1 1 0,0 0-1,1 0 1,-1-1-1,1 1 1,-1 0 0,1-1-1,-1 0 1,1 1-1,-1-1 1,1 0 0,-1 0-1,1 0 1,0 0-1,-1 0 1,2 0 0,5 0 29,0 0 0,0 0 0,0-1 0,0-1 0,-1 1 0,1-1 0,-1 0 0,1-1 0,9-4 0,40-30 38,-54 35-58,0 0 0,0 0 0,-1 0 0,1-1 0,-1 1-1,0-1 1,0 1 0,0-1 0,0 0 0,0 0 0,0 0 0,-1 0 0,1 0 0,-1 0 0,0 0 0,0 0 0,1-5 0,-3 8-4,1-1-1,0 1 1,0-1 0,-1 1 0,1-1 0,0 1 0,0-1 0,-1 1 0,1-1 0,-1 1 0,1 0 0,0-1 0,-1 1 0,1 0 0,-1-1 0,1 1 0,-1 0 0,1-1 0,-1 1 0,1 0 0,-1 0 0,1 0 0,-1 0-1,1-1 1,-1 1 0,1 0 0,-1 0 0,0 0 0,1 0 0,-1 0 0,1 0 0,-1 0 0,1 1 0,-1-1 0,1 0 0,-1 0 0,1 0 0,-2 1 0,-24 7-233,16-1 209,-1 0 0,2 1 0,-1 0 0,1 0 1,0 1-1,-14 19 0,19-24 37,0 1-1,1-1 1,0 1 0,0 0 0,0 0-1,1 0 1,-1 1 0,1-1-1,1 1 1,-1-1 0,1 1 0,0-1-1,0 1 1,0 0 0,1 0-1,0-1 1,1 9 0,0-12-21,0 1-1,1-1 1,-1 0 0,1 0-1,-1 0 1,1 0 0,0 0 0,0 0-1,0 0 1,0-1 0,0 1-1,0-1 1,0 1 0,1-1-1,-1 0 1,1 0 0,-1 0 0,0 0-1,1 0 1,0-1 0,-1 1-1,1-1 1,-1 1 0,1-1 0,0 0-1,-1 0 1,6-1 0,2 1-486,0-1 0,0 1 0,0-2 0,0 0 0,0 0 0,11-4 0,-8 0-1125,0-1-1,0 0 1,21-16-1,1-6-4558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5.734"/>
    </inkml:context>
    <inkml:brush xml:id="br0">
      <inkml:brushProperty name="width" value="0.025" units="cm"/>
      <inkml:brushProperty name="height" value="0.025" units="cm"/>
    </inkml:brush>
  </inkml:definitions>
  <inkml:trace contextRef="#ctx0" brushRef="#br0">125 166 8040,'0'0'12870,"-10"4"-12208,4-2-554,-1 1 0,1 0 0,0 0 0,0 0 0,1 1 0,-1 0 0,1 0 0,-1 1-1,1-1 1,1 1 0,-1 0 0,1 1 0,0-1 0,0 1 0,0 0 0,1 0 0,0 0-1,-4 9 1,4-7-97,0-1 0,0 1-1,1-1 1,0 1 0,0 0-1,1 0 1,0 0 0,0 0-1,1 0 1,1 16 0,-1-24-27,0 1 0,1 0 0,-1 0 0,0-1 0,1 1 0,-1 0 0,0-1 0,1 1 0,-1 0 1,1-1-1,-1 1 0,1 0 0,0-1 0,-1 1 0,1-1 0,-1 1 0,1-1 0,0 0 0,-1 1 0,1-1 0,0 0 0,0 1 1,-1-1-1,1 0 0,0 0 0,0 1 0,0-1 0,29-3-191,22-20 80,-17-3 63,-1-1-1,-1-2 0,-2-1 1,-1-1-1,-1-2 0,-2-1 1,-1-1-1,41-74 1,-84 131 686,1 0 1,-18 33 0,28-40-660,-1 0-1,2 0 1,0 0-1,1 1 1,1 0 0,0 0-1,1 0 1,0 0 0,2 0-1,0 1 1,0-1 0,7 30-1,-7-44-110,1 0-1,-1 0 1,1 0-1,0 0 1,0 0-1,-1-1 1,2 1-1,-1 0 1,0 0-1,0-1 0,0 1 1,3 1-1,6 6-4507,-10-25-12518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6.064"/>
    </inkml:context>
    <inkml:brush xml:id="br0">
      <inkml:brushProperty name="width" value="0.025" units="cm"/>
      <inkml:brushProperty name="height" value="0.025" units="cm"/>
    </inkml:brush>
  </inkml:definitions>
  <inkml:trace contextRef="#ctx0" brushRef="#br0">0 0 9833,'0'0'11243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1.270"/>
    </inkml:context>
    <inkml:brush xml:id="br0">
      <inkml:brushProperty name="width" value="0.025" units="cm"/>
      <inkml:brushProperty name="height" value="0.025" units="cm"/>
    </inkml:brush>
  </inkml:definitions>
  <inkml:trace contextRef="#ctx0" brushRef="#br0">60 69 7847,'0'0'5894,"-52"-22"-4581,46 16-128,5-1-640,1 1-769,0 2-1538,9-2-704,5-2-641,1-1-6118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5.430"/>
    </inkml:context>
    <inkml:brush xml:id="br0">
      <inkml:brushProperty name="width" value="0.025" units="cm"/>
      <inkml:brushProperty name="height" value="0.025" units="cm"/>
    </inkml:brush>
  </inkml:definitions>
  <inkml:trace contextRef="#ctx0" brushRef="#br0">163 0 14157,'0'0'10394,"-9"3"-10383,1 0-21,0 0-1,1 1 1,-1 0 0,1 1-1,0-1 1,0 1 0,0 1-1,1-1 1,-1 1 0,1 0-1,1 1 1,-1-1 0,1 1-1,-7 13 1,5-8-8,0 0 0,1 1 0,1 0-1,0 0 1,1 1 0,0-1 0,1 1 0,0 0 0,0 14 0,3-25 12,0-1 1,-1 1 0,1-1-1,0 1 1,1-1 0,-1 1-1,0-1 1,1 0 0,-1 1-1,1-1 1,0 1 0,0-1-1,0 0 1,0 0 0,0 1-1,1-1 1,-1 0 0,0 0-1,1 0 1,0 0 0,-1-1-1,4 3 1,-2-2-103,1 0-1,-1-1 1,1 1 0,-1-1 0,1 0-1,0 0 1,-1 0 0,1-1-1,0 1 1,0-1 0,-1 0 0,1 0-1,5-1 1,6-1-809,0-1 1,1-1-1,-2 0 0,1-1 0,0 0 1,16-10-1,30-20-5035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5.764"/>
    </inkml:context>
    <inkml:brush xml:id="br0">
      <inkml:brushProperty name="width" value="0.025" units="cm"/>
      <inkml:brushProperty name="height" value="0.025" units="cm"/>
    </inkml:brush>
  </inkml:definitions>
  <inkml:trace contextRef="#ctx0" brushRef="#br0">155 33 8392,'0'0'8936,"-12"7"-6384,-5 4-2079,1 1 0,0 1 0,-23 22 1,34-30-392,0 0 0,0 1 0,1-1 0,-1 1 0,1 0 0,1 0 0,-1 0 1,1 0-1,0 1 0,0-1 0,1 1 0,0 0 0,0 0 0,1 0 0,-1 0 0,1 8 1,1-14-83,0 0 1,1-1 0,-1 1 0,1 0 0,-1 0 0,1-1 0,-1 1 0,1 0-1,-1 0 1,1-1 0,0 1 0,-1-1 0,1 1 0,0-1 0,-1 1-1,1-1 1,0 1 0,0-1 0,-1 1 0,1-1 0,0 0 0,0 0-1,0 1 1,0-1 0,0 0 0,-1 0 0,1 0 0,0 0 0,0 0 0,0 0-1,0 0 1,0 0 0,0 0 0,0-1 0,-1 1 0,3-1 0,34-8 31,-18-1-138,-1 0 1,0-1 0,-1-1 0,0-1-1,-1 0 1,0-1 0,-1-1 0,-1 0-1,0-1 1,-2-1 0,1 0 0,-2 0-1,14-31 1,-50 102 2651,18-42-2523,1-1 0,0 1 0,1 0 0,0 1 0,1-1-1,0 1 1,1 0 0,1 0 0,0 0 0,-1 22 0,3-34-41,0 0 1,0-1-1,0 1 1,1 0 0,-1 0-1,0 0 1,0 0-1,1 0 1,-1-1 0,0 1-1,1 0 1,-1 0 0,1-1-1,-1 1 1,1 0-1,-1 0 1,1-1 0,0 1-1,-1-1 1,1 1-1,0-1 1,-1 1 0,1-1-1,0 1 1,0-1-1,-1 1 1,1-1 0,0 0-1,0 0 1,0 1 0,0-1-1,-1 0 1,1 0-1,0 0 1,0 0 0,0 0-1,0 0 1,0 0-1,0 0 1,-1 0 0,1 0-1,0-1 1,0 1-1,0 0 1,1-1 0,2 0-369,-1-1 0,1 1 0,-1-1 0,0 0-1,1 0 1,-1 0 0,0 0 0,0 0 0,5-6 0,14-21-5769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6.412"/>
    </inkml:context>
    <inkml:brush xml:id="br0">
      <inkml:brushProperty name="width" value="0.025" units="cm"/>
      <inkml:brushProperty name="height" value="0.025" units="cm"/>
    </inkml:brush>
  </inkml:definitions>
  <inkml:trace contextRef="#ctx0" brushRef="#br0">1 2 13389,'0'0'5317,"2"10"-4789,10 53 703,-3 1 0,1 76 0,-2-14-1118,-3-49-64,6 47 100,-5-115-57,2-19 66,4-23 195,-12 33-342,55-194 377,-37 117-576,4 2 0,46-105 0,-67 177 138,0 0 14,0 1 0,0-1 0,0 1 0,0 0 0,0 0 0,0-1 0,0 1 0,1 0 1,-1 0-1,1 0 0,0 0 0,-1 0 0,1 1 0,0-1 0,0 1 0,0-1 1,0 1-1,1-1 0,-1 1 0,0 0 0,0 0 0,4-1 0,-6 3 16,1-1 1,-1 0-1,1 1 0,-1-1 1,1 0-1,-1 1 0,0-1 0,1 1 1,-1-1-1,0 0 0,1 1 0,-1-1 1,0 1-1,1-1 0,-1 1 1,0-1-1,0 1 0,0-1 0,0 1 1,1 0-1,-1-1 0,0 1 0,0-1 1,0 1-1,0-1 0,0 1 1,0 0-1,0-1 0,-1 1 0,1 0 1,-3 21-48,0-13 82,0-1 0,-1 1-1,0-1 1,0 0-1,-1 0 1,0-1 0,-1 1-1,1-1 1,-10 9-1,-67 58 278,65-60-159,-42 33 401,57-48-1267,7-8-87,12-14-1576,-16 22 2240,25-34-5802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7.055"/>
    </inkml:context>
    <inkml:brush xml:id="br0">
      <inkml:brushProperty name="width" value="0.025" units="cm"/>
      <inkml:brushProperty name="height" value="0.025" units="cm"/>
    </inkml:brush>
  </inkml:definitions>
  <inkml:trace contextRef="#ctx0" brushRef="#br0">23 0 11243,'0'0'9902,"5"9"-9229,0 3-507,0 2-1,-1-1 1,0 0-1,-1 1 1,-1 0 0,2 27-1,-5 102 185,-1-67 84,1-45-142,1 34 575,0-60-818,0-1 1,1 1-1,0-1 1,0 0-1,0 1 1,0-1-1,1 0 1,0 0-1,0 1 1,4 6-1,-6-10-39,1-1-1,-1 1 0,0-1 1,0 1-1,1-1 1,-1 1-1,0-1 1,1 1-1,-1-1 1,1 0-1,-1 1 1,0-1-1,1 1 1,-1-1-1,1 0 1,-1 0-1,1 1 1,-1-1-1,1 0 0,0 0 1,-1 1-1,1-1 1,-1 0-1,1 0 1,-1 0-1,1 0 1,0 0-1,-1 0 1,1 0-1,-1 0 1,1 0-1,-1 0 1,2-1-1,7-17 329,-6-29-587,-3 43-101,-1-1-1,1 0 0,-1 1 1,0-1-1,-1 0 0,1 1 1,-1-1-1,0 1 1,0 0-1,0-1 0,0 1 1,-1 0-1,0 0 0,-3-3 1,2 2-850,-1 1 1,1-1-1,-1 1 1,0 1-1,-1-1 1,-5-3 0,-18-6-5127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7.402"/>
    </inkml:context>
    <inkml:brush xml:id="br0">
      <inkml:brushProperty name="width" value="0.025" units="cm"/>
      <inkml:brushProperty name="height" value="0.025" units="cm"/>
    </inkml:brush>
  </inkml:definitions>
  <inkml:trace contextRef="#ctx0" brushRef="#br0">1 163 7751,'0'0'12492,"57"-33"-11083,-22 14-448,-1-4-96,5 3-609,-4 3-191,-1 5-834,-5 4-2018,-9 6-3170,-6 0-3236</inkml:trace>
  <inkml:trace contextRef="#ctx0" brushRef="#br0" timeOffset="1">375 0 3267,'0'0'18610,"0"62"-18354,0-29 0,0 2-192,0-2 0,0-2-384,2-9-673,4-2-448,-1-10-353,0-7-480,-3-3-609,2-11-608,-4-15-4837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7.749"/>
    </inkml:context>
    <inkml:brush xml:id="br0">
      <inkml:brushProperty name="width" value="0.025" units="cm"/>
      <inkml:brushProperty name="height" value="0.025" units="cm"/>
    </inkml:brush>
  </inkml:definitions>
  <inkml:trace contextRef="#ctx0" brushRef="#br0">10 5 5669,'0'0'17905,"-9"-4"-21268,21 16-1217,8 1-3364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8.128"/>
    </inkml:context>
    <inkml:brush xml:id="br0">
      <inkml:brushProperty name="width" value="0.025" units="cm"/>
      <inkml:brushProperty name="height" value="0.025" units="cm"/>
    </inkml:brush>
  </inkml:definitions>
  <inkml:trace contextRef="#ctx0" brushRef="#br0">84 274 14318,'0'0'3795,"-10"5"-2652,6-2-1074,-1-1 1,0 1-1,1 0 1,-1 0 0,1 0-1,0 0 1,0 1-1,0 0 1,1 0 0,-1 0-1,1 0 1,0 0 0,0 1-1,0 0 1,1-1-1,0 1 1,-1 0 0,2 0-1,-1 0 1,1 1-1,-1-1 1,2 0 0,-1 0-1,0 10 1,1-13-76,0 0 0,0 0 0,0 0 0,0 0 0,0 0 0,1-1 0,-1 1 0,1 0 0,-1 0 0,1 0 0,-1 0 0,1-1 0,0 1 0,0 0 0,0-1 0,0 1 0,2 1 0,-2-2 17,0 0-1,0-1 0,0 1 1,0-1-1,0 1 0,0-1 1,0 0-1,0 1 1,0-1-1,0 0 0,0 0 1,0 1-1,1-1 0,-1 0 1,0 0-1,0-1 0,0 1 1,0 0-1,0 0 0,1 0 1,0-1-1,2-1 79,0 1 0,0-1 0,0 0 0,0-1 0,-1 1 0,1-1 0,-1 1 0,1-1 0,-1 0 0,0-1 0,0 1 0,0 0 0,3-6 0,3-9 127,0 0 0,-1 0-1,-1-1 1,6-26 0,-22 77-302,2 1 1,1 0 0,2 1-1,-1 47 1,5-80 83,0-1 0,0 1 1,0 0-1,1 0 0,-1-1 0,0 1 1,0 0-1,0-1 0,1 1 1,-1 0-1,0-1 0,1 1 0,-1 0 1,1-1-1,-1 1 0,1-1 1,-1 1-1,1-1 0,-1 1 0,1-1 1,-1 1-1,1-1 0,0 1 1,-1-1-1,1 0 0,0 0 0,-1 1 1,1-1-1,0 0 0,-1 0 1,1 1-1,0-1 0,0 0 0,-1 0 1,1 0-1,0 0 0,-1 0 1,1 0-1,0 0 0,0-1 0,-1 1 1,1 0-1,0 0 0,-1-1 1,2 1-1,2-1 30,-1-1-1,1 1 1,-1-1 0,0 1 0,0-1-1,1 0 1,-1 0 0,5-5 0,6-8 39,-1-1 1,-1-1 0,0 0-1,-1 0 1,-1-1 0,9-21-1,40-122 692,-28 72-128,-27 78-538,-1 3-1,0-1 0,0 1 0,0-1 0,-1 0 0,-1 0-1,2-12 1,-3 21-85,0 0-1,0-1 0,-1 1 1,1 0-1,0-1 0,0 1 1,0 0-1,0 0 0,-1-1 1,1 1-1,0 0 0,0 0 1,0-1-1,-1 1 0,1 0 0,0 0 1,0-1-1,-1 1 0,1 0 1,0 0-1,-1 0 0,1 0 1,0 0-1,-1 0 0,1-1 1,0 1-1,-1 0 0,1 0 1,0 0-1,-1 0 0,1 0 1,0 0-1,0 0 0,-1 0 0,1 0 1,0 0-1,-1 1 0,1-1 1,0 0-1,-1 0 0,1 0 1,0 0-1,-1 0 0,1 1 1,0-1-1,0 0 0,-1 0 1,-16 10-209,7 2 171,0 0 0,0 0 0,1 1 0,1 0 0,0 0 0,1 1 0,0 0 0,-6 21 0,6-14 12,1 0 1,1 1-1,1-1 1,1 1 0,-1 31-1,4-48 14,0-1-1,0 1 0,0 0 1,1 0-1,-1-1 1,1 1-1,0 0 1,1-1-1,-1 1 1,1-1-1,0 1 0,0-1 1,0 0-1,1 1 1,4 5-1,-3-7-36,-1-1 0,1 1 0,-1-1 1,1 1-1,0-1 0,0-1 0,0 1 0,0 0 0,1-1 0,-1 0 0,0 0 0,1 0 0,-1-1 0,0 1 0,1-1 1,-1 0-1,7-1 0,-5 1-435,1-1 0,-1 1 0,0-1 1,0-1-1,1 1 0,-1-1 0,0 0 1,0 0-1,-1-1 0,1 0 0,0 0 1,5-4-1,32-25-6928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9.034"/>
    </inkml:context>
    <inkml:brush xml:id="br0">
      <inkml:brushProperty name="width" value="0.025" units="cm"/>
      <inkml:brushProperty name="height" value="0.025" units="cm"/>
    </inkml:brush>
  </inkml:definitions>
  <inkml:trace contextRef="#ctx0" brushRef="#br0">51 57 5862,'0'0'6742,"3"-9"-4089,11-33 1092,-13 37-1748,-12 34-1130,-1 2-1060,1 1-1,2 1 1,1 0 0,1 0-1,2 1 1,2 0-1,1 0 1,3 51 0,-1-82-3,0 0 0,1 0 0,0 0 0,0 0 0,0 0 0,0 0 0,0 0 0,0 0 1,1 0-1,-1 0 0,1-1 0,3 4 0,-4-4-217,1-1 1,-1 1-1,1-1 0,0 0 1,-1 0-1,1 0 0,0 0 1,0 0-1,0 0 0,0 0 1,0-1-1,3 2 0,15-1-6164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9.364"/>
    </inkml:context>
    <inkml:brush xml:id="br0">
      <inkml:brushProperty name="width" value="0.025" units="cm"/>
      <inkml:brushProperty name="height" value="0.025" units="cm"/>
    </inkml:brush>
  </inkml:definitions>
  <inkml:trace contextRef="#ctx0" brushRef="#br0">0 1 14734,'0'0'7783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49.993"/>
    </inkml:context>
    <inkml:brush xml:id="br0">
      <inkml:brushProperty name="width" value="0.025" units="cm"/>
      <inkml:brushProperty name="height" value="0.025" units="cm"/>
    </inkml:brush>
  </inkml:definitions>
  <inkml:trace contextRef="#ctx0" brushRef="#br0">109 123 10314,'0'0'13938,"-7"-4"-13665,5 2-263,0 1 0,1 0 0,-1 0 1,0 0-1,0 0 0,0 0 1,0 0-1,0 0 0,0 1 1,0-1-1,0 1 0,0-1 0,-1 1 1,1 0-1,0 0 0,-3 0 1,3 1-8,-1 0 1,1 1 0,0-1 0,0 1 0,0-1 0,0 1 0,0 0 0,0 0 0,0-1 0,0 1 0,1 1 0,-1-1 0,1 0-1,-1 0 1,1 1 0,0-1 0,-2 5 0,-3 6-40,1 1 0,0 0 0,-5 24 0,8-34 28,1 1-1,1 0 1,-1 0 0,1-1-1,-1 1 1,1 0 0,1 0-1,-1-1 1,1 1 0,0 0-1,0-1 1,0 1 0,0-1-1,1 1 1,3 5-1,-4-8 8,1 0-1,-1-1 1,1 0-1,0 1 0,0-1 1,-1 0-1,1 0 1,0 0-1,0 0 0,0 0 1,0 0-1,0 0 1,1-1-1,-1 1 0,0-1 1,0 0-1,0 0 0,0 1 1,1-1-1,-1-1 1,0 1-1,0 0 0,0 0 1,0-1-1,0 1 1,1-1-1,-1 0 0,3-1 1,3-1 59,0-1 1,0 0-1,-1 0 1,1 0-1,12-11 1,-6 3 165,0-1 0,-1-1 0,-1 0 1,0-1-1,-1 0 0,0-1 0,-1 0 0,-1 0 1,-1-1-1,0-1 0,-2 1 0,0-1 1,0 0-1,4-33 0,-12 40 439,-7 19-590,-8 21-318,10-12 193,0 1 1,1 0-1,1 0 0,1 0 0,1 0 0,0 1 1,2-1-1,0 1 0,2 26 0,-1-44-20,0 1-1,1-1 0,-1 1 0,1-1 1,-1 1-1,1-1 0,0 1 0,-1-1 1,1 1-1,0-1 0,0 0 1,0 1-1,0-1 0,0 0 0,1 0 1,-1 0-1,0 0 0,0 0 1,1 0-1,-1 0 0,1 0 0,-1-1 1,1 1-1,-1 0 0,1-1 0,-1 1 1,1-1-1,-1 0 0,1 1 1,2-1-1,0 0-276,-1 0 1,1 0-1,0 0 0,0-1 1,0 1-1,0-1 0,0 0 1,-1 0-1,1 0 0,0-1 1,6-3-1,19-18-4850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2.893"/>
    </inkml:context>
    <inkml:brush xml:id="br0">
      <inkml:brushProperty name="width" value="0.025" units="cm"/>
      <inkml:brushProperty name="height" value="0.025" units="cm"/>
    </inkml:brush>
  </inkml:definitions>
  <inkml:trace contextRef="#ctx0" brushRef="#br0">0 743 11915,'0'0'9615,"8"-12"-8558,7-12-49,31-38 0,-39 54-844,-1 0 1,2 0 0,-1 1-1,1 0 1,0 1-1,0 0 1,1 0 0,-1 1-1,19-9 1,-26 14-167,-1 0 0,1 0 0,-1 0 1,1-1-1,0 1 0,-1 0 0,1 0 0,0 0 1,-1 0-1,1 0 0,0 0 0,-1 0 0,1 0 0,0 1 1,-1-1-1,1 0 0,0 0 0,-1 0 0,1 1 1,-1-1-1,1 0 0,-1 1 0,1-1 0,0 0 1,-1 1-1,1-1 0,-1 1 0,0-1 0,1 1 1,-1-1-1,1 1 0,-1-1 0,0 1 0,1 0 0,-1-1 1,0 1-1,0-1 0,1 1 0,-1 0 0,0-1 1,0 2-1,2 32 40,-2-25 16,-16 213 234,16-221-287,0-1 0,0 1 0,-1 0 0,1-1 0,0 1 0,0 0 0,0-1 0,0 1 0,0 0 1,0 0-1,0-1 0,0 1 0,0 0 0,0-1 0,0 1 0,0 0 0,0 0 0,0-1 0,1 1 0,-1 0 0,0-1 0,1 1 0,-1 0 0,0-1 0,1 1 0,-1-1 0,1 1 0,-1-1 0,1 1 0,0 0 0,15-14 505,16-35 969,-3-13-661,39-121 0,-68 182-814,0-1-3,0 0 0,0 1 0,0-1 0,1 0 0,-1 1 1,0-1-1,0 0 0,0 1 0,1-1 0,-1 0 0,0 1 0,1-1 0,-1 1 0,0-1 0,1 0 0,-1 1 1,1-1-1,-1 1 0,1-1 0,-1 1 0,1 0 0,0-1 0,-1 1 0,1-1 0,-1 1 0,1 0 1,1-1-1,8 17-189,5 49-210,-12-47 346,-1-11 52,-1 0 1,1 0-1,0-1 1,1 1-1,0-1 1,0 1-1,0-1 1,8 10-1,-9-13 12,1-2 1,-1 1-1,0 0 0,1 0 0,-1-1 0,1 1 1,0-1-1,-1 0 0,1 0 0,0 0 0,0 0 1,0 0-1,-1-1 0,1 1 0,0-1 0,0 0 1,0 0-1,0 0 0,0 0 0,0 0 0,0-1 1,0 1-1,5-3 0,2 0 78,-1 0 0,1-1 1,-1 0-1,0-1 0,0 0 0,0 0 1,-1-1-1,0 0 0,0-1 0,10-10 0,-6 4 59,0-1-1,0 0 1,-2 0-1,0-1 1,10-18-1,-19 31-134,-1 1-1,1 0 0,0 0 1,0-1-1,0 1 1,-1 0-1,1-1 0,-1 1 1,1-1-1,-1 1 1,0-1-1,1 1 1,-1-1-1,0 1 0,0-1 1,0 1-1,0-1 1,0 1-1,0-1 1,-1 1-1,1-1 0,0 1 1,-1-1-1,1 1 1,-1 0-1,0-1 1,1 1-1,-1-1 0,0 1 1,0 0-1,0 0 1,0 0-1,-2-3 1,0 3-247,0 0 0,0 0-1,0 0 1,0 0 0,0 0 0,-1 0 0,1 1 0,0 0 0,0-1 0,-1 1 0,1 0 0,0 1 0,0-1 0,-6 2 0,8-2 87,1 0 0,0 0 0,-1 0 0,1 0 0,0 0 0,-1 0-1,1 0 1,0 0 0,-1 0 0,1 0 0,-1 0 0,1 0 0,0 1 0,-1-1 0,1 0 0,0 0 0,-1 0-1,1 1 1,0-1 0,0 0 0,-1 0 0,1 1 0,0-1 0,0 0 0,-1 1 0,1-1 0,0 0 0,0 1-1,0-1 1,0 0 0,-1 1 0,1-1 0,0 0 0,0 1 0,0-1 0,0 0 0,0 1 0,0-1 0,0 0 0,0 1-1,0-1 1,0 1 0,0-1 0,0 0 0,0 1 0,1-1 0,-1 0 0,0 1 0,0-1 0,0 0 0,0 1-1,1-1 1,-1 0 0,0 1 0,0-1 0,0 0 0,1 0 0,-1 1 0,0-1 0,1 0 0,-1 1 0,22 12-6934,-14-12 6167,1-1 1,-1 0-1,0 0 0,0-1 0,0 0 1,11-3-1,-12 2 973,1 0 0,-1-1 0,0 0 0,-1 0 0,1 0 0,11-9 0,-13 9 632,0-1 1,-1-1-1,1 1 1,-1-1-1,0 1 0,0-1 1,0-1-1,3-6 0,-4 7 412,-1-1-1,1 0 0,-1 1 0,-1-1 1,1 0-1,-1 0 0,0 0 0,0 0 1,-1-8-1,0 14-1054,0-1 0,0 1 1,0 0-1,0-1 0,0 1 1,0 0-1,0 0 0,0-1 1,0 1-1,0 0 0,0-1 1,0 1-1,-1 0 0,1 0 1,0-1-1,0 1 0,0 0 1,0 0-1,-1 0 0,1-1 1,0 1-1,0 0 0,0 0 1,-1 0-1,1-1 0,0 1 1,0 0-1,-1 0 0,1 0 1,0 0-1,0 0 0,-1 0 1,1 0-1,0 0 0,-1 0 1,1-1-1,0 1 0,0 0 0,-1 0 1,1 1-1,0-1 0,-1 0 1,1 0-1,0 0 0,0 0 1,-1 0-1,1 0 0,0 0 1,0 0-1,-1 0 0,1 1 1,0-1-1,0 0 0,-1 0 1,1 0-1,0 0 0,0 1 1,-16 12 223,10-4-242,1-1-1,0 1 0,0 0 0,1 1 1,0-1-1,1 1 0,0 0 0,1 0 1,0 0-1,0 0 0,0 14 0,2-23-24,1-1 0,-1 1-1,1 0 1,-1 0 0,1-1-1,-1 1 1,1-1 0,0 1-1,-1-1 1,1 1 0,0-1-1,0 1 1,-1-1 0,1 1-1,0-1 1,0 0 0,-1 1-1,1-1 1,0 0-1,0 0 1,0 0 0,0 0-1,-1 0 1,1 0 0,0 0-1,0 0 1,0 0 0,0 0-1,0 0 1,-1 0 0,1-1-1,1 1 1,33-8 109,-13-2-78,-1-1 0,25-18 0,24-13 130,-71 39 169,-1 1 1,0-1 0,0 1 0,0 0-1,0-1 1,0 1 0,-1 0 0,-3-3-1,-3-1 32,5 4-345,0 0 1,0-1-1,0 0 1,1 0-1,-1 0 1,1 0-1,0 0 1,0-1 0,0 0-1,0 1 1,0-1-1,1 0 1,0 0-1,-2-5 1,32 1-1493,-25 7 1423,34-6-542,-2-1 1,1-2-1,56-24 1,-83 31 577,-1-1 1,0-1-1,0 0 0,0 0 1,0 0-1,-1-1 1,0 0-1,0-1 0,-1 1 1,1-1-1,-1-1 1,-1 1-1,0-1 0,0 0 1,0 0-1,-1 0 1,0-1-1,-1 1 1,0-1-1,3-10 0,-6 15 34,3-12 274,0 0 0,0-32 0,-3 44-245,0 1-1,0 0 0,-1 0 0,1-1 1,-1 1-1,0 0 0,0 0 1,0 0-1,-3-5 0,4 7-41,-1 0 0,0 0-1,0 0 1,1 0 0,-1 0-1,0 0 1,0 1-1,0-1 1,0 0 0,0 1-1,0-1 1,0 1 0,0-1-1,0 1 1,-1-1 0,1 1-1,0 0 1,0-1-1,0 1 1,0 0 0,-1 0-1,1 0 1,0 0 0,0 0-1,0 0 1,-2 1 0,1-1-15,0 1 1,0 0 0,0 0 0,1 0-1,-1 0 1,0 0 0,1 0 0,-1 0 0,0 0-1,1 0 1,0 1 0,-1-1 0,1 1 0,0-1-1,-1 1 1,1 0 0,0-1 0,0 1-1,1 0 1,-1 0 0,-1 2 0,-12 46-13,11-37 17,2-7 2,-23 110 9,22-102-6,0-1 0,2 0 0,0 1 0,0-1 0,1 0 0,5 24 0,-5-34-29,0 0-1,0 0 1,1 0-1,-1 0 0,1-1 1,0 1-1,0 0 0,0-1 1,0 1-1,1-1 1,-1 0-1,0 0 0,1 0 1,0 0-1,-1 0 1,1 0-1,0-1 0,0 1 1,0-1-1,0 0 1,0 0-1,0 0 0,1 0 1,3 0-1,0 0-752,1 0 1,-1 0-1,0-1 0,1 0 0,-1 0 0,1-1 1,-1 0-1,0-1 0,15-3 0,10-11-5551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0.670"/>
    </inkml:context>
    <inkml:brush xml:id="br0">
      <inkml:brushProperty name="width" value="0.025" units="cm"/>
      <inkml:brushProperty name="height" value="0.025" units="cm"/>
    </inkml:brush>
  </inkml:definitions>
  <inkml:trace contextRef="#ctx0" brushRef="#br0">2 44 12748,'0'0'9983,"-1"12"-9625,1-10-332,0 10 63,-1 1-1,2-1 1,0 1 0,4 22-1,-4-33-81,-1 1-1,0-1 0,1 0 0,0 0 1,-1 0-1,1 0 0,0 1 0,0-1 0,0 0 1,0-1-1,1 1 0,-1 0 0,0 0 1,1 0-1,-1-1 0,1 1 0,0-1 0,-1 1 1,1-1-1,0 0 0,0 1 0,0-1 1,0 0-1,0 0 0,0-1 0,0 1 0,1 0 1,-1-1-1,0 1 0,0-1 0,1 0 1,-1 0-1,0 0 0,0 0 0,1 0 1,-1 0-1,0 0 0,0-1 0,1 1 0,-1-1 1,2-1-1,4 0 73,-1-2 1,0 1-1,0-1 1,0 0-1,0-1 1,-1 1-1,1-1 1,-1 0-1,6-8 1,49-61 339,-11 12 75,-45 62-390,-2 11-117,-3 17-31,0-23 93,-1 29 41,0-17-81,1 0 0,3 29 1,-3-45-11,0-1 1,1 1-1,-1 0 0,0 0 1,1 0-1,-1-1 1,1 1-1,-1 0 1,1 0-1,-1-1 0,1 1 1,0 0-1,-1-1 1,1 1-1,0-1 1,-1 1-1,1-1 0,0 1 1,0-1-1,0 0 1,-1 1-1,1-1 1,0 0-1,0 1 0,0-1 1,0 0-1,-1 0 1,1 0-1,0 0 1,0 0-1,0 0 1,0 0-1,0 0 0,0 0 1,0 0-1,-1-1 1,1 1-1,0 0 1,0 0-1,0-1 0,-1 1 1,1-1-1,0 1 1,0-1-1,0 0 1,37-22 197,-19 4-110,-1-1 0,17-24 1,-3 3-30,-32 41-67,0 0 0,1-1 0,-1 1 0,0-1 0,0 1 0,1-1 0,-1 1 0,0 0 0,1-1 0,-1 1 0,0 0 0,1-1 0,-1 1 0,1 0 0,-1 0 0,1-1 0,-1 1 0,0 0 0,1 0 0,-1 0 0,1 0 0,-1 0 0,1-1 0,-1 1 0,1 0 0,-1 0 0,1 0 0,-1 0 0,1 0 0,-1 0 0,1 1 0,-1-1 0,1 0 0,-1 0 0,1 0 0,-1 0 0,1 1 0,-1-1 0,0 0 0,1 0 0,-1 1 0,1-1 0,-1 0 0,0 0 0,1 1 0,-1-1 0,0 1 0,1-1 0,-1 0 0,0 1 0,0-1 0,1 1 0,-1-1 0,0 1 0,0-1 0,0 0 0,0 1 0,1-1 0,-1 1 0,0-1 0,0 1 0,0-1 0,0 1 0,0 0 0,8 48-1789,-5-25-1147,-3-23 2558,1 0 0,-1 0-1,0 0 1,1 1 0,-1-1 0,1 0-1,-1 0 1,1 0 0,-1 0 0,1 0-1,0 0 1,-1 0 0,1 0 0,0 0-1,0 0 1,0 0 0,0-1 0,0 1-1,0 0 1,0 0 0,0-1-1,0 1 1,2 0 0,12 0-5619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1.048"/>
    </inkml:context>
    <inkml:brush xml:id="br0">
      <inkml:brushProperty name="width" value="0.025" units="cm"/>
      <inkml:brushProperty name="height" value="0.025" units="cm"/>
    </inkml:brush>
  </inkml:definitions>
  <inkml:trace contextRef="#ctx0" brushRef="#br0">98 32 15086,'0'0'1367,"-8"12"357,-2 1-1406,-40 57 673,46-64-854,0 1-1,1 0 1,-1 0-1,1 0 1,1 0-1,-1 1 1,1-1 0,1 1-1,-2 12 1,3-20-135,0 0 1,0 1 0,1-1 0,-1 0 0,0 1-1,0-1 1,1 0 0,-1 0 0,0 1-1,0-1 1,1 0 0,-1 0 0,0 0 0,1 1-1,-1-1 1,0 0 0,1 0 0,-1 0-1,0 0 1,1 0 0,-1 0 0,0 0-1,1 0 1,-1 0 0,0 0 0,1 0 0,-1 0-1,1 0 1,-1 0 0,0 0 0,1 0-1,-1 0 1,0 0 0,1 0 0,-1 0-1,0-1 1,1 1 0,-1 0 0,0 0 0,0 0-1,1-1 1,-1 1 0,0 0 0,1-1-1,17-9 189,-3-1-52,4-2-84,0 1 0,25-12 0,-38 21-68,1 0 0,1 1 0,-1-1 0,0 2 0,1-1-1,-1 1 1,1 0 0,-1 0 0,1 1 0,12 1 0,-18-1 8,-1 1 0,1-1-1,-1 1 1,0-1 0,1 1 0,-1 0 0,0 0 0,0-1 0,1 1 0,-1 0-1,0 0 1,0 0 0,0 0 0,0 0 0,0 1 0,0-1 0,-1 0 0,1 0-1,0 0 1,0 1 0,-1-1 0,1 1 0,-1-1 0,1 3 0,5 29 2111,-6-30-1193,1-10-109,2-18-143,-3 21-622,18-103 280,-17 106-460,-1 0 0,1 0 1,0 0-1,-1 0 0,1 0 1,0 0-1,0 0 0,0 0 1,0 0-1,0 0 0,0 1 1,0-1-1,0 0 0,0 1 1,0-1-1,1 1 0,-1-1 1,0 1-1,0 0 0,0-1 1,1 1-1,-1 0 0,2 0 0,41-3-5036,-12 2 171,-1-10 687,3-4-2498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1.394"/>
    </inkml:context>
    <inkml:brush xml:id="br0">
      <inkml:brushProperty name="width" value="0.025" units="cm"/>
      <inkml:brushProperty name="height" value="0.025" units="cm"/>
    </inkml:brush>
  </inkml:definitions>
  <inkml:trace contextRef="#ctx0" brushRef="#br0">81 1 5317,'0'0'13148,"-9"11"-12891,1 1-154,0 0 0,1 1 0,0 0 1,1 0-1,1 0 0,0 1 0,0 0 0,-3 22 1,3-5 142,1 0 1,1 0-1,2 1 1,3 36 0,-2-67-221,0 0-1,0 0 1,0-1 0,1 1 0,-1 0 0,0 0-1,0 0 1,0 0 0,1 0 0,-1 0-1,0 0 1,1 0 0,-1 0 0,1-1 0,-1 1-1,1 0 1,-1 0 0,1-1 0,0 1 0,-1 0-1,1-1 1,0 1 0,-1 0 0,1-1 0,0 1-1,0-1 1,0 1 0,0-1 0,-1 0 0,1 1-1,0-1 1,0 0 0,0 0 0,0 1 0,0-1-1,0 0 1,0 0 0,0 0 0,0 0 0,0 0-1,0-1 1,0 1 0,0 0 0,0 0-1,-1 0 1,1-1 0,0 1 0,0-1 0,0 1-1,0 0 1,0-1 0,0 0 0,5-3 216,0 1 1,0-1-1,-1 0 1,0-1-1,1 1 1,3-6-1,18-23 370,40-69-1,-16 22-104,-45 73-1523,-7 12-2752,-7 11-2921,-4-2-501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1.754"/>
    </inkml:context>
    <inkml:brush xml:id="br0">
      <inkml:brushProperty name="width" value="0.025" units="cm"/>
      <inkml:brushProperty name="height" value="0.025" units="cm"/>
    </inkml:brush>
  </inkml:definitions>
  <inkml:trace contextRef="#ctx0" brushRef="#br0">0 1 11179,'0'0'7046,"60"39"-6918,-37-41-672,1-13-2723,1-6-3043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2.304"/>
    </inkml:context>
    <inkml:brush xml:id="br0">
      <inkml:brushProperty name="width" value="0.025" units="cm"/>
      <inkml:brushProperty name="height" value="0.025" units="cm"/>
    </inkml:brush>
  </inkml:definitions>
  <inkml:trace contextRef="#ctx0" brushRef="#br0">12 306 10186,'0'0'9539,"10"1"-8807,-7 0-696,1 0 0,-1 0 1,1-1-1,-1 0 1,1 0-1,-1 0 0,0 0 1,1 0-1,-1-1 0,1 1 1,-1-1-1,1 0 1,-1 0-1,0 0 0,0-1 1,1 1-1,-1-1 1,0 0-1,0 0 0,-1 0 1,1 0-1,0 0 0,-1 0 1,1-1-1,-1 1 1,3-4-1,21-39 698,-23 21-155,-3 24-565,0-1 0,0 0 0,-1 1-1,1-1 1,0 0 0,-1 1-1,1-1 1,-1 1 0,1-1-1,-1 1 1,1-1 0,-1 1-1,1-1 1,-1 1 0,0-1 0,1 1-1,-1 0 1,0-1 0,1 1-1,-1 0 1,0 0 0,1-1-1,-1 1 1,0 0 0,1 0-1,-1 0 1,0 0 0,0 0 0,0 0-1,-4 0-28,1 0 0,-1 1 1,1 0-1,-1 0 0,1 0 0,-1 0 0,1 0 0,0 1 0,0 0 0,0 0 0,0 0 1,0 0-1,0 1 0,0 0 0,1 0 0,-1 0 0,1 0 0,0 0 0,0 0 0,0 1 1,0 0-1,-2 5 0,0-3 29,2 1 1,-1 0-1,1 0 1,0 0 0,1 0-1,-1 1 1,2-1-1,-1 0 1,1 1-1,0 0 1,0-1-1,1 1 1,0 7-1,1-13-6,-1-1-1,1 1 1,0-1 0,0 0-1,-1 0 1,1 1-1,0-1 1,0 0-1,0 0 1,0 0-1,0 0 1,0 0-1,1 0 1,-1 0-1,0 0 1,0-1-1,1 1 1,-1 0-1,0-1 1,1 1-1,-1-1 1,1 1-1,-1-1 1,0 0-1,1 1 1,-1-1-1,1 0 1,-1 0-1,1 0 1,-1 0-1,1-1 1,-1 1-1,1 0 1,-1-1-1,2 0 1,5 0 65,-1 0 0,1-1 1,-1 0-1,0 0 0,14-6 0,-3-4-33,0 0-1,-1-1 0,-1-1 1,0 0-1,-1-2 0,-1 1 1,14-20-1,-1-3 32,-1-1 1,23-48-1,-47 82 6,1-1 1,-1 1-1,1 0 1,-1 0-1,-1-1 0,1 0 1,-1 1-1,0-1 1,0-9-1,-1 14-65,0 1 0,0 0 0,0-1 0,0 1-1,-1 0 1,1-1 0,0 1 0,0 0 0,-1 0 0,1-1 0,0 1-1,-1 0 1,1 0 0,0-1 0,-1 1 0,1 0 0,0 0 0,-1 0 0,1 0-1,0-1 1,-1 1 0,1 0 0,0 0 0,-1 0 0,1 0 0,-1 0 0,1 0-1,0 0 1,-1 0 0,1 0 0,-1 0 0,1 0 0,0 0 0,-1 1 0,1-1-1,0 0 1,-1 0 0,1 0 0,0 0 0,-1 1 0,1-1 0,0 0 0,-1 0-1,1 1 1,0-1 0,-1 1 0,-17 9-191,7 2 143,0-1 0,1 1 0,1 1 0,0 0 0,0 0 0,2 1 1,0 0-1,0 0 0,-7 24 0,8-19-1,2-1-1,-1 1 1,2 0 0,1 0 0,0 0 0,1 0 0,3 29-1,-2-44 32,1 0 0,0 0 0,0 0 0,0 0 0,0 0 0,1-1 0,0 1 0,-1 0 0,1-1 0,0 1 0,1-1 0,-1 0 0,4 4 0,-5-6 16,0 0 1,0 0 0,0 0-1,0-1 1,1 1 0,-1 0-1,0 0 1,1-1 0,-1 1-1,0-1 1,1 1 0,-1-1-1,1 0 1,-1 1 0,1-1-1,-1 0 1,1 0 0,-1 0-1,1 0 1,-1 0-1,1 0 1,-1-1 0,1 1-1,-1 0 1,0-1 0,1 1-1,-1-1 1,1 0 0,-1 1-1,0-1 1,0 0 0,1 0-1,-1 0 1,0 0 0,0 0-1,0 0 1,1-1 0,35-33 23,-1-1-1,51-68 1,-84 98-111,0 1-1,0-1 1,-1 0 0,1 0-1,-2 0 1,1 0 0,0-1-1,-1 1 1,0 0 0,-1-1-1,1 1 1,-1-1 0,-1-7-1,1 3-339,0 11 294,-1 0 33,0 0-1,1 0 1,-1 0-1,0 0 1,1 0-1,-1 0 1,0 0-1,1 0 1,-1 0 0,1 0-1,-1 0 1,0 1-1,1-1 1,-1 0-1,1 0 1,-1 1-1,1-1 1,-1 0-1,1 1 1,-1-1-1,1 1 1,-1-1-1,1 1 1,-1-1-1,1 1 1,0-1-1,-1 1 1,1-1-1,0 1 1,-1-1 0,1 1-1,0 1 1,-1 13-9128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2.687"/>
    </inkml:context>
    <inkml:brush xml:id="br0">
      <inkml:brushProperty name="width" value="0.025" units="cm"/>
      <inkml:brushProperty name="height" value="0.025" units="cm"/>
    </inkml:brush>
  </inkml:definitions>
  <inkml:trace contextRef="#ctx0" brushRef="#br0">107 0 7751,'0'0'18599,"-9"2"-18220,5-1-367,-1 0-1,0 0 1,1 0-1,-1 0 0,1 1 1,-1 0-1,1 0 1,0 0-1,0 1 1,0-1-1,0 1 1,0 0-1,0 0 0,1 0 1,0 1-1,-1-1 1,1 1-1,1 0 1,-1 0-1,-3 6 1,3-4 68,-8 23-410,12-29 318,-1 1-1,0 0 1,1 0-1,-1-1 1,1 1-1,-1 0 0,1-1 1,-1 1-1,1 0 1,-1-1-1,1 1 1,-1-1-1,1 1 1,0-1-1,-1 1 0,1-1 1,0 1-1,0-1 1,-1 0-1,1 0 1,0 1-1,0-1 1,0 0-1,-1 0 0,1 0 1,0 1-1,0-1 1,0 0-1,-1 0 1,1-1-1,0 1 1,0 0-1,0 0 0,1-1 1,35 0-329,-24 0 203,0 0 0,0 1 0,0 0 0,21 4 1,-33-3 139,1 0 1,-1 0-1,0 0 1,1 0-1,-1 0 1,0 0-1,0 0 1,0 0-1,0 0 1,0 0-1,0 1 1,0-1-1,0 0 1,0 1-1,-1-1 1,1 1-1,0-1 1,-1 1-1,0-1 1,1 1-1,-1-1 1,0 1-1,1-1 1,-1 1-1,0 0 1,0-1-1,0 1 1,-1 2-1,1 0 105,0 0-1,-1 1 0,1-1 1,-1 0-1,0 0 1,0 0-1,-1 1 1,1-1-1,-5 7 1,0-3 71,0-1 1,-1 0 0,0 0-1,-16 12 1,20-17-211,1 0 0,-1 0-1,1 0 1,-1-1 0,0 1 0,1-1 0,-1 0 0,0 1 0,0-1 0,0 0 0,0-1-1,0 1 1,0-1 0,0 1 0,-1-1 0,1 0 0,0 0 0,0 0 0,0-1 0,-4 0 0,-4-10-2643,5-8-2711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7.088"/>
    </inkml:context>
    <inkml:brush xml:id="br0">
      <inkml:brushProperty name="width" value="0.025" units="cm"/>
      <inkml:brushProperty name="height" value="0.025" units="cm"/>
    </inkml:brush>
  </inkml:definitions>
  <inkml:trace contextRef="#ctx0" brushRef="#br0">0 78 7815,'0'0'12284,"8"12"-10843,-6-9-1355,4 6 204,-1 0 1,0 1-1,0-1 1,-1 1-1,0 0 0,-1 0 1,0 1-1,0-1 0,1 16 1,4 75 1254,4 122-848,-11-285-348,-5-158-2219,4 196 1554,0 20-38,0 15-28,0-8 380,0 0 1,0 0 0,0 1-1,1-1 1,-1 0-1,1 0 1,0 1 0,0-1-1,0 0 1,0 0-1,1 0 1,-1 0 0,1-1-1,0 1 1,0 0-1,0-1 1,0 1 0,0-1-1,0 1 1,1-1-1,-1 0 1,1 0-1,0 0 1,-1 0 0,1-1-1,0 1 1,0-1-1,0 0 1,0 0 0,4 1-1,-1-1 58,-1 0 0,1 0 0,0 0 0,-1-1 0,1 0 0,0 0 0,0-1 0,-1 0 0,1 0 0,0 0 0,-1 0 0,1-1 0,-1 0 0,0 0 0,1-1-1,7-5 1,0 0 38,-1-1-1,-1-1 0,0 0 0,0-1 0,-1 0 0,-1-1 1,1 0-1,-2 0 0,0-1 0,0 0 0,-1 0 0,-1-1 0,0 1 1,-1-2-1,-1 1 0,0 0 0,-1-1 0,0 0 0,0-17 1,-3 31-83,1 0 0,-1 0 1,0 0-1,0 0 0,0 0 1,0-1-1,0 1 0,0 0 1,-1 0-1,1 0 1,0 0-1,-1 0 0,1 0 1,0 0-1,-1 0 0,1 0 1,-1 0-1,1 0 1,-1 0-1,0 0 0,1 0 1,-2 0-1,1 1-12,0 0 0,0 0-1,1 0 1,-1 0 0,0 0 0,0 0-1,0 0 1,1 1 0,-1-1 0,0 0-1,0 1 1,1-1 0,-1 0 0,0 1-1,1-1 1,-1 1 0,1-1 0,-1 1-1,0-1 1,1 1 0,-1 0 0,0 0-1,-4 5-33,1 0 0,-1 0 0,1 0-1,0 1 1,-3 8 0,-2 9 53,2 0 1,1 1-1,-5 37 1,9-51-4,1 1-1,1-1 1,0 0-1,0 0 1,1 0 0,0 0-1,1 0 1,1 0 0,-1 0-1,7 14 1,-8-22-10,1 0 1,-1 0-1,1 0 1,0 0 0,0 0-1,0 0 1,0 0-1,1-1 1,-1 1 0,1-1-1,-1 0 1,1 1-1,0-1 1,0-1-1,0 1 1,0 0 0,0-1-1,0 1 1,1-1-1,-1 0 1,0 0-1,1 0 1,-1-1 0,1 1-1,-1-1 1,1 0-1,-1 0 1,1 0-1,-1 0 1,1 0 0,-1-1-1,1 0 1,-1 0-1,0 0 1,1 0-1,3-2 1,3-2 10,-1 1 0,1-2 1,-1 1-1,0-1 0,0-1 0,-1 0 0,0 0 1,0 0-1,-1-1 0,10-13 0,5-15-63,-21 35 40,0 0 1,0-1 0,-1 1-1,1-1 1,0 0-1,-1 1 1,1-1 0,0 1-1,-1-1 1,0 0-1,1 1 1,-1-1 0,0 0-1,0 0 1,0 1 0,0-1-1,0 0 1,-1 1-1,1-1 1,-1-1 0,1 2 3,-1 1 1,1 0 0,-1 0 0,1-1-1,-1 1 1,1 0 0,-1 0 0,1 0 0,-1 0-1,1 0 1,-1 0 0,1-1 0,-1 1-1,0 1 1,1-1 0,-1 0 0,1 0-1,-1 0 1,1 0 0,-1 0 0,1 0-1,-1 1 1,1-1 0,-1 0 0,1 0 0,-1 1-1,1-1 1,0 0 0,-1 1 0,1-1-1,-1 0 1,1 1 0,0-1 0,-1 1-1,1 0 1,-16 16-130,15-15 126,-8 10 13,0 1 0,1 0 0,0 0-1,-7 18 1,13-25 34,-1 0 0,1 0 0,1 0 0,-1 0 0,1 0 0,0 0 0,0 0 0,1 1 0,0-1 0,0 0 0,0 1 0,1-1 0,1 8 0,-1-12-36,0 0 1,1-1-1,-1 1 0,0-1 0,0 0 0,1 1 0,-1-1 0,1 0 1,-1 0-1,1 0 0,0 0 0,-1 0 0,1 0 0,0 0 0,0-1 1,-1 1-1,1-1 0,0 1 0,0-1 0,0 0 0,0 1 0,0-1 1,0 0-1,2-1 0,52-3-224,-47 2-367,0-1 0,0 0 0,0 0 0,0-1 0,-1 0 0,0-1 0,13-8 0,22-19-4389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57.953"/>
    </inkml:context>
    <inkml:brush xml:id="br0">
      <inkml:brushProperty name="width" value="0.025" units="cm"/>
      <inkml:brushProperty name="height" value="0.025" units="cm"/>
    </inkml:brush>
  </inkml:definitions>
  <inkml:trace contextRef="#ctx0" brushRef="#br0">0 100 3683,'4'-30'0,"1"5"0,-5 3 1602,0 9-1698,0 5-993,-2 7-1858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0.040"/>
    </inkml:context>
    <inkml:brush xml:id="br0">
      <inkml:brushProperty name="width" value="0.025" units="cm"/>
      <inkml:brushProperty name="height" value="0.025" units="cm"/>
    </inkml:brush>
  </inkml:definitions>
  <inkml:trace contextRef="#ctx0" brushRef="#br0">156 436 9961,'0'0'2760,"1"-8"112,-1 8-2871,1-6 606,-1 1 0,0-1 0,0 0 0,0 1 1,-1-1-1,0 1 0,-2-9 0,2 12-429,0 0 0,0 0 1,0 1-1,0-1 0,0 0 0,-1 0 0,1 0 0,0 1 0,-1-1 1,0 1-1,1-1 0,-1 1 0,0 0 0,0-1 0,0 1 1,0 0-1,0 0 0,0 1 0,0-1 0,0 0 0,0 1 0,0-1 1,0 1-1,-1-1 0,1 1 0,-3 0 0,2 0-169,0 0-1,0 0 0,0 0 0,0 1 1,0-1-1,0 1 0,0-1 0,1 1 1,-1 0-1,0 0 0,0 1 0,1-1 1,-1 0-1,1 1 0,-1 0 0,1-1 1,-5 5-1,3-1-21,0 0 1,0 0-1,0 0 0,0 0 1,1 1-1,0-1 1,0 1-1,-2 7 0,2-4 2,0 1-1,0-1 0,1 0 0,0 1 0,1-1 0,0 1 1,1-1-1,0 1 0,0 0 0,1-1 0,3 15 0,-3-22 17,0 0 0,0 1 0,0-1 0,0 0-1,0 0 1,1 0 0,-1 0 0,1-1 0,-1 1 0,1 0-1,0-1 1,0 1 0,0-1 0,0 1 0,0-1-1,0 0 1,0 0 0,0 0 0,0 0 0,1 0-1,-1 0 1,0-1 0,0 1 0,1-1 0,-1 1-1,1-1 1,-1 0 0,0 0 0,1 0 0,-1-1-1,1 1 1,-1 0 0,0-1 0,4-1 0,1 1 8,0-1 1,0 0 0,0-1 0,-1 0 0,1 0 0,-1 0-1,1-1 1,-1 0 0,0 0 0,7-6 0,-7 4-397,-1 0 0,0 0 1,0 0-1,0 0 0,-1-1 1,0 1-1,0-1 0,0 0 1,-1-1-1,-1 1 0,1 0 1,-1-1-1,0 0 0,0 1 1,-1-1-1,0 0 0,-1 0 1,0-8-1,35 0 1664,-28 13-1081,0 1-1,0 0 1,0 0-1,0 0 1,0 1 0,0 0-1,0 1 1,0-1-1,1 1 1,-1 1 0,0-1-1,9 3 1,-13-2-168,0 0 0,0 1 0,0-1 0,0 1 0,0 0 0,0-1 0,-1 1 0,1 0 0,-1 1 0,0-1 0,1 0 0,-1 1 0,0-1 0,0 1 0,-1 0 0,1 0 0,-1-1 0,1 1 0,-1 0 0,0 0 0,0 0 0,0 1 0,0-1 0,-1 0 0,1 0 0,-1 0 0,0 1 0,0 5 0,-5 124 983,5-132-1006,0-1 0,0 0 1,1 1-1,-1-1 0,0 1 1,0-1-1,1 0 0,-1 1 0,0-1 1,0 1-1,1-1 0,-1 0 1,0 0-1,1 1 0,-1-1 1,1 0-1,-1 0 0,0 1 0,1-1 1,-1 0-1,1 0 0,-1 0 1,1 0-1,-1 0 0,1 1 1,-1-1-1,0 0 0,1 0 0,-1 0 1,1 0-1,-1 0 0,1 0 1,-1-1-1,1 1 0,-1 0 1,0 0-1,1 0 0,-1 0 1,1 0-1,-1-1 0,1 1 0,-1 0 1,0 0-1,1-1 0,-1 1 1,23-12 544,-15 4-480,-1-1 0,0 0 0,0 0 0,-1 0 0,0 0 0,0-1 0,-1 0 1,-1 0-1,1-1 0,-2 0 0,1 1 0,-2-1 0,1 0 0,-1 0 0,0-17 0,-2 28-84,-1 0 0,1 0 1,-1 0-1,1 0 0,0 0 0,-1 0 0,1 0 0,0 1 1,-1-1-1,1 0 0,0 0 0,-1 0 0,1 1 0,0-1 1,-1 0-1,1 0 0,0 1 0,0-1 0,-1 0 1,1 1-1,0-1 0,0 0 0,0 1 0,0-1 0,-1 0 1,1 1-1,0-1 0,0 0 0,0 1 0,0-1 0,0 1 1,0-1-1,0 0 0,0 1 0,0-1 0,0 0 0,0 1 1,0-1-1,0 1 0,0-1 0,0 0 0,0 1 0,1-1 1,-1 0-1,0 1 0,0-1 0,0 0 0,1 1 0,-1-1 1,0 0-1,0 1 0,1-1 0,-1 0 0,0 0 0,0 1 1,1-1-1,-1 0 0,0 0 0,1 0 0,-1 0 0,0 1 1,1-1-1,5 3 31,-1-1 1,0 0-1,1 0 0,-1 0 1,1-1-1,-1 0 1,1 0-1,-1 0 1,1 0-1,0-1 0,7-1 1,64-8 153,-66 6-157,0 0-1,0-1 0,0-1 0,0 0 0,-1-1 1,1 0-1,9-7 0,-17 10-11,1 1-1,0-1 0,-1 0 1,0 0-1,0 0 0,0 0 1,0-1-1,0 1 1,-1-1-1,1 0 0,-1 0 1,0 0-1,0 0 0,0 0 1,-1 0-1,0-1 1,1 1-1,-2 0 0,1-1 1,0 1-1,-1-6 1,0 9-5,0 0 1,-1 0 0,1 0 0,-1 0 0,1 1 0,-1-1 0,1 0-1,-1 0 1,0 0 0,1 1 0,-1-1 0,0 0 0,0 1 0,0-1 0,1 0-1,-1 1 1,0-1 0,0 1 0,0-1 0,0 1 0,0 0 0,0-1-1,0 1 1,0 0 0,0 0 0,0 0 0,0 0 0,0 0 0,0 0 0,0 0-1,0 0 1,0 0 0,0 0 0,0 0 0,0 1 0,0-1 0,0 0-1,0 1 1,-1 0 0,-3 0-24,1 0 0,-1 1 0,0 0 0,1-1 0,-1 2 0,1-1 0,-6 4 0,2 2-21,0-1-1,1 2 1,-13 16 0,19-23 38,-1 0 0,1 0 0,-1 0 0,1 0-1,0 0 1,0 0 0,0 0 0,0 0 0,0 1 0,1-1 0,-1 1 0,0-1 0,1 0 0,0 1 0,0-1 0,0 1 0,0-1 0,0 0 0,0 1 0,0-1 0,1 1 0,-1-1 0,1 0 0,1 5 0,0-5 4,0-1-1,0 0 0,0 1 1,0-1-1,0 0 0,0 0 1,0 0-1,1 0 1,-1 0-1,0-1 0,0 1 1,1-1-1,-1 1 0,0-1 1,5 0-1,46-1-87,-33 1 17,31-4-283,-38 3 352,0-1 0,0 2 0,0 0 0,0 0 0,19 4 0,-20 4 792,-1-3-261,1-19-281,10-48-124,-4 10-3257,-17 51 2776,0 0 1,1 0-1,-1 0 1,0 0-1,0 1 1,0-1-1,0 0 0,0 1 1,1-1-1,-1 1 1,0-1-1,1 1 1,-1 0-1,0 0 0,1-1 1,-1 1-1,0 0 1,1 0-1,1 1 1,35 0-3702,-29 0 2921,38 3-3085,30 0-805,-31-13 9117,-45 9-3796,-1 0-1,1 0 1,0 0 0,0-1-1,0 1 1,0 0 0,-1-1-1,1 1 1,0-1 0,0 1-1,-1-1 1,1 1 0,0-1 0,-1 1-1,1-1 1,-1 0 0,1 1-1,0-1 1,-1 0 0,0 0-1,1 1 1,-1-1 0,1 0-1,-1 0 1,0 0 0,0 1-1,1-1 1,-1 0 0,0 0-1,0 0 1,0 0 0,0 0-1,0 0 1,0 0 0,0 1-1,0-1 1,0 0 0,-1-1 0,-10-10 3753,-6 5-3289,13 7-740,0 0 0,0 0 0,0 1 0,0-1 0,0 1 1,1 0-1,-1 0 0,0 0 0,0 0 0,1 1 0,-1-1 0,0 1 0,1 0 0,0 0 0,-1 0 0,1 1 0,0-1 1,0 1-1,0 0 0,1 0 0,-1 0 0,1 0 0,-1 0 0,1 1 0,0-1 0,0 1 0,1-1 0,-1 1 0,1 0 1,0-1-1,-1 1 0,2 0 0,-1 0 0,0 0 0,1 0 0,0 0 0,0 0 0,0 0 0,1 6 0,0-8-10,0-1 0,0 0-1,0 1 1,0-1 0,0 0-1,0 0 1,0 0 0,1 0-1,-1 0 1,0 0-1,1 0 1,-1 0 0,1 0-1,-1-1 1,1 1 0,-1 0-1,1-1 1,-1 0 0,1 1-1,0-1 1,-1 0 0,1 0-1,-1 1 1,1-2 0,0 1-1,-1 0 1,3 0 0,1 0-10,1-1 1,0 1 0,-1-1 0,1 0 0,0-1-1,10-3 1,-11 2-125,-1 0 0,1 0 0,0 0 0,-1-1 0,0 0 0,0 1-1,0-2 1,0 1 0,0 0 0,-1-1 0,0 0 0,0 0 0,0 0 0,-1 0 0,0 0-1,1 0 1,-2-1 0,1 1 0,-1-1 0,1-6 0,-17 30-1202,12-14 1375,1 1 0,0 0 1,1-1-1,-1 1 0,1 0 0,0-1 1,0 1-1,0 0 0,1 0 1,0 0-1,0 0 0,1 9 1,-1-12 18,1 0 1,0 0 0,0 0 0,0 0-1,0 0 1,0 0 0,0 0 0,0-1 0,0 1-1,1 0 1,-1-1 0,0 1 0,1-1-1,0 1 1,-1-1 0,1 0 0,0 0-1,0 0 1,-1 0 0,1 0 0,0 0 0,0 0-1,0-1 1,0 1 0,0-1 0,0 1-1,1-1 1,-1 0 0,0 0 0,0 0-1,3 0 1,6-1 53,-1-1 0,1 0 0,-1 0 0,1-1 0,-1 0 0,0-1 0,0 0 0,0-1 0,-1 0 0,0 0 0,0-1 0,0-1 0,0 1 0,13-15 0,-7 7-90,0-2 0,-2 1-1,1-2 1,-2 1 0,-1-2-1,18-33 1,-8-2 51,-20 49-100,0 0-1,0 1 1,0-1-1,0 0 1,-1 0-1,0 0 1,1 1-1,-1-1 1,-1 0 0,1 0-1,-2-7 1,2 11 14,0 0 1,-1 0 0,1-1 0,-1 1 0,1 0 0,0 0-1,-1 0 1,1-1 0,0 1 0,-1 0 0,1 0-1,-1 0 1,1 0 0,-1 0 0,1 0 0,0 0 0,-1 0-1,1 0 1,-1 0 0,1 0 0,0 0 0,-1 1 0,1-1-1,-1 0 1,1 0 0,0 0 0,-1 0 0,1 1-1,0-1 1,-1 0 0,1 0 0,0 1 0,-1-1 0,1 0-1,0 1 1,0-1 0,-1 0 0,1 1 0,0-1-1,0 0 1,-1 1 0,1-1 0,0 0 0,0 1 0,0-1-1,0 1 1,0-1 0,0 1 0,-13 18-126,8-9 168,0 0-1,1 0 0,0 0 0,0 1 0,2 0 1,-1-1-1,1 1 0,1 0 0,0 0 1,0 0-1,1 0 0,1 0 0,1 13 0,-1-22-23,-1 0 0,1 1-1,0-1 1,0 0-1,0 1 1,0-1 0,1 0-1,-1 0 1,1 0 0,-1 0-1,1 0 1,0-1-1,-1 1 1,1 0 0,0-1-1,0 1 1,0-1-1,0 1 1,1-1 0,-1 0-1,0 0 1,0 0-1,1-1 1,-1 1 0,1 0-1,-1-1 1,0 1-1,1-1 1,-1 0 0,1 0-1,-1 0 1,5-1-1,1 1 41,-1-1-1,0 0 1,1 0-1,-1 0 1,0-1-1,0 0 1,0-1-1,0 0 0,0 0 1,6-4-1,0-2-42,0-1 0,-1-1 0,0 0 0,-1-1 0,0 0 0,-1 0 0,13-23 0,-16 25-43,-1-1 0,0 0 0,-1 0 0,-1 0 0,0-1 0,0 0 0,-1 1 0,0-2 0,-1 1 0,0-17 0,-2 28 34,0 1-1,0 0 0,1-1 0,-1 1 0,0-1 1,0 1-1,0-1 0,-1 1 0,1 0 1,0-1-1,0 1 0,0-1 0,0 1 0,0 0 1,0-1-1,-1 1 0,1-1 0,0 1 0,0 0 1,-1-1-1,1 1 0,0 0 0,0-1 0,-1 1 1,1 0-1,0 0 0,-1-1 0,1 1 1,0 0-1,-1 0 0,1-1 0,-1 1 0,1 0 1,0 0-1,-1 0 0,1 0 0,-1 0 0,1 0 1,-1 0-1,1 0 0,0 0 0,-1 0 0,1 0 1,-1 0-1,1 0 0,0 0 0,-1 0 0,1 0 1,-1 0-1,1 0 0,-1 1 0,1-1 1,0 0-1,-1 0 0,1 0 0,0 1 0,-1-1 1,1 0-1,0 1 0,-1-1 0,1 1 0,-22 17-135,13-7 248,0 0 0,1 1 0,0 0 0,1 0 0,0 1 1,1 0-1,-9 27 0,14-37-108,0 1-1,0-1 1,1 1 0,-1 0-1,1-1 1,0 1 0,0 0-1,0-1 1,0 1 0,1-1-1,-1 1 1,1 0 0,0-1-1,0 1 1,1-1 0,-1 0-1,0 1 1,1-1 0,0 0-1,0 0 1,0 0 0,0 0 0,1 0-1,-1-1 1,1 1 0,-1-1-1,1 1 1,0-1 0,0 0-1,0 0 1,0 0 0,0-1-1,1 1 1,-1-1 0,0 1-1,6 0 1,2 1-840,1 0 0,-1-1 0,0 0 0,23 0 0,10-2-5250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0.907"/>
    </inkml:context>
    <inkml:brush xml:id="br0">
      <inkml:brushProperty name="width" value="0.025" units="cm"/>
      <inkml:brushProperty name="height" value="0.025" units="cm"/>
    </inkml:brush>
  </inkml:definitions>
  <inkml:trace contextRef="#ctx0" brushRef="#br0">34 43 7111,'1'-14'11389,"-4"10"-6522,3 4-4797,-1 1 1,0 0 0,1-1 0,-1 1 0,0 0 0,1 0-1,-1-1 1,1 1 0,-1 0 0,1 0 0,0 0 0,-1 0-1,1 0 1,0 0 0,0-1 0,-1 1 0,1 0 0,0 0-1,0 0 1,0 0 0,0 2 0,-10 82 1128,4-44-520,-1 51 0,7-91-676,0-1 1,0 1-1,0-1 1,0 1-1,0-1 0,0 1 1,0 0-1,0-1 0,0 1 1,0-1-1,0 1 1,0-1-1,0 1 0,0 0 1,0-1-1,1 1 1,-1-1-1,0 1 0,0-1 1,1 1-1,-1-1 0,0 1 1,1-1-1,-1 1 1,0-1-1,1 0 0,-1 1 1,1-1-1,-1 0 0,1 1 1,-1-1-1,1 0 1,-1 1-1,1-1 0,-1 0 1,1 0-1,-1 0 1,1 1-1,0-1 0,-1 0 1,1 0-1,-1 0 0,1 0 1,-1 0-1,1 0 1,0 0-1,-1 0 0,1 0 1,-1 0-1,1-1 1,-1 1-1,1 0 0,-1 0 1,1 0-1,-1-1 0,1 1 1,0-1-1,2 0 41,0-1-1,-1 0 0,1 0 1,-1 1-1,1-2 0,-1 1 1,0 0-1,0 0 1,3-4-1,-1-3-43,0 0 0,-1 0-1,0 0 1,-1 0 0,0 0 0,0 0 0,-1-1-1,0 1 1,-1 0 0,-1-18 0,1 12-495,39 30-1202,-31-14 1743,0-1 0,0 0 0,0-1 0,0 1-1,0-2 1,-1 1 0,1-1 0,0 0 0,-1-1 0,1 0 0,-1 0 0,0-1 0,0 1 0,0-2 0,-1 1-1,1-1 1,-1 0 0,0 0 0,0 0 0,-1-1 0,0 0 0,0 0 0,0-1 0,-1 1 0,0-1 0,0 0-1,0 0 1,-1 0 0,4-13 0,-8 15 0,-3 10-161,-7 11-83,4 4 169,1-1 0,0 1 0,2 1 0,0-1 0,2 1 0,-1 38 0,3-56 41,-1-1 0,1 0 0,0 1 0,1-1 0,-1 0 0,0 1 0,1-1 0,-1 0 0,1 0 0,0 1 0,-1-1 0,1 0 0,0 0 0,0 0-1,1 0 1,-1 0 0,0 0 0,1 0 0,-1-1 0,1 1 0,0 0 0,-1-1 0,1 1 0,0-1 0,0 0 0,0 1 0,0-1 0,0 0 0,0 0 0,0-1 0,1 1-1,-1 0 1,0-1 0,0 1 0,1-1 0,-1 0 0,0 1 0,1-1 0,-1 0 0,3-1 0,1 1-100,0-1-1,-1 0 1,1 0 0,0-1-1,-1 0 1,0 0 0,1 0-1,-1 0 1,0-1 0,0 0-1,0 0 1,0 0 0,-1-1-1,1 1 1,6-8 0,-7 5-832,0 0 1,0-1-1,0 1 1,-1-1-1,0 0 1,0 0-1,3-14 1,4-21-5712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3.253"/>
    </inkml:context>
    <inkml:brush xml:id="br0">
      <inkml:brushProperty name="width" value="0.025" units="cm"/>
      <inkml:brushProperty name="height" value="0.025" units="cm"/>
    </inkml:brush>
  </inkml:definitions>
  <inkml:trace contextRef="#ctx0" brushRef="#br0">93 222 13549,'-3'0'380,"0"0"0,0 0 1,0 1-1,1-1 0,-1 1 1,0 0-1,1 0 0,-1 0 1,0 0-1,1 0 0,-1 0 1,1 1-1,-3 1 0,1 1-117,0 0 0,0 0-1,1 0 1,-1 0 0,1 0 0,0 1-1,1-1 1,-1 1 0,1 0 0,-4 10-1,3-4 47,-1 1 0,2-1 1,0 1-1,0 0 0,1 0 0,0 0 0,3 21 0,-2-32-267,0 1-1,0-1 0,1 1 0,-1-1 1,1 0-1,-1 1 0,1-1 1,0 1-1,0-1 0,-1 0 1,1 1-1,0-1 0,0 0 0,0 0 1,0 0-1,0 0 0,1 0 1,-1 0-1,0 0 0,0 0 1,1 0-1,-1-1 0,0 1 0,1 0 1,-1-1-1,1 0 0,-1 1 1,1-1-1,-1 0 0,1 1 1,-1-1-1,1 0 0,-1 0 1,1 0-1,-1 0 0,1 0 0,-1-1 1,1 1-1,2-1 0,2 0 116,0-1 0,0 0 0,0 0 0,0 0 0,-1 0 0,1-1 0,0 0 0,7-6 0,8-9-18,-1-1 1,0-1 0,-2 0 0,-1-2-1,0 0 1,21-38 0,-29 44-224,-1 0 0,0 0 1,-1 0-1,-1-1 0,-1 0 0,0-1 1,-1 1-1,-1-1 0,-1 0 0,0 1 1,-2-21-1,0 38 72,0-1 0,0 1 0,-1 0 0,1-1 0,0 1 0,0 0 0,-1-1 0,1 1 0,0 0 0,-1 0 0,1-1 0,0 1 0,-1 0 0,1 0 0,0-1 0,-1 1 1,1 0-1,-1 0 0,1 0 0,0 0 0,-1 0 0,1 0 0,-1 0 0,1 0 0,-1 0 0,1 0 0,0 0 0,-1 0 0,1 0 0,-1 0 0,1 0 0,-1 0 0,1 0 0,0 0 0,-1 1 0,1-1 0,0 0 0,-1 0 0,1 0 0,-1 1 1,1-1-1,0 0 0,-1 0 0,1 1 0,0-1 0,0 0 0,-1 1 0,1-1 0,0 1 0,-7 8-13,1-1 0,1 1 0,-1 0 0,2 1 0,-1-1 0,1 1 0,1 0 0,-3 11 0,-4 7 4,4-13-112,1 0-1,0 1 1,1 0-1,0 0 1,2 1 0,0-1-1,1 1 1,0-1-1,1 1 1,4 22-1,-4-37-189,1 1-1,0-1 1,0 0 0,0 1-1,0-1 1,0 0-1,0 0 1,0 0 0,1 1-1,-1-2 1,3 3-1,21 13-6183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1.234"/>
    </inkml:context>
    <inkml:brush xml:id="br0">
      <inkml:brushProperty name="width" value="0.025" units="cm"/>
      <inkml:brushProperty name="height" value="0.025" units="cm"/>
    </inkml:brush>
  </inkml:definitions>
  <inkml:trace contextRef="#ctx0" brushRef="#br0">15 0 14574,'0'0'4356,"-14"51"-3043,14-29-512,5-4-449,13-1-224,11-4-256,5-4-1441,1-6-1923,-1-3-1696,-7 0-1667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1.567"/>
    </inkml:context>
    <inkml:brush xml:id="br0">
      <inkml:brushProperty name="width" value="0.025" units="cm"/>
      <inkml:brushProperty name="height" value="0.025" units="cm"/>
    </inkml:brush>
  </inkml:definitions>
  <inkml:trace contextRef="#ctx0" brushRef="#br0">92 1 11691,'0'0'7159,"-10"5"-5494,1 1-1341,1-1 0,0 1 0,0 0 0,0 1 0,-8 9 0,13-14-233,1 1 1,0 0-1,0-1 0,0 1 1,0 0-1,0 0 1,1 0-1,-1 0 0,1 0 1,0 0-1,0 0 0,0 1 1,0-1-1,1 0 1,-1 1-1,1-1 0,0 0 1,0 1-1,0-1 1,0 1-1,1-1 0,-1 0 1,1 1-1,1 3 0,-1-5-97,0-1-1,0 1 0,0 0 0,0 0 0,0-1 0,0 1 1,0-1-1,1 1 0,-1-1 0,0 1 0,1-1 0,0 0 1,-1 0-1,1 0 0,0 0 0,-1 0 0,1 0 0,0 0 0,0-1 1,0 1-1,0 0 0,2-1 0,48 1-2509,-4-1-721,-46 0 3083,0 1-1,0-1 1,0 1-1,0-1 1,0 1-1,-1 0 1,1-1-1,0 1 1,0 0-1,-1 0 1,1 0-1,-1 0 1,1 1-1,-1-1 1,1 0-1,-1 1 0,0-1 1,1 1-1,0 2 1,-1-2 350,0 0-1,-1 1 1,1-1 0,-1 1-1,1-1 1,-1 1 0,0-1 0,0 1-1,0-1 1,0 1 0,-1 0-1,1-1 1,-1 0 0,1 1 0,-1-1-1,0 1 1,0-1 0,0 0-1,0 1 1,-1-1 0,1 0 0,0 0-1,-1 0 1,0 0 0,1 0-1,-1 0 1,0-1 0,-3 3 0,-3 3 204,1 0 0,-2-1 0,1 0 0,-1 0 1,-16 8-1,23-13-371,0 0-1,0 0 1,0-1 0,0 1 0,0 0 0,0-1-1,0 1 1,0-1 0,0 0 0,0 0 0,0 0-1,0 0 1,0 0 0,0 0 0,0 0-1,0-1 1,0 1 0,-4-2 0,5 1-191,-1 0 0,1 0 0,0 0 0,0 0 0,0 0 0,0-1 0,-1 1 0,2 0 0,-1-1 0,0 1 0,0-1 0,0 1 0,1-1 0,-1 1 0,0-1 0,1 1 0,0-1 0,-1-2 0,0-4-1116,1 0 1,0 0-1,0-1 0,1 1 1,0 0-1,0 0 1,1 0-1,4-13 1,12-21-6464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1.916"/>
    </inkml:context>
    <inkml:brush xml:id="br0">
      <inkml:brushProperty name="width" value="0.025" units="cm"/>
      <inkml:brushProperty name="height" value="0.025" units="cm"/>
    </inkml:brush>
  </inkml:definitions>
  <inkml:trace contextRef="#ctx0" brushRef="#br0">91 0 5990,'0'0'16506,"-1"13"-15946,-4 34-18,-3-1-1,-21 75 0,16-76-95,2 0-1,2 1 1,-5 86-1,14-132-431,-1 1 1,1-1-1,0 1 0,0-1 0,0 1 0,0 0 0,0-1 0,0 1 0,0-1 0,0 1 0,0-1 0,1 1 0,-1-1 0,0 1 1,0-1-1,0 1 0,1-1 0,-1 1 0,0-1 0,0 1 0,1-1 0,-1 1 0,0-1 0,1 0 0,-1 1 0,1-1 0,-1 1 1,0-1-1,1 0 0,-1 1 0,1-1 0,-1 0 0,1 0 0,0 1 0,18-10 784,16-27 218,5-27-783,38-81 1,-18 30-237,-33 74-92,-26 38-153,1 0 1,-1 0 0,1 0 0,0 0 0,-1 1 0,1-1-1,0 1 1,0-1 0,0 1 0,0 0 0,1 0-1,-1 0 1,0 0 0,0 0 0,1 0 0,3 0 0,-5 1-312,0 11-18373</inkml:trace>
  <inkml:trace contextRef="#ctx0" brushRef="#br0" timeOffset="1">190 281 6534,'0'0'14318,"20"50"-12557,-8-42 33,6 0-897,0 0-737,4 0-160,-4-1-2146,-7-2-3011,0-2-10249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2.463"/>
    </inkml:context>
    <inkml:brush xml:id="br0">
      <inkml:brushProperty name="width" value="0.025" units="cm"/>
      <inkml:brushProperty name="height" value="0.025" units="cm"/>
    </inkml:brush>
  </inkml:definitions>
  <inkml:trace contextRef="#ctx0" brushRef="#br0">3 0 11787,'0'0'10618,"0"13"-10543,-1 7 22,0 61 418,1-75-486,0-1 0,1 1 0,0-1 0,0 1-1,0-1 1,1 0 0,0 0 0,0 1 0,0-1 0,1-1 0,-1 1 0,8 8 0,-8-10 17,1-1 1,0 0 0,0 0 0,0-1 0,0 1 0,1-1 0,-1 1 0,0-1 0,1 0 0,-1 0 0,1-1 0,-1 1 0,1-1 0,-1 0 0,1 1 0,-1-2 0,1 1 0,-1 0 0,1-1 0,-1 1 0,1-1 0,-1 0 0,0 0 0,1-1 0,-1 1 0,5-4-1,10-3 176,-1-2-1,0 0 1,19-16-1,-35 26-234,31-29 77,-28 24-60,1-1 0,0 1 0,0 0 0,0 1 0,1 0 0,-1 0 0,1 0 0,0 0 0,1 1 0,-1 0 0,10-4 0,-14 12-48,-1-1 0,1 0-1,-1 1 1,0-1 0,0 1-1,-1-1 1,1 1 0,-1-1 0,-1 10-1,1-10 49,0 1 0,0 0 0,0 0 1,1 0-1,-1 0 0,1-1 0,0 1 0,3 7 0,-3-11-1,-1 0 0,1 0-1,-1-1 1,1 1 0,-1-1 0,1 1 0,0 0 0,-1-1 0,1 1-1,0-1 1,-1 1 0,1-1 0,0 0 0,0 1 0,-1-1-1,1 0 1,0 1 0,0-1 0,0 0 0,1 0 0,28-7 258,10-18-45,2-2-973,-14 20-2781,-34 15-6679,-6-4 576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2.826"/>
    </inkml:context>
    <inkml:brush xml:id="br0">
      <inkml:brushProperty name="width" value="0.025" units="cm"/>
      <inkml:brushProperty name="height" value="0.025" units="cm"/>
    </inkml:brush>
  </inkml:definitions>
  <inkml:trace contextRef="#ctx0" brushRef="#br0">1 40 10762,'0'0'7784,"52"-39"-7849,-18 39-95,10 0-1633,-5 4-3492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3.397"/>
    </inkml:context>
    <inkml:brush xml:id="br0">
      <inkml:brushProperty name="width" value="0.025" units="cm"/>
      <inkml:brushProperty name="height" value="0.025" units="cm"/>
    </inkml:brush>
  </inkml:definitions>
  <inkml:trace contextRef="#ctx0" brushRef="#br0">74 1 8872,'0'0'9898,"-6"10"-9012,-4 12-344,0 1 0,1 0-1,1 0 1,1 1 0,2 0 0,0 1 0,-2 40 0,5-34-283,-1-8-137,2 0 0,1 0 1,0-1-1,2 1 0,4 23 1,-6-46-111,0 0 0,0-1 1,1 1-1,-1 0 1,0 0-1,0-1 0,0 1 1,0 0-1,0-1 1,1 1-1,-1 0 0,0 0 1,0-1-1,0 1 1,1 0-1,-1 0 0,0 0 1,0-1-1,1 1 1,-1 0-1,0 0 0,0 0 1,1 0-1,-1 0 1,0-1-1,1 1 0,-1 0 1,0 0-1,1 0 1,-1 0-1,0 0 0,0 0 1,1 0-1,-1 0 1,0 0-1,1 0 0,-1 0 1,0 0-1,1 0 1,-1 1-1,0-1 0,1 0 1,-1 0-1,0 0 1,0 0-1,1 0 0,-1 1 1,0-1-1,0 0 1,1 0-1,-1 1 0,0-1 1,0 0-1,0 0 1,1 1-1,-1-1 0,0 0 1,0 0-1,0 1 1,0-1-1,0 0 0,0 1 1,0-1-1,1 0 1,-1 1-1,0-1 0,0 1 1,11-26 569,3-25-911,-1 0 0,-4-1 0,-1-1 1,2-100-1,-8 173 213,2-1 0,0 1-1,1-1 1,1 0 0,1 0 0,1 0 0,15 28 0,-22-46 143,0-1 0,1 1 1,-1-1-1,0 0 0,1 0 0,-1 1 1,1-1-1,-1 0 0,1 0 0,-1 0 1,1 0-1,0-1 0,0 1 0,-1 0 1,1-1-1,0 1 0,0-1 0,0 0 1,-1 1-1,1-1 0,0 0 0,0 0 1,0 0-1,0-1 0,0 1 0,-1 0 1,1-1-1,0 1 0,0-1 0,0 1 1,-1-1-1,1 0 0,0 0 0,-1 0 1,1 0-1,2-2 0,8-6 329,0 0 1,0 0-1,18-20 0,-12 11-179,12-4-192,-23 17 10,0 1-1,-1-1 1,1-1-1,9-9 1,-16 15 2,-1 0 0,1 0 0,0 0 0,0 1 0,-1-1 1,1 0-1,0 0 0,0 0 0,-1 0 0,1 0 0,0 0 0,0 0 1,-1 0-1,1 0 0,0 0 0,0 0 0,-1 0 0,1 0 1,0 0-1,-1 0 0,1 0 0,0 0 0,0 0 0,-1 0 0,1 0 1,0 0-1,0 0 0,-1-1 0,1 1 0,0 0 0,0 0 0,-1 0 1,1 0-1,0-1 0,0 1 0,0 0 0,0 0 0,-1 0 1,1-1-1,0 1 0,0 0 0,0 0 0,0-1 0,0 1 0,0 0 1,-1 0-1,1-1 0,0 1 0,0 0 0,0-1 0,0 1 0,0 0 1,0 0-1,0-1 0,0 1 0,0 0 0,0 0 0,1-1 1,-1 1-1,0 0 0,0-1 0,0 1 0,0 0 0,0 0 0,0-1 1,1 1-1,-26 10-260,11 5 215,1 1 0,1 0 0,0 1 0,-11 21 0,19-32 49,0 1 1,1 1-1,-1-1 1,2 1-1,-1-1 1,1 1 0,0 0-1,0 0 1,1-1-1,1 1 1,-1 0-1,1 0 1,1 14-1,1-20 15,-1 0-1,0 1 1,1-1 0,-1 0 0,1 0-1,0 0 1,0 0 0,0 0-1,0 0 1,0 0 0,0-1 0,0 1-1,0-1 1,1 0 0,-1 1-1,1-1 1,-1 0 0,1 0 0,-1-1-1,1 1 1,-1-1 0,1 1-1,0-1 1,0 0 0,-1 0-1,1 0 1,3 0 0,5 0 51,0 0 0,0-1 1,0 0-1,0 0 0,15-5 0,-15 1 23,-1 1-1,0-1 1,0-1-1,0 0 1,-1 0-1,0-1 1,13-12-1,-16 14 44,-1 0 0,1 0 0,-1-1 0,-1 0 0,1 0 0,-1-1 0,0 1 0,-1-1 0,1 1 0,-1-1 0,-1 0 0,3-11 0,-4 17-120,-1 1 0,0-1 0,0 0 0,0 0 0,0 0 0,0 0 0,0 0 0,0 0 0,0 0 0,0 0 0,0 0 0,0 0 0,-1 1 0,1-1 0,0 0 0,-1 0 0,1 0 0,0 0 0,-1 1 0,1-1 0,-1 0 0,1 0 0,-1 1 0,0-1 0,1 0 0,-1 1 0,0-1 0,0 1 0,1-1 0,-1 1 0,0-1 0,0 1 0,0-1 0,1 1 0,-1 0 0,0-1 0,0 1 0,0 0 0,0 0 0,0 0 0,0 0 0,0 0 0,0 0 0,1 0 0,-1 0 0,0 0 0,0 0 0,0 0 0,0 1 0,-1-1 0,-2 1-46,0 0 0,1 0 0,-1 0 0,0 0 0,1 1 0,-1-1 0,1 1 0,0 0 0,-1 0 0,1 0 0,-4 4 0,4-3 3,1 0 0,-1 0 0,1 0 1,0 1-1,0-1 0,0 1 0,0 0 0,0-1 0,1 1 0,0 0 0,0 0 0,0 0 0,0 0 0,1 0 0,-1 0 0,1 0 0,0 0 0,0 0 0,1 5 0,0-7-150,0 1-1,0 0 1,0-1 0,0 1 0,0-1-1,1 1 1,-1-1 0,1 0-1,-1 1 1,1-1 0,0 0-1,0 0 1,0 0 0,0-1-1,1 1 1,-1 0 0,0-1-1,1 0 1,-1 1 0,1-1 0,-1 0-1,1 0 1,0 0 0,-1-1-1,1 1 1,0-1 0,5 1-1,28 0-4458,1-3-2573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45.606"/>
    </inkml:context>
    <inkml:brush xml:id="br0">
      <inkml:brushProperty name="width" value="0.025" units="cm"/>
      <inkml:brushProperty name="height" value="0.025" units="cm"/>
    </inkml:brush>
  </inkml:definitions>
  <inkml:trace contextRef="#ctx0" brushRef="#br0">70 151 2723,'5'-14'5279,"2"-7"-3867,17-49 2722,-1 24 2444,-23 46-6537,0 1 0,0-1 0,0 0 1,0 0-1,0 0 0,0 1 0,1-1 1,-1 0-1,0 0 0,0 0 0,0 1 0,0-1 1,0 0-1,0 0 0,0 0 0,1 0 1,-1 1-1,0-1 0,0 0 0,0 0 1,0 0-1,1 0 0,-1 0 0,0 0 0,0 0 1,0 0-1,0 1 0,1-1 0,-1 0 1,0 0-1,0 0 0,0 0 0,1 0 1,-1 0-1,0 0 0,0 0 0,0 0 0,1 0 1,-1 0-1,0 0 0,0 0 0,0-1 1,1 1-1,-1 0 0,0 0 0,0 0 1,0 0-1,1 0 0,-1 0 0,0 0 1,0-1-1,0 1 0,0 0 0,0 0 0,1 0 1,-1 0-1,0 0 0,0-1 0,0 1 1,0 0-1,0 0 0,0 0 0,0-1 0,2 19 412,-4 19 315,-2 0 0,-15 66 1,10-67-694,3 1 0,-4 67 0,9-103-81,1 1 0,0 0 0,0-1-1,1 1 1,-1-1 0,0 1 0,1-1 0,-1 1 0,0-1 0,1 1-1,0-1 1,-1 1 0,1-1 0,0 0 0,0 1 0,0-1 0,0 0-1,0 0 1,0 1 0,0-1 0,0 0 0,0 0 0,1 0 0,-1 0-1,0-1 1,1 1 0,-1 0 0,0-1 0,1 1 0,-1 0 0,1-1-1,-1 0 1,1 1 0,-1-1 0,1 0 0,0 0 0,-1 0 0,1 0-1,-1 0 1,1 0 0,1-1 0,11 0-44,0-2-1,0 1 1,-1-2 0,14-5-1,8-1-101,-34 10 144,1-1 0,-1 1-1,0 0 1,1-1 0,-1 1 0,1 0-1,-1 0 1,1 0 0,-1 0 0,1 0-1,-1 0 1,1 0 0,-1 1 0,1-1-1,-1 1 1,0-1 0,1 1 0,-1-1-1,0 1 1,1 0 0,-1-1 0,0 1 0,0 0-1,1 0 1,-1 0 0,0 0 0,0 0-1,0 0 1,1 2 0,-1 1 12,0 0 1,0 0 0,0 1-1,-1-1 1,1 0 0,-1 0-1,0 1 1,-1 5-1,1 6 79,0-10-6,-1 0-1,0 0 1,0 0-1,0 0 1,0 0-1,-1 0 1,0 0-1,-1 0 1,1-1-1,-1 1 1,0-1-1,0 0 1,-1 1-1,1-2 1,-1 1-1,0 0 1,-1-1-1,1 0 1,-1 0-1,0 0 1,0 0-1,0-1 1,0 0-1,-1 0 1,1 0-1,-1-1 1,-7 3-1,6-3-65,0 0 0,0 0 0,0-1 0,0 1 0,-1-2-1,1 1 1,-1-1 0,1 0 0,0 0 0,-1-1 0,1 0 0,0-1-1,-1 1 1,1-1 0,0-1 0,0 1 0,1-1 0,-1-1-1,0 1 1,1-1 0,0 0 0,-9-8 0,13 11-214,0-1-1,0 0 1,1 1 0,-1-1 0,0 0 0,1 0 0,-1 0-1,1 0 1,0 0 0,0-1 0,0 1 0,0 0-1,0-1 1,0 1 0,1 0 0,-1-1 0,1 1 0,0-1-1,-1 1 1,1-1 0,1-2 0,-1 4-62,1-1-1,-1 0 1,1 1 0,0-1 0,0 1 0,0 0-1,0-1 1,0 1 0,0 0 0,0-1 0,0 1-1,1 0 1,-1 0 0,0 0 0,1 0 0,-1 0-1,1 0 1,-1 1 0,1-1 0,0 0 0,-1 1-1,1-1 1,-1 1 0,1 0 0,0-1 0,0 1-1,-1 0 1,4 0 0,28-1-3515,8 1-458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46.241"/>
    </inkml:context>
    <inkml:brush xml:id="br0">
      <inkml:brushProperty name="width" value="0.025" units="cm"/>
      <inkml:brushProperty name="height" value="0.025" units="cm"/>
    </inkml:brush>
  </inkml:definitions>
  <inkml:trace contextRef="#ctx0" brushRef="#br0">116 305 14542,'0'0'5338,"-8"-3"-3779,5 2-1498,1 0 0,-1 0 0,1 0 1,-1 0-1,0 1 0,1-1 0,-1 1 0,0 0 0,1 0 0,-1 0 1,0 0-1,1 0 0,-1 1 0,-2 0 0,2 0-33,0 1-1,0 0 1,0 0-1,0 0 0,0 0 1,1 0-1,-1 0 1,1 1-1,0-1 1,0 1-1,0 0 1,0-1-1,0 1 1,-2 5-1,0-2-17,1 0 0,0 0 0,0 0 0,0 1 0,1-1 0,0 1 0,0 0 0,1-1 0,0 1 0,0 0 0,0 0 0,1 0 0,0 0 0,2 12 0,-1-17-11,0-1-1,0 0 1,0 1 0,0-1 0,0 0 0,0 0-1,0 0 1,0 0 0,1 0 0,-1 0 0,0 0 0,1 0-1,-1-1 1,1 1 0,-1 0 0,1-1 0,-1 1 0,1-1-1,0 0 1,-1 0 0,1 1 0,-1-1 0,1 0 0,0 0-1,-1 0 1,1-1 0,-1 1 0,4-1 0,2 0 42,0 0 0,-1-1 0,1 0 1,-1 0-1,12-6 0,-9 3 0,-1-1 0,0 0-1,0-1 1,0 0 0,-1 0-1,0 0 1,11-16 0,-14 17-32,0 0 1,0 0 0,0-1 0,-1 1 0,1-1-1,-2 0 1,1 0 0,-1 0 0,0 0 0,0 0 0,0-12-1,-2 17-206,-4 24-455,4-18 634,-3 10 2,1 1 1,1 0-1,0-1 1,1 1-1,1 17 0,0-31 12,-1 1 0,0-1-1,1 0 1,-1 0 0,1 1-1,0-1 1,-1 0 0,1 0-1,0 0 1,-1 0 0,1 0 0,0 0-1,0 0 1,0 0 0,0 0-1,0-1 1,0 1 0,0 0-1,0 0 1,1-1 0,-1 1-1,0-1 1,0 1 0,0-1-1,1 0 1,-1 1 0,0-1-1,0 0 1,1 0 0,-1 0-1,0 0 1,1 0 0,-1 0-1,0 0 1,1 0 0,1-1-1,3 0 6,-1 0 0,1-1-1,0 1 1,-1-1 0,1 0-1,-1-1 1,8-4 0,9-9 134,0-2 1,-1 0-1,-1-1 1,-1-1 0,-1-1-1,0-1 1,-2 0-1,0-1 1,-2-1 0,-1 0-1,0-1 1,-2-1-1,-1 0 1,12-47 0,-17 29-419,-20 53-171,8 4 430,0 1 0,1-1 0,1 1 0,0 1 0,1-1 0,0 0 0,-2 21 0,1 6 37,0 61 0,5-94-11,1 0 0,0 1 0,0-1 0,0 0 0,1 0 0,1 0 0,-1-1-1,5 11 1,-5-14-54,0-1 0,0 1 0,0-1 0,1 1 0,-1-1 0,1 0 0,-1 0 0,1 0 0,0 0 0,0-1 0,1 1 0,-1-1 0,0 0 0,1 0 0,-1 0 0,1 0 0,0-1 0,6 3 0,-9-4 33,-1 0 1,0 0 0,1 0-1,-1-1 1,1 1-1,-1 0 1,0 0 0,1 0-1,-1 0 1,1 0-1,-1 0 1,0-1-1,1 1 1,-1 0 0,0 0-1,1-1 1,-1 1-1,0 0 1,1-1 0,-1 1-1,0 0 1,0 0-1,1-1 1,-1 1 0,0-1-1,0 1 1,0 0-1,1-1 1,-1 1 0,0 0-1,0-1 1,0 1-1,0-1 1,0 1 0,0-1-1,0 1 1,0 0-1,0-1 1,0 1 0,0-1-1,0 1 1,0 0-1,0-1 1,-1 1 0,1-1-1,0 1 1,0 0-1,0-1 1,0 1 0,-1 0-1,1-1 1,0 1-1,-1-1 1,-10-24-157,-3 9 230,0 1 0,-2 0 0,0 1 0,0 1 0,-1 0 0,-1 1 0,0 1 0,0 1-1,-23-9 1,101 20 1211,-42 1-1259,84 7-637,-33-10-3488,-17-6-4092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4.724"/>
    </inkml:context>
    <inkml:brush xml:id="br0">
      <inkml:brushProperty name="width" value="0.025" units="cm"/>
      <inkml:brushProperty name="height" value="0.025" units="cm"/>
    </inkml:brush>
  </inkml:definitions>
  <inkml:trace contextRef="#ctx0" brushRef="#br0">140 0 6854,'0'0'13346,"-10"1"-12000,5 1-1262,-1-1 0,0 1 0,1 0 1,-1 0-1,1 1 0,0-1 0,0 1 1,0 1-1,0-1 0,0 1 1,1-1-1,-1 1 0,1 0 0,0 1 1,0-1-1,1 1 0,-1 0 0,1 0 1,0 0-1,1 0 0,-1 0 0,-1 7 1,-1-2-48,0 1 0,1 1 0,0-1 1,1 1-1,-3 14 0,6-24-35,-1-1-1,1 1 1,0 0-1,-1 0 1,1 0 0,0 0-1,0 0 1,0 0-1,1 0 1,-1 0 0,0-1-1,1 1 1,-1 0-1,1 0 1,0 0-1,0-1 1,-1 1 0,1 0-1,0-1 1,0 1-1,1 0 1,-1-1-1,0 0 1,0 1 0,1-1-1,-1 0 1,1 1-1,-1-1 1,1 0-1,0 0 1,-1 0 0,1-1-1,0 1 1,0 0-1,-1-1 1,1 1-1,0-1 1,0 1 0,0-1-1,3 0 1,8 0-216,0 0 0,0-1 0,-1 0 0,1-1 0,0-1 0,-1 0 0,0 0 0,0-1 0,0-1 0,12-7-1,-2 1-1920,-2-1 0,0-1-1,0-1 1,26-24 0,-6-3-5403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5.103"/>
    </inkml:context>
    <inkml:brush xml:id="br0">
      <inkml:brushProperty name="width" value="0.025" units="cm"/>
      <inkml:brushProperty name="height" value="0.025" units="cm"/>
    </inkml:brush>
  </inkml:definitions>
  <inkml:trace contextRef="#ctx0" brushRef="#br0">108 1 9673,'0'0'1660,"-10"5"460,2 0-1845,-3 1 582,0 0-1,1 1 1,-1 0-1,-12 13 1,21-19-738,0 1 0,0 0 0,0 0 0,1 0 0,-1 1 0,0-1 1,1 0-1,-1 1 0,1-1 0,0 1 0,0-1 0,0 1 0,0-1 1,0 1-1,0 0 0,1 0 0,0-1 0,-1 1 0,1 0 0,0 0 1,0-1-1,0 1 0,1 0 0,-1 0 0,1 0 0,0-1 0,-1 1 1,3 4-1,-2-5-78,1 0 1,-1 1-1,1-1 1,-1 0-1,1 0 1,0 0 0,0-1-1,0 1 1,0 0-1,0-1 1,0 1-1,0-1 1,1 0 0,-1 0-1,0 0 1,1 0-1,-1 0 1,1 0-1,-1 0 1,1-1 0,0 0-1,-1 1 1,1-1-1,-1 0 1,1 0-1,0 0 1,-1-1 0,1 1-1,4-2 1,-4 1 18,0 1 1,0-1-1,0 0 1,0-1 0,0 1-1,0-1 1,0 1-1,0-1 1,-1 0 0,1 0-1,-1 0 1,1 0-1,-1 0 1,0-1 0,0 1-1,0-1 1,0 1-1,0-1 1,-1 0 0,1 0-1,-1 1 1,0-1-1,2-7 1,-1 0 250,-1 0-1,0 0 1,-1 0 0,-1-14 0,1 22-257,-1 0 0,1 0 0,0 0 0,-1 0 1,1 1-1,-1-1 0,0 0 0,0 0 0,1 0 0,-1 1 0,0-1 1,0 1-1,-2-3 0,2 3-49,0 1 0,0-1 0,0 1 0,0-1 0,0 1 0,0 0-1,0-1 1,0 1 0,0 0 0,0 0 0,0 0 0,0-1 0,0 1 0,0 0 0,0 0 0,0 0 0,0 1 0,0-1 0,0 0 0,0 0 0,0 1 0,0-1-1,0 0 1,0 1 0,0-1 0,0 1 0,0 0 0,-2 1-5,0 0-1,0 1 1,0-1 0,0 1-1,1 0 1,-1-1-1,1 1 1,0 0-1,0 1 1,0-1 0,0 0-1,1 0 1,-1 1-1,1-1 1,0 1-1,0 0 1,0-1 0,0 1-1,0 6 1,1-8-7,-1 1 1,1 0 0,0 0 0,0 0-1,0 0 1,0 0 0,0 0-1,1 0 1,-1 0 0,1 0 0,0-1-1,0 1 1,0 0 0,0 0 0,0-1-1,1 1 1,-1-1 0,1 1-1,0-1 1,0 0 0,0 1 0,0-1-1,0 0 1,4 3 0,3-2-412,0 0 0,0 0 0,1-1 0,-1 0 0,0-1-1,1 0 1,-1-1 0,0 0 0,1 0 0,-1-1 0,1 0 0,9-3 0,41-15-6634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4.383"/>
    </inkml:context>
    <inkml:brush xml:id="br0">
      <inkml:brushProperty name="width" value="0.025" units="cm"/>
      <inkml:brushProperty name="height" value="0.025" units="cm"/>
    </inkml:brush>
  </inkml:definitions>
  <inkml:trace contextRef="#ctx0" brushRef="#br0">55 198 13485,'0'0'9673,"-7"11"-9577,1-1-79,0 0 1,0 0-1,1 0 0,0 1 1,1 0-1,0 0 0,1 0 1,0 1-1,1-1 1,0 1-1,0 21 0,2-32 12,1 0 0,-1 0 0,0 0 0,1 0-1,-1 1 1,0-1 0,1 0 0,0 0 0,-1 0 0,1 0 0,0-1-1,-1 1 1,1 0 0,0 0 0,0 0 0,0-1 0,0 1 0,0 0-1,0-1 1,0 1 0,0 0 0,0-1 0,0 0 0,0 1 0,0-1-1,0 1 1,0-1 0,0 0 0,0 0 0,1 0 0,-1 0-1,0 0 1,0 0 0,0 0 0,0 0 0,0 0 0,1-1 0,-1 1-1,0 0 1,0-1 0,0 1 0,0 0 0,1-2 0,5 0 205,0 0 0,0-1 0,-1 0 0,1-1 1,8-5-1,3-4-141,-1-1 1,-1-1 0,0-1-1,-1 0 1,-1 0 0,0-2-1,-1 0 1,-1 0 0,-1-1-1,10-21 1,-29 70-102,2 1 0,2 1 0,-2 52 0,6-83 28,0 1-1,0-1 1,0 1-1,1-1 1,-1 0-1,0 1 1,1-1-1,-1 1 1,1-1 0,-1 0-1,1 1 1,0-1-1,-1 0 1,1 0-1,0 0 1,0 1-1,0-1 1,0 0 0,0 0-1,0 0 1,0 0-1,0-1 1,0 1-1,1 0 1,-1 0-1,0-1 1,1 1 0,-1-1-1,0 1 1,1-1-1,-1 1 1,0-1-1,1 0 1,-1 0-1,1 0 1,-1 0 0,1 0-1,-1 0 1,0 0-1,1 0 1,-1 0-1,3-1 1,1 0 152,0-1 1,1 1-1,-1-1 1,0 0-1,0 0 1,0 0 0,0-1-1,-1 1 1,1-1-1,5-5 1,-2 0-35,-1 0 0,0-1 0,0 0 0,-1 0 0,0 0 0,-1-1 0,0 1 0,0-1 0,-1-1 0,3-12 0,-2 5-143,-1 0 1,-1-1-1,-1 1 0,0-26 0,-2 48-23,0 1-1,0-1 1,0 0-1,1 1 0,-1-1 1,1 0-1,0 0 1,0 1-1,4 7 0,-5-12 27,1 1-1,0 0 0,-1 0 0,1-1 0,0 1 0,-1 0 0,1-1 0,0 1 0,0-1 0,-1 1 0,1-1 1,0 1-1,0-1 0,0 0 0,0 1 0,0-1 0,-1 0 0,1 0 0,0 1 0,1-1 0,1 0 9,0-1-1,-1 1 0,1 0 1,0-1-1,-1 0 0,1 1 1,0-1-1,-1 0 0,1 0 1,2-2-1,4-4 14,0 0 0,0 0 0,-1-1 0,0 0-1,0 0 1,-1-1 0,0 0 0,-1-1 0,1 1 0,-2-1 0,0 0-1,0 0 1,-1-1 0,6-20 0,-19 69-199,1 0 0,2 0-1,-3 70 1,9-107 176,0 0 1,0 0-1,0-1 0,0 1 0,1 0 0,-1 0 0,0 0 0,0-1 1,0 1-1,1 0 0,-1 0 0,0-1 0,1 1 0,-1 0 0,0-1 1,1 1-1,-1 0 0,1-1 0,-1 1 0,1 0 0,0-1 1,-1 1-1,1-1 0,0 1 0,-1-1 0,1 0 0,0 1 0,-1-1 1,2 1-1,28-2 105,-24 0-169,0-1 0,0-1-1,0 1 1,-1-1 0,1 0-1,0 0 1,8-7 0,-9 5-477,0 0 0,0-1 1,0 0-1,-1 0 0,0 0 1,6-13-1,-6 11-869,-1-1 1,0 0-1,-1 0 1,0 0-1,1-12 1,1-21-6862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4.330"/>
    </inkml:context>
    <inkml:brush xml:id="br0">
      <inkml:brushProperty name="width" value="0.025" units="cm"/>
      <inkml:brushProperty name="height" value="0.025" units="cm"/>
    </inkml:brush>
  </inkml:definitions>
  <inkml:trace contextRef="#ctx0" brushRef="#br0">55 126 4004,'20'-29'11677,"-15"20"-10625,-1-1 1,-1 0 0,1 0 0,-2 0 0,1-1 0,1-17 0,-4 27-1012,0 1 0,0 0-1,0-1 1,0 1 0,0 0 0,0-1-1,0 1 1,0 0 0,0-1-1,-1 1 1,1 0 0,0-1 0,0 1-1,0 0 1,0-1 0,-1 1 0,1 0-1,0 0 1,0-1 0,0 1-1,-1 0 1,1 0 0,0 0 0,0-1-1,-1 1 1,1 0 0,0 0 0,-1 0-1,1 0 1,0-1 0,0 1 0,-1 0-1,1 0 1,0 0 0,-1 0-1,1 0 1,0 0 0,-1 0 0,1 0-1,0 0 1,-1 0 0,-20 7 356,-13 14-257,31-18-71,-1 0 0,1 1 0,0-1 0,0 1 0,1-1 0,-1 1 0,1 0 0,-1 0 0,1 0 0,1 0 0,-1 0 0,0 1 0,0 4 0,2-9-16,30 0 1170,-22 0-1185,1-1-1,-1 0 1,1 0 0,-1-1 0,1 0 0,-1-1-1,0 1 1,0-2 0,0 1 0,0-1 0,12-9-1,-20 14-41,-1 0 0,0-1 0,-1 1 0,1 0 0,0-1-1,0 1 1,0-1 0,0 0 0,0 1 0,0-1-1,-1 0 1,1 0 0,0 1 0,0-1 0,0 0-1,-1 0 1,1 0 0,0-1 0,0 1 0,0 0-1,-1 0 1,1-1 0,0 1 0,0 0 0,0-1-1,0 0 1,0 1 0,0-1 0,0 1 0,0-1-1,0 0 1,0 0 0,0 0 0,0 1 0,0-1-1,0 0 1,1 0 0,-1 0 0,0 0 0,1 0-1,-1-1 1,1 1 0,-1 0 0,1 0 0,0 0 0,-1 0-1,1 0 1,0-1 0,0 1 0,0 0 0,0 0-1,0-1 1,0 1 0,0 0 0,0 0 0,1 0-1,-1-1 1,0 1 0,1 0 0,-1 0 0,1 0-1,-1 0 1,1 0 0,-1 0 0,1 0 0,0 0-1,-1 0 1,1 0 0,1-1 0,-12 11-1142,-12 10-1345,12-13-7677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4.725"/>
    </inkml:context>
    <inkml:brush xml:id="br0">
      <inkml:brushProperty name="width" value="0.025" units="cm"/>
      <inkml:brushProperty name="height" value="0.025" units="cm"/>
    </inkml:brush>
  </inkml:definitions>
  <inkml:trace contextRef="#ctx0" brushRef="#br0">108 1 7559,'0'0'14889,"-5"9"-14094,-8 16-342,1 1-1,1 1 1,1 0-1,-9 44 1,-16 126 594,34-194-929,0 33-1174,6-26-693,9-19-699,-10 4 1543,-1 0 0,0 0 0,0 0 0,0 0 0,-1-1 0,0 1 1,3-12-1,4-18-4370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5.070"/>
    </inkml:context>
    <inkml:brush xml:id="br0">
      <inkml:brushProperty name="width" value="0.025" units="cm"/>
      <inkml:brushProperty name="height" value="0.025" units="cm"/>
    </inkml:brush>
  </inkml:definitions>
  <inkml:trace contextRef="#ctx0" brushRef="#br0">43 69 8872,'0'0'3492,"0"-8"522,1-25-1008,-1 32-2908,0 0 0,0-1 1,1 1-1,-1 0 0,0 0 0,1 0 1,-1 0-1,1 0 0,0 1 1,-1-1-1,1 0 0,0 0 1,-1 0-1,1 0 0,0 1 0,0-1 1,0 0-1,0 1 0,0-1 1,-1 0-1,1 1 0,0-1 0,0 1 1,1 0-1,-1-1 0,0 1 1,0 0-1,0 0 0,0-1 1,1 1-1,38-2 288,-30 2-2,145-3 2161,-96 3-6648,-30 0-5027,-46 0 4817</inkml:trace>
  <inkml:trace contextRef="#ctx0" brushRef="#br0" timeOffset="1">22 130 11755,'0'0'7079,"-22"48"-6310,44-45 31,16-3 353,8 0-192,1-7-384,7-7-353,-7 3-160,-7 1-448,-11 5-1378,-17 5-1921,-6 0-1763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5.413"/>
    </inkml:context>
    <inkml:brush xml:id="br0">
      <inkml:brushProperty name="width" value="0.025" units="cm"/>
      <inkml:brushProperty name="height" value="0.025" units="cm"/>
    </inkml:brush>
  </inkml:definitions>
  <inkml:trace contextRef="#ctx0" brushRef="#br0">1 48 13004,'0'0'4965,"79"34"-4581,-36-37-352,6-7-32,-2-5-1473,-2-1-2114,-9-3-1,-4 1-1312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5.919"/>
    </inkml:context>
    <inkml:brush xml:id="br0">
      <inkml:brushProperty name="width" value="0.025" units="cm"/>
      <inkml:brushProperty name="height" value="0.025" units="cm"/>
    </inkml:brush>
  </inkml:definitions>
  <inkml:trace contextRef="#ctx0" brushRef="#br0">51 144 1313,'0'0'19176,"-5"-3"-18744,4 3-418,0-1 0,1 1 0,-1-1 0,0 1 0,0-1 0,0 1-1,0 0 1,0-1 0,0 1 0,1 0 0,-1 0 0,0 0 0,0-1 0,0 1 0,0 0-1,0 0 1,0 1 0,0-1 0,0 0 0,0 0 0,0 0 0,0 0 0,0 1 0,0-1 0,0 1-1,1-1 1,-1 0 0,0 1 0,0-1 0,0 1 0,1 0 0,-1-1 0,0 1 0,1 0-1,-2 0 1,0 3 120,0 0 0,1-1-1,-1 1 1,1 0-1,0 0 1,0 0 0,0 0-1,0 0 1,0 8 0,1-11-117,0 0 1,-1 1 0,1-1 0,0 1 0,0-1-1,0 1 1,0-1 0,0 0 0,1 1 0,-1-1-1,0 1 1,1-1 0,-1 0 0,1 1 0,-1-1-1,1 0 1,0 1 0,-1-1 0,1 0 0,0 0-1,0 0 1,0 0 0,0 0 0,0 0 0,0 0-1,0 0 1,0 0 0,1 0 0,-1 0 0,0-1-1,0 1 1,1-1 0,-1 1 0,0-1 0,1 1-1,-1-1 1,1 0 0,-1 1 0,1-1 0,-1 0-1,0 0 1,1 0 0,-1 0 0,1-1 0,-1 1-1,1 0 1,-1 0 0,0-1 0,1 1 0,1-2-1,4 1-94,0-1 0,1-1 0,-1 0 0,0 0 0,0 0-1,0-1 1,-1 0 0,9-6 0,10-18-498,-21 22 548,1 1 0,0-1 0,0 1 0,0 0 0,7-4 0,-10 60 647,-2-50-583,0 1 0,0-1 0,0 1 0,0-1 0,0 1 0,1-1 0,-1 0 0,0 1 0,1-1 0,-1 1 0,0-1 0,1 0 0,0 1 0,-1-1 0,1 0 0,0 0 0,0 0 0,0 1 0,-1-1 0,1 0 0,0 0 0,1 0 0,-1 0 0,0-1 1,0 1-1,2 1 0,0-1 3,0 0 1,0-1 0,0 1 0,0-1-1,-1 0 1,1 0 0,0 0 0,0 0 0,0 0-1,0-1 1,0 1 0,4-2 0,7-3-17,1-1-1,-1 0 1,0 0 0,12-9 0,-14 7-140,6-2-46,-2 0-1,30-25 1,-46 35 173,-1 0 0,1 0 0,0 1 0,0-1 1,0 0-1,0 0 0,0 0 0,0 1 0,0-1 0,0 0 0,0 0 1,0 0-1,0 1 0,0-1 0,0 0 0,0 0 0,0 0 0,0 1 0,1-1 1,-1 0-1,0 0 0,0 0 0,0 0 0,0 1 0,0-1 0,0 0 0,0 0 1,1 0-1,-1 0 0,0 0 0,0 1 0,0-1 0,0 0 0,1 0 1,-1 0-1,0 0 0,0 0 0,0 0 0,1 0 0,-1 0 0,0 0 0,0 0 1,0 0-1,1 0 0,-1 0 0,0 0 0,0 0 0,0 0 0,1 0 0,-1 0 1,0 0-1,0 0 0,0 0 0,1 0 0,-1 0 0,0 0 0,0 0 1,-7 31 138,2-6-17,6-25-120,-1 0 1,1 1-1,-1-1 0,1 0 1,-1 0-1,1 0 1,-1 1-1,1-1 0,0 0 1,-1 0-1,1 0 1,-1 0-1,1 0 0,0 0 1,-1 0-1,1 0 1,-1 0-1,1 0 0,-1 0 1,1-1-1,0 1 0,-1 0 1,1 0-1,-1-1 1,1 1-1,-1 0 0,1-1 1,-1 1-1,1 0 1,-1-1-1,1 0 0,17-8 119,1-9-143,0-1 0,24-33 0,2-1-292,-42 51 279,0-1 1,0 1-1,0 0 0,1 0 0,-1 0 1,0 0-1,1 0 0,0 1 1,-1 0-1,1 0 0,0 0 0,-1 0 1,1 0-1,0 1 0,0-1 1,0 1-1,7 1 0,-9-1 20,0 0 1,1 0-1,-1 0 0,0 1 0,0-1 1,0 1-1,0-1 0,0 1 1,0 0-1,0 0 0,0 0 0,0 0 1,-1 0-1,1 0 0,0 1 1,-1-1-1,1 1 0,-1-1 0,1 1 1,-1-1-1,0 1 0,1 0 0,-1-1 1,0 1-1,0 0 0,0 0 1,0 0-1,-1 0 0,1 0 0,-1 0 1,1 0-1,0 4 0,-2 3 1,1 0 0,-2 0-1,1 0 1,-1-1 0,-1 1-1,1 0 1,-1-1 0,-1 0-1,0 0 1,0 0 0,0 0-1,-11 13 1,6-8 79,1 1 0,1-1 1,-7 18-1,14-31-64,0 1 1,-1-1-1,1 0 0,0 0 1,0 1-1,0-1 0,0 0 1,0 0-1,0 1 0,0-1 1,0 0-1,0 1 1,0-1-1,0 0 0,0 0 1,0 1-1,0-1 0,0 0 1,0 1-1,0-1 1,0 0-1,0 0 0,0 1 1,0-1-1,1 0 0,-1 0 1,0 1-1,0-1 0,0 0 1,0 0-1,1 1 1,-1-1-1,0 0 0,0 0 1,0 0-1,1 0 0,-1 1 1,0-1-1,0 0 1,1 0-1,-1 0 0,0 0 1,1 0-1,-1 0 0,20-1 483,18-13 146,75-36-435,-41 13-3930,-71 37 3595,10-8-2616,-9 0-2383,-2 1-1353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6.251"/>
    </inkml:context>
    <inkml:brush xml:id="br0">
      <inkml:brushProperty name="width" value="0.025" units="cm"/>
      <inkml:brushProperty name="height" value="0.025" units="cm"/>
    </inkml:brush>
  </inkml:definitions>
  <inkml:trace contextRef="#ctx0" brushRef="#br0">0 42 13229,'0'0'6085,"52"4"-5540,-17-6-417,1-3-128,3-1-897,1-1-1697,3 1-770,-7-3 482,2-2-7176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6.704"/>
    </inkml:context>
    <inkml:brush xml:id="br0">
      <inkml:brushProperty name="width" value="0.025" units="cm"/>
      <inkml:brushProperty name="height" value="0.025" units="cm"/>
    </inkml:brush>
  </inkml:definitions>
  <inkml:trace contextRef="#ctx0" brushRef="#br0">116 59 12364,'0'0'6235,"-9"1"-4895,1 0-1098,1 1 1,0 0-1,-1 0 0,1 1 1,0-1-1,1 2 0,-1-1 1,-7 5-1,12-6-142,-1 0-1,1-1 1,-1 1-1,1 0 1,-1 1-1,1-1 1,0 0-1,0 1 1,0-1-1,1 1 1,-1-1-1,1 1 1,-1 0 0,1 0-1,0 0 1,0 0-1,0 0 1,0 0-1,0 0 1,1 0-1,0 0 1,-1 0-1,1 0 1,0 0-1,1 1 1,0 3-1,-1-6-85,1 0 0,0 0 0,0 0 0,0 0 0,0 0 0,0-1 0,0 1 0,0 0 0,1 0 0,-1-1 0,0 1 0,0-1 0,1 1 0,-1-1 0,0 0 0,0 1 0,1-1 0,-1 0 0,0 0 0,1 0 0,-1 0 0,1 0 0,-1 0 0,2 0 0,36-3 379,-27 0-517,0 0 1,-1 0 0,1-2 0,-1 1 0,0-2 0,10-6 0,-11 6-35,1 1 0,-1 0-1,1 0 1,0 1-1,0 1 1,14-4 0,-24 8 206,0-1 0,-1 1 1,1-1-1,0 1 1,-1-1-1,1 1 1,0 0-1,-1-1 0,1 1 1,-1 0-1,1-1 1,-1 1-1,0 0 1,1 0-1,-1-1 0,0 1 1,1 0-1,-1 0 1,0 0-1,0 0 0,0-1 1,0 1-1,0 0 1,0 0-1,0 0 1,0 0-1,0-1 0,0 3 1,0 34 682,-1-28-459,2-9-256,-1 1-1,1 0 1,-1-1 0,1 1-1,0 0 1,-1-1-1,1 1 1,0-1-1,0 1 1,-1-1 0,1 1-1,0-1 1,0 0-1,-1 1 1,1-1-1,0 0 1,0 0 0,0 1-1,0-1 1,0 0-1,-1 0 1,1 0 0,0 0-1,0 0 1,0 0-1,0 0 1,0-1-1,1 1 1,31-4 125,-21-1-358,0 0 1,0 0 0,-1-1-1,22-14 1,-23 13-358,2 0 0,-1 0 1,1 1-1,19-6 0,-28 65 1882,-3-52-1270,0 0 0,0 0-1,1-1 1,-1 1 0,0 0-1,0 0 1,0 0-1,1 0 1,-1 0 0,0-1-1,1 1 1,-1 0 0,0 0-1,1-1 1,-1 1 0,1 0-1,0 0 1,-1-1 0,1 1-1,-1-1 1,1 1 0,0-1-1,0 1 1,-1-1-1,1 1 1,0-1 0,0 1-1,-1-1 1,3 1 0,32-1 361,-24-2-369,1-1 1,-1 0-1,22-9 0,-15 2-38,1 0 0,-2-1 1,1-1-1,-2 0 0,1-2 1,-2 0-1,0 0 0,21-27 0,-36 41 32,0 0-1,-1 0 0,1 0 1,0 0-1,0 0 0,-1 0 0,1 0 1,0 0-1,-1 0 0,1 0 1,0 0-1,0 0 0,-1 0 0,1 0 1,0 0-1,-1-1 0,1 1 1,0 0-1,0 0 0,-1 0 0,1 0 1,0 0-1,0-1 0,0 1 0,-1 0 1,1 0-1,0 0 0,0-1 1,0 1-1,-1 0 0,1 0 0,0-1 1,0 1-1,0 0 0,0 0 1,0-1-1,0 1 0,0 0 0,0-1 1,0 1-1,0 0 0,0 0 1,0-1-1,0 1 0,0 0 0,0-1 1,0 1-1,0 0 0,0 0 1,0-1-1,0 1 0,0-1 0,-25 14-184,-25 33 100,48-45 69,0 1 0,0 1 1,0-1-1,1 0 0,-1 0 0,0 1 1,1-1-1,-1 1 0,1-1 0,0 1 1,0 0-1,0-1 0,0 1 1,1 0-1,-1 0 0,1 0 0,0-1 1,-1 1-1,1 0 0,1 5 1,0-7-13,0 1 1,0-1 0,0 1 0,0-1 0,1 1 0,-1-1 0,0 0-1,1 0 1,-1 1 0,1-1 0,-1 0 0,1 0 0,0-1 0,0 1 0,-1 0-1,1 0 1,0-1 0,0 1 0,0-1 0,-1 0 0,1 1 0,2-1-1,50 3-849,-43-3 385,1 0-810,1 0-1,-1-1 1,0 0-1,0-1 1,19-5-1,18-11-7326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7.696"/>
    </inkml:context>
    <inkml:brush xml:id="br0">
      <inkml:brushProperty name="width" value="0.025" units="cm"/>
      <inkml:brushProperty name="height" value="0.025" units="cm"/>
    </inkml:brush>
  </inkml:definitions>
  <inkml:trace contextRef="#ctx0" brushRef="#br0">1 1 9641,'0'0'10987,"23"64"-10283,-16-29-351,1 0-193,-8 1-160,5-9-289,-1-5-319,3-11-577,2-9-321,0-2-864,5-19-449,-7-9-3010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8.042"/>
    </inkml:context>
    <inkml:brush xml:id="br0">
      <inkml:brushProperty name="width" value="0.025" units="cm"/>
      <inkml:brushProperty name="height" value="0.025" units="cm"/>
    </inkml:brush>
  </inkml:definitions>
  <inkml:trace contextRef="#ctx0" brushRef="#br0">34 35 9257,'0'0'13292,"-34"-34"-15662,47 40 0,1 0-1442,-1-3-896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8.658"/>
    </inkml:context>
    <inkml:brush xml:id="br0">
      <inkml:brushProperty name="width" value="0.025" units="cm"/>
      <inkml:brushProperty name="height" value="0.025" units="cm"/>
    </inkml:brush>
  </inkml:definitions>
  <inkml:trace contextRef="#ctx0" brushRef="#br0">1 43 14446,'0'0'7329,"1"8"-7249,2 10-4,1 0 0,1 1 0,0-2 0,15 32 0,-18-46-62,-1 1-1,1-1 1,0 0 0,1 0 0,-1 0 0,0 0 0,1 0 0,0 0 0,-1 0 0,1-1 0,0 0 0,1 1 0,-1-1 0,4 2 0,-5-4 17,1 1 1,-1-1 0,0 0 0,1 0-1,-1 0 1,1 0 0,-1 0 0,1 0 0,-1-1-1,0 1 1,1-1 0,-1 1 0,0-1 0,1 0-1,-1 0 1,0 0 0,0 0 0,0-1 0,0 1-1,0-1 1,0 1 0,0-1 0,0 1-1,-1-1 1,3-3 0,8-7 158,-1 0 0,0-1 0,-1-1 0,-1 1 0,0-2 0,0 1 0,-2-1 0,0-1 0,7-23 0,-13 37-83,-4 24-454,-1 6 254,2-13 73,0 0 0,0 0 0,2 0-1,-1 0 1,2 0 0,3 22-1,-3-35 41,-1 0 0,1 0-1,-1 0 1,1 0-1,0-1 1,0 1 0,0 0-1,0 0 1,0 0-1,0-1 1,0 1 0,1 0-1,-1-1 1,1 1-1,-1-1 1,1 0 0,-1 0-1,1 1 1,0-1-1,0 0 1,0 0 0,-1 0-1,1-1 1,0 1-1,0 0 1,0-1 0,0 1-1,0-1 1,0 0-1,0 0 1,1 0 0,-1 0-1,0 0 1,0 0-1,0 0 1,0-1 0,0 1-1,0-1 1,0 1-1,0-1 1,0 0 0,1-1-1,4-1 151,0 0 0,0 0 0,0-1 0,0 0 0,-1-1 0,0 1 0,0-1 0,0-1-1,-1 1 1,6-8 0,-4 3-40,-1-1 0,-1 0 0,0 0 0,-1-1 0,0 1 0,-1-1 0,0 0 0,0 0 1,-2 0-1,1 0 0,-1-1 0,-1 1 0,-2-14 0,0 20-640,-2 13-1264,1 19-1756,4-24 3308,-1-1-1,1 1 0,0-1 1,0 1-1,-1-1 1,1 1-1,0-1 0,0 0 1,0 0-1,1 0 1,-1 1-1,0-1 0,0 0 1,1-1-1,-1 1 1,0 0-1,1 0 0,-1 0 1,1-1-1,-1 1 1,4 0-1,35 3-7420,-10-4 485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4.772"/>
    </inkml:context>
    <inkml:brush xml:id="br0">
      <inkml:brushProperty name="width" value="0.025" units="cm"/>
      <inkml:brushProperty name="height" value="0.025" units="cm"/>
    </inkml:brush>
  </inkml:definitions>
  <inkml:trace contextRef="#ctx0" brushRef="#br0">0 0 13036,'0'0'10538,"53"29"-11242,-23-24-1474,-1-2-1570,2 1-2626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9.041"/>
    </inkml:context>
    <inkml:brush xml:id="br0">
      <inkml:brushProperty name="width" value="0.025" units="cm"/>
      <inkml:brushProperty name="height" value="0.025" units="cm"/>
    </inkml:brush>
  </inkml:definitions>
  <inkml:trace contextRef="#ctx0" brushRef="#br0">117 1 10186,'0'0'8424,"-9"1"-6732,4 1-1566,0-1 1,-1 1-1,1 0 1,0 1-1,0-1 1,0 1-1,1 0 1,-1 0-1,0 0 1,1 1-1,0-1 1,0 1-1,0 0 1,1 1-1,-1-1 1,1 1-1,0-1 1,0 1-1,0 0 1,1 0-1,0 0 1,-2 6-1,1-3 141,0 1-1,1 0 1,0-1-1,-1 18 1,3-24-258,-1-1 0,1 1 0,0 0-1,0-1 1,0 1 0,0-1 0,0 1 0,0-1 0,1 1 0,-1-1 0,0 1 0,1-1 0,-1 1 0,1-1 0,0 1 0,-1-1 0,1 0 0,0 1 0,0-1 0,0 0 0,0 1 0,0-1 0,0 0 0,0 0 0,0 0 0,1 0 0,-1 0 0,0 0-1,1-1 1,-1 1 0,0 0 0,1-1 0,-1 1 0,1-1 0,1 1 0,2 0 9,1-1 0,0 0 0,-1 0 0,1 0 0,-1-1 0,1 0 0,-1 0 1,0 0-1,1-1 0,-1 0 0,0 0 0,0 0 0,0 0 0,0-1 0,0 0 0,-1 0 0,1 0 0,-1-1 0,5-5 0,-1 1-23,-1 0 0,0-1 0,-1 0 0,0-1 0,-1 1-1,0-1 1,0 0 0,6-20 0,-14 38-409,-1 1 342,1 0 1,0 0-1,1 0 1,0 1-1,-2 14 1,4-22-95,0 1 1,0-1-1,0 0 1,0 1 0,0-1-1,0 0 1,1 1-1,-1-1 1,1 0 0,-1 1-1,1-1 1,0 0-1,0 0 1,0 0 0,0 0-1,1 0 1,-1 0-1,4 3 1,-3-3-176,1-1 0,-1 0 0,1 0-1,-1-1 1,1 1 0,0 0 0,-1-1 0,1 0 0,0 1 0,0-1 0,-1 0 0,1 0-1,0-1 1,0 1 0,-1-1 0,5-1 0,29-10-4213,1-8-3277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09.387"/>
    </inkml:context>
    <inkml:brush xml:id="br0">
      <inkml:brushProperty name="width" value="0.025" units="cm"/>
      <inkml:brushProperty name="height" value="0.025" units="cm"/>
    </inkml:brush>
  </inkml:definitions>
  <inkml:trace contextRef="#ctx0" brushRef="#br0">126 1 6662,'0'0'11088,"-11"3"-9070,2 1-1796,0-1 0,1 1 0,0 0-1,-1 1 1,2 0 0,-1 0 0,-7 7 0,11-8-114,0-1 1,1 1-1,-1 0 0,1 0 1,0 0-1,0 1 1,1-1-1,-1 0 1,1 1-1,0 0 0,0 0 1,0-1-1,1 1 1,0 0-1,0 0 0,0 1 1,0 7-1,1-12-97,1 1-1,-1-1 0,1 0 1,-1 0-1,1 0 1,-1 0-1,1 0 0,0 0 1,0 0-1,-1 0 1,1 0-1,0 0 0,0 0 1,0 0-1,0-1 1,0 1-1,0 0 0,0-1 1,0 1-1,0 0 1,0-1-1,1 0 0,-1 1 1,0-1-1,0 0 0,0 1 1,1-1-1,-1 0 1,0 0-1,0 0 0,3 0 1,51 0 128,-40-1-296,3 1-123,-13-1 156,1 1-1,0 0 0,-1 0 1,1 1-1,-1 0 0,1-1 1,10 5-1,-14-4 150,-1 0 1,0 0-1,1 0 0,-1 0 1,0 0-1,1 1 1,-1-1-1,0 0 0,0 1 1,0-1-1,0 1 0,-1-1 1,1 1-1,0 0 0,-1-1 1,1 1-1,-1 0 0,1-1 1,-1 1-1,0 0 1,1 0-1,-1-1 0,0 1 1,0 0-1,-1 0 0,1-1 1,0 1-1,-1 0 0,1-1 1,-1 3-1,-2 3 203,1 0 1,-1 0-1,0 0 0,0-1 0,-1 0 1,0 1-1,0-1 0,0-1 1,-1 1-1,0-1 0,-9 9 0,6-7-158,0-1 0,0 1 0,0-1 0,0-1 0,-1 1 0,0-2 0,-18 8 0,9-9-1583,7-6-2803,3-8-4397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0.370"/>
    </inkml:context>
    <inkml:brush xml:id="br0">
      <inkml:brushProperty name="width" value="0.025" units="cm"/>
      <inkml:brushProperty name="height" value="0.025" units="cm"/>
    </inkml:brush>
  </inkml:definitions>
  <inkml:trace contextRef="#ctx0" brushRef="#br0">1 0 7847,'0'0'9679,"3"10"-9353,8 45 1024,4 65 1,-15-117-1250,1 0 0,-1 0 0,0 1 0,1-1 0,0 0 0,0 0 0,0 0 0,0 0 0,0 0 0,1 0 0,-1-1 0,1 1 0,0 0 0,0-1 0,0 1 0,0-1 0,0 1 0,4 2 0,-4-4-41,0 0 1,0-1 0,1 1 0,-1 0-1,0-1 1,1 1 0,-1-1 0,1 0 0,-1 0-1,1 0 1,-1 0 0,0 0 0,1 0-1,-1-1 1,1 1 0,-1-1 0,0 1-1,1-1 1,-1 0 0,0 0 0,0 0-1,0 0 1,0-1 0,3-1 0,15-11 41,-1-1 0,-1 0 0,0-1 0,-1-2 0,0 1 0,-2-2 0,24-36 0,-25 26-57,-13 26-20,-7 18-14,-1 4 35,2 1 1,-1-1-1,2 1 1,1 0-1,0 0 1,1 27-1,2-46-43,0-1-1,0 1 1,0 0-1,0-1 0,0 1 1,0-1-1,0 1 1,0-1-1,0 1 1,0-1-1,0 1 1,0-1-1,1 1 0,-1-1 1,0 1-1,0-1 1,1 1-1,-1-1 1,0 1-1,1-1 1,-1 1-1,0-1 1,1 0-1,-1 1 0,0-1 1,1 1-1,-1-1 1,1 0-1,-1 0 1,1 1-1,-1-1 1,1 0-1,-1 0 0,1 1 1,21-8 97,15-22-275,23-48-2903,-43 50-1028,0-1-4304,-11 19-387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1.001"/>
    </inkml:context>
    <inkml:brush xml:id="br0">
      <inkml:brushProperty name="width" value="0.025" units="cm"/>
      <inkml:brushProperty name="height" value="0.025" units="cm"/>
    </inkml:brush>
  </inkml:definitions>
  <inkml:trace contextRef="#ctx0" brushRef="#br0">98 62 13869,'0'0'2178,"-9"6"315,2-1-2210,0 1 1,0 0-1,0 0 0,1 0 0,0 1 1,0 0-1,1 0 0,0 1 0,0-1 0,1 1 1,0 0-1,0 1 0,1-1 0,0 0 0,0 1 1,1 0-1,0 0 0,-1 12 0,4-20-276,-1-1 0,0 1 0,1 0 0,-1-1 0,0 1 0,1-1 0,-1 1 0,1-1-1,-1 1 1,1-1 0,-1 1 0,1-1 0,-1 0 0,1 1 0,-1-1 0,1 0 0,0 1 0,-1-1 0,1 0-1,0 0 1,-1 0 0,1 1 0,0-1 0,-1 0 0,1 0 0,0 0 0,-1 0 0,1 0 0,0 0-1,-1 0 1,1 0 0,0-1 0,-1 1 0,1 0 0,0 0 0,-1-1 0,2 1 0,29-9 211,11-12-330,-34 15-39,0 1 1,0 1 0,1-1 0,0 2-1,0-1 1,0 1 0,0 0 0,0 1 0,1 0-1,-1 1 1,1-1 0,-1 2 0,16 0-1,-24 1 168,0 0-1,0-1 1,1 1-1,-1 0 1,0 0-1,0 0 0,0 1 1,0-1-1,0 0 1,0 0-1,-1 0 1,1 1-1,0-1 1,-1 0-1,1 1 0,0-1 1,-1 1-1,0-1 1,1 1-1,-1-1 1,0 1-1,0-1 1,0 1-1,0-1 0,0 2 1,-2 41 1440,2-44-1411,0 0 1,0 0-1,0-1 1,0 1-1,0 0 1,0 0-1,0 0 1,0 0-1,0 0 1,0 0-1,0 0 0,0 0 1,0 0-1,-1 0 1,1 0-1,0 0 1,0 0-1,0 0 1,0-1-1,0 1 1,0 0-1,0 0 1,0 0-1,0 0 1,0 0-1,0 0 1,0 0-1,0 0 1,-1 0-1,1 0 1,0 0-1,0 0 1,0 0-1,0 0 0,0 0 1,0 0-1,0 0 1,0 0-1,-2-16 347,-1-21-468,3 25 259,3-38-1438,-3 49 1213,1 0 1,-1 0-1,0 0 0,0 0 1,1 0-1,-1 0 1,1 1-1,-1-1 0,1 0 1,-1 0-1,1 1 0,0-1 1,-1 0-1,1 0 0,0 1 1,-1-1-1,1 1 0,0-1 1,0 1-1,0-1 1,-1 1-1,1-1 0,0 1 1,0 0-1,0-1 0,0 1 1,0 0-1,0 0 0,0 0 1,0 0-1,0 0 0,0 0 1,0 0-1,0 0 0,0 0 1,-1 0-1,1 0 1,0 1-1,0-1 0,0 0 1,0 1-1,0-1 0,0 1 1,1 0-1,8 3-26,0-1 0,1 1 1,-1-2-1,1 0 0,0 0 0,0-1 0,0 0 1,-1-1-1,1 0 0,0-1 0,15-2 0,-20 2-6,1-1-1,0 0 0,0 0 1,-1 0-1,0-1 1,1 0-1,-1 0 0,0 0 1,0-1-1,-1 0 0,1 0 1,-1-1-1,0 0 1,0 1-1,0-2 0,-1 1 1,1 0-1,-1-1 1,4-8-1,-8 13 118,1 0 0,0 0-1,-1-1 1,1 1 0,0-1 0,-1 1 0,0 0 0,1-1-1,-1 1 1,0-1 0,0 1 0,0-1 0,0 1 0,0-1-1,0 1 1,0-1 0,-1-2 0,1 3-4,-1 0 0,1 1 0,-1-1-1,1 0 1,-1 1 0,0-1 0,1 1 0,-1-1 0,0 0 0,1 1 0,-1-1-1,0 1 1,0 0 0,1-1 0,-1 1 0,0 0 0,0-1 0,0 1 0,1 0 0,-1 0-1,0 0 1,-1-1 0,-1 1 0,0 0-1,0 0 1,0 1 0,0-1 0,1 1-1,-1-1 1,0 1 0,0 0-1,0 0 1,1 0 0,-1 0-1,0 0 1,1 1 0,0-1-1,-1 1 1,-3 3 0,-1 3 38,0 0 0,1 0-1,0 1 1,0 0 0,1 0 0,-6 13 0,9-16 48,0-1 0,0 0 0,0 1 1,1 0-1,-1-1 0,1 1 0,1 0 0,-1-1 0,1 1 1,0 0-1,1 0 0,-1-1 0,3 8 0,-3-11-115,1 0 0,1 0 0,-1-1 0,0 1 0,0-1 0,1 1-1,-1-1 1,1 0 0,-1 0 0,1 1 0,-1-1 0,1 0 0,0 0 0,0 0-1,-1-1 1,1 1 0,0 0 0,0-1 0,0 1 0,0-1 0,0 0-1,0 1 1,3-1 0,55 1-120,-45-1-160,-6 0-550,-1 0 0,0 0 0,0-1 0,1 0 0,-1-1 0,10-3-1,12-9-7294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2.013"/>
    </inkml:context>
    <inkml:brush xml:id="br0">
      <inkml:brushProperty name="width" value="0.025" units="cm"/>
      <inkml:brushProperty name="height" value="0.025" units="cm"/>
    </inkml:brush>
  </inkml:definitions>
  <inkml:trace contextRef="#ctx0" brushRef="#br0">154 118 8232,'0'0'11653,"-10"-6"-10019,5 2-1403,3 2-192,0 0 0,0 0 0,0 0 1,0 1-1,0-1 0,0 1 1,0-1-1,-1 1 0,1 0 1,-1 0-1,1 0 0,-1 0 1,1 0-1,-1 1 0,1-1 0,-1 1 1,0 0-1,1 0 0,-1 0 1,1 0-1,-1 0 0,0 0 1,1 1-1,-1-1 0,0 1 1,-2 1-1,0 1-3,-1 2 1,1-1 0,0 1-1,0 0 1,0 0-1,1 0 1,-1 0-1,1 1 1,1 0 0,-1 0-1,1 0 1,0 0-1,0 0 1,1 1-1,0 0 1,0-1 0,1 1-1,-1 0 1,1 9-1,1-15-32,-1 0 0,1 0-1,0-1 1,1 1 0,-1 0 0,0 0-1,0 0 1,0 0 0,0-1 0,1 1-1,-1 0 1,0 0 0,1-1-1,-1 1 1,0 0 0,1 0 0,-1-1-1,1 1 1,-1 0 0,1-1-1,-1 1 1,1-1 0,0 1 0,-1-1-1,1 1 1,0-1 0,0 1 0,-1-1-1,1 0 1,1 1 0,0-1 13,1 1 0,-1-1 0,1 0 0,-1 0 0,0 0 0,1 0 0,-1-1 0,1 1 0,-1-1 0,4 0 0,3-2 58,-1-1 0,1 1 0,-1-1 0,15-10 0,-12 4-23,0 0 0,0-1 0,-1 0 0,12-18 0,-17 24-93,-1-2-1,0 1 1,0 0 0,-1-1-1,0 0 1,0 1 0,0-1-1,2-13 1,-6 32-48,0 0-1,1 0 1,0 0 0,1 0-1,1 0 1,2 12-1,-3-22 103,-1 0 0,1 0-1,0 0 1,-1-1 0,1 1-1,0 0 1,0 0-1,1-1 1,-1 1 0,0-1-1,0 1 1,1-1 0,-1 0-1,1 1 1,-1-1-1,1 0 1,0 0 0,2 2-1,-1-3 51,0 1-1,0-1 0,0 1 0,-1-1 1,1 0-1,0 0 0,0 0 0,0-1 1,0 1-1,0-1 0,0 1 0,0-1 1,-1 0-1,1 0 0,0 0 1,4-3-1,6-3 85,-1-1 0,0 0 1,0-1-1,-1 0 0,0-1 1,13-16-1,-3 2-115,34-51-1,-55 75-38,0 0 1,0 0-1,0-1 0,0 1 1,0 0-1,0-1 0,1 1 0,-1 0 1,0-1-1,0 1 0,0 0 1,1 0-1,-1-1 0,0 1 1,0 0-1,1 0 0,-1 0 0,0-1 1,0 1-1,1 0 0,-1 0 1,0 0-1,1 0 0,-1 0 0,0 0 1,0 0-1,1-1 0,-1 1 1,0 0-1,1 0 0,-1 0 1,0 0-1,1 0 0,-1 0 0,0 1 1,1-1-1,-1 0 0,0 0 1,1 0-1,-1 0 0,8 15-530,-1 22-256,-7-36 791,4 29 210,-2 0 1,-1 0-1,-1 0 0,-2 0 0,-1 0 0,-1 0 1,-14 51-1,23-138 2312,38-145-2350,-42 199-213,0 1-1,0 0 1,0 0-1,0 0 0,0-1 1,0 1-1,1 0 1,-1 0-1,1 1 1,-1-1-1,1 0 0,0 0 1,0 1-1,0-1 1,0 1-1,0 0 0,0-1 1,0 1-1,3-1 1,47-9-2138,-5 1-3185,-20-2-619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3.086"/>
    </inkml:context>
    <inkml:brush xml:id="br0">
      <inkml:brushProperty name="width" value="0.025" units="cm"/>
      <inkml:brushProperty name="height" value="0.025" units="cm"/>
    </inkml:brush>
  </inkml:definitions>
  <inkml:trace contextRef="#ctx0" brushRef="#br0">74 81 3651,'4'-24'7623,"1"-33"780,-20 92-7282,-4 41-374,2-11 1218,-14 110 0,31-170-1914,0 1 0,0-1 1,1 0-1,0 1 0,0-1 1,0 0-1,1 0 0,-1 0 1,1 0-1,0 0 0,1 0 1,5 7-1,-7-9-116,1-1 0,0 1 0,0-1 0,0 0 0,1 0 0,-1 0 0,0 0 1,1 0-1,-1-1 0,6 3 0,-6-3-178,0 0-1,0-1 1,0 1 0,0-1 0,0 0 0,0 1 0,0-1 0,0 0 0,0 0 0,0-1-1,1 1 1,-1 0 0,0-1 0,0 1 0,0-1 0,3-1 0,-2 0-594,1 0 0,-1 0 0,-1 0 0,1-1 0,0 1 0,0-1 0,-1 0 0,4-4 0,10-16-5526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3.434"/>
    </inkml:context>
    <inkml:brush xml:id="br0">
      <inkml:brushProperty name="width" value="0.025" units="cm"/>
      <inkml:brushProperty name="height" value="0.025" units="cm"/>
    </inkml:brush>
  </inkml:definitions>
  <inkml:trace contextRef="#ctx0" brushRef="#br0">1 102 10282,'0'0'7068,"9"1"-5904,9 2-459,-1-1 0,1 0 0,-1-2 0,30-2 0,-41 1-494,0 0-1,0 0 1,1-1-1,-1 0 1,0 0-1,0 0 1,-1-1-1,8-4 1,-11 6-160,1-1-1,-1 0 1,1 0 0,-1 0 0,0 0-1,0 0 1,0-1 0,0 1 0,-1-1-1,1 1 1,-1-1 0,1 0 0,-1 1-1,0-1 1,0 0 0,0 0 0,0 0-1,0-4 1,-1 5-32,0 1 1,0 0-1,0-1 0,0 1 0,0-1 0,0 1 0,-1 0 1,1-1-1,0 1 0,-1 0 0,1-1 0,-1 1 0,0 0 1,1 0-1,-1 0 0,0-1 0,0 1 0,1 0 0,-1 0 1,0 0-1,0 0 0,0 0 0,0 0 0,-1 1 1,1-1-1,0 0 0,0 0 0,0 1 0,-1-1 0,1 1 1,0-1-1,-1 1 0,1 0 0,0-1 0,-1 1 0,1 0 1,0 0-1,-1 0 0,1 0 0,0 0 0,-3 1 0,-2-1-28,1 0 0,-1 0 0,1 1 1,-1 0-1,1 0 0,-1 1 0,1 0 0,0-1 0,-9 6 0,5-2 10,0 2 1,1-1-1,-1 1 0,1 0 1,0 1-1,1 0 1,0 0-1,0 0 1,1 1-1,0 0 1,1 0-1,-1 1 1,2 0-1,0 0 1,0 0-1,0 0 1,-3 19-1,7-28-10,0 0 0,0 1 0,0-1 0,0 0 0,0 0 1,0 1-1,0-1 0,1 0 0,-1 1 0,0-1 0,1 0 0,-1 0 0,1 0 0,-1 1 0,1-1 0,0 0 0,-1 0 0,1 0 0,0 0 0,0 0 0,0 0 0,0 0 0,-1 0 0,1-1 0,1 1 0,-1 0 0,1 0 0,2 1-123,0 0 0,0-1 0,0 0 0,0 0 0,0 0 0,0-1 0,0 1 0,0-1 0,5 0 0,4-1-777,0 0 0,-1 0 0,1-1 0,0-1 0,14-5 0,26-16-4766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3.795"/>
    </inkml:context>
    <inkml:brush xml:id="br0">
      <inkml:brushProperty name="width" value="0.025" units="cm"/>
      <inkml:brushProperty name="height" value="0.025" units="cm"/>
    </inkml:brush>
  </inkml:definitions>
  <inkml:trace contextRef="#ctx0" brushRef="#br0">141 1 14798,'0'0'2600,"-8"1"-486,1 1-1909,0 0 1,1 0 0,-1 1 0,1 0-1,0 0 1,-1 0 0,2 1-1,-1 0 1,0 0 0,1 0-1,-1 1 1,1 0 0,1 0-1,-1 0 1,1 1 0,-7 10-1,9-13-134,-1 1 6,0 0 0,0 0 0,0 0 0,1 0 0,-1 1 1,1 0-1,0-1 0,1 1 0,-1 0 0,1 0 0,0 0 0,-1 7 0,3-11-106,0 0-1,-1-1 0,1 1 1,0 0-1,-1 0 0,1-1 1,0 1-1,0-1 0,0 1 1,0-1-1,0 1 0,-1-1 1,1 1-1,0-1 0,0 0 1,0 0-1,0 1 0,0-1 1,0 0-1,0 0 0,0 0 1,0 0-1,0 0 0,0 0 1,1-1-1,37 1-615,-31 0 348,17-1-681,-18 0 733,0 1 1,0 0-1,0 0 1,0 0-1,0 1 1,0 0-1,0 0 1,0 1-1,0 0 1,8 3-1,-14-4 312,-1-1-1,1 1 0,0-1 0,0 1 0,-1 0 0,1-1 0,0 1 1,-1 0-1,1 0 0,-1 0 0,1-1 0,-1 1 0,1 0 0,-1 0 1,0 0-1,1 0 0,-1 0 0,0 0 0,0 0 0,1 0 0,-1 0 1,0 0-1,0 0 0,0 0 0,0 0 0,-1 0 0,1 0 1,0 0-1,0 0 0,-1 0 0,1 0 0,0-1 0,-1 1 0,1 0 1,-1 0-1,1 0 0,-1 0 0,1-1 0,-1 1 0,0 0 0,1 0 1,-1-1-1,0 1 0,0 0 0,1-1 0,-2 1 0,-38 31 2212,36-30-2351,0 0 0,0 1-1,0-1 1,0 0 0,0-1 0,-1 1 0,1-1 0,-1 0 0,-6 1-1,12-16-6657,5-3-220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4.155"/>
    </inkml:context>
    <inkml:brush xml:id="br0">
      <inkml:brushProperty name="width" value="0.025" units="cm"/>
      <inkml:brushProperty name="height" value="0.025" units="cm"/>
    </inkml:brush>
  </inkml:definitions>
  <inkml:trace contextRef="#ctx0" brushRef="#br0">67 0 5477,'0'0'13779,"1"8"-13486,0 8-176,1 1 23,0 0 0,0 0 0,2-1-1,0 1 1,8 19 0,-9-31 139,0 1 1,-1-1 0,0 1 0,0-1-1,0 1 1,-1 0 0,0 0-1,0 0 1,0-1 0,-1 9-1,-1-12-190,1 0 0,-1 0 0,1 0 0,-1 0 0,0 0 0,0 0-1,0 0 1,0 0 0,0 0 0,-1-1 0,1 1 0,0 0 0,-1-1-1,1 0 1,-1 1 0,0-1 0,1 0 0,-1 1 0,0-1 0,0 0-1,0 0 1,0-1 0,0 1 0,0 0 0,0-1 0,0 1 0,0-1 0,0 1-1,0-1 1,0 0 0,-3 0 0,0 0-82,-32 2-428,36-2 220,0-1 1,1 1-1,-1 0 0,0 0 0,0 0 0,0-1 1,0 1-1,0 0 0,1-1 0,-1 1 0,0-1 1,0 1-1,0-1 0,1 1 0,-1-1 0,0 1 1,1-1-1,-1 0 0,1 1 0,-1-1 0,1 0 1,-1 0-1,1 1 0,-1-1 0,1 0 0,-1 0 1,1 0-1,0 0 0,0 1 0,0-1 0,-1 0 1,1 0-1,0 0 0,0-1 0,0-14-5650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4.727"/>
    </inkml:context>
    <inkml:brush xml:id="br0">
      <inkml:brushProperty name="width" value="0.025" units="cm"/>
      <inkml:brushProperty name="height" value="0.025" units="cm"/>
    </inkml:brush>
  </inkml:definitions>
  <inkml:trace contextRef="#ctx0" brushRef="#br0">130 1 5029,'0'0'10714,"-8"6"-9118,3-2-1407,1-1 0,0 1 0,0 0 0,0 0 1,0 1-1,1-1 0,0 1 0,0-1 0,0 1 0,0 0 0,1 1 0,0-1 0,0 0 0,0 0 0,1 1 1,-1-1-1,1 1 0,0 7 0,-4 245 5127,6-181-3938,-2-92-1374,-1 1 1,-1-1-1,-1 1 0,0 0 1,0 0-1,-14-25 0,-10-39-445,64 83-429,-27-3 905,1 0 0,0 0 0,0-1 0,0 0 0,0-1 0,0 0 0,1-1 0,-1 0 0,0 0 0,-1-1 0,1 0 0,0-1 0,0 0 0,-1 0 0,0-1 0,0-1 0,10-5 0,-12 5 20,0 0-1,-1 0 1,0 0 0,0-1-1,0 0 1,-1 0-1,1-1 1,-1 1 0,-1-1-1,0 0 1,0 0-1,0-1 1,0 1-1,-1-1 1,-1 0 0,1 0-1,-1 0 1,-1 0-1,1 0 1,-2 0-1,1-12 1,-1 19-59,0 1-1,1-1 1,-1 1-1,0-1 1,0 1-1,0-1 1,0 1 0,0-1-1,0 0 1,-1 1-1,1-1 1,0 1-1,0-1 1,0 1-1,0-1 1,-1 1 0,1-1-1,0 1 1,0-1-1,-1 1 1,1 0-1,0-1 1,-1 1 0,1-1-1,-1 1 1,1 0-1,0-1 1,-1 1-1,1 0 1,-1-1 0,1 1-1,-1 0 1,1 0-1,-1-1 1,1 1-1,-1 0 1,1 0 0,-1 0-1,1 0 1,-1 0-1,0 0 1,1 0-1,-1 0 1,1 0-1,-1 0 1,1 0 0,-1 0-1,1 0 1,-1 0-1,1 1 1,-1-1-1,1 0 1,-1 0 0,1 1-1,-1-1 1,1 0-1,-1 1 1,1-1-1,-1 0 1,1 1 0,0-1-1,-1 1 1,1-1-1,0 0 1,-1 1-1,1 0 1,-29 28-201,22-18 191,1 0-1,1 0 1,0 0-1,0 1 1,1-1-1,1 1 1,0 0-1,0 1 1,1-1-1,1 0 1,0 1-1,1-1 1,1 23-1,0-33 16,-1 0-1,1 0 0,-1 0 0,1 0 1,0 0-1,0 0 0,0 0 0,0-1 1,0 1-1,0 0 0,0 0 0,1-1 1,-1 1-1,1-1 0,-1 1 1,1-1-1,-1 0 0,1 1 0,0-1 1,3 1-1,-1 0 9,0-1-1,0 0 1,0 0 0,1 0-1,-1 0 1,0-1 0,0 0-1,0 1 1,9-2 0,-3-1 5,0 1 1,0-2 0,-1 1-1,1-1 1,0-1 0,-1 0-1,0 0 1,9-6 0,49-41 131,-62 46-128,0 1 0,0-1 0,-1 0 0,0-1 0,1 1 0,-2-1-1,1 0 1,-1 0 0,6-12 0,-10 17-23,0 1-1,0 0 1,0 0 0,0 0-1,-1 0 1,1 0 0,0 0-1,0 0 1,0 0 0,0 1-1,0-1 1,0 0 0,1 0-1,-1 1 1,0-1 0,0 1-1,0-1 1,0 1 0,0-1-1,0 1 1,0 1 0,-6 3 42,1 1 0,0 0 0,1 1 0,-1-1 0,1 1 0,1 0 0,-1 1 1,1-1-1,0 1 0,1 0 0,0 0 0,0 0 0,1 0 0,0 0 0,0 1 0,1-1 0,0 1 1,0-1-1,2 15 0,-1-21-31,0 0 1,1 0-1,-1 0 0,1 0 1,-1 0-1,1 0 1,0 0-1,0 0 0,0 0 1,0 0-1,0-1 0,0 1 1,0 0-1,1-1 1,-1 1-1,1-1 0,-1 1 1,1-1-1,2 2 1,1 0 20,0-1 0,-1 1 1,1-1-1,0 0 0,0-1 1,1 1-1,7 0 0,7 0-555,0 0 0,0-2-1,22-2 1,-3-4-3065,-6-10-2749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5.118"/>
    </inkml:context>
    <inkml:brush xml:id="br0">
      <inkml:brushProperty name="width" value="0.025" units="cm"/>
      <inkml:brushProperty name="height" value="0.025" units="cm"/>
    </inkml:brush>
  </inkml:definitions>
  <inkml:trace contextRef="#ctx0" brushRef="#br0">103 201 10858,'0'0'3412,"-11"13"-637,-4 6-1874,0 0 0,-12 23-1,22-34-459,0 0 0,1 0 0,0 1 1,1 0-1,0-1 0,0 1 0,1 1 0,0-1 0,1 0 0,-1 17 0,2-25-419,0 0 0,0 0 0,0 0 0,0 0 0,1 0 0,-1 0 0,0 0 0,0 1-1,1-1 1,-1 0 0,1 0 0,-1 0 0,1 0 0,0 0 0,-1-1 0,1 1 0,0 0 0,-1 0 0,1 0-1,0-1 1,0 1 0,0 0 0,0-1 0,0 1 0,0 0 0,0-1 0,1 1 0,1 0 41,0-1 0,0 1 1,0-1-1,0 1 0,0-1 1,0 0-1,0 0 0,0-1 1,0 1-1,4-1 0,1-1 97,1-1-1,-1 1 0,0-1 0,0-1 0,0 1 0,13-9 0,-4-3-46,-1 0 0,0-1 0,-1-1-1,0 0 1,-1-1 0,-2-1 0,0 0 0,11-23 0,-15 25-52,0 0 0,-1 0 0,-1-1 1,0 0-1,-1-1 0,-1 1 0,-1-1 1,-1 0-1,0-37 0,-2 56-63,0 0-1,0-1 0,0 1 1,0 0-1,0 0 1,0-1-1,0 1 1,0 0-1,-1-1 0,1 1 1,0 0-1,0 0 1,0-1-1,0 1 1,0 0-1,0 0 1,-1-1-1,1 1 0,0 0 1,0 0-1,0-1 1,-1 1-1,1 0 1,0 0-1,0 0 0,-1-1 1,1 1-1,0 0 1,0 0-1,-1 0 1,1 0-1,0 0 1,0 0-1,-1 0 0,1 0 1,0 0-1,-1-1 1,1 1-1,0 0 1,0 0-1,-1 1 0,1-1 1,0 0-1,-1 0 1,1 0-1,0 0 1,0 0-1,-1 0 1,1 0-1,0 0 0,-1 0 1,1 1-1,0-1 1,-14 12-228,5 6 179,0 0-1,2 1 1,0 0 0,1 0 0,0 0 0,2 1 0,1 0-1,0 0 1,1 0 0,1 0 0,3 30 0,-1-47-167,-1 0 0,1 0 0,0 0-1,0 0 1,0 0 0,0-1 0,0 1 0,1 0 0,-1-1 0,1 1 0,0-1-1,0 1 1,0-1 0,0 0 0,0 0 0,0 0 0,1 0 0,-1 0 0,5 2 0,-3-2-817,0 0 1,0 0-1,-1-1 1,1 0 0,0 1-1,0-1 1,0-1 0,7 1-1,18 0-11777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5.440"/>
    </inkml:context>
    <inkml:brush xml:id="br0">
      <inkml:brushProperty name="width" value="0.025" units="cm"/>
      <inkml:brushProperty name="height" value="0.025" units="cm"/>
    </inkml:brush>
  </inkml:definitions>
  <inkml:trace contextRef="#ctx0" brushRef="#br0">176 0 4036,'0'0'20713,"-9"4"-20585,-11 4-103,2 0 1,-33 20-1,44-24-33,0 1 1,1 0-1,-1 0 0,1 0 1,0 0-1,0 1 0,1 0 1,-1 0-1,1 1 0,1-1 1,-7 14-1,10-20-15,1 1-1,0 0 1,0 0 0,0-1 0,-1 1-1,1 0 1,0 0 0,0 0 0,0 0 0,0-1-1,0 1 1,1 0 0,-1 0 0,0 0-1,0-1 1,1 1 0,-1 0 0,0 0-1,1-1 1,-1 1 0,0 0 0,1 0 0,-1-1-1,1 1 1,-1-1 0,1 1 0,0 0-1,-1-1 1,1 1 0,0-1 0,-1 1-1,1-1 1,0 0 0,-1 1 0,1-1 0,0 0-1,0 1 1,0-1 0,-1 0 0,1 0-1,0 0 1,0 0 0,0 0 0,-1 0-1,2 0 1,50 1-455,-38-2 317,161-9-694,-173 9 865,-1 1 0,0 0-1,0 0 1,1 0 0,-1 0-1,0 0 1,0 0 0,1 0-1,-1 1 1,0-1 0,0 0-1,0 1 1,0-1-1,1 0 1,-1 1 0,0 0-1,0-1 1,0 1 0,0 0-1,0-1 1,0 1 0,0 0-1,0 0 1,-1 0 0,1 0-1,0 0 1,0 0-1,-1 0 1,1 0 0,-1 0-1,1 0 1,-1 0 0,1 0-1,-1 1 1,0-1 0,1 0-1,-1 0 1,0 1 0,0-1-1,0 0 1,0 0-1,0 0 1,0 1 0,0-1-1,0 0 1,-1 0 0,1 1-1,0-1 1,-1 1 0,-1 4 224,-1 1 1,1-1 0,-1 0-1,0 0 1,-1 0 0,1 0-1,-10 9 1,3-3-136,-1 0 1,0-1-1,-1-1 0,0 0 0,0 0 1,-1-2-1,-1 1 0,0-2 1,-20 10-1,31-20-2403,7-5 1205,8-8-554,52-44-7256,-17 25 2348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6.117"/>
    </inkml:context>
    <inkml:brush xml:id="br0">
      <inkml:brushProperty name="width" value="0.025" units="cm"/>
      <inkml:brushProperty name="height" value="0.025" units="cm"/>
    </inkml:brush>
  </inkml:definitions>
  <inkml:trace contextRef="#ctx0" brushRef="#br0">97 1 7687,'0'0'11029,"-8"4"-10148,1 2-699,-1 0 1,1 1-1,0 0 0,1 0 1,-1 1-1,2 0 0,-1 0 0,1 0 1,0 1-1,1-1 0,0 1 0,0 0 1,1 0-1,0 1 0,1-1 0,0 1 1,0-1-1,1 1 0,0 0 1,1 13-1,0-21-162,0 0 1,0-1-1,0 1 1,1-1-1,-1 1 1,0-1-1,1 1 1,-1-1-1,1 1 1,0-1-1,-1 1 1,1-1-1,0 0 1,0 1-1,0-1 0,0 0 1,0 0-1,0 1 1,0-1-1,1 0 1,-1 0-1,0 0 1,0-1-1,4 3 1,-2-2 0,0-1 0,1 1 0,-1 0 0,0-1 0,1 0-1,-1 1 1,1-1 0,-1-1 0,1 1 0,-1 0 0,4-2 0,6-1 18,-1-1 0,1 0 1,-1-1-1,-1 0 0,17-10 0,-12 4-89,0 0 1,0-2-1,21-20 0,-32 27 33,0 1 0,0-1 0,0 0 0,-1 0 0,0 0-1,0 0 1,-1-1 0,1 0 0,-1 0 0,-1 0 0,1 0 0,1-11-1,-19 83-58,10-51 65,1 1 1,0-1 0,1 1-1,1 0 1,0 26 0,2-40 19,0 0 1,0 0 0,0-1 0,1 1 0,-1 0-1,0 0 1,1 0 0,-1 0 0,1-1 0,-1 1 0,1 0-1,-1-1 1,1 1 0,0 0 0,-1-1 0,1 1-1,0-1 1,-1 1 0,1-1 0,0 1 0,0-1 0,-1 1-1,1-1 1,0 0 0,0 1 0,0-1 0,0 0-1,0 0 1,0 0 0,-1 0 0,1 0 0,0 0 0,0 0-1,0 0 1,0 0 0,0 0 0,0 0 0,-1 0-1,1-1 1,0 1 0,1-1 0,39-14 346,-16-1-337,41-36-1,18-12-220,-82 63 199,-1 0-1,0 1 1,1-1 0,-1 0-1,0 0 1,1 1 0,-1-1 0,1 1-1,-1-1 1,1 1 0,-1 0-1,1-1 1,-1 1 0,1 0 0,2 0-1,-3 1 8,0-1 0,-1 0-1,1 0 1,-1 1 0,1-1-1,-1 1 1,1-1 0,-1 1-1,1-1 1,-1 0 0,1 1 0,-1 0-1,1-1 1,-1 1 0,0-1-1,1 1 1,-1-1 0,0 1-1,0 0 1,1-1 0,-1 1-1,0 0 1,0-1 0,0 1-1,0 0 1,0 8 92,0-1 1,0 1-1,-1-1 0,-4 16 0,1 3 271,5-27-324,1 1 0,-1-1 0,0 0 0,0 0 0,1 0 0,-1 0 0,0 0 0,1 0 0,-1 0 0,0 0 0,0 0 0,1-1 0,-1 1 0,0 0 0,0-1 0,0 1 0,1-1 0,-1 1 0,0-1 0,2-1 0,71-47 486,10-6-541,-77 51-30,0 0 1,0 1-1,1 0 0,0 0 1,-1 1-1,1 0 1,0 0-1,0 1 1,10-1-1,-17 2 35,0 0 0,0 0 0,0 0 0,-1 0 0,1 0 0,0 0 1,0 1-1,-1-1 0,1 0 0,0 0 0,0 1 0,-1-1 0,1 0 0,0 1 0,-1-1 0,1 0 0,0 1 1,-1-1-1,1 1 0,-1-1 0,1 1 0,-1 0 0,1-1 0,-1 1 0,1 0 0,-1-1 0,1 1 0,-1 0 1,0-1-1,1 1 0,-1 1 0,1 27 27,-2-26 4,1-1 0,0 1 0,0-1 0,0 0 0,0 1 0,0-1 0,0 1 1,1-1-1,-1 1 0,2 2 0,-2-4-10,1-1-1,0 1 1,0-1-1,-1 1 1,1-1-1,0 0 1,0 1-1,-1-1 1,1 0-1,0 0 1,0 1-1,0-1 1,0 0-1,0 0 1,-1 0-1,1 0 1,0 0-1,0 0 1,0 0-1,0-1 1,0 1-1,-1 0 1,1 0-1,0-1 1,0 1-1,0 0 1,-1-1-1,1 1 1,0-1 0,0 1-1,-1-1 1,2 0-1,30-22 102,-25 17-105,0 1-29,30-20-163,-35 24 125,0 0 0,-1 1-1,1-1 1,0 0 0,0 0 0,-1 1 0,1-1-1,0 1 1,0 0 0,0-1 0,0 1 0,-1 0-1,1 0 1,0 0 0,0 0 0,0 1 0,0-1-1,0 0 1,3 2 0,-4-1 33,-1 1 0,1-1 0,0 0 1,0 1-1,0-1 0,-1 1 0,1-1 0,-1 1 0,1 0 1,-1-1-1,0 1 0,1-1 0,-1 1 0,0 0 0,0-1 0,0 3 1,-2 38-250,2-28-640,-1-10 143,2 11-704,2-10-5923,6-5 2683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6.464"/>
    </inkml:context>
    <inkml:brush xml:id="br0">
      <inkml:brushProperty name="width" value="0.025" units="cm"/>
      <inkml:brushProperty name="height" value="0.025" units="cm"/>
    </inkml:brush>
  </inkml:definitions>
  <inkml:trace contextRef="#ctx0" brushRef="#br0">1 74 5990,'0'0'7660,"0"8"-4612,1-3-2816,5 37 1796,-5-40-1897,0 0-1,-1 0 1,1-1 0,0 1-1,0 0 1,0-1 0,0 1-1,0-1 1,1 1-1,-1-1 1,0 1 0,1-1-1,-1 0 1,1 0-1,-1 0 1,1 0 0,0 0-1,-1 0 1,1 0 0,0 0-1,0-1 1,0 1-1,-1-1 1,5 1 0,2 0 6,-1-1 0,1 0 0,0-1 0,0 0 0,-1 0 1,1-1-1,-1 1 0,1-2 0,-1 1 0,0-1 0,1 0 0,-1-1 1,-1 0-1,1 0 0,-1 0 0,1-1 0,-1 0 0,-1 0 0,1 0 1,-1-1-1,0 0 0,0 0 0,0 0 0,-1-1 0,0 1 0,0-1 0,-1 0 1,5-12-1,-8 18-135,0 0 0,1-1 1,-1 1-1,0 0 0,1 0 0,-1 0 1,0 0-1,0 0 0,0 0 1,0 0-1,0 0 0,0 0 0,0-1 1,0 1-1,-1 0 0,1 0 0,0 0 1,-1 0-1,1 0 0,-1 0 1,1 0-1,-1 0 0,1 0 0,-1 0 1,0 1-1,1-1 0,-1 0 0,-1-1 1,-1 1-20,1 0 0,0 0 0,0 0 0,0 1 0,-1-1-1,1 1 1,0-1 0,0 1 0,-1 0 0,1 0 0,0 0 0,-5 1 0,-2 0-32,1 0-1,0 1 1,0 1-1,0-1 1,0 1-1,-13 7 1,14-5 31,0 0 1,0 1-1,1 0 1,-1 1-1,1 0 0,1 0 1,-10 14-1,13-18-6,0 1-1,0 0 1,0 0-1,0 0 1,0 0-1,1 1 1,0-1-1,0 0 1,0 0-1,0 1 1,1-1-1,-1 1 1,1-1-1,0 1 1,1-1-1,-1 1 1,2 5-1,-1-8-89,0 0-1,0 0 1,0 0-1,0 0 0,0-1 1,1 1-1,-1 0 1,1-1-1,-1 1 1,1-1-1,-1 0 1,1 1-1,0-1 1,-1 0-1,1 0 1,0 0-1,0 0 1,0 0-1,0-1 1,0 1-1,4 0 1,45 3-5804,-47-4 5082,27 0-7609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6.826"/>
    </inkml:context>
    <inkml:brush xml:id="br0">
      <inkml:brushProperty name="width" value="0.025" units="cm"/>
      <inkml:brushProperty name="height" value="0.025" units="cm"/>
    </inkml:brush>
  </inkml:definitions>
  <inkml:trace contextRef="#ctx0" brushRef="#br0">0 1 4100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7.189"/>
    </inkml:context>
    <inkml:brush xml:id="br0">
      <inkml:brushProperty name="width" value="0.025" units="cm"/>
      <inkml:brushProperty name="height" value="0.025" units="cm"/>
    </inkml:brush>
  </inkml:definitions>
  <inkml:trace contextRef="#ctx0" brushRef="#br0">34 1 7495,'0'0'10367,"-3"9"-8333,-5 17-773,-9 51 0,15-64-1119,1-1 1,-1 0-1,2 0 1,0 0 0,1 1-1,0-1 1,4 21-1,-4-31-120,0 0-1,-1 0 1,1 0-1,0 0 1,0-1-1,0 1 1,0 0 0,1-1-1,-1 1 1,0 0-1,1-1 1,-1 0-1,1 1 1,-1-1-1,1 0 1,0 0-1,-1 0 1,1 0-1,0 0 1,0 0-1,0 0 1,3 0 0,-1 0 30,1 0 1,0-1 0,-1 0-1,1 0 1,0 0 0,-1-1-1,1 1 1,0-1 0,6-2-1,6-3 61,-1 0 0,0-1-1,0-1 1,17-12 0,-7 2-142,43-40 0,9-7-207,-78 65 238,0 0 0,0 0 0,0 0 0,0 0 0,1 0 0,-1 0 0,0-1 0,0 1 0,0 0 0,0 0 0,0 0 0,0 0 0,1 0 0,-1 0 0,0 0 0,0 1 0,0-1 0,0 0 0,0 0 0,0 0 0,1 0 0,-1 0 0,0 0 0,0 0 0,0 0 0,0 0 0,0 0 0,0 0 0,0 0 0,0 0 0,1 1-1,-1-1 1,0 0 0,0 0 0,0 0 0,0 0 0,0 0 0,0 0 0,0 0 0,0 1 0,0-1 0,0 0 0,0 0 0,0 0 0,0 0 0,0 0 0,0 0 0,0 1 0,0-1 0,0 0 0,0 0 0,0 0 0,0 0 0,0 0 0,0 0 0,0 1 0,0-1 0,0 0 0,0 0 0,0 0 0,-2 17 242,-4 14 117,-1 11-46,7-41-309,1-1 0,-1 0 0,0 1 0,0-1 1,1 0-1,-1 0 0,0 1 0,0-1 0,1 0 0,-1 0 0,0 1 0,1-1 0,-1 0 0,0 0 0,1 0 0,-1 1 0,0-1 0,1 0 1,-1 0-1,0 0 0,1 0 0,-1 0 0,0 0 0,1 0 0,-1 0 0,1 0 0,-1 0 0,0 0 0,1 0 0,-1 0 0,0 0 1,1 0-1,-1 0 0,1-1 0,-1 1 0,0 0 0,1 0 0,-1 0 0,0 0 0,1-1 0,17-6 119,48-43 74,6-3-490,-66 50 246,-1 0 0,1 0 0,-1 0 1,1 1-1,0 0 0,0 0 0,0 1 0,1 0 0,-1 0 1,0 0-1,9 1 0,-14 0 37,0 0 1,0 0 0,0 0-1,-1 1 1,1-1-1,0 0 1,0 1-1,-1-1 1,1 1-1,0-1 1,-1 1-1,1-1 1,0 1-1,-1-1 1,1 1-1,-1 0 1,1-1-1,-1 1 1,1 0-1,-1-1 1,1 1 0,-1 0-1,0 0 1,1-1-1,-1 1 1,0 0-1,1 1 1,1 33 305,-2-30-354,-1 0-1,1-1 1,-1 1 0,0-1-1,0 1 1,-1-1 0,1 0 0,-1 0-1,0 1 1,0-1 0,0 0-1,-1-1 1,-3 6 0,5-8-286,0-1 0,0 1 1,0-1-1,0 1 0,0-1 1,0 1-1,0-1 0,0 1 1,0-1-1,0 0 0,0 0 1,0 1-1,0-1 0,-1 0 1,1 0-1,0 0 0,0 0 1,0-1-1,0 1 0,-2 0 1,-11-7-8612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7.534"/>
    </inkml:context>
    <inkml:brush xml:id="br0">
      <inkml:brushProperty name="width" value="0.025" units="cm"/>
      <inkml:brushProperty name="height" value="0.025" units="cm"/>
    </inkml:brush>
  </inkml:definitions>
  <inkml:trace contextRef="#ctx0" brushRef="#br0">0 1 16303,'0'0'6054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8.900"/>
    </inkml:context>
    <inkml:brush xml:id="br0">
      <inkml:brushProperty name="width" value="0.025" units="cm"/>
      <inkml:brushProperty name="height" value="0.025" units="cm"/>
    </inkml:brush>
  </inkml:definitions>
  <inkml:trace contextRef="#ctx0" brushRef="#br0">31 206 13965,'0'0'6492,"10"1"-5158,-3 0-1154,0-1-1,0 0 1,0 0-1,0-1 0,0 0 1,0 0-1,0 0 1,0-1-1,0 0 1,-1 0-1,1-1 0,-1 0 1,0 0-1,1-1 1,-2 1-1,1-1 1,8-7-1,2-2 41,-1 0 0,22-23 0,-34 32-202,0 1 1,0 0 0,0-1-1,-1 1 1,1-1 0,-1 0-1,0 0 1,0 0 0,0 0-1,-1 0 1,0-1 0,1 1-1,-1 0 1,-1-1 0,1 1-1,-1 0 1,1-1 0,-2-5-1,1 8-12,-1 1-1,0-1 1,0 1-1,0 0 1,0-1-1,0 1 1,0 0-1,0 0 1,0 0-1,0 0 0,-1 0 1,1 0-1,0 0 1,-1 0-1,1 0 1,-1 0-1,1 1 1,-1-1-1,1 1 1,-1-1-1,0 1 1,1 0-1,-1 0 1,1-1-1,-1 1 1,0 0-1,1 0 1,-1 1-1,0-1 0,1 0 1,-1 0-1,1 1 1,-3 0-1,-4 1-13,-1-1-1,1 1 0,0 1 0,0 0 1,-10 4-1,6 0 0,1 0 0,0 1 1,0 0-1,1 1 0,0 0 0,1 1 1,0 0-1,0 0 0,1 1 0,0 0 1,1 0-1,0 1 0,1 0 0,0 0 1,1 1-1,0-1 0,1 1 1,1 0-1,0 0 0,1 1 0,-2 18 1,5-30 3,-1-1 0,0 1 0,1 0 0,-1-1 0,1 1 0,-1-1 0,1 1 0,0-1 1,0 1-1,0-1 0,0 0 0,0 1 0,0-1 0,0 0 0,0 0 0,0 0 1,1 1-1,-1-1 0,0-1 0,1 1 0,-1 0 0,1 0 0,-1 0 0,1-1 0,-1 1 1,1-1-1,-1 1 0,1-1 0,0 0 0,-1 1 0,1-1 0,-1 0 0,1 0 0,0 0 1,-1-1-1,4 1 0,5-1-23,0 0 0,0 0 0,0-1 0,18-6 0,-7 0-312,0-2 1,-1 0-1,0-1 0,-1 0 0,0-2 0,27-24 0,93-102-1792,-88 84 2645,-51 72 179,-8 12-621,-6 6 48,6-19 98,1 2-1,1-1 0,1 0 1,0 1-1,1 0 0,-3 36 1,7-53-188,0-1 1,1 1-1,-1 0 1,0-1-1,0 1 0,1 0 1,-1-1-1,0 1 1,1 0-1,-1-1 1,0 1-1,1 0 1,-1-1-1,1 1 0,-1-1 1,1 1-1,-1-1 1,1 1-1,0-1 1,-1 0-1,1 1 1,-1-1-1,1 0 0,0 1 1,-1-1-1,1 0 1,0 0-1,0 1 1,-1-1-1,1 0 1,0 0-1,0 0 0,-1 0 1,1 0-1,0 0 1,-1 0-1,1 0 1,0-1-1,0 1 1,-1 0-1,1 0 0,0 0 1,-1-1-1,1 1 1,0-1-1,35-14 672,-25 7-664,1 0-1,-1-1 1,-1-1-1,1 1 1,-2-2 0,1 1-1,-2-2 1,1 1-1,-2-1 1,1 0 0,-1 0-1,-1-1 1,5-15 0,-11 28-40,0 0 0,0 0 1,-1 0-1,1 0 1,0 0-1,0 1 1,0-1-1,0 0 1,-1 0-1,1 0 1,0 0-1,0 0 1,0 0-1,-1 0 1,1 0-1,0 0 1,0 0-1,0 0 1,-1 0-1,1 0 1,0 0-1,0 0 1,0 0-1,-1 0 1,1 0-1,0 0 1,0-1-1,0 1 1,0 0-1,-1 0 0,1 0 1,0 0-1,0 0 1,0 0-1,0-1 1,0 1-1,-1 0 1,1 0-1,0 0 1,0 0-1,0 0 1,0-1-1,0 1 1,0 0-1,0 0 1,0 0-1,0-1 1,0 1-1,0 0 1,0 0-1,0 0 1,0-1-1,0 1 1,0 0-1,0 0 1,-13 14-66,11-9 61,-1 0-1,1 0 0,1 0 1,-1 0-1,1 0 0,0 1 1,0-1-1,1 0 0,-1 1 1,1-1-1,0 0 0,1 1 0,-1-1 1,3 9-1,-2-11 20,0-1-1,0 0 1,1 1 0,-1-1-1,0 0 1,1 0-1,0 0 1,-1 0 0,1 0-1,0 0 1,0-1-1,0 1 1,0 0 0,0-1-1,1 0 1,-1 1-1,0-1 1,1 0 0,-1 0-1,1 0 1,-1-1 0,1 1-1,-1-1 1,1 1-1,-1-1 1,1 0 0,0 0-1,-1 0 1,1 0-1,0 0 1,3-2 0,-1 1 35,0 0 1,0 0-1,0-1 1,0 1-1,0-1 1,-1-1-1,1 1 0,0-1 1,-1 1-1,0-1 1,1 0-1,-1-1 1,-1 1-1,1-1 1,0 0-1,-1 0 1,0 0-1,0 0 1,0-1-1,3-6 1,-1 1-42,0 1 1,-1-1-1,-1 0 1,1 0-1,-2-1 1,1 1-1,-2 0 1,1-1-1,-1-12 1,-1 24-22,0-1 0,0 0-1,0 0 1,0 0 0,0 0 0,-1 0 0,1 0 0,0 0-1,0 0 1,0 0 0,0 1 0,0-1 0,0 0 0,-1 0-1,1 0 1,0 0 0,0 0 0,0 0 0,0 0 0,-1 0-1,1 0 1,0 0 0,0 0 0,0 0 0,0 0-1,0 0 1,-1 0 0,1 0 0,0 0 0,0-1 0,0 1-1,0 0 1,0 0 0,-1 0 0,1 0 0,0 0 0,0 0-1,0 0 1,0 0 0,0 0 0,0-1 0,-7 20-154,7-18 163,-1 1-1,1-1 1,0 1 0,0 0 0,0-1 0,0 1 0,0-1 0,0 1-1,0-1 1,0 1 0,1-1 0,-1 1 0,0-1 0,1 1-1,-1-1 1,1 1 0,0-1 0,0 1 0,-1-1 0,1 0 0,0 0-1,0 1 1,0-1 0,0 0 0,0 0 0,1 0 0,-1 0-1,0 0 1,0 0 0,1 0 0,-1-1 0,0 1 0,1 0 0,-1-1-1,2 1 1,0 0-13,0-1 1,0 0-1,0 0 0,-1 0 0,1-1 0,0 1 0,0 0 1,-1-1-1,1 0 0,0 0 0,-1 0 0,1 0 1,-1 0-1,1 0 0,-1-1 0,0 1 0,1-1 1,-1 0-1,3-2 0,5-8-148,-12 10-116,-17 22 60,16-14 217,0 0 1,0 0-1,1 0 0,0 1 0,0-1 0,0 1 1,0 8-1,2-14 8,-1 1 0,1-1 0,0 0-1,0 1 1,0-1 0,0 0 0,0 1 0,1-1 0,-1 0 0,0 1 0,0-1 0,1 0 0,-1 1 0,1-1-1,-1 0 1,1 0 0,0 1 0,-1-1 0,1 0 0,0 0 0,0 0 0,0 0 0,0 0 0,0 0 0,0 0 0,0 0-1,0-1 1,0 1 0,0 0 0,1-1 0,-1 1 0,0-1 0,0 1 0,1-1 0,-1 1 0,0-1 0,1 0 0,-1 0-1,0 1 1,2-1 0,10-1 8,1 0 0,-1 0 0,0-2 0,-1 1 0,1-2-1,0 1 1,20-11 0,44-10 659,-74 22-561,1 1 1,0 0-1,0-1 1,-1 0-1,1 0 1,-1 0-1,1 0 1,-1 0 0,0-1-1,0 0 1,0 1-1,0-1 1,-1 0-1,1-1 1,-1 1-1,1 0 1,-1-1-1,0 1 1,2-7-1,17-22-10,-20 31-107,0 0-1,0 0 0,0 1 0,0-1 0,1 1 1,-1-1-1,0 1 0,0-1 0,0 1 0,1 0 0,-1-1 1,0 1-1,1 0 0,-1 0 0,0 0 0,0 0 0,1 0 1,-1 0-1,0 1 0,0-1 0,1 0 0,-1 1 0,0-1 1,0 1-1,2 0 0,38 19-84,-26-11-80,-13-9 140,-1 1 0,0 0 0,0 0 0,0-1 0,0 1 0,0 0 0,0 0 0,-1 0 0,1 0 0,0 0 0,0 1 0,-1-1 0,1 0 0,0 0 0,-1 0 0,0 1 0,1-1 0,-1 0 0,0 0 0,1 1 0,-1-1 0,0 0 0,0 1 0,0-1 0,0 0 0,0 1 0,0-1 0,-1 0 0,1 0 0,0 1 0,-1-1 0,1 0 0,-1 2 0,-21 49-196,16-40 196,-13 39 4,-22 84 0,15-42 112,25-91-49,1 0 0,-1 0 0,0 0 0,1-1 0,-1 1 0,0 0 0,0-1 0,0 1 0,0-1 0,0 1 0,-1-1 0,1 1 0,-2 1 0,2-3-17,1 0-1,-1 1 1,0-1 0,1 0-1,-1 1 1,0-1-1,0 0 1,1 0-1,-1 0 1,0 0 0,1 0-1,-1 1 1,0-1-1,0-1 1,1 1-1,-1 0 1,0 0-1,0 0 1,1 0 0,-1 0-1,0-1 1,-1 0-1,0 0 1,0-1 0,-1 0 1,1 1-1,0-1 0,0 0 0,0-1 0,1 1 0,-1 0 0,0 0 0,1-1 0,-1 1 1,1-1-1,0 1 0,0-1 0,-1-3 0,-2-7-2,1 0-1,0-1 1,0 1-1,2 0 1,0-1-1,0 0 1,1 1-1,1-1 1,2-14-1,-1 20-14,0-1-1,1 1 0,-1 0 0,2 0 0,-1 0 1,1 1-1,0-1 0,1 1 0,0 0 0,0 0 1,0 0-1,1 1 0,0 0 0,0 0 1,10-7-1,5-1-210,1 2 0,1 0 0,0 1 1,1 1-1,31-8 0,54-24-7149,-51 12-3199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19.718"/>
    </inkml:context>
    <inkml:brush xml:id="br0">
      <inkml:brushProperty name="width" value="0.025" units="cm"/>
      <inkml:brushProperty name="height" value="0.025" units="cm"/>
    </inkml:brush>
  </inkml:definitions>
  <inkml:trace contextRef="#ctx0" brushRef="#br0">0 10 13933,'0'0'265,"1"-1"-1,-1 0 1,1 1 0,-1-1-1,0 1 1,1-1 0,-1 1-1,1-1 1,0 1-1,-1-1 1,1 1 0,-1-1-1,1 1 1,0 0 0,-1-1-1,1 1 1,0 0-1,-1-1 1,1 1 0,0 0-1,-1 0 1,1 0 0,0 0-1,0 0 1,-1 0-1,1 0 1,0 0 0,0 0-1,-1 0 1,2 0 0,0 1-33,-1 0-1,0 0 1,0 1 0,1-1 0,-1 0 0,0 0 0,0 1 0,0-1 0,-1 0 0,1 1 0,0-1 0,0 1 0,0 1 0,15 60 868,-15-56-513,2 13-349,-1-12-186,-1 1-1,1 0 1,0 0-1,1-1 1,0 1-1,5 10 1,-7-17-48,0-1 1,1 1 0,-1 0 0,0 0 0,1-1-1,0 1 1,-1-1 0,1 0 0,0 1 0,0-1-1,0 0 1,0 0 0,0 0 0,0 0 0,0 0-1,0-1 1,0 1 0,0-1 0,1 1 0,-1-1-1,0 0 1,0 0 0,0 0 0,1 0 0,-1 0-1,0 0 1,0-1 0,0 1 0,1-1 0,2-1-1,1 0-39,0 0-1,-1-1 1,1 0-1,-1 0 1,1-1-1,-1 0 0,0 0 1,0 0-1,-1 0 1,0-1-1,1 0 1,3-6-1,1-1-140,0-1-1,-1 1 0,-1-1 1,6-15-1,-14 36 55,-1 0-1,2 1 1,0-1-1,1 14 1,-1 11 206,-1 34 150,1-67-224,0 1-1,1-1 0,-1 1 0,0 0 0,0-1 0,0 1 0,1-1 0,-1 1 1,0-1-1,0 1 0,1-1 0,-1 1 0,1-1 0,-1 1 0,0-1 0,1 1 0,-1-1 1,1 1-1,-1-1 0,1 0 0,-1 1 0,1-1 0,-1 0 0,1 0 0,0 1 1,-1-1-1,1 0 0,-1 0 0,1 0 0,0 0 0,-1 0 0,1 0 0,-1 0 0,1 0 1,0 0-1,-1 0 0,1 0 0,-1 0 0,1 0 0,0 0 0,-1-1 0,1 1 1,-1 0-1,1 0 0,-1-1 0,1 1 0,0-1 0,30-15 253,-17 3-234,0 0 0,20-27 0,-23 26-139,0 1-1,0 1 0,27-22 0,-38 33 92,0 1 1,0 0 0,1 0-1,-1-1 1,0 1 0,1 0-1,-1 0 1,0 0 0,0-1-1,1 1 1,-1 0 0,1 0-1,-1 0 1,0 0-1,1 0 1,-1 0 0,0 0-1,1 0 1,-1 0 0,0 0-1,1 0 1,-1 0 0,1 0-1,-1 0 1,0 0 0,1 0-1,-1 0 1,0 0 0,1 0-1,-1 0 1,0 1-1,1-1 1,-1 0 0,0 0-1,1 0 1,-1 1 0,0-1-1,0 0 1,1 0 0,-1 1-1,0-1 1,0 0 0,0 1-1,1-1 1,-1 0 0,0 1-1,5 26-149,-9 42-80,3-60-110,0-5-15,1 16-827,0-20 1049,0 0 0,0 1 0,0-1 0,0 0 0,0 1 0,0-1 0,0 0 0,0 1 0,0-1 0,1 0 0,-1 1 0,0-1 0,0 0 0,0 0 0,0 1 0,1-1 0,-1 0 0,0 1 0,0-1 0,1 0 0,-1 0 1,0 0-1,0 1 0,1-1 0,-1 0 0,0 0 0,1 0 0,-1 0 0,0 0 0,1 1 0,-1-1 0,0 0 0,1 0 0,-1 0 0,0 0 0,1 0 0,-1 0 0,0 0 0,1 0 0,-1 0 0,0 0 0,1 0 0,-1-1 0,0 1 0,1 0 0,-1 0 0,0 0 0,1-1 0,12-6-5726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20.049"/>
    </inkml:context>
    <inkml:brush xml:id="br0">
      <inkml:brushProperty name="width" value="0.025" units="cm"/>
      <inkml:brushProperty name="height" value="0.025" units="cm"/>
    </inkml:brush>
  </inkml:definitions>
  <inkml:trace contextRef="#ctx0" brushRef="#br0">30 32 5926,'0'0'11413,"8"8"-10415,-2-2-724,1-1 0,0 1-1,0-2 1,0 1-1,1-1 1,11 5 0,-17-8-237,-1 0 0,1 0 1,0 0-1,-1-1 1,1 1-1,0-1 0,0 0 1,0 1-1,-1-1 0,1 0 1,0 0-1,0 0 1,0 0-1,0 0 0,-1-1 1,1 1-1,0 0 1,0-1-1,-1 0 0,1 1 1,0-1-1,-1 0 1,1 0-1,0 0 0,-1 0 1,1 0-1,-1 0 1,0 0-1,1 0 0,-1-1 1,0 1-1,0 0 1,0-1-1,0 1 0,0-1 1,0 0-1,0 1 1,0-1-1,0 0 0,-1 1 1,1-1-1,-1 0 1,0 0-1,1 0 0,-1 1 1,0-4-1,0 4-27,1 0 0,-1-1 0,0 1-1,1 0 1,-1-1 0,0 1 0,0 0 0,0-1-1,0 1 1,-1 0 0,1-1 0,0 1-1,0 0 1,-1-1 0,1 1 0,-1 0 0,1-1-1,-1 1 1,0 0 0,1 0 0,-1 0 0,0 0-1,0 0 1,0 0 0,0 0 0,0 0 0,0 0-1,0 0 1,0 0 0,0 0 0,0 1 0,-1-1-1,1 1 1,0-1 0,0 1 0,-1-1 0,1 1-1,0-1 1,-1 1 0,1 0 0,0 0 0,-1 0-1,-1 0 1,-1 0-9,0 0-1,0 0 1,0 1-1,-1-1 1,1 1-1,0 0 1,0 1-1,0-1 0,1 0 1,-1 1-1,0 0 1,0 0-1,-5 4 1,2 1-1,1-1 0,0 1 0,0 0 0,1 0 0,0 0 0,0 1 0,1-1 0,0 1 0,0 1 0,1-1 0,0 0 0,0 1 0,1 0 0,0-1 0,1 1 0,0 0 0,0 0 0,1 0 0,0 9 0,0-17-7,1 1 0,-1-1 0,0 1 0,1-1 1,-1 0-1,1 1 0,-1-1 0,1 0 0,0 1 0,0-1 0,-1 0 0,1 0 0,0 0 1,0 0-1,0 1 0,0-1 0,0-1 0,1 1 0,-1 0 0,0 0 0,0 0 1,1-1-1,-1 1 0,0 0 0,1-1 0,-1 1 0,0-1 0,1 0 0,-1 1 1,1-1-1,-1 0 0,1 0 0,-1 0 0,1 0 0,-1 0 0,1 0 0,2-1 0,2 0-233,0 0-1,0 0 0,0 0 0,0 0 0,0-1 0,-1 0 1,1 0-1,6-4 0,4-5-2254,-1 0 0,0-1-1,-1-1 1,23-26 0,-7 3 141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20.573"/>
    </inkml:context>
    <inkml:brush xml:id="br0">
      <inkml:brushProperty name="width" value="0.025" units="cm"/>
      <inkml:brushProperty name="height" value="0.025" units="cm"/>
    </inkml:brush>
  </inkml:definitions>
  <inkml:trace contextRef="#ctx0" brushRef="#br0">80 0 4965,'0'0'10730,"-7"12"-9193,-2 6-826,1 1 0,0 0 1,1 0-1,-5 25 0,2 8 1513,2 1 0,-2 94 1,10-147-2223,0 0 1,0 1-1,0-1 1,0 0 0,1 1-1,-1-1 1,0 0-1,0 0 1,0 1-1,0-1 1,1 0 0,-1 0-1,0 1 1,0-1-1,1 0 1,-1 0 0,0 0-1,0 0 1,1 1-1,-1-1 1,0 0-1,1 0 1,-1 0 0,0 0-1,1 0 1,-1 0-1,0 0 1,0 0 0,1 0-1,-1 0 1,0 0-1,1 0 1,-1 0-1,0 0 1,1 0 0,-1 0-1,0 0 1,1 0-1,-1 0 1,0 0 0,0-1-1,1 1 1,-1 0-1,0 0 1,1 0-1,-1-1 1,0 1 0,17-10 145,8-13-130,36-42 1,-41 41-364,1 1 0,39-31 0,-59 53 316,0 0 1,0 0-1,0 0 0,1 0 1,-1 0-1,0 0 1,1 0-1,-1 1 1,0-1-1,1 1 1,-1-1-1,1 1 1,-1-1-1,1 1 1,-1 0-1,1 0 1,-1-1-1,1 1 0,1 1 1,-2-1 22,0 1 1,0-1-1,-1 1 1,1-1-1,0 1 1,-1 0-1,1-1 1,0 1-1,-1 0 1,1 0-1,-1-1 1,1 1-1,-1 0 1,1 0-1,-1 0 1,0 0-1,1 0 1,-1 0-1,0 0 1,0-1-1,0 1 1,0 2-1,1 9 132,-1 0-1,-1 1 1,-4 21 0,3-17 106,2-17-220,0 0 0,0 1 0,0-1 0,0 0 0,0 1 0,0-1 0,0 0 0,0 0 0,0 1 1,0-1-1,1 0 0,-1 0 0,0 1 0,0-1 0,0 0 0,0 0 0,1 1 0,-1-1 0,0 0 0,0 0 0,1 0 0,-1 0 0,0 1 0,0-1 0,1 0 0,-1 0 0,0 0 0,0 0 0,1 0 1,-1 0-1,0 0 0,0 0 0,1 0 0,-1 0 0,0 0 0,1 0 0,-1 0 0,0 0 0,0 0 0,1 0 0,-1 0 0,0 0 0,1 0 0,-1 0 0,0 0 0,0 0 0,1 0 0,-1-1 0,0 1 1,0 0-1,1 0 0,-1 0 0,0-1 0,0 1 0,0 0 0,1 0 0,-1 0 0,0-1 0,0 1 0,0 0 0,19-13 95,-19 12-95,14-9 79,13-12-595,1 1 0,2 1 0,-1 1 0,37-15 0,-64 33 452,1-1 0,-1 1-1,1 1 1,0-1 0,-1 0 0,1 1 0,0-1-1,0 1 1,0 0 0,-1 0 0,4 0-1,-5 0 58,-1 0 0,1 0 0,-1 1-1,1-1 1,0 0 0,-1 0 0,1 1 0,-1-1-1,1 1 1,-1-1 0,0 0 0,1 1-1,-1-1 1,1 1 0,-1-1 0,0 1 0,1-1-1,-1 1 1,0-1 0,1 1 0,-1-1-1,0 1 1,0 0 0,1-1 0,-1 1 0,0-1-1,0 1 1,0 0 0,0-1 0,0 1-1,-1 7 131,0-1 0,-1 1 0,0-1 0,0 1 0,0-1 0,-5 9 0,-6 25-595,24-43-3341,27-36-7373,-15 8 1042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5.719"/>
    </inkml:context>
    <inkml:brush xml:id="br0">
      <inkml:brushProperty name="width" value="0.025" units="cm"/>
      <inkml:brushProperty name="height" value="0.025" units="cm"/>
    </inkml:brush>
  </inkml:definitions>
  <inkml:trace contextRef="#ctx0" brushRef="#br0">46 129 8616,'0'0'11227,"-5"9"-9631,-18 25-550,23-34-999,0 0-1,1 0 1,-1 0-1,0-1 1,1 1-1,-1 0 1,0 0-1,1 0 1,-1 0-1,0 0 1,0 0-1,1 0 1,-1 0 0,0 1-1,1-1 1,-1 0-1,0 0 1,0 0-1,1 0 1,-1 0-1,0 0 1,1 0-1,-1 1 1,0-1-1,0 0 1,1 0-1,-1 0 1,0 1-1,0-1 1,0 0-1,1 0 1,-1 1-1,0-1 1,0 0-1,0 0 1,0 1-1,0-1 1,0 0-1,1 1 1,-1-1-1,0 0 1,0 0-1,0 1 1,0-1 0,0 0-1,0 1 1,0-1-1,0 0 1,0 1-1,0-1 1,-1 0-1,1 0 1,0 1-1,0-1 1,0 0-1,0 1 1,0-1-1,0 0 1,-1 0-1,1 1 1,0-1-1,0 0 1,-1 1-1,23-10 1099,-12 3-829,-1-1 0,-1 0 0,1 0 0,-1-1 0,-1 0 0,11-14 0,-14 16-272,0 1-1,-1-1 1,1 0-1,-1 0 0,0 0 1,-1-1-1,0 1 0,0-1 1,0 1-1,0-1 0,0-13 1,-2 19-44,0 0 1,-1 0-1,1 0 1,-1 0-1,1 0 0,0 0 1,-1 0-1,0 0 1,1 0-1,-1 0 1,0 0-1,1 0 1,-1 1-1,0-1 1,0 0-1,0 0 0,0 1 1,0-1-1,0 0 1,0 1-1,0-1 1,0 1-1,0-1 1,0 1-1,0 0 0,0 0 1,0-1-1,0 1 1,0 0-1,0 0 1,-1 0-1,1 0 1,0 0-1,0 0 1,0 0-1,0 1 0,0-1 1,0 0-1,0 0 1,0 1-1,-2 0 1,-1 0-36,-1 0 0,1 0 0,-1 0 0,1 1 0,0-1 0,0 1 0,0 0 0,0 0 0,-6 5 0,3 0 18,1 0 0,0 1 0,1-1 0,-1 1 0,1 0 1,1 1-1,0-1 0,0 1 0,1 0 0,0 0 0,0 0 0,1 0 1,0 0-1,1 1 0,0-1 0,0 0 0,1 1 0,2 13 0,-2-20-4,1 0 0,1-1-1,-1 1 1,0 0 0,0-1-1,1 1 1,0-1-1,-1 0 1,1 1 0,0-1-1,0 0 1,0 0-1,0 0 1,1 0 0,-1-1-1,0 1 1,1-1 0,-1 1-1,1-1 1,0 0-1,-1 0 1,1 0 0,0 0-1,0 0 1,-1-1-1,5 1 1,6 1-315,1-1 0,0 0 0,0-1 0,15-2-1,-13 1-1068,1-2 1,0 0-1,-1-1 0,1-1 0,30-13 0,18-15-9101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20.938"/>
    </inkml:context>
    <inkml:brush xml:id="br0">
      <inkml:brushProperty name="width" value="0.025" units="cm"/>
      <inkml:brushProperty name="height" value="0.025" units="cm"/>
    </inkml:brush>
  </inkml:definitions>
  <inkml:trace contextRef="#ctx0" brushRef="#br0">100 1 7847,'0'0'6433,"-6"10"-3668,-7 11-2076,-42 73 2597,51-86-2979,0 0 1,1 0-1,-1 0 1,2 0-1,-1 1 0,1-1 1,1 1-1,-1 0 1,2-1-1,-1 12 1,1-19-305,1 0 0,-1 0 0,1 0 0,-1 0 1,1 0-1,0 0 0,-1 0 0,1 0 0,0 0 1,0 0-1,-1 0 0,1 0 0,0 0 0,0-1 1,0 1-1,0 0 0,0-1 0,0 1 0,0-1 0,0 1 1,0-1-1,1 0 0,-1 1 0,0-1 0,0 0 1,0 0-1,0 0 0,3 0 0,42 1-407,-33-2 11,16 0-444,-20 0 652,0 1 1,1-1 0,-1 2 0,0 0 0,15 3-1,-22-4 255,1 1-1,-1 0 1,0 0-1,0 0 0,0 0 1,0 1-1,0-1 0,0 0 1,0 1-1,0 0 1,-1-1-1,1 1 0,-1 0 1,1 0-1,-1 0 1,1 0-1,-1 0 0,0 0 1,0 0-1,0 0 0,0 1 1,-1-1-1,1 0 1,-1 1-1,1-1 0,-1 3 1,1 0 100,-1 0 0,0-1 0,0 1 0,-1 0 0,0 0 1,0-1-1,0 1 0,0-1 0,-1 1 0,1-1 0,-1 1 0,0-1 0,0 0 1,-1 0-1,0 0 0,-5 7 0,6-9-123,-1 1-1,1 0 1,-1-1 0,1 1-1,-1-1 1,0 0 0,0 0 0,0 0-1,0 0 1,-1-1 0,1 1-1,0-1 1,-1 0 0,1 0 0,-1 0-1,1 0 1,-1 0 0,1-1-1,-1 0 1,1 0 0,-1 0-1,-6-1 1,9 1-202,0-1 0,0 1 0,0 0-1,0-1 1,0 0 0,0 1 0,0-1 0,0 0 0,0 1-1,0-1 1,1 0 0,-1 0 0,0 0 0,1 0 0,-1 0-1,0 0 1,1 0 0,-1 0 0,1 0 0,-1 0 0,1 0-1,0 0 1,-1 0 0,1-2 0,-3-28-9720,3 31 9840,0-17-8901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21.302"/>
    </inkml:context>
    <inkml:brush xml:id="br0">
      <inkml:brushProperty name="width" value="0.025" units="cm"/>
      <inkml:brushProperty name="height" value="0.025" units="cm"/>
    </inkml:brush>
  </inkml:definitions>
  <inkml:trace contextRef="#ctx0" brushRef="#br0">1 139 4260,'0'0'7511,"9"-5"-3011,-2 2-4069,44-26 5292,-48 27-5527,-1 0-1,1 0 0,-1 0 0,0 0 0,0 0 1,0-1-1,0 1 0,0-1 0,0 1 0,-1-1 0,1 0 1,-1 0-1,0 1 0,0-1 0,0 0 0,0 0 0,0 0 1,-1 0-1,1-4 0,-2 7-197,1-1 0,-1 1 0,1-1 1,-1 1-1,1 0 0,-1-1 0,1 1 0,-1 0 1,1-1-1,-1 1 0,0 0 0,1 0 0,-1-1 1,0 1-1,1 0 0,-1 0 0,1 0 0,-1 0 1,0 0-1,1 0 0,-1 0 0,0 0 0,1 0 1,-1 0-1,0 0 0,1 1 0,-1-1 0,0 0 1,1 0-1,-1 1 0,1-1 0,-1 1 0,-24 8-136,20-5 117,1 0 0,0 0 0,0 0 0,0 0 0,1 1 0,-1-1 0,1 1 0,0 0 0,-4 10 0,6-14 19,1 1 1,-1-1 0,1 0 0,-1 1-1,1-1 1,0 1 0,0-1 0,0 0-1,0 1 1,0-1 0,0 1 0,0-1-1,0 1 1,0-1 0,0 0 0,1 1-1,-1-1 1,1 1 0,-1-1 0,1 0-1,0 0 1,-1 1 0,1-1 0,0 0-1,0 0 1,0 0 0,0 0 0,0 0-1,0 0 1,0 0 0,0 0 0,0 0-1,0 0 1,1-1 0,-1 1 0,0 0-1,0-1 1,1 1 0,-1-1 0,1 1-1,-1-1 1,0 0 0,1 0 0,2 0-1,33 5-97,0-2 0,0-2 0,44-3 0,-31 0-113,31-1 361,-84 2 118,0-1-1,1 1 0,-1-1 1,0 1-1,1-1 0,0 0 0,-1 0 1,1 0-1,0 0 0,0 0 1,0 0-1,-2-3 0,-24-31 618,25 32-922,0 0 0,0-1 0,1 1 1,-1 0-1,1-1 0,0 0 0,1 1 1,-1-1-1,1 0 0,0 0 0,0 0 0,-1-9 1,4 12-140,0 1 1,-1 0 0,1 0-1,0 0 1,0 0 0,0 0 0,0 1-1,0-1 1,0 0 0,0 1-1,0 0 1,0-1 0,0 1-1,0 0 1,0 0 0,2 0 0,4-1-724,26-4-2464,4-4-1915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21.852"/>
    </inkml:context>
    <inkml:brush xml:id="br0">
      <inkml:brushProperty name="width" value="0.025" units="cm"/>
      <inkml:brushProperty name="height" value="0.025" units="cm"/>
    </inkml:brush>
  </inkml:definitions>
  <inkml:trace contextRef="#ctx0" brushRef="#br0">200 26 4164,'0'0'16688,"-8"-5"-14884,5 3-1732,1 0 0,-1 0 1,0 0-1,0 0 0,0 1 0,0-1 0,0 1 0,0-1 0,0 1 1,0 0-1,0 1 0,-1-1 0,1 1 0,0-1 0,0 1 1,-1 0-1,1 0 0,0 0 0,-1 1 0,1-1 0,0 1 0,-1-1 1,1 1-1,0 0 0,0 1 0,0-1 0,0 0 0,0 1 1,0 0-1,-5 3 0,2 0-37,-1-1 0,0 1-1,1 1 1,0-1 0,0 1 0,1 0 0,-1 0-1,1 1 1,0-1 0,1 1 0,0 0 0,0 1-1,1-1 1,-1 1 0,2-1 0,-1 1 0,1 0 0,0 0-1,1 0 1,0 0 0,0 0 0,1 13 0,0-18-61,1-1 0,0 0 1,0 0-1,0 0 0,0 0 1,0 0-1,0 0 1,1 0-1,-1 0 0,1 0 1,-1-1-1,1 1 0,0 0 1,0-1-1,-1 1 1,1-1-1,0 0 0,0 0 1,0 0-1,1 0 0,-1 0 1,0 0-1,0-1 1,1 1-1,-1 0 0,0-1 1,0 0-1,1 0 0,-1 0 1,0 0-1,4 0 0,5 0-413,0 0-1,0-1 0,0 0 0,-1-1 0,17-4 0,-13 0-901,-1 0 0,0 0 0,0-1 0,20-15 0,6-8-4643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22.200"/>
    </inkml:context>
    <inkml:brush xml:id="br0">
      <inkml:brushProperty name="width" value="0.025" units="cm"/>
      <inkml:brushProperty name="height" value="0.025" units="cm"/>
    </inkml:brush>
  </inkml:definitions>
  <inkml:trace contextRef="#ctx0" brushRef="#br0">104 1 9577,'0'0'4975,"-9"4"-1910,2 0-2775,1-1-1,0 2 1,-1-1 0,1 1 0,1 0 0,-1 0 0,1 0 0,0 1 0,0 0-1,0 0 1,1 0 0,0 1 0,0 0 0,1-1 0,0 1 0,0 0 0,1 1-1,-1-1 1,-1 13 0,4-18-234,-1 0-1,1-1 0,0 1 1,0 0-1,-1 0 1,1-1-1,1 1 0,-1 0 1,0-1-1,0 1 1,1 0-1,-1 0 0,0-1 1,1 1-1,0-1 1,-1 1-1,1-1 1,0 1-1,0-1 0,0 1 1,0-1-1,0 1 1,0-1-1,1 0 0,-1 0 1,0 0-1,0 0 1,3 2-1,1-2 15,-1 1 0,0-1 0,1-1 0,0 1-1,-1 0 1,1-1 0,0 0 0,-1 0 0,1-1 0,5 0 0,5-3-36,0 0 0,0-1 0,-1 0 0,1-2 0,-1 1 0,-1-2 0,1 0-1,-1 0 1,22-20 0,-12 11-138,-23 17 98,0 0 0,0 0 0,1-1 1,-1 1-1,0 0 0,0 0 0,0 0 1,1 0-1,-1 0 0,0 0 0,0 0 1,0 0-1,0 0 0,1 0 0,-1 0 1,0 0-1,0 0 0,1 0 0,-1 0 1,0 0-1,0 0 0,0 0 0,1 0 1,-1 0-1,0 0 0,0 0 0,0 0 1,0 0-1,1 0 0,-1 0 0,0 0 0,0 0 1,0 1-1,0-1 0,1 0 0,-1 0 1,0 0-1,0 0 0,0 0 0,0 1 1,0-1-1,0 0 0,1 0 0,-1 1 1,4 14-97,-3 34 154,0-19-10,-1-29-31,1 0 0,0 0 1,-1 0-1,1 0 0,0 0 0,0 0 1,0 0-1,0 0 0,0-1 1,0 1-1,0 0 0,0-1 0,0 1 1,0 0-1,1-1 0,-1 1 1,0-1-1,0 0 0,1 0 0,-1 1 1,0-1-1,0 0 0,1 0 1,-1 0-1,0 0 0,0 0 0,1 0 1,-1-1-1,0 1 0,0 0 1,1-1-1,1 0 0,43-14 156,-12-2-472,62-39-2906,-85 49 370,-1-1 1,0 0-1,14-16 1,-11 7-4511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23.131"/>
    </inkml:context>
    <inkml:brush xml:id="br0">
      <inkml:brushProperty name="width" value="0.025" units="cm"/>
      <inkml:brushProperty name="height" value="0.025" units="cm"/>
    </inkml:brush>
  </inkml:definitions>
  <inkml:trace contextRef="#ctx0" brushRef="#br0">103 1 7399,'0'0'7121,"-5"10"-4120,-15 27-955,-24 64 0,36-81-1636,2 0-1,1 1 1,0-1 0,1 1-1,-1 38 1,5-57-437,0-1 0,0 1 0,1-1 0,-1 1 0,1-1 0,-1 1 0,1-1 0,-1 0 0,1 1 1,0-1-1,0 0 0,0 0 0,0 0 0,-1 1 0,2-1 0,-1 0 0,0 0 0,0 0 0,0-1 0,0 1 0,1 0 1,-1 0-1,0-1 0,1 1 0,-1 0 0,0-1 0,1 1 0,-1-1 0,1 0 0,-1 0 0,1 1 0,-1-1 0,1 0 0,-1 0 1,1 0-1,1-1 0,13 1-1317,-1-1 0,30-6 0,-14 3-504,-30 3 1905,-1 1 0,1 0-1,0 0 1,0 0 0,-1 0 0,1-1 0,0 1 0,0 0-1,-1 0 1,1 1 0,0-1 0,0 0 0,-1 0 0,1 0 0,0 0-1,0 1 1,-1-1 0,1 0 0,0 1 0,-1-1 0,1 0-1,0 1 1,-1-1 0,1 1 0,0-1 0,-1 1 0,1-1-1,-1 1 1,1 0 0,-1-1 0,0 1 0,1 1 0,-8 20 3756,-2 1-2519,49-83 446,-13-6-1637,-10 19-825,-16 46 487,-1 2 226,0 1 1,0-1 0,0 1 0,1 0-1,-1-1 1,1 1 0,0-1 0,-1 1-1,1-1 1,0 1 0,0-1-1,0 0 1,0 1 0,0-1 0,0 0-1,0 0 1,0 0 0,0 0 0,1 0-1,-1 0 1,0 0 0,1 0 0,-1 0-1,1-1 1,-1 1 0,1 0-1,-1-1 1,1 1 0,-1-1 0,1 0-1,0 1 1,-1-1 0,1 0 0,-1 0-1,1 0 1,0 0 0,-1-1-1,4 0 1,1 1 70,1-1-1,-1 0 0,0 0 1,0 0-1,0-1 0,0 0 1,0 0-1,9-5 0,-11 4-25,37-27 126,-39 28-146,0 1-1,0-1 1,0 0 0,-1 0-1,1 0 1,0 0 0,-1 0-1,1 0 1,-1-1 0,0 1-1,0 0 1,0-1 0,0 1-1,0-1 1,1-4 0,-2 6 10,-2 4-58,-6 8 157,1 0 0,1 0 0,0 1 0,0 0 0,1 0-1,1 0 1,0 1 0,1 0 0,0-1 0,1 1 0,0 0-1,0 17 1,3-29-117,-1 0-1,1 1 1,-1-1-1,0 0 1,1 0-1,0 0 1,-1 1-1,1-1 0,0 0 1,0 0-1,-1 0 1,1 0-1,0 0 1,0 0-1,0-1 1,0 1-1,0 0 1,0 0-1,1-1 1,-1 1-1,0-1 1,0 1-1,0-1 1,1 1-1,-1-1 0,0 0 1,0 0-1,1 1 1,-1-1-1,0 0 1,1 0-1,-1 0 1,0 0-1,1-1 1,-1 1-1,2-1 1,3 1 18,0-1 0,0 0 0,0 0 0,-1-1 0,1 0 1,-1 0-1,8-3 0,2-5-22,0-1 0,-1 0 1,-1-1-1,18-19 0,-23 24-51,-2-1-1,1 0 1,-1 0-1,0-1 1,-1 0-1,0 0 1,-1 0-1,1-1 1,2-10-1,-7 20 43,-1 0 0,1 0 0,0 1-1,0-1 1,0 0 0,-1 0 0,1 0-1,0 0 1,0 0 0,-1 0 0,1 1-1,0-1 1,0 0 0,-1 0 0,1 0 0,0 0-1,0 0 1,-1 0 0,1 0 0,0 0-1,-1 0 1,1 0 0,0 0 0,0 0-1,-1-1 1,1 1 0,0 0 0,0 0-1,-1 0 1,1 0 0,0 0 0,0 0 0,-1-1-1,1 1 1,0 0 0,0 0 0,0 0-1,-1 0 1,1-1 0,0 1 0,0 0-1,0 0 1,0-1 0,0 1 0,-1 0-1,1 0 1,0-1 0,0 1 0,0 0 0,0 0-1,0-1 1,0 1 0,0 0 0,0 0-1,0-1 1,0 1 0,0 0 0,0-1-1,0 1 1,0 0 0,0 0 0,0-1-1,1 1 1,-19 16-119,7 0 138,1 0 0,1 1 0,0 0-1,1 1 1,1-1 0,1 2 0,-5 21-1,5-5 67,1 0-1,2 0 0,1 37 0,3-27 27,1-21-11,-2-1 1,0 1 0,-2 0 0,-8 40 0,9-59-24,0 0 1,-1 0-1,0 1 0,0-1 1,0 0-1,-1-1 1,0 1-1,0 0 0,0-1 1,0 0-1,-1 0 0,0 0 1,1 0-1,-2 0 1,1-1-1,0 1 0,-1-1 1,1 0-1,-1-1 0,0 1 1,0-1-1,0 0 0,0 0 1,0-1-1,-11 3 1,13-4-44,0 1 0,1-1 0,-1 0 1,0 1-1,0-1 0,0-1 1,0 1-1,0 0 0,1-1 1,-1 1-1,0-1 0,0 0 1,1 0-1,-1 0 0,0 0 1,1-1-1,-1 1 0,1-1 0,-4-2 1,2 0-27,1 0 0,0 0 0,0 0-1,0 0 1,1 0 0,-1 0 0,1-1 0,0 1 0,0-1 0,-1-7 0,-2-11-535,2 1 1,0-1-1,1-44 1,2 64 442,0-16-770,0-1 0,2 1 0,0 0 0,10-38-1,-9 47 411,1 0-1,1 0 1,-1 0-1,2 1 1,-1 0-1,1 0 1,0 0-1,1 1 1,0 0-1,14-13 1,18-15-6523,-27 17 560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23.488"/>
    </inkml:context>
    <inkml:brush xml:id="br0">
      <inkml:brushProperty name="width" value="0.025" units="cm"/>
      <inkml:brushProperty name="height" value="0.025" units="cm"/>
    </inkml:brush>
  </inkml:definitions>
  <inkml:trace contextRef="#ctx0" brushRef="#br0">0 0 4965,'0'0'14638,"51"5"-13197,-8-3-224,6-2-352,8 1-577,5-1-256,-1 0-1345,-2-4-4933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47.542"/>
    </inkml:context>
    <inkml:brush xml:id="br0">
      <inkml:brushProperty name="width" value="0.025" units="cm"/>
      <inkml:brushProperty name="height" value="0.025" units="cm"/>
    </inkml:brush>
  </inkml:definitions>
  <inkml:trace contextRef="#ctx0" brushRef="#br0">45 1 12908,'0'0'8889,"-4"11"-8703,-8 35 75,2 1-1,2 0 1,2 0 0,1 92-1,5-139-253,0 1 1,0-1-1,0 0 0,0 1 1,1-1-1,-1 0 0,0 1 1,0-1-1,0 0 0,0 1 1,0-1-1,1 0 0,-1 0 1,0 1-1,0-1 0,0 0 1,1 0-1,-1 1 0,0-1 1,0 0-1,1 0 0,-1 0 1,0 1-1,1-1 0,-1 0 1,0 0-1,1 0 0,-1 0 1,0 0-1,0 0 0,1 0 1,-1 0-1,0 0 0,1 0 1,-1 0-1,0 0 0,1 0 1,-1 0-1,0 0 0,1 0 1,-1 0-1,0 0 0,1 0 1,-1 0-1,0-1 0,1 1 1,-1 0-1,0 0 0,0 0 1,1 0-1,-1-1 0,0 1 1,0 0-1,1 0 0,-1-1 1,0 1-1,0 0 0,0-1 1,1 1-1,17-16 450,-8 0-402,0-2 1,-1 1 0,-1-1-1,0-1 1,-1 1 0,-1-1-1,-1 0 1,-1-1-1,-1 1 1,0-1 0,-1-33-1,-2 67-101,0 0 1,1 1-1,1-1 0,0 0 0,1 0 0,1 0 0,7 20 1,-10-30 52,1-1 0,0 0 0,0 1 0,0-1 0,0 0 0,0 0 0,1 0 1,-1 0-1,1-1 0,0 1 0,0-1 0,0 0 0,0 0 0,0 0 0,1 0 1,-1 0-1,1 0 0,-1-1 0,1 0 0,-1 0 0,1 0 0,0 0 0,-1 0 0,1-1 1,0 0-1,0 1 0,0-2 0,-1 1 0,1 0 0,0-1 0,0 1 0,-1-1 1,1 0-1,4-2 0,1-1 39,1 0 0,0-1 0,-1 0 1,0 0-1,0-1 0,-1 0 0,0-1 0,0 0 1,0 0-1,-1-1 0,0 0 0,0 0 0,-1 0 1,0-1-1,-1 0 0,0 0 0,0-1 0,-1 1 0,0-1 1,0 0-1,-1 0 0,-1-1 0,0 1 0,0 0 1,0-13-1,-2 23-47,-1 0-1,1 0 1,0 0 0,0 0 0,0 1 0,0-1-1,0 0 1,-1 0 0,1 0 0,0 0-1,0 0 1,0 0 0,-1 1 0,1-1 0,0 0-1,0 0 1,0 0 0,-1 0 0,1 0-1,0 0 1,0 0 0,0 0 0,-1 0-1,1 0 1,0 0 0,0 0 0,0 0 0,-1 0-1,1 0 1,0 0 0,0 0 0,0 0-1,-1-1 1,1 1 0,0 0 0,0 0 0,0 0-1,-1 0 1,1 0 0,0 0 0,0-1-1,0 1 1,0 0 0,0 0 0,-1 0 0,1 0-1,0-1 1,0 1 0,0 0 0,0 0-1,0 0 1,0-1 0,0 1 0,0 0 0,0 0-1,0 0 1,0-1 0,0 1 0,0 0-1,0 0 1,0-1 0,-12 18-147,3 1 180,2 1 0,0-1 0,0 1 0,2 0 0,1 1 0,0 0 0,1-1 0,1 1 0,2 38 0,0-56-14,0-1-1,0 1 1,1 0-1,-1-1 1,1 1 0,-1 0-1,1-1 1,0 1-1,0-1 1,0 1 0,0-1-1,0 1 1,0-1 0,0 0-1,0 1 1,0-1-1,1 0 1,-1 0 0,0 0-1,1 0 1,-1 0-1,3 1 1,0-1 30,-1 0 0,1 0 1,0 0-1,0 0 0,-1-1 0,1 1 1,0-1-1,0 0 0,7-1 0,-2-1 26,1 1 0,-1-1 0,0-1 0,-1 0 0,1 0 0,0-1 0,15-9 0,-18 10-60,0-1 0,-1 1 0,0-1 0,1-1 0,-1 1 1,-1-1-1,1 0 0,-1 0 0,0 0 0,0-1 0,0 1 0,-1-1 1,0 0-1,0 0 0,0 0 0,-1 0 0,0-1 0,0 1 0,1-13 1,-3 19-18,0-1-1,0 1 1,-1 0 0,1-1 0,0 1 0,-1 0 0,1 0 0,0-1 0,-1 1 0,1 0 0,-1 0 0,1 0 0,0-1-1,-1 1 1,1 0 0,-1 0 0,1 0 0,-1 0 0,1 0 0,0 0 0,-1 0 0,1 0 0,-1 0 0,1 0 0,-1 0-1,1 0 1,0 0 0,-1 1 0,1-1 0,-1 0 0,1 0 0,0 0 0,-1 0 0,1 1 0,0-1 0,-1 0 0,1 1-1,0-1 1,-1 1 0,-17 9-82,11-3 73,1 1 0,0 0-1,0 0 1,1 1-1,-9 16 1,12-21 2,0 1 1,1-1-1,-1 1 1,1 0-1,-1 0 1,1 0-1,1-1 1,-1 1-1,1 0 0,0 0 1,0 0-1,0 0 1,3 10-1,-2-14-46,0 1 1,1-1-1,-1 1 0,1-1 0,-1 1 1,1-1-1,0 0 0,0 1 0,-1-1 1,1 0-1,0-1 0,0 1 0,0 0 0,0 0 1,0-1-1,0 1 0,1-1 0,-1 0 1,0 1-1,0-1 0,0 0 0,4-1 1,50-3-2549,-29-9-443,-16-3-2725,-11 4 423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48.864"/>
    </inkml:context>
    <inkml:brush xml:id="br0">
      <inkml:brushProperty name="width" value="0.025" units="cm"/>
      <inkml:brushProperty name="height" value="0.025" units="cm"/>
    </inkml:brush>
  </inkml:definitions>
  <inkml:trace contextRef="#ctx0" brushRef="#br0">4 6 12620,'0'1'7067,"0"7"-6265,-1 37 1065,-1-26-1616,2 0 0,0 0 0,1-1 0,0 1 0,9 33 1,-10-52-248,0 1 1,0-1 0,0 0 0,0 0 0,0 0 0,0 1 0,0-1 0,0 0-1,0 0 1,0 0 0,0 1 0,0-1 0,0 0 0,0 0 0,0 0-1,0 0 1,0 1 0,0-1 0,1 0 0,-1 0 0,0 0 0,0 0 0,0 0-1,0 1 1,0-1 0,0 0 0,1 0 0,-1 0 0,0 0 0,0 0-1,0 0 1,0 0 0,1 0 0,-1 1 0,0-1 0,0 0 0,0 0 0,1 0-1,-1 0 1,0 0 0,0 0 0,0 0 0,1 0 0,-1 0 0,0 0-1,0 0 1,0 0 0,0-1 0,1 1 0,5-11 191,1-18-11,-5-5-113,-3-58 0,-2 84-62,0 17 16,-1 18 50,4-24-52,1-1-1,-1 1 1,1 0-1,0-1 1,0 1-1,0 0 1,0-1-1,0 1 1,1-1-1,-1 0 1,1 1-1,-1-1 1,1 0-1,0 0 1,0 0-1,0 0 1,0 0-1,0-1 1,1 1-1,-1-1 1,1 1-1,-1-1 1,1 0-1,-1 0 1,1 0-1,-1 0 1,1 0-1,0-1 1,-1 1-1,1-1 1,0 0-1,3 1 1,0-1 110,-1 0 1,1 0-1,0 0 0,0-1 1,0 0-1,0 0 1,-1 0-1,1-1 1,0 0-1,-1 0 1,0 0-1,1-1 0,-1 1 1,9-7-1,-4-2-92,-1 1 0,0-1 0,-1-1 0,0 1 0,0-1 0,10-25 0,-26 57-52,0-1 0,1 2 0,1-1 0,1 1 0,0 0-1,2 0 1,1 0 0,0 25 0,2-44 12,0-1 1,0 0-1,0 0 0,0 1 0,1-1 0,-1 0 0,0 0 1,1 0-1,-1 1 0,1-1 0,-1 0 0,1 0 0,0 0 1,-1 0-1,1 0 0,0 0 0,0 0 0,0 0 0,0 0 1,0-1-1,0 1 0,0 0 0,0-1 0,0 1 0,0 0 1,0-1-1,0 1 0,1-1 0,-1 0 0,0 1 0,0-1 1,1 0-1,-1 0 0,0 0 0,0 0 0,1 0 0,-1 0 1,0 0-1,0 0 0,1 0 0,-1 0 0,0-1 0,0 1 1,0-1-1,1 1 0,0-2 0,3 1-48,0-1 0,0 0 0,0-1 0,0 1 0,-1-1 0,1 0 0,-1 0 0,0-1 1,7-6-1,-7 5-701,0 0 1,-1 0 0,0 0 0,1-1-1,-2 0 1,1 1 0,-1-1 0,0 0-1,0 0 1,-1 0 0,1 0 0,-1-1 0,0-10-1,0-25-7634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49.200"/>
    </inkml:context>
    <inkml:brush xml:id="br0">
      <inkml:brushProperty name="width" value="0.025" units="cm"/>
      <inkml:brushProperty name="height" value="0.025" units="cm"/>
    </inkml:brush>
  </inkml:definitions>
  <inkml:trace contextRef="#ctx0" brushRef="#br0">27 1 9385,'0'0'13292,"-27"47"-12235,41-38-576,6-3-193,11 1-192,0-5-384,-3 2-1890,-1-3-1377,-5 1-1282,-4-2 129,-11 0-1442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49.577"/>
    </inkml:context>
    <inkml:brush xml:id="br0">
      <inkml:brushProperty name="width" value="0.025" units="cm"/>
      <inkml:brushProperty name="height" value="0.025" units="cm"/>
    </inkml:brush>
  </inkml:definitions>
  <inkml:trace contextRef="#ctx0" brushRef="#br0">128 0 3043,'-5'26'10705,"-16"13"-5273,17-33-5012,0 1-1,0-1 1,1 1-1,0 0 1,0 0-1,-3 12 1,6-17-393,-1-1-1,1 1 1,0-1-1,0 1 1,0-1 0,0 0-1,0 1 1,0-1 0,1 1-1,-1-1 1,0 1 0,1-1-1,-1 0 1,1 1-1,-1-1 1,1 0 0,0 1-1,-1-1 1,1 0 0,0 0-1,0 0 1,0 0 0,0 0-1,0 0 1,0 0-1,0 0 1,1 0 0,-1 0-1,0 0 1,0-1 0,3 2-1,4 1-134,0-1-1,0-1 1,0 1-1,0-1 0,8 0 1,28 6-744,-5 14 418,-39-21 452,1 1 0,0-1 0,0 1 0,0-1 0,-1 1 0,1-1-1,0 1 1,-1 0 0,1-1 0,-1 1 0,1 0 0,-1 0 0,1-1 0,-1 1 0,1 0 0,-1 0 0,0 0 0,1-1 0,-1 1 0,0 0 0,0 0-1,1 0 1,-1 0 0,0 0 0,0 0 0,0-1 0,0 1 0,0 0 0,-1 0 0,1 0 0,0 0 0,0 0 0,-1 0 0,1-1 0,0 1 0,-1 0-1,1 0 1,0 0 0,-1-1 0,0 1 0,1 0 0,-1 0 0,1-1 0,-1 1 0,0-1 0,1 1 0,-2 0 0,-6 4 302,-1 0 0,1 0 1,-1-1-1,0-1 0,0 1 0,0-2 1,-1 1-1,1-1 0,-13 1 0,-10 0 129,-48-2 0,79 0-603,1-1-1,-1 0 1,0 0 0,0 0 0,1 0 0,-1 0 0,0 0 0,0 0 0,1 0 0,-1 0 0,0 0 0,0-1 0,1 1 0,-1 0 0,0 0 0,1-1 0,-1 1 0,0 0 0,1-1 0,-1 1 0,0-1-1,1 1 1,-1-1 0,1 1 0,-1-1 0,1 1 0,-1-1 0,1 1 0,-1-1 0,1 0 0,0 1 0,-1-1 0,1 0 0,-1-1 0,0-12-6962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6.285"/>
    </inkml:context>
    <inkml:brush xml:id="br0">
      <inkml:brushProperty name="width" value="0.025" units="cm"/>
      <inkml:brushProperty name="height" value="0.025" units="cm"/>
    </inkml:brush>
  </inkml:definitions>
  <inkml:trace contextRef="#ctx0" brushRef="#br0">2 0 7687,'0'0'15263,"-1"16"-15028,1 0-81,0 1 1,0-1 0,2 0 0,0 1 0,1-1-1,6 19 1,24 73 874,-4 1-1,15 127 1,-41-226-716,-2-31-51,-5-35 129,-3 32-287,-1 0 0,0 1 0,-2-1 1,-1 2-1,-13-22 0,-18-39-88,41 82-29,0 0 0,1 1 0,-1-1 0,1 0 0,0 0 1,-1 0-1,1 0 0,-1 0 0,1 1 0,0-1 0,0 0 0,0 0 0,0 0 1,-1 0-1,1 0 0,0 0 0,0 0 0,1 0 0,-1 0 0,0 0 0,0-1 1,17 6-918,10 4 424,-10-5-687,0-1 1,1 0-1,-1-2 1,26-1-1,-32 0-540,0-1 0,0-1 0,0 1 1,19-9-1,9-6-4380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49.939"/>
    </inkml:context>
    <inkml:brush xml:id="br0">
      <inkml:brushProperty name="width" value="0.025" units="cm"/>
      <inkml:brushProperty name="height" value="0.025" units="cm"/>
    </inkml:brush>
  </inkml:definitions>
  <inkml:trace contextRef="#ctx0" brushRef="#br0">24 1 13068,'0'0'2323,"0"9"218,-15 198 5594,13-196-7816,0-1-173,0 0 0,1 0 0,0 1 0,1-1 0,0 1 0,0-1 1,1 0-1,4 18 0,-4-27-125,1 1 0,-1-1 0,1 0 0,-1 0 1,1 1-1,0-1 0,-1 0 0,1 0 0,0-1 0,0 1 0,-1 0 0,1-1 1,0 1-1,0-1 0,0 1 0,0-1 0,0 0 0,0 0 0,0 0 0,0 0 1,0 0-1,0 0 0,0-1 0,1 0 0,4 0 92,0 0 0,0 0 0,0-1 0,0 0 0,11-6 0,-4 0-68,0-2-1,-1 0 1,1 0 0,-2-1-1,0-1 1,0 0-1,12-18 1,1-3 22,35-66 0,-51 80-993,-22 27-5936,-2 5-142</inkml:trace>
  <inkml:trace contextRef="#ctx0" brushRef="#br0" timeOffset="1">186 293 14638,'0'0'8648,"56"50"-7943,-32-43-609,-1 0-256,0-3-3075,3-3-7111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1.481"/>
    </inkml:context>
    <inkml:brush xml:id="br0">
      <inkml:brushProperty name="width" value="0.025" units="cm"/>
      <inkml:brushProperty name="height" value="0.025" units="cm"/>
    </inkml:brush>
  </inkml:definitions>
  <inkml:trace contextRef="#ctx0" brushRef="#br0">3 23 12300,'-1'10'7998,"0"17"-6519,0-25-1494,1 0 0,0-1 0,0 1 0,0 0 0,1-1 0,-1 1-1,0 0 1,1-1 0,-1 1 0,1 0 0,-1-1 0,1 1 0,0-1 0,-1 1 0,1-1 0,0 1-1,0-1 1,0 0 0,0 1 0,0-1 0,1 0 0,-1 0 0,0 0 0,1 0 0,-1 0 0,0 0-1,1 0 1,-1 0 0,1-1 0,0 1 0,-1 0 0,3 0 0,5-2 50,-1 1 1,0-2-1,0 1 1,0-1-1,0 0 1,0-1 0,0 0-1,0 0 1,-1-1-1,0 1 1,0-2-1,0 1 1,0-1-1,0 0 1,8-9-1,-4 5-17,1 0 0,0 1 0,21-11 0,-33 19 0,1 0-1,-1-1 1,1 1-1,-1 0 1,1 0-1,-1 0 0,1 0 1,-1 0-1,0 0 1,1-1-1,-1 1 1,1 0-1,-1 0 0,1 1 1,-1-1-1,1 0 1,-1 0-1,1 0 1,-1 0-1,1 0 0,-1 0 1,1 1-1,-1-1 1,1 0-1,-1 0 1,0 1-1,1-1 0,-1 0 1,0 1-1,1-1 1,-1 0-1,0 1 1,1-1-1,-1 0 0,0 1 1,1-1-1,-1 1 1,0-1-1,0 1 1,1 0-1,3 30 825,-11 34 500,0 3-493,7-67-841,0-1 1,0 0-1,0 1 1,0-1-1,0 1 1,0-1-1,0 0 1,0 1-1,0-1 1,0 0-1,1 1 1,-1-1-1,0 0 1,0 1 0,0-1-1,0 0 1,1 1-1,-1-1 1,0 0-1,0 0 1,1 1-1,-1-1 1,0 0-1,1 0 1,-1 1-1,0-1 1,1 0-1,-1 0 1,0 0-1,1 0 1,-1 0-1,0 1 1,1-1-1,-1 0 1,1 0-1,0 0 1,19-4 349,17-14 245,81-86-240,-118 103-430,1 1 0,0-1-1,0 0 1,0 0 0,0 1 0,0-1 0,1 1 0,-1-1-1,0 1 1,0-1 0,0 1 0,0 0 0,1-1 0,-1 1-1,0 0 1,2 0 0,-2 0 20,0 0 0,-1 0-1,1 1 1,-1-1 0,1 0 0,-1 1-1,1-1 1,-1 0 0,1 1-1,-1-1 1,1 1 0,-1-1 0,1 1-1,-1-1 1,0 1 0,1-1 0,-1 1-1,0-1 1,1 1 0,-1 0 0,0-1-1,1 2 1,2 41-8142,-3-34 3873,0-4-4028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1.826"/>
    </inkml:context>
    <inkml:brush xml:id="br0">
      <inkml:brushProperty name="width" value="0.025" units="cm"/>
      <inkml:brushProperty name="height" value="0.025" units="cm"/>
    </inkml:brush>
  </inkml:definitions>
  <inkml:trace contextRef="#ctx0" brushRef="#br0">0 0 13997,'0'0'7655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2.283"/>
    </inkml:context>
    <inkml:brush xml:id="br0">
      <inkml:brushProperty name="width" value="0.025" units="cm"/>
      <inkml:brushProperty name="height" value="0.025" units="cm"/>
    </inkml:brush>
  </inkml:definitions>
  <inkml:trace contextRef="#ctx0" brushRef="#br0">102 216 13100,'0'0'3492,"-3"-8"-359,-9-26-1093,12 33-1986,-1 1 0,1-1 0,-1 0 1,1 0-1,0 1 0,-1-1 0,0 0 1,1 1-1,-1-1 0,1 1 0,-1-1 1,0 0-1,1 1 0,-1 0 0,0-1 1,1 1-1,-1-1 0,0 1 0,0 0 1,0-1-1,1 1 0,-1 0 0,0 0 1,0 0-1,0 0 0,0 0 0,1 0 0,-1 0 1,0 0-1,0 0 0,0 0 0,0 0 1,0 0-1,1 0 0,-1 1 0,0-1 1,0 0-1,1 1 0,-1-1 0,0 1 1,0-1-1,1 1 0,-1-1 0,0 1 1,1-1-1,-1 2 0,-24 25 536,21-21-552,0 0 1,1 0-1,0 0 1,0 1 0,1 0-1,0-1 1,0 1-1,0 0 1,1 0 0,0 0-1,0 0 1,1 9-1,1-15-26,-1 1 0,1-1 0,0 0 0,0 0 0,0 1 0,0-1-1,1 0 1,-1 0 0,0 0 0,0 0 0,1 0 0,-1-1 0,0 1 0,1 0-1,-1-1 1,1 1 0,-1-1 0,1 1 0,-1-1 0,1 1 0,-1-1 0,1 0-1,0 0 1,-1 0 0,1 0 0,-1 0 0,1 0 0,-1-1 0,1 1-1,2-1 1,3 0 39,0-1 0,0 1 0,0-1-1,0 0 1,10-6 0,-2-1-30,-1-1 0,0-1 0,0 0-1,-1-1 1,-1 0 0,0-1 0,-1 0 0,13-21 0,-10 14 39,-2-1 0,0 0 1,-1-1-1,-1-1 1,9-32-1,-19 51 69,-3 7-38,-12 20 5,-14 34-17,21-39-38,1-1 0,1 1 0,1 0 0,0 1 0,2-1-1,0 1 1,1 0 0,0 26 0,2-43-35,0-1-1,0 0 0,1 1 1,-1-1-1,0 0 1,1 0-1,-1 1 1,1-1-1,-1 0 0,1 0 1,0 0-1,-1 0 1,1 0-1,0 0 0,0 0 1,0 0-1,0 0 1,0 0-1,0 0 0,0 0 1,0-1-1,0 1 1,0 0-1,0-1 1,0 1-1,1-1 0,-1 1 1,0-1-1,0 1 1,1-1-1,-1 0 0,0 0 1,1 0-1,-1 0 1,0 0-1,0 0 0,1 0 1,-1 0-1,0 0 1,1-1-1,-1 1 1,2-1-1,3 0 13,-1-1 0,1 0 0,0 0 0,-1 0 0,0-1 0,1 0 0,-1 0 0,5-4 0,4-5-9,-2-1-1,0 0 0,0 0 1,-1-2-1,-1 1 0,-1-1 0,0-1 1,13-29-1,-35 72-48,7-16 54,1 0-1,-1 1 1,2 0 0,0 0-1,0 0 1,1 0-1,0 0 1,1 1 0,0 15-1,2-26-12,0-1-1,1 1 1,-1-1 0,0 0-1,1 1 1,-1-1 0,1 1-1,0-1 1,0 0 0,-1 1-1,1-1 1,0 0-1,0 0 1,0 0 0,0 0-1,0 0 1,0 0 0,1 0-1,-1 0 1,0 0 0,0 0-1,1-1 1,1 2 0,1-1-108,1 1 0,-1-1 1,1 0-1,-1 0 1,1 0-1,0-1 1,8 0-1,37-6-3687,-14-8-5017,-8-5-2661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3.751"/>
    </inkml:context>
    <inkml:brush xml:id="br0">
      <inkml:brushProperty name="width" value="0.025" units="cm"/>
      <inkml:brushProperty name="height" value="0.025" units="cm"/>
    </inkml:brush>
  </inkml:definitions>
  <inkml:trace contextRef="#ctx0" brushRef="#br0">127 11 16432,'0'0'5188,"-7"8"-4536,-1 5-376,0 0 0,1 0 0,1 1 0,0 0 0,1 0 0,1 0 0,0 1 0,0-1 0,0 17 0,-20 100 230,10-62-157,3 0 0,-3 103 0,17-161-608,3-21-321,5-22-348,-3-9 1036,0-16-550,4 1 0,1 0-1,4 1 1,43-100 0,-25 99 376,-26 44 9,-1 0-1,-1-1 0,0 0 0,0 0 1,-1 0-1,5-19 0,-40 66 816,11 1-262,2 0 0,1 0 0,2 2 0,1 0 0,2 0 0,2 1 0,1 0 0,2 1 0,0 41-1,4-79-485,1 0 1,0 0-1,0 0 0,0 0 0,0 0 0,-1 0 0,1 0 0,1 0 0,-1-1 0,0 1 0,0 0 0,0 0 0,0 0 0,1 0 0,-1 0 0,0 0 0,1 0 0,-1 0 0,1 0 0,-1-1 0,1 1 0,-1 0 0,1 0 0,0-1 0,-1 1 0,1 0 0,0-1 0,-1 1 0,1-1 0,0 1 0,0-1 0,0 1 0,0-1 0,-1 1 0,1-1 0,0 0 0,0 1 0,0-1 0,0 0 0,0 0 0,0 0 1,1 0-1,0 0 11,0-1 1,0 0 0,0 0-1,-1 0 1,1 0 0,0 0-1,0 0 1,-1 0 0,1 0-1,-1-1 1,1 1 0,-1-1-1,1 1 1,-1-1 0,0 1-1,0-1 1,0 0 0,0 0-1,0 1 1,1-3 0,2-12-254,1 0 0,-2 0 1,0-1-1,-1 1 0,-1 0 0,0-1 1,-3-21-1,2 5-210,0 33 439,1 0 0,-1-1 0,0 1 0,1 0-1,-1 0 1,0-1 0,1 1 0,-1 0 0,0 0 0,1 0-1,-1 0 1,1-1 0,-1 1 0,0 0 0,1 0 0,-1 0 0,1 0-1,-1 0 1,1 0 0,-1 0 0,0 0 0,1 0 0,-1 0-1,1 0 1,-1 0 0,1 1 0,-1-1 0,0 0 0,1 0 0,-1 0-1,1 0 1,-1 1 0,0-1 0,1 0 0,-1 0 0,0 1-1,1-1 1,-1 1 0,23 12 4,-19-11 4,2 1 17,0-1 0,0 1 0,0-1 1,0-1-1,0 1 0,1-1 0,-1 0 0,1 0 1,-1-1-1,1 1 0,0-2 0,-1 1 1,1-1-1,-1 0 0,8-2 0,-10 2 6,0 0 0,0-1 1,0 0-1,0 0 0,-1 0 0,1 0 0,0 0 0,-1-1 0,1 1 0,-1-1 0,0 0 1,0 0-1,0 0 0,-1-1 0,1 1 0,-1-1 0,1 1 0,-1-1 0,0 0 1,-1 0-1,1 0 0,-1 0 0,2-7 0,-3 11-29,0 0 1,0 1-1,-1-1 0,1 0 1,0 1-1,-1-1 1,1 0-1,-1 0 0,1 0 1,0 1-1,-1-1 0,1 0 1,0 0-1,-1 0 1,1 0-1,-1 0 0,1 0 1,0 0-1,-1 0 0,1 0 1,-1 0-1,1 0 1,-1 0-1,1 0 0,0 0 1,-1 0-1,1 0 0,-1 0 1,1-1-1,0 1 0,-1 0 1,1 0-1,0 0 1,-1-1-1,1 1 0,0 0 1,-1 0-1,1-1 0,0 1 1,0 0-1,-1-1 1,1 1-1,0 0 0,0-1 1,-1 1-1,1-1 0,0 1 1,0 0-1,0-1 1,0 1-1,0-1 0,0 1 1,0 0-1,0-1 0,0 1 1,0-1-1,0 1 1,0 0-1,0-1 0,0 1 1,0-1-1,0 1 0,0 0 1,0-1-1,0 1 0,1-1 1,-1 1-1,0 0 1,1-1-1,-27 21-67,21-14 111,0 0 0,1 0 0,0 1 0,0-1 0,1 1 0,0 0 0,0 0 0,0 0 0,1 1 0,0-1 0,1 1 0,-1-1 0,2 1 0,-1 0 0,1-1 0,0 1 0,1 7 0,-1-14-40,0 0 0,1-1 0,-1 1 0,0 0 0,1 0 0,-1-1 0,0 1 0,1 0 0,-1-1 0,1 1 0,-1 0 0,1-1 0,-1 1 0,1-1 0,-1 1 0,1-1 0,0 1 0,-1-1 0,1 1 0,0-1 0,0 0 0,-1 1 0,1-1 0,0 0 0,0 0 0,-1 1 0,1-1 0,0 0 0,0 0 0,0 0 0,-1 0 1,1 0-1,0 0 0,0 0 0,0 0 0,-1 0 0,1-1 0,0 1 0,0 0 0,-1 0 0,1-1 0,1 0 0,1 0 4,-1 0 1,1 0-1,0 0 0,-1-1 1,1 1-1,-1-1 1,0 0-1,1 1 1,-1-1-1,0 0 0,2-3 1,0-3 3,0-1-1,-1 1 1,0-1 0,0 0-1,-1 0 1,0 0 0,-1 0 0,0 0-1,0-1 1,-1 1 0,-1-14-1,1 21-15,3 5-6,0 0 0,-1 0 1,1-1-1,0 1 0,0-1 1,1 1-1,-1-1 0,1 0 1,-1 0-1,1-1 0,-1 1 0,1-1 1,4 2-1,3 0 18,1 0-1,-1 0 1,1-1-1,0 0 1,0-1-1,-1-1 1,25-1-1,-31 0-2,1 0-1,0 0 0,0 0 1,-1-1-1,1 1 0,-1-1 1,0-1-1,1 1 0,-1-1 1,0 0-1,0 0 0,-1 0 1,1-1-1,-1 0 0,1 0 1,-1 0-1,6-9 0,-29 26-115,15-6 115,-1 1 0,1-1-1,1 1 1,0-1 0,0 1-1,0 0 1,1 0 0,-2 11-1,4-17 4,-1-1-1,1 1 0,0 0 1,0 0-1,0-1 0,0 1 0,0 0 1,0 0-1,1-1 0,-1 1 0,0 0 1,1 0-1,0-1 0,-1 1 0,1-1 1,0 1-1,0 0 0,0-1 1,0 1-1,0-1 0,0 0 0,0 1 1,0-1-1,1 0 0,-1 0 0,0 0 1,1 0-1,-1 0 0,1 0 1,-1 0-1,1 0 0,0-1 0,-1 1 1,1 0-1,0-1 0,-1 1 0,1-1 1,0 0-1,0 0 0,0 0 1,-1 0-1,1 0 0,2 0 0,5 0-26,0-1 0,-1 0 0,1 0 0,-1 0 0,1-1 0,-1-1 0,1 1-1,-1-1 1,0-1 0,0 0 0,-1 0 0,1 0 0,-1-1 0,0 0 0,0 0 0,0-1-1,-1 0 1,0 0 0,7-9 0,-1-2-343,-1 0 1,0-1-1,-2 0 0,0-1 1,-1 0-1,12-39 0,-9 30 307,-11 27 57,0 1 0,0 0 1,0 0-1,0 0 0,0 0 0,0 0 0,0 0 0,0 0 0,0-1 0,0 1 0,0 0 0,0 0 0,1 0 0,-1 0 1,0 0-1,0 0 0,0 0 0,0 0 0,0 0 0,0 0 0,1 0 0,-1-1 0,0 1 0,0 0 0,0 0 0,0 0 1,0 0-1,0 0 0,1 0 0,-1 0 0,0 0 0,0 0 0,0 0 0,0 0 0,0 1 0,1-1 0,-1 0 0,0 0 1,0 0-1,0 0 0,0 0 0,0 0 0,0 0 0,0 0 0,1 0 0,-1 0 0,0 0 0,0 0 0,0 1 0,0-1 0,0 0 1,0 0-1,0 0 0,0 0 0,0 0 0,0 0 0,0 1 0,0-1 0,1 0 0,-1 0 0,0 0 0,0 0 0,0 0 1,0 0-1,0 1 0,0-1 0,0 0 0,0 0 0,-1 0 0,5 50 82,-3-27-65,1 25-7,-1-13 21,8 47 1,-8-72-27,1 0 0,1 0 0,0-1 0,0 1 0,1-1 0,0 0 0,1 0 0,0 0 0,9 11 0,-192-247 48,177 226-1,0 0 0,0 0 0,0 0 0,0 1 0,0-1 0,1 0 0,-1-1 0,0 1 0,1 0 0,-1 0 0,1 0 0,-1 0 0,1 0 0,-1 0 0,1-1-1,0 1 1,0 0 0,0 0 0,-1-1 0,1-1 0,1 3-32,0-1 1,-1 1-1,1-1 0,0 1 1,-1 0-1,1-1 0,0 1 1,-1 0-1,1-1 0,0 1 1,0 0-1,-1 0 0,1 0 1,0-1-1,0 1 0,-1 0 1,1 0-1,0 0 0,0 0 1,0 0-1,-1 1 0,1-1 1,1 0-1,66 19 103,-49-13-52,-2-1-367,45 10 424,-22-13-5533,-39-6 824,-6-9-3037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4.081"/>
    </inkml:context>
    <inkml:brush xml:id="br0">
      <inkml:brushProperty name="width" value="0.025" units="cm"/>
      <inkml:brushProperty name="height" value="0.025" units="cm"/>
    </inkml:brush>
  </inkml:definitions>
  <inkml:trace contextRef="#ctx0" brushRef="#br0">13 6 13357,'-9'-3'3811,"5"1"1634,8 2-5413,7 0-96,-1 0-2530,3 0-6471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5.974"/>
    </inkml:context>
    <inkml:brush xml:id="br0">
      <inkml:brushProperty name="width" value="0.025" units="cm"/>
      <inkml:brushProperty name="height" value="0.025" units="cm"/>
    </inkml:brush>
  </inkml:definitions>
  <inkml:trace contextRef="#ctx0" brushRef="#br0">7 173 10602,'0'0'7127,"13"6"-5846,-4-2-1002,-3-1-141,-1 0 0,1-1 0,0 1 0,0-1 0,-1 0 0,2-1 0,-1 0 0,0 1-1,0-2 1,0 1 0,0-1 0,1 0 0,9-2 0,-2-1 8,-1-1 0,0-1 0,0 0 0,0-1 0,-1-1 0,0 0-1,14-10 1,-22 15-95,1-1-1,-1 0 1,0-1-1,0 1 1,0-1-1,-1 0 0,1 0 1,-1 0-1,0 0 1,0 0-1,-1-1 1,1 1-1,-1-1 1,0 0-1,0 0 0,0 0 1,-1 0-1,0 0 1,0 0-1,0 0 1,0-1-1,-1-5 1,0 9-3,0 0 1,-1 0 0,1 1 0,-1-1 0,1 0-1,-1 0 1,0 1 0,0-1 0,1 1 0,-1-1-1,0 1 1,-1-1 0,1 1 0,0-1 0,0 1-1,-1 0 1,1 0 0,0-1 0,-1 1-1,1 0 1,-3-1 0,0 1-16,0-1 0,0 1-1,0 0 1,0 0 0,0 0-1,0 1 1,0-1 0,0 1 0,-6 1-1,0-1-29,1 1 0,0 1 0,0 0-1,0 0 1,0 1 0,1 0-1,-1 0 1,-10 6 0,7-1-11,0 1 0,1 0 0,0 1 0,0 0 0,1 1 0,-15 20 0,19-24 7,1 2 0,0-1 0,0 0 0,1 1 0,0 0 0,0 0-1,1 0 1,0 0 0,1 1 0,0-1 0,-1 13 0,3-21-10,0 1 1,0-1-1,0 1 1,1-1 0,-1 1-1,0-1 1,1 1-1,-1-1 1,1 0 0,-1 1-1,1-1 1,0 0 0,-1 1-1,1-1 1,0 0-1,0 0 1,0 1 0,0-1-1,0 0 1,0 0-1,0 0 1,1 0 0,1 1-1,1 0-77,0 0 0,0 0 0,1-1 0,-1 0 0,1 1 0,-1-1-1,1-1 1,4 1 0,9 0-1401,1-1 0,35-4 0,-5-8-4452,1-6-3188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7.069"/>
    </inkml:context>
    <inkml:brush xml:id="br0">
      <inkml:brushProperty name="width" value="0.025" units="cm"/>
      <inkml:brushProperty name="height" value="0.025" units="cm"/>
    </inkml:brush>
  </inkml:definitions>
  <inkml:trace contextRef="#ctx0" brushRef="#br0">166 14 13164,'0'0'6385,"-11"-2"-4527,-34-8-1004,42 9-820,-1 1 0,1 0 0,0 0 0,-1 0-1,1 0 1,-1 1 0,1 0 0,0-1 0,0 1 0,-1 0 0,1 1-1,0-1 1,0 0 0,0 1 0,0 0 0,0 0 0,0 0 0,1 0 0,-1 0-1,1 0 1,-1 1 0,1-1 0,0 1 0,0 0 0,0 0 0,0-1 0,-2 6-1,0 1-40,0 0 0,0 0 0,0 1 0,1-1 0,1 1 0,-1-1 0,0 17 0,3-24 2,0 0-1,0 0 1,0 0 0,0 0 0,0-1 0,0 1 0,1 0 0,-1 0 0,1 0 0,-1 0 0,1-1 0,0 1 0,0 0 0,0 0 0,0-1 0,0 1 0,0-1 0,0 1 0,0-1 0,1 1 0,-1-1 0,1 0 0,2 2 0,0 0 15,0-1 0,1 0 0,-1 0 1,1-1-1,0 1 0,0-1 0,-1 0 1,1 0-1,6 0 0,5 0-214,0-1 0,-1-1-1,1 0 1,0-1 0,17-5 0,-20 3-501,-1 0 0,1-1 0,-1-1 0,0 0 0,13-9 0,-22 14 523,0 0 0,-1-1 0,1 0 1,-1 1-1,1-1 0,-1 0 0,0-1 0,1 1 0,-1 0 1,0 0-1,-1-1 0,1 0 0,0 1 0,-1-1 1,1 0-1,-1 0 0,0 1 0,0-1 0,0 0 0,0 0 1,-1 0-1,1 0 0,-1-1 0,1 1 0,-1 0 1,0 0-1,-1-6 0,1 9 201,-1-1 1,1 0-1,0 1 1,0-1-1,-1 0 1,1 1-1,0-1 1,-1 1-1,1-1 1,-1 0-1,1 1 1,-1-1-1,1 1 1,-1-1-1,1 1 0,-1 0 1,1-1-1,-1 1 1,0-1-1,1 1 1,-1 0-1,1 0 1,-1-1-1,0 1 1,1 0-1,-1 0 1,0 0-1,0 0 1,1 0-1,-1 0 1,0 0-1,0 0 0,-15-6 4693,12 0-1668,3 6-3003,1-1 0,0 1-1,-1-1 1,1 1 0,-1-1 0,1 1 0,0-1-1,-1 1 1,1-1 0,-1 1 0,1 0 0,-1-1-1,0 1 1,1 0 0,-1-1 0,1 1-1,-1 0 1,1 0 0,-1-1 0,0 1 0,1 0-1,-1 0 1,0 0 0,1 0 0,-1 0 0,0 0-1,1 0 1,-1 0 0,0 0 0,1 0 0,-1 1-1,1-1 1,-1 0 0,0 0 0,1 0-1,-1 1 1,1-1 0,-1 0 0,1 1 0,-1-1-1,1 1 1,-1-1 0,1 0 0,-1 1 0,-6 4 52,1-1 0,0 1 1,1 0-1,-1 0 1,1 1-1,0-1 1,0 1-1,1 0 0,0 1 1,0-1-1,0 1 1,1 0-1,0 0 1,0 0-1,1 0 0,-1 0 1,2 1-1,-1-1 1,0 15-1,2-21-72,1 0 0,0 0 0,-1 0 1,1 0-1,0 0 0,0 0 0,0 0 0,-1 0 0,1 0 0,0 0 0,0 0 1,1-1-1,-1 1 0,0 0 0,0-1 0,0 1 0,0-1 0,0 1 0,1-1 1,-1 0-1,0 1 0,0-1 0,1 0 0,-1 0 0,0 0 0,1 0 0,-1 0 1,0 0-1,0 0 0,1 0 0,-1-1 0,2 0 0,46-7 323,-31 0-310,-1 0-1,0-1 1,0-1-1,-1 0 1,-1-1-1,0-1 1,22-22-1,-25 24-7,-11 38-42,-11 47 48,10-74-30,0 0 1,0-1-1,0 1 1,0-1-1,0 1 1,0-1 0,0 1-1,1 0 1,-1-1-1,0 1 1,0-1-1,0 1 1,1-1-1,-1 1 1,0-1 0,1 1-1,-1-1 1,1 1-1,-1-1 1,0 1-1,1-1 1,-1 0 0,1 1-1,-1-1 1,1 0-1,-1 1 1,1-1-1,-1 0 1,1 0-1,0 0 1,-1 1 0,1-1-1,0 0 1,27-2 190,22-17 103,-35 11-283,-10 4-19,0 1-1,1 0 0,0 1 1,0-1-1,0 1 0,0 0 1,0 0-1,0 1 0,7-1 1,-11 6 5,-1 0-1,0-1 1,0 1 0,0 0 0,-1 0-1,1 0 1,-1 0 0,0 0 0,-1 4-1,2 8 4,0-14 8,0 0-1,-1-1 1,1 1-1,0-1 1,0 1-1,0-1 1,0 1-1,0-1 1,1 0-1,-1 0 1,0 1 0,1-1-1,-1 0 1,1 0-1,-1 0 1,1-1-1,-1 1 1,1 0-1,0 0 1,-1-1-1,1 1 1,0-1 0,-1 0-1,1 1 1,0-1-1,0 0 1,-1 0-1,1 0 1,0 0-1,0 0 1,-1-1-1,1 1 1,2-1-1,5 0 52,0 0 0,0-1 0,-1-1-1,1 1 1,9-5 0,35-20-13,-36 17-217,0 1 0,1 0 1,1 1-1,37-10 0,-56 18 158,1 0 1,-1 0-1,0 0 0,0 0 0,1 0 0,-1 0 0,0 0 0,1 0 0,-1 0 0,0 0 0,1 0 0,-1 0 0,0 0 0,0 0 0,1 0 0,-1 1 1,0-1-1,1 0 0,-1 0 0,0 0 0,0 0 0,1 1 0,-1-1 0,0 0 0,0 0 0,0 0 0,1 1 0,-1-1 0,0 0 0,0 0 1,0 1-1,0-1 0,1 0 0,-1 0 0,0 1 0,0-1 0,0 0 0,0 1 0,0-1 0,-2 18-63,-10 15 148,10-30-61,-1 3 46,1-1 1,-1 0 0,1 0-1,0 1 1,0 0 0,0-1-1,1 1 1,-2 10-1,4-15-36,0-1 0,-1 1 0,1-1 0,0 1 0,0-1 0,-1 1 0,1-1 0,0 0 0,0 1 0,0-1 0,0 0 0,0 0 0,-1 0 0,1 0 0,0 0 0,0 0 0,0 0 0,0 0 0,0 0 0,0 0 0,-1 0 0,1 0 0,1-1-1,23-4 202,-10-1-204,0-1 0,0-1 1,-1 0-1,0-1 0,17-14 1,-15 11-251,0 0 1,33-16 0,-49 28 227,0 0 1,0 0-1,0 0 0,0 0 1,0 0-1,1 0 1,-1 0-1,0 0 0,0 0 1,0 0-1,0 0 1,0 0-1,0 0 0,0 0 1,0 0-1,1 0 1,-1 0-1,0 0 0,0 0 1,0 0-1,0 0 1,0 0-1,0 0 1,0 0-1,1 0 0,-1 0 1,0 0-1,0 0 1,0 0-1,0 0 0,0 0 1,0 0-1,0 0 1,0 0-1,0 1 0,0-1 1,1 0-1,-1 0 1,0 0-1,0 0 0,0 0 1,0 0-1,0 0 1,0 0-1,0 1 1,0-1-1,0 0 0,0 0 1,0 0-1,0 0 1,0 0-1,0 0 0,0 0 1,0 1-1,0-1 1,0 0-1,0 0 0,0 0 1,0 0-1,0 0 1,0 0-1,-4 14-4,-8 13 63,11-27-57,-2 6 65,1-1 0,-1 1 0,1-1 0,0 1 0,1 0 0,-1 0 1,1 0-1,0 0 0,0 9 0,2-14-49,0 0 0,0 0 0,0 0 0,0 0 0,0 0 0,0 0 0,0 0 1,0 0-1,0-1 0,0 1 0,1-1 0,-1 1 0,0-1 0,0 1 0,1-1 0,-1 1 0,0-1 0,1 0 0,-1 0 1,0 0-1,1 0 0,-1 0 0,1 0 0,-1 0 0,0 0 0,3-1 0,42-4-552,-39 3 77,28-10-4479,-33 12 4358,-1-1 1,0 0 0,1 0 0,-1 0 0,0 0 0,0 0 0,0-1-1,0 1 1,0 0 0,0 0 0,0-1 0,0 1 0,0-3-1,2-11-6328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7.405"/>
    </inkml:context>
    <inkml:brush xml:id="br0">
      <inkml:brushProperty name="width" value="0.025" units="cm"/>
      <inkml:brushProperty name="height" value="0.025" units="cm"/>
    </inkml:brush>
  </inkml:definitions>
  <inkml:trace contextRef="#ctx0" brushRef="#br0">27 12 11371,'-11'-3'6534,"2"-2"-3267,4 2-640,3 3-834,7 8-1921,3 0-1794,1 2-1345,-4-2-2722,2 1-6471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1:57.734"/>
    </inkml:context>
    <inkml:brush xml:id="br0">
      <inkml:brushProperty name="width" value="0.025" units="cm"/>
      <inkml:brushProperty name="height" value="0.025" units="cm"/>
    </inkml:brush>
  </inkml:definitions>
  <inkml:trace contextRef="#ctx0" brushRef="#br0">201 0 7911,'0'0'11473,"-7"0"-11041,-2 1 63,-1 1 0,1 0 0,0 0-1,0 1 1,0 0 0,0 1 0,0 0 0,1 0 0,-1 1-1,1 0 1,0 0 0,-9 9 0,6-6-126,6-4-177,0-1 0,0 1 0,0 0 0,0 0 1,1 1-1,0-1 0,0 1 0,0 0 0,0 0 0,1 1 0,0-1 0,0 1 1,-3 6-1,6-11-182,0 0 1,1 0-1,-1 0 1,0 0 0,0 0-1,0 0 1,1 0-1,-1 0 1,0 0 0,1 0-1,-1-1 1,1 1-1,0 0 1,-1 0-1,1 0 1,-1 0 0,1-1-1,0 1 1,0 0-1,-1-1 1,1 1-1,0 0 1,0-1 0,0 1-1,0-1 1,0 1-1,0-1 1,0 0-1,0 1 1,0-1 0,0 0-1,0 0 1,0 0-1,0 0 1,0 0 0,0 0-1,0 0 1,1 0-1,52 1 222,-43-1-209,74 0-539,-30 0-7194,-45 0 791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8.914"/>
    </inkml:context>
    <inkml:brush xml:id="br0">
      <inkml:brushProperty name="width" value="0.05" units="cm"/>
      <inkml:brushProperty name="height" value="0.05" units="cm"/>
    </inkml:brush>
  </inkml:definitions>
  <inkml:trace contextRef="#ctx0" brushRef="#br0">61 1 17180,'-2'7'2421,"-23"56"-645,16-31-1628,1 0 0,-4 34 0,10-54-138,1 0 0,0-1 0,1 1 0,0 0 0,1 0 0,1 0 0,-1-1 0,2 1 0,4 13 0,-6-22-8,0-1 0,0 1 0,0-1 0,1 1 1,-1-1-1,1 1 0,0-1 0,-1 0 0,1 1 0,0-1 1,0 0-1,1 0 0,-1-1 0,0 1 0,0 0 1,1-1-1,-1 1 0,1-1 0,5 2 0,-4-2 3,0-1-1,0 1 1,0-1-1,1 0 0,-1 0 1,0 0-1,0-1 1,0 1-1,1-1 1,-1 0-1,0 0 0,4-3 1,6-2 17,-1 0 1,0-1-1,0-1 0,0-1 0,-2 1 1,19-18-1,-15 11 37,0 1-1,-2-2 1,0 0 0,0 0-1,-2-1 1,0-1 0,-1 0 0,-1-1-1,12-31 1,-18 32 53,-6 13 39,2 5-139,0 1 0,-1 0 0,1 0 0,0 0 0,0 0 0,0 0 0,0 0 0,1 0 0,-1 0 0,0 0 0,0 0 0,1 0 0,-1 1 0,0-1 0,1 0 0,-1 3 0,-4 6-10,1 1-1,1 0 1,0 0 0,1 0 0,0 1 0,0-1 0,1 0 0,1 1 0,0-1 0,0 1-1,3 15 1,-2-22-64,0 0 0,0-1-1,0 1 1,1-1-1,0 1 1,-1-1 0,1 1-1,1-1 1,-1 0 0,1 0-1,0 0 1,-1 0-1,2-1 1,-1 1 0,0-1-1,1 0 1,-1 0 0,1 0-1,0 0 1,0-1 0,0 1-1,1-1 1,-1 0-1,0-1 1,1 1 0,0-1-1,-1 1 1,1-1 0,8 0-1,21-1-242,-2-8-113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6.646"/>
    </inkml:context>
    <inkml:brush xml:id="br0">
      <inkml:brushProperty name="width" value="0.025" units="cm"/>
      <inkml:brushProperty name="height" value="0.025" units="cm"/>
    </inkml:brush>
  </inkml:definitions>
  <inkml:trace contextRef="#ctx0" brushRef="#br0">97 145 5221,'0'0'16976,"-8"3"-15529,4-1-1302,-1 0 0,1 0 0,0 1 0,0-1 1,0 1-1,0 0 0,1 0 0,-1 1 0,1-1 1,0 1-1,0 0 0,-4 6 0,1-1 124,1 1 0,0 0 0,0 1 0,1-1 1,-4 16-1,7-26-258,1 1 1,-1 0-1,1 0 1,0 0 0,-1 0-1,1 0 1,0 0-1,0 0 1,0 0 0,0 0-1,0 0 1,0 0-1,0 0 1,0 0 0,0 0-1,0 0 1,1 0-1,-1 0 1,0 0 0,1 0-1,-1 0 1,0 0-1,1 0 1,-1 0 0,1-1-1,0 1 1,-1 0-1,1 0 1,0 0 0,1 0-1,0 0 10,0 0-1,1-1 1,-1 0-1,0 1 0,1-1 1,-1 0-1,0 0 1,1 0-1,-1 0 1,1-1-1,-1 1 1,0-1-1,3 0 1,24-8 202,50-22 1,-52 19-222,0 1 0,35-8 0,-61 18 52,-1 1-1,1 0 0,-1-1 0,1 1 0,0-1 1,-1 1-1,1-1 0,-1 1 0,1-1 0,-1 1 0,1-1 1,-1 1-1,1-1 0,-1 1 0,0-1 0,1 0 1,-1 1-1,0-1 0,1 0 0,-1 0 0,0 1 1,0-1-1,0 0 0,0 1 0,0-1 0,0 0 1,0 0-1,0 1 0,0-1 0,0 0 0,0 1 1,0-1-1,0 0 0,-1 0 0,1 1 0,0-1 0,-1 0 1,1 1-1,0-1 0,-1 1 0,1-1 0,-1 0 1,1 1-1,0-1 0,-2 0 0,-23-36 817,21 32-813,-8-11 1,1-1 0,1 0-1,1 0 1,-10-25 0,19 42-84,0-1 0,0 0 1,0 0-1,0 1 0,0-1 0,0 0 1,0 0-1,0 1 0,1-1 1,-1 0-1,0 1 0,0-1 1,1 0-1,-1 1 0,1-1 1,-1 0-1,0 1 0,1-1 1,-1 1-1,1-1 0,-1 1 1,1-1-1,0 1 0,-1-1 1,1 1-1,0-1 0,-1 1 1,1 0-1,0-1 0,-1 1 1,1 0-1,0 0 0,-1-1 1,1 1-1,0 0 0,0 0 1,-1 0-1,1 0 0,0 0 1,0 0-1,-1 0 0,1 0 1,1 1-1,48-1-1722,-35 1 862,7-1-2223,1-1 1,24-4-1,1-7-8502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0.020"/>
    </inkml:context>
    <inkml:brush xml:id="br0">
      <inkml:brushProperty name="width" value="0.025" units="cm"/>
      <inkml:brushProperty name="height" value="0.025" units="cm"/>
    </inkml:brush>
  </inkml:definitions>
  <inkml:trace contextRef="#ctx0" brushRef="#br0">123 58 3716,'0'0'15027,"-8"-4"-13836,6 3-1145,0 0 0,0 0 0,-1 0 0,1 0 1,0 0-1,0 0 0,0 0 0,-1 1 1,1-1-1,0 1 0,-1 0 0,1-1 0,0 1 1,-1 0-1,1 1 0,0-1 0,-1 0 1,1 1-1,0-1 0,-1 1 0,1 0 0,0-1 1,0 1-1,0 0 0,-1 0 0,1 1 1,0-1-1,1 0 0,-1 1 0,0-1 0,0 1 1,1 0-1,-1-1 0,1 1 0,-1 0 1,1 0-1,0 0 0,-1 0 0,1 0 0,-1 5 1,-3 1 29,1 0 1,0 0-1,0 0 1,1 1-1,0-1 1,1 1-1,0 0 1,0 0-1,1 0 1,0 0-1,0 0 1,1 0-1,0 0 1,2 10-1,-1-18-58,-1 1 1,1-1-1,0 0 0,0 0 0,-1 0 0,1 0 0,0 0 0,0 0 0,0 0 0,0 0 0,0 0 1,0 0-1,1-1 0,-1 1 0,0 0 0,0-1 0,0 1 0,1-1 0,-1 1 0,0-1 0,1 0 0,-1 1 1,0-1-1,1 0 0,-1 0 0,0 0 0,1 0 0,-1 0 0,1 0 0,-1 0 0,0-1 0,1 1 0,0-1 1,4 0 93,-1 0 1,0-1 0,1 1-1,-1-1 1,0 0 0,10-6-1,-5 0 111,0 0 0,-1 0 0,0-1 0,0-1 0,-1 1 0,13-19 0,-16 21-23,-1-1 0,0 1 0,0-1-1,0 0 1,-1 0 0,0 0 0,-1 0-1,0 0 1,0-1 0,1-14 0,-4 23-193,1 0 1,0 0 0,0 0-1,-1-1 1,1 1-1,0 0 1,0 0 0,-1 0-1,1 0 1,0 0 0,-1 0-1,1 0 1,0 0 0,-1 0-1,1 0 1,0 0 0,0 0-1,-1 0 1,1 0 0,0 1-1,0-1 1,-1 0-1,1 0 1,0 0 0,-1 0-1,1 0 1,0 1 0,0-1-1,0 0 1,-1 0 0,1 0-1,0 1 1,0-1 0,0 0-1,-1 0 1,1 1 0,-5 7-22,0 1 1,1 0 0,0 0-1,0 0 1,1 0-1,0 1 1,1 0 0,0-1-1,1 1 1,0 0 0,0 0-1,1 0 1,0-1 0,1 1-1,1 10 1,-1-18 12,0-1 1,-1 0-1,1 0 0,0 0 0,0 0 1,0 0-1,0 0 0,0 0 1,0 0-1,0 0 0,0 0 1,1 0-1,-1-1 0,0 1 0,0 0 1,1-1-1,-1 1 0,0-1 1,1 0-1,-1 1 0,0-1 0,1 0 1,-1 0-1,1 0 0,-1 0 1,0 0-1,1 0 0,-1 0 0,0 0 1,1-1-1,-1 1 0,1-1 1,-1 1-1,1-1 0,5-1 17,-1 0 0,1 0-1,-1-1 1,0 1 0,0-1 0,5-5-1,5-3 21,-2-2 0,0 0 0,0-1 0,15-21-1,-22 27-22,-1-1 0,0 1 1,-1-1-1,0 0 0,-1 0 0,0-1 0,0 1 0,-1-1 0,5-19 0,-11 41-78,-1 0 0,1 0 0,-9 16-1,-7 25-116,15-36 181,0 0 0,1 0 0,1 0 0,0 18 0,2-33 2,0-1 0,0 0 0,0 0 0,0 0 0,0 0 0,1 1 0,-1-1 1,0 0-1,1 0 0,-1 0 0,1 0 0,-1 0 0,1 0 0,-1 0 0,1 0 1,0 0-1,-1 0 0,1 0 0,0 0 0,0 0 0,0-1 0,0 1 0,0 0 1,0-1-1,0 1 0,0 0 0,0-1 0,0 1 0,0-1 0,0 0 0,0 1 0,0-1 1,0 0-1,0 0 0,1 1 0,-1-1 0,0 0 0,0 0 0,0 0 0,1-1 1,-1 1-1,0 0 0,0 0 0,0-1 0,0 1 0,0 0 0,2-2 0,3 1 31,1-2-1,-1 1 0,1-1 1,-1 0-1,0 0 0,0 0 1,6-5-1,-1-3-5,-1 0 1,1-1-1,-2 0 1,1 0-1,-2-1 0,0 0 1,7-16-1,-12 24-18,-2 3-94,-3 44-528,0-32 614,0-1-16,1 0 1,0 0-1,0 0 0,1-1 0,0 1 0,2 13 1,-2-21 13,1 0 1,-1 0-1,1 0 1,-1 1-1,1-1 1,-1 0-1,1 0 1,-1 0-1,1 0 1,0 0-1,0 0 1,0 0 0,-1 0-1,1 0 1,0 0-1,0 0 1,0-1-1,0 1 1,1 0-1,1 0 1,-1 0 5,1-1 0,-1 1 0,1-1 0,-1 0 0,1 0 0,0 0 1,-1 0-1,1-1 0,-1 1 0,1-1 0,-1 0 0,1 1 0,-1-1 0,4-2 0,41-25-57,-42 24-1,0 0 0,1 0 1,-1 1-1,1-1 0,0 1 0,0 1 0,0-1 0,1 1 1,-1 0-1,1 0 0,10-1 0,6 22-21,-19-20-25,-1 1-1,1-1 0,0 1 1,0-1-1,0 0 0,-1 0 0,1-1 1,-1 1-1,1-1 0,-1 0 1,1 0-1,-1 0 0,0 0 0,0 0 1,0-1-1,4-4 0,45-53-7967,-47 53 6253,17-23-5354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0.715"/>
    </inkml:context>
    <inkml:brush xml:id="br0">
      <inkml:brushProperty name="width" value="0.025" units="cm"/>
      <inkml:brushProperty name="height" value="0.025" units="cm"/>
    </inkml:brush>
  </inkml:definitions>
  <inkml:trace contextRef="#ctx0" brushRef="#br0">51 1 15182,'0'0'4810,"-6"10"-3571,0 0-962,1 0 1,0 1 0,0-1-1,1 1 1,0 0-1,1 0 1,1 0 0,-1 0-1,0 22 1,1 11 413,0-23-608,1-1 0,1 1 1,1-1-1,1 1 0,7 34 0,-9-55-73,0 1 0,0 0 0,0 0-1,0-1 1,0 1 0,0 0 0,0-1 0,1 1 0,-1 0-1,0-1 1,1 1 0,-1 0 0,0-1 0,1 1-1,-1-1 1,0 1 0,1 0 0,-1-1 0,1 1 0,-1-1-1,1 1 1,-1-1 0,1 0 0,0 1 0,-1-1 0,1 0-1,0 1 1,-1-1 0,1 0 0,0 1 0,-1-1-1,1 0 1,1 0 0,-1-1 7,0 0 0,0 0-1,0 0 1,1 0 0,-1 0-1,0 0 1,0 0 0,0 0 0,-1-1-1,1 1 1,0 0 0,0-1 0,-1 1-1,1-2 1,19-55 153,-20 56-177,4-12 24,-2-1 0,0 0 1,0-29-1,-11 54-29,-1 14 56,8-15-20,1-1-1,0 1 1,1 0 0,0-1-1,0 1 1,3 15 0,-3-22-5,1 0 0,0-1 0,-1 1 1,1 0-1,0-1 0,0 1 0,0 0 0,0-1 0,0 1 1,0-1-1,1 1 0,-1-1 0,0 0 0,1 0 1,-1 1-1,1-1 0,-1 0 0,1 0 0,0 0 0,-1-1 1,1 1-1,0 0 0,0-1 0,0 1 0,-1-1 1,1 1-1,0-1 0,0 0 0,0 0 0,0 0 0,0 0 1,0 0-1,-1 0 0,1-1 0,0 1 0,3-2 0,3 0 79,-1 0 0,1-1 0,-1 0-1,0-1 1,0 1 0,0-1 0,0-1-1,-1 1 1,1-1 0,-1 0 0,6-7-1,0 0-39,-1 0 0,-1 0 0,0-1 0,13-22 0,-18 23-22,-12 25-51,-15 29 58,18-29 20,1 0-1,0 0 0,0 0 0,1 1 1,1 14-1,0-27-59,1-1 0,0 1-1,0 0 1,0 0 0,1-1 0,-1 1 0,0 0-1,0 0 1,0-1 0,0 1 0,1 0 0,-1 0-1,0-1 1,1 1 0,-1 0 0,0-1 0,1 1-1,-1 0 1,1-1 0,-1 1 0,1-1 0,-1 1-1,1-1 1,0 1 0,-1-1 0,1 1 0,0-1-1,-1 0 1,1 1 0,1 0 0,26-4 169,-19 0-133,-2 0 0,1-1 0,0 0 0,12-9 0,-18 12-34,18-15 6,32-33 1,-48 45 2,-1 0 0,1 0 0,-1-1 0,1 0 0,-1 1 1,0-1-1,-1 0 0,1 0 0,-1-1 0,0 1 0,-1 0 0,1-1 1,-1 1-1,1-9 0,-2 14-15,-1 0-1,1 0 1,0 0-1,0 0 1,-1 0 0,1-1-1,0 1 1,0 0-1,-1 0 1,1 0 0,0 0-1,-1 0 1,1 0 0,0 0-1,-1 0 1,1 0-1,0 0 1,0 0 0,-1 0-1,1 0 1,0 0-1,-1 0 1,1 0 0,0 1-1,-1-1 1,1 0-1,0 0 1,0 0 0,-1 0-1,1 0 1,0 1 0,0-1-1,0 0 1,-1 0-1,1 1 1,0-1 0,0 0-1,0 0 1,-1 1-1,1-1 1,0 0 0,0 0-1,0 1 1,0-1 0,0 1-1,-12 11-41,6-2 52,0 0-1,1 0 1,1 1-1,0-1 0,0 1 1,1 0-1,1 0 1,0 1-1,0-1 1,1 0-1,0 20 1,2-29 1,-1 0 0,1 0 0,0 0 0,-1 0 0,1 0 0,0-1 1,0 1-1,0 0 0,0-1 0,1 1 0,-1-1 0,0 1 0,1-1 1,-1 0-1,1 1 0,-1-1 0,1 0 0,-1 0 0,1 0 1,0 0-1,0 0 0,-1-1 0,1 1 0,0 0 0,0-1 0,0 0 1,0 1-1,0-1 0,0 0 0,0 0 0,0 0 0,-1 0 0,5-1 1,-3 1-154,0 0 1,0-1 0,0 1 0,0-1-1,-1 0 1,1 0 0,0 0 0,0 0-1,0 0 1,3-3 0,-5 3-184,1 0 1,-1 0-1,1-1 1,-1 1-1,0 0 1,1-1-1,-1 1 1,0-1-1,0 1 1,0-1-1,0 0 1,0 1-1,-1-1 1,1 0-1,0 0 1,-1 0-1,1-2 1,0-16-4613,-1-7-2563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1.048"/>
    </inkml:context>
    <inkml:brush xml:id="br0">
      <inkml:brushProperty name="width" value="0.025" units="cm"/>
      <inkml:brushProperty name="height" value="0.025" units="cm"/>
    </inkml:brush>
  </inkml:definitions>
  <inkml:trace contextRef="#ctx0" brushRef="#br0">1 1 13293,'0'0'9641,"50"21"-16208,-34-12-1953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1.423"/>
    </inkml:context>
    <inkml:brush xml:id="br0">
      <inkml:brushProperty name="width" value="0.025" units="cm"/>
      <inkml:brushProperty name="height" value="0.025" units="cm"/>
    </inkml:brush>
  </inkml:definitions>
  <inkml:trace contextRef="#ctx0" brushRef="#br0">158 1 12043,'0'0'3043,"-9"1"-363,2 0-2280,-11 2 481,0 1 0,-29 9-1,44-13-851,0 1-1,0 0 1,0 0-1,0 0 0,0 0 1,0 1-1,0-1 0,1 1 1,-1 0-1,1 0 0,-1 0 1,1 0-1,-1 0 0,1 0 1,0 1-1,0-1 1,0 1-1,1-1 0,-1 1 1,1 0-1,-1 0 0,1-1 1,0 1-1,0 0 0,-1 5 1,2-7-27,0 0 0,1 0 0,-1 0 0,1 0 1,-1 0-1,1 0 0,-1 0 0,1 0 0,0 0 0,-1 0 1,1 0-1,0 0 0,0 0 0,-1-1 0,1 1 0,0 0 1,0-1-1,0 1 0,0 0 0,0-1 0,0 0 0,0 1 1,0-1-1,0 1 0,1-1 0,-1 0 0,0 0 0,0 0 1,0 0-1,2 0 0,46 2 174,-32-2-158,-12 1-27,1-1 0,-1 1-1,1 0 1,-1 0-1,1 1 1,-1 0 0,1 0-1,-1 0 1,0 0-1,0 1 1,0 0 0,-1 0-1,1 0 1,5 6 0,-7-6 70,-1 0 0,0-1 1,0 1-1,0 0 1,0 0-1,0 0 1,-1 0-1,0 1 1,1-1-1,-1 0 1,0 1-1,0-1 1,-1 1-1,1-1 1,-1 1-1,0-1 0,0 1 1,0-1-1,0 1 1,-1-1-1,1 1 1,-1-1-1,0 1 1,0-1-1,-2 4 1,1-3 134,0 0 0,0-1 1,0 0-1,0 1 0,-1-1 1,0 0-1,0 0 0,0-1 1,0 1-1,0 0 0,0-1 1,0 0-1,-1 0 0,0 0 1,1 0-1,-1 0 0,0-1 1,0 0-1,-4 1 0,-6 2-151,1-1-1,0-1 0,-1-1 0,-18 1 1,31-2-287,1 0-1,-1 0 1,0 0 0,1 0 0,-1 0 0,1-1 0,-1 1 0,1 0 0,-1 0 0,1 0 0,-1 0 0,1-1 0,-1 1 0,1 0 0,0-1 0,-1 1 0,1 0 0,-1-1 0,1 1-1,0-1 1,-1 1 0,1 0 0,0-1 0,-1 1 0,1-1 0,0 1 0,0-1 0,-1 1 0,1-1 0,0 1 0,0-1 0,0 1 0,0-1 0,0 1 0,0-1 0,0 0 0,0 1-1,0-1 1,0 1 0,0-1 0,0 1 0,0-1 0,1 0 0,-1-1-1177,0-11-11394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2.216"/>
    </inkml:context>
    <inkml:brush xml:id="br0">
      <inkml:brushProperty name="width" value="0.025" units="cm"/>
      <inkml:brushProperty name="height" value="0.025" units="cm"/>
    </inkml:brush>
  </inkml:definitions>
  <inkml:trace contextRef="#ctx0" brushRef="#br0">1 134 10666,'0'0'7853,"2"-9"-6476,0 4-1233,1 0-1,-1 1 1,1-1 0,0 0-1,0 1 1,0 0-1,0-1 1,1 1 0,0 0-1,0 1 1,0-1-1,0 1 1,0 0 0,1 0-1,-1 0 1,1 0-1,0 1 1,0 0 0,8-2-1,-9 2-35,51-18 909,-51 19-976,-1 0 1,1 0 0,-1 0-1,1 1 1,0-1-1,-1 1 1,1 0 0,0 0-1,0 0 1,-1 1 0,1-1-1,6 3 1,-10-2-40,1-1-1,0 1 1,0 1 0,0-1 0,0 0 0,-1 0-1,1 0 1,-1 0 0,1 0 0,-1 1 0,1-1-1,-1 0 1,1 1 0,-1-1 0,0 0 0,0 0-1,0 1 1,0-1 0,0 0 0,0 1 0,0-1-1,0 0 1,-1 1 0,0 1 0,-8 35 236,-19 27 75,20-49-269,1 0 1,0 1-1,-7 30 1,14-47-31,0 0 1,0 1-1,0-1 1,0 1-1,0-1 1,0 0-1,0 1 1,0-1-1,0 1 1,0-1-1,0 0 1,0 1-1,1-1 1,-1 1-1,0-1 1,0 0-1,0 1 1,1-1-1,-1 0 1,0 1-1,0-1 1,1 0-1,-1 1 1,0-1-1,0 0 1,1 0-1,-1 1 1,1-1-1,-1 0 1,0 0-1,1 0 1,-1 0-1,0 1 1,1-1-1,-1 0 1,1 0-1,-1 0 1,0 0-1,1 0 1,-1 0-1,1 0 1,-1 0-1,0 0 1,1 0-1,-1 0 1,1 0-1,-1 0 1,0 0-1,1-1 1,0 1-1,24-8 694,-8-1-494,0-2 1,0 0-1,-1-1 1,0 0 0,17-18-1,65-78-97,-89 96-101,-7 9-13,-1 1 0,1-1 0,-1 1 0,1 0 0,0-1 0,0 1 0,0 0 1,0 0-1,0 0 0,0 1 0,4-3 0,-7 31-238,-2-8 218,-2 0 18,2 0 0,0 1 0,1-1 0,1 1 0,1-1-1,3 35 1,-2-52 26,-1 1 0,1-1 0,0 0 0,-1 0 0,1 1 0,0-1 0,0 0 0,1 0 0,-1 0 0,0 0 0,1 0 0,-1-1 0,1 1 0,0 0 0,-1-1 0,1 1 0,0-1 0,0 1 0,0-1 0,0 0 0,0 0 0,0 0 0,0 0 0,1 0 0,-1-1 0,0 1 0,0 0 0,1-1 0,-1 0 0,0 0 0,1 0 0,-1 0 0,1 0 0,-1 0 0,5-1 0,-1 0 70,1-1 0,-1 1 0,0-1 0,0-1 0,1 1 0,-1-1 0,-1 0 0,1 0 0,0-1 0,-1 1 0,9-9 0,-7 4-53,0 0 1,-1-1 0,0 0 0,0 0 0,-1-1-1,0 1 1,-1-1 0,0 0 0,-1-1 0,0 1-1,0 0 1,-1-1 0,0 0 0,-1 1-1,0-1 1,-1 0 0,-2-18 0,2 27-107,0 0 0,0 0 0,0 0 0,0 0 0,-1 0 0,1 0 1,0 0-1,-1 0 0,0 0 0,0 0 0,1 0 0,-1 0 0,0 0 0,-1 0 0,1 0 1,0 1-1,0-1 0,-1 0 0,1 1 0,-1-1 0,1 1 0,-1 0 0,0-1 0,1 1 0,-1 0 1,0 0-1,0 0 0,0 0 0,0 1 0,0-1 0,-4 0 0,6 1-18,-1 0 0,0 0-1,1 0 1,-1 0 0,1 0 0,-1 1-1,0-1 1,1 0 0,-1 1-1,1-1 1,-1 0 0,1 1 0,-1-1-1,1 0 1,-1 1 0,1-1-1,0 1 1,-1-1 0,1 1 0,0-1-1,-1 1 1,1-1 0,0 1-1,-1-1 1,1 1 0,0 0 0,0-1-1,0 1 1,0-1 0,0 1-1,-1 0 1,1-1 0,0 1 0,0-1-1,0 1 1,1 0 0,-1-1-1,0 1 1,0-1 0,0 1 0,1 0-1,9 27-2819,-7-25 2270,0 1 0,1-1 1,-1-1-1,1 1 1,-1 0-1,1-1 1,0 0-1,0 0 0,0 0 1,0 0-1,1-1 1,-1 1-1,0-1 0,1 0 1,5 0-1,20 2-4452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2.550"/>
    </inkml:context>
    <inkml:brush xml:id="br0">
      <inkml:brushProperty name="width" value="0.025" units="cm"/>
      <inkml:brushProperty name="height" value="0.025" units="cm"/>
    </inkml:brush>
  </inkml:definitions>
  <inkml:trace contextRef="#ctx0" brushRef="#br0">106 65 7335,'0'0'14883,"-9"-1"-14050,6 1-782,-1 0-1,1 0 0,0 0 1,0 0-1,0 0 0,0 1 1,0-1-1,0 1 0,0 0 1,0 0-1,0 0 1,0 0-1,1 1 0,-1-1 1,0 1-1,1 0 0,-1-1 1,-2 4-1,1-1 52,1 0 0,-1 0-1,1 0 1,0 1 0,0-1 0,1 1-1,-1 0 1,1 0 0,0 0-1,1 0 1,-1 0 0,-1 7 0,2-8-35,1 1 0,-1-1 0,0 0 0,1 0 0,0 0 0,0 0 0,0 0 0,1 6 0,0-8-58,-1-1 1,1 0 0,-1 0-1,1 0 1,-1 0 0,1 0-1,0 0 1,0 0 0,-1 0-1,1 0 1,0 0 0,0-1-1,0 1 1,0 0-1,0 0 1,0-1 0,0 1-1,0-1 1,0 1 0,0-1-1,0 1 1,1-1 0,-1 0-1,0 1 1,0-1 0,0 0-1,1 0 1,-1 0 0,0 0-1,2 0 1,6-1 17,0 0 1,0-1-1,0 0 1,-1 0-1,1-1 1,-1 0-1,1 0 0,-1-1 1,0 0-1,0-1 1,-1 0-1,12-9 1,10-9-76,41-45 0,-17-4-619,-63 86 697,0 0-1,0 0 1,2 1 0,0 0-1,0 1 1,2 0-1,0 0 1,0 1 0,2-1-1,-5 33 1,9-47-32,-1-1 0,1 0 0,0 0 0,0 1 1,0-1-1,1 0 0,-1 0 0,0 0 0,0 1 0,1-1 1,-1 0-1,0 0 0,1 0 0,-1 0 0,1 0 0,0 1 1,-1-1-1,1 0 0,0 0 0,0-1 0,0 1 0,-1 0 1,1 0-1,0 0 0,1 0 0,1 0-81,-1 0 1,1 0-1,-1 0 0,1 0 0,-1-1 0,1 1 1,-1-1-1,1 0 0,-1 0 0,1 0 1,4 0-1,2-2-349,-1 1-1,1-1 1,0 0-1,-1-1 1,1 0-1,10-6 1,-1-2-1851,0-1 0,27-23 0,-5-1-4113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2.921"/>
    </inkml:context>
    <inkml:brush xml:id="br0">
      <inkml:brushProperty name="width" value="0.025" units="cm"/>
      <inkml:brushProperty name="height" value="0.025" units="cm"/>
    </inkml:brush>
  </inkml:definitions>
  <inkml:trace contextRef="#ctx0" brushRef="#br0">84 0 13933,'0'0'2232,"-10"11"-295,-36 34-484,43-41-1154,-1 0 0,1 0 0,0 0 0,0 1 0,0-1 0,-3 9 0,5-12-242,1 0 1,-1 0-1,1 0 1,0 0-1,0 0 0,0-1 1,-1 1-1,1 0 1,0 0-1,0 0 1,0 0-1,1 0 0,-1 0 1,0 0-1,0 0 1,0 0-1,1 0 1,-1 0-1,0 0 0,1 0 1,-1 0-1,1 1 1,2 0-37,0 0-1,-1-1 1,1 1 0,0-1 0,0 1 0,0-1 0,0 0-1,0 0 1,0 0 0,1-1 0,-1 1 0,0-1 0,0 1-1,0-1 1,6 0 0,-1 0-135,1 2 0,-1 0 0,1 0 0,-1 0 0,0 1 0,0 0 0,0 0 0,0 1 0,0 0 0,9 8 0,-15-11 193,0 0 0,0 0-1,0 1 1,0-1 0,0 1-1,-1-1 1,1 1 0,-1 0 0,1 0-1,-1-1 1,0 1 0,1 0 0,-1 0-1,0 0 1,0 1 0,0-1-1,-1 0 1,1 0 0,0 0 0,-1 1-1,0-1 1,1 0 0,-1 1 0,0-1-1,0 0 1,0 1 0,-1-1-1,1 0 1,0 0 0,-1 1 0,0-1-1,1 0 1,-1 0 0,0 0 0,0 0-1,0 0 1,-1 0 0,1 0-1,0 0 1,-1 0 0,1 0 0,-1 0-1,-1 1 1,-1 1 19,0 1 0,-1-1 0,1 0 0,-1 0 0,0 0 0,0-1 0,0 1 0,0-1 0,0-1 0,-1 1 0,0-1 1,1 0-1,-1 0 0,0 0 0,0-1 0,0 0 0,0 0 0,0-1 0,0 1 0,0-1 0,-7-1 0,12 0-535,0 1 0,-1-1 0,1 0 0,0 0 0,0 1 0,-1-1-1,1 0 1,0 0 0,0 0 0,0 0 0,0 0 0,0 0 0,0 0 0,1-1 0,-1 1 0,0 0 0,1 0 0,-1-1 0,0 1 0,1-1 0,0 1 0,-1-3 0,-4-21-15643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3.437"/>
    </inkml:context>
    <inkml:brush xml:id="br0">
      <inkml:brushProperty name="width" value="0.025" units="cm"/>
      <inkml:brushProperty name="height" value="0.025" units="cm"/>
    </inkml:brush>
  </inkml:definitions>
  <inkml:trace contextRef="#ctx0" brushRef="#br0">19 2 11787,'0'0'12214,"-3"12"-11258,1-3-729,-1 2-88,0 0 0,0 0 0,2 0 0,-1 0 0,1 1 0,1-1 0,0 0 0,0 0 0,3 14 0,-2-24-125,1 1-1,-1-1 0,0 0 0,0 1 0,0-1 0,1 0 1,-1 0-1,1 0 0,-1 0 0,1 0 0,-1 0 0,1-1 1,-1 1-1,1 0 0,0-1 0,-1 1 0,1-1 0,0 0 1,-1 1-1,1-1 0,0 0 0,0 0 0,-1 0 1,1 0-1,0-1 0,0 1 0,-1 0 0,1-1 0,0 1 1,2-2-1,5 0 97,-1-1 1,0 0-1,1 0 1,13-8-1,9-11-12,0 0-1,-1-2 1,38-41-1,-67 65-94,-1-1 0,0 1 0,0-1 0,1 1 0,-1 0 0,0-1 0,1 1 0,-1-1 0,1 1 0,-1 0 0,0-1 0,1 1 0,-1 0 0,1-1 0,-1 1 0,1 0 0,-1 0 0,1 0 0,-1-1 0,1 1 0,-1 0 0,1 0 0,0 0 0,-1 0-1,1 0 1,-1 0 0,1 0 0,0 0 0,2 15 189,-13 29 229,9-39-373,-7 23 85,5-20-130,0-1 0,1 1 0,0 0 0,1 0 0,-1 0 0,1 0 0,1 0 1,0 14-1,1-21-46,-1-1 1,1 1 0,-1 0 0,1-1-1,-1 1 1,1-1 0,0 1 0,-1-1-1,1 1 1,0-1 0,0 1-1,-1-1 1,1 1 0,0-1 0,0 0-1,0 1 1,-1-1 0,1 0 0,0 0-1,0 0 1,0 0 0,0 0 0,-1 0-1,1 0 1,0 0 0,0 0 0,0 0-1,0 0 1,0 0 0,-1-1 0,1 1-1,0 0 1,0-1 0,0 1-1,-1-1 1,1 1 0,0-1 0,0 0-1,32-16-2312,-11 1-1334,-1 0 0,23-24 0,-20 14-1201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4.054"/>
    </inkml:context>
    <inkml:brush xml:id="br0">
      <inkml:brushProperty name="width" value="0.025" units="cm"/>
      <inkml:brushProperty name="height" value="0.025" units="cm"/>
    </inkml:brush>
  </inkml:definitions>
  <inkml:trace contextRef="#ctx0" brushRef="#br0">85 259 9897,'0'0'9081,"-8"9"-6444,0-2-2342,1 1-1,0 1 1,0-1 0,1 1 0,0 0-1,1 1 1,0-1 0,0 1-1,1 0 1,0 0 0,1 0-1,0 1 1,1-1 0,-2 18-1,4-27-276,-1 0-1,1 0 0,1 0 1,-1 1-1,0-1 0,0 0 1,0 0-1,1 0 0,-1 0 1,0 0-1,1 0 0,-1 0 1,1 0-1,-1 0 0,1 0 1,0 0-1,-1 0 0,1 0 1,0 0-1,-1 0 0,1-1 1,0 1-1,0 0 0,0-1 1,0 1-1,0 0 0,0-1 1,0 1-1,0-1 0,0 0 1,0 1-1,0-1 0,0 0 1,0 0-1,1 1 1,-1-1-1,0 0 0,0 0 1,0 0-1,0 0 0,0-1 1,0 1-1,1 0 0,-1 0 1,0-1-1,0 1 0,0 0 1,0-1-1,0 1 0,1-2 1,3 1 85,0-1 0,0-1 0,0 1 0,0-1 1,0 0-1,-1 0 0,1 0 0,-1 0 1,5-6-1,-2 1-72,-1 0 1,-1 0 0,0-1-1,0 0 1,-1 0 0,0 0-1,0 0 1,-1-1 0,0 1-1,-1-1 1,0 0 0,0 0-1,0-14 1,-13 46-374,10-20 305,1 0-1,0 0 0,0 0 1,0 0-1,1 0 1,-1 0-1,0 0 0,1 0 1,-1-1-1,1 1 1,0 0-1,-1 0 0,1 0 1,0-1-1,0 1 1,0 0-1,0-1 0,0 1 1,1-1-1,-1 1 1,0-1-1,3 2 0,0-1-102,0-1-1,-1 0 1,1 0-1,0 0 1,0 0-1,-1 0 0,1-1 1,0 0-1,0 0 1,0 0-1,4 0 0,1-2 5,1 0-1,-1 0 0,0-1 0,0-1 0,0 1 1,0-1-1,0-1 0,-1 1 0,0-2 0,0 1 1,0-1-1,0 0 0,12-14 0,-4 3-175,0 0 0,-1-1 0,-1-1 0,19-33 0,-28 41 338,1-1-1,-1 0 1,-1 0 0,0 0-1,-1-1 1,0 1 0,-1-1-1,0 0 1,-1-13-1,-5 10 449,-5 16 303,7 1-693,0 0 0,1 1 0,-1-1 0,0 1 0,1-1 0,-1 1 0,1-1 0,-1 1 0,1 0 0,0 0 0,-2 3 0,-12 28 271,2 0 0,0 1 0,3 0 1,0 1-1,3 0 0,1 0 1,1 1-1,0 46 0,12-36-285,-7-45-65,1 0 1,-1 1-1,1-1 0,-1 1 1,1-1-1,-1 0 0,1 0 1,0 1-1,0-1 0,0 0 1,0 0-1,0 0 0,0 0 1,0 0-1,0 0 0,0 0 1,0 0-1,0 0 0,1 0 1,-1-1-1,0 1 0,1 0 0,-1-1 1,0 1-1,1-1 0,-1 0 1,3 1-1,-1-37-263,-3 32 201,-1-12-58,-1 0 0,-1 0 1,0 0-1,-1 0 0,0 1 0,-1 0 0,-1-1 0,-1 2 0,0-1 0,-12-17 0,-5-14 562,24 46-435,0 0 1,0 0-1,0 0 0,0 0 0,0-1 0,-1 1 0,1 0 0,0 0 0,0 0 0,0-1 0,0 1 0,0 0 0,0 0 1,0 0-1,1-1 0,-1 1 0,0 0 0,0 0 0,0 0 0,0 0 0,0-1 0,0 1 0,0 0 0,0 0 1,0 0-1,0 0 0,1-1 0,-1 1 0,0 0 0,0 0 0,0 0 0,0 0 0,0 0 0,1 0 0,-1-1 0,0 1 1,0 0-1,0 0 0,1 0 0,-1 0 0,0 0 0,0 0 0,0 0 0,0 0 0,1 0 0,-1 0 0,0 0 0,0 0 1,0 0-1,1 0 0,18 1 87,17 7-179,-16 0-248,48 24-2128,-31-5-3756,-30-15 538,-6-4-967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4.402"/>
    </inkml:context>
    <inkml:brush xml:id="br0">
      <inkml:brushProperty name="width" value="0.025" units="cm"/>
      <inkml:brushProperty name="height" value="0.025" units="cm"/>
    </inkml:brush>
  </inkml:definitions>
  <inkml:trace contextRef="#ctx0" brushRef="#br0">1 180 15022,'0'0'4356,"88"2"-2242,-12-18-352,19-8 384,24-3-576,12-4-449,8 4-193,-7 4-31,-4 5-801,-19 7-64,-17 6-896,-23 5-834,-22 0-1185,-10 0-864,-15 2-2563,-8 0-5157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2.992"/>
    </inkml:context>
    <inkml:brush xml:id="br0">
      <inkml:brushProperty name="width" value="0.025" units="cm"/>
      <inkml:brushProperty name="height" value="0.025" units="cm"/>
    </inkml:brush>
  </inkml:definitions>
  <inkml:trace contextRef="#ctx0" brushRef="#br0">249 16 13164,'0'0'5659,"-7"-3"-3838,3 1-1758,1 0 0,-1 0 1,1 1-1,-1 0 0,0-1 1,0 1-1,0 1 1,1-1-1,-1 1 0,0-1 1,0 1-1,0 0 1,0 0-1,0 1 0,0-1 1,0 1-1,1 0 1,-1 0-1,0 0 0,0 0 1,1 1-1,-1 0 1,-5 3-1,-3 5 133,-1 1 1,2 0-1,-1 0 0,2 2 1,0-1-1,0 1 0,1 1 1,0 0-1,2 0 0,-1 0 1,2 1-1,0 0 0,1 0 1,0 1-1,1 0 0,1 0 1,-1 18-1,3-32-193,1 0 1,0 0-1,0 1 1,0-1-1,0 0 1,0 0-1,0 1 0,1-1 1,-1 0-1,1 0 1,-1 0-1,1 0 1,0 0-1,0 1 0,0-1 1,0-1-1,0 1 1,0 0-1,1 0 1,-1 0-1,1-1 0,2 3 1,-2-2-15,1-1 1,0 0-1,-1 0 0,1 0 1,0 0-1,0 0 0,0 0 1,0-1-1,0 1 0,0-1 1,0 0-1,0 0 0,0 0 1,5-1-1,3-1-202,1-1-1,-1 0 1,1-1-1,-1 0 1,0-1 0,0 0-1,13-8 1,-2-3-1038,0 0 1,-1-1 0,25-28-1,-32 29-833,0 0 0,16-28 0,-4-2-2726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5.329"/>
    </inkml:context>
    <inkml:brush xml:id="br0">
      <inkml:brushProperty name="width" value="0.025" units="cm"/>
      <inkml:brushProperty name="height" value="0.025" units="cm"/>
    </inkml:brush>
  </inkml:definitions>
  <inkml:trace contextRef="#ctx0" brushRef="#br0">67 11 17040,'0'0'4564,"-5"8"-3202,-4 12-916,1 0 0,0 0 0,1 1 0,2 1 0,-5 29 0,4-4-39,-1 77 1,6-123-402,1-1 1,0 1-1,0 0 0,0 0 1,0 0-1,0-1 1,0 1-1,0 0 0,0 0 1,0-1-1,0 1 0,1 0 1,-1 0-1,0-1 0,0 1 1,1 0-1,-1 0 0,1-1 1,-1 1-1,0 0 1,1-1-1,-1 1 0,1-1 1,-1 1-1,1 0 0,0 0 1,15-10 309,12-31 45,-20 22-394,0 0 1,-2-1-1,0 1 0,-1-1 1,-1-1-1,-1 1 0,0 0 1,-1-32-1,-2 70-56,-1-9 67,1 0 0,0 0 1,1 0-1,0 0 0,1 0 1,3 15-1,-3-23 26,-1 1 1,0 0 0,1-1-1,-1 1 1,1-1 0,0 0-1,0 1 1,0-1-1,0 0 1,0 0 0,0 0-1,1 0 1,-1-1-1,1 1 1,-1-1 0,1 1-1,-1-1 1,1 0 0,0 0-1,0 0 1,0 0-1,0-1 1,-1 1 0,1-1-1,0 0 1,0 0 0,5 0-1,0 0 34,1-2-1,-1 1 1,0-1 0,1 0-1,-1 0 1,0-1 0,0 0-1,-1-1 1,1 0-1,-1 0 1,1 0 0,-1-1-1,0 0 1,-1-1 0,0 0-1,1 1 1,9-15 0,-9 12-27,0-1 0,0 0 1,-1 0-1,0-1 1,-1 0-1,0 0 1,-1 0-1,0 0 1,0-1-1,-1 0 1,-1 1-1,0-1 1,1-15-1,-3 25-8,1-1 1,-1 1-1,0-1 0,-1 0 1,1 1-1,0-1 0,0 1 0,-1-1 1,1 1-1,-1-1 0,1 1 0,-1-1 1,0 1-1,-1-2 0,2 3-5,0-1 0,-1 1 0,1 0-1,-1-1 1,1 1 0,0 0 0,-1 0 0,1-1-1,-1 1 1,1 0 0,-1 0 0,1 0 0,-1 0 0,1 0-1,-1 0 1,1 0 0,-1 0 0,1 0 0,-1 0-1,1 0 1,-1 0 0,0 0 0,1 0 0,-1 0 0,1 0-1,0 0 1,-2 1 0,0 1-4,-1-1 0,0 1 0,1 0 0,0 0 0,-1 0 0,1 0 0,0 0 0,0 1 0,0-1 0,0 1 0,1 0 0,-3 3-1,-3 12 56,2 1 0,-1 0-1,2 0 1,1 1 0,0-1-1,2 1 1,0 0 0,2 30-1,-1-46-25,1 0 0,-1 0-1,1 1 1,0-1-1,0 0 1,0 0 0,0 0-1,1 0 1,-1 0 0,1 0-1,0-1 1,0 1 0,1-1-1,-1 1 1,1-1 0,0 0-1,0 1 1,0-2 0,0 1-1,0 0 1,0-1-1,1 1 1,0-1 0,-1 0-1,1 0 1,0 0 0,0-1-1,0 1 1,0-1 0,0 0-1,0 0 1,0-1 0,1 1-1,-1-1 1,7 0 0,-2 0 1,0 0 0,0 0 0,0-1 1,0 0-1,0-1 0,0 0 0,-1 0 1,1-1-1,-1 0 0,0-1 0,1 0 1,-1 0-1,-1-1 0,1 1 1,-1-2-1,9-6 0,-12 7 13,1 0 1,-1 0-1,0 0 1,0 0-1,-1 0 0,1-1 1,-1 1-1,0-1 0,-1 0 1,1 0-1,-1 0 0,-1-1 1,1 1-1,-1 0 1,0-1-1,0 1 0,-1 0 1,0-13-1,0 18-35,-1 0 0,1 0 0,0 0 0,-1 0-1,1 0 1,-1 0 0,1 0 0,-1 0 0,1 0 0,-1 0 0,0 0 0,1 0-1,-1 0 1,0 1 0,0-1 0,0 0 0,0 1 0,0-1 0,0 0-1,0 1 1,0-1 0,0 1 0,0-1 0,0 1 0,0 0 0,0-1 0,0 1-1,0 0 1,0 0 0,0 0 0,-1 0 0,1 0 0,0 0 0,0 0-1,0 0 1,0 0 0,0 0 0,0 1 0,-2 0 0,-1 0-4,0 0 0,0 0-1,0 0 1,1 1 0,-1 0 0,0 0 0,1 0 0,-1 0 0,-5 5-1,4-2 17,1-1 0,0 1-1,0 0 1,1 0 0,-1 1-1,1-1 1,0 1 0,1 0-1,-1-1 1,1 1-1,0 0 1,1 1 0,-3 11-1,4-16-8,0 1 0,0 0 0,1-1 0,-1 1 0,0 0 0,1 0 0,-1-1 0,1 1-1,0-1 1,0 1 0,0-1 0,0 1 0,1-1 0,-1 1 0,1-1 0,-1 0 0,1 0 0,0 0 0,0 0-1,0 0 1,0 0 0,0-1 0,0 1 0,0 0 0,1-1 0,-1 0 0,0 1 0,1-1 0,-1 0-1,1-1 1,0 1 0,-1 0 0,6 0 0,7 2-529,0-1 0,1 0 0,21-1-1,17-9-7088,-20-7-2925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6.895"/>
    </inkml:context>
    <inkml:brush xml:id="br0">
      <inkml:brushProperty name="width" value="0.025" units="cm"/>
      <inkml:brushProperty name="height" value="0.025" units="cm"/>
    </inkml:brush>
  </inkml:definitions>
  <inkml:trace contextRef="#ctx0" brushRef="#br0">181 24 13229,'0'-1'365,"-1"-1"1,1 1 0,-1 0 0,1-1 0,-1 1 0,0 0 0,1-1 0,-1 1 0,0 0 0,0 0-1,0 0 1,0-1 0,0 1 0,0 0 0,0 0 0,-1 1 0,1-1 0,0 0 0,-2-1 0,1 2-256,1 1 1,-1-1-1,1 0 1,-1 0 0,1 0-1,0 1 1,-1-1 0,1 1-1,-1-1 1,1 1-1,0 0 1,-1-1 0,1 1-1,0 0 1,0 0 0,0 0-1,0 0 1,0 0-1,0 0 1,-1 2 0,-21 19-18,1 2 0,1 1 1,-23 34-1,81-57-546,-33-2 410,0-1 1,0 0 0,1 1-1,-1 0 1,0 0 0,0 0-1,1 1 1,-1 0-1,0-1 1,0 1 0,0 1-1,0-1 1,0 1 0,5 2-1,-6-2 26,1 1-1,-1 0 1,0 1-1,0-1 1,-1 1-1,1-1 1,-1 1-1,1 0 0,-1 0 1,0 0-1,-1 0 1,1 0-1,1 8 1,1-1 121,-1 0 1,-1 0 0,0 1-1,0-1 1,-1 1-1,-1-1 1,0 1 0,0 0-1,-1-1 1,-4 17 0,4-23 51,0-1 1,0 1 0,-1-1 0,0 0 0,0 1-1,0-1 1,-1 0 0,1 0 0,-1 0 0,0-1-1,0 1 1,0-1 0,0 1 0,-1-1 0,0 0-1,1-1 1,-1 1 0,0 0 0,0-1 0,-1 0-1,1 0 1,0 0 0,-1-1 0,1 1 0,-1-1-1,1 0 1,-9 0 0,10 0-151,1-1 0,-1 1 0,1-1 0,-1 0 1,1 0-1,-1 0 0,1 0 0,-1-1 0,1 1 0,-1-1 0,1 1 1,-1-1-1,1 0 0,0 0 0,-1 0 0,1 0 0,0 0 0,0-1 0,0 1 1,0-1-1,0 1 0,0-1 0,0 0 0,0 0 0,1 0 0,-1 0 1,-2-4-1,2 1-234,1 0 1,-1 0-1,1 0 0,0-1 1,1 1-1,-1 0 1,1-1-1,0 1 1,0 0-1,0-1 0,1 1 1,2-9-1,-2 10-161,0-1 0,1 1 0,-1 0 0,1-1 0,0 1 0,0 0 0,0 0 0,1 0 0,-1 1 0,1-1 0,0 0 0,0 1 0,0 0 0,1 0 0,-1 0 0,1 0 0,0 0-1,0 1 1,0 0 0,0 0 0,0 0 0,7-3 0,9 0-1871,1 0 0,-1 1 0,42-3 0,-43 6 220,1-2 0,35-8 0,-45 8 2777,-1-1 0,0 0 0,0-1 0,0 0 0,-1 0-1,15-12 1,-20 15-248,-1-1 1,1 1-1,0-1 0,-1 0 0,1 0 0,-1 0 0,0 0 0,0 0 1,0 0-1,0-1 0,-1 1 0,1 0 0,-1-1 0,0 0 0,0 1 0,0-1 1,0 0-1,-1 1 0,1-1 0,-1 0 0,0-3 0,-1 5-335,1 0 0,-1 1 0,1-1 0,-1 1 0,1-1 0,-1 1 0,0-1 0,0 1 0,0 0-1,0-1 1,0 1 0,0 0 0,0-1 0,0 1 0,0 0 0,-1 0 0,1 0 0,0 0 0,-1 0 0,1 1 0,-1-1 0,1 0-1,-1 1 1,1-1 0,-1 1 0,0-1 0,1 1 0,-1 0 0,1-1 0,-1 1 0,0 0 0,1 0 0,-1 0 0,0 1-1,1-1 1,-1 0 0,0 1 0,-1 0 0,-1 0-69,0-1 0,0 2 0,0-1 0,0 0 0,0 1 0,0 0-1,0-1 1,1 2 0,-1-1 0,1 0 0,0 1 0,-1-1 0,1 1 0,-5 6-1,3 1-14,0 0 0,0 0-1,1 0 1,0 1-1,-3 16 1,6-22-59,0 1 1,0 0-1,0 0 0,1 0 1,0 0-1,0 0 1,0 0-1,1 0 1,-1 0-1,2 0 0,-1-1 1,3 7-1,-3-10 3,0 0-1,1-1 1,-1 1-1,1 0 1,0-1-1,-1 1 1,1-1-1,0 1 1,0-1-1,0 0 1,0 0-1,0 0 1,0 0-1,0 0 1,0 0-1,1-1 1,-1 1-1,0-1 1,0 1-1,1-1 1,-1 0-1,0 0 1,0 0-1,1 0 1,2-1-1,3 0 68,0 0 0,0 0 0,-1-1 0,1 0 0,-1 0 0,11-5 1,-2-3-20,0 0 1,-1-1 0,0 0 0,0-1 0,-1-1 0,-1 0-1,0-1 1,-1-1 0,-1 0 0,0 0 0,-1-1-1,9-18 1,-13 14 19,-5 14-36,-3 11-30,-8 22 13,3-11 30,0 1 1,2 0 0,0 0-1,0 1 1,2 0 0,0 0-1,1-1 1,1 1-1,1 21 1,1-38-38,-1 0 0,0 0 0,1 0 0,-1 0 0,1 0 0,0 0 0,-1 0 0,1 0 0,0 0 0,-1 0 1,1 0-1,0 0 0,0 0 0,0 0 0,0-1 0,0 1 0,0 0 0,0-1 0,0 1 0,0-1 0,0 1 0,0-1 0,0 1 0,1-1 0,-1 0 0,0 0 0,0 1 0,0-1 0,0 0 0,1 0 0,-1 0 1,0 0-1,0-1 0,0 1 0,1 0 0,-1 0 0,0-1 0,2 0 0,4 0 64,-1-1 0,1 0 0,-1-1 0,1 1 0,-1-1 1,7-5-1,19-15 61,30-28 1,2-2-128,-64 52-20,1 1 0,-1 0 0,0-1-1,1 1 1,-1-1 0,1 1 0,-1 0 0,0-1 0,1 1 0,-1 0 0,1 0 0,-1-1 0,1 1 0,-1 0 0,1 0 0,-1 0 0,1 0 0,0-1-1,-1 1 1,1 0 0,-1 0 0,1 0 0,-1 0 0,1 0 0,-1 0 0,1 0 0,-1 1 0,1-1 0,0 0 0,-1 0 0,1 0 0,-1 1 0,1-1-1,-1 0 1,1 1 0,3 22-15,-15 47-21,7-52 31,6 4 74,-2-22-64,0 0 0,1 0 1,-1 0-1,0 1 0,1-1 1,-1 0-1,0 0 0,1 0 1,-1 0-1,1 1 0,-1-1 1,0 0-1,1 0 0,-1 0 0,1 0 1,-1 0-1,0 0 0,1 0 1,-1 0-1,1 0 0,-1-1 1,0 1-1,1 0 0,-1 0 1,0 0-1,1 0 0,-1 0 1,0-1-1,1 1 0,0 0 1,35-32 369,-19 17-285,-10 9-94,61-41 9,-65 45-15,1 0 0,-1 0 0,1 1 0,-1-1 0,1 1 1,0 0-1,-1 0 0,1 0 0,0 0 0,0 1 0,-1 0 0,1-1 1,0 1-1,0 1 0,0-1 0,0 1 0,-1-1 0,7 3 0,-9-3 5,0 1-1,0 0 0,0 0 1,0 0-1,0 0 0,0 0 1,0 0-1,0 0 0,0 0 0,0 0 1,-1 0-1,1 0 0,0 1 1,-1-1-1,1 0 0,-1 0 0,1 1 1,-1-1-1,0 0 0,1 1 1,-1 1-1,0 37 23,0-6 22,0-33-37,0-1-1,1 1 1,-1-1-1,0 1 1,0-1 0,0 1-1,0-1 1,1 1-1,-1-1 1,0 1 0,0-1-1,1 0 1,-1 1-1,0-1 1,1 0-1,-1 1 1,0-1 0,1 0-1,-1 1 1,1-1-1,-1 0 1,0 1-1,1-1 1,-1 0 0,1 0-1,-1 0 1,1 0-1,-1 1 1,1-1 0,-1 0-1,1 0 1,0 0-1,18-8 97,12-20 40,-19 13-113,38-35-101,-48 47 51,1 1 1,0-1 0,0 1-1,1 0 1,-1 0 0,0 0-1,1 0 1,-1 1 0,1-1 0,0 1-1,-1 0 1,1 0 0,0 1-1,5-2 1,-8 3 17,0 0-1,0-1 1,-1 1-1,1-1 1,0 1-1,0 0 1,-1 0-1,1-1 1,-1 1 0,1 0-1,0 0 1,-1 0-1,0 0 1,1 0-1,-1 0 1,1 0 0,-1 0-1,0 0 1,0 0-1,0 0 1,0 0-1,0 0 1,0 0 0,0 0-1,0 0 1,0 1-1,-1 34 19,1-35-8,-9 63-745,9-64 647,0 0 1,1 0-1,-1 0 0,0 0 0,0 1 1,0-1-1,0 0 0,0 0 1,0 0-1,0 0 0,1 0 0,-1 0 1,0 0-1,0 1 0,0-1 1,0 0-1,0 0 0,1 0 0,-1 0 1,0 0-1,0 0 0,0 0 0,0 0 1,1 0-1,-1 0 0,0 0 1,0 0-1,0 0 0,0 0 0,1 0 1,-1 0-1,0 0 0,0 0 0,0 0 1,0 0-1,0 0 0,1 0 1,-1 0-1,0-1 0,0 1 0,0 0 1,0 0-1,0 0 0,1 0 1,-1 0-1,0 0 0,0 0 0,0-1 1,0 1-1,0 0 0,0 0 0,0 0 1,0 0-1,0 0 0,1-1 1,-1 1-1,0 0 0,9-9-3508,3-12-4175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7.272"/>
    </inkml:context>
    <inkml:brush xml:id="br0">
      <inkml:brushProperty name="width" value="0.025" units="cm"/>
      <inkml:brushProperty name="height" value="0.025" units="cm"/>
    </inkml:brush>
  </inkml:definitions>
  <inkml:trace contextRef="#ctx0" brushRef="#br0">23 117 17104,'-3'3'563,"1"1"0,-1 1 0,1-1 0,-1 0 0,1 0 0,0 1 0,1-1 0,-2 7 0,2-10-477,1 0 0,0 0 0,0 0 0,0 0 0,0 0 0,0 0 0,0 0 0,0 0 0,0 0 0,1 0 0,-1 0 0,0 0 0,1 0 0,-1 0 0,0-1 0,1 1 0,-1 0 0,1 0 0,0 0 0,-1 0 0,1-1 0,-1 1 0,1 0 0,0-1 0,0 1 0,0 0 0,-1-1 0,1 1 0,0-1 0,0 1 0,0-1 0,0 0 0,0 1 0,0-1 0,0 0 0,0 1 0,0-1 0,0 0 0,0 0 0,0 0 0,0 0 0,0 0 0,1 0 0,14-1 18,1 0-1,-1-1 0,0-1 0,0 0 1,0-1-1,0-1 0,-1 0 1,1-2-1,-2 1 0,1-2 1,-1 0-1,0 0 0,0-2 1,-1 0-1,0 0 0,16-18 1,-27 26-96,0 0 0,0 1 0,0-1 0,-1 0 0,1 0 0,0 0 0,-1-1 0,0 1 0,0 0 0,0 0 0,0-1 0,0 1 0,0-1 1,0 1-1,-1-1 0,1 1 0,-1-1 0,0 1 0,0-1 0,0-2 0,-1 3-3,1 1 0,-2-1 1,1 1-1,0 0 0,0 0 0,0-1 0,0 1 1,-1 0-1,1 0 0,-1 0 0,1 0 0,-1 1 1,1-1-1,-1 0 0,1 0 0,-1 1 0,0-1 1,1 1-1,-1 0 0,0-1 0,1 1 0,-1 0 1,0 0-1,0 0 0,1 0 0,-1 1 0,-3-1 1,-1 1-13,0 0 0,1 1 1,-1-1-1,0 1 1,1 0-1,-1 1 0,1-1 1,-1 1-1,1 0 1,0 0-1,0 1 0,1-1 1,-1 1-1,1 0 1,0 1-1,0-1 0,-5 7 1,4-5-6,0 1 0,1 0 0,0 0 0,0 0 0,0 1 0,1-1 0,0 1 1,0 0-1,1 0 0,0 0 0,-2 14 0,4-20 1,0 0 0,0 0 1,0 0-1,0 0 0,1 0 1,-1 0-1,1 0 0,-1 0 0,1 0 1,-1 0-1,1 0 0,0-1 1,0 1-1,0 0 0,0 0 0,0-1 1,1 1-1,-1-1 0,0 1 0,1-1 1,-1 0-1,3 2 0,-1-1-99,1 0 0,0 0-1,-1-1 1,1 1 0,0-1 0,0 0-1,0 0 1,0 0 0,0-1-1,7 1 1,-1-1-933,1-1 0,0 0 0,-1 0 0,1-1 0,-1 0 0,1-1 0,-1 0-1,10-5 1,25-16-10109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7.946"/>
    </inkml:context>
    <inkml:brush xml:id="br0">
      <inkml:brushProperty name="width" value="0.025" units="cm"/>
      <inkml:brushProperty name="height" value="0.025" units="cm"/>
    </inkml:brush>
  </inkml:definitions>
  <inkml:trace contextRef="#ctx0" brushRef="#br0">56 1 4612,'0'0'19267,"-6"10"-17623,-1 0-1445,1 0 0,0 0 0,1 1 0,0 0 0,0 0 0,2 0 0,-1 1 0,1-1 0,1 1 0,-2 18 0,4-29-190,0 0 1,0 0 0,0 0 0,0 0 0,0 1 0,1-1 0,-1 0 0,0 0-1,1 0 1,-1 0 0,0 0 0,1 0 0,-1 0 0,1 0 0,-1 0 0,1 0-1,0 0 1,0 0 0,-1 0 0,1-1 0,0 1 0,0 0 0,0 0-1,0-1 1,0 1 0,0-1 0,1 1 0,0 0 11,1 0 0,0-1 0,-1 1 0,1-1 0,0 0 0,0 1-1,0-2 1,-1 1 0,1 0 0,5-1 0,2-2 30,1 0 0,-1 0 0,0-1-1,-1 0 1,11-7 0,48-38 27,-49 33-61,44-25 0,-63 40-15,0 1-1,0 0 1,1 0-1,-1 0 1,0 0-1,0 0 1,0 0 0,1 0-1,-1 0 1,0 0-1,0 0 1,1 0-1,-1 0 1,0 0-1,0 0 1,0 0-1,1 0 1,-1 0 0,0 0-1,0 0 1,0 1-1,1-1 1,-1 0-1,0 0 1,0 0-1,0 0 1,0 0 0,1 0-1,-1 1 1,0-1-1,0 0 1,0 0-1,0 0 1,0 0-1,0 1 1,0-1 0,1 0-1,-1 0 1,0 0-1,0 1 1,0-1-1,0 0 1,0 0-1,0 0 1,0 1 0,0-1-1,0 0 1,0 1-1,1 18 183,-6 20 245,-6 28 62,11-66-488,1-1 0,-1 1 0,0 0 0,0-1 0,0 1 0,0 0 0,1-1 0,-1 1 0,0-1 0,1 1 0,-1 0 0,1-1 0,-1 1 0,0-1 0,1 1 0,-1-1 0,1 1 0,-1-1 0,1 0 0,0 1 0,-1-1 0,1 1 1,-1-1-1,1 0 0,0 0 0,-1 1 0,1-1 0,0 0 0,-1 0 0,1 0 0,0 0 0,-1 0 0,1 0 0,0 0 0,-1 0 0,1 0 0,0 0 0,-1 0 0,1 0 0,0 0 0,-1-1 0,1 1 0,0 0 0,-1 0 0,1-1 0,0 0 0,34-14 148,18-26-60,-42 31-131,0 0-1,1 1 1,0 1 0,0 0-1,1 1 1,0 0 0,0 1 0,17-6-1,-30 12 30,1 0-1,0-1 0,0 1 1,0 0-1,0 0 1,0 0-1,0 0 0,0 0 1,0 0-1,0 0 1,0 0-1,0 0 0,0 1 1,-1-1-1,1 0 1,0 0-1,0 1 0,0-1 1,0 1-1,0-1 1,-1 1-1,1-1 0,0 1 1,0-1-1,-1 1 0,1 0 1,0-1-1,-1 1 1,1 0-1,-1 0 0,2 1 1,-1 1 12,0 0 0,0 0 1,0 0-1,-1 1 0,1-1 1,-1 0-1,0 1 0,0-1 0,0 5 1,-1 4-62,0-1 0,-1 0 1,-1 0-1,-5 18 1,7-27-344,-5 11-538,2-12-5563,2-11-318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8.304"/>
    </inkml:context>
    <inkml:brush xml:id="br0">
      <inkml:brushProperty name="width" value="0.025" units="cm"/>
      <inkml:brushProperty name="height" value="0.025" units="cm"/>
    </inkml:brush>
  </inkml:definitions>
  <inkml:trace contextRef="#ctx0" brushRef="#br0">0 0 17745,'0'0'7943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9.046"/>
    </inkml:context>
    <inkml:brush xml:id="br0">
      <inkml:brushProperty name="width" value="0.025" units="cm"/>
      <inkml:brushProperty name="height" value="0.025" units="cm"/>
    </inkml:brush>
  </inkml:definitions>
  <inkml:trace contextRef="#ctx0" brushRef="#br0">69 1 15407,'0'0'8071,"-2"8"-7126,-4 11-626,-9 31 178,1 1 0,3 0-1,2 1 1,-2 56 0,11-107-492,0-1 0,0 1 0,0-1 0,0 1 0,0 0 0,0-1 1,0 1-1,0 0 0,0-1 0,1 1 0,-1-1 0,0 1 0,0-1 0,1 1 1,-1 0-1,0-1 0,1 1 0,-1-1 0,1 0 0,-1 1 0,1-1 0,-1 1 0,1-1 1,-1 0-1,1 1 0,-1-1 0,1 0 0,-1 1 0,1-1 0,-1 0 0,1 0 1,0 0-1,-1 1 0,1-1 0,-1 0 0,1 0 0,0 0 0,-1 0 0,1 0 0,0 0 1,-1 0-1,1 0 0,-1-1 0,1 1 0,0 0 0,-1 0 0,1 0 0,-1-1 0,1 1 1,0 0-1,-1-1 0,1 1 0,-1 0 0,1-1 0,-1 1 0,1-1 0,33-24 232,-25 15-261,0 0 1,-1-1-1,0 0 0,0 0 0,-1-1 0,-1 0 0,0 0 1,-1-1-1,0 1 0,0-1 0,-2 0 0,0-1 0,0 1 0,0-17 1,-15 50-367,9-11 382,0 1 0,1-1 1,0 1-1,1-1 0,0 1 0,0 0 0,1-1 1,0 1-1,3 17 0,-2-25 25,0 1-1,0 0 1,0-1 0,0 1-1,0-1 1,0 1 0,0-1-1,1 1 1,-1-1 0,1 0-1,0 0 1,0 0 0,0 0-1,0 0 1,0 0 0,0 0-1,0-1 1,1 1 0,-1-1-1,1 0 1,-1 1 0,1-1-1,-1 0 1,1 0 0,-1-1-1,1 1 1,0-1 0,0 1-1,-1-1 1,1 0-1,0 0 1,0 0 0,-1 0-1,1-1 1,0 1 0,0-1-1,4-1 1,2 0 60,0-1 0,0-1 1,0 1-1,-1-1 0,0-1 0,0 0 0,0 0 0,0 0 1,-1-1-1,0 0 0,0 0 0,9-11 0,-3 1-49,0 0 0,-1-1 0,-1 0 0,15-29-1,-22 38-6,-1 1 0,0 0 0,0-1 0,0 0-1,-1 0 1,-1 0 0,1 0 0,0-16-1,-2 24-20,0 0-1,0 0 0,1-1 0,-1 1 1,0 0-1,0 0 0,0-1 0,0 1 1,0 0-1,0-1 0,0 1 0,0 0 1,0 0-1,0-1 0,0 1 0,0 0 1,-1 0-1,1-1 0,0 1 0,0 0 1,0 0-1,0-1 0,0 1 0,0 0 1,-1 0-1,1-1 0,0 1 0,0 0 1,0 0-1,-1 0 0,1-1 1,0 1-1,0 0 0,-1 0 0,1 0 1,0 0-1,0 0 0,-1 0 0,1 0 1,0-1-1,0 1 0,-1 0 0,1 0 1,0 0-1,0 0 0,-1 0 0,1 0 1,0 0-1,-1 0 0,1 0 0,0 0 1,0 1-1,-1-1 0,1 0 0,0 0 1,0 0-1,-1 0 0,1 0 0,0 0 1,0 1-1,-1-1 0,1 0 0,0 0 1,0 0-1,0 1 0,-16 14-120,4 3 153,2 1 0,0 0 1,0 1-1,2 0 1,1 1-1,0-1 1,2 1-1,0 1 1,1-1-1,1 1 1,1 40-1,2-60-18,0 0-1,0-1 1,0 1-1,1 0 0,-1 0 1,0 0-1,1 0 1,0 0-1,0 0 1,-1-1-1,1 1 0,0 0 1,0 0-1,0-1 1,1 1-1,-1-1 1,0 1-1,1-1 1,-1 0-1,1 1 0,-1-1 1,1 0-1,0 0 1,-1 0-1,1 0 1,0 0-1,0-1 0,-1 1 1,1 0-1,0-1 1,0 1-1,0-1 1,0 0-1,0 0 1,0 0-1,0 0 0,0 0 1,2 0-1,4-1 25,-1 1-1,1-1 0,-1-1 0,1 1 1,-1-2-1,0 1 0,0-1 0,12-6 1,1-2-23,-2-1 1,0-1-1,0-1 1,-2-1-1,1 0 1,-2-1-1,0-1 1,-1 0-1,-1-1 1,11-19 0,-19 24-144,-16 27 39,-17 31 76,22-32 38,1 1 1,0 0-1,1 1 1,0-1-1,1 1 1,1-1 0,0 1-1,0 17 1,2-32-35,0 1 1,0 0 0,0 0 0,0 0-1,0 0 1,1 0 0,-1 0 0,0 0 0,0-1-1,0 1 1,1 0 0,-1 0 0,1 0 0,-1-1-1,0 1 1,1 0 0,-1 0 0,1-1-1,0 1 1,-1 0 0,1-1 0,-1 1 0,1-1-1,0 1 1,0 0 0,-1-1 0,1 0 0,0 1-1,0-1 1,0 1 0,-1-1 0,1 0-1,0 0 1,0 0 0,0 1 0,0-1 0,0 0-1,0 0 1,-1 0 0,1 0 0,0 0 0,0 0-1,0-1 1,0 1 0,0 0 0,0 0-1,1-1 1,1 0-341,0 0 0,0 0-1,0 0 1,-1-1 0,1 1-1,0-1 1,-1 0 0,1 1-1,-1-1 1,1 0 0,-1 0-1,0-1 1,2-1 0,7-20-4776,-1-5-2851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9.408"/>
    </inkml:context>
    <inkml:brush xml:id="br0">
      <inkml:brushProperty name="width" value="0.025" units="cm"/>
      <inkml:brushProperty name="height" value="0.025" units="cm"/>
    </inkml:brush>
  </inkml:definitions>
  <inkml:trace contextRef="#ctx0" brushRef="#br0">1 0 17008,'0'0'7687,"57"56"-12651,-33-47-994,1-1-6342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09.772"/>
    </inkml:context>
    <inkml:brush xml:id="br0">
      <inkml:brushProperty name="width" value="0.025" units="cm"/>
      <inkml:brushProperty name="height" value="0.025" units="cm"/>
    </inkml:brush>
  </inkml:definitions>
  <inkml:trace contextRef="#ctx0" brushRef="#br0">78 1 12684,'0'0'7185,"-6"8"-5369,-1 1-1658,2-4 162,0 1-1,0 1 0,0-1 0,1 0 0,0 1 0,1 0 1,-1 0-1,1 0 0,1 1 0,-1-1 0,1 1 0,-1 10 1,4-16-367,0 0 0,1 1 0,-1-1 0,1 0 1,-1 0-1,1 0 0,0 0 0,0-1 1,0 1-1,0 0 0,0-1 0,1 1 1,-1-1-1,0 0 0,1 0 0,-1 0 0,1 0 1,-1 0-1,6 0 0,27 18-1516,-33-17 1663,0 0-1,0 0 0,0 0 1,0 0-1,0 0 1,-1 0-1,1 1 1,-1-1-1,1 1 0,-1-1 1,0 1-1,0 0 1,0-1-1,0 1 0,-1 0 1,1 0-1,-1-1 1,0 1-1,0 0 1,0 0-1,0 0 0,0 0 1,0-1-1,-1 1 1,1 0-1,-1 0 0,0-1 1,0 1-1,0 0 1,0-1-1,-1 1 1,1-1-1,-3 4 0,2-3 139,-1 0 1,0 0-1,0 0 0,-1 0 0,1 0 0,0 0 0,-1-1 0,0 0 0,0 0 1,1 0-1,-8 3 0,7-4-377,-1 0 0,1 0 0,0 0-1,-1 0 1,1-1 0,-1 1 0,-5-1 0,10 0-31,-1 0 0,0 0 0,1 0 0,-1 0 0,1 0 1,-1 0-1,0 0 0,1-1 0,-1 1 0,1 0 0,-1 0 0,0 0 0,1-1 0,-1 1 0,1 0 0,-1 0 0,1-1 1,-1 1-1,1-1 0,-1 1 0,1 0 0,-1-1 0,1 1 0,0-1 0,-1 1 0,1-1 0,0 1 0,-1-1 0,1 1 1,0-1-1,0 0 0,-1 1 0,1-1 0,0 1 0,0-1 0,0 1 0,0-1 0,0 0 0,0 1 0,0-2 0,-4-16-8862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10.615"/>
    </inkml:context>
    <inkml:brush xml:id="br0">
      <inkml:brushProperty name="width" value="0.025" units="cm"/>
      <inkml:brushProperty name="height" value="0.025" units="cm"/>
    </inkml:brush>
  </inkml:definitions>
  <inkml:trace contextRef="#ctx0" brushRef="#br0">72 0 17232,'0'0'5077,"-1"8"-3331,-26 112 1558,14-67-2908,2 0 1,2 0-1,-2 71 1,14-116-314,5-15 61,4-17 61,-5-9-604,-1 0 0,-2-1 0,-1-52 0,-9 134-152,4-42 548,0 0 0,1 0 0,0 0 1,0 0-1,0 1 0,1-1 0,0 0 1,0 1-1,1-1 0,0 0 0,0 0 1,4 12-1,-4-16 4,1 0 0,-1-1 1,1 1-1,-1 0 0,1-1 0,0 0 1,-1 1-1,1-1 0,0 0 0,0 0 1,0 0-1,0 0 0,0-1 1,0 1-1,1 0 0,-1-1 0,0 1 1,0-1-1,0 0 0,1 0 1,-1 0-1,0 0 0,0 0 0,0 0 1,1-1-1,-1 1 0,0-1 0,0 0 1,2 0-1,5-2 48,0 0 0,-1 0-1,0 0 1,1-1 0,13-9 0,3-7 4,44-45 1,-7 6-33,-62 59-21,0-1-1,0 1 1,0 0 0,0 0-1,0 0 1,0 0 0,0 0-1,0 0 1,0 0 0,0-1-1,1 1 1,-1 0 0,0 0 0,0 0-1,0 0 1,0 0 0,0 0-1,0 0 1,0 0 0,1 0-1,-1 0 1,0 0 0,0 0 0,0 0-1,0 0 1,0 0 0,0 0-1,1 0 1,-1 0 0,0 0-1,0 0 1,0 0 0,0 0-1,0 0 1,1 0 0,-1 0 0,0 0-1,0 0 1,0 0 0,0 0-1,0 0 1,0 0 0,1 0-1,-1 0 1,0 0 0,0 0 0,0 1-1,0-1 1,0 0 0,0 0-1,0 0 1,0 0 0,0 0-1,0 0 1,1 0 0,-1 1-1,0-1 1,0 0 0,0 0 0,0 0-1,0 0 1,0 0 0,0 0-1,0 1 1,0-1 0,0 0-1,0 0 1,-2 17-45,-9 20-12,6-25 66,-14 47-8,18-56 23,0 1-1,1 0 1,-1 0 0,1 0-1,-1-1 1,1 1 0,1 0-1,-1 0 1,0 0 0,1 0 0,0-1-1,0 1 1,1 3 0,-1-5-4,1-1 0,-1 0 1,0 0-1,1 0 0,-1 0 1,1 0-1,-1-1 1,1 1-1,-1 0 0,1-1 1,0 1-1,-1-1 0,1 1 1,0-1-1,-1 0 0,1 0 1,0 0-1,-1 0 0,1 0 1,0 0-1,-1 0 0,1-1 1,0 1-1,-1 0 1,1-1-1,0 0 0,-1 1 1,3-2-1,46-20 228,1-11-198,-37 23-112,0 0 1,0 1-1,1 1 0,0 0 0,25-9 1,-40 17 51,1 0 0,-1 0 0,1 0 0,-1 0 0,1 0 0,-1 0 0,1 0 0,-1 0 0,0 0 0,1 0 0,-1 0 0,1 0 0,-1 0 0,1 0 0,-1 0 0,1 0 0,-1 1 1,0-1-1,1 0 0,-1 0 0,1 0 0,-1 1 0,0-1 0,1 0 0,-1 1 0,0-1 0,1 0 0,-1 1 0,0-1 0,1 0 0,-1 1 0,0 0 0,4 19 50,-11 31 486,5-39-390,2-11-118,0-1-1,0 1 1,0-1-1,0 0 0,0 1 1,0-1-1,0 1 1,0-1-1,0 1 1,0-1-1,0 1 1,0-1-1,0 1 0,0-1 1,0 1-1,0-1 1,1 1-1,-1-1 1,0 0-1,0 1 1,1-1-1,-1 1 1,0-1-1,1 0 0,-1 1 1,0-1-1,1 0 1,-1 1-1,0-1 1,1 0-1,-1 0 1,1 1-1,-1-1 0,0 0 1,1 0-1,0 1 1,22-4 363,21-18-73,-24 9-287,81-43 73,-89 49-135,0 1 0,1 1 0,0 0 1,0 1-1,0 0 0,19-2 0,-31 5 30,1 1 1,-1-1-1,0 0 1,1 1-1,-1-1 1,0 1-1,0 0 1,1-1-1,-1 1 1,0 0-1,0 0 1,0-1-1,0 1 1,0 0-1,0 0 1,0 0-1,0 0 1,0 1-1,-1-1 1,1 0-1,0 0 1,-1 0-1,1 1 1,-1-1-1,1 0 1,-1 1-1,1-1 1,-1 0-1,0 1 1,0-1-1,0 0 1,0 1-1,0-1 1,0 3-1,-2 66 161,0-46 73,2-23-217,0-1 0,0 1-1,0 0 1,0-1-1,0 1 1,0-1 0,0 1-1,0 0 1,1-1-1,-1 1 1,0-1 0,0 1-1,0-1 1,1 1-1,-1 0 1,0-1 0,1 1-1,-1-1 1,0 1 0,1-1-1,-1 0 1,1 1-1,-1-1 1,0 1 0,1-1-1,-1 0 1,1 1-1,-1-1 1,1 0 0,0 0-1,-1 1 1,1-1-1,24-4 95,26-25-283,-45 26 71,8-7-178,29-17-452,-41 26 660,0 0 0,0 0 1,0 0-1,0 0 0,0 1 1,0-1-1,0 0 0,1 1 1,-1 0-1,0-1 0,0 1 1,0 0-1,1 0 0,-1 0 1,0 1-1,0-1 0,0 0 1,3 2-1,-5-2 71,1 1 0,0 0-1,-1 0 1,1 0 0,-1 0 0,1 0 0,-1 0-1,1 0 1,-1 0 0,0 0 0,1 0 0,-1 1 0,0-1-1,0 0 1,0 0 0,0 0 0,0 0 0,0 0-1,0 0 1,0 1 0,0-1 0,-1 0 0,1 0 0,0 0-1,-1 0 1,1 0 0,-1 0 0,1 0 0,-1 0 0,0 0-1,1 0 1,-1 0 0,0 0 0,-1 0 0,-26 34-981,6-30-4303,9-5-375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10.974"/>
    </inkml:context>
    <inkml:brush xml:id="br0">
      <inkml:brushProperty name="width" value="0.025" units="cm"/>
      <inkml:brushProperty name="height" value="0.025" units="cm"/>
    </inkml:brush>
  </inkml:definitions>
  <inkml:trace contextRef="#ctx0" brushRef="#br0">0 7 15310,'0'0'5510,"49"-7"-5991,-29 12-2498,7 2-4868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3.493"/>
    </inkml:context>
    <inkml:brush xml:id="br0">
      <inkml:brushProperty name="width" value="0.025" units="cm"/>
      <inkml:brushProperty name="height" value="0.025" units="cm"/>
    </inkml:brush>
  </inkml:definitions>
  <inkml:trace contextRef="#ctx0" brushRef="#br0">90 13 8648,'0'0'5670,"-6"10"-4064,-6 8-933,1 1 0,1 0-1,1 0 1,0 1 0,2 0-1,0 1 1,1 0-1,1 0 1,-3 32 0,8-53-662,0 1 0,0 0 0,0-1-1,0 1 1,0 0 0,0-1 0,0 1 0,1 0 0,-1-1 0,0 1 0,0-1 0,0 1 0,1 0 0,-1-1 0,0 1 0,1-1 0,-1 1-1,0-1 1,1 1 0,-1-1 0,1 1 0,-1-1 0,1 1 0,-1-1 0,1 0 0,-1 1 0,1-1 0,0 0 0,-1 1 0,2-1 0,22-2 416,-17 0-296,-1-1 0,0 0 1,0 0-1,0 0 0,9-7 0,-3-2-76,-1 1 0,0-2-1,-1 1 1,0-1 0,-1-1 0,0 0-1,-1 0 1,-1-1 0,-1 0-1,0 0 1,6-23 0,-12 38-55,0 0 0,0 0 0,0 1 0,0-1 1,0 0-1,0 0 0,0 0 0,0 0 0,0 0 0,0 0 0,-1 0 1,1 0-1,0 0 0,0 0 0,0 0 0,0 0 0,0 0 0,0 0 1,0 0-1,0 0 0,0 0 0,0 0 0,0 0 0,0 0 0,0 0 1,-1 0-1,1 0 0,0 0 0,0 0 0,0 0 0,0 0 0,0 0 0,0 0 1,0 0-1,0-1 0,-8 15-13,-6 22 26,12-25-1,0-5 12,1 1-1,0-1 0,0 1 0,1-1 0,0 1 0,0 10 1,1-15-15,-1-1 1,1 1 0,-1-1 0,1 1 0,0-1-1,-1 1 1,1-1 0,0 0 0,0 0-1,0 1 1,0-1 0,0 0 0,0 0 0,0 0-1,1 0 1,-1 0 0,0 0 0,1 0 0,-1-1-1,0 1 1,1 0 0,-1-1 0,1 1-1,-1-1 1,1 1 0,-1-1 0,1 0 0,-1 0-1,1 0 1,-1 0 0,1 0 0,0 0 0,1 0-1,2 0 14,1-1 0,-1 0-1,0 0 1,0 0 0,0 0-1,0-1 1,0 0-1,0 0 1,0 0 0,-1 0-1,5-4 1,49-40-159,-49 38 82,0 0-1,0 0 1,0 1 0,1 0-1,1 1 1,-1 0 0,13-5-1,-22 11 49,0 0 0,-1 0 0,1-1-1,-1 1 1,1 0 0,-1 0-1,1 0 1,-1 0 0,1 0 0,-1 0-1,1 1 1,0-1 0,-1 0-1,1 0 1,-1 0 0,1 0 0,-1 1-1,1-1 1,-1 0 0,1 0 0,-1 1-1,1-1 1,-1 0 0,0 1-1,1-1 1,-1 1 0,0-1 0,1 0-1,-1 1 1,0-1 0,1 1 0,-1-1-1,0 1 1,0-1 0,1 1-1,-1-1 1,0 1 0,0-1 0,0 1-1,0 0 1,0-1 0,0 2-1,2 33 150,0-8 22,-2-25-152,0 0 0,0-1 0,1 1 0,-1 0 0,1 0 0,0-1 1,-1 1-1,1 0 0,0-1 0,0 1 0,0-1 0,0 1 0,0-1 0,0 1 1,1-1-1,-1 0 0,0 0 0,1 1 0,-1-1 0,1 0 0,-1 0 0,1-1 1,-1 1-1,1 0 0,0 0 0,-1-1 0,1 1 0,0-1 0,0 1 0,0-1 1,-1 0-1,1 0 0,0 0 0,0 0 0,0 0 0,-1 0 0,1 0 0,0-1 1,0 1-1,0-1 0,-1 1 0,1-1 0,0 0 0,-1 1 0,1-1 0,2-2 1,4-2-195,-1 0 0,0 0 1,0 0-1,0-1 0,-1 0 1,0 0-1,0-1 0,8-12 1,-7 9-1710,-1-1 0,-1-1 0,0 1 1,0-1-1,3-14 0,2-7-5429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11.319"/>
    </inkml:context>
    <inkml:brush xml:id="br0">
      <inkml:brushProperty name="width" value="0.025" units="cm"/>
      <inkml:brushProperty name="height" value="0.025" units="cm"/>
    </inkml:brush>
  </inkml:definitions>
  <inkml:trace contextRef="#ctx0" brushRef="#br0">74 58 14926,'0'0'7431,"10"1"-5979,0 0-1096,-1 0 0,1-1-1,0 0 1,11-1 0,-19 1-338,0 0 1,0 0-1,0 0 1,0-1-1,0 1 1,0-1-1,0 1 1,0-1-1,-1 0 1,1 1-1,0-1 1,0 0-1,-1 0 1,1 0-1,0-1 1,-1 1-1,1 0 1,-1 0-1,0-1 1,1 1-1,-1-1 1,0 0-1,0 1 1,0-1-1,0 0 1,0 1-1,0-1 1,0 0-1,-1 0 1,1 0-1,-1 0 1,1 0-1,-1-3 1,0 4 9,0 0 0,-1 0 1,1 1-1,-1-1 0,1 0 0,-1 0 1,1 0-1,-1 0 0,1 1 0,-1-1 1,0 0-1,1 0 0,-1 1 0,0-1 1,0 0-1,1 1 0,-1-1 0,0 1 1,0-1-1,0 1 0,0 0 1,0-1-1,0 1 0,0 0 0,0 0 1,0-1-1,1 1 0,-1 0 0,0 0 1,0 0-1,0 0 0,0 0 0,0 0 1,0 1-1,0-1 0,0 0 0,0 0 1,-1 1-1,-41 10 194,35-7-169,1 0 0,-1 0 1,1 0-1,0 1 1,0 1-1,1-1 0,-1 1 1,1 0-1,0 0 1,1 1-1,-1 0 0,1 0 1,1 0-1,-1 0 0,1 1 1,1 0-1,0 0 1,0 0-1,0 0 0,1 0 1,-3 15-1,5-21-46,0 0-1,0 0 1,1-1-1,-1 1 1,0 0-1,0-1 0,1 1 1,-1 0-1,1-1 1,0 1-1,-1-1 1,1 1-1,0-1 1,0 1-1,0-1 1,0 1-1,0-1 1,0 0-1,0 0 1,0 1-1,3 1 1,0-1 5,-1 0 0,0-1 0,1 1 0,0-1 0,-1 1 0,1-1 0,0 0 0,0-1 0,6 2 0,-1-2-330,0 0 1,0 0-1,0 0 1,0-1-1,0-1 1,-1 1 0,1-1-1,12-5 1,19-16-5395,4-7-6017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11.774"/>
    </inkml:context>
    <inkml:brush xml:id="br0">
      <inkml:brushProperty name="width" value="0.025" units="cm"/>
      <inkml:brushProperty name="height" value="0.025" units="cm"/>
    </inkml:brush>
  </inkml:definitions>
  <inkml:trace contextRef="#ctx0" brushRef="#br0">63 41 13549,'0'0'6470,"2"10"-5162,2 16-712,0 0 0,-2 1 0,-1-1 1,-2 1-1,0-1 0,-9 46 0,-1-14 406,-3-1 1,-25 63-1,63-151-570,103-228-288,-61 115-111,-62 137-56,0-1 1,1 1 0,0 0 0,0 0-1,1 1 1,-1 0 0,1 0 0,12-9-1,-17 13 18,1 1-1,-1 0 0,1 0 0,0 0 0,-1 0 1,1 0-1,0 0 0,0 1 0,-1-1 1,1 0-1,0 1 0,0-1 0,0 1 1,0 0-1,0 0 0,0 0 0,0 0 0,0 0 1,0 0-1,-1 0 0,1 0 0,0 1 1,0-1-1,0 1 0,0 0 0,0-1 0,-1 1 1,1 0-1,0 0 0,-1 0 0,1 0 1,0 0-1,-1 1 0,0-1 0,1 0 1,-1 1-1,0-1 0,1 1 0,-1-1 0,0 1 1,0 0-1,1 3 0,0-2-3,-1 0 0,1 0 1,-1 0-1,0 0 0,0 1 0,0-1 0,0 1 1,0-1-1,-1 0 0,0 1 0,1-1 0,-1 1 0,-1-1 1,1 1-1,0-1 0,-1 1 0,0-1 0,-2 7 0,1-4 14,-1-1-1,0 1 1,-1-1-1,1 0 1,-1 0-1,0 0 1,0 0-1,-1-1 1,-9 8-1,-1-1 19,0-1 0,-1-1 0,-1 0 0,1-1 0,-2 0 0,-22 6-1,35-13-196,-1 1-1,1-1 0,-1 0 0,1 0 0,-1 0 1,1-1-1,-11 0 0,16 0 29,0-1-1,-1 1 1,1 0 0,0-1-1,0 1 1,0 0 0,0-1-1,0 1 1,0 0 0,0-1 0,0 1-1,0 0 1,0-1 0,0 1-1,0 0 1,0-1 0,0 1 0,0 0-1,0 0 1,0-1 0,0 1-1,1 0 1,-1-1 0,0 1-1,0 0 1,0-1 0,0 1 0,1 0-1,-1 0 1,0-1 0,0 1-1,1 0 1,-1 0 0,0 0-1,1-1 1,-1 1 0,0 0 0,0 0-1,1 0 1,-1 0 0,0 0-1,1-1 1,13-10-2852,7-2-3307,6-1-2236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12.548"/>
    </inkml:context>
    <inkml:brush xml:id="br0">
      <inkml:brushProperty name="width" value="0.025" units="cm"/>
      <inkml:brushProperty name="height" value="0.025" units="cm"/>
    </inkml:brush>
  </inkml:definitions>
  <inkml:trace contextRef="#ctx0" brushRef="#br0">0 328 9353,'0'0'7538,"9"3"-4410,-3-1-2842,1 0 390,1 1-1,-1-2 1,1 1 0,-1-1 0,1 0-1,-1 0 1,9-1 0,-13 0-609,-1-1 0,1 1 1,-1-1-1,0 0 0,1 0 0,-1 0 1,0 0-1,1 0 0,-1 0 0,0-1 0,0 1 1,0-1-1,0 1 0,0-1 0,0 0 0,-1 0 1,1 0-1,0 0 0,-1 0 0,0 0 1,1 0-1,-1 0 0,0-1 0,0 1 0,0 0 1,-1-1-1,1 1 0,0-1 0,-1-2 1,2-2-45,-1 0 0,0 1 1,-1-1-1,1 0 0,-1 0 1,-1 0-1,1 0 1,-3-8-1,3 14-23,0-1 0,-1 1 0,1-1 0,-1 1 0,1-1 0,-1 1 0,0-1 0,1 1 0,-1 0-1,0-1 1,0 1 0,0 0 0,0 0 0,0 0 0,0 0 0,0 0 0,0 0 0,-1 0 0,1 0 0,0 0 0,-1 1 0,1-1 0,0 0 0,-1 1 0,1-1 0,-1 1 0,1 0 0,-1-1-1,1 1 1,-1 0 0,1 0 0,-1 0 0,1 0 0,-1 0 0,0 0 0,1 0 0,-1 1 0,1-1 0,-1 1 0,1-1 0,0 1 0,-3 0 0,0 2-6,0-1 1,0 0-1,0 1 0,0 0 1,1 0-1,-1 0 1,1 0-1,0 1 1,0 0-1,0-1 0,0 1 1,1 0-1,-1 0 1,1 0-1,0 1 1,-1 4-1,0-4 0,1 1 0,0 0 0,0 0 0,1 0 1,0 0-1,0 0 0,0 1 0,1-1 0,0 0 0,0 0 0,2 12 0,-1-16-11,0 0 0,0-1 0,0 1 0,1-1 0,-1 1 0,0-1-1,1 0 1,-1 0 0,1 1 0,-1-1 0,1 0 0,0 0 0,0-1 0,-1 1 0,1 0-1,0 0 1,0-1 0,0 1 0,0-1 0,0 0 0,-1 1 0,1-1 0,0 0 0,0 0-1,0 0 1,0-1 0,4 0 0,2 1-91,0-1 0,1 0 1,-1-1-1,0 0 0,10-4 0,-8 2 65,-1-2 0,1 1 0,-1-1 0,0 0 0,0-1 0,-1 0 0,0 0 0,0-1 0,-1 0-1,0-1 1,-1 1 0,1-1 0,-2-1 0,1 1 0,5-14 0,-7 13 35,0 5 126,-4 6-114,0 0 0,1 0 0,0-1 0,-1 1 0,1 0-1,-1 0 1,1-1 0,0 1 0,-1-1 0,1 1 0,0-1 0,0 1 0,0-1 0,-1 1 0,1-1-1,0 1 1,0-1 0,0 0 0,0 0 0,0 0 0,0 1 0,0-1 0,0 0 0,0 0-1,-1 0 1,1 0 0,1 0 0,1-1 16,0 1 0,-1-1 0,1 0 0,-1 0 1,1 0-1,-1 0 0,1 0 0,-1 0 0,0-1 0,1 1 0,-1-1 0,0 1 0,0-1 0,0 0 0,0 0 1,0 0-1,-1 0 0,3-4 0,26-44 227,-29 48-246,-2 61 149,-6-15 233,3-20-57,0 0 0,2-1 0,0 1-1,3 31 1,-1-54-318,0-1 1,0 1-1,0 0 1,0-1-1,0 1 0,0 0 1,0-1-1,0 1 0,0-1 1,1 1-1,-1 0 1,0-1-1,0 1 0,0-1 1,1 1-1,-1-1 0,0 1 1,1 0-1,-1-1 1,0 1-1,1-1 0,-1 0 1,1 1-1,-1-1 0,1 1 1,-1-1-1,1 0 1,-1 1-1,1-1 0,-1 0 1,1 1-1,0-1 0,-1 0 1,1 0-1,-1 0 0,1 0 1,0 0-1,-1 1 1,1-1-1,0 0 0,-1 0 1,1 0-1,0-1 0,-1 1 1,1 0-1,-1 0 1,1 0-1,0 0 0,0-1 1,1 0-22,0 0 0,0 0 0,0 0 0,-1-1 0,1 1 0,0 0 0,-1-1 0,1 1 1,-1-1-1,1 0 0,-1 0 0,2-3 0,3-7-1300,-2-1 0,1-1 0,-2 1 0,0-1 0,0 1 0,-2-1 0,1 0-1,-2-17 1,-1-5-5459,-11-68-1,1 61 7264,2 12 2950,5 2 9123,13 50-12222,2-1-644,9 12-5530,-10-20 1139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12.924"/>
    </inkml:context>
    <inkml:brush xml:id="br0">
      <inkml:brushProperty name="width" value="0.025" units="cm"/>
      <inkml:brushProperty name="height" value="0.025" units="cm"/>
    </inkml:brush>
  </inkml:definitions>
  <inkml:trace contextRef="#ctx0" brushRef="#br0">186 3 9417,'-7'0'5162,"-5"-1"-4244,0 0 266,0 0 0,-1 1 0,1 1 0,-14 2 0,22-2-1019,-1 0-1,1 0 1,0 0 0,0 1 0,0 0 0,0 0 0,0 0 0,0 0 0,1 0 0,-1 1 0,1 0 0,0-1 0,-1 2-1,1-1 1,0 0 0,-4 7 0,3-4-67,1 0-1,0 1 1,0-1 0,1 0-1,0 1 1,0-1-1,0 1 1,1 0 0,-1 12-1,2-17-82,0 1 0,0-1 0,0 0 0,0 0 0,0 0-1,0 0 1,1 0 0,-1 0 0,1 0 0,-1 0 0,1 0 0,0 0-1,0 0 1,0 0 0,0 0 0,0-1 0,0 1 0,1 0 0,-1-1-1,0 1 1,1-1 0,-1 1 0,1-1 0,0 0 0,-1 0 0,1 1-1,0-1 1,0 0 0,0-1 0,0 1 0,0 0 0,0 0-1,0-1 1,0 0 0,3 1 0,0-1-1,1 0 1,-1 0-1,1 0 1,-1-1-1,0 0 1,1 0-1,-1 0 1,0-1-1,0 0 1,0 0-1,0 0 0,0-1 1,0 1-1,-1-1 1,1 0-1,-1-1 1,0 1-1,0-1 1,0 0-1,0 0 1,-1 0-1,1 0 0,-1-1 1,0 1-1,0-1 1,-1 0-1,0 1 1,1-2-1,-2 1 1,1 0-1,-1 0 0,1 0 1,-1-1-1,-1 1 1,1 0-1,-1-1 1,0 1-1,0-1 1,-1 1-1,-1-10 1,2 14-14,-1 0 0,1 0 1,-1 0-1,1 0 0,-1 0 0,0 0 1,1 1-1,-1-1 0,0 0 1,1 0-1,-1 1 0,0-1 1,0 0-1,0 1 0,0-1 1,0 1-1,0-1 0,0 1 1,0-1-1,0 1 0,0 0 1,0 0-1,0-1 0,0 1 1,0 0-1,0 0 0,0 0 0,0 0 1,0 0-1,0 0 0,0 0 1,0 1-1,0-1 0,-1 0 1,1 1-82,-1-1 0,1 0 0,0 0 0,0 1 0,-1-1 0,1 0 0,0 1 0,0 0 0,-1-1 0,1 1 0,0 0 0,0-1 0,0 1-1,0 0 1,0 0 0,0 0 0,0 0 0,1 0 0,-1 0 0,0 0 0,0 0 0,1 0 0,-1 0 0,0 0 0,1 1 0,0-1 0,-1 0 0,1 0 0,0 1 0,-1 0 0,1-1-166,0 0 0,0 0 1,0-1-1,0 1 0,0 0 0,1 0 0,-1 0 0,0-1 0,0 1 0,1 0 0,-1 0 0,0-1 1,1 1-1,-1 0 0,1-1 0,-1 1 0,1-1 0,-1 1 0,1 0 0,-1-1 0,1 1 0,0-1 0,-1 1 1,1-1-1,0 0 0,-1 1 0,1-1 0,0 0 0,0 1 0,-1-1 0,1 0 0,0 0 0,0 0 1,0 0-1,-1 1 0,1-1 0,0 0 0,0 0 0,0-1 0,-1 1 0,1 0 0,0 0 0,0 0 0,-1 0 1,2-1-1,6 1-2413,10 0-6780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13.270"/>
    </inkml:context>
    <inkml:brush xml:id="br0">
      <inkml:brushProperty name="width" value="0.025" units="cm"/>
      <inkml:brushProperty name="height" value="0.025" units="cm"/>
    </inkml:brush>
  </inkml:definitions>
  <inkml:trace contextRef="#ctx0" brushRef="#br0">150 175 12172,'0'0'8829,"-8"-4"-7580,6 3-1178,-1 0 0,1 0 0,0 0 0,-1 0 0,1 0 0,-1 0 0,1 0 0,-1 1 0,1 0 0,-1-1 0,1 1 0,-1 0 0,1 0 0,-6 1-1,5 0-1,0 0-1,0 1 0,-1 0 0,1 0 0,0 0 0,1 0 0,-1 0 1,0 0-1,0 1 0,1-1 0,0 1 0,-1 0 0,-2 4 0,-5 8 381,0-1-1,-13 29 0,20-39-351,1-1 0,1 2-1,-1-1 1,1 0 0,-1 0 0,1 0-1,0 1 1,1-1 0,-1 0 0,1 1-1,0-1 1,0 1 0,0-1 0,0 0-1,1 1 1,1 5 0,-1-9-86,0 1 1,1-1-1,-1 0 1,0 0-1,0 0 1,1 0-1,-1 0 1,0 0-1,1 0 1,-1-1 0,1 1-1,-1 0 1,1-1-1,-1 1 1,1-1-1,-1 0 1,1 1-1,0-1 1,-1 0-1,1 0 1,0 0-1,1-1 1,40-3 118,-29 0-96,-1 0 0,1-2 0,-2 1 0,1-2 0,-1 1 0,1-2 0,-2 0 0,1 0 0,17-18 0,1-3 71,-1-1 1,26-35-1,-46 54-53,-1 0 0,0 0 0,0-1 0,-1 1-1,-1-2 1,0 1 0,-1-1 0,0 0-1,4-17 1,-9 29-50,0 1 1,0 0-1,1-1 0,-1 1 0,0-1 0,0 1 0,0 0 1,0-1-1,0 1 0,0 0 0,0-1 0,0 1 1,0-1-1,0 1 0,0 0 0,0-1 0,0 1 0,0 0 1,0-1-1,-1 1 0,1-1 0,0 1 0,0 0 0,0-1 1,0 1-1,-1 0 0,1 0 0,0-1 0,0 1 0,-1 0 1,1-1-1,0 1 0,-1 0 0,1 0 0,0 0 0,-1-1 1,1 1-1,0 0 0,-1 0 0,1 0 0,-1 0 1,-18 7 54,-16 22 24,26-15-46,0 0 1,0 1-1,2 0 0,0 1 1,0-1-1,2 1 0,0 1 1,1-1-1,0 1 0,1-1 1,1 1-1,1 0 1,1 0-1,0 0 0,3 25 1,-1-36-82,-1 0 0,0 0 0,1-1 0,0 1 0,1-1 0,-1 1 0,1-1 0,0 0 0,0 0 0,1 0 1,-1-1-1,1 1 0,0-1 0,0 0 0,6 4 0,-6-5-534,0 0 0,0 0 0,0-1 1,1 1-1,-1-1 0,1 0 0,0-1 0,0 1 1,-1-1-1,1 0 0,7 1 0,18-1-7129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5.151"/>
    </inkml:context>
    <inkml:brush xml:id="br0">
      <inkml:brushProperty name="width" value="0.025" units="cm"/>
      <inkml:brushProperty name="height" value="0.025" units="cm"/>
    </inkml:brush>
  </inkml:definitions>
  <inkml:trace contextRef="#ctx0" brushRef="#br0">17 23 15919,'0'0'3865,"-4"8"-2082,0-2-1646,3-4-28,0-1-1,0 1 0,0-1 1,0 1-1,1 0 1,-1-1-1,0 1 1,1 0-1,-1 0 1,1-1-1,0 1 1,-1 0-1,1 2 0,1-3-37,0 0-1,0 0 1,0 0-1,-1 0 0,1-1 1,0 1-1,0 0 0,1 0 1,-1-1-1,0 1 1,0 0-1,0-1 0,0 1 1,1-1-1,-1 0 0,0 1 1,0-1-1,1 0 0,-1 0 1,0 0-1,0 0 1,1 0-1,-1 0 0,0 0 1,1 0-1,1-1 0,24-1 318,-1-1-1,0-1 0,0-1 1,49-18-1,-47 14-564,2 1 0,-1 1-1,47-5 1,-24 15-2476,-51-3 2491,0 0 1,0 0 0,0 0 0,-1 0-1,1 0 1,0 1 0,0-1-1,0 0 1,0 1 0,-1-1 0,1 0-1,0 1 1,0-1 0,-1 1 0,1-1-1,0 1 1,-1-1 0,1 1 0,0 0-1,-1-1 1,1 1 0,-1 0-1,1-1 1,-1 1 0,1 0 0,-1 0-1,0 0 1,1-1 0,-1 1 0,0 0-1,0 0 1,0 0 0,0 0 0,1 0-1,-1-1 1,0 1 0,0 0-1,-1 0 1,1 0 0,0 0 0,0 0-1,0-1 1,0 1 0,-1 0 0,1 0-1,0 0 1,-1-1 0,1 1 0,-1 0-1,1 0 1,-1-1 0,1 1-1,-1 0 1,0-1 0,1 1 0,-2 0-1,-19 16-4605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5.481"/>
    </inkml:context>
    <inkml:brush xml:id="br0">
      <inkml:brushProperty name="width" value="0.025" units="cm"/>
      <inkml:brushProperty name="height" value="0.025" units="cm"/>
    </inkml:brush>
  </inkml:definitions>
  <inkml:trace contextRef="#ctx0" brushRef="#br0">0 105 12716,'0'0'12652,"83"5"-11723,-32-19-577,4-1-288,1-2-160,-3 1-1153,-8 0-1506,-9 2-2113,-8-3-4837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5.859"/>
    </inkml:context>
    <inkml:brush xml:id="br0">
      <inkml:brushProperty name="width" value="0.025" units="cm"/>
      <inkml:brushProperty name="height" value="0.025" units="cm"/>
    </inkml:brush>
  </inkml:definitions>
  <inkml:trace contextRef="#ctx0" brushRef="#br0">40 0 17296,'0'0'5638,"12"2"-4288,2-1-1037,0 1-1,0 1 0,0 1 1,-1 0-1,14 6 0,-22-9-290,-1 2-1,0-1 0,0 0 1,0 1-1,0 0 0,0 0 1,-1 0-1,1 0 0,-1 0 1,0 1-1,0 0 0,0-1 1,-1 1-1,1 0 0,-1 0 1,0 1-1,0-1 1,0 0-1,0 1 0,-1-1 1,0 1-1,1 6 0,-1 6 3,-1-1 0,0 1 0,-1-1 0,-1 1 0,-1-1 0,0 0 0,-1 1 0,-1-2 0,-12 30 0,-8 8-827,-44 69 0,66-116 658,-60 83-7136,43-65-1319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7.198"/>
    </inkml:context>
    <inkml:brush xml:id="br0">
      <inkml:brushProperty name="width" value="0.025" units="cm"/>
      <inkml:brushProperty name="height" value="0.025" units="cm"/>
    </inkml:brush>
  </inkml:definitions>
  <inkml:trace contextRef="#ctx0" brushRef="#br0">201 19 9033,'0'0'14856,"-10"-5"-14252,6 3-546,0 0 1,0 0 0,0 1 0,0-1 0,0 1 0,0 0 0,-1 0 0,1 1 0,0-1 0,-1 1 0,1 0 0,0 0 0,-1 0 0,1 1 0,0-1-1,-1 1 1,1 0 0,0 0 0,0 1 0,0-1 0,0 1 0,0 0 0,0 0 0,-4 3 0,1 0 26,0 0 0,1 1 0,-1 0 0,1 0 0,1 0 0,-1 1 0,1 0 0,0 0 0,1 0 0,-1 1-1,2-1 1,-1 1 0,-3 12 0,6-17-80,0 0-1,0-1 1,0 1-1,1 0 1,-1 0-1,1 0 1,0 0-1,0 0 1,0 0-1,0 0 1,1 0-1,-1 0 1,1 0-1,0-1 0,0 1 1,0 0-1,0 0 1,0-1-1,0 1 1,1 0-1,-1-1 1,1 1-1,0-1 1,0 0-1,0 0 1,0 0-1,0 0 1,0 0-1,1 0 1,-1 0-1,0-1 0,1 1 1,0-1-1,-1 0 1,1 1-1,0-1 1,0-1-1,-1 1 1,1 0-1,0-1 1,3 1-1,11 2-554,-1-1 0,1 0 1,31-2-1,-33-1-808,1-1 0,-1 0 0,0-1-1,20-7 1,11-7-5496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7.557"/>
    </inkml:context>
    <inkml:brush xml:id="br0">
      <inkml:brushProperty name="width" value="0.025" units="cm"/>
      <inkml:brushProperty name="height" value="0.025" units="cm"/>
    </inkml:brush>
  </inkml:definitions>
  <inkml:trace contextRef="#ctx0" brushRef="#br0">136 2 224,'0'0'13314,"-9"-1"-8718,5 1-4425,-1 0-1,0 0 0,0 0 1,1 1-1,-1-1 0,0 1 0,1 0 1,-1 0-1,1 1 0,-1 0 1,1-1-1,0 1 0,-1 1 0,1-1 1,0 1-1,0-1 0,1 1 0,-1 0 1,1 1-1,-1-1 0,1 1 1,0-1-1,0 1 0,1 0 0,-1 0 1,1 0-1,-1 0 0,-1 8 0,1-4-146,0 0-1,1 0 0,0 0 0,-1 16 0,3-23-23,-1 0-1,1 1 1,0-1 0,0 1-1,0-1 1,0 0 0,0 1-1,1-1 1,-1 1-1,0-1 1,1 0 0,-1 1-1,1-1 1,-1 0 0,1 0-1,0 1 1,-1-1-1,1 0 1,0 0 0,0 0-1,0 0 1,0 0 0,0 0-1,0 0 1,0 0-1,0 0 1,0 0 0,0-1-1,1 1 1,-1 0 0,0-1-1,0 1 1,1-1-1,-1 0 1,0 1 0,1-1-1,1 0 1,5 1-141,0-1 1,-1 0-1,1-1 1,0 0-1,0 0 1,-1-1-1,1 0 1,0 0-1,-1-1 1,0 0-1,11-6 1,12-11-3540,-6-7-3344,-15 14 1941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4.266"/>
    </inkml:context>
    <inkml:brush xml:id="br0">
      <inkml:brushProperty name="width" value="0.025" units="cm"/>
      <inkml:brushProperty name="height" value="0.025" units="cm"/>
    </inkml:brush>
  </inkml:definitions>
  <inkml:trace contextRef="#ctx0" brushRef="#br0">51 44 10218,'0'0'6683,"-5"8"-5241,-3 7-918,1 1 1,1 0 0,0 0-1,1 0 1,1 1-1,1-1 1,0 1 0,1 0-1,1 0 1,1 31-1,1-47-517,0 1-1,-1 0 1,1 0-1,0-1 0,0 1 1,1-1-1,-1 1 0,0-1 1,1 1-1,-1-1 0,0 0 1,1 1-1,0-1 0,-1 0 1,1 0-1,0 0 0,-1 0 1,1-1-1,0 1 0,0 0 1,0-1-1,0 1 0,0-1 1,0 0-1,-1 0 1,1 1-1,0-1 0,0-1 1,0 1-1,0 0 0,0 0 1,3-1-1,8-1-167,-1 0 1,1 0 0,19-7-1,-29 7 79,1 1 1,0 0-1,-1 0 1,1 0-1,0 0 0,0 0 1,0 1-1,-1 0 1,1 0-1,0 0 0,0 0 1,4 1-1,-7 0 120,1 0 0,-1 0 0,1 0 0,-1 0 1,0 0-1,0 0 0,0 0 0,0 1 0,1-1 0,-2 0 0,1 1 0,0-1 0,0 1 0,0-1 0,-1 1 0,1-1 1,-1 1-1,1-1 0,-1 1 0,1 0 0,-1-1 0,0 1 0,0 0 0,0-1 0,0 1 0,0 0 0,-1 2 0,1 4 336,1 22 697,4-23-277,7-15 379,-7 2-1043,-1 0 0,0 0 0,0-1 0,-1 0 0,0 1 0,0-1 0,0 0 0,-1-1 0,0 1 1,2-13-1,-1-5-1107,0-48-1,-2 76 970,-1-1 0,0 1 0,0-1 0,1 0-1,0 1 1,-1-1 0,1 0 0,0 0 0,0 1-1,0-1 1,0 0 0,1 0 0,-1 0-1,0 0 1,1 0 0,-1-1 0,1 1 0,0 0-1,0-1 1,0 1 0,0-1 0,0 0 0,0 1-1,0-1 1,0 0 0,0 0 0,0 0 0,1-1-1,-1 1 1,0-1 0,1 1 0,-1-1-1,1 0 1,-1 1 0,5-2 0,-1 2 54,0-1-1,0 0 1,1-1 0,-1 0 0,0 0-1,0 0 1,0-1 0,0 0-1,0 0 1,0 0 0,0-1 0,9-5-1,-9 4-19,-1 0-1,0 0 0,-1-1 0,1 1 0,-1-1 1,0 0-1,0 0 0,0 0 0,-1-1 1,1 1-1,-1-1 0,-1 0 0,1 0 0,-1 0 1,0 0-1,-1 0 0,2-8 0,-18 32-404,10-7 430,1-1-1,1 1 0,0 0 1,1 0-1,-2 12 1,4-19-14,0 0 1,0-1 0,0 1-1,0-1 1,0 1-1,1-1 1,0 1 0,2 6-1,-3-9-24,1 0-1,-1 1 1,1-1-1,0 0 1,0 0-1,0 0 0,-1 0 1,1 0-1,0 0 1,0 0-1,0 0 1,1 0-1,-1-1 0,0 1 1,0 0-1,0-1 1,1 1-1,-1 0 1,0-1-1,0 0 0,1 1 1,-1-1-1,2 0 1,4 0 35,1 0 1,-1 0-1,0-1 1,1 0-1,-1-1 1,0 0-1,0 0 1,0 0-1,0-1 1,-1 0-1,1 0 1,-1-1-1,1 0 1,-1 0-1,0-1 1,-1 1-1,1-1 0,-1 0 1,0-1-1,0 1 1,6-11-1,-3 7-53,-1-2 0,0 1 0,-1-1-1,0 0 1,-1 0 0,0 0 0,-1-1-1,0 0 1,-1 0 0,0 0 0,-1 0-1,1-15 1,-3 27 1,0 0 0,0 1 0,0-1 1,-1 0-1,1 0 0,0 0 0,0 0 0,0 1 0,-1-1 1,1 0-1,0 0 0,0 0 0,-1 0 0,1 0 0,0 0 0,-1 0 1,1 0-1,0 0 0,0 0 0,-1 0 0,1 0 0,0 0 0,0 0 1,-1 0-1,1 0 0,0 0 0,-1 0 0,1 0 0,0 0 1,0 0-1,-1 0 0,1 0 0,0-1 0,0 1 0,0 0 0,-1 0 1,1 0-1,0 0 0,0-1 0,0 1 0,-1 0 0,1 0 1,0 0-1,0-1 0,0 1 0,0 0 0,0 0 0,-1-1 0,1 1 1,0 0-1,0 0 0,0-1 0,0 1 0,0 0 0,0 0 1,0-1-1,0 1 0,0 0 0,0-1 0,0 1 0,0 0 0,0 0 1,0-1-1,0 1 0,1 0 0,-1-1 0,-13 20-122,8-5 146,0 0 0,1 1 0,1-1 1,0 1-1,1-1 0,1 1 1,0 0-1,1 0 0,2 16 0,-2-29-33,1 1 0,0-1 0,1 0 0,-1 1 0,0-1 0,0 0 0,1 0-1,0 1 1,-1-1 0,1-1 0,0 1 0,0 0 0,0 0 0,4 2 0,16 5-2089,-21-9 1681,0 0 0,0 0 0,0 0 0,1 0 0,-1 0 0,0 0 1,0 0-1,0-1 0,1 1 0,-1 0 0,0-1 0,0 1 1,0-1-1,0 1 0,2-2 0,3-8-5318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8.092"/>
    </inkml:context>
    <inkml:brush xml:id="br0">
      <inkml:brushProperty name="width" value="0.025" units="cm"/>
      <inkml:brushProperty name="height" value="0.025" units="cm"/>
    </inkml:brush>
  </inkml:definitions>
  <inkml:trace contextRef="#ctx0" brushRef="#br0">75 0 8392,'0'0'11600,"-5"11"-10158,-9 20-500,1 1 0,2 0 0,-9 40 1,18-61-874,-1 3-50,0 0 0,1-1 0,1 1 0,0 0 0,1 0 0,2 17 0,-2-31-17,0 1 0,0 0-1,0-1 1,0 1-1,1-1 1,-1 1-1,0-1 1,0 1 0,0-1-1,1 0 1,-1 1-1,0-1 1,0 1 0,1-1-1,-1 1 1,0-1-1,1 0 1,-1 1 0,0-1-1,1 0 1,-1 1-1,1-1 1,-1 0 0,1 0-1,-1 1 1,1-1-1,-1 0 1,1 0 0,-1 0-1,1 0 1,-1 1-1,1-1 1,-1 0-1,1 0 1,-1 0 0,1 0-1,-1 0 1,1 0-1,-1-1 1,1 1 0,-1 0-1,1 0 1,-1 0-1,1 0 1,-1 0 0,1-1-1,-1 1 1,1 0-1,-1-1 1,0 1 0,1 0-1,0-1 1,21-19 143,-12 2-217,0 0 0,-2 0 0,0-1 0,6-20 0,18-41 0,-37 116-49,3-11 55,-20 70 474,-55 142 0,105-347 585,3 16-1170,-15 40-151,39-83 1,-53 133 253,0 1 0,0-1 0,1 1 1,-1-1-1,1 1 0,0 0 1,0 0-1,4-3 0,-7 6 30,0-1 1,1 1-1,-1 0 0,0-1 0,1 1 1,-1 0-1,1 0 0,-1 0 0,1-1 1,-1 1-1,1 0 0,-1 0 0,0 0 1,1 0-1,-1 0 0,1 0 0,-1 0 1,1 0-1,-1 0 0,1 0 0,-1 0 1,1 0-1,-1 0 0,1 0 0,-1 1 1,1-1-1,0 0 0,-1 1-47,1 0 0,0 0 0,-1 0 0,1 0-1,-1 0 1,1 0 0,-1 0 0,0 1 0,1-1 0,-1 0 0,0 0-1,0 0 1,0 0 0,0 0 0,0 1 0,0 1 0,0 0 31,0 0 1,-1 0-1,1 0 1,-1 0-1,0 0 0,0 0 1,0-1-1,0 1 1,0 0-1,0-1 1,-1 1-1,1 0 1,-1-1-1,0 0 1,-2 3-1,-38 31 84,35-32-51,0 1 0,1 1 1,-1-1-1,1 1 0,-7 9 1,23-13-12744,4-2 5355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8.836"/>
    </inkml:context>
    <inkml:brush xml:id="br0">
      <inkml:brushProperty name="width" value="0.025" units="cm"/>
      <inkml:brushProperty name="height" value="0.025" units="cm"/>
    </inkml:brush>
  </inkml:definitions>
  <inkml:trace contextRef="#ctx0" brushRef="#br0">51 1 9385,'-5'10'11573,"-7"32"-9289,-13 56-3179,25-97 1033,-3 12-171,1-1 0,0 1-1,0 24 1,16-40-1820,-10 0 1269,-1-1 0,0 1-1,0-1 1,0 1 0,-1-1 0,1 0-1,-1 0 1,3-6 0,-2 3-676,15-27-5322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9.201"/>
    </inkml:context>
    <inkml:brush xml:id="br0">
      <inkml:brushProperty name="width" value="0.025" units="cm"/>
      <inkml:brushProperty name="height" value="0.025" units="cm"/>
    </inkml:brush>
  </inkml:definitions>
  <inkml:trace contextRef="#ctx0" brushRef="#br0">131 1 14990,'0'0'4276,"-6"11"-2770,-5 12-1065,0 1 0,1 1 0,2 0 0,1 0 0,0 0 0,2 1 0,-3 46 0,7-49-439,0-13-26,1 1 0,0-1-1,1 0 1,0 0 0,0 0 0,1 0-1,6 18 1,-11-46-3431,-10-30 2554,-7 11 756,13 26 704,0-1 1,1 0-1,-6-17 1,12 28-451,1 0 0,-1 0 0,1 1 0,0-1 1,0 0-1,-1 1 0,1-1 0,0 1 0,0-1 0,0 1 1,0 0-1,-1-1 0,1 1 0,0 0 0,0-1 0,0 1 1,0 0-1,0 0 0,0 0 0,0 0 0,0 0 0,0 0 1,0 0-1,0 0 0,1 1 0,38-1-311,-32 0 406,18 0-341,22 0-305,-15 0-4531,-30-1 873,-3-3-1164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9.590"/>
    </inkml:context>
    <inkml:brush xml:id="br0">
      <inkml:brushProperty name="width" value="0.025" units="cm"/>
      <inkml:brushProperty name="height" value="0.025" units="cm"/>
    </inkml:brush>
  </inkml:definitions>
  <inkml:trace contextRef="#ctx0" brushRef="#br0">1 1 10730,'0'0'8456,"63"34"-21684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2:59.920"/>
    </inkml:context>
    <inkml:brush xml:id="br0">
      <inkml:brushProperty name="width" value="0.025" units="cm"/>
      <inkml:brushProperty name="height" value="0.025" units="cm"/>
    </inkml:brush>
  </inkml:definitions>
  <inkml:trace contextRef="#ctx0" brushRef="#br0">53 177 10794,'0'0'7997,"-4"11"-7228,-7 19-371,3-13 201,2 0 0,0 1 0,1 0 1,0 0-1,-2 28 0,7-46-569,-1 1 0,1-1 0,0 1 0,0-1-1,0 1 1,0-1 0,0 1 0,1-1 0,-1 1 0,0-1 0,0 1 0,0-1 0,0 1 0,0-1 0,1 1-1,-1-1 1,0 1 0,0-1 0,1 1 0,-1-1 0,0 0 0,1 1 0,-1-1 0,0 0 0,1 1-1,-1-1 1,1 0 0,-1 1 0,1-1 0,-1 0 0,0 0 0,1 0 0,-1 1 0,1-1 0,0 0-1,21-6 527,18-23-31,-27 17-517,-2-1 1,1-1-1,-2 0 1,0 0-1,0-1 1,-1 0-1,-1-1 1,-1 0 0,8-22-1,-36 94-608,-8 20 586,27-69 19,1-1 1,-1 1-1,1 0 0,0-1 1,1 1-1,0 0 0,0 0 1,0 0-1,2 7 1,-1-13 5,-1 0 0,0-1 1,1 1-1,-1 0 0,1-1 1,-1 1-1,1-1 0,-1 1 1,1-1-1,0 1 1,-1-1-1,1 1 0,0-1 1,-1 0-1,1 1 0,0-1 1,0 0-1,-1 1 1,1-1-1,0 0 0,0 0 1,-1 0-1,1 0 0,0 0 1,0 0-1,-1 0 1,1 0-1,0 0 0,0 0 1,0 0-1,-1 0 0,1-1 1,1 1-1,26-10 195,-11 1-195,0-2-1,-1 0 1,-1 0 0,0-1-1,0-1 1,-1-1 0,13-17-1,-10 11-53,-1-2-1,0 0 0,-2-1 0,19-40 1,-30 54 46,1 0 0,-2 0 1,1-1-1,-1 1 0,0-1 1,-1 1-1,0-16 0,-1 25-3,0-1 0,0 0 0,0 1 0,0-1 0,0 0 0,0 1 0,0-1 0,0 0 0,0 1 0,0-1 0,0 0 0,0 1 0,-1-1 0,1 1 0,0-1 0,-1 0 0,1 1 0,0-1 0,-1 1 0,1-1 0,0 1 0,-1-1 0,1 1 0,-1-1 0,1 1 0,-1-1-1,1 1 1,-1 0 0,0-1 0,1 1 0,-1 0 0,0-1 0,-23 8-79,18-4 62,0 1 0,0 1 0,1-1 1,0 1-1,-8 8 0,5-2 55,0 1 0,1 0 0,1 0 0,0 1 0,0-1 0,1 1 1,-5 24-1,9-33-60,0 0 0,0 0 1,1-1-1,-1 1 0,1 0 1,0 0-1,0-1 0,0 1 0,1 0 1,-1 0-1,1 0 0,0-1 1,0 1-1,0-1 0,1 1 1,-1 0-1,1-1 0,0 0 1,0 1-1,0-1 0,0 0 0,0 0 1,1 0-1,-1-1 0,1 1 1,0-1-1,0 1 0,0-1 1,0 0-1,0 0 0,1 0 0,3 1 1,-1 0-949,1-1 0,0 1 0,-1-2 1,1 1-1,13 1 0,8-3-5495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1.061"/>
    </inkml:context>
    <inkml:brush xml:id="br0">
      <inkml:brushProperty name="width" value="0.025" units="cm"/>
      <inkml:brushProperty name="height" value="0.025" units="cm"/>
    </inkml:brush>
  </inkml:definitions>
  <inkml:trace contextRef="#ctx0" brushRef="#br0">1 0 11851,'0'0'10293,"1"12"-9274,-2 49-366,0-27-515,4 44 0,-3-78-135,0 1-1,0-1 1,0 1-1,0-1 0,0 1 1,0-1-1,0 0 1,1 1-1,-1-1 1,0 1-1,0-1 1,0 0-1,0 1 1,1-1-1,-1 1 0,0-1 1,0 0-1,1 1 1,-1-1-1,0 0 1,1 1-1,-1-1 1,0 0-1,1 0 1,-1 1-1,1-1 0,-1 0 1,0 0-1,1 0 1,-1 0-1,1 1 1,-1-1-1,0 0 1,1 0-1,-1 0 1,1 0-1,19-8 124,12-20 111,6-17-110,-29 33-115,0-1-1,2 2 1,-1-1-1,2 1 1,-1 1 0,24-16-1,-35 26-10,1 0 1,-1-1-1,1 1 1,-1 0-1,1 0 0,-1 0 1,1-1-1,-1 1 0,1 0 1,-1 0-1,1 0 0,-1 0 1,1 0-1,0 0 0,-1 0 1,1 0-1,-1 0 1,1 0-1,-1 0 0,1 0 1,-1 0-1,1 0 0,-1 1 1,1-1-1,-1 0 0,1 0 1,-1 1-1,1-1 1,-1 0-1,1 1 0,-1-1 1,1 0-1,-1 1 0,0-1 1,1 1-1,0 0 0,5 27 468,-10 39 652,3-62-1031,-3 21 174,2-21-220,1 1 0,0-1-1,0 1 1,1-1 0,0 1-1,0 0 1,1 8 0,18-20 319,-7-4-316,-1 0 0,1-1 1,-2 0-1,0-1 1,10-14-1,-9 11-69,0 1 1,1 1-1,21-19 0,-32 32 18,-1-1 0,0 1-1,1-1 1,-1 1 0,0 0 0,1-1-1,-1 1 1,1 0 0,-1-1 0,1 1-1,-1 0 1,0 0 0,1-1 0,-1 1-1,1 0 1,-1 0 0,1 0 0,-1 0-1,1 0 1,0 0 0,-1 0 0,1 0-1,-1 0 1,1 0 0,-1 0 0,1 0-1,-1 0 1,1 0 0,-1 0 0,1 0-1,-1 1 1,1-1 0,-1 0 0,1 0-1,-1 1 1,0-1 0,1 0 0,-1 1-1,1-1 1,-1 0 0,0 1 0,1-1-1,-1 0 1,0 1 0,1-1 0,-1 1-1,0-1 1,0 1 0,1-1-1,-1 1 1,0-1 0,0 1 0,0-1-1,0 1 1,0-1 0,0 1 0,0-1-1,0 1 1,0-1 0,0 2 0,1 42-296,-2-33 267,-6 106-2396,7-117 2281,0 1 0,0-1 0,0 1 0,0 0 0,0-1 1,0 1-1,0 0 0,0-1 0,1 1 0,-1 0 0,0-1 0,0 1 1,1-1-1,-1 1 0,0-1 0,1 1 0,-1 0 0,0-1 0,1 0 1,-1 1-1,1-1 0,-1 1 0,1-1 0,-1 1 0,1-1 0,-1 0 1,1 1-1,0-1 0,-1 0 0,1 0 0,-1 1 0,1-1 0,0 0 1,-1 0-1,1 0 0,0 0 0,-1 0 0,1 0 0,0 0 0,-1 0 1,1 0-1,-1 0 0,1 0 0,0 0 0,-1-1 0,1 1 0,0 0 1,-1 0-1,1-1 0,-1 1 0,1 0 0,-1-1 0,1 1 0,-1 0 1,2-1-1,15-14-5351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1.471"/>
    </inkml:context>
    <inkml:brush xml:id="br0">
      <inkml:brushProperty name="width" value="0.025" units="cm"/>
      <inkml:brushProperty name="height" value="0.025" units="cm"/>
    </inkml:brush>
  </inkml:definitions>
  <inkml:trace contextRef="#ctx0" brushRef="#br0">168 29 13645,'-8'6'2792,"-10"8"-1944,1 1 0,1 1 1,0 1-1,1 0 0,1 1 0,1 1 1,0 0-1,2 1 0,-12 25 1,22-44-843,1 0 0,-1 0 0,1 0 0,0 0 0,-1 0 0,1 0 0,0 0 0,0 0 0,-1 0 0,1 0 0,0 0 0,0 0 0,0 0 0,0 0 0,0-1 0,0 1 0,1 0 0,-1 0 0,0 0 0,0 0 0,1 0 0,-1 0 0,1 0 1,-1 0-1,1 0 0,0 0 0,0 0 1,0-1 0,0 1 0,0-1 0,0 1 0,1-1 0,-1 0 0,0 0 0,0 0 0,0 0 0,1 0 0,-1 0 0,0 0 0,0 0 0,0 0 0,1 0 0,-1-1 0,2 0 0,55-25 118,-53 23-123,9-5-79,1-1 0,0 2 0,0 0 0,0 1 1,1 0-1,0 1 0,0 1 0,1 1 0,20-2 0,-36 5 100,0 0 1,0 0-1,-1 0 0,1 0 0,0 0 0,0 0 0,0 0 0,0 0 1,0 1-1,-1-1 0,1 0 0,0 1 0,0-1 0,-1 1 0,1-1 1,0 1-1,0-1 0,-1 1 0,1-1 0,0 1 0,-1-1 0,1 1 1,-1 0-1,1 0 0,-1-1 0,1 1 0,-1 0 0,0 0 1,1-1-1,-1 1 0,0 0 0,1 1 0,-1 32 1427,1-3-573,0-31-865,-1 0 0,0 1 0,1-1 0,-1 0 0,0 0 0,1 0 0,-1 0 0,0 0 0,1 0 0,-1 0 0,0 0 0,1 0 0,-1 0 0,0 0 0,1-1 0,-1 1 0,0 0 0,1 0-1,-1 0 1,0 0 0,0 0 0,1-1 0,-1 1 0,0 0 0,0 0 0,1 0 0,-1-1 0,0 1 0,0 0 0,1 0 0,-1-1 0,0 1 0,0 0 0,0-1 0,0 1 0,1 0 0,-1-1 0,0 1 0,0-1 0,9-12 203,-1-5-385,0 0-1,-1-1 1,-1 0 0,-1 0-1,-1-1 1,-1 1 0,0-1-1,-2 0 1,0 0 0,-2-21-1,1 40-464,53 14-8670,-32-13 5387,2-2-983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1.802"/>
    </inkml:context>
    <inkml:brush xml:id="br0">
      <inkml:brushProperty name="width" value="0.025" units="cm"/>
      <inkml:brushProperty name="height" value="0.025" units="cm"/>
    </inkml:brush>
  </inkml:definitions>
  <inkml:trace contextRef="#ctx0" brushRef="#br0">73 1 9833,'0'0'13987,"-8"13"-13587,-1 1-260,1 1-1,1 1 1,0-1-1,0 1 1,2 1-1,0-1 1,-4 31-1,7-32-54,0-3-59,0-1 0,1 1 0,1-1 1,0 1-1,0-1 0,1 1 0,1-1 0,5 22 0,-7-32-22,1 0 0,-1 1 0,1-1-1,0 0 1,0 0 0,0 0 0,0 0 0,0 0-1,0 1 1,0-2 0,0 1 0,0 0 0,0 0-1,0 0 1,1 0 0,-1-1 0,0 1 0,1-1-1,-1 1 1,0-1 0,1 1 0,-1-1-1,1 0 1,-1 0 0,3 1 0,-2-2 11,1 1 1,0-1-1,0 0 1,0 0-1,-1 0 0,1 0 1,0 0-1,-1-1 1,1 1-1,-1-1 1,5-3-1,2-3 30,0-1-1,-1 0 1,0 0 0,13-19-1,10-25 197,32-73-1,-63 126-340,0 0 1,0 0-1,-1 0 0,1-1 1,0 1-1,0 0 0,0 0 1,0 0-1,0 0 0,0 0 1,0 0-1,0 0 1,0 0-1,0 0-398,0 0 398,-1 0 0,1 0 1,0 0-1,0 0 1,0-1-1,0 1 0,0 0 1,0 0-1,0 0 0,0 0 1,0 0-1,0 0 0,0 0 1,0 0-1,0 0 1,0 0-1,0 0 0,0-1 1,0 1-1,0 0 0,0 0 1,0 0-1,0 0 0,0 0 1,1 0-1,-9 6-1853,7-4 724,-15 12-6026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2.136"/>
    </inkml:context>
    <inkml:brush xml:id="br0">
      <inkml:brushProperty name="width" value="0.025" units="cm"/>
      <inkml:brushProperty name="height" value="0.025" units="cm"/>
    </inkml:brush>
  </inkml:definitions>
  <inkml:trace contextRef="#ctx0" brushRef="#br0">0 20 13677,'0'0'9321,"45"22"-10731,-23-33-1761,-1-4-3139,-1 0-2370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2.518"/>
    </inkml:context>
    <inkml:brush xml:id="br0">
      <inkml:brushProperty name="width" value="0.025" units="cm"/>
      <inkml:brushProperty name="height" value="0.025" units="cm"/>
    </inkml:brush>
  </inkml:definitions>
  <inkml:trace contextRef="#ctx0" brushRef="#br0">0 315 10186,'0'0'11205,"10"-4"-10105,5-4-837,0 0 0,-1-2 0,20-15 1,-30 22-230,0 0 1,0 0 0,-1 0-1,1-1 1,-1 1-1,0-1 1,0 0 0,0 0-1,0 0 1,-1 0 0,1 0-1,-1-1 1,0 1-1,-1-1 1,1 0 0,-1 1-1,0-1 1,0 0 0,1-8-1,-4 12 26,1 0 0,-1 1 0,0-1 0,1 1 1,-1-1-1,1 1 0,-1 0 0,0-1 0,0 1 0,1 0 0,-1 0 0,0 0 0,1 0 0,-1 1 0,0-1 0,1 0 0,-1 1 0,0-1 0,-1 2 0,-3 1-29,0 1-1,1 0 1,-1 0-1,1 0 1,0 1-1,0 0 1,1 0-1,-1 0 1,1 0-1,0 1 1,0 0-1,-5 12 1,5-9-2,0 0 0,0 1 0,1-1-1,0 1 1,1 0 0,0 0 0,1 0 0,-1 12 0,2-21-42,0 0 1,0 1-1,0-1 0,0 0 1,0 0-1,0 0 0,0 1 1,1-1-1,-1 0 0,0 0 1,1 0-1,-1 0 1,1 0-1,-1 1 0,1-1 1,0 0-1,-1 0 0,1 0 1,0-1-1,0 1 0,0 0 1,0 0-1,-1 0 0,1-1 1,0 1-1,0 0 0,2 0 1,0 0-61,0 0 1,0-1 0,-1 0 0,1 1-1,0-1 1,0 0 0,-1-1 0,1 1 0,0 0-1,0-1 1,4-1 0,3-1-277,0-1 0,0 0 0,0 0 0,-1-1 0,14-10 0,-3-3-750,0 0 0,-2-1 0,0-1 0,-1-1 1,-1-1-1,20-35 0,-19 27 1471,-2 0-1,15-46 1,-24 51 1933,-15 30 182,-18 37-1295,17-21-915,2 0-1,0 1 1,2 1-1,0-1 1,-4 40-1,2 101 318,7-181-642,0 1 0,-1 0 0,-1-1 0,0 1 0,-9-25 0,11 41 30,1 0 1,-1 0 0,1 0-1,-1 1 1,1-1-1,0 0 1,-1 0-1,1 0 1,0 0 0,0 0-1,0 0 1,0 0-1,0 0 1,0 0-1,0 0 1,0 0 0,0 1-1,0-1 1,0 0-1,1 0 1,-1 0-1,0 0 1,1 0 0,-1 0-1,0 0 1,1 1-1,-1-1 1,1 0-1,0 0 1,-1 1 0,1-1-1,0 0 1,-1 1-1,2-2 1,34 1-1561,-14 2 552,35-8-8535,-25-2 4047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4.638"/>
    </inkml:context>
    <inkml:brush xml:id="br0">
      <inkml:brushProperty name="width" value="0.025" units="cm"/>
      <inkml:brushProperty name="height" value="0.025" units="cm"/>
    </inkml:brush>
  </inkml:definitions>
  <inkml:trace contextRef="#ctx0" brushRef="#br0">1 0 17232,'0'0'6182,"54"29"-9385,-33-15 64,-3-1-2306,8 0-3299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2.862"/>
    </inkml:context>
    <inkml:brush xml:id="br0">
      <inkml:brushProperty name="width" value="0.025" units="cm"/>
      <inkml:brushProperty name="height" value="0.025" units="cm"/>
    </inkml:brush>
  </inkml:definitions>
  <inkml:trace contextRef="#ctx0" brushRef="#br0">139 0 4901,'0'0'11488,"-9"3"-9604,4-2-1741,0 1 0,1-1-1,-1 1 1,1 0 0,-1 0-1,1 0 1,0 0 0,0 1-1,0 0 1,0 0 0,0 0-1,0 0 1,1 0 0,0 1-1,0 0 1,0 0 0,0 0-1,0 0 1,1 0 0,0 0-1,-1 1 1,2-1 0,-1 1-1,0-1 1,1 1 0,0 0-1,0-1 1,0 7 0,1-10-153,1 0 1,-1 0-1,0 0 1,1 0 0,-1 0-1,1 0 1,-1 0 0,1 0-1,0 0 1,-1 0-1,1 0 1,0-1 0,0 1-1,-1 0 1,1 0 0,0-1-1,0 1 1,0-1-1,0 1 1,0-1 0,0 1-1,0-1 1,0 1 0,0-1-1,0 0 1,0 1 0,0-1-1,0 0 1,0 0-1,2 0 1,42 2-1145,-35-2 661,-4 0 209,6 0-272,0 0 0,1 1 0,20 5-1,-32-6 636,1 0-1,-1 0 1,0 1-1,1-1 1,-1 0-1,1 1 1,-1-1-1,0 1 1,0-1-1,1 1 1,-1 0-1,0-1 1,0 1-1,0 0 1,0 0-1,0 0 1,0 0-1,0 0 1,0 0-1,0 0 1,0 0-1,0 0 1,-1 0-1,1 1 0,0-1 1,-1 0-1,1 1 1,-1-1-1,0 0 1,1 1-1,-1-1 1,0 0-1,0 1 1,0-1-1,0 1 1,0-1-1,0 0 1,0 1-1,0-1 1,-1 0-1,1 1 1,0-1-1,-2 3 1,-1 1 264,-1 0 1,1 0-1,-1-1 1,0 1 0,-1-1-1,1 0 1,-1 0-1,1 0 1,-1-1 0,-1 1-1,-10 4 1,-64 26 1063,35-24-1266,43-9-398,0-1 1,0 0-1,0 0 0,1 0 0,-1 0 0,0-1 1,0 1-1,0 0 0,0-1 0,1 1 1,-1-1-1,0 0 0,-1-1 0,-6-14-6549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3.365"/>
    </inkml:context>
    <inkml:brush xml:id="br0">
      <inkml:brushProperty name="width" value="0.025" units="cm"/>
      <inkml:brushProperty name="height" value="0.025" units="cm"/>
    </inkml:brush>
  </inkml:definitions>
  <inkml:trace contextRef="#ctx0" brushRef="#br0">78 1 17264,'0'0'1719,"-3"10"-261,-5 22-757,0-5-221,1 0 0,1 0 0,-3 44 0,9-70-491,0 0 0,0 1 0,0-1 0,0 0 0,0 0 0,0 1 0,0-1 0,1 0 0,-1 0 0,1 0 0,-1 1 0,1-1 0,-1 0 1,1 0-1,-1 0 0,1 0 0,0 0 0,0 0 0,-1 0 0,1 0 0,0-1 0,0 1 0,0 0 0,0 0 0,0-1 0,0 1 0,0 0 0,1-1 0,-1 1 0,0-1 0,0 0 0,0 1 0,0-1 0,1 0 1,-1 0-1,0 0 0,2 1 0,7-2-137,-1 1 0,0-1 0,1 0 0,12-4 0,21-2-164,-42 8 322,0-1-1,0 1 1,0-1 0,0 1 0,0 0 0,0 0 0,0-1-1,0 1 1,-1 0 0,1 0 0,0 0 0,0 0 0,-1 0-1,1 0 1,0 0 0,-1 0 0,1 0 0,-1 0 0,0 0 0,1 0-1,-1 1 1,0-1 0,1 0 0,-1 0 0,0 0 0,0 1-1,0-1 1,0 0 0,-1 2 0,-1 38 1115,0-34-848,0 0 1,0 0-1,-1 0 0,0-1 1,0 1-1,0 0 1,-1-1-1,0 0 0,-1 0 1,1 0-1,-1-1 1,-10 10-1,11-12-178,1 1 0,-1-1 0,0 0 1,0 0-1,0-1 0,-1 1 0,1-1 0,-1 0 0,1 0 0,-1-1 1,0 1-1,0-1 0,0 0 0,1 0 0,-1-1 0,0 1 1,0-1-1,0 0 0,-9-2 0,12 1-208,0 1-1,0-1 1,1 0 0,-1 0 0,1-1-1,-1 1 1,1 0 0,-1 0-1,1-1 1,0 1 0,0-1 0,-1 1-1,1-1 1,0 0 0,0 1-1,1-1 1,-1 0 0,0 0 0,1 1-1,-1-1 1,1 0 0,-1 0-1,1 0 1,0 0 0,0 0-1,0-2 1,-1-2-1007,1-1-1,0 1 0,0-1 1,1 1-1,0-1 0,2-10 1,10-8-5605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3.754"/>
    </inkml:context>
    <inkml:brush xml:id="br0">
      <inkml:brushProperty name="width" value="0.025" units="cm"/>
      <inkml:brushProperty name="height" value="0.025" units="cm"/>
    </inkml:brush>
  </inkml:definitions>
  <inkml:trace contextRef="#ctx0" brushRef="#br0">5 200 14894,'0'0'3678,"9"-2"-384,-1 0-3004,0-1 0,0 0 0,-1-1 0,1 0 0,-1 0 0,0 0 0,0-1 0,0 0 0,-1-1 1,0 1-1,0-1 0,0 0 0,0-1 0,7-11 0,-9 12-274,0-1 0,0 1 0,0-1 0,-1 0 0,0 1 0,-1-1 0,1-1 0,-1 1 0,-1 0 0,1 0 0,-1-1 0,0-8 0,-1 16-13,0-1 0,0 0 0,0 1 0,0-1-1,0 0 1,0 1 0,0-1 0,-1 0 0,1 1 0,0-1 0,0 1 0,-1-1-1,1 0 1,0 1 0,-1-1 0,1 1 0,0-1 0,-1 1 0,1-1 0,-1 1-1,1 0 1,-1-1 0,1 1 0,-1-1 0,1 1 0,-1 0 0,1-1 0,-1 1 0,0 0-1,1 0 1,-1 0 0,1-1 0,-1 1 0,0 0 0,1 0 0,-1 0 0,0 0-1,1 0 1,-1 0 0,0 0 0,1 0 0,-1 0 0,1 0 0,-1 1 0,0-1 0,1 0-1,-1 0 1,0 1 0,1-1 0,-1 0 0,0 1 0,-33 21 87,23-10-53,0 0-1,1 1 0,1 0 1,0 1-1,1 0 1,-10 25-1,13-28-18,1 0 0,1 0 0,0 0 0,0 0 1,1 0-1,0 1 0,1-1 0,1 0 0,0 1 0,2 14 0,-2-25-25,0 1 0,0-1 0,0 0 0,1 1 0,-1-1 0,1 0 0,-1 0 0,1 1 0,0-1 0,-1 0 0,1 0 0,0 0 0,0 0 0,0 0 0,0 0 0,0 0 0,0 0 0,0 0 0,0 0 0,0-1 0,0 1 0,0 0 0,0-1 0,3 2 0,-1-2-44,1 1 0,-1 0 0,1-1-1,-1 0 1,1 0 0,-1 0 0,0 0-1,1-1 1,5-1 0,1 0-279,0-1 1,0-1-1,-1 1 1,1-2 0,15-9-1,12-15-3364,0-4-2333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4.085"/>
    </inkml:context>
    <inkml:brush xml:id="br0">
      <inkml:brushProperty name="width" value="0.025" units="cm"/>
      <inkml:brushProperty name="height" value="0.025" units="cm"/>
    </inkml:brush>
  </inkml:definitions>
  <inkml:trace contextRef="#ctx0" brushRef="#br0">118 1 9353,'0'0'13378,"-8"13"-11467,-9 19-1037,2 1 1,1 1-1,2 0 1,-14 59-1,22-74-955,-3 12-440,1-1 0,-2 55 0,8-85 335,0 1 0,0-1 0,0 0 0,0 0 0,1 1-1,-1-1 1,0 0 0,0 0 0,0 0 0,0 1 0,1-1 0,-1 0 0,0 0 0,0 0 0,0 1 0,1-1 0,-1 0 0,0 0 0,0 0 0,1 0-1,-1 0 1,0 0 0,0 0 0,1 0 0,-1 1 0,0-1 0,0 0 0,1 0 0,-1 0 0,0 0 0,0 0 0,1 0 0,-1 0 0,0-1-1,0 1 1,1 0 0,-1 0 0,0 0 0,0 0 0,1 0 0,-1 0 0,0 0 0,0 0 0,1-1 0,-1 1 0,0 0 0,0 0 0,0 0 0,1-1-1,-1 1 1,0 0 0,0 0 0,0 0 0,0-1 0,0 1 0,1 0 0,-1 0 0,0-1 0,0 1 0,0 0 0,0-1 0,13-12-8761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4.418"/>
    </inkml:context>
    <inkml:brush xml:id="br0">
      <inkml:brushProperty name="width" value="0.025" units="cm"/>
      <inkml:brushProperty name="height" value="0.025" units="cm"/>
    </inkml:brush>
  </inkml:definitions>
  <inkml:trace contextRef="#ctx0" brushRef="#br0">67 30 7911,'0'0'7111,"-4"-29"6192,3 45-13090,-1 0 0,-1 0 0,-1 0-1,0-1 1,-9 22 0,-9 35 96,18-56-443,1-3-329,1 0 0,0 0 0,-1 17 0,17-43-10625,-10-5 2291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4.750"/>
    </inkml:context>
    <inkml:brush xml:id="br0">
      <inkml:brushProperty name="width" value="0.025" units="cm"/>
      <inkml:brushProperty name="height" value="0.025" units="cm"/>
    </inkml:brush>
  </inkml:definitions>
  <inkml:trace contextRef="#ctx0" brushRef="#br0">1 149 13100,'0'0'12626,"10"6"-12279,36 15-198,-44-20-142,-1-1 1,1 0-1,0 0 0,0 0 0,0 0 0,0-1 1,0 1-1,0 0 0,0-1 0,0 1 0,0-1 1,0 0-1,0 0 0,0 0 0,-1 0 0,1 0 1,0 0-1,-1 0 0,1 0 0,-1-1 0,1 1 1,-1 0-1,0-1 0,2-1 0,23-38 136,-26 40-140,2-3 6,0 1 6,0 0 0,0 0-1,-1-1 1,0 1-1,0-1 1,0 1-1,0-1 1,0 1-1,0-5 1,-1 8-17,0 0 0,-1-1 1,1 1-1,0 0 0,0-1 1,-1 1-1,1 0 0,0 0 1,0-1-1,-1 1 1,1 0-1,0 0 0,-1 0 1,1-1-1,0 1 0,-1 0 1,1 0-1,-1 0 0,1 0 1,0 0-1,-1 0 1,1 0-1,0 0 0,-1 0 1,1 0-1,-1 0 0,1 0 1,0 0-1,-1 0 0,1 0 1,0 0-1,-1 0 1,1 0-1,-1 0 0,1 1 1,0-1-1,-1 0 0,1 0 1,0 0-1,0 1 0,-1-1 1,1 0-1,-1 1 0,-17 9-43,9-1 44,1 0 0,1 0 0,-1 0 0,2 1 0,-1 0 0,-8 20-1,11-23 26,1 0 0,0-1 0,1 1 0,0 0 0,0 1 0,0-1 0,1 0 0,0 0 0,1 1 0,-1-1 0,1 1 0,2 9 0,-2-16-27,1 0 0,0 0 0,-1 0-1,1 1 1,0-1 0,0 0-1,0 0 1,-1 0 0,1 0-1,1 0 1,-1 0 0,0 0-1,0-1 1,0 1 0,0 0 0,0-1-1,1 1 1,-1-1 0,0 1-1,1-1 1,-1 1 0,0-1-1,1 0 1,-1 0 0,1 0-1,-1 1 1,0-1 0,1-1-1,-1 1 1,3 0 0,0-1-287,0 1-1,0-1 1,0 1 0,0-1-1,0 0 1,-1-1 0,1 1 0,0-1-1,5-3 1,-6 3-600,0 0 1,0-1-1,0 0 1,-1 0-1,1 0 1,-1 0-1,0 0 0,0 0 1,0-1-1,2-4 1,2-16-10391</inkml:trace>
  <inkml:trace contextRef="#ctx0" brushRef="#br0" timeOffset="0.99">15 1 8392,'0'0'12043,"72"0"-11979,-32 0-32,-1 1-1057,1 4-2722,-4 4-2147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5.217"/>
    </inkml:context>
    <inkml:brush xml:id="br0">
      <inkml:brushProperty name="width" value="0.025" units="cm"/>
      <inkml:brushProperty name="height" value="0.025" units="cm"/>
    </inkml:brush>
  </inkml:definitions>
  <inkml:trace contextRef="#ctx0" brushRef="#br0">97 1 6118,'0'0'3902,"-6"11"-1056,-21 33-1078,11-22-624,2 1-1,-16 37 1,29-59-1058,1 0-1,-1 0 1,1 0 0,0 0 0,-1 0-1,1 0 1,0 0 0,0-1-1,-1 1 1,1 0 0,0 0-1,0 0 1,0 0 0,0 0 0,1 0-1,-1 0 1,0 0 0,0 0-1,0 0 1,1 0 0,-1 0-1,1 0 1,-1 0 0,0 0 0,1 0-1,0-1 1,-1 1 0,1 0-1,-1 0 1,2 0 0,0 0-18,0 0 0,0 0 0,0 0 0,1 0 0,-1-1 0,0 1 1,0-1-1,1 0 0,-1 1 0,0-1 0,1 0 0,3-1 0,6 0-46,1-1 0,-1-1 0,0 0 0,13-5 0,-10 3-51,-1-1 0,0-1 0,-1-1 0,0 0 1,15-11-1,-24 16 143,0 0 0,0-1 0,0 0 0,0 0 1,-1 0-1,0 0 0,0 0 0,0 0 0,0-1 1,-1 0-1,1 1 0,-1-1 0,0 0 0,-1 0 0,1 0 1,-1-1-1,0 1 0,0-9 0,-1 13-46,0 0 0,0 0-1,0 0 1,0 0 0,0 0-1,-1 0 1,1 0 0,0 0 0,-1 0-1,1 0 1,-1 0 0,1 0 0,-1 0-1,1 0 1,-1 0 0,1 0-1,-1 1 1,0-1 0,0 0 0,1 0-1,-1 1 1,0-1 0,0 1 0,0-1-1,0 1 1,0-1 0,0 1-1,0-1 1,0 1 0,0 0 0,0-1-1,0 1 1,0 0 0,0 0 0,0 0-1,0 0 1,0 0 0,0 0 0,0 0-1,0 0 1,0 0 0,0 1-1,0-1 1,0 0 0,0 1 0,0-1-1,0 1 1,0-1 0,0 1 0,0-1-1,0 1 1,-1 1 0,1-2-69,0 1 0,0 0 1,0-1-1,0 1 1,0-1-1,0 1 0,1 0 1,-1 0-1,0 0 0,0-1 1,1 1-1,-1 0 0,1 0 1,-1 0-1,0 0 0,1 0 1,0 0-1,-1 0 1,1 0-1,-1 2 0,2-2 11,-1 0-1,0 0 1,1 0-1,-1 0 1,1 0 0,-1 0-1,1 0 1,-1 0-1,1 0 1,0 0-1,-1 0 1,1 0-1,0-1 1,0 1 0,-1 0-1,1-1 1,0 1-1,0 0 1,0-1-1,0 1 1,0-1-1,0 0 1,0 1 0,0-1-1,0 0 1,0 1-1,2-1 1,4 2-22,1-1 0,-1 0 0,0 0 0,1 0 0,-1-1 0,0 0 0,1-1 0,-1 1 0,13-4 0,-16 3 10,0 0-1,1 0 0,-1-1 0,0 0 1,1 1-1,-1-1 0,0-1 1,-1 1-1,1-1 0,0 1 1,-1-1-1,1 0 0,-1-1 0,0 1 1,0 0-1,5-8 0,-42 36 1050,23-15-956,1 0 1,1 1-1,0 0 1,1 0 0,-8 15-1,15-26-131,1 0 1,0 1-1,0-1 0,0 0 0,0 0 0,0 0 0,0 1 0,0-1 0,0 0 0,0 0 0,1 0 0,-1 1 0,0-1 0,0 0 0,0 0 0,0 0 0,0 1 0,0-1 0,0 0 1,0 0-1,1 0 0,-1 0 0,0 1 0,0-1 0,0 0 0,0 0 0,0 0 0,1 0 0,-1 0 0,0 0 0,0 0 0,0 1 0,1-1 0,-1 0 0,0 0 0,0 0 0,0 0 0,1 0 1,-1 0-1,0 0 0,0 0 0,0 0 0,1 0 0,-1 0 0,0 0 0,0 0 0,0 0 0,1 0 0,-1 0 0,0-1 0,16 1-6250,-2-3-1494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5.638"/>
    </inkml:context>
    <inkml:brush xml:id="br0">
      <inkml:brushProperty name="width" value="0.025" units="cm"/>
      <inkml:brushProperty name="height" value="0.025" units="cm"/>
    </inkml:brush>
  </inkml:definitions>
  <inkml:trace contextRef="#ctx0" brushRef="#br0">145 206 13485,'0'0'5376,"5"-9"-4661,27-42 902,-35 47 800,-10 6-1579,-9 7-158,8 0-286,0 1 0,1 0 1,1 1-1,-1 0 0,-18 24 0,26-29-295,0 1 0,0 0 1,0 0-1,1 1 0,0-1 0,1 1 0,0 0 0,0 0 0,0 0 0,1 0 0,1 0 0,-1 1 1,0 9-1,2-18-92,0 1-1,0 0 1,0 0 0,0 0 0,1 0 0,-1-1 0,0 1 0,0 0 0,0 0 0,1 0 0,-1-1-1,0 1 1,1 0 0,-1 0 0,0-1 0,1 1 0,-1 0 0,1 0 0,0-1 0,-1 1 0,1-1-1,-1 1 1,1-1 0,0 1 0,-1-1 0,1 1 0,0-1 0,0 1 0,-1-1 0,3 1 0,-1-1 8,1 0 1,0 1 0,0-1-1,0 0 1,-1 0-1,1-1 1,0 1 0,0 0-1,4-2 1,3-1 20,0-1 0,-1 0 0,0 0 0,15-10 0,14-14-45,-2-2 1,-1-2 0,-2-1 0,-1-1 0,-2-2 0,-1-2 0,34-56 0,-53 73-102,-20 31-85,-20 30 84,25-32 68,-9 13 76,1 1-1,-12 26 0,23-43-99,0 1 1,-1 0 0,2 0 0,-1 0 0,1 0-1,0 0 1,0 0 0,0 0 0,1 0 0,0 0-1,0 0 1,1 0 0,0 0 0,2 11 0,-2-16-301,0 1 1,0-1-1,0 1 1,0-1-1,0 1 1,0-1-1,0 0 1,1 0-1,-1 1 1,0-1-1,1 0 1,-1 0-1,1 0 1,-1-1-1,1 1 1,0 0-1,-1-1 1,1 1-1,0-1 1,-1 1-1,1-1 1,2 1-1,19 0-10181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6.593"/>
    </inkml:context>
    <inkml:brush xml:id="br0">
      <inkml:brushProperty name="width" value="0.025" units="cm"/>
      <inkml:brushProperty name="height" value="0.025" units="cm"/>
    </inkml:brush>
  </inkml:definitions>
  <inkml:trace contextRef="#ctx0" brushRef="#br0">98 1 14926,'0'0'6486,"-6"14"-4783,-2 5-1455,-50 136 1611,52-136-1707,0 0 0,2 0 0,0 0 0,2 0 0,0 1 0,1 36 0,1-55-150,0 0 0,0 0 0,0 0 0,0 0 0,0 0 0,0 0-1,0 0 1,0 0 0,1 0 0,-1 0 0,0 0 0,0 0 0,1-1 0,-1 1 0,1 0 0,-1 0-1,1 0 1,-1 0 0,1-1 0,-1 1 0,1 0 0,0-1 0,-1 1 0,1 0 0,0-1 0,0 1-1,-1-1 1,1 1 0,0-1 0,0 1 0,0-1 0,0 0 0,0 1 0,-1-1 0,1 0-1,0 0 1,0 0 0,0 0 0,0 0 0,0 1 0,0-2 0,0 1 0,0 0 0,0 0 0,0 0-1,0 0 1,0-1 0,-1 1 0,1 0 0,0-1 0,0 1 0,0-1 0,0 1 0,-1-1 0,1 1-1,1-2 1,3-1 3,0-1-1,-1 1 1,1-1-1,-1 0 1,0-1-1,0 1 1,6-9-1,-3-2-56,-1 1 0,0-1-1,-1 0 1,-1 0 0,-1 0-1,0-1 1,-1 0 0,0 1-1,-1-31 1,-2 66-198,0-15 226,1 1-1,0-1 0,0 0 0,0 0 0,1 0 1,-1 0-1,3 8 0,-2-11 20,0 0 1,1 0-1,-1 1 1,0-1-1,1 0 0,0 0 1,-1 0-1,1-1 1,0 1-1,0 0 0,0-1 1,0 1-1,0-1 1,0 0-1,0 1 1,1-1-1,-1 0 0,0 0 1,1-1-1,3 2 1,-1-1 22,1 0 0,0 0 1,0 0-1,0-1 1,0 1-1,0-2 0,0 1 1,0-1-1,0 0 1,0 0-1,0 0 1,0-1-1,-1 0 0,1 0 1,-1 0-1,1-1 1,-1 0-1,0 0 0,0 0 1,0-1-1,7-6 1,-6 5 19,-1 0 0,0-1 0,0 0 0,0 0 0,-1 0 0,0 0 0,0 0 0,-1-1 0,1 0 0,-2 0 0,1 0 0,-1 0 0,0 0 0,0 0 0,-1 0 0,2-14 0,-4 21-39,1-1 0,0 1 0,0 0 0,0 0-1,0-1 1,0 1 0,-1 0 0,1 0 0,0-1-1,0 1 1,0 0 0,-1 0 0,1 0 0,0-1-1,0 1 1,-1 0 0,1 0 0,0 0 0,-1 0-1,1 0 1,0 0 0,0-1 0,-1 1 0,1 0-1,0 0 1,-1 0 0,1 0 0,0 0 0,0 0-1,-1 0 1,1 0 0,0 0 0,-1 0 0,1 1-1,0-1 1,0 0 0,-1 0 0,1 0 0,0 0-1,-1 0 1,1 0 0,0 1 0,0-1 0,0 0-1,-1 0 1,1 0 0,0 1 0,0-1 0,0 0-1,-1 0 1,1 1 0,0-1 0,0 0 0,0 0-1,0 1 1,0-1 0,-1 1 0,-14 14-68,3 3 82,2 1 0,0 0 0,2 0 0,0 1 0,1 0 0,1 1 1,0 0-1,2 0 0,1 0 0,0 0 0,2 0 0,0 22 0,2-41-3,-1 0 0,0 0-1,1 0 1,-1 0-1,1 0 1,0 0-1,0 0 1,-1-1 0,1 1-1,0 0 1,0-1-1,1 1 1,-1 0-1,0-1 1,1 0 0,-1 1-1,1-1 1,-1 0-1,1 1 1,-1-1-1,1 0 1,0 0 0,0-1-1,-1 1 1,1 0-1,0 0 1,0-1 0,0 1-1,0-1 1,0 0-1,0 1 1,0-1-1,0 0 1,0 0 0,0-1-1,0 1 1,0 0-1,0 0 1,2-2-1,7 0 59,-1 0-1,0 0 0,0-1 1,0-1-1,-1 0 0,12-6 0,0-2-31,-2-1-1,1-1 0,17-16 0,-29 23-17,-1 0 0,-1 0 1,1 0-1,-1-1 0,0 0 1,-1 0-1,0 0 0,0-1 1,-1 0-1,4-9 0,-8 18-11,0-1 0,1 1 0,-1 0 0,0-1 0,0 1 0,1 0-1,-1-1 1,0 1 0,0-1 0,0 1 0,0 0 0,0-1 0,1 1 0,-1-1 0,0 1 0,0 0-1,0-1 1,0 1 0,0-1 0,0 1 0,0-1 0,0 1 0,-1 0 0,1-1 0,0 1 0,0-1-1,0 1 1,0 0 0,0-1 0,-1 1 0,1 0 0,0-1 0,0 1 0,-1 0 0,1-1 0,0 1-1,-1 0 1,1-1 0,0 1 0,-1-1 0,-17 11 141,-17 24-66,0 19 66,33-50-116,0 1-1,1-1 1,-1 1 0,1-1 0,0 1-1,0-1 1,0 1 0,1 0 0,-1 0-1,1 0 1,0-1 0,0 1 0,0 0-1,1 5 1,0-8-29,0 1 1,0-1-1,-1 0 0,1 0 0,0 0 1,0 0-1,0 0 0,0 0 0,1 0 1,-1 0-1,0 0 0,0 0 0,1-1 1,-1 1-1,0-1 0,1 1 0,-1-1 1,0 1-1,1-1 0,-1 1 0,1-1 1,-1 0-1,1 0 0,1 0 0,46 0-157,-36 0-157,3 0-419,32-2-6110,-18-5-4088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7.915"/>
    </inkml:context>
    <inkml:brush xml:id="br0">
      <inkml:brushProperty name="width" value="0.025" units="cm"/>
      <inkml:brushProperty name="height" value="0.025" units="cm"/>
    </inkml:brush>
  </inkml:definitions>
  <inkml:trace contextRef="#ctx0" brushRef="#br0">22 22 13773,'0'0'6892,"-3"9"-6086,3-7-757,-15 60 775,14-58-799,0 0-1,0 0 1,1 0 0,-1 0-1,1 0 1,0 1 0,1-1 0,-1 0-1,1 0 1,0 0 0,0 0 0,0 0-1,0 0 1,4 7 0,-4-10-22,0 0-1,0 0 1,1 0 0,-1 0-1,1-1 1,-1 1 0,1 0-1,-1-1 1,1 1 0,-1-1 0,1 1-1,-1-1 1,1 0 0,0 1-1,-1-1 1,1 0 0,-1 0 0,1 0-1,0 0 1,-1-1 0,1 1-1,-1 0 1,1-1 0,0 1-1,-1-1 1,1 1 0,-1-1 0,1 0-1,1-1 1,42-27 215,14-27-54,-47 42-134,2 1 0,-1 1 0,2 0 1,18-13-1,-32 25-3,-1 0 1,1-1-1,-1 1 1,1-1-1,-1 1 1,1 0-1,0-1 1,-1 1-1,1 0 1,-1 0-1,1 0 0,0-1 1,-1 1-1,1 0 1,0 0-1,-1 0 1,1 0-1,-1 0 1,1 0-1,0 0 1,-1 0-1,1 0 1,0 0-1,-1 1 1,1-1-1,-1 0 1,1 0-1,0 1 1,-1-1-1,1 0 1,-1 1-1,1-1 1,-1 0-1,1 1 1,-1-1-1,1 1 0,-1-1 1,1 1-1,-1-1 1,0 1-1,1-1 1,-1 1-1,0-1 1,1 1-1,-1 0 1,0-1-1,0 1 1,0 0-1,0-1 1,1 1-1,-1-1 1,0 1-1,0 0 1,0-1-1,0 1 1,0 0-1,-1-1 1,1 1-1,0 0 1,0 0-1,-6 45 1101,6-44-1098,-13 41 404,10-35-415,0 0 0,0 1-1,1-1 1,0 1 0,0 0 0,1-1 0,0 1 0,1 0-1,0 0 1,1 10 0,0-18-19,-1-1 0,0 1 1,1-1-1,-1 1 0,1-1 0,-1 1 0,1-1 0,0 1 1,-1-1-1,1 0 0,-1 1 0,1-1 0,0 0 1,-1 0-1,1 1 0,0-1 0,-1 0 0,1 0 0,0 0 1,-1 0-1,1 0 0,0 0 0,-1 0 0,1 0 0,0 0 1,-1 0-1,1 0 0,0-1 0,-1 1 0,1 0 1,0 0-1,-1-1 0,1 1 0,-1 0 0,1-1 0,-1 1 1,1 0-1,0-1 0,-1 1 0,1-2 0,24-15 94,26-36-147,-37 37-120,1 0 1,27-22-1,-41 37 169,-1 1-1,0-1 1,1 1 0,-1 0-1,1-1 1,-1 1-1,1 0 1,-1-1-1,1 1 1,0 0-1,-1-1 1,1 1 0,-1 0-1,1 0 1,0 0-1,-1 0 1,1-1-1,-1 1 1,1 0 0,0 0-1,-1 0 1,1 0-1,0 1 1,-1-1-1,1 0 1,-1 0 0,1 0-1,0 0 1,-1 1-1,2-1 1,4 20-59,-9 35 99,2-50-16,-3 22 80,-1-1-903,4-7-4670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4.969"/>
    </inkml:context>
    <inkml:brush xml:id="br0">
      <inkml:brushProperty name="width" value="0.025" units="cm"/>
      <inkml:brushProperty name="height" value="0.025" units="cm"/>
    </inkml:brush>
  </inkml:definitions>
  <inkml:trace contextRef="#ctx0" brushRef="#br0">125 12 12684,'0'0'11723,"-8"-3"-10383,4 1-1229,-1 0 1,1 1-1,-1 0 1,0 0-1,0 0 0,0 1 1,0-1-1,1 1 0,-1 0 1,0 0-1,-8 2 1,11-1-86,-1-1 1,1 1-1,-1 0 1,0 0 0,1 0-1,0 0 1,-1 0 0,1 1-1,0-1 1,-1 1-1,1 0 1,0-1 0,0 1-1,0 0 1,1 0-1,-1 0 1,0 0 0,1 1-1,-1-1 1,1 0 0,0 1-1,0-1 1,0 1-1,0-1 1,0 1 0,0 5-1,0-7-42,1 0 0,0 1-1,0-1 1,0 0-1,-1 1 1,2-1 0,-1 0-1,0 0 1,0 1-1,0-1 1,1 0 0,-1 1-1,0-1 1,1 0-1,-1 0 1,1 0 0,0 1-1,-1-1 1,1 0-1,0 0 1,0 0 0,0 0-1,1 2 1,1-2-34,-1 1-1,1-1 1,0 1-1,0-1 1,0 0-1,0 0 1,-1 0-1,1 0 1,1 0 0,2 0-1,11 0-314,0-1-1,1 0 1,17-3-1,-24 2 86,61-8-601,-38 5 542,63-2 0,-96 6 371,-1 0 0,1 0 0,-1 0 0,1 0 0,-1 0 0,1 0 0,0 0 0,-1 0 0,1 1 0,-1-1 0,1 0 0,-1 0 0,1 1 0,-1-1 1,1 0-1,-1 1 0,0-1 0,1 0 0,-1 1 0,1-1 0,-1 1 0,0-1 0,1 1 0,-1-1 0,0 1 0,1-1 0,-1 1 0,0-1 0,0 1 0,0-1 0,0 1 0,1-1 0,-1 1 0,0-1 0,0 1 0,0 0 0,0-1 0,0 1 0,0-1 0,0 1 1,0-1-1,-1 1 0,1 0 0,0-1 0,0 1 0,0-1 0,-1 1 0,1-1 0,0 1 0,0-1 0,-1 1 0,0 0 0,-18 28 1590,3-13-680,-1-1 0,-1-1-1,-30 19 1,-12-5-1141,53-25-768,0-1 1,-1 0-1,1 0 1,-1-1-1,-13 1 1,19-16-19640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9.422"/>
    </inkml:context>
    <inkml:brush xml:id="br0">
      <inkml:brushProperty name="width" value="0.025" units="cm"/>
      <inkml:brushProperty name="height" value="0.025" units="cm"/>
    </inkml:brush>
  </inkml:definitions>
  <inkml:trace contextRef="#ctx0" brushRef="#br0">1 160 6406,'0'0'11835,"8"3"-10484,-5-2-1262,0-1 1,0 1 0,0-1-1,0 1 1,0-1-1,0 0 1,0 0-1,0-1 1,0 1-1,0 0 1,0-1-1,0 0 1,0 0 0,0 0-1,0 0 1,4-2-1,-2-1-11,0 1 0,-1-1 0,1 0 0,-1 0-1,1 0 1,-1-1 0,-1 1 0,1-1 0,4-9 0,-5 9-50,0 0 1,-1-1-1,0 1 1,0-1-1,0 0 0,-1 0 1,0 0-1,0 0 1,-1 0-1,1 0 1,-2-7-1,1 11-6,0 1 1,0-1-1,0 1 1,0 0-1,-1-1 0,1 1 1,-1 0-1,1-1 1,-1 1-1,1 0 0,-1-1 1,0 1-1,0 0 1,0 0-1,1 0 0,-1 0 1,0 0-1,0 0 1,-1 0-1,0-1 0,0 1-1,0 1-1,0-1 0,0 1 1,0 0-1,0 0 0,0 0 0,1 0 1,-1 0-1,0 0 0,0 0 0,0 1 1,0-1-1,0 1 0,0-1 1,1 1-1,-1 0 0,0-1 0,0 1 1,-2 2-1,-1 0-13,1 0 1,0 1-1,0-1 1,1 1 0,-1 0-1,1 0 1,0 0-1,0 0 1,0 0-1,0 1 1,1-1-1,-1 1 1,1 0-1,-2 8 1,0-1 49,1-1 1,1 1 0,0 0 0,0 0-1,1 14 1,0-24-53,1 0 1,0 0-1,0 0 1,0 0-1,0 0 1,1 0-1,-1 0 0,0 0 1,1 0-1,0 0 1,-1 0-1,1 0 1,0 0-1,0 0 1,0-1-1,0 1 0,0 0 1,0-1-1,1 1 1,-1-1-1,0 1 1,1-1-1,-1 0 1,1 1-1,0-1 0,-1 0 1,1 0-1,0 0 1,0 0-1,-1-1 1,1 1-1,0 0 0,0-1 1,0 1-1,0-1 1,0 0-1,0 0 1,0 0-1,0 0 1,0 0-1,0 0 0,2 0 1,5-2 24,-1 1 1,0-1-1,1 0 0,-1-1 1,0 0-1,0 0 0,-1-1 1,14-8-1,98-83 200,-118 94-225,-1 1 0,0-1 0,1 0 0,-1 1 0,1-1 0,-1 1 0,1-1 0,-1 1 0,1 0 0,-1-1 0,1 1 0,0-1 0,-1 1 0,1 0 0,-1 0 0,1-1 0,0 1 0,-1 0 0,1 0 1,0 0-1,-1 0 0,1 0 0,0 0 0,-1 0 0,1 0 0,0 0 0,-1 0 0,1 0 0,0 0 0,-1 0 0,1 0 0,0 1 0,-1-1 0,1 0 0,0 0 0,-1 1 0,1-1 0,-1 0 0,1 1 0,-1-1 0,1 1 0,-1-1 1,1 1-1,-1-1 0,1 1 0,-1-1 0,0 1 0,1 0 0,-1-1 0,0 1 0,1-1 0,-1 1 0,0 0 0,0-1 0,0 1 0,1 1 0,1 47 1080,-2-30-653,0-12-353,1-1 0,0 1 0,0 0 1,1-1-1,0 1 0,0-1 0,4 8 0,-5-12-60,-1-1 0,1 0-1,0 1 1,0-1 0,0 0 0,0 0 0,1 0 0,-1 0-1,0 0 1,0 0 0,1 0 0,-1 0 0,0 0-1,1 0 1,-1-1 0,1 1 0,-1-1 0,1 1 0,-1-1-1,1 1 1,0-1 0,-1 0 0,1 0 0,-1 0-1,1 0 1,0 0 0,-1 0 0,1 0 0,-1-1 0,1 1-1,0 0 1,-1-1 0,1 0 0,-1 1 0,0-1-1,2-1 1,4-2 11,0 0-1,0-1 0,-1 0 1,0 0-1,0-1 0,0 0 1,-1 0-1,8-12 0,-9 13-61,-1-1-1,1 1 0,1 0 0,-1 0 0,1 0 0,0 1 0,0-1 0,0 1 0,0 0 0,1 1 0,0-1 0,0 1 1,0 0-1,7-2 0,-12 5 23,0 0 0,0 0 1,-1 0-1,1 0 1,0 0-1,-1 0 0,1 1 1,0-1-1,-1 0 0,1 0 1,0 1-1,-1-1 1,1 0-1,0 1 0,-1-1 1,1 1-1,-1-1 0,1 1 1,-1-1-1,1 1 0,-1-1 1,1 1-1,-1-1 1,0 1-1,1 0 0,-1-1 1,0 1-1,1 0 0,-1-1 1,0 1-1,0 0 1,1 0-1,6 35 80,-7-32-56,1 0 1,-1 0-1,1 0 1,0 0-1,0-1 1,0 1-1,1 0 1,2 5-1,-2-8-12,-1 0-1,0 0 1,1 0-1,0 0 1,-1-1-1,1 1 0,-1-1 1,1 1-1,0-1 1,-1 1-1,1-1 1,0 0-1,0 0 1,-1 0-1,1 0 0,0 0 1,0 0-1,-1 0 1,1-1-1,0 1 1,-1-1-1,1 1 1,-1-1-1,1 0 0,0 1 1,-1-1-1,1 0 1,-1 0-1,0 0 1,1 0-1,-1 0 0,3-3 1,42-42-548,-44 43 452,5-4-177,-5 3 110,1 0 0,0 1 0,0-1 0,0 1 0,1 0-1,-1 0 1,1 0 0,0 0 0,0 0 0,0 1 0,0 0 0,6-3 0,-9 6 157,0-1 0,-1 1 0,1 0 1,-1 0-1,1-1 0,-1 1 0,1 0 0,-1 0 0,0-1 1,1 1-1,-1 0 0,0 0 0,1 0 0,-1 0 0,0 0 1,0 0-1,0-1 0,0 1 0,0 0 0,0 0 0,0 0 1,0 0-1,-1 1 0,0 26 512,-4-11-385,4-14-225,0-1 0,0 1 0,0 0 0,1-1-1,-1 1 1,1 0 0,-1 0 0,1-1-1,0 1 1,0 0 0,0 0 0,0-1 0,2 5-1,-2-7-129,1 0-1,-1 1 1,1-1-1,-1 0 0,1 0 1,0 0-1,-1 0 1,1 0-1,-1 0 0,1 0 1,0 0-1,-1 0 1,1-1-1,-1 1 0,1 0 1,-1 0-1,1 0 1,0-1-1,-1 1 0,1 0 1,-1-1-1,1 1 1,-1 0-1,0-1 1,1 1-1,-1-1 0,1 1 1,-1-1-1,0 1 1,1-1-1,-1 1 0,1-2 1,13-15-4558,-1-8-1536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09.771"/>
    </inkml:context>
    <inkml:brush xml:id="br0">
      <inkml:brushProperty name="width" value="0.025" units="cm"/>
      <inkml:brushProperty name="height" value="0.025" units="cm"/>
    </inkml:brush>
  </inkml:definitions>
  <inkml:trace contextRef="#ctx0" brushRef="#br0">62 0 14798,'0'0'8381,"-4"12"-7628,-5 14-454,-18 55 1202,25-73-1457,0-1 1,0 1-1,1-1 1,0 1-1,1 0 0,0-1 1,0 1-1,2 14 0,-1-21-120,0 0 1,-1 0-1,1 1 0,0-1 0,0 0 0,0 0 0,0 0 0,0 0 0,0 0 0,0 0 0,0 0 0,0 0 0,1-1 1,-1 1-1,0 0 0,0-1 0,1 1 0,-1-1 0,1 1 0,-1-1 0,2 1 0,39 5-835,-26-4 770,-7-1 13,0 2 1,-1-1-1,1 1 0,-1 0 1,17 9-1,-24-11 205,1 0 1,0-1-1,-1 1 1,1 0-1,-1 0 1,0 0-1,1 0 1,-1 0-1,0 1 1,0-1-1,0 0 1,1 1-1,-1-1 1,0 0-1,-1 1 0,1-1 1,0 1-1,0 0 1,-1-1-1,1 1 1,-1-1-1,1 1 1,-1 0-1,0 0 1,0-1-1,0 1 1,0 0-1,0-1 1,0 1-1,0 0 1,0 0-1,-1-1 0,1 1 1,0 0-1,-1-1 1,0 1-1,1-1 1,-1 1-1,-2 2 1,0-1 20,0 1 1,0-1-1,-1 0 1,0 0-1,1-1 1,-1 1-1,0-1 1,0 1-1,-1-1 1,1-1-1,0 1 1,-1 0-1,1-1 1,-1 0-1,-6 1 1,1-1-55,1 1 1,-1-2 0,0 1 0,0-1 0,0-1 0,-13-1-1,-3-15-2275,19 4-2033,6 12 3928,1 1 0,0-1 1,1 1-1,-1-1 1,0 1-1,0-1 0,0 1 1,0-1-1,0 1 1,0-1-1,1 1 0,-1 0 1,0-1-1,0 1 0,1-1 1,-1 1-1,0 0 1,0-1-1,1 1 0,-1 0 1,1-1-1,-1 1 0,0 0 1,1-1-1,-1 1 1,1 0-1,-1 0 0,1-1 1,13-3-7000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0.135"/>
    </inkml:context>
    <inkml:brush xml:id="br0">
      <inkml:brushProperty name="width" value="0.025" units="cm"/>
      <inkml:brushProperty name="height" value="0.025" units="cm"/>
    </inkml:brush>
  </inkml:definitions>
  <inkml:trace contextRef="#ctx0" brushRef="#br0">1 147 9289,'0'0'12193,"8"-9"-10239,-3 4-1683,-1 2-149,-1-1 0,0 1 0,1-1 0,-1 0 0,0 1 0,-1-1 1,1 0-1,-1-1 0,0 1 0,0 0 0,0-1 0,0 1 1,-1-1-1,2-9 0,-5 14-154,1 0 0,-1 0 1,1 1-1,-1-1 0,1 0 1,-1 0-1,0 1 0,1-1 0,-1 1 1,1-1-1,0 1 0,-1 0 1,1 0-1,-1 0 0,1-1 0,-2 3 1,2-2 19,-1 0 1,1 0 0,0 0 0,0 0 0,0 1 0,-1-1 0,1 0-1,1 1 1,-1-1 0,0 1 0,0-1 0,0 1 0,1-1-1,-1 1 1,1-1 0,-1 1 0,1 0 0,0-1 0,-1 1-1,1-1 1,0 1 0,0 0 0,0-1 0,1 1 0,-1 2-1,1-3-33,0 1 0,1-1 0,-1 1 0,0-1 0,0 0-1,1 0 1,-1 0 0,1 0 0,-1 0 0,1 0-1,-1 0 1,1 0 0,0 0 0,0-1 0,-1 1 0,1-1-1,0 1 1,0-1 0,0 0 0,-1 1 0,1-1 0,3-1-1,62 2-660,-52-3 748,0 2-1,-1 0 1,1 1-1,-1 0 1,1 1 0,-1 0-1,28 10 1,-24 7 1244,-18-19-1223,1 0 0,-1 1 0,0-1 0,1 0 0,-1 0 1,0 0-1,1 1 0,-1-1 0,0 0 0,0 1 0,1-1 0,-1 0 0,0 0 1,0 1-1,0-1 0,1 0 0,-1 1 0,0-1 0,0 1 0,0-1 1,0 0-1,0 1 0,0-1 0,0 0 0,0 1 0,0-1 0,0 1 0,0-1 1,0 0-1,0 1 0,0-1 0,0 0 0,0 1 0,0-1 0,0 0 0,0 1 1,-1-1-1,1 1 0,0-1 0,0 0 0,0 0 0,-1 1 0,1-1 1,0 0-1,-1 1 0,1-1 0,0 0 0,0 0 0,-1 1 0,1-1 0,0 0 1,-1 0-1,1 0 0,0 0 0,-1 0 0,0 1 0,0-2-17,0 1 0,0-1 0,0 1 0,0-1 1,1 1-1,-1-1 0,0 0 0,0 0 0,0 1 0,0-1 0,1 0 0,-1 0 0,0 0 0,1 0 0,-1 0 0,1 0 0,-1 0 0,1 0 0,-1 0 0,1 0 0,0 0 0,0 0 0,-1-2 0,-7-33-128,7 27 170,-4-10-113,-4-41-570,9 59 493,1 0-1,0 0 0,0 0 1,0 0-1,0 0 0,0 0 0,0 0 1,0 1-1,0-1 0,0 0 0,0 0 1,1 1-1,-1-1 0,0 1 0,0-1 1,0 1-1,1 0 0,-1-1 0,2 1 1,40-10-3055,-26 6 735,17-6-2570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0.748"/>
    </inkml:context>
    <inkml:brush xml:id="br0">
      <inkml:brushProperty name="width" value="0.025" units="cm"/>
      <inkml:brushProperty name="height" value="0.025" units="cm"/>
    </inkml:brush>
  </inkml:definitions>
  <inkml:trace contextRef="#ctx0" brushRef="#br0">249 25 13581,'0'0'8344,"-8"-4"-6972,3 1-1272,1 0 0,0 1 0,-1 0 0,1 0 0,-1 0 0,0 1 0,0-1-1,0 1 1,1 0 0,-1 1 0,0-1 0,0 1 0,0 0 0,0 0 0,0 0 0,0 1 0,0 0 0,0 0 0,0 0 0,0 1 0,-6 2 0,-3 2-14,-1 1 0,1 0-1,-23 17 1,33-21-51,0 0 0,0 0-1,0 0 1,1 1 0,0 0 0,0-1 0,0 1-1,0 0 1,0 1 0,1-1 0,0 0-1,-1 1 1,2-1 0,-1 1 0,1 0 0,-2 6-1,3-10-30,0 0-1,0 0 1,1-1-1,-1 1 1,0 0-1,0 0 0,1 0 1,-1 0-1,1 0 1,-1-1-1,1 1 1,-1 0-1,1 0 0,-1-1 1,1 1-1,-1 0 1,1-1-1,0 1 1,0-1-1,-1 1 0,1-1 1,0 1-1,0-1 1,0 1-1,-1-1 1,1 0-1,0 1 1,0-1-1,0 0 0,0 0 1,0 0-1,0 0 1,0 0-1,0 0 1,1 0-1,44 1 43,-35-2-61,3 1-458,0-1-1,0-1 1,0 0-1,0-1 1,18-6 0,32-17-6237,-29 9-1164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1.238"/>
    </inkml:context>
    <inkml:brush xml:id="br0">
      <inkml:brushProperty name="width" value="0.025" units="cm"/>
      <inkml:brushProperty name="height" value="0.025" units="cm"/>
    </inkml:brush>
  </inkml:definitions>
  <inkml:trace contextRef="#ctx0" brushRef="#br0">88 30 13645,'0'0'3155,"-9"3"-769,5-1-2143,-46 22 1998,48-23-2149,0 1 0,1-1 0,-1 0 0,1 0 0,-1 1 0,1-1 0,-1 1 0,1-1 0,0 1 0,0-1 0,0 1 0,0 0 0,0 0 0,0 0 0,0 0 0,0-1 0,1 1 0,-1 0 0,1 0 0,-1 0 0,1 0 0,0 0 0,0 0 0,0 0 0,0 0 0,0 0 0,0 0 0,2 4 0,-2-5-77,1 0 0,0-1 0,0 1 0,0 0 0,1 0 1,-1 0-1,0-1 0,0 1 0,0 0 0,0-1 0,1 1 0,-1-1 1,0 0-1,0 1 0,1-1 0,-1 0 0,0 0 0,1 0 0,-1 0 1,0 0-1,1 0 0,1 0 0,33-3 47,-34 3-51,13-3 10,0-1 0,0 0-1,-1-1 1,0-1-1,0 0 1,0-1 0,-1 0-1,0-1 1,0-1-1,-1 0 1,0 0 0,0-1-1,19-23 1,-34 46 142,0-6-78,1 0 0,-1 1 0,1 0 0,1 0 1,-1-1-1,1 1 0,0 0 0,1 0 0,1 12 0,0-19-66,0 0-1,0 0 1,0 0-1,0 0 1,0-1 0,0 1-1,1 0 1,-1-1-1,0 1 1,0-1 0,1 0-1,-1 1 1,0-1-1,1 0 1,-1 0-1,0 0 1,1 0 0,-1 0-1,1 0 1,-1 0-1,0 0 1,1 0 0,-1-1-1,0 1 1,2-1-1,36-9 102,13-18-114,-44 23-46,0 0 0,0 0 0,1 1 1,0 0-1,-1 0 0,1 1 0,1 0 0,-1 0 0,0 1 1,17-1-1,-25 3 46,0 1 0,0 0 1,0-1-1,0 1 0,-1 0 1,1-1-1,0 1 0,0 0 1,-1 0-1,1-1 0,0 1 1,-1 0-1,1 0 0,0 0 1,-1 0-1,0 0 0,1 0 1,-1 0-1,0 0 0,1 2 1,8 30 325,-6-21-93,-2-10-211,-1 0-1,1 0 1,0-1 0,0 1-1,0-1 1,0 1-1,0-1 1,0 1-1,0-1 1,0 1-1,0-1 1,1 0-1,-1 0 1,0 0-1,1 0 1,-1 0-1,1 0 1,-1 0-1,1 0 1,0 0-1,-1-1 1,1 1-1,0-1 1,0 1-1,-1-1 1,1 0-1,0 1 1,0-1-1,0 0 1,-1 0-1,1-1 1,0 1-1,0 0 1,0 0-1,-1-1 1,1 1-1,2-2 1,8-2-107,-1-1 1,1 0 0,-1 0 0,15-10-1,-9 4-484,35-18-2473,3-2-6745,-35 20 3353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2.150"/>
    </inkml:context>
    <inkml:brush xml:id="br0">
      <inkml:brushProperty name="width" value="0.025" units="cm"/>
      <inkml:brushProperty name="height" value="0.025" units="cm"/>
    </inkml:brush>
  </inkml:definitions>
  <inkml:trace contextRef="#ctx0" brushRef="#br0">70 0 14061,'0'0'9353,"0"10"-8552,-4 29 136,-2 0-1,-18 67 1,11-58 362,-10 82 0,23-152-1222,4-57-38,-3 74-41,-1 0 1,1 0-1,0 0 0,1 0 0,-1 0 0,1 1 0,0-1 1,0 0-1,0 1 0,1-1 0,0 1 0,0 0 0,4-5 0,-5 7-4,1 0-1,-1 1 0,0 0 0,0-1 0,1 1 1,-1 0-1,0 0 0,1 0 0,-1 1 0,1-1 1,0 0-1,-1 1 0,1 0 0,-1 0 0,1-1 1,0 2-1,-1-1 0,1 0 0,-1 0 0,1 1 1,0 0-1,-1-1 0,1 1 0,-1 0 0,0 0 1,1 0-1,-1 0 0,0 1 0,1-1 0,2 3 1,-2-1-5,1 0 0,-1 0 0,0 0 0,1 0 0,-1 0 1,-1 1-1,1-1 0,0 1 0,-1 0 0,0 0 0,0 0 1,0 0-1,0 0 0,-1 0 0,0 0 0,1 1 1,-1 4-1,0 3 0,4 24-133,-5-36 142,1 0 0,-1 1-1,0-1 1,0 0-1,1 0 1,-1 0 0,0 1-1,0-1 1,1 0 0,-1 0-1,0 0 1,0 0-1,1 1 1,-1-1 0,0 0-1,1 0 1,-1 0-1,0 0 1,1 0 0,-1 0-1,0 0 1,1 0 0,-1 0-1,0 0 1,0 0-1,1 0 1,-1 0 0,0 0-1,1 0 1,-1 0 0,0 0-1,1-1 1,-1 1-1,19-16-44,34-52-169,-49 62 195,-1 0-1,0 0 0,0 0 1,0-1-1,-1 1 0,0-1 1,0 1-1,-1-1 0,0 0 1,1-10-1,-18 39-197,16-20 245,-1-1 0,0 2-1,0-1 1,1 0 0,-1 0 0,1 0-1,0 0 1,0 0 0,0 0 0,0 0 0,0 1-1,0-1 1,0 0 0,1 0 0,-1 0-1,1 0 1,-1 0 0,1 0 0,0 0-1,0 0 1,0 0 0,0 0 0,0-1-1,0 1 1,1 0 0,-1-1 0,1 1-1,-1 0 1,1-1 0,-1 0 0,1 1 0,0-1-1,0 0 1,2 1 0,0-1-16,0 0 1,1 0 0,-1-1 0,0 0-1,0 0 1,0 0 0,0 0-1,0-1 1,0 1 0,0-1 0,0 0-1,0-1 1,0 1 0,0-1-1,0 1 1,0-1 0,5-4 0,3-2-137,-1-1 0,-1 0 0,17-17 0,-13 11 10,-21 72 148,7-56-15,0 0 0,0 1-1,0-1 1,0 0-1,0 0 1,0 0 0,0 0-1,0 1 1,0-1 0,1 0-1,-1 0 1,0 0-1,1 0 1,-1 0 0,1 0-1,-1 0 1,1 0 0,-1 0-1,1 0 1,0 0 0,0 0-1,-1 0 1,1 0-1,0 0 1,0-1 0,0 1-1,0 0 1,0-1 0,0 1-1,1 0 1,2 0 0,-1-1 1,0 1-1,0-1 1,0 0 0,1 0-1,-1 0 1,0 0-1,0-1 1,0 1-1,1-1 1,2-1-1,5-2-70,0 0-1,0-1 0,-1 0 0,0-1 0,0 0 0,0-1 1,0 0-1,-1-1 0,-1 1 0,1-2 0,11-13 0,-20 21 51,1 1 0,-1-1-1,1 1 1,-1-1 0,0 1-1,1-1 1,-1 0 0,0 1-1,1-1 1,-1 0 0,0 1-1,0-1 1,1 0 0,-1 1-1,0-1 1,0 0 0,0 1-1,0-1 1,0 0 0,0 0-1,0 1 1,0-1-1,0 0 1,0 1 0,-1-1-1,1-1 1,-16 3-55,-22 20 68,33-17 33,0-1 0,1 1 0,-1 0 1,1 0-1,0 1 0,0-1 0,0 1 1,1 0-1,0 0 0,0 0 1,0 0-1,0 1 0,1-1 0,0 1 1,0-1-1,0 1 0,1 0 0,-1 8 1,3-12-34,-1-1 1,1 1 0,0 0-1,0-1 1,0 1 0,1-1-1,-1 0 1,0 1 0,0-1-1,1 0 1,-1 0-1,1 1 1,-1-1 0,1-1-1,0 1 1,-1 0 0,1 0-1,0 0 1,-1-1 0,1 1-1,0-1 1,0 0 0,0 1-1,-1-1 1,1 0 0,0 0-1,0 0 1,3-1-1,1 2-372,0-1-1,-1 0 0,1 0 0,0 0 0,-1-1 0,1 0 0,0 0 0,9-4 0,-13 4-118,-1 0 0,0 0-1,0 0 1,0 0 0,0 0-1,0 0 1,0 0 0,0 0 0,0-1-1,0 1 1,-1 0 0,1-1-1,0 1 1,-1 0 0,1-1-1,-1 1 1,1-1 0,-1-1 0,1-16-8840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2.480"/>
    </inkml:context>
    <inkml:brush xml:id="br0">
      <inkml:brushProperty name="width" value="0.025" units="cm"/>
      <inkml:brushProperty name="height" value="0.025" units="cm"/>
    </inkml:brush>
  </inkml:definitions>
  <inkml:trace contextRef="#ctx0" brushRef="#br0">1 1 12620,'0'0'7623,"64"11"-16175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2.814"/>
    </inkml:context>
    <inkml:brush xml:id="br0">
      <inkml:brushProperty name="width" value="0.025" units="cm"/>
      <inkml:brushProperty name="height" value="0.025" units="cm"/>
    </inkml:brush>
  </inkml:definitions>
  <inkml:trace contextRef="#ctx0" brushRef="#br0">114 0 13837,'0'0'7501,"-11"5"-5622,7-4-1821,-48 20 1721,50-20-1747,0 0-1,0 0 0,0 0 0,0 0 1,1 0-1,-1 1 0,0-1 0,1 0 0,-1 1 1,1-1-1,-1 1 0,1 0 0,0-1 1,0 1-1,-1 0 0,1 0 0,1 0 0,-1 0 1,0 0-1,0 0 0,1 0 0,-1 0 0,1 0 1,-1 0-1,1 0 0,0 0 0,0 3 1,3-1-328,0 1 0,1-1 0,0 0 0,-1 0 0,1 0 0,0 0 1,1-1-1,-1 0 0,1 1 0,-1-2 0,1 1 0,8 3 0,3 3-459,-8-4 539,0 1 0,-1-1 0,0 2 0,12 12 0,-18-19 287,0 1 0,0 0 0,0 0 0,-1-1 0,1 1 0,0 0 0,-1 0 0,1 0-1,-1 0 1,1 0 0,-1 0 0,0 0 0,1 0 0,-1 0 0,0 0 0,0 0 0,1 1 0,-1-1 0,0 0 0,0 0 0,0 0 0,0 0 0,-1 0 0,1 0-1,0 0 1,0 0 0,-1 0 0,1 0 0,0 0 0,-1 0 0,1 0 0,-1 0 0,0 0 0,1 0 0,-1 0 0,0 0 0,1 0 0,-1-1 0,0 1 0,0 0-1,0 0 1,0-1 0,0 1 0,0-1 0,1 1 0,-2-1 0,1 1 0,0-1 0,0 0 0,0 1 0,0-1 0,-1 0 0,-6 3 43,1-1 0,-1 0 0,0 0 0,0-1 0,0 0 0,-15 0 0,20-1-701,-1 0 1,1-1-1,-1 1 1,0-1-1,1 0 1,-1 0-1,1 0 1,0 0-1,-1-1 1,-3-2-1,-9-10-12289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3.332"/>
    </inkml:context>
    <inkml:brush xml:id="br0">
      <inkml:brushProperty name="width" value="0.025" units="cm"/>
      <inkml:brushProperty name="height" value="0.025" units="cm"/>
    </inkml:brush>
  </inkml:definitions>
  <inkml:trace contextRef="#ctx0" brushRef="#br0">0 137 12043,'0'0'11969,"12"-4"-11472,-8 2-494,5-2 36,-1 0 1,1 1 0,0 0-1,15-3 1,-23 5-54,1 1 0,-1 0 0,1-1 0,0 1 0,-1 0-1,1 0 1,0 0 0,-1 0 0,1 0 0,-1 0 0,1 1 0,0-1 0,-1 0 0,1 1-1,-1-1 1,1 1 0,-1 0 0,1 0 0,-1-1 0,0 1 0,1 0 0,-1 0-1,0 0 1,0 0 0,1 0 0,-1 1 0,0-1 0,0 0 0,0 0 0,-1 1 0,1-1-1,0 1 1,0-1 0,-1 1 0,1-1 0,-1 1 0,1-1 0,-1 1 0,1 1 0,0 75-45,-2-77 60,1-1 0,0 1 0,0-1 1,0 0-1,0 1 0,0-1 0,0 1 1,1-1-1,-1 0 0,0 1 0,0-1 1,0 0-1,0 1 0,0-1 0,0 1 0,1-1 1,-1 0-1,0 1 0,0-1 0,1 0 1,-1 0-1,0 1 0,0-1 0,1 0 0,-1 0 1,0 1-1,1-1 0,-1 0 0,0 0 1,1 0-1,-1 1 0,0-1 0,1 0 0,-1 0 1,0 0-1,1 0 0,17-5 113,15-16 181,0-9-156,42-49 0,14-13-49,-89 91-91,0 1-1,0 0 1,0 0 0,1 0 0,-1-1 0,0 1-1,0 0 1,0 0 0,1 0 0,-1 0-1,0 0 1,0-1 0,1 1 0,-1 0-1,0 0 1,0 0 0,1 0 0,-1 0 0,0 0-1,0 0 1,1 0 0,-1 0 0,0 0-1,1 0 1,-1 0 0,0 0 0,0 0-1,1 0 1,-1 0 0,0 0 0,0 0 0,1 1-1,-1-1 1,0 0 0,0 0 0,1 0-1,-1 0 1,0 0 0,0 1 0,0-1 0,1 0-1,-1 0 1,0 0 0,0 1 0,0-1-1,0 0 1,0 0 0,1 1 0,-1-1-1,0 0 1,0 0 0,0 1 0,0-1 0,0 0-1,0 0 1,0 1 0,0-1 0,3 30 166,-7 32 339,4-62-504,-2 11 131,1 2-103,-1 0 0,1 0 0,1 0 0,1 0 0,2 17-1,-3-28 18,0 0-1,1 0 0,0 1 0,-1-1 1,1 0-1,0 0 0,0 0 0,0 0 0,0 0 1,1-1-1,-1 1 0,0 0 0,1 0 1,-1-1-1,1 1 0,0-1 0,-1 1 0,1-1 1,0 0-1,0 0 0,0 0 0,0 0 1,0 0-1,0 0 0,0 0 0,0-1 0,0 1 1,0-1-1,1 1 0,-1-1 0,0 0 1,0 0-1,1 0 0,-1 0 0,0-1 0,0 1 1,0 0-1,3-2 0,-2 1 31,0 0 0,0 0 0,1 0 0,-1-1 0,0 1 0,-1-1 0,1 0 0,0 0 0,0 0 0,-1-1-1,0 1 1,1 0 0,-1-1 0,0 0 0,0 1 0,0-1 0,0 0 0,-1 0 0,1 0 0,-1 0 0,0 0 0,0-1 0,0 1 0,0 0 0,0-5 0,3-9-29,-2 0 1,0-1 0,-1-24-1,-1 38-53,-1-1-1,0 0 0,0 0 1,0 1-1,0-1 0,-1 1 1,0-1-1,0 1 0,0 0 0,0 0 1,-6-8-1,7 11-23,0 0 0,0-1 0,1 1 0,-1 0 1,0 0-1,0 0 0,-1 0 0,1 0 0,0 1 0,0-1 0,0 0 0,-1 0 0,1 1 0,0-1 1,-1 1-1,1-1 0,0 1 0,-1 0 0,1-1 0,0 1 0,-1 0 0,1 0 0,-1 0 0,1 0 0,-1 0 1,1 0-1,0 1 0,-1-1 0,1 0 0,-1 1 0,1-1 0,0 1 0,-1-1 0,1 1 0,0 0 1,0 0-1,0-1 0,-1 1 0,1 0 0,0 0 0,0 0 0,0 0 0,-1 2 0,0 0-133,0-1 0,0 1 0,0-1 0,0 1 0,1 0 0,-1 0-1,1 0 1,0 0 0,0 0 0,0 0 0,0 0 0,0 0 0,1 1 0,-1-1-1,1 0 1,0 0 0,0 0 0,0 1 0,1-1 0,-1 0 0,1 0 0,1 6-1,-1-5-293,1-1-1,-1 0 0,1 0 0,-1 1 0,1-1 1,0 0-1,0-1 0,0 1 0,1 0 0,-1-1 0,1 1 1,-1-1-1,1 0 0,0 1 0,0-2 0,0 1 1,0 0-1,0 0 0,0-1 0,7 2 0,26 4-5183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3.991"/>
    </inkml:context>
    <inkml:brush xml:id="br0">
      <inkml:brushProperty name="width" value="0.025" units="cm"/>
      <inkml:brushProperty name="height" value="0.025" units="cm"/>
    </inkml:brush>
  </inkml:definitions>
  <inkml:trace contextRef="#ctx0" brushRef="#br0">154 96 11819,'0'0'9812,"-10"-6"-8637,5 2-1010,3 3-118,1-1-1,-1 1 1,0 0-1,1-1 1,-1 1-1,0 0 0,0 0 1,0 0-1,0 0 1,0 1-1,0-1 1,0 0-1,0 1 1,0-1-1,-1 1 1,1 0-1,0 0 1,0 0-1,0 0 1,0 0-1,-1 0 1,1 1-1,0-1 1,0 1-1,0-1 0,0 1 1,0 0-1,0 0 1,0 0-1,0 0 1,0 0-1,0 0 1,-2 2-1,-2 4 127,-1 0-1,1 0 0,0 1 0,0-1 1,1 1-1,0 1 0,1-1 1,0 1-1,0-1 0,1 1 1,0 0-1,0 0 0,1 1 1,0-1-1,1 1 0,0-1 1,0 13-1,2-19-166,0-1 0,0 0 0,0 0 0,0 0 0,1 0 0,-1 0 0,1 0 0,-1 0 0,1 0 0,0 0 0,-1-1 0,1 1 0,0-1 1,0 1-1,0-1 0,0 0 0,1 0 0,-1 0 0,0 0 0,0 0 0,1 0 0,-1-1 0,0 1 0,1-1 0,-1 1 0,1-1 0,-1 0 0,1 0 0,-1 0 0,5-1 0,-1 1 9,0 0 1,0-1-1,0 1 0,0-1 0,0 0 0,0-1 0,-1 1 0,1-1 0,0-1 0,-1 1 0,10-6 0,-10 3 0,0-1 1,-1 1-1,1-1 0,-2 0 1,1 0-1,0 0 0,-1 0 1,0-1-1,-1 1 0,0-1 1,0 0-1,0 0 0,-1 0 1,1 0-1,-2 0 0,1 0 1,-1 0-1,0 0 0,-1 0 1,1 0-1,-1 0 0,-3-9 1,4 15-19,0 1 1,0-1-1,0 0 1,-1 0 0,1 0-1,0 0 1,0 1 0,-1-1-1,1 0 1,-1 0 0,1 1-1,0-1 1,-1 0-1,1 0 1,-1 1 0,0-1-1,1 1 1,-1-1 0,0 0-1,1 1 1,-1 0 0,0-1-1,1 1 1,-1-1-1,0 1 1,0 0 0,0-1-1,1 1 1,-1 0 0,0 0-1,0 0 1,0-1 0,0 1-1,1 0 1,-1 0 0,0 0-1,0 1 1,0-1-1,0 0 1,0 0 0,-1 1-1,1 0-3,-1 0 0,1 0-1,0 0 1,-1 0 0,1 0 0,0 0-1,-1 0 1,1 1 0,0-1-1,0 1 1,0-1 0,0 1-1,1-1 1,-1 1 0,0-1 0,1 1-1,-1 0 1,0 3 0,0-4 9,1 0 1,0 0 0,0 0-1,-1 1 1,1-1-1,0 0 1,0 0 0,0 1-1,0-1 1,0 0-1,0 0 1,1 0 0,-1 1-1,0-1 1,1 0 0,-1 0-1,0 0 1,1 0-1,0 1 1,-1-1 0,1 0-1,0 0 1,-1 0 0,1 0-1,0 0 1,0-1-1,0 1 1,0 0 0,0 0-1,0-1 1,1 2-1,1-1 2,0-1 0,0 1-1,0-1 1,0 1-1,1-1 1,-1 0-1,0 0 1,0-1-1,0 1 1,0 0-1,0-1 1,4-1 0,8-3-1,-1 0 1,1-1-1,-1 0 1,18-12-1,-10 4-76,-2-2-1,1-1 0,-2 0 1,25-29-1,-57 69 313,-20 43-1,29-57-157,0 0 54,0-1 0,1 1 1,0-1-1,0 1 1,1 0-1,0 0 0,0 1 1,1-1-1,1 0 0,0 12 1,0-20-131,1 0-1,-1 0 1,1 0 0,0-1 0,0 1 0,-1 0-1,1 0 1,0-1 0,0 1 0,0 0-1,0-1 1,0 1 0,0-1 0,0 1 0,0-1-1,0 0 1,0 1 0,0-1 0,0 0 0,0 0-1,0 0 1,1 1 0,-1-1 0,0 0 0,0-1-1,0 1 1,0 0 0,0 0 0,0 0-1,0-1 1,0 1 0,0 0 0,0-1 0,0 1-1,0-1 1,1 0 0,41-18 121,-23 3-218,0 0 0,-1-2-1,-1 0 1,0-1-1,-2-1 1,0 0-1,19-34 1,-49 96 62,8-19 138,4-17-84,-19 62 514,20-64-496,0 1 1,0 0-1,1 0 0,-1 0 0,1 0 1,0 0-1,1 0 0,-1 0 1,1 0-1,0-1 0,0 1 0,2 5 1,-2-8-62,0-1 1,0 1 0,1-1 0,-1 1 0,0-1 0,1 0 0,-1 0 0,1 1 0,-1-1 0,1 0 0,0 0 0,0 0-1,-1-1 1,1 1 0,0 0 0,0-1 0,0 1 0,0-1 0,-1 1 0,1-1 0,0 0 0,0 0 0,0 0 0,0 0-1,0 0 1,0-1 0,0 1 0,0 0 0,0-1 0,-1 1 0,1-1 0,3-2 0,2 1-974,0-1-1,0 0 1,-1 0 0,1-1 0,-1 1 0,0-1-1,8-8 1,7-13-7897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9.089"/>
    </inkml:context>
    <inkml:brush xml:id="br0">
      <inkml:brushProperty name="width" value="0.025" units="cm"/>
      <inkml:brushProperty name="height" value="0.025" units="cm"/>
    </inkml:brush>
  </inkml:definitions>
  <inkml:trace contextRef="#ctx0" brushRef="#br0">123 248 10954,'0'0'9780,"-10"-3"-8536,5 1-1135,4 1-90,-1 0-1,0 0 1,1 0-1,-1 1 1,0-1-1,0 0 1,0 1-1,1 0 1,-1-1 0,0 1-1,0 0 1,0 0-1,0 0 1,0 0-1,0 0 1,1 0-1,-1 1 1,0-1 0,0 1-1,0-1 1,0 1-1,1 0 1,-1-1-1,0 1 1,1 0-1,-1 0 1,1 0 0,-1 0-1,1 1 1,-1-1-1,1 0 1,0 1-1,-1-1 1,1 1-1,0-1 1,-2 4 0,-3 6 65,0 1 1,0 0 0,1 1 0,0-1 0,1 1 0,0 0 0,2 0 0,-1 0-1,0 19 1,3-32-72,-1 1 0,1 0 0,0 0 0,0 0 0,0 0 0,0 0 0,0 0 0,0 0 0,1 0 0,-1 0 0,0 0 0,0 0 0,1-1 0,-1 1 0,0 0-1,1 0 1,-1 0 0,1 0 0,-1-1 0,1 1 0,0 0 0,-1-1 0,1 1 0,0 0 0,-1-1 0,1 1 0,0-1 0,0 1 0,-1-1 0,1 1 0,0-1 0,0 1 0,1-1 0,1 0 53,0 0 1,0 0 0,-1 0 0,1-1 0,0 1 0,0-1 0,-1 0 0,1 0 0,-1 0 0,1 0 0,3-2 0,7-5 333,-1 1 1,0-2-1,17-15 1,-13 8-132,0 0 0,0-1 0,-2 0 0,0-2 0,-2 1 0,0-2 1,0 0-1,-2 0 0,-1-1 0,0 0 0,-2 0 0,0-1 0,-2 0 0,0 0 0,-1-1 1,1-34-1,-6 65-360,0 0 0,-1-1 1,1 1-1,-1 0 0,-1-1 1,-3 9-1,-6 20 48,8-21-16,-1 2-224,1 0 0,0 1 0,1 0 0,1-1 0,1 1 0,0 0 0,4 36 1,-2-52 90,0-1 0,-1 1 0,1 0 1,0-1-1,0 1 0,1-1 1,-1 1-1,0-1 0,0 1 1,1-1-1,-1 0 0,1 0 1,-1 0-1,1 0 0,-1 0 0,1 0 1,0 0-1,0 0 0,-1-1 1,1 1-1,0 0 0,0-1 1,0 0-1,0 1 0,0-1 1,2 0-1,3 1-960,0-1 0,0 0 1,1 0-1,-1-1 0,11-2 0,9-8-6668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4.749"/>
    </inkml:context>
    <inkml:brush xml:id="br0">
      <inkml:brushProperty name="width" value="0.025" units="cm"/>
      <inkml:brushProperty name="height" value="0.025" units="cm"/>
    </inkml:brush>
  </inkml:definitions>
  <inkml:trace contextRef="#ctx0" brushRef="#br0">80 5 13132,'0'-5'6214,"-6"5"-4516,-5 13-673,2 13-320,-1 6-65,-5 7-31,6 4-225,0-2-128,4 0-31,-1-5-129,6-7-64,0-6-353,0-5-1440,9-6-1442,-3-7-2531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5.174"/>
    </inkml:context>
    <inkml:brush xml:id="br0">
      <inkml:brushProperty name="width" value="0.025" units="cm"/>
      <inkml:brushProperty name="height" value="0.025" units="cm"/>
    </inkml:brush>
  </inkml:definitions>
  <inkml:trace contextRef="#ctx0" brushRef="#br0">132 183 11403,'0'0'10842,"-12"8"-10767,0 2 15,0 1 0,1 0 0,0 0 0,0 1-1,-9 15 1,15-20 99,0 0 0,0 1 0,1 0 0,0-1 0,0 2 0,1-1-1,0 0 1,1 1 0,-1 0 0,2-1 0,-1 1 0,0 14 0,3-22-179,-1 0 0,0-1 0,0 1 1,0 0-1,1 0 0,-1-1 0,1 1 1,-1 0-1,0-1 0,1 1 0,-1 0 1,1-1-1,-1 1 0,1-1 0,0 1 0,-1-1 1,1 1-1,-1-1 0,1 1 0,0-1 1,-1 0-1,1 1 0,0-1 0,0 0 1,-1 0-1,1 1 0,0-1 0,0 0 1,-1 0-1,1 0 0,0 0 0,0 0 1,0 0-1,-1 0 0,1 0 0,0 0 1,0-1-1,-1 1 0,2-1 0,34-9 243,-18 1-199,-2-1 0,1 0 1,-1-2-1,-1 0 0,0 0 1,0-1-1,-2-1 1,16-19-1,-13 12-33,0 0 0,-1-1-1,-2-1 1,0 0 0,16-40-1,-25 51 53,0 1-1,-1-1 0,0 1 0,-1-1 0,2-20 0,-4 31-68,0 1 1,0 0-1,0 0 0,0 0 1,0 0-1,0-1 0,1 1 1,-1 0-1,0 0 0,0 0 1,0 0-1,0-1 0,0 1 1,0 0-1,0 0 0,0 0 1,0-1-1,0 1 0,-1 0 1,1 0-1,0 0 0,0 0 1,0-1-1,0 1 0,0 0 1,0 0-1,0 0 0,0 0 1,0-1-1,-1 1 0,1 0 1,0 0-1,0 0 0,0 0 1,0 0-1,0 0 0,-1-1 1,1 1-1,0 0 0,0 0 1,0 0-1,0 0 0,-1 0 1,1 0-1,0 0 0,0 0 1,0 0-1,-1 0 0,1 0 1,0 0-1,0 0 0,0 0 1,-1 0-1,-9 10 79,-8 19-10,9-8-71,1 0 0,0 1 1,2 0-1,0 1 1,2 0-1,0-1 1,2 1-1,0 1 0,1-1 1,4 33-1,-2-54-64,-1 0 0,1 0-1,-1-1 1,1 1 0,-1 0 0,1 0-1,0-1 1,0 1 0,0 0-1,0-1 1,0 1 0,1-1-1,-1 0 1,0 1 0,1-1 0,-1 0-1,0 0 1,1 1 0,0-1-1,-1 0 1,1-1 0,0 1-1,-1 0 1,4 0 0,44 5-6853,-23-6-2219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5.820"/>
    </inkml:context>
    <inkml:brush xml:id="br0">
      <inkml:brushProperty name="width" value="0.025" units="cm"/>
      <inkml:brushProperty name="height" value="0.025" units="cm"/>
    </inkml:brush>
  </inkml:definitions>
  <inkml:trace contextRef="#ctx0" brushRef="#br0">103 0 11883,'0'0'7143,"4"11"-4933,2 13-1571,-1 0 1,-1 0-1,-1 1 0,-2 0 0,0-1 1,-1 1-1,-4 26 0,0-27-496,2-13-81,0-1 0,1 1 1,1 0-1,0 15 0,0-26-59,0 1 0,0-1 0,0 1 0,1-1 0,-1 1 0,0-1 0,0 1 0,0-1 0,0 1 1,1-1-1,-1 1 0,0-1 0,1 1 0,-1-1 0,0 0 0,1 1 0,-1-1 0,0 0 0,1 1 0,-1-1 0,1 0 0,-1 1 0,1-1 0,-1 0 0,1 0 0,-1 1 0,1-1 0,-1 0 0,1 0 0,-1 0 1,1 0-1,-1 0 0,1 0 0,23-5-37,18-18-527,-23 9 151,-13 8 175,1 0 1,0 1-1,0-1 1,1 2-1,0-1 1,0 1-1,0 0 1,0 1-1,0-1 1,15-2-1,-22 6 239,0 0-1,-1 0 0,1 1 1,0-1-1,-1 0 0,1 0 1,-1 1-1,1-1 0,0 0 1,-1 1-1,1-1 0,-1 1 1,1-1-1,-1 1 1,1-1-1,-1 1 0,1-1 1,-1 1-1,0-1 0,1 1 1,-1-1-1,0 1 0,0 0 1,1-1-1,-1 1 0,0 0 1,0-1-1,0 1 0,0 0 1,1-1-1,-1 1 0,0 0 1,0-1-1,-1 1 0,1 0 1,0-1-1,0 1 0,0 0 1,0-1-1,-1 2 0,-9 31 912,4-23-653,0 0 0,-1 0-1,-1-1 1,1 0 0,-2-1 0,1 0-1,-1 0 1,0 0 0,-1-1 0,0-1-1,-21 11 1,17-10-13,0 0-1,-1-2 0,0 0 0,-1 0 1,1-2-1,-1 0 0,1 0 1,-24 0-1,38-3-299,0 0-1,-1 0 1,1 0 0,0 0 0,0 0-1,0-1 1,-1 1 0,1 0 0,0-1 0,0 1-1,0 0 1,0-1 0,0 1 0,-1-1-1,1 0 1,0 1 0,0-1 0,1 0-1,-1 0 1,0 1 0,0-1 0,0 0 0,0 0-1,1 0 1,-1 0 0,0 0 0,1 0-1,-1 0 1,1-1 0,-1 1 0,1 0 0,0 0-1,-1 0 1,1 0 0,0-1 0,0 1-1,0 0 1,0-2 0,0 0-339,0 0 0,1 1 0,-1-1 0,1 0 0,0 0 0,-1 0 0,1 1 0,1-1 1,-1 0-1,0 1 0,1-1 0,-1 1 0,1 0 0,0-1 0,-1 1 0,4-2 0,22-16-4350,2 6-1458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6.152"/>
    </inkml:context>
    <inkml:brush xml:id="br0">
      <inkml:brushProperty name="width" value="0.025" units="cm"/>
      <inkml:brushProperty name="height" value="0.025" units="cm"/>
    </inkml:brush>
  </inkml:definitions>
  <inkml:trace contextRef="#ctx0" brushRef="#br0">16 105 15278,'0'0'11740,"8"-3"-11265,74-12 53,-77 14-520,0-1-1,0 1 0,0-1 1,0 0-1,0 0 0,-1 0 1,1 0-1,7-6 1,-10 7-5,0-1 0,0 1 0,1-1 1,-1 0-1,-1 0 0,1 1 0,0-1 1,0 0-1,-1-1 0,1 1 0,-1 0 1,0 0-1,1-1 0,-1 1 0,0 0 1,-1-1-1,1 1 0,1-6 0,-3 7 4,1 0 1,0 0-1,-1 0 0,1-1 0,-1 1 0,1 0 1,-1 0-1,0 0 0,1 0 0,-1 1 0,0-1 1,0 0-1,0 0 0,0 0 0,0 1 0,0-1 1,0 0-1,0 1 0,0-1 0,0 1 0,0-1 1,0 1-1,0-1 0,0 1 0,0 0 0,-1 0 1,1-1-1,0 1 0,0 0 0,0 0 0,-1 0 0,1 0 1,-2 1-1,-2-1 12,-1 0 0,1 0 0,-1 1 1,1 0-1,0 0 0,-10 3 0,8 0-18,-1 1 0,1 0-1,0 0 1,0 1 0,1-1-1,-1 2 1,1-1 0,0 1-1,1 0 1,0 0 0,0 0-1,0 1 1,1-1 0,0 1-1,1 0 1,0 1 0,0-1-1,1 0 1,-1 1 0,2 0-1,0-1 1,0 1 0,0 11-1,1-18-13,1 1 0,-1-1 0,1 1-1,-1-1 1,1 1 0,0-1 0,0 0 0,0 1-1,1-1 1,-1 0 0,0 0 0,1 0-1,-1 0 1,1 0 0,0 0 0,0 0 0,0-1-1,0 1 1,0 0 0,0-1 0,0 0-1,0 1 1,1-1 0,-1 0 0,0 0 0,3 0-1,4 2-774,0-1-1,0 0 0,0-1 1,0 0-1,0 0 0,10-1 1,16-2-5768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7.036"/>
    </inkml:context>
    <inkml:brush xml:id="br0">
      <inkml:brushProperty name="width" value="0.025" units="cm"/>
      <inkml:brushProperty name="height" value="0.025" units="cm"/>
    </inkml:brush>
  </inkml:definitions>
  <inkml:trace contextRef="#ctx0" brushRef="#br0">39 0 11275,'0'0'13089,"3"11"-12165,6 28-425,7 71 0,-16-108-513,0 0 1,0 0-1,1-1 0,-1 1 0,0 0 0,1 0 1,-1 0-1,1 0 0,0 0 0,0-1 0,-1 1 0,1 0 1,0 0-1,1-1 0,-1 1 0,0-1 0,0 1 1,1-1-1,-1 0 0,1 1 0,2 0 0,-2-1-56,0 0 0,0-1 1,0 1-1,0-1 0,0 0 0,0 0 0,0 0 0,0 0 0,0 0 0,0 0 0,0-1 0,1 1 0,-1-1 0,0 1 0,0-1 0,0 0 1,-1 0-1,1 0 0,0 0 0,3-2 0,24-17-998,-26 16 972,2 0 0,-1 0 0,0 1 0,1 0 0,-1 0 0,1 0 0,0 1 0,0 0-1,0-1 1,1 2 0,-1-1 0,0 1 0,1-1 0,-1 2 0,6-2 0,-10 3 110,0 0 1,0-1 0,0 1-1,0 0 1,0 0-1,0-1 1,0 1 0,0 0-1,0 0 1,0 0 0,-1 0-1,1 0 1,0 0 0,-1 1-1,1-1 1,-1 0-1,1 0 1,-1 0 0,1 0-1,-1 1 1,0-1 0,0 0-1,0 0 1,0 1-1,0-1 1,0 0 0,0 2-1,-1 45 1112,0-41-793,0 1-189,0 0 0,-1 0 0,0 0 0,0 0-1,-1-1 1,0 1 0,0-1 0,-1 0 0,0 1 0,0-2-1,0 1 1,-1-1 0,0 1 0,-1-1 0,0-1 0,1 1-1,-2-1 1,1 0 0,-1 0 0,1-1 0,-1 0 0,0 0-1,-1 0 1,1-1 0,-1 0 0,1-1 0,-1 0 0,0 0 0,0-1-1,0 1 1,0-2 0,0 1 0,0-1 0,0 0 0,-15-3-1,21 2-220,0 0-1,0 1 0,-1-1 0,1 0 0,0-1 1,0 1-1,0 0 0,0-1 0,0 1 0,0-1 1,1 1-1,-1-1 0,0 0 0,1 0 0,-1 0 1,1 0-1,0 0 0,0 0 0,0 0 0,0 0 1,0-1-1,0 1 0,0 0 0,0-4 0,1 4-104,-1 0 0,1 1 0,0-1 0,0 0-1,0 1 1,0-1 0,0 0 0,0 1 0,0-1-1,1 1 1,-1-1 0,0 0 0,1 1 0,-1-1-1,1 1 1,0-1 0,0 1 0,-1-1 0,1 1-1,0 0 1,0-1 0,0 1 0,1 0 0,-1 0-1,0 0 1,0-1 0,1 1 0,-1 1 0,0-1-1,1 0 1,-1 0 0,1 0 0,-1 1 0,1-1 0,2 0-1,15-2-1962,0 1-1,0 1 1,29 2 0,-12 0-1739,9-1-3750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7.386"/>
    </inkml:context>
    <inkml:brush xml:id="br0">
      <inkml:brushProperty name="width" value="0.025" units="cm"/>
      <inkml:brushProperty name="height" value="0.025" units="cm"/>
    </inkml:brush>
  </inkml:definitions>
  <inkml:trace contextRef="#ctx0" brushRef="#br0">146 55 10250,'0'0'7981,"-11"-8"-6668,-33-24-427,43 31-861,-1 0-1,1 1 1,0-1 0,0 0 0,-1 1-1,1-1 1,0 1 0,-1-1 0,1 1-1,-1 0 1,1-1 0,-1 1-1,1 0 1,-1 0 0,1 0 0,0 0-1,-1 0 1,1 1 0,-1-1 0,1 0-1,-1 1 1,1-1 0,0 1 0,-1-1-1,1 1 1,0 0 0,-1-1-1,1 1 1,0 0 0,0 0 0,0 0-1,0 0 1,-2 2 0,0 1 14,-1 1-1,1 0 1,0 0 0,1 0-1,-1 0 1,-1 6 0,2-8 34,-2 10 309,0 0 1,0-1-1,2 1 1,-1 0-1,2 0 0,-1 1 1,2 22-1,0-34-360,0-1 0,0 1 0,1-1-1,-1 1 1,0-1 0,1 1 0,-1-1 0,1 0 0,-1 1 0,1-1-1,0 0 1,-1 1 0,1-1 0,0 0 0,0 0 0,0 0 0,0 1 0,0-1-1,0 0 1,0 0 0,0-1 0,1 1 0,-1 0 0,0 0 0,1-1-1,-1 1 1,0 0 0,1-1 0,-1 1 0,1-1 0,-1 0 0,0 0-1,1 1 1,-1-1 0,1 0 0,-1 0 0,1 0 0,-1 0 0,1-1-1,-1 1 1,1 0 0,-1-1 0,1 1 0,1-2 0,4 1 19,0-1-1,-1 0 1,1-1 0,0 0 0,-1 0-1,0 0 1,1-1 0,6-6 0,2-3 12,-1-1 0,0 0-1,21-29 1,-30 36-34,-1 0 0,1 0 0,-2 0 0,1-1 0,-1 1-1,0-1 1,0 0 0,-1 0 0,0 0 0,-1 0 0,1-15-1,-12 33 359,-3 10-321,-25 76 17,36-88-78,-1 1 1,1-1-1,1 1 0,0 0 1,0 0-1,0 0 0,1 0 1,1-1-1,1 14 0,-1-20-145,0-1 0,0 0 0,1 0 0,-1 0-1,0 0 1,0 0 0,1 0 0,-1 0 0,0 0-1,1 0 1,-1-1 0,0 1 0,1-1-1,-1 1 1,1-1 0,0 1 0,-1-1 0,1 0-1,-1 0 1,1 0 0,-1 0 0,1 0-1,0 0 1,-1 0 0,1-1 0,2 0 0,3 1-1309,9 0-4349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7.746"/>
    </inkml:context>
    <inkml:brush xml:id="br0">
      <inkml:brushProperty name="width" value="0.025" units="cm"/>
      <inkml:brushProperty name="height" value="0.025" units="cm"/>
    </inkml:brush>
  </inkml:definitions>
  <inkml:trace contextRef="#ctx0" brushRef="#br0">15 0 11499,'0'0'15054,"-9"54"-14605,7-26-225,-2 2-160,4-4-32,0-5-64,0-2-481,4-9-640,1-8-897,3-2-576,-3-9-1666,0-10-3780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8.105"/>
    </inkml:context>
    <inkml:brush xml:id="br0">
      <inkml:brushProperty name="width" value="0.025" units="cm"/>
      <inkml:brushProperty name="height" value="0.025" units="cm"/>
    </inkml:brush>
  </inkml:definitions>
  <inkml:trace contextRef="#ctx0" brushRef="#br0">6 0 13389,'0'0'10153,"-5"39"-15181,15-35-2756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8.436"/>
    </inkml:context>
    <inkml:brush xml:id="br0">
      <inkml:brushProperty name="width" value="0.025" units="cm"/>
      <inkml:brushProperty name="height" value="0.025" units="cm"/>
    </inkml:brush>
  </inkml:definitions>
  <inkml:trace contextRef="#ctx0" brushRef="#br0">34 40 9673,'0'0'2872,"2"-9"1164,7-21 433,-12 64 543,-34 295-1479,32-188-8961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8.783"/>
    </inkml:context>
    <inkml:brush xml:id="br0">
      <inkml:brushProperty name="width" value="0.025" units="cm"/>
      <inkml:brushProperty name="height" value="0.025" units="cm"/>
    </inkml:brush>
  </inkml:definitions>
  <inkml:trace contextRef="#ctx0" brushRef="#br0">33 96 14478,'0'0'9822,"10"-2"-9635,-4 1-173,36-11 115,-40 11-120,0 0 0,-1 0 0,1 0 1,0 0-1,-1 0 0,1-1 0,-1 1 1,1 0-1,-1-1 0,0 0 0,0 1 1,1-1-1,-1 0 0,0 1 0,-1-1 1,1 0-1,0 0 0,0 0 0,-1 0 1,1 0-1,-1 0 0,0 0 0,1 0 1,-1-3-1,0 4 10,0-1 0,1 1 0,-1 0 1,0 0-1,0-1 0,0 1 0,0 0 0,0-1 0,-1 1 1,1 0-1,0-1 0,-1 1 0,1 0 0,0 0 0,-1 0 1,1-1-1,-1 1 0,0 0 0,0 0 0,1 0 1,-1 0-1,0 0 0,0 0 0,0 0 0,0 0 0,0 1 1,0-1-1,0 0 0,0 0 0,0 1 0,0-1 0,-1 1 1,1-1-1,0 1 0,0-1 0,-1 1 0,1 0 1,0 0-1,0-1 0,-1 1 0,1 0 0,0 0 0,-1 0 1,1 1-1,0-1 0,0 0 0,-2 1 0,-1 0 6,1 0 0,0 0 1,0 1-1,-1-1 0,1 1 0,0 0 0,0 0 0,0 0 0,1 0 0,-1 1 0,0-1 0,1 1 0,0-1 0,-1 1 1,1 0-1,0 0 0,-1 4 0,-3 7 77,1 0 1,0 1 0,-4 25-1,8-36-112,0 1-1,0-1 0,1 0 1,-1 1-1,1-1 0,0 1 1,1-1-1,-1 0 0,1 1 1,-1-1-1,2 0 1,-1 1-1,0-1 0,1 0 1,-1 0-1,1 0 0,3 4 1,-3-6-157,-1-1 1,1 0-1,0 1 1,-1-1 0,1 0-1,0 0 1,0 0 0,0 0-1,0 0 1,0-1-1,0 1 1,0-1 0,0 1-1,1-1 1,-1 0-1,0 0 1,0 1 0,0-2-1,0 1 1,4-1-1,-1 0-590,1 0 0,-1 0 0,0-1 0,0 0 0,0 0 0,0 0 0,6-4 0,22-16-5542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9.451"/>
    </inkml:context>
    <inkml:brush xml:id="br0">
      <inkml:brushProperty name="width" value="0.025" units="cm"/>
      <inkml:brushProperty name="height" value="0.025" units="cm"/>
    </inkml:brush>
  </inkml:definitions>
  <inkml:trace contextRef="#ctx0" brushRef="#br0">15 148 10890,'0'0'14702,"10"2"-13607,-5-1-1020,0 0 0,0-1 0,0 0 0,0 1 0,0-2 0,0 1 1,0-1-1,0 1 0,0-1 0,0-1 0,0 1 0,0-1 0,-1 0 0,1 0 1,-1 0-1,1 0 0,-1-1 0,0 0 0,0 0 0,0 0 0,0 0 0,0-1 1,-1 0-1,0 1 0,0-1 0,5-8 0,-4 7 19,-1-1-1,1 0 1,-2 1-1,1-1 1,0 0 0,-1 0-1,2-8 1,-4 12-84,1 1 0,-1 0 0,0 0 0,1 0 0,-1-1 0,0 1 0,0 0 0,0 0 0,0-1 0,0 1 0,0 0 0,0 0 1,0 0-1,-1-1 0,1 1 0,0 0 0,-1 0 0,1 0 0,-1-1 0,1 1 0,-1 0 0,0 0 0,1 0 0,-1 0 0,0 0 0,0 0 0,1 0 0,-1 1 0,0-1 0,0 0 1,0 0-1,0 1 0,0-1 0,-1 0 0,1 1 0,0-1 0,0 1 0,0 0 0,0-1 0,-1 1 0,1 0 0,0 0 0,0-1 0,-2 1 0,-3 1-31,1-1-1,-1 1 0,1 0 1,0 1-1,-1-1 0,1 1 0,0 0 1,0 0-1,0 1 0,0 0 1,1-1-1,-1 2 0,1-1 1,0 0-1,0 1 0,0 0 0,0 0 1,0 0-1,1 0 0,0 1 1,0-1-1,-3 6 0,0-1 11,1 1 0,0 0 0,0 1 1,1-1-1,1 1 0,-1 0 0,2 0 0,-1 0 0,2 0 0,-1 13 0,2-23 3,0 1 0,0-1 0,0 1 0,0-1 0,1 0 0,-1 1 0,0-1 0,1 1 0,-1-1 0,1 0 0,0 0 0,-1 1 1,1-1-1,0 0 0,0 0 0,0 0 0,0 0 0,0 0 0,0 0 0,0 0 0,0 0 0,0 0 0,2 0 0,1 1-53,0 0 0,0 0 0,0-1 0,0 0 0,0 1 0,1-2 0,7 2 0,4-1-858,1-1 0,-1-1-1,21-3 1,-20 0-2628,0 0 1,29-12 0,-7-1-6624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19.118"/>
    </inkml:context>
    <inkml:brush xml:id="br0">
      <inkml:brushProperty name="width" value="0.025" units="cm"/>
      <inkml:brushProperty name="height" value="0.025" units="cm"/>
    </inkml:brush>
  </inkml:definitions>
  <inkml:trace contextRef="#ctx0" brushRef="#br0">91 163 11115,'0'0'10441,"-10"11"-10115,1-1-114,1 0 0,0 0 0,1 0 0,0 1 1,1 0-1,0 1 0,1-1 0,0 1 0,0 0 0,2 0 0,-1 1 0,2-1 0,0 1 1,-1 14-1,3-27-193,0 1 1,0 0-1,0-1 0,0 1 1,0-1-1,0 1 1,0-1-1,0 1 0,0 0 1,0-1-1,1 1 1,-1-1-1,0 1 1,0-1-1,1 1 0,-1-1 1,0 1-1,1-1 1,-1 1-1,1-1 0,-1 0 1,0 1-1,1-1 1,-1 0-1,1 1 1,-1-1-1,1 0 0,-1 1 1,1-1-1,-1 0 1,1 0-1,0 0 0,0 1 1,24-5 268,23-20-78,-20 1-188,-1-1 0,-1-1 0,37-47 0,-51 57 43,-1 0 0,-1-1 0,0-1 0,-1 0 0,-1 0 0,-1 0 0,0-1 0,6-28 0,-12 44-7,-1 1-1,1 0 1,-1 0 0,0-1-1,0 1 1,0 0 0,1-1 0,-1 1-1,0 0 1,-1 0 0,1-1 0,0 1-1,0 0 1,0-1 0,-1 1-1,1 0 1,-1-2 0,0 3-40,1 0 0,-1 0 0,1 0 0,-1 0 0,0 0 0,1 0 0,-1 1 0,1-1 0,-1 0 0,1 0 0,-1 0 0,1 0 0,-1 1 1,1-1-1,-1 0 0,1 1 0,-1-1 0,1 0 0,0 1 0,-1-1 0,1 0 0,-1 1 0,1-1 0,0 1 0,-1 0 0,-27 37 273,21-25-321,1 0 1,0 1-1,0 0 1,1 0-1,1 0 0,1 0 1,0 1-1,0 0 1,2-1-1,0 1 1,0 0-1,3 21 0,-2-35-156,0 1 0,0-1 0,1 0 0,-1 1-1,0-1 1,1 0 0,-1 0 0,1 0-1,0 1 1,-1-1 0,1 0 0,0 0 0,-1 0-1,1 0 1,0 0 0,0 0 0,0 0-1,0 0 1,0 0 0,0-1 0,0 1-1,0 0 1,1-1 0,-1 1 0,2 0 0,14 0-5153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0.056"/>
    </inkml:context>
    <inkml:brush xml:id="br0">
      <inkml:brushProperty name="width" value="0.025" units="cm"/>
      <inkml:brushProperty name="height" value="0.025" units="cm"/>
    </inkml:brush>
  </inkml:definitions>
  <inkml:trace contextRef="#ctx0" brushRef="#br0">142 280 12940,'0'0'7079,"-9"-2"-4741,5 1-2233,-1 0 1,1 1-1,0 0 0,-1 0 1,1 0-1,0 0 0,-1 1 1,1 0-1,0 0 0,-1 0 0,1 0 1,0 1-1,0-1 0,0 1 1,0 0-1,0 0 0,0 1 0,1-1 1,-1 1-1,1 0 0,0 0 1,0 0-1,0 0 0,0 1 1,0-1-1,1 1 0,-1-1 0,-2 6 1,2-4-89,0 0 0,1 0 0,-1 1 0,1-1 1,0 0-1,1 1 0,-1-1 0,1 1 0,0 0 0,0-1 0,1 1 1,0 0-1,0 11 0,1-16-6,0 0 0,0 0 0,0 0 0,0 0 0,0-1 0,0 1 0,0 0 0,0-1 0,0 1 0,0-1 0,0 1 0,0-1 0,0 1 0,1-1 1,-1 0-1,0 1 0,0-1 0,0 0 0,1 0 0,-1 0 0,0 0 0,0 0 0,1 0 0,-1 0 0,0-1 0,0 1 0,0 0 0,0-1 0,2 0 0,34-14 507,-27 8-420,0 0 0,-1-1 0,-1-1 0,1 1 0,-1-1 0,-1-1 0,0 1 0,0-1 1,-1 0-1,0-1 0,0 0 0,-1 0 0,-1 0 0,0 0 0,4-20 0,-8 31-92,0 0-1,0 1 1,-1-1-1,1 0 0,0 1 1,0-1-1,0 0 1,0 0-1,-1 0 1,1 1-1,0-1 1,0 0-1,-1 0 0,1 0 1,0 1-1,0-1 1,-1 0-1,1 0 1,0 0-1,0 0 1,-1 0-1,1 0 1,0 0-1,-1 0 0,1 1 1,0-1-1,0 0 1,-1 0-1,1 0 1,0-1-1,-1 1 1,1 0-1,0 0 0,-1 0 1,1 0-1,0 0 1,0 0-1,-1 0 1,1 0-1,0 0 1,0-1-1,-1 1 0,1 0 1,0 0-1,0 0 1,-1-1-1,1 1 1,0 0-1,0 0 1,0-1-1,-1 1 0,1 0 1,0 0-1,0-1 1,0 1-1,0 0 1,0 0-1,0-1 1,0 1-1,0 0 0,0-1 1,0 1-1,0 0 1,0-1-1,0 1 1,0-1-1,-17 19-87,12-11 75,1 0 0,1 0 0,-1 0 0,1 0 0,1 0-1,-1 0 1,1 1 0,0 0 0,1-1 0,0 1 0,0 0 0,1 0 0,0-1 0,1 12-1,-1-18 10,1 0 0,-1 0-1,1 0 1,-1 0-1,1 0 1,0-1 0,-1 1-1,1 0 1,0-1-1,0 1 1,0 0 0,-1-1-1,1 1 1,0-1 0,0 1-1,0-1 1,0 1-1,0-1 1,0 0 0,0 1-1,0-1 1,0 0-1,0 0 1,0 0 0,0 0-1,0 0 1,0 0-1,0 0 1,0 0 0,0 0-1,0 0 1,0-1 0,0 1-1,0 0 1,0-1-1,0 1 1,0-1 0,0 1-1,0-1 1,1 0-1,39-22 211,-13-4-148,-1-1 0,42-57 1,-32 38-162,-36 45-84,-3 26-257,-10 17 374,7-26 62,0 0 0,1 1-1,1-1 1,1 1 0,0 0-1,0 22 1,2-37 9,0 0 0,0 1 0,0-1 0,0 0 0,0 0 0,0 0 0,1 0 1,-1 1-1,0-1 0,1 0 0,-1 0 0,1 0 0,-1 0 0,1 0 0,-1 0 0,1 0 1,0 0-1,-1 0 0,1 0 0,0 0 0,0-1 0,0 1 0,0 0 0,0 0 0,0-1 1,0 1-1,0-1 0,0 1 0,1 0 0,1-1 13,-1 0 0,1 0 0,-1 0-1,1 0 1,-1-1 0,1 1 0,-1-1 0,0 1 0,1-1 0,-1 0-1,0 0 1,1 0 0,1-2 0,6-2 24,-1-2-1,1 1 1,-1-1-1,-1 0 1,9-10-1,-3-1-221,-2 0 0,0-1 0,-2-1-1,12-26 1,-28 63 132,-14 47-31,19-60 94,0 1 0,0 0 0,0 0 0,1 0 0,0-1 0,0 1 0,0 0 0,0 0-1,1 0 1,0 0 0,1 5 0,-1-10-8,-1 1 0,1 0 0,0 0-1,-1 0 1,1-1 0,0 1 0,0 0 0,-1-1 0,1 1 0,0-1-1,0 1 1,0-1 0,0 1 0,0-1 0,0 1 0,0-1 0,0 0-1,0 0 1,0 1 0,0-1 0,0 0 0,0 0 0,0 0 0,0 0-1,0 0 1,0 0 0,0 0 0,0-1 0,0 1 0,0 0 0,1-1-1,31-13 216,-19 2-214,0 0-1,-1-1 1,0-1-1,-1 0 1,20-30-1,-12 12-61,31-66-1,-12-22-198,-60 199 156,13-55 155,2 0-1,0 1 1,-3 32 0,9-48-72,-2 11 68,1 0 1,4 33-1,-3-50-115,0 1 1,0-1-1,0 0 1,1 1-1,0-1 1,0 0-1,0 0 0,0 0 1,0 0-1,1 0 1,-1 0-1,1 0 1,0 0-1,0 0 0,0-1 1,0 1-1,0-1 1,0 1-1,1-1 0,-1 0 1,1 0-1,0 0 1,5 2-1,-7-3-774,-16-27-3678,-34-31-1284,1 2 5263,10-5 6032,38 60-5380,0-1-1,0 0 1,0 0 0,0 0-1,0 1 1,0-1 0,1 0-1,-1 1 1,0-1 0,1 0-1,-1 0 1,0 1 0,1-1-1,-1 0 1,1 1 0,-1-1-1,1 1 1,-1-1 0,1 1 0,-1-1-1,1 1 1,0-1 0,-1 1-1,1-1 1,0 1 0,-1 0-1,1-1 1,0 1 0,0 0-1,-1 0 1,1-1 0,0 1-1,0 0 1,-1 0 0,1 0-1,0 0 1,0 0 0,1 0-1,43-6 243,-37 5-69,53-2-168,21-4-4841,-52 2-2266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0.987"/>
    </inkml:context>
    <inkml:brush xml:id="br0">
      <inkml:brushProperty name="width" value="0.025" units="cm"/>
      <inkml:brushProperty name="height" value="0.025" units="cm"/>
    </inkml:brush>
  </inkml:definitions>
  <inkml:trace contextRef="#ctx0" brushRef="#br0">12 179 11050,'-1'-2'369,"0"0"0,-1 0 0,1-1 0,0 1-1,0 0 1,0 0 0,0-1 0,1 1 0,-1-1-1,1 1 1,-1-1 0,1 1 0,0-1-1,0 1 1,0 0 0,0-1 0,0 1 0,1-1-1,-1 1 1,1-1 0,0 1 0,1-4 0,0 1-42,1 1 0,0-1 0,0 1 0,1 0 0,-1 0 0,1 0 0,0 0 0,0 0 0,0 1 0,5-4 0,5-1 1,0-1 0,0 2 0,1 0 0,0 1 1,0 0-1,18-4 0,-27 9-255,-1-1 0,1 1 0,-1 1 0,1-1 0,-1 1 0,1 0 0,-1 0 0,9 1 0,-12 0-69,-1 0 0,1-1 0,-1 1 0,1 0 0,-1 0 0,0 0 0,1 0 0,-1 0 0,0 0 0,0 0 0,0 0-1,0 0 1,0 1 0,0-1 0,0 0 0,0 1 0,0-1 0,-1 1 0,1-1 0,0 1 0,-1-1 0,1 1 0,-1-1 0,0 1 0,0 0-1,0-1 1,1 1 0,-1 0 0,-1-1 0,1 4 0,-1 8 13,-1 1 0,0-1-1,-1 0 1,-1 1 0,0-1-1,0 0 1,-11 19 0,8-16 4,0 1 0,1-1 1,-7 31-1,13-47-18,0 1 0,0-1 0,0 1 1,0-1-1,0 0 0,0 1 0,0-1 0,0 0 0,0 1 0,0-1 0,0 1 1,0-1-1,0 0 0,0 1 0,0-1 0,0 1 0,0-1 0,0 0 0,1 1 1,-1-1-1,0 0 0,0 1 0,0-1 0,1 0 0,-1 1 0,0-1 0,0 0 1,1 1-1,-1-1 0,0 0 0,1 0 0,-1 0 0,0 1 0,1-1 0,-1 0 1,0 0-1,1 0 0,-1 0 0,1 1 0,20-5 288,17-17 286,-15 5-563,0-1-1,-2-1 1,0 0 0,-1-2-1,-2-1 1,0 0-1,0-1 1,13-25 0,-52 102-526,19-49 515,0 0 1,1-1-1,0 1 0,0 0 0,0 0 0,0 1 1,1-1-1,0 0 0,1 0 0,-1 0 1,1 0-1,2 6 0,-2-11 10,0 1-1,0-1 1,0 0 0,0 0 0,0 0 0,0 1-1,0-1 1,0 0 0,1-1 0,-1 1-1,0 0 1,1 0 0,-1 0 0,1-1 0,-1 1-1,1-1 1,-1 1 0,1-1 0,-1 0-1,1 0 1,-1 1 0,1-1 0,-1 0 0,1 0-1,0 0 1,-1-1 0,1 1 0,-1 0-1,1-1 1,-1 1 0,3-2 0,1 1 81,1-1 0,-1 1 1,0-2-1,1 1 1,-1 0-1,0-1 0,7-5 1,-5 2-56,-1-1 1,0 1-1,0-1 1,0 0 0,-1 0-1,0-1 1,0 0-1,-1 0 1,0 0-1,-1 0 1,1 0 0,-2-1-1,1 0 1,-1 1-1,0-1 1,0-11-1,-2 20-42,0 0 0,0 0 0,0-1 0,0 1 0,0 0-1,0 0 1,0-1 0,0 1 0,0 0 0,0 0 0,0-1-1,0 1 1,0 0 0,0 0 0,0-1 0,0 1 0,0 0 0,0 0-1,0-1 1,-1 1 0,1 0 0,0 0 0,0 0 0,0-1-1,0 1 1,-1 0 0,1 0 0,0 0 0,0-1 0,0 1-1,-1 0 1,1 0 0,0 0 0,0 0 0,-1 0 0,1 0-1,0 0 1,0 0 0,-1 0 0,1 0 0,0 0 0,0-1 0,-1 1-1,1 1 1,0-1 0,0 0 0,-1 0 0,1 0 0,0 0-1,0 0 1,-1 0 0,1 0 0,0 0 0,0 0 0,-1 0-1,1 0 1,0 1 0,0-1 0,0 0 0,-1 0 0,1 0 0,0 1-1,0-1 1,0 0 0,0 0 0,-1 0 0,1 1 0,-13 14-135,12-11 135,-1 1-1,1-1 1,0 1-1,0-1 1,0 1 0,1 0-1,0-1 1,0 1-1,0 0 1,1 8 0,0-12 3,-1 0 0,0 1 0,1-1 1,0 1-1,-1-1 0,1 0 1,0 0-1,0 0 0,0 1 0,-1-1 1,1 0-1,0 0 0,1 0 1,-1 0-1,0 0 0,0 0 0,0-1 1,0 1-1,1 0 0,-1-1 1,0 1-1,1-1 0,-1 1 0,1-1 1,-1 1-1,0-1 0,1 0 1,-1 0-1,1 0 0,-1 0 0,1 0 1,-1 0-1,1 0 0,-1 0 0,0-1 1,1 1-1,1-1 0,1 0 6,0-1 0,1 1 0,-1-1-1,0 0 1,0 0 0,0-1 0,0 1-1,-1-1 1,1 0 0,0 0 0,-1 0 0,0 0-1,0-1 1,4-6 0,37-62 62,-25 39-20,-18 34-261,-3 12 141,-8 25 103,6-23-54,0 2 17,0-5 30,1-1-1,0 1 1,1 0-1,0 0 1,1 0-1,0 0 1,0 0-1,2 0 1,1 16-1,-1-28-99,-1 1-1,1-1 1,-1 1 0,0-1-1,1 1 1,-1-1-1,1 1 1,-1-1 0,1 0-1,-1 1 1,1-1 0,0 0-1,-1 1 1,1-1-1,-1 0 1,1 0 0,0 1-1,-1-1 1,1 0-1,-1 0 1,1 0 0,0 0-1,-1 0 1,1 0-1,0 0 1,-1 0 0,1 0-1,0 0 1,-1 0 0,1-1-1,0 1 1,0 0-1,20-10-7038,-7-3-882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1.668"/>
    </inkml:context>
    <inkml:brush xml:id="br0">
      <inkml:brushProperty name="width" value="0.025" units="cm"/>
      <inkml:brushProperty name="height" value="0.025" units="cm"/>
    </inkml:brush>
  </inkml:definitions>
  <inkml:trace contextRef="#ctx0" brushRef="#br0">95 1 7527,'0'0'17179,"-3"9"-16149,-25 74 413,4 1 1,-16 100-1,42-142-1493,-2-41 35,0-1 1,0 1-1,0-1 1,0 0-1,0 1 1,0-1-1,0 0 1,0 1-1,1-1 1,-1 0-1,0 1 1,0-1-1,0 0 1,0 0-1,1 1 1,-1-1-1,0 0 1,0 0-1,0 1 1,1-1-1,-1 0 0,0 0 1,1 1-1,-1-1 1,0 0-1,0 0 1,1 0-1,-1 0 1,0 0-1,1 1 1,-1-1-1,1 0 1,12-18-920,-9 7 362,0 0 0,-1-1-1,4-21 1,-6 23 410,1 0 1,0 0-1,0 1 0,1-1 0,1 1 0,5-13 0,-7 21 186,-1 1-1,0-1 0,1 1 1,-1-1-1,1 1 0,-1-1 1,0 1-1,1 0 1,-1 0-1,1 0 0,-1 0 1,1 0-1,-1 0 0,1 0 1,-1 0-1,1 1 1,-1-1-1,0 0 0,1 1 1,-1-1-1,1 1 1,1 1-1,11 2 122,-6-4-94,-1-1-1,1 0 0,0 0 1,-1 0-1,1-1 0,-1 0 1,1 0-1,-1-1 0,0 0 1,0-1-1,0 1 0,-1-1 1,1 0-1,-1-1 0,0 0 1,0 0-1,6-7 0,-1 1 12,-1 0-1,-1-1 0,0 0 0,0 0 1,-2-1-1,1 0 0,-1 0 1,5-17-1,-11 26-48,1 1 0,-1-1 1,0 0-1,0 0 0,-1 0 1,1 0-1,-1-1 0,0 1 1,-1-5-1,1 8-14,0 0 0,0 0 0,-1 0 0,1 0 0,-1 0 1,1 0-1,-1 0 0,1 0 0,-1 1 0,0-1 0,1 0 0,-1 0 0,0 1 0,1-1 0,-1 0 1,0 1-1,0-1 0,0 1 0,0-1 0,0 1 0,0-1 0,1 1 0,-1-1 0,0 1 0,0 0 1,0 0-1,0-1 0,0 1 0,-1 0 0,1 0 0,0 0 0,0 0 0,0 0 0,0 1 0,0-1 0,0 0 1,0 0-1,0 1 0,0-1 0,-1 1 0,-4 1-11,1 1 1,-1 0-1,1-1 1,0 2-1,0-1 1,0 1-1,0-1 1,1 1-1,-1 1 1,1-1-1,0 0 1,-4 8 0,-45 68-30,42-62 39,6-10 12,0-1-1,1 1 1,0 0 0,0 0 0,1 1 0,0-1 0,0 1 0,1-1-1,0 1 1,0 0 0,1 0 0,0 13 0,2-21-9,-1 0 0,0 0 0,1 0 1,0 0-1,-1 0 0,1 0 0,-1 0 0,1 0 0,0 0 0,0 0 1,0 0-1,-1-1 0,1 1 0,0 0 0,0-1 0,0 1 1,0 0-1,0-1 0,0 1 0,0-1 0,1 0 0,-1 1 1,0-1-1,0 0 0,0 0 0,0 0 0,0 0 0,2 0 1,42 1 14,-31-2-45,17 0-210,-22-1 108,1 2 1,-1-1-1,1 2 1,-1-1-1,0 1 1,17 4-1,-25-5 129,0 1 0,1-1-1,-1 1 1,0-1 0,0 1-1,0 0 1,0 0 0,0-1-1,-1 1 1,1 0 0,0 0-1,0 0 1,0 0 0,-1 0 0,1 0-1,0 0 1,-1 0 0,1 0-1,-1 0 1,0 1 0,1-1-1,-1 0 1,0 0 0,0 0-1,1 1 1,-1-1 0,0 0 0,0 0-1,0 1 1,-1-1 0,1 0-1,0 0 1,0 0 0,-1 1-1,1-1 1,0 0 0,-1 0-1,0 0 1,1 0 0,-1 0 0,1 0-1,-1 0 1,-1 2 0,0 0-249,0 0 1,0 0-1,0-1 1,-1 1-1,1 0 1,-1-1-1,0 1 1,1-1-1,-1 0 0,0 0 1,0 0-1,-1-1 1,-5 4-1,-10-4-3827,-2-1-2830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1.998"/>
    </inkml:context>
    <inkml:brush xml:id="br0">
      <inkml:brushProperty name="width" value="0.025" units="cm"/>
      <inkml:brushProperty name="height" value="0.025" units="cm"/>
    </inkml:brush>
  </inkml:definitions>
  <inkml:trace contextRef="#ctx0" brushRef="#br0">1 0 14318,'0'0'4067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2.559"/>
    </inkml:context>
    <inkml:brush xml:id="br0">
      <inkml:brushProperty name="width" value="0.025" units="cm"/>
      <inkml:brushProperty name="height" value="0.025" units="cm"/>
    </inkml:brush>
  </inkml:definitions>
  <inkml:trace contextRef="#ctx0" brushRef="#br0">28 31 12716,'0'0'7762,"-3"11"-6112,0-2-1288,-14 53 940,16-57-1216,0 0 0,0 0 0,0 0 0,1 0 0,0 0 0,0 0 0,0 0 0,1 0 0,-1 0 0,4 9 0,-4-13-81,1-1-1,0 1 1,0 0 0,0-1-1,0 1 1,0-1 0,0 1-1,0-1 1,0 0 0,0 1-1,0-1 1,0 0 0,1 0-1,-1 0 1,0 1-1,0-1 1,0-1 0,0 1-1,0 0 1,0 0 0,0 0-1,1 0 1,-1-1 0,0 1-1,0 0 1,0-1 0,0 1-1,0-1 1,0 0 0,1 0-1,31-16 124,-5-4-63,-1-1-1,40-41 0,-23 21-48,-44 41-12,1 0 0,-1 0 0,1 1 0,0-1 0,-1 0 1,1 0-1,0 1 0,0-1 0,-1 0 0,1 1 0,0-1 1,0 1-1,0-1 0,0 1 0,0-1 0,0 1 0,0 0 1,0-1-1,0 1 0,0 0 0,0 0 0,0 0 0,0 0 1,0 0-1,0 0 0,0 0 0,0 0 0,0 0 0,0 0 0,0 0 1,2 1-1,-2 1 34,0-1 0,0 1 1,0 0-1,-1 0 0,1-1 1,0 1-1,-1 0 0,1 0 1,-1 0-1,0 0 0,1 0 0,-1 0 1,0 0-1,0-1 0,0 4 1,-1 13 470,-1 0 0,-6 27 1,5-32-380,0 1 1,1-1 0,0 18 0,2-31-128,0 1 0,1 0 0,-1-1 0,0 1 0,0-1 0,1 1 0,-1 0 0,1-1 0,-1 1 0,1-1 0,-1 1 0,1-1 0,-1 1 0,1-1 0,-1 0 0,1 1 0,-1-1 0,1 0 0,0 1 0,-1-1 0,1 0 0,-1 0 0,1 0 0,0 1 0,-1-1 0,1 0 0,0 0 0,-1 0 0,1 0 0,0 0 0,0 0 0,-1 0 0,1 0 0,0-1 0,-1 1 0,1 0 0,-1 0 0,1-1 0,0 1 0,-1 0 0,1-1 0,-1 1 0,1 0 0,0-1 0,31-14 118,3-10-391,-21 13-204,1 1 1,30-15 0,-40 24 30,0-1 1,0 2-1,1-1 0,-1 0 0,1 1 1,-1 0-1,1 1 0,5-1 0,-10 1 421,0 1-1,-1-1 1,1 1-1,0 0 1,0-1 0,-1 1-1,1 0 1,0 0-1,-1 0 1,1-1-1,-1 1 1,1 0-1,-1 0 1,1 0-1,-1 0 1,1 0-1,-1 0 1,0 0-1,0 0 1,0 0-1,1 0 1,-1 0-1,0 0 1,0 0 0,0 0-1,-1 0 1,1 0-1,0 0 1,0 0-1,0 0 1,-1 0-1,1 0 1,-1 1-1,-11 37-1284,11-37 779,0-1 0,0 1 0,-1 0 0,1-1-1,-1 1 1,0-1 0,1 1 0,-1-1 0,0 0 0,0 0 0,0 0 0,0 0 0,-2 1-1,-10-1-6421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2.935"/>
    </inkml:context>
    <inkml:brush xml:id="br0">
      <inkml:brushProperty name="width" value="0.025" units="cm"/>
      <inkml:brushProperty name="height" value="0.025" units="cm"/>
    </inkml:brush>
  </inkml:definitions>
  <inkml:trace contextRef="#ctx0" brushRef="#br0">0 7 10794,'0'0'12364,"51"-7"-19731,-28 21-641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3.283"/>
    </inkml:context>
    <inkml:brush xml:id="br0">
      <inkml:brushProperty name="width" value="0.025" units="cm"/>
      <inkml:brushProperty name="height" value="0.025" units="cm"/>
    </inkml:brush>
  </inkml:definitions>
  <inkml:trace contextRef="#ctx0" brushRef="#br0">234 74 16432,'0'0'2364,"-6"-7"204,1 0-2163,0 2-1,0-1 1,-1 1-1,0-1 1,0 1-1,0 1 1,-1-1 0,1 1-1,-11-4 1,13 6-327,-1 0 0,1 1-1,0-1 1,0 1 0,-1 0 0,1 0 0,0 1 0,-1-1 0,1 1 0,-1 0 0,1 0 0,-1 0 0,1 1 0,-1 0 0,1 0 0,0 0 0,-1 0 0,1 1 0,0-1-1,0 1 1,-6 4 0,5-2-75,0 1-1,0-1 1,0 1-1,1 1 1,0-1 0,0 1-1,0-1 1,0 1-1,1 0 1,-4 9-1,6-13 2,0-1 1,1 1-1,-1 0 0,0-1 0,0 1 1,1 0-1,-1 0 0,1 0 1,-1 0-1,1-1 0,0 1 0,0 0 1,0 0-1,0 0 0,0 0 0,0 0 1,1 0-1,-1 0 0,0-1 1,1 1-1,0 0 0,-1 0 0,1 0 1,0-1-1,0 1 0,0 0 0,0-1 1,0 1-1,0-1 0,1 1 0,-1-1 1,0 0-1,1 1 0,-1-1 1,1 0-1,0 0 0,-1 0 0,1 0 1,0 0-1,2 0 0,6 2 14,1-2-1,0 1 1,1-1-1,-1-1 1,0 0-1,0 0 1,0-1-1,0-1 1,0 1-1,0-2 1,0 0-1,-1 0 1,1-1-1,-1 0 1,0-1-1,0 0 1,0-1-1,-1 0 1,0 0-1,0-1 1,0 0-1,-1 0 1,0-1-1,7-10 1,-13 15-10,8-19 80,-29 60-152,16 1-521,3-37 246,0 0 0,1 0 0,-1-1 0,0 1 0,0 0 0,1 0 0,-1-1 0,1 1 0,0 0 0,0 0 0,-1-1 0,1 1 0,0-1 0,0 1 1,0-1-1,0 1 0,1-1 0,0 2 0,11 2-7269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3.752"/>
    </inkml:context>
    <inkml:brush xml:id="br0">
      <inkml:brushProperty name="width" value="0.025" units="cm"/>
      <inkml:brushProperty name="height" value="0.025" units="cm"/>
    </inkml:brush>
  </inkml:definitions>
  <inkml:trace contextRef="#ctx0" brushRef="#br0">236 128 8392,'0'0'2514,"7"-9"737,-6 8-3227,5-7 934,0-1 0,-1 1 0,0-1 0,0 0 0,4-12 1,-9 19-807,1 1 1,-1-1 0,1 0 0,-1 1 0,0-1-1,1 1 1,-1-1 0,0 0 0,0 1 0,0-1 0,0 0-1,0 1 1,-1-1 0,1 1 0,0-1 0,-1 0 0,1 1-1,-1-1 1,0 1 0,1-1 0,-1 1 0,0 0-1,0-1 1,0 1 0,0 0 0,0-1 0,0 1 0,0 0-1,-1 0 1,1 0 0,0 0 0,-1 0 0,1 0 0,0 1-1,-1-1 1,1 0 0,-1 1 0,0-1 0,1 1-1,-1-1 1,1 1 0,-1 0 0,0 0 0,1-1 0,-1 1-1,0 0 1,1 1 0,-3-1 0,-6 0-35,0 1 0,1 0-1,-1 0 1,0 1 0,1 0 0,-1 1 0,1 0-1,0 1 1,0-1 0,0 2 0,0-1 0,1 1-1,-1 1 1,1 0 0,-11 10 0,12-10-125,0 1 0,0 0 0,0 0 0,1 0 0,0 1 0,1 0 0,0 0 0,0 0 0,1 1 0,0-1 1,0 1-1,1 0 0,0 1 0,1-1 0,0 0 0,-1 13 0,3-19 1,0-1 1,0 1-1,1-1 0,-1 0 0,1 1 1,-1-1-1,1 0 0,0 1 0,0-1 1,0 0-1,0 0 0,0 0 1,0 0-1,1 0 0,-1 0 0,1 0 1,0 0-1,-1-1 0,1 1 1,0 0-1,0-1 0,0 0 0,0 1 1,0-1-1,0 0 0,0 0 1,1 0-1,-1 0 0,0-1 0,1 1 1,-1 0-1,4-1 0,9 3-253,1-1 0,-1-1 0,31-2 0,-33 1-43,5-1-957,-1-1 0,1-1 0,-1 0 0,1-1 0,31-13 0,-13 1-5232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4.438"/>
    </inkml:context>
    <inkml:brush xml:id="br0">
      <inkml:brushProperty name="width" value="0.025" units="cm"/>
      <inkml:brushProperty name="height" value="0.025" units="cm"/>
    </inkml:brush>
  </inkml:definitions>
  <inkml:trace contextRef="#ctx0" brushRef="#br0">100 0 12172,'0'0'12598,"-4"9"-11295,-91 230 896,94-237-2030,4-10-57,9-26-12,17-47-81,-29 81-20,0-1-1,0 1 0,0-1 1,0 1-1,0 0 0,0-1 1,1 1-1,-1-1 0,0 1 1,0-1-1,0 1 0,1 0 0,-1-1 1,0 1-1,0-1 0,1 1 1,-1 0-1,0-1 0,1 1 1,-1 0-1,1 0 0,-1-1 1,0 1-1,1 0 0,-1 0 0,1-1 1,-1 1-1,1 0 0,-1 0 1,1 0-1,-1 0 0,0 0 1,1 0-1,0 0 0,13 11-107,-12-9 101,-1 0 1,1-1-1,-1 1 0,1 0 0,0-1 1,0 1-1,0-1 0,0 0 0,0 0 0,0 0 1,4 2-1,-1-3 12,0 1 0,0-1-1,0 1 1,0-2 0,0 1 0,0 0 0,0-1-1,0 0 1,0 0 0,0-1 0,0 1 0,-1-1 0,1 0-1,0 0 1,-1-1 0,0 1 0,1-1 0,6-6-1,2-3 25,-1-1 0,0 0 0,20-29 0,-12 14-9,-21 48-83,-13 19 41,4-15 98,1 1 0,1 1 0,1 0 0,1 0 0,-4 53 0,10-79-70,0 1 0,-1 0 0,1-1 1,0 1-1,0 0 0,1-1 0,-1 1 0,0 0 1,0-1-1,0 1 0,0-1 0,0 1 0,1 0 1,-1-1-1,0 1 0,1-1 0,-1 1 0,0-1 1,1 1-1,-1 0 0,1-1 0,-1 0 0,0 1 1,1-1-1,-1 1 0,1-1 0,0 0 0,-1 1 1,1-1-1,-1 0 0,1 1 0,0-1 0,24-5 155,-18 2-171,-1-1-1,1 0 0,-1 0 1,0 0-1,6-7 0,-5 4-505,-1-1 0,0-1-1,0 1 1,-1-1-1,0 0 1,-1 0-1,0 0 1,5-19 0,-7 25 72,-1 0 1,0-1-1,-1 1 1,1-1-1,-1 1 1,1-1-1,-1 1 1,0-1 0,0 1-1,-1-1 1,1 1-1,-1 0 1,1-1-1,-1 1 1,0-1-1,-1 1 1,1 0-1,0 0 1,-1 0 0,0 0-1,0 0 1,0 0-1,0 0 1,0 0-1,0 1 1,-1-1-1,1 1 1,-1 0-1,-3-2 1,-2 0-1964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9.857"/>
    </inkml:context>
    <inkml:brush xml:id="br0">
      <inkml:brushProperty name="width" value="0.025" units="cm"/>
      <inkml:brushProperty name="height" value="0.025" units="cm"/>
    </inkml:brush>
  </inkml:definitions>
  <inkml:trace contextRef="#ctx0" brushRef="#br0">0 104 12172,'0'0'3251,"1"-8"-1009,-1 4-2046,1 1 0,-1-1 0,1 1 0,0-1 0,0 1 1,0 0-1,0-1 0,1 1 0,-1 0 0,1 0 0,0 0 0,0 0 1,0 0-1,0 1 0,1-1 0,-1 1 0,1-1 0,0 1 0,-1 0 1,1 0-1,0 0 0,0 0 0,0 0 0,1 1 0,-1-1 0,0 1 1,0 0-1,1 0 0,-1 0 0,6 0 0,1-1 62,-1 0-1,0 1 1,1 0-1,-1 1 1,1 0-1,-1 0 1,14 3-1,-20-3-235,-1 1 0,1 0 0,-1-1 0,0 1 0,1 0 0,-1 0 0,0 1 0,0-1 0,0 0 0,0 1 0,0-1 0,0 1 1,0 0-1,0 0 0,-1 0 0,1 0 0,0 0 0,-1 0 0,0 0 0,0 0 0,1 0 0,-1 1 0,-1-1 0,1 0 0,0 1 0,0-1 0,-1 1 0,1-1 0,-1 1 0,0-1 0,0 1 0,0 2 0,0 7 171,-1 0 1,0 0-1,-1 0 1,0 0-1,-1 0 1,0-1-1,-7 18 1,8-24-152,0 1-1,0-1 1,1 0 0,0 1-1,0-1 1,0 1 0,1 8-1,0-13-23,0 0-1,0 0 0,0 0 1,0-1-1,0 1 1,1 0-1,-1 0 0,0 0 1,1-1-1,-1 1 1,0 0-1,1 0 0,-1-1 1,1 1-1,-1 0 1,1-1-1,0 1 0,-1 0 1,1-1-1,0 1 1,0 0-1,1-1 43,-1 1 1,1-1-1,-1 0 0,1 1 0,-1-1 1,1 0-1,-1 0 0,1 0 0,0-1 0,-1 1 1,1 0-1,-1 0 0,1-1 0,-1 1 1,0-1-1,3-1 0,1 0 9,0-1 1,-1 0-1,0 0 0,1 0 0,-1-1 0,0 1 1,-1-1-1,1 0 0,-1 0 0,0-1 0,0 1 1,0 0-1,0-1 0,-1 0 0,0 0 0,0 0 1,2-7-1,1-2 10,-2-1 0,0 1-1,-1 0 1,0-1 0,-1-16 0,-1 26-72,0-1 0,0 1 0,-1 0 0,1 0-1,-1 1 1,-1-1 0,1 0 0,-1 0 0,0 0 0,0 1 0,0-1 0,0 1-1,-5-7 1,6 11-220,5-1-410,1 1 0,-1 0 0,0 0 0,1 0-1,-1 1 1,0 0 0,7 1 0,15 2-3927,-1-3-3436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4.787"/>
    </inkml:context>
    <inkml:brush xml:id="br0">
      <inkml:brushProperty name="width" value="0.025" units="cm"/>
      <inkml:brushProperty name="height" value="0.025" units="cm"/>
    </inkml:brush>
  </inkml:definitions>
  <inkml:trace contextRef="#ctx0" brushRef="#br0">1 1 18065,'0'0'8200,"5"52"-14766,6-39 1665,3-2-2242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5.121"/>
    </inkml:context>
    <inkml:brush xml:id="br0">
      <inkml:brushProperty name="width" value="0.025" units="cm"/>
      <inkml:brushProperty name="height" value="0.025" units="cm"/>
    </inkml:brush>
  </inkml:definitions>
  <inkml:trace contextRef="#ctx0" brushRef="#br0">217 4 11627,'0'0'8808,"-8"0"-5941,-2-1-2565,-14-1 516,0 1 1,-27 3 0,46-2-737,-1 0 1,0 1-1,1 0 0,-1 0 0,0 1 0,1 0 1,-1-1-1,1 2 0,0-1 0,0 1 0,0 0 0,0 0 1,0 0-1,0 1 0,-5 5 0,9-8-100,0 0-1,0 0 0,0 0 1,1 0-1,-1 0 1,0 0-1,1 0 1,-1 0-1,1 0 0,-1 0 1,1 0-1,-1 1 1,1-1-1,0 0 0,0 0 1,-1 0-1,1 1 1,0-1-1,0 0 0,0 0 1,0 1-1,1-1 1,-1 0-1,0 0 1,0 1-1,1-1 0,0 1 1,0 1-76,1-1 1,0 0-1,0 0 0,0 0 1,0-1-1,0 1 1,0 0-1,0-1 1,0 1-1,1-1 0,-1 0 1,4 2-1,9 2-518,1 0-1,1 0 1,19 2-1,-28-6 433,35 7-752,-27-7 1004,0 2-1,0 0 0,0 1 0,30 12 0,-45-16-20,-1 0 1,0 1-1,1-1 1,-1 0-1,0 0 1,1 0-1,-1 0 1,0 0-1,1 1 0,-1-1 1,0 0-1,0 0 1,1 1-1,-1-1 1,0 0-1,1 0 1,-1 1-1,0-1 1,0 0-1,0 0 1,1 1-1,-1-1 0,0 0 1,0 1-1,0-1 1,0 1-1,0-1 1,0 0-1,0 1 1,0-1-1,0 0 1,0 1-1,0-1 0,0 0 1,0 1-1,0-1 1,0 1-1,0-1 1,0 0-1,0 1 1,0-1-1,0 0 1,-1 1-1,1-1 0,0 0 1,0 1-1,0-1 1,-1 0-1,1 0 1,0 1-1,0-1 1,-1 0-1,1 0 1,0 1-1,0-1 1,-1 0-1,1 0 0,0 0 1,-1 0-1,1 1 1,0-1-1,-1 0 1,-21 10 1195,19-9-1147,-27 10 284,0-1 0,0-1 0,-1-2-1,-1-1 1,-48 3 0,80-9-453,0 0 1,-1 0-1,1 0 1,0 0-1,0 0 0,0 0 1,0-1-1,0 1 1,0 0-1,-1 0 1,1 0-1,0 0 1,0-1-1,0 1 0,0 0 1,0 0-1,0 0 1,0 0-1,0-1 1,0 1-1,0 0 1,0 0-1,0 0 1,0 0-1,0-1 0,0 1 1,0 0-1,0 0 1,0 0-1,0-1 1,0 1-1,0 0 1,0 0-1,0 0 0,0 0 1,0-1-1,0 1 1,1 0-1,-1 0 1,0 0-1,0 0 1,0 0-1,0-1 1,0 1-1,0 0 0,1 0 1,-1 0-1,0 0 1,0 0-1,0 0 1,0 0-1,1 0 1,-1 0-1,0 0 0,0-1 1,0 1-1,1 0 1,8-8-2181,31-13-6831,-14 9 1755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5.468"/>
    </inkml:context>
    <inkml:brush xml:id="br0">
      <inkml:brushProperty name="width" value="0.025" units="cm"/>
      <inkml:brushProperty name="height" value="0.025" units="cm"/>
    </inkml:brush>
  </inkml:definitions>
  <inkml:trace contextRef="#ctx0" brushRef="#br0">91 109 17905,'0'0'7687,"-33"59"-6566,24-25-256,-5 2-449,3 2-95,2-3-193,3-2-96,1-6 32,1-5-64,4-5-192,0-9-673,0-4-833,0-23-12107</inkml:trace>
  <inkml:trace contextRef="#ctx0" brushRef="#br0" timeOffset="1">24 1 16207,'0'0'9289,"59"26"-10762,-44-15-2115,-1-1-2626,1-1-7142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5.800"/>
    </inkml:context>
    <inkml:brush xml:id="br0">
      <inkml:brushProperty name="width" value="0.025" units="cm"/>
      <inkml:brushProperty name="height" value="0.025" units="cm"/>
    </inkml:brush>
  </inkml:definitions>
  <inkml:trace contextRef="#ctx0" brushRef="#br0">177 1 14286,'0'0'9550,"-8"4"-7623,-4 2-1377,0 1 1,0 0-1,-18 17 0,26-21-497,1 0 0,-1 0-1,1 0 1,0 1 0,0 0 0,1-1-1,-1 1 1,1 0 0,-1 1-1,1-1 1,1 0 0,-1 0-1,0 1 1,1-1 0,0 1-1,0 0 1,0 5 0,1-8-79,1 0 0,-1-1 0,1 1 1,0 0-1,-1-1 0,1 1 0,0-1 1,0 1-1,0-1 0,0 0 0,0 1 0,0-1 1,1 0-1,-1 0 0,0 0 0,1 0 1,-1 0-1,0 0 0,1 0 0,-1 0 1,1 0-1,1 0 0,47 18-802,-29-12 338,-10-2 423,-1 0 1,0 0-1,0 1 1,0 0-1,13 11 1,-22-16 122,1 0 0,-1 0 0,0 0 0,0 0 0,1 0 0,-1 1 0,0-1 0,0 0 0,0 1 0,0-1 0,0 1 1,-1 0-1,1-1 0,0 1 0,-1-1 0,1 1 0,-1 0 0,0-1 0,1 1 0,-1 0 0,0 0 0,0-1 0,0 1 0,0 0 1,0 0-1,-1-1 0,1 1 0,0 0 0,-1-1 0,0 1 0,1 0 0,-1-1 0,0 1 0,1-1 0,-1 1 0,0-1 1,0 1-1,0-1 0,-1 0 0,1 1 0,0-1 0,0 0 0,-1 0 0,1 0 0,-1 0 0,-1 1 0,-11 8 308,0-1-1,-1-1 0,0 0 0,-25 8 1,31-12-549,0-1 0,0 0 0,0-1 0,0 0 0,-1-1 1,1 0-1,-1 0 0,1-1 0,-18-2 0,14-4-3722,6-7-3039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9.157"/>
    </inkml:context>
    <inkml:brush xml:id="br0">
      <inkml:brushProperty name="width" value="0.025" units="cm"/>
      <inkml:brushProperty name="height" value="0.025" units="cm"/>
    </inkml:brush>
  </inkml:definitions>
  <inkml:trace contextRef="#ctx0" brushRef="#br0">22 1 10730,'0'0'7719,"-2"8"-5925,-4 18-1598,0 0 0,-2 46-1,8-71-188,1 0 0,-1-1 0,0 1 0,0-1 0,1 1 0,-1 0 0,0-1 0,1 1 0,-1-1 0,0 1 0,1-1 0,-1 1 0,1-1-1,-1 1 1,1-1 0,-1 1 0,1-1 0,0 1 0,-1-1 0,1 0 0,-1 0 0,1 1 0,0-1 0,-1 0 0,1 0 0,0 0 0,-1 1 0,1-1-1,0 0 1,-1 0 0,1 0 0,0 0 0,-1 0 0,1-1 0,0 1 0,-1 0 0,1 0 0,0 0 0,-1 0 0,1-1 0,0 1 0,-1 0 0,2-1-1,32-14 373,1-15-50,-29 24-267,0 0 1,0 1 0,1-1-1,0 1 1,0 1 0,0-1-1,0 1 1,1 0 0,13-4-1,-20 8-2,0 0-1,0 0 1,0 0-1,0 0 1,0 0 0,0 0-1,0 0 1,0 0-1,0 0 1,0 1-1,0-1 1,0 0-1,0 1 1,0-1 0,-1 1-1,1-1 1,0 1-1,0 0 1,0-1-1,-1 1 1,1 0-1,0-1 1,-1 1 0,1 0-1,0 0 1,-1-1-1,1 1 1,-1 0-1,1 0 1,-1 0-1,0 0 1,1 0 0,-1 0-1,0 2 1,6 39 1167,-5-34-1015,0 20 269,-1-19-433,0 0 0,1 0 0,0 0 0,0 0 0,1-1 0,0 1 0,0 0 0,4 8-1,-5-16-44,-1 0-1,1 0 0,0 0 1,-1 0-1,1 0 0,0 0 0,-1 0 1,1 0-1,0-1 0,0 1 1,0 0-1,0 0 0,0-1 0,0 1 1,0-1-1,0 1 0,0-1 1,0 1-1,0-1 0,0 0 0,0 1 1,0-1-1,0 0 0,1 0 0,0 0 1,1 0 7,-1-1 0,0 1 0,1-1 1,-1 0-1,0 0 0,1 0 0,-1 0 1,0 0-1,0 0 0,0-1 0,3-1 1,4-6-3,0 1 1,0-2-1,11-14 1,-18 22-33,11-17-184,-12 16 151,0 0 0,1 0 0,0 0 0,0 0 0,0 0 0,0 0 0,0 0 0,1 1 0,-1-1 0,1 1 0,0-1 0,0 1 0,0 0 0,0 0 0,0 1 0,0-1 0,6-2 0,-8 5 15,0 0-1,0-1 0,0 1 1,0 0-1,0 0 0,0-1 0,0 1 1,0 0-1,0 0 0,0 0 1,0 0-1,-1 0 0,1 1 0,0-1 1,-1 0-1,1 0 0,-1 0 1,1 1-1,-1-1 0,0 0 0,1 0 1,-1 1-1,0-1 0,0 0 1,0 1-1,0-1 0,0 2 0,1 46-6007,-1-43 2235,0 0-4230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9.504"/>
    </inkml:context>
    <inkml:brush xml:id="br0">
      <inkml:brushProperty name="width" value="0.025" units="cm"/>
      <inkml:brushProperty name="height" value="0.025" units="cm"/>
    </inkml:brush>
  </inkml:definitions>
  <inkml:trace contextRef="#ctx0" brushRef="#br0">0 0 17104,'0'0'5573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29.869"/>
    </inkml:context>
    <inkml:brush xml:id="br0">
      <inkml:brushProperty name="width" value="0.025" units="cm"/>
      <inkml:brushProperty name="height" value="0.025" units="cm"/>
    </inkml:brush>
  </inkml:definitions>
  <inkml:trace contextRef="#ctx0" brushRef="#br0">68 0 14253,'0'0'6668,"-4"10"-5536,-12 36 467,-15 75-1,26-96-1250,1 1 0,1-1 0,1 1 0,2 0 0,2 29 0,-2-54-338,0 0 0,0 1-1,0-1 1,0 0 0,1 0 0,-1 0 0,0 0 0,0 1 0,1-1-1,-1 0 1,0 0 0,1 0 0,-1 0 0,1 0 0,0 0 0,-1 0-1,1 0 1,0 0 0,0 0 0,-1 0 0,1-1 0,0 1 0,0 0-1,0-1 1,0 1 0,0 0 0,0-1 0,0 1 0,0-1 0,0 1-1,0-1 1,0 0 0,1 1 0,-1-1 0,0 0 0,0 0 0,0 0 0,0 0-1,1 0 1,-1 0 0,2-1 0,-1 1-14,1-1-1,-1 0 1,0 0-1,1 0 1,-1-1 0,0 1-1,0 0 1,0-1 0,0 1-1,0-1 1,-1 0-1,1 0 1,0 0 0,-1 0-1,1 0 1,-1 0 0,0 0-1,2-4 1,3-17-83,-1-1-1,-1-1 1,-1 1 0,-1-1-1,-2 1 1,-3-48 0,2 55 57,1 12-33,-1-1-1,1 1 1,-1 0-1,0 0 1,0 0-1,-1 0 1,1 0 0,-5-8-1,3 12 21,3 1-37,-1 45-85,1-42-110,0 1 1,0-1-1,-1 0 0,0 1 1,0-1-1,0 0 1,0 0-1,0 0 1,-1 0-1,1 0 0,-1 0 1,0 0-1,0-1 1,0 1-1,0 0 1,0-1-1,0 0 0,-1 1 1,1-1-1,-1 0 1,0 0-1,0-1 1,0 1-1,0 0 1,0-1-1,0 0 0,0 0 1,0 0-1,-6 1 1,0-2-5775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30.262"/>
    </inkml:context>
    <inkml:brush xml:id="br0">
      <inkml:brushProperty name="width" value="0.025" units="cm"/>
      <inkml:brushProperty name="height" value="0.025" units="cm"/>
    </inkml:brush>
  </inkml:definitions>
  <inkml:trace contextRef="#ctx0" brushRef="#br0">95 8 11147,'0'0'2589,"-6"-2"-10191,4 1 7424,0 0 1,0 0-1,0 1 1,0-1-1,0 1 1,0-1 0,0 1-1,0 0 1,0 0-1,0 0 1,0 0-1,-1 0 1,1 0-1,0 0 1,0 1-1,0-1 1,-3 2-1,-17 13 2038,20-12-780,-1-1-1,1 1 0,-1 0 1,1 0-1,0 0 0,0 0 1,0 0-1,0 0 1,1 1-1,-2 5 0,2-8-844,1 1 0,-1-1-1,1 1 1,0-1 0,0 1-1,0-1 1,0 1 0,0 0 0,0-1-1,0 1 1,1-1 0,-1 1-1,0-1 1,1 1 0,-1-1-1,1 1 1,0-1 0,-1 1-1,1-1 1,0 0 0,0 0-1,0 1 1,0-1 0,0 0-1,0 0 1,0 0 0,1 0 0,1 1-1,2 1 63,1 0-1,-1 0 1,1-1 0,0 0-1,0 0 1,0-1 0,0 0-1,0 0 1,1 0-1,-1 0 1,0-1 0,0 0-1,1-1 1,10-1 0,3-2 5,-1 0 0,1-1 1,24-11-1,-10 2-177,-23 8-188,1 0 0,0 1 0,1 1 1,-1 0-1,1 0 0,0 1 0,0 1 0,0 0 1,0 1-1,19 0 0,-27 11-4156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30.641"/>
    </inkml:context>
    <inkml:brush xml:id="br0">
      <inkml:brushProperty name="width" value="0.025" units="cm"/>
      <inkml:brushProperty name="height" value="0.025" units="cm"/>
    </inkml:brush>
  </inkml:definitions>
  <inkml:trace contextRef="#ctx0" brushRef="#br0">31 0 9705,'0'0'14750,"2"12"-14019,0 6-405,0 0 0,-1 0-1,-1 0 1,-1 0 0,-5 33-1,-5-10 379,5-20-203,1 1-1,-3 36 0,8-58-497,0-1 0,1 1 0,-1 0 0,0 0 0,0-1 0,1 1 0,-1 0 0,0 0 0,1-1-1,-1 1 1,0 0 0,1 0 0,-1 0 0,0 0 0,1 0 0,-1 0 0,1 0 0,-1 0 0,0-1 0,1 1 0,-1 0 0,1 1 0,-1-1 0,0 0 0,1 0 0,-1 0-1,0 0 1,1 0 0,-1 0 0,1 0 0,-1 0 0,0 1 0,1-1 0,-1 0 0,0 0 0,1 1 0,-1-1 0,0 0 0,0 0 0,1 1 0,-1-1 0,0 0-1,0 1 1,1-1 0,-1 0 0,0 1 0,0-1 0,0 0 0,0 1 0,0-1 0,1 0 0,-1 1 0,0-1 0,0 1 0,0-1 0,0 0 0,0 1 0,0-1 0,0 1-1,0-1 1,0 0 0,-1 1 0,1-1 0,0 0 0,0 1 0,0-1 0,0 0 0,-1 1 0,7-5-185,-1-1 1,0 0-1,0 0 0,0 0 1,-1-1-1,0 0 0,7-12 1,-8 13 14,0-1 0,1 0 0,0 1 0,0 0 0,0 0 0,1 0 0,-1 0 0,1 1 0,11-8 0,-16 12 168,0 0 1,0 0-1,1 0 0,-1-1 0,0 1 1,1 0-1,-1 0 0,0 0 0,1 0 1,-1 0-1,0 0 0,1 0 0,-1 0 1,0 0-1,1 0 0,-1 0 0,0 0 1,1 0-1,-1 1 0,0-1 1,1 0-1,-1 0 0,0 0 0,1 0 1,-1 0-1,0 1 0,0-1 0,1 0 1,-1 0-1,0 1 0,0-1 0,1 0 1,-1 0-1,0 1 0,0-1 0,0 0 1,0 1-1,1-1 0,-1 0 0,0 1 1,4 21 119,-6 23 133,-9 6 941,7-32-3057,6-29-9594,2-7 4927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30.988"/>
    </inkml:context>
    <inkml:brush xml:id="br0">
      <inkml:brushProperty name="width" value="0.025" units="cm"/>
      <inkml:brushProperty name="height" value="0.025" units="cm"/>
    </inkml:brush>
  </inkml:definitions>
  <inkml:trace contextRef="#ctx0" brushRef="#br0">0 61 13485,'0'0'9022,"11"4"-7341,-4-1-1493,-1-1-1,1 1 0,-1-1 1,1-1-1,0 1 0,0-1 1,0-1-1,0 1 0,0-1 1,0 0-1,-1-1 0,1 1 1,0-1-1,0-1 0,0 1 1,-1-1-1,1 0 1,-1-1-1,1 0 0,8-5 1,-12 7-160,0-1 1,0 0 0,0 0-1,-1 0 1,1 0 0,-1 0-1,1 0 1,-1-1 0,0 1-1,0-1 1,0 1 0,0-1-1,-1 0 1,1 0-1,-1 0 1,1 0 0,-1 0-1,1-5 1,-4 7-25,0 0-1,0 0 1,0 1 0,0-1-1,0 1 1,0-1 0,0 1-1,0-1 1,0 1 0,0 0-1,-1 0 1,1 0 0,0 0-1,0 1 1,0-1 0,0 0-1,0 1 1,-2 0 0,-6 3 1,1 0 0,0 0 0,1 1 0,-1 0 0,1 0 0,0 1 0,0 0 0,0 1 1,1 0-1,-8 9 0,10-11-2,1-1 0,0 1 0,0 0 0,1 1 0,-1-1 0,1 0 1,0 1-1,1 0 0,-1 0 0,1 0 0,0 0 0,0 0 0,1 0 0,0 0 0,0 1 0,1-1 1,-1 9-1,2-14-17,0 1 0,-1-1 1,1 0-1,0 1 0,-1-1 1,1 0-1,0 0 0,0 0 1,0 0-1,0 0 0,0 0 0,1 0 1,-1 0-1,0 0 0,0 0 1,1 0-1,-1-1 0,0 1 1,1-1-1,-1 1 0,0-1 1,1 1-1,-1-1 0,1 0 1,-1 1-1,1-1 0,-1 0 1,4 0-1,46-4-2002,-1-16-2204,-16 1-1511,13-13-7583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0.589"/>
    </inkml:context>
    <inkml:brush xml:id="br0">
      <inkml:brushProperty name="width" value="0.025" units="cm"/>
      <inkml:brushProperty name="height" value="0.025" units="cm"/>
    </inkml:brush>
  </inkml:definitions>
  <inkml:trace contextRef="#ctx0" brushRef="#br0">38 204 6374,'0'0'12817,"9"-6"-11952,11-7-147,0-2 0,-1 0-1,-1-1 1,0-1-1,-1 0 1,17-24 0,-33 39-645,0 0 1,0 0-1,0 0 1,0 0-1,0 0 0,0 0 1,0-1-1,-1 1 1,1 0-1,-1 0 1,0-1-1,0 1 1,1 0-1,-2-1 1,1 1-1,0 0 1,-1-4-1,1 5-26,-1 0 0,0-1-1,1 1 1,-1 0 0,0 0 0,0 0 0,0 0-1,0 0 1,0 0 0,0 0 0,0 0 0,0 0-1,0 0 1,-1 1 0,1-1 0,0 0 0,0 1-1,-1-1 1,1 1 0,0-1 0,-3 1 0,0-1-36,0 1 0,0-1 1,0 1-1,0 1 0,0-1 1,-1 0-1,1 1 0,0 0 1,0 0-1,0 0 1,0 0-1,0 1 0,1-1 1,-1 1-1,0 0 0,1 0 1,-1 1-1,-3 2 0,-2 4-19,0-1 0,1 1 0,0 1 0,0 0 0,1 0 0,0 0-1,1 1 1,0-1 0,1 2 0,0-1 0,1 1 0,0-1-1,1 1 1,0 0 0,1 0 0,-2 17 0,4-27 6,0 0 0,1 0 1,-1 0-1,0 0 0,0 0 1,1 0-1,-1 0 0,1 0 1,0-1-1,0 1 0,-1 0 1,1 0-1,0 0 1,1-1-1,-1 1 0,0 0 1,0-1-1,1 1 0,-1-1 1,1 0-1,2 2 0,-1 0 0,1-1-1,0-1 0,0 1 0,0-1 0,0 1 0,0-1 1,0 0-1,0-1 0,9 2 0,2-2-157,0-1 0,1 0 0,-1-1 0,26-6 0,36-19-2653,-7-11-3465,-29 8-1378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31.859"/>
    </inkml:context>
    <inkml:brush xml:id="br0">
      <inkml:brushProperty name="width" value="0.025" units="cm"/>
      <inkml:brushProperty name="height" value="0.025" units="cm"/>
    </inkml:brush>
  </inkml:definitions>
  <inkml:trace contextRef="#ctx0" brushRef="#br0">73 175 13741,'0'0'7895,"12"-3"-6950,1-2-778,1 0-1,-1-1 0,0 0 0,-1-1 1,16-11-1,-24 16-156,0 0 0,0-1 1,-1 0-1,1 1 0,-1-1 1,0-1-1,0 1 0,0 0 0,0-1 1,-1 0-1,0 1 0,1-1 0,-1 0 1,0 0-1,-1 0 0,1-1 1,-1 1-1,0 0 0,0-1 0,0 1 1,0 0-1,-1-1 0,0 1 1,-1-10-1,1 13-7,-1-1-1,0 1 1,1 0 0,-1-1 0,0 1 0,0 0-1,0-1 1,0 1 0,0 0 0,-1 0-1,1 0 1,0 0 0,0 0 0,-1 0 0,1 0-1,-1 1 1,1-1 0,-1 0 0,1 1-1,-1-1 1,1 1 0,-1 0 0,1-1 0,-1 1-1,0 0 1,1 0 0,-1 0 0,1 0-1,-3 0 1,-2 0 1,0 1-1,0-1 1,1 1 0,-1 0-1,0 0 1,0 1-1,-7 3 1,3 1 66,0 1-1,0 1 1,1-1 0,0 2-1,0-1 1,1 1-1,0 0 1,0 1 0,1 0-1,0 0 1,1 1 0,1 0-1,-1 0 1,2 0-1,-1 0 1,2 1 0,-1 0-1,2 0 1,-1 0 0,2 0-1,0 0 1,0 20 0,1-30-65,0 0 1,1 0 0,-1 0 0,0 0-1,1 0 1,0 0 0,-1-1 0,1 1-1,0 0 1,0 0 0,0-1 0,0 1 0,0 0-1,0-1 1,0 1 0,1-1 0,-1 0-1,0 1 1,1-1 0,0 0 0,-1 0-1,1 0 1,1 1 0,1 0 4,0-1 0,0 0 0,0 0 0,0 0 0,0-1 0,0 1 1,1-1-1,-1 0 0,0 0 0,6-1 0,3-2 13,-1 1 0,-1-1 0,1-1 0,0 0 0,-1 0 0,18-11 1,-17 7-112,0 0 1,0-1-1,-1 0 1,0-1-1,0 0 1,-1-1 0,-1 0-1,0-1 1,0 0-1,-1 0 1,-1-1 0,0 0-1,0 0 1,-2 0-1,5-15 1,-19 63-58,2-11 686,2 1 0,0 0-1,-2 44 1,7-69-516,0 1 0,0 0 0,0 0 0,0 0 1,0 0-1,0-1 0,0 1 0,1 0 0,-1 0 0,0 0 0,1-1 1,-1 1-1,0 0 0,1 0 0,-1-1 0,1 1 0,-1 0 1,1-1-1,-1 1 0,1 0 0,0-1 0,-1 1 0,1-1 0,0 1 1,-1-1-1,1 0 0,0 1 0,0-1 0,-1 0 0,2 1 0,31-2 305,-23-1-306,-1-1-1,0 0 0,-1 0 0,1-1 1,9-6-1,-1-2-44,0-1-1,-1-1 1,19-20 0,-29 27 11,1 0-1,-1-1 1,-1 1 0,1-2 0,-2 1 0,1 0 0,-1-1-1,0 0 1,3-13 0,-8 17 215,-7 10-117,-7 12-34,8-6-24,1 0-1,0 1 0,1-1 1,1 1-1,-1 0 0,2 0 1,0 0-1,0 1 0,1-1 1,1 1-1,-1 14 0,2-26-26,0 0-1,0-1 1,1 1-1,-1 0 1,0 0-1,0 0 1,0 0-1,1 0 1,-1-1-1,1 1 1,-1 0-1,0 0 0,1 0 1,-1-1-1,1 1 1,0 0-1,-1-1 1,1 1-1,0 0 1,-1-1-1,1 1 1,0-1-1,-1 1 0,1-1 1,0 1-1,2-1 1,30 5 154,-25-5-472,0-1-1,0 0 0,0-1 0,0 0 0,15-5 1,18-21-7826,-27 12 213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32.537"/>
    </inkml:context>
    <inkml:brush xml:id="br0">
      <inkml:brushProperty name="width" value="0.025" units="cm"/>
      <inkml:brushProperty name="height" value="0.025" units="cm"/>
    </inkml:brush>
  </inkml:definitions>
  <inkml:trace contextRef="#ctx0" brushRef="#br0">45 0 15278,'0'0'9615,"-2"13"-8542,-11 38-224,6-26-396,0 1 0,2-1 0,0 1-1,2 1 1,0 49 0,4-76-448,-1 0 0,0 1 1,0-1-1,0 0 0,1 1 0,-1-1 0,0 0 1,1 1-1,-1-1 0,0 0 0,0 0 0,1 1 1,-1-1-1,0 0 0,1 0 0,-1 0 0,1 0 1,-1 1-1,0-1 0,1 0 0,-1 0 1,0 0-1,1 0 0,-1 0 0,1 0 0,-1 0 1,0 0-1,1 0 0,-1 0 0,1 0 0,-1 0 1,0 0-1,1 0 0,-1-1 0,1 1 0,-1 0 1,0 0-1,1 0 0,-1 0 0,0-1 0,1 1 1,-1 0-1,0 0 0,1-1 0,-1 1 1,0 0-1,0-1 0,1 1 0,-1 0 0,0-1 1,17-14 96,-10 3-200,-2-1 1,1 1-1,-1-1 0,-1 1 0,0-1 0,-1 0 0,-1-1 0,0 1 0,0-1 1,-1 1-1,-2-22 0,1 34-57,22 15-582,-12-11 398,0 0-1,0-1 1,0 0 0,1-1-1,-1 0 1,0-1-1,1 0 1,13-2 0,85-17-7583,-99 16 6604,-7 3 466,31-10-2967,-25 1 4954,-21-2 3752,9 10-4708,1 0 0,-1 1 0,0-1 0,0 1 0,1-1 0,-1 1 0,0 0 0,0 0 0,0 0 0,1 1 0,-1-1 0,0 1 0,0-1 0,1 1 0,-1 0 0,0 0 0,1 0 0,-1 0 0,1 1 0,-1-1 0,1 1 0,0-1 0,0 1 0,-1 0 0,1 0 0,0 0 0,1 0 0,-1 0 0,-3 5 0,-4 5 478,0 0 0,1 1-1,1 0 1,-7 16-1,12-25-493,0 0 1,0 0-1,1 0 0,0 0 1,0 0-1,0 0 0,0 1 0,1-1 1,-1 0-1,2 9 0,-1-11-147,0 0 1,1-1-1,0 1 0,-1-1 0,1 0 1,0 1-1,-1-1 0,1 1 1,0-1-1,0 0 0,0 0 0,0 0 1,1 1-1,-1-1 0,0 0 0,0 0 1,1-1-1,-1 1 0,0 0 1,1 0-1,-1-1 0,1 1 0,-1-1 1,1 1-1,-1-1 0,1 1 0,0-1 1,-1 0-1,1 0 0,-1 0 0,1 0 1,1 0-1,5 0 6,0 0 1,-1 0-1,1-1 0,0 0 1,-1-1-1,1 1 0,-1-1 1,0-1-1,14-6 0,-18 8-13,0-1 0,0 0-1,0 0 1,0 0-1,0 0 1,-1 0-1,1-1 1,-1 1 0,1-1-1,-1 0 1,0 0-1,0 0 1,0 0-1,0 0 1,-1 0 0,1 0-1,-1-1 1,0 1-1,0 0 1,0-1-1,-1 1 1,1-1 0,-1 1-1,1-4 1,-1 4 14,0 0 1,0 0-1,0 0 0,-1 0 1,1 0-1,0 0 1,-1 1-1,0-1 0,0 0 1,0 0-1,0 1 0,0-1 1,0 1-1,-1-1 1,0 1-1,1-1 0,-1 1 1,0 0-1,-4-4 1,2 4-117,1 0 1,-1 0 0,0 0 0,0 0-1,-1 1 1,1 0 0,0 0 0,0 0-1,-1 0 1,1 1 0,0-1 0,-8 2-1,7-1-462,-8 0-1707,6 0-4316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33.127"/>
    </inkml:context>
    <inkml:brush xml:id="br0">
      <inkml:brushProperty name="width" value="0.025" units="cm"/>
      <inkml:brushProperty name="height" value="0.025" units="cm"/>
    </inkml:brush>
  </inkml:definitions>
  <inkml:trace contextRef="#ctx0" brushRef="#br0">14 61 11755,'0'0'7789,"11"-8"-6316,40-28-149,-48 34-1112,0-1 0,1 2 0,0-1 1,0 0-1,-1 1 0,1 0 0,0 0 0,0 0 0,0 0 0,7 0 0,-9 1-124,0 0-1,-1 0 0,1 0 1,0 1-1,-1-1 1,1 0-1,-1 1 0,1-1 1,-1 1-1,1 0 1,-1 0-1,1-1 0,-1 1 1,0 0-1,1 0 1,-1 0-1,0 0 0,2 3 1,-1-2-41,-1 0 1,0 1 0,0-1-1,0 1 1,0 0 0,-1-1-1,1 1 1,-1-1-1,1 1 1,-1 0 0,0-1-1,0 1 1,0 0 0,-1-1-1,1 1 1,-1 0 0,1-1-1,-1 1 1,0-1-1,0 1 1,0-1 0,0 1-1,0-1 1,-1 0 0,1 1-1,-4 3 1,-69 81 167,7-11-147,66-76-57,1 0 0,0 1 0,-1-1 1,1 0-1,0 1 0,-1-1 0,1 0 1,0 1-1,-1-1 0,1 0 0,0 1 0,0-1 1,-1 1-1,1-1 0,0 1 0,0-1 0,0 1 1,0-1-1,0 1 0,-1-1 0,1 1 1,0-1-1,0 1 0,0-1 0,0 1 0,1-1 1,-1 1-1,0-1 0,0 1 0,0-1 1,0 0-1,0 1 0,1-1 0,-1 1 0,0-1 1,0 1-1,1-1 0,-1 0 0,0 1 1,1-1-1,-1 1 0,0-1 0,1 0 0,-1 1 1,0-1-1,2 0 0,31 4 274,42-14-120,13-8-68,9-3-3771,-86 18 1168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33.468"/>
    </inkml:context>
    <inkml:brush xml:id="br0">
      <inkml:brushProperty name="width" value="0.025" units="cm"/>
      <inkml:brushProperty name="height" value="0.025" units="cm"/>
    </inkml:brush>
  </inkml:definitions>
  <inkml:trace contextRef="#ctx0" brushRef="#br0">1 50 12812,'0'0'10250,"74"-31"-10827,-29 27-1088,3-1-1250,1 1-2370,1-2-2050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33.842"/>
    </inkml:context>
    <inkml:brush xml:id="br0">
      <inkml:brushProperty name="width" value="0.025" units="cm"/>
      <inkml:brushProperty name="height" value="0.025" units="cm"/>
    </inkml:brush>
  </inkml:definitions>
  <inkml:trace contextRef="#ctx0" brushRef="#br0">213 21 13453,'0'0'5701,"-9"-4"-4121,7 3-1533,-1-1 48,-1 0 0,1 0 0,-1 0-1,0 1 1,1 0 0,-1-1 0,0 1-1,0 0 1,0 1 0,0-1 0,0 1-1,0 0 1,0 0 0,0 0 0,0 0-1,0 1 1,0-1 0,0 1-1,0 0 1,0 1 0,0-1 0,-5 3-1,-1 3 138,0 0-1,0 0 0,0 1 1,1 1-1,-13 14 0,18-18-78,0 0-1,0 0 0,1 1 1,0-1-1,0 1 0,0 0 1,0 0-1,1 0 1,0 0-1,0 1 0,1-1 1,-2 9-1,3-14-147,0 0 1,0 0-1,0-1 0,0 1 1,0 0-1,1 0 0,-1 0 1,0 0-1,0-1 1,0 1-1,1 0 0,-1 0 1,1 0-1,-1-1 0,0 1 1,1 0-1,-1 0 0,1-1 1,-1 1-1,1-1 0,0 1 1,-1 0-1,1-1 1,0 1-1,-1-1 0,1 1 1,0-1-1,1 1 0,28 2 86,-21-4-72,0-1 0,0 0 0,0 0 0,16-8 1,135-84-933,-137 87 877,-14 13 468,-14 28 823,1-9-958,23-30-126,24-23-730,-37 22 499,0 1-1,1 1 1,-1-1 0,1 1 0,0 0-1,0 1 1,0 0 0,1 0 0,-1 0-1,1 1 1,-1 0 0,1 1 0,0-1 0,10 1-1,-17 2 72,0 0-1,0 0 1,-1 0-1,1 0 1,0 0-1,0 0 1,-1 0-1,1 0 1,-1 1-1,1-1 1,-1 0-1,1 0 1,-1 1-1,0-1 1,1 0-1,-1 1 1,0-1-1,0 0 1,0 1-1,0-1 1,0 0-1,0 1 1,-1 1-1,-3 34 208,-4 1 225,10-38-706,1 0-1,-1 0 1,0 0 0,0 0-1,0 0 1,1-1 0,-1 1-1,0-1 1,0 0 0,0 0-1,0 0 1,0 0 0,0 0-1,2-1 1,9-9-3597,1 1-1916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34.189"/>
    </inkml:context>
    <inkml:brush xml:id="br0">
      <inkml:brushProperty name="width" value="0.025" units="cm"/>
      <inkml:brushProperty name="height" value="0.025" units="cm"/>
    </inkml:brush>
  </inkml:definitions>
  <inkml:trace contextRef="#ctx0" brushRef="#br0">0 185 7847,'0'0'18258,"12"2"-17361,-7-1-797,-2 0-64,1 0 0,-1-1 0,1 1 0,-1-1 0,1 1 0,-1-1 0,0 0 0,1-1 0,-1 1 0,1 0 0,-1-1 0,1 0 0,-1 0 0,0 0 0,0 0 0,1 0 0,-1-1 0,0 0 0,0 1 0,0-1 0,0 0 0,2-3 0,7-7-1,50-56 192,-58 63-217,-1 0 0,0 0 0,0 0 1,0-1-1,0 1 0,-1-1 1,0 1-1,0-1 0,0 0 1,-1 0-1,1 0 0,-1-8 0,-1 14-11,-1-1-1,1 0 0,-1 0 0,1 1 0,-1-1 0,1 0 0,-1 1 0,0-1 0,1 1 0,-1-1 0,0 1 0,1-1 0,-1 1 0,0-1 0,0 1 0,0 0 0,1-1 0,-1 1 0,0 0 0,0 0 0,0 0 0,0-1 0,1 1 0,-1 0 0,0 0 0,0 0 0,0 0 0,0 1 0,0-1 1,1 0-1,-1 0 0,-1 1 0,-33 5-40,26-2 9,1 0 0,0 1 0,1-1 0,-1 1 0,1 1 0,0 0 0,0 0 0,-9 10 0,12-12 67,0 0 1,1 1-1,-1 0 1,1 0-1,0 0 0,1 0 1,-1 0-1,1 0 0,0 1 1,0-1-1,0 1 0,1 0 1,0-1-1,-1 8 1,3-12-13,-1 1 1,0-1-1,0 1 1,1-1-1,-1 1 1,1-1-1,0 0 1,-1 1-1,1-1 1,0 0-1,0 1 1,0-1-1,-1 0 1,1 0-1,1 0 1,-1 0-1,0 0 1,0 0-1,0 0 1,0 0-1,1 0 1,-1-1-1,0 1 1,1 0-1,-1-1 1,1 1-1,-1-1 1,0 0-1,1 1 1,-1-1-1,1 0 1,2 0-1,59 1 187,-44-2-194,6 2-198,25-1-347,-18-5-3973,-21 1-1556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57.736"/>
    </inkml:context>
    <inkml:brush xml:id="br0">
      <inkml:brushProperty name="width" value="0.025" units="cm"/>
      <inkml:brushProperty name="height" value="0.025" units="cm"/>
    </inkml:brush>
  </inkml:definitions>
  <inkml:trace contextRef="#ctx0" brushRef="#br0">35 9 13132,'0'0'6342,"-34"53"-5413,48-49-128,9-4-128,13 0-33,4-2-383,7-11-161,-2-1-64,-5-2-257,-6 4-1248,-5 6-673,-8 3-1057,-14 3-1409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58.069"/>
    </inkml:context>
    <inkml:brush xml:id="br0">
      <inkml:brushProperty name="width" value="0.025" units="cm"/>
      <inkml:brushProperty name="height" value="0.025" units="cm"/>
    </inkml:brush>
  </inkml:definitions>
  <inkml:trace contextRef="#ctx0" brushRef="#br0">0 61 8456,'0'0'11371,"78"15"-10955,-37-19-288,6-7-160,2 2-929,-8-5-1857,-3-2-2307,-13-5-2274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58.414"/>
    </inkml:context>
    <inkml:brush xml:id="br0">
      <inkml:brushProperty name="width" value="0.025" units="cm"/>
      <inkml:brushProperty name="height" value="0.025" units="cm"/>
    </inkml:brush>
  </inkml:definitions>
  <inkml:trace contextRef="#ctx0" brushRef="#br0">26 1 11499,'0'0'6497,"9"8"-5825,-6-5-626,3 2 11,1 1 1,-1-1-1,-1 1 1,1 1-1,-1-1 1,0 1 0,0 0-1,-1 0 1,0 0-1,0 1 1,-1-1-1,0 1 1,0 0-1,-1 0 1,2 9 0,-4 2-67,0-1 1,-1 1-1,-1-1 1,0 1 0,-1-1-1,-2 0 1,0 0-1,-8 20 1,-14 19-2360,-6-5-3292,15-33-2860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58.838"/>
    </inkml:context>
    <inkml:brush xml:id="br0">
      <inkml:brushProperty name="width" value="0.025" units="cm"/>
      <inkml:brushProperty name="height" value="0.025" units="cm"/>
    </inkml:brush>
  </inkml:definitions>
  <inkml:trace contextRef="#ctx0" brushRef="#br0">1 1 4901,'0'0'14477,"2"9"-13436,9 42-74,2-2-1,35 84 0,-47-130-963,0-1 0,0 0-1,0 0 1,1 0 0,-1 0-1,1 0 1,-1 0 0,1 0 0,0 0-1,0-1 1,3 3 0,-4-3 3,0-1-1,0 1 1,0-1 0,0 0 0,0 1 0,0-1-1,0 0 1,0 0 0,0 0 0,0 0 0,0 0-1,0 0 1,0 0 0,0 0 0,0 0 0,0 0-1,0-1 1,0 1 0,2-1 0,2-2 30,0 0 0,0-1 1,0 0-1,0 0 0,-1 0 0,0-1 1,6-7-1,-6 8-26,-1 0-1,1-1 1,0 1 0,0 1 0,1-1-1,6-4 1,-11 8-13,0 0-1,1 0 1,-1 0-1,1 0 1,-1-1-1,1 1 1,-1 0-1,0 0 1,1 0-1,-1 0 1,1 0-1,-1 0 1,1 1-1,-1-1 1,1 0-1,-1 0 1,0 0-1,1 0 1,-1 0-1,1 1 1,-1-1-1,0 0 1,1 0-1,-1 1 1,1-1 0,-1 0-1,0 0 1,1 1-1,-1-1 1,0 1-1,0-1 1,1 0-1,-1 1 1,0-1-1,0 0 1,0 1-1,1-1 1,-1 1-1,0-1 1,0 1-1,0-1 1,0 1-1,0-1 1,0 0-1,0 1 1,0 0-1,2 27-42,-3-24 75,2 32 340,-3 0 1,-6 38 0,6-63-231,0 0 1,-1 0-1,0-1 0,-1 1 1,0-1-1,0 0 0,-1 0 1,-1 0-1,0-1 0,0 0 1,-10 11-1,14-18-103,0 1 0,0-1 0,-1 0-1,1 0 1,0-1 0,-1 1 0,0 0 0,1-1 0,-1 1-1,0-1 1,0 0 0,0 0 0,0 0 0,0 0 0,0-1 0,0 1-1,-5-1 1,6 0-99,1 0 0,-1-1-1,1 1 1,-1-1 0,1 1 0,-1-1-1,1 0 1,-1 1 0,1-1-1,0 0 1,-1 0 0,1 0 0,0 0-1,0 0 1,0 0 0,0 0 0,0-1-1,0 1 1,0 0 0,0-1-1,0 1 1,1 0 0,-1-1 0,1 1-1,-1-1 1,1 1 0,-1-1-1,1 1 1,0-1 0,0 0 0,-1 1-1,1-1 1,0 1 0,1-3 0,-1 0-422,0-1 1,0 1 0,0-1 0,1 1-1,-1 0 1,1-1 0,0 1 0,1 0 0,-1 0-1,1-1 1,0 1 0,3-4 0,-3 4-437,1 0 0,0 1 0,0 0 1,0-1-1,0 1 0,1 0 0,5-3 1,16-8-5535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6.915"/>
    </inkml:context>
    <inkml:brush xml:id="br0">
      <inkml:brushProperty name="width" value="0.05" units="cm"/>
      <inkml:brushProperty name="height" value="0.05" units="cm"/>
    </inkml:brush>
  </inkml:definitions>
  <inkml:trace contextRef="#ctx0" brushRef="#br0">560 0 15515,'-3'2'107,"1"-1"0,-1 1 0,1 0 0,-1 0 0,1 0 0,0 0 1,0 0-1,0 1 0,0-1 0,0 0 0,1 1 0,-1 0 0,1-1 0,0 1 0,-1 0 0,0 5 0,-2 6 59,0 1 0,-2 17 0,3-12 172,-30 197 963,-3 14-661,1-50-306,-111 697 582,71 0-402,65-735-515,-105 1297 188,103-1301-119,1 102-12,8-124-129,-25 157-1,24-259-803,5-27-377,4-9 814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0.953"/>
    </inkml:context>
    <inkml:brush xml:id="br0">
      <inkml:brushProperty name="width" value="0.025" units="cm"/>
      <inkml:brushProperty name="height" value="0.025" units="cm"/>
    </inkml:brush>
  </inkml:definitions>
  <inkml:trace contextRef="#ctx0" brushRef="#br0">79 1 15471,'0'0'8397,"-5"12"-7986,-11 30 77,2 2-1,2 0 1,2 0-1,1 1 1,-3 74-1,12-116-508,0 0 1,0 0-1,0 0 0,1 0 0,-1 0 0,1 1 0,-1-1 0,1 0 0,0-1 0,0 1 0,1 0 0,-1 0 1,0 0-1,1-1 0,0 1 0,0-1 0,0 1 0,0-1 0,0 1 0,0-1 0,0 0 0,1 0 0,-1 0 0,5 2 1,-2-2-310,0 0 1,0-1 0,0 0 0,0 0-1,1 0 1,-1 0 0,0-1 0,0 1 0,0-2-1,1 1 1,-1 0 0,0-1 0,0 0-1,7-2 1,-4 0-1123,1-1 0,-1 1 0,0-1 0,0-1 0,-1 1 0,12-10 0,9-11-7020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3:59.485"/>
    </inkml:context>
    <inkml:brush xml:id="br0">
      <inkml:brushProperty name="width" value="0.025" units="cm"/>
      <inkml:brushProperty name="height" value="0.025" units="cm"/>
    </inkml:brush>
  </inkml:definitions>
  <inkml:trace contextRef="#ctx0" brushRef="#br0">26 277 12524,'0'0'8931,"-4"11"-8493,-13 39-102,16-48-329,0-1 1,1 1-1,-1-1 1,1 1-1,-1 0 0,1-1 1,0 1-1,-1 0 0,1-1 1,0 1-1,0 0 1,0-1-1,0 1 0,0 0 1,1-1-1,-1 1 0,0 0 1,1-1-1,0 1 1,-1-1-1,1 1 0,0-1 1,-1 1-1,1-1 0,0 1 1,0-1-1,0 0 1,0 1-1,1-1 0,-1 0 1,0 0-1,1 0 0,-1 0 1,0 0-1,1 0 1,-1 0-1,1-1 0,-1 1 1,1 0-1,3 0 0,-2-1 1,0 1 0,0-1 0,1 0 0,-1 0 0,0 0 0,0-1 0,0 1 0,1-1 0,-1 0 0,0 0 0,0 0 0,0 0 0,0 0 0,0-1 0,0 1 0,-1-1 0,1 0 0,3-2 0,3-6-22,-1 1-1,0-1 1,0 0 0,-1 0 0,0-1-1,-1 0 1,0-1 0,5-14 0,-13 42 195,1 0 1,1 1-1,2 23 0,0 7 444,-2-44-591,0 0 0,0-1 0,0 1 0,1 0 0,-1-1 0,1 1 0,0 0 0,0-1 0,0 1 0,0-1 0,0 1-1,0-1 1,3 3 0,-3-4-4,-1 0-1,1 0 0,0 0 1,0-1-1,0 1 1,0 0-1,0-1 0,1 1 1,-1-1-1,0 1 0,0-1 1,0 0-1,0 1 0,0-1 1,1 0-1,-1 0 1,0 0-1,0 0 0,1 0 1,-1 0-1,0 0 0,0 0 1,0 0-1,1-1 0,-1 1 1,0 0-1,0-1 1,0 1-1,0-1 0,0 0 1,0 1-1,0-1 0,2-1 1,5-4 111,-1 0-1,0 0 1,0-1 0,0 0 0,-1 0 0,0-1 0,8-13-1,36-68-39,-39 68-63,70-163-68,-52 111-378,-23 63 118,-1 11 109,0 23 63,-3 43 271,-2-65-149,-1 326 1869,1-326-1867,0 0 0,0 1 0,0-1 0,0 0 0,1 0 0,-1 0 0,1 0 0,0 0 0,-1 0-1,1 0 1,0 0 0,0 0 0,0 0 0,1-1 0,-1 1 0,0 0 0,1-1 0,-1 1-1,4 2 1,-4-4-19,0 1 0,0 0-1,0-1 1,0 1 0,1-1-1,-1 1 1,0-1-1,1 0 1,-1 0 0,0 1-1,1-1 1,-1 0 0,0 0-1,1 0 1,-1-1 0,0 1-1,1 0 1,-1 0 0,0-1-1,1 1 1,-1-1-1,0 1 1,0-1 0,0 1-1,1-1 1,-1 0 0,0 0-1,0 1 1,0-1 0,0 0-1,1-1 1,-1 0-108,0 1-1,0 0 1,0-1 0,-1 1-1,1 0 1,0-1 0,-1 1-1,1-1 1,-1 1 0,1-1-1,-1 1 1,0-1 0,0 1-1,1-1 1,-1 1 0,0-1-1,0 0 1,-1 1 0,1-1-1,0 1 1,-1-1 0,1 1-1,0-1 1,-1 1 0,0-1-1,1 1 1,-1 0 0,0-1-1,-1-1 1,-30-41-1296,26 37 1253,-161-172-301,167 179 544,-1 0 0,1 0-1,-1-1 1,1 1-1,0 0 1,-1-1-1,1 1 1,0 0 0,-1-1-1,1 1 1,0 0-1,-1-1 1,1 1-1,0-1 1,0 1 0,-1-1-1,1 1 1,0-1-1,0 1 1,0-1-1,0 1 1,-1-1-1,1 1 1,0-1 0,0 1-1,0-1 1,0 1-1,0-1 1,1 1-1,-1-1 1,0 0 0,17-2 722,41 12-1127,-43-6 593,14 1-477,-1-1 0,33-1 0,-48-2-1498,0-1-1,0-1 1,25-5 0,6-11-12055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1.783"/>
    </inkml:context>
    <inkml:brush xml:id="br0">
      <inkml:brushProperty name="width" value="0.025" units="cm"/>
      <inkml:brushProperty name="height" value="0.025" units="cm"/>
    </inkml:brush>
  </inkml:definitions>
  <inkml:trace contextRef="#ctx0" brushRef="#br0">0 45 13164,'0'0'8852,"1"9"-8794,-1 4-48,2 0-1,-1-1 0,2 1 0,4 15 1,-6-26-7,0 1 1,0 0-1,0 0 1,1-1-1,-1 1 1,1-1-1,-1 1 1,1-1-1,0 0 1,0 1-1,0-1 1,0 0-1,3 1 1,-4-2 4,1 0-1,-1-1 1,1 1 0,0-1 0,-1 1 0,1-1 0,0 0-1,-1 1 1,1-1 0,0 0 0,0 0 0,-1 0 0,1-1-1,0 1 1,-1 0 0,1-1 0,0 1 0,-1-1-1,1 1 1,0-1 0,-1 0 0,1 0 0,-1 0 0,1 0-1,0-1 1,6-5 89,0-1 0,0 0 0,-1-1 0,-1 1 0,0-1 0,0-1 0,0 1-1,-1-1 1,-1 0 0,0 0 0,0 0 0,4-18 0,-10 49 506,2 1 1,1-1-1,0 0 0,9 39 0,-10-57-565,3 17 15,2 0 1,0 0-1,11 26 1,-14-41-42,-1-1 0,2 0 1,-1 0-1,0 0 0,1-1 1,0 1-1,0 0 0,0-1 1,6 5-1,-7-6 12,0-1-1,-1 0 1,1 0-1,0-1 1,0 1 0,0 0-1,0 0 1,0-1 0,0 0-1,0 1 1,0-1-1,0 0 1,0 0 0,0 0-1,0 0 1,0 0 0,0 0-1,0-1 1,0 1 0,0-1-1,0 1 1,3-2-1,0-1 35,1-1-1,-1 1 1,0-1-1,0 0 0,-1-1 1,1 1-1,-1-1 0,0 1 1,0-1-1,0-1 1,0 1-1,-1 0 0,0-1 1,-1 0-1,4-7 1,1-6-6,-1 0 0,0-1 0,4-30 0,-6-5 49,-5 78-165,0-12 57,1 1 0,-1-1 0,2 1 0,0-1 0,0 1 0,4 13 1,-5-23 8,1-1 0,0 1 0,-1 0 0,1 0 1,0-1-1,0 1 0,0 0 0,0-1 0,1 1 1,-1-1-1,0 0 0,1 1 0,-1-1 0,1 0 1,-1 0-1,1 0 0,-1 0 0,4 2 0,-2-3 3,0 1-1,0-1 1,0 1-1,0-1 1,0 0-1,0 0 0,0 0 1,0-1-1,0 1 1,0-1-1,0 1 1,0-1-1,0 0 0,-1 0 1,6-3-1,5-4 13,1-1-1,-2-1 0,1 0 1,-1-1-1,-1 0 1,0-1-1,0 0 0,-1-1 1,-1 0-1,0 0 1,-1-1-1,-1 0 0,10-24 1,-16 36-14,0 0 0,0 0 0,-1 0 1,1 0-1,-1 0 0,1 0 0,-1 0 0,0 0 1,0 0-1,0 0 0,0 0 0,0 0 0,-1-3 1,1 5-1,0 0 1,0-1-1,-1 1 0,1 0 1,0 0-1,-1-1 1,1 1-1,0 0 1,-1 0-1,1 0 1,-1-1-1,1 1 1,0 0-1,-1 0 1,1 0-1,-1 0 1,1 0-1,0 0 0,-1 0 1,1 0-1,-1 0 1,1 0-1,0 0 1,-1 0-1,1 0 1,-1 0-1,1 0 1,0 0-1,-1 0 1,1 1-1,-1-1 1,1 0-1,0 0 0,-1 0 1,1 1-1,-1-1 1,-3 3 6,-1 0 1,1 1-1,-1-1 0,1 1 1,0 0-1,1 0 1,-8 9-1,7-7 26,-1 1 0,1 0 0,0 0 0,1 0 0,0 1 0,0-1 0,0 1 0,1 0 0,0-1 0,1 1 0,-1 0 0,2 0 0,-1 0 1,1 0-1,1 11 0,0-17-29,0 0 1,0 0 0,0 0-1,0 0 1,0 0 0,0 0-1,1-1 1,-1 1 0,1 0-1,-1-1 1,1 1 0,0-1 0,0 0-1,-1 1 1,1-1 0,0 0-1,0 0 1,0 0 0,0 0-1,0-1 1,0 1 0,1-1-1,-1 1 1,0-1 0,4 1 0,65 0-433,-54-2-28,-3 0-808,0 0 0,-1-1 0,1 0 0,13-4 0,10-7-6239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2.790"/>
    </inkml:context>
    <inkml:brush xml:id="br0">
      <inkml:brushProperty name="width" value="0.025" units="cm"/>
      <inkml:brushProperty name="height" value="0.025" units="cm"/>
    </inkml:brush>
  </inkml:definitions>
  <inkml:trace contextRef="#ctx0" brushRef="#br0">18 76 5605,'0'-8'5243,"0"2"-4262,3-32 795,-7 15 2636,0 23-1492,1 10-2108,0 10-620,-3 145 752,6-140-753,2 1 0,1-1 1,2 0-1,10 37 0,-15-60-167,1 0-1,-1 0 0,1 0 1,0 0-1,-1 0 0,1 0 1,0 0-1,0-1 1,0 1-1,1 0 0,-1 0 1,0-1-1,1 1 0,-1-1 1,0 0-1,1 1 0,0-1 1,-1 0-1,1 0 1,0 0-1,0 0 0,3 2 1,-3-3 13,1 0 0,-1 0 0,0-1-1,0 1 1,1 0 0,-1-1 0,0 1 0,0-1 0,1 0 0,-1 0 0,0 0 0,0 0 0,0 0 0,0 0 0,0-1 0,3-2 0,7-7 67,-1 0 0,0-1 0,-1-1 0,11-16 0,-20 28-114,10-16 14,-10 14-5,1-1 0,-1 1 0,1 0-1,0 0 1,0 0 0,1 0 0,-1 0 0,1 0 0,-1 1 0,1-1-1,0 1 1,0 0 0,0 0 0,0 0 0,0 0 0,7-3-1,-10 6 11,1-1 0,0 0 0,-1 0 0,1 1 0,-1-1 0,1 1 0,0-1 0,-1 0 0,1 1 0,-1-1 0,1 1 0,-1-1 0,0 1 0,1 0 0,-1-1 0,1 1 0,-1-1 0,0 1 0,0 0 0,1-1 0,-1 1 0,0 0 0,0-1 0,0 1 0,0 0-1,0 0 1,1-1 0,-2 2 0,4 25 382,-3-24-321,3 125 919,-4-98-4684,5-48-544,-2-3-2899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3.135"/>
    </inkml:context>
    <inkml:brush xml:id="br0">
      <inkml:brushProperty name="width" value="0.025" units="cm"/>
      <inkml:brushProperty name="height" value="0.025" units="cm"/>
    </inkml:brush>
  </inkml:definitions>
  <inkml:trace contextRef="#ctx0" brushRef="#br0">64 21 16335,'0'0'3236,"-7"-2"-2457,-25-5-208,31 7-553,0 0-1,1 0 1,-1 0-1,0 0 1,0 1 0,0-1-1,0 0 1,0 1-1,0-1 1,0 0-1,1 1 1,-1-1-1,0 1 1,0-1 0,0 1-1,1 0 1,-1-1-1,0 1 1,1 0-1,-1-1 1,1 1-1,-1 0 1,1 0 0,-1-1-1,1 1 1,-1 0-1,1 0 1,0 0-1,-1 0 1,1 0 0,0 0-1,0 0 1,0 0-1,0 0 1,0 1-1,-3 38-49,3-37 67,0 3-38,0 1 107,0 0 1,0 0 0,1 0 0,-1 1 0,2-1 0,2 11 0,-3-17-89,0 1 0,-1-1-1,1 0 1,0 1 0,0-1 0,0 0 0,0 0 0,0 1 0,0-1 0,1 0 0,-1 0 0,0 0-1,0-1 1,1 1 0,-1 0 0,1 0 0,-1-1 0,1 1 0,-1-1 0,1 1 0,-1-1 0,1 1-1,-1-1 1,1 0 0,0 0 0,-1 0 0,1 0 0,-1 0 0,1 0 0,0-1 0,-1 1 0,1 0-1,-1-1 1,1 1 0,-1-1 0,2 0 0,2-1 2,0-1 1,0 1-1,-1-1 0,0 1 1,1-1-1,-1-1 0,0 1 1,0 0-1,-1-1 0,1 0 1,-1 0-1,1 0 0,-1-1 1,-1 1-1,1 0 0,3-9 1,-2 4 2,0-1 0,-1 1 0,0-1 0,0 1 0,-1-1 0,0 0 0,1-19 0,-18 72 449,14-37-747,-2 6 360,1 1 1,0-1-1,0 22 0,2-32-329,0 1-1,0-1 0,0 1 0,1-1 1,-1 1-1,1-1 0,0 1 0,0-1 1,0 0-1,2 4 0,-2-5-150,0 1 1,0-1-1,0 0 0,0-1 0,0 1 0,0 0 0,0 0 1,0 0-1,1-1 0,-1 1 0,0-1 0,0 1 0,1-1 0,-1 1 1,0-1-1,1 0 0,-1 1 0,0-1 0,1 0 0,2 0 0,10 0-5549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3.622"/>
    </inkml:context>
    <inkml:brush xml:id="br0">
      <inkml:brushProperty name="width" value="0.025" units="cm"/>
      <inkml:brushProperty name="height" value="0.025" units="cm"/>
    </inkml:brush>
  </inkml:definitions>
  <inkml:trace contextRef="#ctx0" brushRef="#br0">145 176 11563,'0'0'2242,"-17"2"-7156,6-3 8862,11 0-3732,0 1 1,-1 0-1,1-1 1,0 1 0,0-1-1,-1 1 1,1 0-1,0-1 1,-1 1-1,1 0 1,0-1-1,-1 1 1,1 0 0,-1-1-1,1 1 1,0 0-1,-1 0 1,1 0-1,-1-1 1,1 1-1,-1 0 1,1 0 0,-1 0-1,1 0 1,-1 0-1,1 0 1,-1 0-1,1 0 1,0 0-1,-1 0 1,1 0 0,-1 0-1,0 1 1,-16 12 1579,-9 26-2050,25-37 552,-12 21 646,-19 44 0,30-61-814,-1 0 0,1 0 0,1 1-1,-1-1 1,1 0 0,0 1 0,0-1-1,1 1 1,0-1 0,0 1 0,0-1-1,1 1 1,2 7 0,-3-13-123,1 0 0,-1 0 0,1-1 0,-1 1 1,1 0-1,0 0 0,-1-1 0,1 1 0,0 0 0,0-1 0,-1 1 0,1-1 0,0 1 1,0-1-1,0 1 0,0-1 0,0 0 0,0 1 0,-1-1 0,1 0 0,0 0 0,0 0 1,0 0-1,0 1 0,0-1 0,0-1 0,0 1 0,0 0 0,0 0 0,0 0 0,0 0 1,0-1-1,0 1 0,1-1 0,31-14 219,-17 2-190,0 0 0,-1-1-1,-1-1 1,0 0 0,-1-1 0,-1 0-1,19-34 1,-13 17-25,-2-1 1,-1 0-1,14-54 0,-17 36 179,-12 38 172,-11 34-118,0 7-191,-14 56 1,23-71-39,-1 0-1,2 1 1,-1-1-1,2 0 1,0 1 0,0-1-1,3 17 1,-2-27-54,-1 0 1,1 0-1,-1 0 0,1 0 1,0 0-1,0-1 1,0 1-1,0 0 0,0-1 1,0 1-1,1 0 1,-1-1-1,0 0 0,1 1 1,-1-1-1,1 0 1,0 1-1,-1-1 0,1 0 1,0 0-1,0-1 1,3 2-1,0 0-738,0-1-1,0 0 1,-1 0-1,1-1 1,0 0-1,0 0 1,0 0-1,6-1 1,17-4-8886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4.545"/>
    </inkml:context>
    <inkml:brush xml:id="br0">
      <inkml:brushProperty name="width" value="0.025" units="cm"/>
      <inkml:brushProperty name="height" value="0.025" units="cm"/>
    </inkml:brush>
  </inkml:definitions>
  <inkml:trace contextRef="#ctx0" brushRef="#br0">0 0 5125,'0'0'18497,"6"9"-17370,0 1-965,-1 1 1,-1 1-1,0-1 0,-1 0 1,0 1-1,0 0 0,-2-1 1,1 1-1,-1 0 1,-1 0-1,-2 17 0,1 43 343,3 84 640,-2-155-1136,0-1 0,0 1 1,0-1-1,0 1 0,0 0 0,0-1 1,0 1-1,0 0 0,0-1 1,0 1-1,0-1 0,0 1 0,0 0 1,1-1-1,-1 1 0,0-1 1,1 1-1,-1 0 0,0-1 0,1 1 1,-1-1-1,0 1 0,1-1 0,-1 0 1,1 1-1,-1-1 0,1 1 1,0 0-1,12-13 184,6-29 1,-11 0-330,-1-1-1,-2 0 0,-2-69 0,-3 108 71,0 5 61,0 12-11,0-1 0,1 0-1,0 1 1,1-1 0,0 0 0,5 16-1,-6-27 16,1 1 0,-1 0-1,0-1 1,1 1 0,-1-1-1,1 1 1,0-1 0,0 0-1,0 1 1,0-1 0,0 0-1,1 0 1,-1-1 0,1 1 0,-1 0-1,1-1 1,-1 0 0,1 1-1,0-1 1,0 0 0,-1 0-1,1-1 1,0 1 0,0 0-1,0-1 1,0 0 0,0 0 0,0 0-1,0 0 1,0 0 0,0-1-1,0 1 1,0-1 0,0 0-1,2-1 1,3 0 8,-1-1-1,-1 0 1,1-1-1,0 0 0,-1 0 1,0 0-1,0-1 1,0 0-1,-1 0 1,1 0-1,-1-1 1,0 1-1,-1-1 1,1-1-1,4-8 1,-1 1 1,-1 0 0,0 0 0,-1 0 0,0-1 0,-1 0 0,4-23 0,-7 14 19,-2 24-28,0 0 1,-1 0-1,1 1 1,0-1-1,0 0 1,0 0-1,0 0 1,0 0-1,-1 0 1,1 0-1,0 0 1,0 0-1,0 0 1,0 0-1,-1 0 0,1 0 1,0 0-1,0 0 1,0 0-1,0 0 1,-1 0-1,1 0 1,0 0-1,0 0 1,0 0-1,-1 0 1,1 0-1,0 0 1,0 0-1,0 0 1,0 0-1,0 0 1,-1 0-1,1 0 0,0-1 1,0 1-1,0 0 1,0 0-1,0 0 1,0 0-1,-1 0 1,1 0-1,0-1 1,0 1-1,0 0 1,-8 18-35,-4 11 97,2 2 0,1-1-1,2 1 1,0 1 0,3-1 0,-2 48 0,6-77-55,0 1 0,0-1 1,0 0-1,0 0 1,1 0-1,-1 0 1,1 0-1,-1 0 1,1 0-1,0 0 1,0 0-1,0 0 0,0-1 1,0 1-1,0 0 1,0 0-1,1-1 1,-1 1-1,0-1 1,1 1-1,0-1 0,-1 0 1,1 1-1,0-1 1,0 0-1,-1 0 1,1 0-1,0-1 1,0 1-1,0 0 0,0-1 1,0 1-1,0-1 1,0 0-1,0 1 1,1-1-1,-1 0 1,0 0-1,0 0 1,0-1-1,0 1 0,0-1 1,0 1-1,3-2 1,6 0 4,0-1 0,-1 0 0,1-1 0,-1-1 1,1 1-1,-1-2 0,10-6 0,-2-2-11,0-1 0,-1 0 1,-1-1-1,0-1 0,-1 0 0,-1-2 0,0 1 0,12-25 1,-39 63 174,-25 47-79,35-62-101,1 0 0,-1 0 0,2 0 0,-1 0 0,0 1 0,1-1 0,0 0 0,1 1 0,-1-1 0,1 11 0,0-15-41,1 0-1,-1-1 1,1 1-1,-1 0 1,1 0-1,-1-1 1,1 1-1,0 0 0,-1-1 1,1 1-1,0-1 1,-1 1-1,1 0 1,0-1-1,0 0 1,0 1-1,-1-1 1,1 0-1,0 1 1,0-1-1,0 0 1,0 0-1,0 1 1,0-1-1,-1 0 1,1 0-1,2 0 1,32-1-3210,-25 1 1554,20-3-4892,4-8-5749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4.922"/>
    </inkml:context>
    <inkml:brush xml:id="br0">
      <inkml:brushProperty name="width" value="0.025" units="cm"/>
      <inkml:brushProperty name="height" value="0.025" units="cm"/>
    </inkml:brush>
  </inkml:definitions>
  <inkml:trace contextRef="#ctx0" brushRef="#br0">176 47 11018,'0'0'6022,"-12"-6"-3310,4 1-2353,1 0 7,-1 1-1,1-1 1,-1 2 0,0-1 0,0 1 0,-1 0-1,1 1 1,0 0 0,-1 0 0,-15 0 0,21 3-324,0 0 0,0 0 1,1 1-1,-1-1 0,0 1 0,1-1 1,0 1-1,-1 0 0,1 0 0,0 0 0,0 1 1,0-1-1,0 0 0,1 1 0,-1-1 1,0 1-1,1 0 0,0-1 0,0 1 1,0 0-1,0 0 0,0 0 0,0 0 1,0 5-1,0-4-28,0-1 0,0 1 0,1-1 0,-1 1 0,1-1 1,0 1-1,0-1 0,0 1 0,0-1 0,1 1 0,-1-1 0,1 1 0,0-1 1,0 1-1,0-1 0,0 0 0,1 0 0,0 1 0,-1-1 0,1 0 0,3 3 0,-1-4-37,0 1 0,0-1 0,0 0 0,0 0 0,1 0 0,-1-1 0,1 1 0,0-1 0,-1 0 0,1-1 0,6 1 0,59-3-1036,-56 0 785,1 1 1,-1 1 0,16 2-1,-30-2 278,1 0-1,-1 0 0,0 0 0,1 0 1,-1 0-1,0 0 0,1 0 0,-1 0 0,0 0 1,0 0-1,1 0 0,-1 0 0,0 1 0,1-1 1,-1 0-1,0 0 0,0 0 0,0 1 0,1-1 1,-1 0-1,0 0 0,0 1 0,0-1 0,1 0 1,-1 0-1,0 1 0,0-1 0,0 0 0,0 0 1,0 1-1,0-1 0,0 0 0,0 1 1,1-1-1,-1 0 0,0 1 0,0-1 0,0 0 1,-1 1-1,1-1 0,-8 17 460,-16 9 528,-41 19 355,59-41-1375,0-1 1,0 0 0,0 0-1,-1 0 1,1-1 0,-1 0-1,0-1 1,0 1 0,-8 0-1,15-2-75,-1 0 1,1 0-1,0 0 0,-1 0 0,1 0 0,0 0 0,0-1 0,-1 1 0,1 0 0,0 0 0,0 0 0,-1 0 1,1 0-1,0 0 0,0-1 0,-1 1 0,1 0 0,0 0 0,0 0 0,0 0 0,-1-1 0,1 1 1,0 0-1,0 0 0,0-1 0,0 1 0,0 0 0,0 0 0,-1-1 0,1 1 0,0 0 0,0 0 1,0-1-1,0 1 0,0 0 0,0-1 0,0 1 0,0 0 0,0 0 0,0-1 0,0 1 0,0 0 1,0-1-1,0 1 0,1 0 0,-1 0 0,0-1 0,6-14-4229,9-6-1657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5.287"/>
    </inkml:context>
    <inkml:brush xml:id="br0">
      <inkml:brushProperty name="width" value="0.025" units="cm"/>
      <inkml:brushProperty name="height" value="0.025" units="cm"/>
    </inkml:brush>
  </inkml:definitions>
  <inkml:trace contextRef="#ctx0" brushRef="#br0">42 1 10922,'0'0'10261,"-4"7"-8991,3-4-1246,-6 10 538,1 1 1,1-1-1,0 2 0,-5 20 0,9-33-513,1 0-1,-1 0 1,1 0-1,-1 1 0,1-1 1,0 0-1,0 0 1,0 1-1,0-1 1,0 0-1,0 0 0,1 1 1,-1-1-1,1 0 1,0 0-1,-1 0 0,1 0 1,0 1-1,0-1 1,0 0-1,1-1 1,-1 1-1,0 0 0,1 0 1,-1-1-1,1 1 1,-1 0-1,1-1 0,0 0 1,0 1-1,0-1 1,0 0-1,0 0 1,0 0-1,0 0 0,0 0 1,0-1-1,0 1 1,1 0-1,-1-1 0,4 0 1,2 1 12,-1-1 1,1 0-1,-1-1 0,0 0 1,1 0-1,-1 0 0,0-1 1,0 0-1,0-1 0,0 0 1,8-4-1,-12 5-44,0 1 1,0-1-1,0 0 0,-1 0 1,1 0-1,-1 0 0,1 0 1,-1-1-1,0 1 1,0-1-1,0 1 0,0-1 1,0 0-1,-1 0 0,1 0 1,-1 0-1,0 0 1,0 0-1,0 0 0,0-1 1,0 1-1,-1 0 0,1-1 1,-1 1-1,0 0 1,0-1-1,-1-4 0,0 6-16,0 0 0,-1-1-1,1 1 1,0 0-1,-1 1 1,1-1-1,-1 0 1,0 0 0,1 1-1,-1-1 1,0 1-1,0-1 1,0 1 0,0 0-1,0 0 1,-1 0-1,1 0 1,0 0 0,0 1-1,-1-1 1,1 0-1,0 1 1,-1 0 0,1 0-1,-1-1 1,-2 2-1,-5-2-458,1 0 0,-1 1 0,0 1-1,0-1 1,-12 4 0,0 12-2789,15-4-457,10-1-3534,6-5-348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5.634"/>
    </inkml:context>
    <inkml:brush xml:id="br0">
      <inkml:brushProperty name="width" value="0.025" units="cm"/>
      <inkml:brushProperty name="height" value="0.025" units="cm"/>
    </inkml:brush>
  </inkml:definitions>
  <inkml:trace contextRef="#ctx0" brushRef="#br0">181 1 8040,'0'0'10159,"-11"5"-8158,-7 5-1137,2 0 0,-1 2-1,2 0 1,-23 21 0,32-28-608,0 1 0,0 0 1,1 0-1,0 1 0,0-1 0,1 1 1,-1 0-1,1 1 0,1-1 0,-1 1 1,1 0-1,1-1 0,0 1 1,0 1-1,-1 11 0,3-19-243,0 1 0,1-1 0,-1 1 0,1-1 0,0 1-1,0-1 1,-1 1 0,1-1 0,0 0 0,0 0 0,0 1 0,0-1 0,1 0 0,-1 0 0,0 0 0,0 0-1,1 0 1,-1 0 0,0-1 0,1 1 0,-1 0 0,1-1 0,-1 1 0,1-1 0,-1 1 0,1-1-1,0 0 1,-1 0 0,1 0 0,-1 1 0,1-2 0,0 1 0,-1 0 0,3 0 0,60-6-81,-39 0-976,0-1-1,41-18 1,8-10-7754,-48 21 1944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5.994"/>
    </inkml:context>
    <inkml:brush xml:id="br0">
      <inkml:brushProperty name="width" value="0.025" units="cm"/>
      <inkml:brushProperty name="height" value="0.025" units="cm"/>
    </inkml:brush>
  </inkml:definitions>
  <inkml:trace contextRef="#ctx0" brushRef="#br0">102 9 13100,'0'0'3369,"-9"4"-652,3-1-2352,0 1 0,0-1 0,0 1-1,0 1 1,1-1 0,-1 1 0,1 0-1,0 0 1,1 1 0,-1-1 0,1 1 0,0 0-1,1 0 1,-1 1 0,1-1 0,1 1 0,-1-1-1,1 1 1,0 0 0,-1 9 0,2-14-318,1-1 1,-1 1 0,1 0 0,0-1-1,0 1 1,0 0 0,0-1 0,0 1-1,0 0 1,0 0 0,0-1 0,1 1-1,-1 0 1,1-1 0,-1 1 0,1-1-1,0 1 1,-1-1 0,1 1 0,0-1-1,0 1 1,0-1 0,0 0 0,0 1-1,1-1 1,-1 0 0,0 0 0,0 0-1,1 0 1,-1 0 0,1 0-1,-1 0 1,3 0 0,-1 0-31,0-1 0,1 1 0,-1-1 0,1 0 0,-1 0 0,1 0 0,-1-1-1,0 1 1,1-1 0,-1 0 0,0 0 0,1 0 0,-1 0 0,0-1 0,0 1 0,4-4 0,7-5-187,-2-1 0,1 0 0,-2-1 0,1 0 1,-2-1-1,0 0 0,0-1 0,-1 0 0,-1-1 0,11-25 0,-17 33 478,-13 27 91,-17 34 277,22-41-506,1 1-1,1 0 1,1 0-1,-1 0 1,2 1-1,0-1 1,1 23-1,1-35-182,0-1 1,0 0-1,0 1 0,1-1 1,-1 0-1,0 0 1,1 1-1,-1-1 0,1 0 1,0 0-1,-1 0 0,1 1 1,0-1-1,0 0 0,0 0 1,-1 0-1,1 0 1,0-1-1,0 1 0,1 0 1,-1 0-1,0 0 0,0-1 1,0 1-1,0-1 0,1 1 1,-1-1-1,0 1 1,0-1-1,1 0 0,-1 0 1,0 1-1,1-1 0,-1 0 1,0 0-1,1 0 0,-1 0 1,0-1-1,1 1 1,-1 0-1,2-1 0,2 0-289,0 0 0,0 0 0,0 0 0,-1-1 0,1 0-1,0 0 1,-1 0 0,1-1 0,-1 1 0,4-4 0,19-23-4327,-1-6-3191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1.282"/>
    </inkml:context>
    <inkml:brush xml:id="br0">
      <inkml:brushProperty name="width" value="0.025" units="cm"/>
      <inkml:brushProperty name="height" value="0.025" units="cm"/>
    </inkml:brush>
  </inkml:definitions>
  <inkml:trace contextRef="#ctx0" brushRef="#br0">111 0 12684,'0'0'3208,"-10"2"-592,6-2-2488,0 0-1,0 1 1,0 0-1,0 0 1,0 0-1,0 0 1,0 0-1,0 1 1,0 0-1,1 0 0,-1 0 1,1 0-1,-1 0 1,1 1-1,0 0 1,0-1-1,0 1 1,0 1-1,0-1 1,1 0-1,0 0 1,-1 1-1,1-1 1,-2 6-1,1-2-34,1 0 0,-1-1-1,1 1 1,0 0 0,1 0 0,0 0-1,0 1 1,0-1 0,1 0 0,1 9-1,-1-14-40,1 1 0,0-1 0,-1 0 0,1 1-1,0-1 1,0 0 0,0 0 0,1 0 0,-1 0-1,0 0 1,1 0 0,-1 0 0,1-1 0,0 1-1,-1-1 1,1 1 0,0-1 0,0 1 0,0-1-1,0 0 1,0 0 0,1 0 0,-1 0 0,0 0-1,0-1 1,1 1 0,-1-1 0,0 1 0,1-1-1,-1 0 1,1 0 0,-1 0 0,3 0-1,1-1 19,0 0 0,0 0 0,0 0 0,0 0 0,-1-1 0,1 0 0,0-1 0,-1 1 0,0-1 0,1 0 0,-1 0 0,-1 0 0,1-1 0,0 0 0,-1 0 0,0 0 0,0-1 0,0 1 0,0-1 0,-1 0 0,1 0 0,-1 0 0,-1 0 0,1-1 0,-1 1-1,0-1 1,0 0 0,0 1 0,-1-1 0,0 0 0,0 0 0,-1 0 0,1 0 0,-1 0 0,-1 0 0,1 0 0,-3-9 0,2 13-183,0 0 1,0 1-1,0-1 1,0 1-1,0 0 0,-1-1 1,1 1-1,-1 0 0,1 0 1,-1-1-1,1 1 1,-1 1-1,1-1 0,-1 0 1,0 0-1,0 1 0,1-1 1,-1 0-1,0 1 1,0 0-1,0-1 0,0 1 1,0 0-1,-2 0 0,-20 5-3626,23-4 3399,1-1 0,-1 0 0,0 1 0,0-1 0,1 1 1,-1 0-1,1-1 0,-1 1 0,0-1 0,1 1 0,-1 0 0,1 0 0,0-1 0,-1 1 0,1 0 1,0 0-1,-1-1 0,1 1 0,0 0 0,0 0 0,-1 0 0,1 0 0,0 1 0,0 4-5195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6.373"/>
    </inkml:context>
    <inkml:brush xml:id="br0">
      <inkml:brushProperty name="width" value="0.025" units="cm"/>
      <inkml:brushProperty name="height" value="0.025" units="cm"/>
    </inkml:brush>
  </inkml:definitions>
  <inkml:trace contextRef="#ctx0" brushRef="#br0">76 22 9417,'0'0'12502,"-6"12"-10484,3-6-1736,-12 24 1082,1 0-1,-10 33 1,21-55-1280,1 0 0,-1 0-1,1 0 1,1 0 0,0 0-1,0 0 1,0 1 0,1-1-1,1 0 1,-1 1 0,1-1 0,0 0-1,1 0 1,0 0 0,5 12-1,-6-18-123,-1-1 0,1 1 0,0 0 0,0-1 0,0 1-1,0 0 1,0-1 0,0 0 0,1 1 0,-1-1 0,0 0 0,1 1-1,-1-1 1,1 0 0,0 0 0,-1 0 0,1 0 0,0-1 0,-1 1-1,1 0 1,0-1 0,0 1 0,-1-1 0,1 0 0,0 1 0,0-1-1,0 0 1,0 0 0,0 0 0,0 0 0,-1-1 0,1 1-1,0 0 1,0-1 0,0 1 0,2-2 0,1-1-117,-1 0 1,1 0-1,0 0 0,-1 0 1,0-1-1,1 0 0,-2 0 1,1 0-1,0 0 1,5-9-1,21-40-1132,28-63-1,-9 3 4147,-73 167-1763,-34 96 275,51-130-1248,2 0 1,1 1-1,0 0 1,2 0-1,0 36 1,2-56-190,0 1 1,0-1-1,0 1 0,0 0 1,1-1-1,-1 1 0,0-1 1,1 1-1,0-1 0,-1 1 1,1-1-1,0 1 0,0-1 1,-1 1-1,1-1 0,0 0 1,1 0-1,-1 0 1,0 1-1,0-1 0,0 0 1,1 0-1,-1-1 0,0 1 1,1 0-1,-1 0 0,1-1 1,-1 1-1,3 0 0,-3-1-338,1 0-1,-1 0 0,1 0 0,-1 0 1,0 0-1,1 0 0,-1-1 0,0 1 1,0-1-1,1 1 0,-1-1 0,0 1 1,0-1-1,0 0 0,1 1 0,-1-1 1,0 0-1,0 0 0,0 0 0,0 0 1,0 0-1,-1 0 0,1 0 1,1-1-1,10-21-13462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6.785"/>
    </inkml:context>
    <inkml:brush xml:id="br0">
      <inkml:brushProperty name="width" value="0.025" units="cm"/>
      <inkml:brushProperty name="height" value="0.025" units="cm"/>
    </inkml:brush>
  </inkml:definitions>
  <inkml:trace contextRef="#ctx0" brushRef="#br0">0 103 8840,'0'0'14809,"8"6"-13250,-5-3-1484,0-1 0,0 0 0,0 0 0,0 0 0,0 0 1,0 0-1,1-1 0,-1 1 0,0-1 0,1 0 0,-1 0 0,1 0 0,-1-1 1,1 1-1,0-1 0,-1 0 0,1 0 0,0 0 0,-1 0 0,1 0 0,-1-1 0,1 0 1,0 0-1,-1 0 0,0 0 0,1 0 0,3-3 0,6-3-99,-1 0 0,1-1 1,14-13-1,-25 20 20,0-1-1,0 0 1,1 0 0,-1 0-1,0 0 1,0 0 0,-1 0-1,1-1 1,0 1 0,-1 0-1,0-1 1,1 0 0,-1 1 0,0-1-1,0 0 1,0 0 0,-1 1-1,1-1 1,-1 0 0,0 0-1,1 0 1,-1 0 0,0 0 0,-1-3-1,0 5 12,1 0-1,-1 0 0,0 0 0,0 0 1,0 0-1,0 0 0,0 1 1,0-1-1,0 0 0,0 1 1,0-1-1,0 0 0,0 1 0,0 0 1,0-1-1,0 1 0,0-1 1,-1 1-1,1 0 0,0 0 0,0 0 1,0 0-1,-1 0 0,1 0 1,0 0-1,0 0 0,0 0 0,0 1 1,-1-1-1,-1 1 0,-37 14 221,33-9-107,0 1-1,0-1 1,0 1 0,1 1 0,0-1-1,0 1 1,1 0 0,0 0-1,1 1 1,-1 0 0,2 0-1,-1 0 1,1 0 0,1 0-1,-1 0 1,2 1 0,-1-1-1,1 20 1,1-28-112,0 1-1,0-1 1,0 1-1,0-1 1,0 1-1,1-1 1,-1 1-1,0-1 0,1 1 1,-1-1-1,1 0 1,0 1-1,-1-1 1,1 0-1,0 0 1,0 1-1,0-1 1,0 0-1,0 0 1,0 0-1,0 0 1,0 0-1,3 1 1,-1 0-71,0-1 1,0 0 0,0 0 0,0-1 0,0 1 0,0 0 0,0-1 0,0 0-1,0 0 1,0 0 0,4 0 0,2-2-715,1 1 0,-1-1 0,1-1 0,-1 0 0,0 0 0,17-8 0,11-14-4861,-1-4-3266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7.159"/>
    </inkml:context>
    <inkml:brush xml:id="br0">
      <inkml:brushProperty name="width" value="0.025" units="cm"/>
      <inkml:brushProperty name="height" value="0.025" units="cm"/>
    </inkml:brush>
  </inkml:definitions>
  <inkml:trace contextRef="#ctx0" brushRef="#br0">173 145 9993,'0'0'13437,"-12"7"-12145,-6 5-653,1 0 1,1 1-1,0 1 1,-24 26-1,34-34-527,1 0 1,0 0-1,0 1 0,1-1 0,0 1 0,0 0 0,0 0 0,1 1 0,0-1 1,1 1-1,-1 0 0,2 0 0,-1-1 0,1 1 0,0 0 0,0 0 1,2 15-1,-1-21-108,1 0 0,0 0 1,-1-1-1,1 1 1,0 0-1,0-1 0,0 1 1,0-1-1,0 1 1,0-1-1,1 0 0,-1 1 1,0-1-1,1 0 1,-1 0-1,1 0 0,-1 0 1,1 0-1,-1 0 1,1 0-1,0-1 0,-1 1 1,1-1-1,0 1 1,0-1-1,0 1 0,-1-1 1,1 0-1,0 0 1,0 0-1,0 0 0,0 0 1,-1-1-1,1 1 1,0 0-1,3-2 0,3 1-46,0-1 0,1-1-1,-1 1 1,-1-1 0,1 0 0,14-9-1,-3-2-140,-1-1 0,-1 0 0,0-2 0,-1 0-1,-1 0 1,20-32 0,-13 15 77,-1-2-1,30-71 1,-49 99 220,1 1-1,-1-1 1,0 0 0,-1 0 0,1-12 0,-1 20-106,-1 0 0,0-1 0,0 1 0,0 0 0,0-1 0,0 1 0,0-1 0,0 1 0,0 0 1,0-1-1,0 1 0,0 0 0,0-1 0,-1 1 0,1 0 0,0-1 0,0 1 0,0 0 0,0-1 0,0 1 0,-1 0 0,1-1 0,0 1 0,0 0 0,-1 0 0,1-1 0,0 1 0,0 0 1,-1 0-1,1 0 0,0-1 0,-1 1 0,1 0 0,0 0 0,-1 0 0,1 0 0,0 0 0,-1 0 0,1-1 0,0 1 0,-1 0 0,1 0 0,-1 0 0,1 0 0,0 0 0,-1 0 0,1 1 1,0-1-1,-1 0 0,1 0 0,0 0 0,-1 0 0,1 0 0,0 0 0,-1 1 0,1-1 0,0 0 0,-1 0 0,1 1 0,-21 14 144,13-6-94,1 1 0,0 1 0,0-1 0,1 1 0,0 0 0,1 1-1,0-1 1,1 1 0,0 0 0,1 0 0,0 1 0,1-1 0,0 1 0,1-1-1,1 1 1,0-1 0,1 1 0,3 19 0,-3-27-184,0-1 0,1 0-1,0 0 1,0 0 0,0 0 0,0 0 0,0 0 0,1 0 0,0-1-1,0 1 1,0-1 0,0 0 0,0 0 0,1 0 0,6 4-1,13 4-3543,2-5-3565,4-5-10270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7.504"/>
    </inkml:context>
    <inkml:brush xml:id="br0">
      <inkml:brushProperty name="width" value="0.025" units="cm"/>
      <inkml:brushProperty name="height" value="0.025" units="cm"/>
    </inkml:brush>
  </inkml:definitions>
  <inkml:trace contextRef="#ctx0" brushRef="#br0">0 1 5093,'0'0'15919,"5"85"-15118,-5-35-353,0 3-320,0-5-96,0-12 0,0-5-32,9-12-96,-3-13-673,-3-6-672,6-13-609,-3-11-1409,-4-10-1089,-2-7-737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7.851"/>
    </inkml:context>
    <inkml:brush xml:id="br0">
      <inkml:brushProperty name="width" value="0.025" units="cm"/>
      <inkml:brushProperty name="height" value="0.025" units="cm"/>
    </inkml:brush>
  </inkml:definitions>
  <inkml:trace contextRef="#ctx0" brushRef="#br0">16 121 5733,'0'0'6876,"-2"8"-4532,-2 14-1840,0-1 0,1 0 1,0 41-1,3-51-353,1-1 0,-1 0 0,2 0-1,-1 0 1,1 0 0,1 0 0,0 0 0,0 0 0,1-1 0,0 1 0,7 9-1,-9-16-48,0 0 0,0 0 0,0 0 0,1-1 0,0 0 0,-1 1 0,1-1 0,0 0 0,0 0 0,0 0 0,0-1 0,0 1 0,1-1-1,-1 1 1,0-1 0,1 0 0,-1 0 0,5 0 0,-3-1-2,1 0 0,0 0 0,-1-1 0,1 0-1,-1 0 1,1 0 0,-1-1 0,0 1 0,1-1 0,7-5 0,1-1-10,1-1 0,-2 0 1,1-1-1,-1-1 0,-1 0 1,19-22-1,-22 23 46,-1-1 0,0 0-1,-1-1 1,0 1 0,-1-1 0,-1-1 0,0 1 0,0-1-1,-1 0 1,-1 0 0,0 0 0,0-1 0,-2 1 0,0-1-1,0 1 1,-1-1 0,-3-15 0,3 25-139,-1 1 0,0-1 0,0 1 0,0-1 0,0 1 0,0 0 1,-1 0-1,0-1 0,0 1 0,0 0 0,0 0 0,0 0 0,0 1 0,-1-1 0,1 1 1,-1-1-1,0 1 0,0 0 0,0 0 0,0 0 0,0 0 0,0 1 0,0-1 0,-1 1 0,1 0 1,-1 0-1,1 0 0,-1 0 0,1 0 0,-1 1 0,1 0 0,-1 0 0,0 0 0,-3 0 0,6 0-107,0 1-1,0-1 1,-1 1 0,1-1-1,0 1 1,0-1-1,0 1 1,0-1-1,0 1 1,0 0-1,1 0 1,-1-1-1,0 1 1,0 0-1,0 0 1,1 0-1,-1 0 1,0 0-1,1 0 1,-1 0-1,1 0 1,-1 0-1,1 0 1,0 0 0,-1 1-1,1-1 1,0 0-1,0 1 1,-2 38-5048,2-39 5005,1 26-5554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8.212"/>
    </inkml:context>
    <inkml:brush xml:id="br0">
      <inkml:brushProperty name="width" value="0.025" units="cm"/>
      <inkml:brushProperty name="height" value="0.025" units="cm"/>
    </inkml:brush>
  </inkml:definitions>
  <inkml:trace contextRef="#ctx0" brushRef="#br0">158 83 19410,'0'0'1954,"-12"-4"-267,8 3-1558,-5-2 157,0 0 0,0 1 0,0 0 1,-1 0-1,1 1 0,-13 0 1,20 1-269,-1 0 1,0 1 0,1-1 0,-1 1 0,0 0 0,1-1 0,-1 1 0,1 0 0,-1 1 0,1-1 0,0 0 0,-1 1 0,1-1 0,0 1 0,0 0 0,0-1 0,0 1 0,0 0-1,0 0 1,1 0 0,-1 1 0,1-1 0,-1 0 0,1 1 0,0-1 0,0 1 0,0-1 0,0 1 0,1-1 0,-1 1 0,0 3 0,0-1 41,0-1 1,0 1 0,0 0-1,1 0 1,-1 0-1,1 0 1,0 0-1,1 0 1,-1-1 0,1 1-1,0 0 1,1 0-1,-1 0 1,3 6 0,-2-8-33,1-1 1,-1 1-1,0-1 1,1 0-1,-1 0 1,1 0-1,-1 0 1,1 0-1,0 0 1,0-1-1,0 1 0,0-1 1,0 0-1,0 0 1,0 0-1,1 0 1,-1-1-1,0 1 1,1-1-1,-1 0 1,0 0-1,6-1 1,-1 1-7,0-1 0,0-1 0,0 1 0,0-1 1,-1-1-1,1 0 0,-1 0 0,1 0 0,-1-1 0,0 0 0,0 0 1,0-1-1,-1 0 0,0 0 0,0 0 0,0-1 0,0 0 0,-1 0 1,0-1-1,-1 1 0,1-1 0,-1 0 0,0 0 0,-1-1 0,0 1 0,0-1 1,0 0-1,-1 1 0,-1-1 0,1 0 0,-1 0 0,0 0 0,-1-16 1,0 23-20,0-1 0,0 1 0,-1-1 1,1 1-1,0-1 0,-1 1 0,1 0 0,-1-1 1,1 1-1,-1 0 0,0 0 0,1-1 1,-1 1-1,0 0 0,0 0 0,0 0 1,0 0-1,0 0 0,0 0 0,0 0 0,0 0 1,-1 0-1,1 0 0,0 1 0,0-1 1,-1 1-1,1-1 0,0 1 0,-1-1 1,1 1-1,-1 0 0,1-1 0,0 1 0,-1 0 1,1 0-1,-1 0 0,1 0 0,-1 0 1,1 1-1,0-1 0,-1 0 0,1 1 1,-1-1-1,1 1 0,0-1 0,-3 2 1,-1 0-262,0 0 1,0 1-1,0-1 1,0 1-1,1 0 1,-1 1-1,1-1 1,-1 1 0,1-1-1,-7 9 1,9-7-257,0-1 1,-1 1 0,2 0 0,-1-1-1,0 1 1,1 0 0,0 0 0,0 0-1,0 10 1,1-12-269,0 1 0,0-1 1,0 1-1,1-1 0,-1 1 0,1-1 0,0 1 0,0-1 1,2 5-1,11 10-5864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8.576"/>
    </inkml:context>
    <inkml:brush xml:id="br0">
      <inkml:brushProperty name="width" value="0.025" units="cm"/>
      <inkml:brushProperty name="height" value="0.025" units="cm"/>
    </inkml:brush>
  </inkml:definitions>
  <inkml:trace contextRef="#ctx0" brushRef="#br0">0 52 8552,'0'0'14318,"53"-10"-12941,-30 8-544,0-4-641,8 1-96,-6-2-1057,4-3-1697,-5-2-3909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8.937"/>
    </inkml:context>
    <inkml:brush xml:id="br0">
      <inkml:brushProperty name="width" value="0.025" units="cm"/>
      <inkml:brushProperty name="height" value="0.025" units="cm"/>
    </inkml:brush>
  </inkml:definitions>
  <inkml:trace contextRef="#ctx0" brushRef="#br0">44 1 12876,'0'0'9321,"-43"59"-9289,43-20 192,0 3-64,5-1-96,6 1-32,3-5 1,-5-4-194,-3-5-832,-3-6-448,-3-8-577,0-6-1217,-14-8-1057,-4 0-1121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9.299"/>
    </inkml:context>
    <inkml:brush xml:id="br0">
      <inkml:brushProperty name="width" value="0.025" units="cm"/>
      <inkml:brushProperty name="height" value="0.025" units="cm"/>
    </inkml:brush>
  </inkml:definitions>
  <inkml:trace contextRef="#ctx0" brushRef="#br0">103 271 1345,'-10'-15'1943,"1"1"-1435,-10-13 764,-20-41 0,34 59-458,1-1-1,0 1 1,1-1-1,0 0 1,-3-18-1,6 26-592,0-1 0,0 1 0,0-1 0,0 1 0,1 0 0,-1-1 0,1 1 0,0 0 0,-1 0 0,1-1 0,0 1 0,0 0 0,0 0-1,1 0 1,-1 0 0,0 0 0,1 1 0,0-1 0,-1 0 0,1 0 0,0 1 0,0-1 0,-1 1 0,1 0 0,0 0 0,1-1 0,-1 1 0,0 1 0,0-1-1,0 0 1,1 0 0,3 0 0,8-2 166,1 0-1,0 1 1,29-1 0,-32 3-91,11-1-67,58 0 230,-76 1-383,0 1 1,0 0-1,0 0 1,0 0-1,0 0 1,0 1-1,0 0 1,0 0-1,-1 0 0,1 0 1,-1 1-1,7 5 1,-9-7 66,0 1 1,0 0-1,-1 0 0,1 0 1,-1 0-1,1 0 0,-1 0 1,0 1-1,0-1 0,0 0 1,0 1-1,0-1 0,0 1 1,-1-1-1,1 1 0,-1-1 1,0 1-1,0-1 0,0 1 1,0 0-1,0-1 0,0 1 1,-1-1-1,1 1 0,-1-1 1,0 1-1,0-1 0,-2 5 1,-2 3-14,-1 0 1,0-1-1,-1 1 1,-13 15-1,19-25-172,1 1-158,0-1 0,0 1 0,0-1 1,0 1-1,0-1 0,1 1 0,-1-1 0,0 1 0,0 0 0,0-1 0,0 1 0,1-1 1,-1 0-1,0 1 0,1-1 0,-1 1 0,0-1 0,1 1 0,-1-1 0,0 0 1,1 1-1,-1-1 0,1 0 0,-1 1 0,1-1 0,-1 0 0,0 1 0,1-1 1,-1 0-1,1 0 0,0 0 0,-1 0 0,2 1 0,24 10-911,-20-8 381,1 0 714,-1 1 0,1 1 0,-1-1 1,1 1-1,-1 1 0,0-1 1,-1 1-1,0 0 0,0 0 0,0 0 1,0 1-1,-1-1 0,0 1 1,4 11-1,-5-11 278,-1-1 0,-1 1 0,1 0 0,-1 0 0,0 0 0,0 0 0,-1 0 0,0 0 0,0 0 0,-1 0 0,0 0 0,0 0 0,0 0 0,-1 0 0,0-1 0,-1 1 0,1-1 0,-1 1 0,0-1 0,-1 0 0,0 0 0,0 0 0,0-1 0,-1 1 0,-6 5 0,6-6-5,-1 0-1,0 0 1,0-1-1,0 1 1,0-2-1,-1 1 1,0-1-1,0 0 1,0 0-1,0-1 0,0 1 1,0-2-1,-1 1 1,1-1-1,0 0 1,-1-1-1,-10 0 1,12-1-446,0 1 0,0-1 0,0-1 0,0 1 0,0-1 0,0 0 0,1-1 0,-1 1 1,-6-5-1,7 4-643,0-1 0,1 0 0,-1 0 1,1 0-1,0 0 0,0 0 0,1-1 1,-1 0-1,1 1 0,-4-10 0,-1-7-6759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09.677"/>
    </inkml:context>
    <inkml:brush xml:id="br0">
      <inkml:brushProperty name="width" value="0.025" units="cm"/>
      <inkml:brushProperty name="height" value="0.025" units="cm"/>
    </inkml:brush>
  </inkml:definitions>
  <inkml:trace contextRef="#ctx0" brushRef="#br0">235 51 3876,'0'0'11418,"-10"-4"-6773,0 0-4146,0 0 0,1 1 1,-1 0-1,0 1 0,0 0 0,-21 0 1,26 2-360,-1 0 1,0 0-1,1 1 1,-1 0-1,1 0 1,-1 1-1,1-1 0,-1 1 1,1 0-1,0 1 1,0-1-1,0 1 1,0 0-1,1 0 1,-1 1-1,-7 7 1,8-6-65,0 0 0,0 1 0,0-1 0,1 1 0,0 0 0,0 0 0,0 0 0,1 0 0,0 0 0,-1 10 0,2-14-52,0 1 0,1-1 0,-1 0 0,1 0 0,0 1 0,0-1 0,0 0 0,0 1 0,0-1-1,1 0 1,-1 0 0,1 1 0,-1-1 0,1 0 0,0 0 0,0 0 0,0 0 0,0 0 0,0 0 0,0 0-1,1 0 1,-1 0 0,1 0 0,-1-1 0,1 1 0,-1 0 0,1-1 0,0 0 0,0 1 0,0-1 0,0 0 0,0 0-1,3 1 1,1 0-17,-1-1 0,1 1 0,0-1 0,0-1 0,0 1 0,0-1 0,0 0 0,0 0 0,-1-1 0,1 0 0,0 0 0,0 0 0,0-1 0,-1 1 0,1-2 0,-1 1 0,1 0 0,-1-1 0,0 0 0,0 0 0,0-1 0,-1 1 0,1-1 0,-1 0 0,5-5 0,-3 2-59,0-1 1,0 0-1,-1 0 0,0 0 1,0 0-1,-1-1 1,0 0-1,0 0 0,-1 0 1,0 0-1,-1 0 1,0-1-1,-1 1 0,2-18 1,-11 33 83,3 5 59,1 0-1,0 1 1,1 0 0,1-1 0,0 1-1,0 0 1,1 0 0,1 0 0,0 0-1,3 22 1,-3-32-74,0 1 0,0-1 0,1 0 0,-1 0 0,1 0 0,-1 0 0,1 0-1,0 0 1,0 0 0,0 0 0,0 0 0,0 0 0,1 0 0,-1-1 0,0 1 0,1 0 0,0-1 0,-1 1 0,1-1-1,0 0 1,-1 1 0,1-1 0,0 0 0,0 0 0,0 0 0,0-1 0,0 1 0,0 0 0,0-1 0,1 1 0,2 0 0,-1-1-4,0 0 1,0 0-1,-1 0 1,1-1-1,0 1 1,-1-1-1,1 0 1,0 0-1,-1 0 1,1 0-1,-1-1 1,0 1-1,1-1 1,-1 0-1,0 0 1,0 0-1,5-6 1,1-2-71,-1 0 0,0-1 0,0 0 0,-1 0 0,-1-1 0,0 0 0,-1 0 0,7-23 0,17-40-44,-36 136 581,3-45-251,2 0-1,0 1 0,1-1 1,0 1-1,1-1 1,1 1-1,1-1 0,3 17 1,-4-31-260,0 0 0,0 0 1,0 0-1,0 0 0,1 0 1,-1-1-1,0 1 0,1 0 1,-1-1-1,1 1 0,-1-1 1,1 1-1,0-1 0,0 0 1,0 0-1,0 0 0,0 0 0,0 0 1,0 0-1,0 0 0,0-1 1,0 1-1,0-1 0,0 0 1,0 1-1,1-1 0,-1 0 1,0 0-1,0 0 0,3-1 1,15-8-3724,-6-9-4097,-7-2-4668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1.643"/>
    </inkml:context>
    <inkml:brush xml:id="br0">
      <inkml:brushProperty name="width" value="0.025" units="cm"/>
      <inkml:brushProperty name="height" value="0.025" units="cm"/>
    </inkml:brush>
  </inkml:definitions>
  <inkml:trace contextRef="#ctx0" brushRef="#br0">17 1 7207,'0'0'10234,"-2"10"-9428,-5 42 668,2 0 1,3 1 0,4 59 0,0-98-1385,0 1 0,1 0 0,0-1 0,1 1 0,1-1 0,0 0 0,13 23 0,-17-36 12,-1-42 746,-1-3-611,1-27-403,15-134-1,-15 203 151,0-1 0,1 1-1,-1 0 1,1 0-1,0-1 1,-1 1 0,1 0-1,0 0 1,0 0-1,0 0 1,1 0 0,-1 0-1,0 0 1,1 0-1,-1 0 1,1 1 0,0-1-1,-1 1 1,1-1-1,0 1 1,0 0 0,0-1-1,4 0 1,-4 1 1,1 1 0,-1 0 0,1-1 0,-1 1 0,1 1 0,-1-1 0,1 0 0,-1 0 1,0 1-1,1 0 0,-1-1 0,0 1 0,1 0 0,-1 0 0,0 0 0,0 0 0,1 1 0,-1-1 0,0 1 0,-1-1 0,1 1 1,3 3-1,-2-2 11,0 0 1,0 0 0,0 0 0,0 0 0,-1 1-1,0-1 1,1 1 0,-1 0 0,0 0-1,-1-1 1,1 1 0,-1 0 0,0 1 0,0-1-1,0 0 1,0 0 0,-1 7 0,0-8 43,-1 0 0,1 1 0,-1-1 0,0 0 0,0 1 0,0-1 0,-1 0 0,1 0 0,-1 0 0,0 0 0,0 0 0,0-1 0,0 1 0,0 0 0,-1-1 0,1 0 0,-1 1 0,0-1 0,1 0 0,-1 0 0,-6 3 0,2-1-85,-1 0 1,1-1-1,-1 0 1,0 0-1,0 0 1,0-1-1,0-1 1,0 1-1,-1-1 1,1 0-1,-11-1 1,18 0-140,1-1-1,0 1 1,-1 0-1,1-1 1,0 1 0,-1 0-1,1-1 1,0 1-1,0 0 1,-1-1 0,1 1-1,0-1 1,0 1-1,0 0 1,-1-1 0,1 1-1,0-1 1,0 1 0,0-1-1,0 1 1,0 0-1,0-1 1,0 1 0,0-1-1,0 1 1,0-1-1,0 1 1,0 0 0,1-1-1,-1 1 1,0-1 0,0 1-1,0-1 1,0 1-1,1 0 1,-1-1 0,0 1-1,1 0 1,-1-1-1,0 1 1,0 0 0,1-1-1,-1 1 1,1 0-1,-1 0 1,0-1 0,1 1-1,-1 0 1,1 0 0,13-11-5747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0.055"/>
    </inkml:context>
    <inkml:brush xml:id="br0">
      <inkml:brushProperty name="width" value="0.025" units="cm"/>
      <inkml:brushProperty name="height" value="0.025" units="cm"/>
    </inkml:brush>
  </inkml:definitions>
  <inkml:trace contextRef="#ctx0" brushRef="#br0">29 1 10410,'0'0'18545,"-29"3"-34720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0.386"/>
    </inkml:context>
    <inkml:brush xml:id="br0">
      <inkml:brushProperty name="width" value="0.025" units="cm"/>
      <inkml:brushProperty name="height" value="0.025" units="cm"/>
    </inkml:brush>
  </inkml:definitions>
  <inkml:trace contextRef="#ctx0" brushRef="#br0">1 0 18738,'0'0'3689,"-1"13"-2424,10 356 4591,-8-351-5745,1 0-1,1 0 1,1-1 0,8 24 0,-11-37-180,0 1 1,1-1 0,-1 0-1,1 0 1,1 0-1,-1 0 1,0 0-1,1 0 1,0-1 0,0 1-1,0-1 1,0 0-1,0 0 1,1 0 0,-1 0-1,1 0 1,0-1-1,0 0 1,0 1 0,0-2-1,0 1 1,7 2-1,-9-4-309,10 0-1662,-7-7-3832,-4-12-4949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0.714"/>
    </inkml:context>
    <inkml:brush xml:id="br0">
      <inkml:brushProperty name="width" value="0.025" units="cm"/>
      <inkml:brushProperty name="height" value="0.025" units="cm"/>
    </inkml:brush>
  </inkml:definitions>
  <inkml:trace contextRef="#ctx0" brushRef="#br0">1 27 4388,'0'0'21813,"52"9"-20980,-14-6-577,7-3-224,-2 0-96,0 0-1153,-7-5-1986,-7-10-2499,-13-3-7430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1.998"/>
    </inkml:context>
    <inkml:brush xml:id="br0">
      <inkml:brushProperty name="width" value="0.025" units="cm"/>
      <inkml:brushProperty name="height" value="0.025" units="cm"/>
    </inkml:brush>
  </inkml:definitions>
  <inkml:trace contextRef="#ctx0" brushRef="#br0">102 284 4484,'0'0'10613,"5"-8"-7720,13-26-282,-18 33-2554,0 1 0,0 0 0,0-1 0,0 1 0,0-1 0,0 1 0,0 0 0,0-1 1,0 1-1,0 0 0,0-1 0,-1 1 0,1-1 0,0 1 0,0 0 0,0-1 0,-1 1 0,1 0 0,0-1 0,0 1 1,0 0-1,-1 0 0,1-1 0,0 1 0,-1 0 0,1 0 0,0-1 0,-1 1 0,1 0 0,0 0 0,-1 0 0,1 0 0,0 0 1,-1-1-1,1 1 0,-1 0 0,1 0 0,0 0 0,-1 0 0,1 0 0,0 0 0,-1 0 0,1 0 0,-1 0 0,1 0 1,0 1-1,-1-1 0,1 0 0,0 0 0,-1 0 0,1 0 0,0 1 0,-1-1 0,1 0 0,-1 1 0,-21 4 532,15-1-524,1 0 0,1 0 0,-1 1 0,1 0-1,-1 0 1,1 0 0,1 1 0,-1-1 0,1 1 0,0 0 0,0 1 0,1-1 0,0 1 0,0-1 0,0 1 0,-1 9 0,1-6-68,0 0 1,1 1 0,1-1-1,0 1 1,0 0 0,1-1-1,0 1 1,1 0 0,1-1-1,3 17 1,-5-25 7,1 0 0,-1 0 0,1 1 0,0-1 0,0 0 1,0 0-1,0 0 0,0 1 0,0-1 0,0 0 0,1-1 0,-1 1 0,1 0 0,0 0 0,-1-1 0,1 1 0,0-1 1,0 1-1,0-1 0,0 0 0,0 0 0,0 0 0,0 0 0,1 0 0,-1 0 0,0 0 0,0-1 0,1 1 0,-1-1 0,0 0 1,1 0-1,-1 0 0,1 0 0,-1 0 0,0 0 0,4-1 0,-1-1 13,1 0 0,-1 0 1,1 0-1,-1 0 0,0-1 0,0 0 1,0 0-1,0 0 0,0-1 0,-1 0 1,0 0-1,1 0 0,4-7 0,0-2 0,-2 0 0,0 0 0,0 0 0,-1-1 1,-1 0-1,0 0 0,-1 0 0,-1 0 0,0-1 0,-1 0 0,0 0 0,-1-16 0,-1 31-15,0-1 1,0 1-1,1-1 0,-1 1 1,0-1-1,0 1 0,0-1 1,0 0-1,0 1 0,0-1 1,0 1-1,0-1 0,0 0 1,-1 1-1,1-1 0,0 1 1,0-1-1,0 1 0,-1-1 1,1 1-1,0-1 0,0 1 1,-1-1-1,1 1 0,-1-1 1,1 1-1,0-1 0,-1 1 1,1 0-1,-1-1 0,1 1 1,-1 0-1,1-1 0,-1 1 0,1 0 1,-1 0-1,1-1 0,-1 1 1,1 0-1,-1 0 0,0 0 1,1 0-1,-1 0 0,1 0 1,-2 0-1,0 0 4,1 1 0,-1 0 0,1 0 0,0-1 0,-1 1 0,1 0 0,0 0 0,0 1 0,-1-1 0,1 0 0,0 0 0,0 0 0,0 1 0,0-1 0,1 1 0,-2 1 0,-2 5 6,2-1-1,-1 1 1,1 0-1,0 0 1,1-1-1,-1 1 1,2 0-1,-1 0 1,1 0-1,0 1 1,1-1-1,0 0 0,2 10 1,-2-15-1,0 0 0,0-1 1,0 1-1,0 0 0,0-1 0,1 1 0,0 0 1,-1-1-1,1 0 0,0 1 0,0-1 1,0 0-1,0 0 0,0 0 0,1 0 0,-1 0 1,1-1-1,-1 1 0,1-1 0,0 1 1,-1-1-1,1 0 0,0 0 0,0-1 0,0 1 1,0 0-1,0-1 0,0 0 0,0 1 1,0-1-1,0-1 0,0 1 0,0 0 0,0-1 1,-1 1-1,1-1 0,0 0 0,4-2 1,1 0 5,0 0 0,-1-1-1,1 0 1,-1-1 0,0 1 0,0-1 0,-1-1 0,0 1 0,0-1 0,0 0 0,0 0 0,5-10 0,-3 6-12,-1-1 0,-1 0 1,0 0-1,0 0 0,-1-1 0,0 1 0,4-21 1,-9 32-17,-5 24 37,1 1-1,1-1 0,1 0 1,2 49-1,0-72-14,0 0 0,0 0 0,0 1-1,1-1 1,-1 0 0,0 0-1,0 0 1,1 0 0,-1 0 0,1 0-1,-1 0 1,1 0 0,-1 0 0,1 0-1,0 0 1,-1 0 0,1 0 0,0 0-1,0 0 1,0-1 0,-1 1 0,1 0-1,0-1 1,0 1 0,0 0-1,0-1 1,0 1 0,0-1 0,1 0-1,-1 1 1,0-1 0,0 0 0,0 0-1,0 1 1,0-1 0,1 0 0,-1 0-1,0 0 1,0 0 0,2-1-1,0 0 16,0 0 0,-1 0 0,1 0 0,0 0 0,0-1 0,0 1 0,-1-1 0,1 0 0,-1 0 0,0 0 0,1 0 0,-1 0 0,0 0 0,2-3 0,30-60 125,-29 53-333,0 0 0,1 1 0,1 0 0,-1 0 0,10-11 0,-16 22 165,1 0 0,-1 0-1,0 0 1,0 0 0,1 0 0,-1 0-1,0 0 1,0 0 0,1 0-1,-1 0 1,0 0 0,1 0 0,-1 0-1,0 0 1,0 0 0,0 0-1,1 0 1,-1 0 0,0 0 0,0 1-1,1-1 1,-1 0 0,0 0-1,0 0 1,0 0 0,1 1 0,-1-1-1,0 0 1,0 0 0,0 0-1,0 1 1,1-1 0,-1 0 0,0 0-1,0 0 1,0 1 0,0-1-1,0 0 1,0 0 0,0 1 0,0-1-1,0 0 1,0 0 0,0 1-1,0-1 1,0 0 0,0 0 0,0 1-1,0-1 1,0 0 0,0 0-1,0 1 1,2 15-55,0 21 19,-3-25 73,2 0 1,-1 1-1,1-1 0,1 0 0,0 0 0,1 0 0,1 0 1,4 12-1,-7-22-7,-1-1 0,1 0 1,-1 0-1,1 0 0,0 0 1,0 1-1,-1-1 0,1 0 1,0 0-1,0 0 0,0-1 1,0 1-1,0 0 0,0 0 1,1 0-1,-1-1 0,0 1 1,0-1-1,1 1 0,-1-1 1,0 1-1,0-1 0,1 0 1,-1 0-1,0 1 0,1-1 0,1 0 1,0-1 5,0 0 0,0 0 0,-1 0 0,1 0 0,0 0 0,0-1 0,-1 1 0,1-1 0,-1 0 0,0 0 0,5-4 0,5-7 9,0 0-1,-1-1 1,11-19-1,-20 29-36,17-24-227,-3 0 0,0-1 1,-2-1-1,-1 0 0,-1-1 0,-2 0 0,-1-1 0,-1 0 0,-2 0 0,3-53 0,-9 85 244,0 0-1,0 0 1,0 0-1,0 0 1,0 0-1,0 0 0,0 0 1,-1 0-1,1 0 1,0 0-1,0 0 0,0 0 1,0 0-1,0 0 1,0 0-1,0 0 0,0 0 1,0 0-1,-1 0 1,1 0-1,0-1 0,0 1 1,0 0-1,0 0 1,0 0-1,0 0 1,0 0-1,0 0 0,0 0 1,0 0-1,0 0 1,0 0-1,0 0 0,0 0 1,-1 0-1,1-1 1,0 1-1,0 0 0,0 0 1,0 0-1,0 0 1,0 0-1,0 0 0,0 0 1,0 0-1,0 0 1,0 0-1,0-1 1,0 1-1,0 0 0,0 0 1,-6 14 255,-6 21-21,2 1 169,-8 67 0,16-85-251,1 0-1,0-1 1,2 1 0,0 0-1,1-1 1,4 20 0,-4-31-158,0-1 0,0 1-1,1 0 1,0-1 0,0 1 0,0-1 0,0 0 0,1 0 0,0 0-1,0-1 1,7 8 0,-8-10-202,0 0 1,0 0-1,0 0 0,0 0 0,0-1 0,0 1 0,0-1 1,0 0-1,0 0 0,1 0 0,-1 0 0,1-1 0,6 1 1,-10-1 100,0 0 1,1 0 0,-1 0 0,0 0 0,1 0-1,-1 0 1,1-1 0,-1 1 0,0 0-1,1 0 1,-1-1 0,0 1 0,1 0 0,-1 0-1,0-1 1,0 1 0,1 0 0,-1-1-1,0 1 1,0 0 0,0-1 0,1 1 0,-1 0-1,0-1 1,0 1 0,0-1 0,0 1 0,0 0-1,0-1 1,0 1 0,0-1 0,0 1-1,0 0 1,0-1 0,0 1 0,0-1 0,0 1-1,0 0 1,0-1 0,0 1 0,0-1 0,-1 1-1,1 0 1,0-1 0,0 1 0,0 0-1,-1-1 1,1 1 0,0 0 0,-1 0 0,1-1-1,0 1 1,0 0 0,-1-1 0,-16-20-3637,-9 3 2262,-1 1 0,-37-17 0,36 21 3535,2-1-1,-46-33 1,72 47-1870,-1-1 0,0 1-1,1 0 1,-1-1 0,0 1-1,1-1 1,-1 0-1,0 1 1,1-1 0,-1 1-1,1-1 1,-1 0 0,1 0-1,-1 1 1,1-1 0,0 0-1,-1 0 1,1 1 0,0-1-1,-1 0 1,1 0-1,0 0 1,0 1 0,0-1-1,0 0 1,0-1 0,1 1-80,-1 0-1,1 0 1,0 0 0,0 0 0,0 1 0,0-1-1,-1 0 1,1 1 0,0-1 0,0 1 0,0-1 0,0 1-1,1-1 1,-1 1 0,0 0 0,0-1 0,2 1 0,65-6-108,-51 6 365,-2-2-410,62-6-1201,-26-3-3207,-3-5-4104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2.482"/>
    </inkml:context>
    <inkml:brush xml:id="br0">
      <inkml:brushProperty name="width" value="0.025" units="cm"/>
      <inkml:brushProperty name="height" value="0.025" units="cm"/>
    </inkml:brush>
  </inkml:definitions>
  <inkml:trace contextRef="#ctx0" brushRef="#br0">104 52 3075,'-4'-22'11004,"-7"2"-5677,10 19-5177,-1 0-1,1 0 0,0 1 0,0-1 1,0 0-1,-1 0 0,1 1 1,0-1-1,-1 1 0,1-1 0,0 1 1,-1-1-1,1 1 0,-1 0 0,1 0 1,0 0-1,-1 0 0,1 0 0,-1 0 1,1 0-1,-1 0 0,1 0 1,-1 1-1,1-1 0,0 1 0,-1-1 1,1 1-1,0-1 0,-1 1 0,1 0 1,-2 1-1,0 1-44,-1 0 0,1 0 1,0 0-1,0 0 0,0 0 1,1 1-1,-1-1 0,1 1 0,0 0 1,0 0-1,0 0 0,0 0 0,1 0 1,0 0-1,-1 0 0,2 1 0,-2 7 1,0 7 52,1-1 1,2 35-1,-1-50-164,0 0-1,0 0 1,1 1 0,-1-1-1,1 0 1,0 0 0,0 0-1,0 0 1,0 0 0,0 0-1,1 0 1,-1 0 0,1-1-1,0 1 1,0 0 0,0-1-1,0 0 1,0 1-1,1-1 1,-1 0 0,1 0-1,-1 0 1,1 0 0,0-1-1,0 1 1,-1-1 0,1 0-1,0 0 1,0 0 0,1 0-1,-1 0 1,0 0 0,0-1-1,0 0 1,1 0 0,2 0-1,2 0-401,0 0-1,1-1 1,-1 0 0,0-1-1,-1 0 1,1 0 0,0-1-1,-1 0 1,1 0-1,-1-1 1,0 1 0,0-2-1,9-6 1,23-29-5315,-4-8-3678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2.868"/>
    </inkml:context>
    <inkml:brush xml:id="br0">
      <inkml:brushProperty name="width" value="0.025" units="cm"/>
      <inkml:brushProperty name="height" value="0.025" units="cm"/>
    </inkml:brush>
  </inkml:definitions>
  <inkml:trace contextRef="#ctx0" brushRef="#br0">74 0 16656,'0'0'2226,"-6"11"-1084,-6 11-656,2 0 0,1 0 0,1 1-1,0 0 1,2 1 0,-5 34 0,11-54-347,-2 17 337,1 0 1,0-1-1,4 34 1,-2-50-454,0 1 0,0 0 0,0-1 1,1 1-1,0-1 0,-1 1 0,2-1 0,-1 0 0,4 6 1,-5-8-30,1 0 0,0-1 0,-1 1 0,1-1 0,0 1 0,0-1 0,0 1 0,0-1 0,0 0 0,0 0 0,0 0 0,1 0 0,-1 0 0,0-1 0,0 1 0,1-1 0,-1 0 0,0 1 0,5-1 0,-5 0-57,0-1 1,1 1-1,-1-1 1,0 0 0,0 1-1,0-1 1,0 0 0,0 0-1,0 0 1,0-1-1,0 1 1,-1 0 0,1-1-1,0 1 1,-1-1 0,1 1-1,-1-1 1,1 0-1,-1 0 1,0 0 0,0 1-1,0-1 1,1-3 0,21-57-1186,-21 55 1243,-32 141 950,29-133-943,1 0 0,-1 1-1,1-1 1,0 0 0,-1 0 0,1 1 0,0-1-1,0 0 1,0 1 0,0-1 0,0 0-1,0 0 1,0 1 0,1-1 0,-1 0 0,0 0-1,1 1 1,-1-1 0,2 2 0,-2-3-42,1 0 1,0 1-1,-1-1 1,1 1-1,0-1 0,0 0 1,0 0-1,-1 1 1,1-1-1,0 0 1,0 0-1,-1 0 1,1 0-1,0 0 1,0 0-1,0 0 0,0 0 1,-1 0-1,1 0 1,0-1-1,0 1 1,-1 0-1,2-1 1,9-4-919,0 0 0,0-1 0,15-10 0,-2 2-1504,0 3-2251,-20 9 2273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3.817"/>
    </inkml:context>
    <inkml:brush xml:id="br0">
      <inkml:brushProperty name="width" value="0.025" units="cm"/>
      <inkml:brushProperty name="height" value="0.025" units="cm"/>
    </inkml:brush>
  </inkml:definitions>
  <inkml:trace contextRef="#ctx0" brushRef="#br0">359 109 3844,'0'0'10660,"-10"-7"-8460,7 5-2070,-61-37 2587,59 37-2739,1 0 0,-1 0-1,0 0 1,0 1 0,0-1 0,0 1 0,0 0 0,0 1 0,0-1 0,0 1-1,-1 0 1,1 1 0,0-1 0,0 1 0,-6 1 0,-8 9 4,4-5 429,14-7-394,0-1-1,1 1 1,-1-1-1,0 1 1,1 0-1,-1-1 0,1 1 1,0-1-1,-1 1 1,1-1-1,0 1 0,0-1 1,0 0-1,0 1 1,0-1-1,1-1 0,-1 2 4,0 1-1,0-1 0,0 0 0,-1 1 0,1-1 0,0 0 1,0 1-1,0-1 0,-1 1 0,1-1 0,0 0 0,-1 1 1,1-1-1,0 1 0,-1-1 0,1 1 0,-1-1 0,1 1 1,-1-1-1,1 1 0,-1 0 0,1-1 0,-1 1 0,0-1 1,1 1-1,-1 0 0,1 0 0,-2-1 0,-25-1 1230,21 2-955,0 1 1,1 0-1,-1 0 0,0 1 1,1-1-1,-10 5 0,10-1-152,-1-1 0,0 2 0,1-1 0,0 1 0,0-1 0,1 1 0,0 1-1,0-1 1,0 1 0,1-1 0,0 1 0,0 0 0,0 0 0,1 1 0,0-1-1,1 0 1,0 1 0,0-1 0,0 1 0,1-1 0,0 1 0,0-1 0,1 1 0,0-1-1,4 13 1,-4-17-124,0 0 0,0 0 0,0 0-1,0 0 1,1-1 0,-1 1 0,1 0 0,0-1-1,-1 1 1,1-1 0,0 1 0,1-1-1,-1 0 1,0 0 0,1 0 0,-1 0 0,1-1-1,0 1 1,-1-1 0,1 1 0,0-1 0,0 0-1,0 0 1,0 0 0,0 0 0,0-1-1,0 1 1,0-1 0,0 0 0,1 0 0,-1 0-1,0 0 1,0-1 0,6-1 0,1 0-20,-1 0 0,1-1 0,-1 0 0,0 0 0,0-1 0,0-1 0,0 1 0,-1-1 0,15-12 1,-11 7-118,-1-1 0,-1 0 0,0-1 0,-1 0 0,0 0 0,9-18 0,-14 23 60,0 0-1,-1-1 1,0 1 0,0-1 0,-1 0 0,0 0 0,0 0 0,-1 0 0,0-1-1,0 1 1,-1 0 0,-1-16 0,1 24 59,0-1 0,0 1 0,-1 0 0,1-1 0,0 1 0,0 0 0,0-1 0,0 1 0,0 0-1,0-1 1,-1 1 0,1 0 0,0 0 0,0-1 0,0 1 0,-1 0 0,1 0 0,0-1 0,0 1 0,-1 0 0,1 0 0,0 0 0,-1-1 0,1 1 0,0 0 0,-1 0 0,1 0 0,0 0-1,-1 0 1,1 0 0,0 0 0,-1 0 0,1-1 0,0 1 0,-1 0 0,1 1 0,0-1 0,-1 0 0,1 0 0,0 0 0,-1 0 0,1 0 0,0 0 0,-1 0 0,1 0 0,0 1 0,-1-1-1,1 0 1,0 0 0,-1 1 0,-14 11 14,10-2 73,-1 0 0,2 0 1,-1 0-1,1 0 0,1 1 1,0-1-1,0 1 0,1 0 1,0 0-1,1 0 0,1 0 1,-1 0-1,4 21 0,-3-31-75,0 0 0,0 0-1,0 0 1,0 0 0,1 0-1,-1 0 1,0 0 0,1 0 0,-1 0-1,1 0 1,-1 0 0,1 0 0,0 0-1,-1 0 1,1-1 0,0 1-1,0 0 1,-1 0 0,1-1 0,0 1-1,0-1 1,0 1 0,0 0-1,0-1 1,1 1 0,1 0 2,-1-1-1,1 0 1,-1 0 0,1 1 0,-1-1-1,1-1 1,-1 1 0,1 0-1,-1-1 1,5 0 0,0-2 3,0 1 0,0-1 1,0 0-1,0-1 0,-1 1 0,11-9 1,-3-2-140,0 0 0,-2 0 1,0-1-1,0-1 0,-2 0 0,0-1 1,-1 0-1,0 0 0,6-19 1,-29 128 606,12-78-263,1-1-1,0 1 0,1-1 1,2 20-1,-2-31-184,0 0 0,0-1 1,0 1-1,1-1 0,-1 1 0,1-1 1,-1 1-1,1-1 0,0 0 0,-1 1 1,1-1-1,0 0 0,0 1 0,0-1 1,0 0-1,0 0 0,0 0 0,0 0 1,1 0-1,0 1 0,0-2-21,0 1 1,0-1-1,0 0 0,0 0 1,0 0-1,0 0 0,-1-1 1,1 1-1,0 0 0,0-1 0,0 0 1,0 1-1,-1-1 0,1 0 1,0 0-1,-1 0 0,1 0 1,-1 0-1,1 0 0,-1 0 0,3-3 1,8-7-115,0-1 0,-1 0 0,0 0 0,-1-1 0,0 0 1,-1-1-1,-1-1 0,0 1 0,-1-1 0,0 0 0,7-30 0,-49 127 2,30-68 110,2 1 0,0 0 0,1 0 0,0 0 0,1 1 0,0-1 0,3 15 0,-2-29-105,0 0 0,0 0 0,0 0 0,0 0-1,0 0 1,1 0 0,-1 0 0,0 0 0,1 0 0,-1 0-1,1-1 1,-1 1 0,1 0 0,-1 0 0,1 0 0,0-1-1,-1 1 1,1 0 0,0-1 0,0 1 0,-1 0-1,1-1 1,0 1 0,0-1 0,0 1 0,0-1 0,0 0-1,-1 1 1,1-1 0,0 0 0,0 0 0,0 1-1,0-1 1,0 0 0,2 0 0,-1 0-445,1-1-1,-1 1 1,0-1-1,1 1 1,-1-1 0,0 0-1,0 0 1,0 0 0,1 0-1,-1 0 1,0-1-1,0 1 1,0-1 0,2-2-1,19-22-7470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4.168"/>
    </inkml:context>
    <inkml:brush xml:id="br0">
      <inkml:brushProperty name="width" value="0.025" units="cm"/>
      <inkml:brushProperty name="height" value="0.025" units="cm"/>
    </inkml:brush>
  </inkml:definitions>
  <inkml:trace contextRef="#ctx0" brushRef="#br0">84 0 18578,'0'0'6107,"-9"5"-5846,-27 18 6,34-22-259,1 0 1,0 0-1,0 0 0,-1 0 1,1 0-1,0 0 0,0 0 1,0 0-1,0 0 0,0 1 1,0-1-1,0 0 0,1 1 0,-1-1 1,0 1-1,1-1 0,-1 1 1,1-1-1,-1 4 0,1-4-52,0 0-1,1 0 0,-1 1 1,1-1-1,-1 0 0,1 0 1,-1 0-1,1 0 0,-1 0 1,1 0-1,0 0 0,0 0 1,-1 0-1,1 0 0,0 0 1,0-1-1,0 1 0,0 0 1,1 0-1,5 3-283,-1-1 0,0 0 0,1 0 0,0-1-1,13 3 1,-6-3 89,-1 1-1,0 0 0,1 1 0,-1 0 0,-1 1 1,1 1-1,-1 0 0,0 0 0,0 1 0,-1 1 1,14 12-1,-23-19 375,0 0 0,-1 1 0,1 0 0,-1-1 0,0 1 1,0 0-1,1 0 0,-1-1 0,0 1 0,0 0 0,-1 0 0,1 0 0,0 0 0,-1 1 1,1-1-1,-1 0 0,0 0 0,1 0 0,-1 0 0,0 0 0,-1 1 0,1-1 0,-1 3 1,0-1 98,-1-1 1,1 0-1,-1 1 1,0-1 0,0 0-1,0 0 1,-1-1 0,1 1-1,-1 0 1,0-1 0,1 1-1,-7 3 1,-1 0 107,0 0 1,-1 0-1,1-1 1,-1 0-1,0-1 1,-1-1-1,-18 5 0,23-7-466,0 0 0,0-1-1,0 0 1,1 0-1,-1 0 1,0-1-1,0 0 1,-12-3-1,16 3-619,0-1-1,-1 1 1,1-1-1,0 0 1,0 0-1,1 0 0,-1 0 1,0 0-1,1-1 1,-1 1-1,1-1 0,-3-3 1,-10-21-15495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4.656"/>
    </inkml:context>
    <inkml:brush xml:id="br0">
      <inkml:brushProperty name="width" value="0.025" units="cm"/>
      <inkml:brushProperty name="height" value="0.025" units="cm"/>
    </inkml:brush>
  </inkml:definitions>
  <inkml:trace contextRef="#ctx0" brushRef="#br0">1 269 4100,'0'0'8755,"8"1"-5296,-1 0-2965,-1 0 0,0-1 0,1 0-1,-1 0 1,1-1 0,-1 0 0,0 0 0,1 0-1,-1-1 1,0 0 0,0 0 0,0-1 0,8-4-1,6-5 331,-1-1 0,0-1 0,33-33 0,-46 41-742,0 0 0,-1 0 0,0 0 1,0-1-1,-1 0 0,1 0 1,-2 0-1,1 0 0,-1-1 1,0 1-1,0-1 0,-1 0 1,0 0-1,-1 0 0,2-9 1,-3 15-68,0 1 0,0 0 0,0-1 1,1 1-1,-1-1 0,0 1 0,-1-1 0,1 1 1,0-1-1,0 1 0,-1-1 0,1 1 1,-1 0-1,1-1 0,-1 1 0,1 0 0,-1-1 1,0 1-1,0 0 0,0 0 0,0 0 1,0-1-1,0 1 0,0 0 0,0 0 0,0 1 1,0-1-1,0 0 0,-1 0 0,1 0 1,0 1-1,-1-1 0,1 1 0,0-1 0,-1 1 1,1-1-1,-1 1 0,1 0 0,-1 0 0,1 0 1,-1 0-1,1 0 0,0 0 0,-1 0 1,1 0-1,-1 1 0,1-1 0,-1 0 0,1 1 1,0-1-1,-3 2 0,-3 1-14,0 0-1,0 1 0,0-1 1,0 1-1,1 1 1,0-1-1,0 1 1,-10 10-1,5 1-1,0 0-1,1 1 1,1 1-1,1-1 0,1 1 1,0 1-1,1-1 1,1 1-1,0 0 1,2 0-1,0 1 1,2-1-1,0 33 1,1-49 6,0 0 1,0 0 0,0 0-1,0 0 1,1 1-1,0-1 1,-1 0 0,1 0-1,0 0 1,0 0-1,1 0 1,-1 0 0,1-1-1,-1 1 1,1 0-1,0-1 1,0 1 0,0-1-1,4 4 1,-3-4-2,0 0 1,0-1-1,1 1 1,-1-1-1,0 0 1,1 0-1,-1 0 0,1 0 1,-1-1-1,1 1 1,0-1-1,-1 0 1,1 0-1,-1 0 1,1-1-1,0 1 0,5-2 1,3-3-675,0 1 0,0-1 0,0-1 0,0 0 0,-1-1 0,0 0 0,-1-1 0,1 0 0,-2-1 0,1 0 0,8-10 0,12-15-5939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5.205"/>
    </inkml:context>
    <inkml:brush xml:id="br0">
      <inkml:brushProperty name="width" value="0.025" units="cm"/>
      <inkml:brushProperty name="height" value="0.025" units="cm"/>
    </inkml:brush>
  </inkml:definitions>
  <inkml:trace contextRef="#ctx0" brushRef="#br0">28 1 13965,'0'0'4383,"-3"7"-1719,-3 9-1878,1 0 0,1 1 0,0-1 0,2 1 0,0-1 0,0 1 0,2 28 0,0-44-762,0 1 0,0-1 0,0 0 0,1 1 0,-1-1 0,0 1 0,1-1-1,-1 0 1,1 1 0,0-1 0,-1 0 0,1 0 0,0 1 0,0-1 0,0 0-1,-1 0 1,1 0 0,0 0 0,1 0 0,-1 0 0,0 0 0,0 0 0,0-1-1,0 1 1,1 0 0,-1-1 0,0 1 0,1-1 0,-1 1 0,0-1 0,1 0-1,-1 1 1,1-1 0,-1 0 0,1 0 0,-1 0 0,0 0 0,1 0 0,-1-1-1,1 1 1,1-1 0,3 0 1,0 0 0,0-1 0,0 0 0,-1 0 0,1 0 0,-1-1 0,1 0 0,8-6 0,56-54 12,-49 42-266,46-34 0,-66 54 224,1 0 1,-1 0 0,1 0-1,-1 0 1,1 0 0,0 1-1,0-1 1,-1 0-1,1 1 1,0-1 0,0 1-1,2 0 1,-3 0 13,-1 0 0,1 0 1,0 0-1,-1 0 0,1 0 0,-1 1 0,1-1 0,-1 0 0,1 0 0,-1 1 1,1-1-1,-1 0 0,1 1 0,-1-1 0,1 1 0,-1-1 0,0 1 1,1-1-1,-1 0 0,0 1 0,1-1 0,-1 1 0,0-1 0,0 1 0,1 0 1,0 5 129,0 0 0,0-1 0,-1 1 0,0 0 0,0-1 0,-1 9 0,0 4 297,0 8-97,1-16-262,-1-1 1,1 1-1,1 0 1,1 11-1,-2-21-73,0 1 0,1-1 0,-1 0 0,0 1 0,0-1 0,0 0 0,1 0 0,-1 1 0,0-1 0,0 0 0,1 0 0,-1 1 0,0-1 0,1 0 0,-1 0 0,0 0 0,1 1 0,-1-1 0,0 0 0,1 0 0,-1 0 0,1 0 0,-1 0 0,0 0 0,1 0 0,-1 0 0,0 0 0,1 0 0,-1 0 0,1 0 0,-1 0 0,0 0 0,1 0 0,-1 0 0,0-1 0,1 1 0,-1 0 0,0 0 0,1 0 0,-1 0 0,1-1 0,14-9 106,21-34-32,11-10-653,-43 50 522,0 1 1,0 0-1,0 0 1,0 1-1,0-1 1,1 1-1,-1 0 1,1 0-1,0 0 1,-1 1-1,1 0 1,7-2-1,-11 3 51,1 1 0,0-1-1,-1 0 1,1 0 0,0 1-1,-1-1 1,1 1-1,-1-1 1,1 1 0,0 0-1,-1-1 1,0 1 0,1 0-1,-1 0 1,1 0 0,-1 0-1,0 0 1,0 1 0,0-1-1,0 0 1,1 1 0,-2-1-1,1 0 1,0 1 0,0-1-1,0 1 1,-1 0 0,1-1-1,-1 1 1,1-1-1,-1 1 1,0 0 0,1-1-1,-1 1 1,0 3 0,1 11 137,0 0 0,-2 31-1,1-28-91,0-4-414,-3-37-7180,-5-7 131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2.020"/>
    </inkml:context>
    <inkml:brush xml:id="br0">
      <inkml:brushProperty name="width" value="0.025" units="cm"/>
      <inkml:brushProperty name="height" value="0.025" units="cm"/>
    </inkml:brush>
  </inkml:definitions>
  <inkml:trace contextRef="#ctx0" brushRef="#br0">30 97 11179,'0'0'8093,"-5"8"-6476,-12 27-410,17-35-1166,0 1 0,0 0 0,1-1 1,-1 1-1,0-1 0,0 1 0,0 0 1,1-1-1,-1 1 0,0-1 0,0 1 1,1-1-1,-1 1 0,0-1 0,1 1 1,-1-1-1,1 0 0,-1 1 0,1-1 1,-1 1-1,1-1 0,-1 0 0,1 1 1,-1-1-1,1 0 0,-1 0 0,1 1 1,-1-1-1,1 0 0,0 0 0,-1 0 1,1 0-1,-1 0 0,1 0 0,-1 0 1,1 0-1,0 0 0,-1 0 1,1 0-1,-1 0 0,1 0 0,0-1 1,0 1-1,28-3 1112,-26 2-1046,1-1 0,-1 0 0,0-1 0,0 1 0,0-1 0,0 1 0,0-1 0,0 0 0,-1 0-1,1 0 1,-1 0 0,0-1 0,0 1 0,0-1 0,0 1 0,1-7 0,-1 5-47,0 0-1,0-1 0,-1 1 1,0 0-1,0 0 0,-1-1 1,1 1-1,-1-1 0,0 1 0,-1 0 1,-1-11-1,1 15-71,1 0 1,-1 0-1,1 0 0,-1 0 1,1-1-1,-1 1 0,0 0 0,1 0 1,-1 0-1,0 1 0,0-1 1,0 0-1,0 0 0,0 0 1,0 1-1,0-1 0,0 0 0,0 1 1,0-1-1,0 1 0,-1-1 1,1 1-1,0 0 0,0-1 0,0 1 1,-1 0-1,1 0 0,0 0 1,0 0-1,-1 0 0,1 0 1,0 0-1,-2 1 0,0-1-9,1 1-1,-1-1 1,1 1-1,-1 0 1,1 0-1,0 0 1,-1 0-1,1 0 0,0 0 1,0 1-1,-1-1 1,1 1-1,0-1 1,-3 4-1,1 2-128,-1 0-1,1 0 0,0 0 0,1 1 0,0-1 1,0 1-1,0 0 0,1 0 0,0 0 0,1 0 1,0 0-1,0 0 0,1 0 0,-1 0 0,3 13 0,-2-19-159,1 0-1,-1 0 0,1 0 0,0 0 0,-1 0 0,1 0 1,0-1-1,0 1 0,0 0 0,0-1 0,0 1 0,1-1 0,-1 1 1,0-1-1,1 0 0,-1 1 0,1-1 0,0 0 0,-1 0 1,1 0-1,0 0 0,-1 0 0,1-1 0,0 1 0,0 0 0,0-1 1,0 1-1,0-1 0,0 0 0,0 0 0,0 0 0,0 0 1,0 0-1,3 0 0,28 0-6480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5.537"/>
    </inkml:context>
    <inkml:brush xml:id="br0">
      <inkml:brushProperty name="width" value="0.025" units="cm"/>
      <inkml:brushProperty name="height" value="0.025" units="cm"/>
    </inkml:brush>
  </inkml:definitions>
  <inkml:trace contextRef="#ctx0" brushRef="#br0">0 0 8360,'0'0'14798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5.867"/>
    </inkml:context>
    <inkml:brush xml:id="br0">
      <inkml:brushProperty name="width" value="0.025" units="cm"/>
      <inkml:brushProperty name="height" value="0.025" units="cm"/>
    </inkml:brush>
  </inkml:definitions>
  <inkml:trace contextRef="#ctx0" brushRef="#br0">156 8 3972,'0'0'18177,"-8"-2"-15791,5 1-2284,1 0 1,-1 0-1,1 0 0,-1 1 0,0-1 0,1 1 1,-1 0-1,0 0 0,1 0 0,-1 0 0,0 0 1,1 0-1,-5 2 0,4 0-20,-1 0-1,1-1 1,0 2-1,0-1 1,0 0 0,1 1-1,-1-1 1,0 1-1,1 0 1,0 0 0,0 0-1,0 0 1,-2 4-1,-8 12 84,1 2 0,2-1 0,-11 31 0,16-41-65,1 0 0,1 1 0,-1 0 0,2-1 0,-1 1 0,2 0 0,-1 0 0,2 0 1,1 14-1,-2-24-95,1 1 0,0-1 0,-1 0 0,1 1 0,0-1 0,0 0 0,0 1 0,0-1 0,0 0 0,0 0 0,1 0 0,-1 0 0,0 0 0,0 0 1,1-1-1,-1 1 0,1 0 0,-1-1 0,1 1 0,-1-1 0,1 1 0,-1-1 0,1 0 0,-1 1 0,1-1 0,-1 0 0,1 0 0,2 0 0,50-5 46,-33-1-454,0 1-1,-1-2 1,0-1-1,0-1 1,-1 0-1,36-24 1,-54 32 82,0 0 0,1 1-1,-2-1 1,1 0 0,0 0 0,0 0 0,0 0 0,0 0-1,0 0 1,-1 0 0,1 0 0,0 0 0,-1 0-1,1 0 1,-1 0 0,1 0 0,-1 0 0,0-1-1,1 1 1,-1 0 0,0 0 0,0-1 0,0-1-1,0-9-7733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6.201"/>
    </inkml:context>
    <inkml:brush xml:id="br0">
      <inkml:brushProperty name="width" value="0.025" units="cm"/>
      <inkml:brushProperty name="height" value="0.025" units="cm"/>
    </inkml:brush>
  </inkml:definitions>
  <inkml:trace contextRef="#ctx0" brushRef="#br0">29 61 6438,'0'0'20339,"51"-15"-19314,-15 9-352,4-3-417,5 1-192,-6-1-160,-1 3-737,-9 1-768,-11 3-1282,-11 2-1313</inkml:trace>
  <inkml:trace contextRef="#ctx0" brushRef="#br0" timeOffset="1">1 178 11659,'0'0'8488,"68"-27"-7271,-28 10-288,3-1-416,4 0-417,3 2-321,-3 2-1664,-6-1-2147,-6-2-4708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6.531"/>
    </inkml:context>
    <inkml:brush xml:id="br0">
      <inkml:brushProperty name="width" value="0.025" units="cm"/>
      <inkml:brushProperty name="height" value="0.025" units="cm"/>
    </inkml:brush>
  </inkml:definitions>
  <inkml:trace contextRef="#ctx0" brushRef="#br0">1 65 1505,'0'0'24920,"50"15"-25272,-16-32-1506,0-2-1345,-1-2-2178,-8-1-4613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6.867"/>
    </inkml:context>
    <inkml:brush xml:id="br0">
      <inkml:brushProperty name="width" value="0.025" units="cm"/>
      <inkml:brushProperty name="height" value="0.025" units="cm"/>
    </inkml:brush>
  </inkml:definitions>
  <inkml:trace contextRef="#ctx0" brushRef="#br0">6 91 5701,'0'0'7255,"1"-9"-4602,-1 5-2422,0 1 0,1-1-1,-1 1 1,1-1 0,0 1-1,0-1 1,0 1 0,1-1 0,-1 1-1,1 0 1,0 0 0,0 0-1,0 0 1,0 0 0,0 0-1,0 0 1,1 1 0,0-1-1,-1 1 1,1 0 0,0 0-1,0 0 1,0 0 0,0 0-1,1 1 1,-1-1 0,0 1-1,1 0 1,-1 0 0,1 0-1,-1 1 1,1-1 0,0 1-1,-1 0 1,1 0 0,-1 0-1,6 1 1,-7-1-197,0 1-1,0 0 1,0 0-1,0 0 1,0 0 0,0 0-1,0 0 1,-1 0-1,1 0 1,-1 1 0,1-1-1,-1 1 1,1-1-1,-1 1 1,0 0-1,0-1 1,1 1 0,-1 0-1,-1 0 1,1 0-1,0 0 1,0 0 0,-1 0-1,1 0 1,-1 0-1,0 0 1,1 0 0,-1 0-1,0 0 1,0 4-1,0 4-16,0 1 0,0 0 0,-1-1 0,-4 21 0,0-16 7,-1 0 0,0-1 0,-2 0-1,1 0 1,-2 0 0,-12 16 0,13-21 210,0 1 1,1 1 0,0 0 0,1 0 0,0 0 0,1 0-1,0 1 1,1 0 0,0 0 0,-2 18 0,6-29-216,0 0 0,1 0 0,-1 0 1,1 0-1,-1 0 0,1 0 0,0 0 1,-1 0-1,1 0 0,0 0 0,0 0 1,0 0-1,-1 0 0,1 0 0,0-1 1,0 1-1,0 0 0,0-1 0,1 1 1,-1-1-1,0 1 0,0-1 0,0 0 1,0 1-1,0-1 0,1 0 0,-1 0 1,0 0-1,0 0 0,0 0 0,1 0 1,-1 0-1,2-1 0,49-1 98,-50 2-104,22-4-86,-1 0 0,1-2 0,38-14 0,-47 14-788,-1 0 0,-1-1 0,25-17 0,-37 24 502,0-1 1,0 0-1,0 0 1,0 0 0,0 0-1,0 1 1,0-1 0,0 0-1,-1-1 1,1 1 0,0 0-1,-1 0 1,1 0-1,-1 0 1,1 0 0,-1-1-1,1 1 1,-1 0 0,0 0-1,0-1 1,0 1 0,1-2-1,-1-6-7280</inkml:trace>
  <inkml:trace contextRef="#ctx0" brushRef="#br0" timeOffset="1">51 270 8808,'0'0'8168,"-50"10"-5477,50-7-1090,9-3-672,12 0-545,5 0-256,6 0-288,2-6-1249,-3-1-1378,3-4-3202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7.586"/>
    </inkml:context>
    <inkml:brush xml:id="br0">
      <inkml:brushProperty name="width" value="0.025" units="cm"/>
      <inkml:brushProperty name="height" value="0.025" units="cm"/>
    </inkml:brush>
  </inkml:definitions>
  <inkml:trace contextRef="#ctx0" brushRef="#br0">121 17 18193,'0'0'4340,"-4"8"-3587,-2 0-646,5-6-99,-1 1-1,0-1 1,1 1 0,-1-1-1,1 1 1,0 0-1,0 0 1,0-1 0,0 1-1,0 0 1,1 0-1,-1 0 1,1 5 0,0-8 34,2 0-23,-1-1 0,1 0 0,0 0-1,0 0 1,0-1 0,-1 1 0,1 0 0,0-1-1,-1 1 1,1-1 0,-1 1 0,0-1-1,1 0 1,-1 1 0,0-1 0,0 0 0,0 0-1,0 0 1,-1 0 0,1 0 0,0 0-1,-1 0 1,0 0 0,1-4 0,-1 5 92,1-1 1,-1 1-1,0-1 1,0 0-1,0 1 1,0-1-1,0 0 1,0 1-1,0-1 0,-1 1 1,1-1-1,-1 0 1,1 1-1,-2-3 1,2 4-21,-1-1 1,1 0 0,-1 1-1,1-1 1,-1 1-1,0-1 1,1 1-1,-1 0 1,0-1 0,0 1-1,1 0 1,-1-1-1,0 1 1,0 0 0,1 0-1,-1-1 1,0 1-1,0 0 1,0 0 0,1 0-1,-1 0 1,0 0-1,0 0 1,0 0-1,1 1 1,-1-1 0,0 0-1,0 0 1,0 1-1,0-1 1,-8 7 90,0-1-1,1 1 1,-1 1-1,2-1 1,-1 1-1,-8 12 1,12-15-119,0 1 0,1-1 0,-1 0 0,1 1 0,0 0 0,1 0 0,-1 0 0,1 0 0,1 0 0,-1 0 0,1 1 0,0-1 0,0 0 0,1 1 0,0 8 0,0-13-62,1-1 0,-1 0-1,1 0 1,-1 0-1,1 1 1,0-1 0,-1 0-1,1 0 1,0 0-1,0 0 1,0 0-1,0 0 1,0-1 0,0 1-1,0 0 1,0 0-1,0-1 1,1 1-1,-1-1 1,0 1 0,0-1-1,1 1 1,-1-1-1,0 0 1,1 0-1,-1 1 1,0-1 0,0 0-1,1 0 1,-1 0-1,0 0 1,1-1-1,-1 1 1,0 0 0,3-1-1,2 0 7,-1 0 0,1-1 0,0 1 0,-1-1 0,1 0 0,9-6 0,0-2-42,-2-2 0,0 0-1,0 0 1,16-22 0,-17 19-30,2 0-1,-1 1 1,17-13-1,-29 26 52,0 0 1,0 0-1,1 0 0,-1 0 0,0 0 1,0 0-1,1 0 0,-1 1 1,0-1-1,1 0 0,-1 1 0,0 0 1,1-1-1,-1 1 0,1 0 0,-1-1 1,1 1-1,-1 0 0,1 0 0,-1 0 1,1 0-1,-1 0 0,1 1 1,1 0-1,-2 0-13,1 0 0,-1 0 0,0 0 1,0 0-1,0 0 0,0 1 0,-1-1 1,1 0-1,0 1 0,-1-1 0,1 0 0,0 1 1,-1-1-1,0 1 0,1-1 0,-1 1 1,0-1-1,0 1 0,0 1 0,1 3 16,-1 0 0,0-1-1,-1 1 1,1-1 0,-1 1 0,0-1 0,-1 1-1,1-1 1,-1 1 0,0-1 0,0 0-1,-4 6 1,141-114-1681,-135 102 1696,1 0 1,0 1-1,-1-1 1,1 1-1,0-1 1,0 0-1,-1 1 1,1-1-1,0 1 1,0 0-1,0-1 1,0 1-1,0 0 1,0-1-1,-1 1 1,1 0-1,0 0 1,0 0-1,0 0 1,0 0-1,0 0 1,0 0-1,0 0 1,0 0-1,0 0 1,0 1-1,0-1 1,0 0-1,0 1 1,-1-1-1,1 0 1,0 1-1,0-1 1,0 1-1,-1 0 1,1-1-1,0 1 1,0 0-1,-1-1 1,1 1-1,-1 0 1,1 0-1,-1-1 1,1 1-1,-1 0 1,1 0-1,-1 0 1,0 0-1,1 0 1,-1 0-1,0-1 1,0 1-1,1 0 1,-1 0-1,0 0 1,0 1-1,1 10 184,-1 1-1,0-1 1,-3 21-1,2-17 99,2 2 184,6-17-341,3-11-3488,1-5-6635,-6 7 1330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17.932"/>
    </inkml:context>
    <inkml:brush xml:id="br0">
      <inkml:brushProperty name="width" value="0.025" units="cm"/>
      <inkml:brushProperty name="height" value="0.025" units="cm"/>
    </inkml:brush>
  </inkml:definitions>
  <inkml:trace contextRef="#ctx0" brushRef="#br0">25 117 15471,'0'0'7495,"10"4"-5851,3 0-1315,-1-1-1,1 0 1,0 0-1,0-1 1,13 0-1,-20-2-303,0 0-1,0 0 0,0-1 0,-1 1 1,1-1-1,0-1 0,0 1 0,-1-1 1,1 0-1,0 0 0,-1-1 0,0 0 1,0 0-1,0 0 0,8-7 1,-6 4 6,-1 0 0,-1 0 0,1-1 1,-1 0-1,-1 0 0,6-9 1,-10 15-10,1 0 1,0 0 0,-1-1 0,1 1-1,-1 0 1,1 0 0,-1 0-1,0-1 1,1 1 0,-1 0 0,0-1-1,0 1 1,0 0 0,0-1 0,0 1-1,0 0 1,0 0 0,0-1 0,-1 1-1,1 0 1,0-1 0,-1 1 0,1 0-1,-1 0 1,0 0 0,1-1 0,-1 1-1,0 0 1,0 0 0,1 0-1,-1 0 1,0 0 0,0 1 0,0-1-1,0 0 1,0 0 0,0 0 0,-1 1-1,1-1 1,0 1 0,0-1 0,0 1-1,-1-1 1,1 1 0,0 0 0,-1 0-1,1-1 1,0 1 0,-2 0-1,-6-1 20,1 1 0,0 0 0,-1 0 0,1 0 0,0 1 0,0 1-1,0-1 1,0 1 0,0 1 0,0-1 0,0 1 0,0 1 0,1-1 0,0 1-1,0 1 1,0-1 0,0 1 0,1 1 0,-7 5 0,6-4 74,-1 0 1,1 1-1,1 0 0,-1 0 1,2 1-1,-1 0 1,1 0-1,0 0 1,1 1-1,0-1 0,1 1 1,0 0-1,0 0 1,-2 21-1,5-29-111,0 0 0,0 0 1,0 0-1,0 0 0,0 0 0,1 0 0,-1 0 0,1 0 0,0 0 0,-1 0 1,1 0-1,0 0 0,0 0 0,0 0 0,0-1 0,0 1 0,1 0 0,-1-1 0,1 1 1,-1-1-1,1 1 0,-1-1 0,3 1 0,1 1-9,0 0-1,0-1 1,0 0 0,0 0 0,1 0-1,-1-1 1,1 1 0,10 0 0,-4-1-826,1-1 1,-1 0 0,1 0-1,-1-1 1,1-1 0,-1 0-1,21-7 1,-1-8-5817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21.224"/>
    </inkml:context>
    <inkml:brush xml:id="br0">
      <inkml:brushProperty name="width" value="0.025" units="cm"/>
      <inkml:brushProperty name="height" value="0.025" units="cm"/>
    </inkml:brush>
  </inkml:definitions>
  <inkml:trace contextRef="#ctx0" brushRef="#br0">1 513 6246,'0'0'6358,"8"-6"-3305,8-2-2804,0 0 0,0 1 0,1 1 0,0 0 0,0 1 0,29-4-1,121-9-297,-109 14 150,1352-159 1333,-449 45 437,4 36 98,-754 74-1949,210-18 51,-412 25-882,40-8 2440,-34 4-4540,-2-3-4706,5-7-1581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22.262"/>
    </inkml:context>
    <inkml:brush xml:id="br0">
      <inkml:brushProperty name="width" value="0.025" units="cm"/>
      <inkml:brushProperty name="height" value="0.025" units="cm"/>
    </inkml:brush>
  </inkml:definitions>
  <inkml:trace contextRef="#ctx0" brushRef="#br0">6220 365 9705,'0'0'2232,"0"-10"-588,0 5-1593,0 0-1,0 0 1,0 1 0,-1-1-1,0 0 1,0 0 0,-1 0 0,1 1-1,-1-1 1,0 1 0,0-1-1,0 1 1,-1 0 0,1-1 0,-1 1-1,0 1 1,-1-1 0,1 0-1,0 1 1,-1 0 0,0-1 0,0 1-1,-5-2 1,-10-7-38,-1 2 0,0 1-1,0 0 1,-35-9 0,-92-16 211,107 25-106,-157-26 212,-202-10 1,-205 16-351,210 13 57,-351-10 192,1 48-186,650-15-231,-724 65-635,7 58 964,684-99-9,-175 67 1,228-68 317,2 3 0,0 3 1,-103 71-1,153-91-299,0 1 1,1 1-1,1 0 0,1 2 1,0 0-1,2 2 0,-17 25 1,28-39-157,1 0 1,1 1 0,-1 0-1,1 0 1,1 0-1,0 0 1,0 1-1,1-1 1,0 1 0,0 0-1,1-1 1,1 1-1,0 0 1,0 0 0,0-1-1,2 1 1,-1 0-1,1 0 1,0-1-1,1 0 1,0 1 0,1-1-1,5 9 1,-1-5-94,1 0-1,0 0 1,1-1 0,1-1-1,0 0 1,1 0 0,-1-1 0,2-1-1,0 0 1,0-1 0,0 0 0,1-1-1,26 10 1,0-3 34,2-1-1,-1-2 1,77 9-1,83-4 191,288-13-1,406-74 434,-4-58 121,-669 94-600,173-24 298,907-159 290,-971 139-643,-247 53-6,146-65 1,-201 77-14,-1-1 0,-1-1 0,32-25 0,-52 37 3,-1-1 1,0 0 0,0-1-1,-1 1 1,1-1 0,-1 0 0,0-1-1,-1 1 1,0-1 0,0 0 0,0 0-1,-1 0 1,0 0 0,0-1-1,-1 1 1,0-1 0,-1 0 0,2-8-1,-4 9 0,0 1-1,0-1 1,0 1 0,-1 0-1,0 0 1,0 0-1,0 0 1,-1 0 0,0 0-1,0 1 1,-1-1-1,0 1 1,1 0 0,-2 0-1,1 0 1,0 1-1,-1-1 1,0 1-1,0 0 1,-1 0 0,1 1-1,-8-4 1,-14-8 24,-1 2 1,-1 0-1,-38-10 0,1 3-17,0 4-1,-1 2 0,-84-5 1,46 12-42,-147 10 1,212 0-273,-1 2-1,-40 10 1,-22 16-3793,68-18-1685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24.245"/>
    </inkml:context>
    <inkml:brush xml:id="br0">
      <inkml:brushProperty name="width" value="0.025" units="cm"/>
      <inkml:brushProperty name="height" value="0.025" units="cm"/>
    </inkml:brush>
  </inkml:definitions>
  <inkml:trace contextRef="#ctx0" brushRef="#br0">1005 112 1730,'0'0'2130,"-10"-6"400,-24-13-1697,0 2 0,-1 2-1,-56-18 1,66 27-451,-1 0 1,0 2-1,0 1 0,-1 1 0,1 1 1,0 2-1,0 0 0,-1 2 0,1 0 0,1 2 1,-1 1-1,1 1 0,0 2 0,-40 18 1,17-1-15,1 2 1,-44 34 0,69-45-232,2 0 1,0 2 0,1 0 0,1 1 0,0 1 0,-14 24 0,26-36-71,1 1 0,0-1 0,1 1 0,0 0 0,1 0 0,0 0 0,0 1 1,1-1-1,0 1 0,1-1 0,1 22 0,0-26-53,0 0 1,1 0-1,0-1 1,1 1-1,-1 0 1,1-1-1,0 1 1,0-1-1,1 0 1,-1 0-1,1 1 1,1-2-1,-1 1 1,0 0-1,1-1 1,0 0-1,0 1 1,1-2-1,-1 1 1,1 0-1,0-1 1,-1 0-1,7 3 1,5 0 56,0 0-1,0-1 1,0 0 0,1-2 0,-1 0-1,29 2 1,106-5 677,-131-1-656,35-2 112,1-2 0,-1-3 0,-1-2 0,1-2 0,-2-3 0,0-2 0,-1-2 0,84-44 0,-124 55-145,0 1 1,0-2-1,-1 1 0,0-2 1,13-13-1,-21 20-68,-1 0 0,0 1 0,0-1 0,0 0 1,0 0-1,-1 0 0,1-1 0,-1 1 0,0 0 0,0 0 0,0-1 0,0-3 0,-1 5-45,0 0 0,0-1 0,0 1 0,0 0 0,-1 0 0,1 0 0,-1 0-1,0 0 1,0 0 0,1 0 0,-1 1 0,0-1 0,0 0 0,-1 0 0,1 1 0,0-1 0,-1 0 0,1 1 0,-1-1 0,1 1 0,-1 0-1,-2-2 1,-7-3-860,0 0-1,-1 1 0,0 0 1,0 1-1,0 0 1,0 1-1,-1 1 0,-22-3 1,-25-2-4782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2.347"/>
    </inkml:context>
    <inkml:brush xml:id="br0">
      <inkml:brushProperty name="width" value="0.025" units="cm"/>
      <inkml:brushProperty name="height" value="0.025" units="cm"/>
    </inkml:brush>
  </inkml:definitions>
  <inkml:trace contextRef="#ctx0" brushRef="#br0">115 217 512,'0'0'11387,"-10"2"-7394,5-1-3792,-1 1-1,1 0 1,0-1-1,0 1 0,0 1 1,0-1-1,0 1 0,0 0 1,1 0-1,-1 1 1,1-1-1,0 1 0,0 0 1,0 0-1,0 0 0,1 0 1,0 1-1,0 0 1,0-1-1,0 1 0,1 0 1,0 0-1,0 1 1,0-1-1,1 0 0,0 1 1,-2 9-1,3-12-148,-1 0 1,1 0-1,0 0 0,0 0 1,0 0-1,0 0 0,1 0 1,-1 0-1,1 0 1,0 0-1,-1 0 0,1 0 1,1-1-1,-1 1 0,0 0 1,1-1-1,-1 1 0,1 0 1,0-1-1,3 4 0,-2-5 27,-1 0-1,0 0 0,0 0 0,0 0 0,1 0 0,-1-1 0,0 1 0,1-1 0,-1 0 0,0 0 0,1 0 0,-1 0 0,0 0 0,1 0 0,-1 0 0,0-1 0,1 1 1,-1-1-1,0 0 0,0 0 0,1 0 0,-1 0 0,0 0 0,0 0 0,0 0 0,0-1 0,0 1 0,1-3 0,10-6-12,-1-1 1,-1 0-1,0-1 0,0 0 0,-1-1 0,-1 0 1,0 0-1,-1-1 0,8-17 0,-6 8-9,0 0 0,-2 0 0,0-1 0,-2 0 0,5-31 0,-10 48-61,0 0-19,0 0 0,0 0 0,-1 0 1,1 0-1,-2 0 0,1-1 0,-3-10 0,2 18 21,0 0 1,0 0-1,0 0 1,0 1-1,0-1 1,0 0-1,1 1 1,-1-1-1,0 1 0,0-1 1,0 1-1,0-1 1,1 1-1,-1-1 1,0 1-1,1 0 1,-1-1-1,0 1 0,1 0 1,-1 0-1,1 0 1,-1-1-1,0 3 1,-9 17 152,1 1 1,0 0-1,2 1 1,1 0 0,0 0-1,2 0 1,0 1-1,2 0 1,0 32 0,2-48-208,0-1 0,1 0 0,0 1 0,0-1-1,1 0 1,0 0 0,0 0 0,0 0 0,1 0 0,0-1 0,0 1 0,0-1 0,1 1 0,-1-1 0,1 0 0,1-1 0,-1 1 0,9 6 0,-9-8-870,0 0 0,0-1 0,0 0 0,1 0 0,-1 0 0,1 0 0,-1 0 0,1-1 0,8 1 0,12-1-9953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25.096"/>
    </inkml:context>
    <inkml:brush xml:id="br0">
      <inkml:brushProperty name="width" value="0.025" units="cm"/>
      <inkml:brushProperty name="height" value="0.025" units="cm"/>
    </inkml:brush>
  </inkml:definitions>
  <inkml:trace contextRef="#ctx0" brushRef="#br0">2485 204 4164,'9'-9'1858,"-6"6"-1650,6-5-121,-1 0 0,0-1-1,-1 1 1,8-13 0,-14 19-11,0 1 1,1-1-1,-1 0 1,0 0-1,0 0 1,0-1-1,0 1 1,0 0-1,-1 0 1,1 0-1,-1-1 1,1 1 0,-1 0-1,0 0 1,0-1-1,0 1 1,0 0-1,0-1 1,-1 1-1,1 0 1,-1 0-1,1-1 1,-1 1-1,0 0 1,0 0-1,0 0 1,0 0-1,0 0 1,0 0 0,-1 0-1,-2-3 1,-2 1 108,0-1 0,-1 1 1,1 0-1,-1 0 0,0 1 0,0 0 1,-1 0-1,1 1 0,-14-3 1,-74-10 378,86 15-510,-576-14 110,366 16-29,90 3 338,1 5-1,1 6 1,0 6-1,1 5 0,1 5 1,3 6-1,-208 94 1,291-114-157,1 1 0,1 1 0,0 2 1,-48 40-1,75-53-267,0 1 0,0 0 1,1 0-1,1 1 1,0 0-1,0 0 0,-10 22 1,14-24-47,1-1 0,0 1 0,0 1 1,1-1-1,1 0 0,-1 1 0,1-1 1,1 1-1,0-1 0,0 1 0,1-1 0,2 13 1,0-10-13,1-1 1,0 0 0,1 0-1,0 0 1,1-1 0,0 1 0,0-1-1,1-1 1,0 1 0,1-1-1,0 0 1,1-1 0,0 0-1,0-1 1,0 1 0,15 7-1,2 0-33,0 0 0,2-2 0,-1-1-1,2-1 1,39 10 0,-3-7 46,1-2 0,1-3 0,-1-4 0,1-2 0,0-3 1,91-12-1,-56-2 50,-1-6 0,0-3 0,138-52 0,-83 10 1141,-3-6-1,-3-6 1,262-184-1,-399 253-1142,-10 7-40,0-1-1,-1 1 1,1-1 0,0 0-1,0 0 1,-1 0 0,1 0 0,-1 0-1,0 0 1,0-1 0,0 1-1,0-1 1,0 0 0,0 1 0,-1-1-1,3-6 1,-4 9-23,-1-1-1,1 0 1,0 1-1,-1-1 1,1 0-1,-1 1 1,1-1-1,-1 1 1,1-1-1,-1 0 1,1 1 0,-1-1-1,0 1 1,1 0-1,-1-1 1,0 1-1,1 0 1,-1-1-1,0 1 1,0 0-1,1-1 1,-1 1-1,0 0 1,0 0 0,1 0-1,-1 0 1,0 0-1,-1 0 1,-32-2-600,26 1 369,-22 0-597,-179-19-9127,133 5 3624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0.208"/>
    </inkml:context>
    <inkml:brush xml:id="br0">
      <inkml:brushProperty name="width" value="0.025" units="cm"/>
      <inkml:brushProperty name="height" value="0.025" units="cm"/>
    </inkml:brush>
  </inkml:definitions>
  <inkml:trace contextRef="#ctx0" brushRef="#br0">4370 66 7303,'0'0'1489,"-10"-6"-998,-7-3-463,1 0-1,-2 1 0,1 1 1,-1 1-1,0 1 0,0 0 0,-1 1 1,-34-2-1,31 7 65,0 0 1,1 2-1,0 1 0,-1 1 0,2 0 1,-1 2-1,1 0 0,-38 20 1,-9 10 86,-72 54 1,111-72-169,-73 51 551,-143 129 0,196-153-210,3 2 0,1 2-1,3 1 1,-57 94 0,32-23-276,5 4-1,6 2 1,5 2-1,6 2 1,-46 239 0,76-281 544,3 1 0,3 109 1,21 184-201,0-21-561,-14-251-12,-4 1 1,-6-1-1,-30 133 0,26-181 172,-4-1-1,-2-1 1,-2-1 0,-4-1-1,-2-1 1,-70 106 0,51-100 12,-3-3 1,-3-2-1,-2-2 1,-2-3-1,-127 91 1,90-83 98,-3-5 0,-2-4 1,-172 66-1,46-35 883,-3-10 0,-2-10 0,-263 38 0,476-100-1132,-88 9-2458,95-12 872,-1 0-1,1-1 0,-22-4 0,1-8-4652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0.632"/>
    </inkml:context>
    <inkml:brush xml:id="br0">
      <inkml:brushProperty name="width" value="0.025" units="cm"/>
      <inkml:brushProperty name="height" value="0.025" units="cm"/>
    </inkml:brush>
  </inkml:definitions>
  <inkml:trace contextRef="#ctx0" brushRef="#br0">861 1 9641,'0'0'5408,"-12"9"-5189,-35 26-106,-1-2-1,-55 27 1,-123 53 247,-8 4 1371,215-107-1585,0 2-1,1 0 1,0 1 0,1 0 0,1 2-1,-29 32 1,41-43-143,0 1 0,0 0 0,1 0 0,-1 1 1,1-1-1,0 1 0,1 0 0,0-1 0,0 1 0,0 0 0,0 1 0,1-1 0,0 0 1,0 0-1,1 0 0,0 1 0,0-1 0,0 0 0,1 1 0,0-1 0,0 0 0,0 0 1,1 0-1,0 0 0,0 0 0,1 0 0,0-1 0,5 9 0,0-3-2,1-1-1,0 0 0,1 0 1,0-1-1,1 0 1,0-1-1,0 0 0,0-1 1,1 0-1,0-1 0,1 0 1,23 7-1,12 2-224,2-2 0,51 6 0,-21-7-1075,1-4 0,146-5 0,-62-13-2214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4.014"/>
    </inkml:context>
    <inkml:brush xml:id="br0">
      <inkml:brushProperty name="width" value="0.025" units="cm"/>
      <inkml:brushProperty name="height" value="0.025" units="cm"/>
    </inkml:brush>
  </inkml:definitions>
  <inkml:trace contextRef="#ctx0" brushRef="#br0">60 1 13837,'0'0'2659,"-20"70"-1410,6-27-128,5 7-545,0 1 65,7-3-161,-1-4-255,3-6-161,0-10-192,0-7-417,3-9 97,-3-9-802,-5-15-6469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4.552"/>
    </inkml:context>
    <inkml:brush xml:id="br0">
      <inkml:brushProperty name="width" value="0.025" units="cm"/>
      <inkml:brushProperty name="height" value="0.025" units="cm"/>
    </inkml:brush>
  </inkml:definitions>
  <inkml:trace contextRef="#ctx0" brushRef="#br0">4 56 7783,'0'0'8857,"-1"-9"-6199,1 8-2586,-1-1 1,1 1-1,-1-1 0,1 1 0,0-1 0,0 1 0,0-1 0,0 1 1,0-1-1,0 1 0,0-1 0,0 1 0,1-1 0,-1 1 0,1 0 1,-1-1-1,1 1 0,-1-1 0,1 1 0,0 0 0,0-1 0,-1 1 1,1 0-1,0 0 0,2-2 0,2 1 25,0 1 1,0-1-1,0 1 1,0 0-1,0 0 1,1 1-1,-1-1 1,0 1-1,7 1 1,38-1 145,67 9 0,-100-7-231,-1 1 0,1 1 0,0 1 0,-1 0 0,0 1 0,0 1 0,27 15 0,-40-19 28,1-1 0,-1 1 1,0-1-1,0 1 0,0 0 1,0 0-1,-1 0 0,1 1 1,-1-1-1,0 1 0,0-1 1,0 1-1,0 0 0,-1 0 1,1-1-1,-1 1 0,0 0 1,0 0-1,-1 1 0,1-1 1,-1 0-1,0 0 0,0 0 1,0 0-1,0 0 0,-1 0 1,0 0-1,-2 8 0,-4 9 606,-1 0 0,0 0 0,-2-1 0,-15 25-1,-1 2 365,-6 21-258,31-67-782,0 1 1,0-1-1,1 0 0,-1 1 0,0-1 0,1 1 0,-1 0 1,1-1-1,-1 1 0,1-1 0,0 1 0,0 0 0,0-1 1,0 1-1,0-1 0,0 1 0,0 0 0,0-1 0,1 1 0,-1 0 1,1-1-1,-1 1 0,1-1 0,-1 1 0,1-1 0,0 1 1,0-1-1,0 0 0,0 1 0,0-1 0,0 0 0,0 0 0,0 0 1,1 0-1,1 2 0,13 17-262,-15-20 286,-1 1 0,1 0 1,0 0-1,-1 0 1,0 0-1,1 0 0,-1 0 1,1 0-1,-1 0 1,0 0-1,0 0 0,1 0 1,-1 0-1,0 0 0,0 0 1,0 0-1,0 0 1,0 0-1,-1 1 0,1-1 1,0 0-1,0 0 1,-1 0-1,1 0 0,0 0 1,-2 1-1,0 0 5,1 0-1,-1 0 1,0 0 0,0 0-1,0 0 1,0-1 0,-1 1-1,1-1 1,0 0-1,-5 2 1,-3 1 65,-1 0 1,0-1-1,0-1 0,-13 2 1,-11 0 252,0-1 1,-1-3-1,-36-3 1,61 1 624,3-2-3503,7 1-1806,11 1-105,8 2-1848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5.294"/>
    </inkml:context>
    <inkml:brush xml:id="br0">
      <inkml:brushProperty name="width" value="0.025" units="cm"/>
      <inkml:brushProperty name="height" value="0.025" units="cm"/>
    </inkml:brush>
  </inkml:definitions>
  <inkml:trace contextRef="#ctx0" brushRef="#br0">98 378 6054,'0'0'4238,"1"-8"-415,4-25-465,-5 33-3197,1-1 0,-1 1 0,0-1 0,0 1 0,0 0 1,0-1-1,0 1 0,0-1 0,0 1 0,0-1 0,0 1 1,0-1-1,0 1 0,-1-1 0,1 1 0,0 0 0,0-1 1,0 1-1,0-1 0,-1 1 0,1-1 0,0 1 0,0 0 1,-1-1-1,1 1 0,0 0 0,-1-1 0,1 1 0,0 0 1,-1-1-1,-14 3 1459,-11 12-789,21-9-665,0 0 0,0 0 1,0 0-1,1 0 1,-1 1-1,1 0 1,1 0-1,-1 0 0,1 0 1,0 0-1,1 1 1,-1 0-1,1-1 1,0 1-1,1 0 0,-1 7 1,2-13-153,1 0 0,-1 1 0,1-1 0,-1 0-1,1 0 1,-1 0 0,1-1 0,0 1 0,0 0 0,-1 0 0,1 0 0,0 0 0,0-1 0,0 1 0,0 0 0,0-1-1,0 1 1,0-1 0,0 1 0,0-1 0,0 1 0,0-1 0,0 0 0,0 1 0,1-1 0,-1 0 0,0 0 0,0 0-1,0 0 1,0 0 0,1 0 0,-1 0 0,0-1 0,0 1 0,0 0 0,1-1 0,47-9 160,-32 1-328,0 0 0,-1-1 0,0-1 1,0 0-1,-1-1 0,-1-1 0,0 0 1,-1-1-1,20-28 0,-82 122 836,44-72-579,1 1 0,0 1 0,0-1 0,1 0 0,0 1 0,1-1 0,-2 18 0,4-26-97,0 0 1,0 0 0,0 0-1,1 0 1,-1 0 0,0 0 0,1 0-1,-1-1 1,0 1 0,1 0 0,-1 0-1,1 0 1,0 0 0,-1 0 0,1-1-1,0 1 1,-1 0 0,1 0 0,0-1-1,0 1 1,0-1 0,0 1 0,-1-1-1,1 1 1,0-1 0,0 1 0,0-1-1,0 0 1,0 1 0,0-1-1,0 0 1,0 0 0,0 0 0,0 0-1,0 0 1,0 0 0,1 0 0,-1 0-1,0 0 1,0-1 0,1 0 0,47-11 105,-29 3-390,-1-1 1,0-1-1,-1 0 1,-1-2-1,0 0 1,0 0-1,-1-2 1,-1 0-1,-1-1 1,0 0-1,-1-2 1,17-29 0,4-14-352,-4-1 0,34-98 0,-79 232 4334,5-38-3423,1 0-1,2 1 1,2 0 0,-2 38-1,6-56-328,1 0 0,1-1 0,1 1 0,0-1 0,1 1 1,1-1-1,0 0 0,1 0 0,1-1 0,13 27 0,-13-30-988,-8-10 241,-17-16-228,-25-31 147,-125-155 2754,191 200-999,143 24-1104,-109-20-2630,1-4-3789,1-3-9420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6.003"/>
    </inkml:context>
    <inkml:brush xml:id="br0">
      <inkml:brushProperty name="width" value="0.025" units="cm"/>
      <inkml:brushProperty name="height" value="0.025" units="cm"/>
    </inkml:brush>
  </inkml:definitions>
  <inkml:trace contextRef="#ctx0" brushRef="#br0">32 1 4612,'0'0'15647,"0"8"-13570,-14 51 462,10-47-2252,1-1 1,0 1-1,0 0 0,1 0 0,1 0 0,0 0 0,1 18 0,0-29-284,1 0 0,-1 0-1,1-1 1,-1 1 0,1 0-1,-1 0 1,1-1 0,0 1-1,0 0 1,-1-1 0,1 1-1,0 0 1,0-1 0,0 1 0,0-1-1,0 0 1,0 1 0,0-1-1,-1 0 1,1 1 0,0-1-1,0 0 1,0 0 0,0 0-1,0 0 1,0 0 0,0 0-1,2 0 1,32-4 122,-16 0-126,-1-2-1,1-1 1,-1 0-1,-1-1 0,20-12 1,-23 12-60,1 0-1,0 1 1,0 0 0,0 1 0,1 1-1,0 0 1,0 1 0,19-2 0,-33 7 79,-1-1 0,1 0 0,-1 0 0,1 0 0,-1 0 0,0 1 0,1-1 0,-1 1 0,0-1 0,1 1 0,-1 0 0,0-1 0,1 1 0,-1 0 0,0 0 0,0 0 0,0 0 0,0 0 1,0 0-1,0 0 0,0 0 0,0 0 0,-1 0 0,1 1 0,0-1 0,-1 0 0,1 1 0,-1-1 0,1 0 0,-1 1 0,1-1 0,-1 1 0,0-1 0,0 3 0,2 8 377,-2 0 0,1 1 0,-3 17 0,1 8 463,1-38-850,1 1 0,-1 0 0,0-1 0,0 1 0,0-1 0,1 1 0,-1 0 0,0-1 0,0 1 0,1-1 0,-1 1-1,1-1 1,-1 1 0,0-1 0,1 1 0,-1-1 0,1 1 0,-1-1 0,1 1 0,0-1 0,-1 0 0,1 1 0,-1-1 0,1 0 0,0 0 0,-1 0-1,1 1 1,0-1 0,26-1 130,24-15-15,24-26-612,-61 32 105,1 1 0,0 0 0,1 1 0,-1 1 0,1 0 0,1 1 1,21-4-1,-38 10 376,1 0-1,-1-1 1,1 1 0,0 0 0,-1 0-1,1 0 1,-1 0 0,1 0 0,0 0 0,-1 0-1,1 0 1,-1 0 0,1 0 0,-1 1-1,1-1 1,0 0 0,-1 0 0,1 0 0,-1 1-1,1-1 1,-1 0 0,1 1 0,-1-1 0,1 0-1,-1 1 1,1-1 0,-1 1 0,0-1-1,1 1 1,-1-1 0,0 1 0,1-1 0,-1 1-1,0 0 1,-3 23 40,-20 20 320,17-35-361,4-4-94,-1-1 0,0 1-1,0-1 1,-1 0 0,1 0 0,-7 4-1,10-7-51,0-1 0,0 0-1,0 0 1,-1 0-1,1 0 1,0 0 0,0 0-1,0 0 1,-1 0-1,1 0 1,0 0 0,0 0-1,0 0 1,-1 0 0,1 0-1,0 0 1,0 0-1,0 0 1,0 0 0,-1 0-1,1-1 1,0 1-1,0 0 1,0 0 0,0 0-1,-1 0 1,1 0-1,0 0 1,0 0 0,0-1-1,0 1 1,0 0-1,0 0 1,-1 0 0,1 0-1,0-1 1,0 1-1,0 0 1,0 0 0,0 0-1,0-1 1,0 1-1,0 0 1,0 0 0,0 0-1,0 0 1,0-1-1,0 1 1,0 0 0,0 0-1,0 0 1,0-1-1,0 1 1,0 0 0,0-18-10335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6.335"/>
    </inkml:context>
    <inkml:brush xml:id="br0">
      <inkml:brushProperty name="width" value="0.025" units="cm"/>
      <inkml:brushProperty name="height" value="0.025" units="cm"/>
    </inkml:brush>
  </inkml:definitions>
  <inkml:trace contextRef="#ctx0" brushRef="#br0">0 0 15599,'0'0'6150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6.993"/>
    </inkml:context>
    <inkml:brush xml:id="br0">
      <inkml:brushProperty name="width" value="0.025" units="cm"/>
      <inkml:brushProperty name="height" value="0.025" units="cm"/>
    </inkml:brush>
  </inkml:definitions>
  <inkml:trace contextRef="#ctx0" brushRef="#br0">1 0 7335,'0'0'12764,"8"7"-11499,-4-3-1078,0-2-38,-1 0-1,0 1 1,0-1 0,-1 1-1,1 0 1,-1 0 0,1 0-1,-1 0 1,0 1 0,0-1-1,0 0 1,-1 1 0,1-1-1,-1 1 1,0 0 0,0 0-1,0-1 1,0 1 0,0 6 0,-3 37 1188,-1-1 0,-17 80 0,10-78-1100,3 1 1,-1 58 0,8-106-239,0-1-1,0 0 1,-1 1 0,1-1 0,0 0-1,0 1 1,0-1 0,0 0-1,0 1 1,0-1 0,0 0 0,0 0-1,1 1 1,-1-1 0,0 0-1,0 1 1,0-1 0,0 0 0,0 1-1,0-1 1,1 0 0,-1 0-1,0 1 1,0-1 0,0 0 0,1 0-1,-1 0 1,0 1 0,0-1-1,1 0 1,-1 0 0,0 0 0,0 0-1,1 1 1,-1-1 0,0 0-1,1 0 1,-1 0 0,13-7-179,8-17-305,-8 0-254,-2 0 1,0-1-1,-2-1 0,11-49 1,1 1-171,-22 90 1286,1 0 0,4 28 1,-4-42-349,0 1 0,1-1 0,-1 1 0,1-1 1,-1 0-1,1 1 0,0-1 0,0 0 0,0 1 1,0-1-1,1 0 0,-1 0 0,1 0 0,-1 0 0,1 0 1,0 0-1,-1-1 0,1 1 0,0-1 0,0 1 1,0-1-1,0 1 0,1-1 0,-1 0 0,0 0 1,0 0-1,1 0 0,-1-1 0,1 1 0,-1-1 0,0 1 1,1-1-1,-1 0 0,1 0 0,-1 0 0,1 0 1,-1 0-1,1-1 0,-1 1 0,4-2 0,3 0 1,-1 0-1,1 0 0,0-1 0,-1 0 1,1-1-1,-1 0 0,0 0 1,0-1-1,14-10 0,-11 4-9,-1 1 0,0-1 0,0-1 1,-1 1-1,-1-2 0,0 1 0,-1-1 0,0 0 0,-1-1 0,0 0 0,-1 0 0,-1 0 0,0 0 0,-1-1 1,0 1-1,0-22 0,-16 43 17,3 8 20,1 1 0,0 0 1,1 1-1,1 0 0,0 0 0,2 0 0,0 1 0,0 0 0,-1 19 0,5-28-14,0-1 0,1 1-1,-1-1 1,2 1 0,-1-1 0,1 1-1,0-1 1,5 15 0,-4-20-37,-1 1 1,1-1-1,0 0 1,0 0-1,1 0 1,-1 0 0,1 0-1,-1 0 1,1-1-1,0 1 1,0-1-1,0 1 1,1-1-1,-1-1 1,0 1 0,1 0-1,-1-1 1,1 1-1,0-1 1,-1 0-1,7 1 1,9 1-104,0 0 0,0-1 0,0-1 0,0 0 0,1-2 0,21-3 0,-30 3 16,-1-1 0,1 0 1,-1-1-1,0 0 0,0 0 0,0-1 0,0 0 0,-1-1 1,0 0-1,0-1 0,0 0 0,15-13 0,-23 19 96,-1-1 1,1 0-1,0 0 0,0 1 0,0-1 1,0 0-1,-1 0 0,1 0 0,0 0 1,-1 0-1,1 0 0,-1 0 0,1-1 1,-1 1-1,1 0 0,-1 0 0,0 0 1,0 0-1,1 0 0,-1-1 0,0 1 1,0 0-1,0 0 0,-1-3 0,0 3 57,1 0-1,-1 0 0,0 0 0,0 0 0,0 1 1,0-1-1,0 0 0,0 0 0,0 1 0,-1-1 1,1 0-1,0 1 0,0-1 0,0 1 0,-1 0 0,1-1 1,0 1-1,-2 0 0,-7-2 307,-1 1 0,1 1 1,-1 0-1,-12 1 0,14 1-286,0 0-1,0 0 1,1 1-1,-1 0 1,1 0 0,0 1-1,-8 4 1,12-6-72,0 0 1,0 1 0,1-1-1,-1 1 1,1 0-1,-1 0 1,1 0 0,0 1-1,0-1 1,1 1-1,-1 0 1,1-1 0,-1 1-1,1 0 1,-2 6-1,4-9-33,0 0-1,0 0 1,0 1 0,-1-1-1,1 0 1,0 0-1,1 0 1,-1 0-1,0 0 1,0 0-1,0 0 1,1 0-1,-1 0 1,0 0-1,1 0 1,-1 0 0,1 0-1,-1 0 1,1 0-1,0 0 1,-1-1-1,1 1 1,0 0-1,0 0 1,-1-1-1,1 1 1,0 0 0,0-1-1,0 1 1,0-1-1,0 1 1,0-1-1,0 1 1,0-1-1,0 0 1,0 0-1,0 1 1,0-1 0,2 0-1,51 3-1475,-43-3 954,15 0-2435,-1-1 0,41-7 0,-3-7-8956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7.769"/>
    </inkml:context>
    <inkml:brush xml:id="br0">
      <inkml:brushProperty name="width" value="0.025" units="cm"/>
      <inkml:brushProperty name="height" value="0.025" units="cm"/>
    </inkml:brush>
  </inkml:definitions>
  <inkml:trace contextRef="#ctx0" brushRef="#br0">78 1 14510,'0'0'9689,"-9"10"-9054,4-5-507,0 0-1,0 1 0,1-1 1,0 1-1,0 0 1,1 0-1,0 1 0,0-1 1,0 1-1,1 0 1,-1-1-1,2 1 0,-1 0 1,0 11-1,-4 55 740,-3 19-159,5 1-1,8 100 1,-4-191-702,-1-1-1,1 0 1,0 0 0,0 0-1,0 0 1,0 0 0,0 1 0,1-1-1,-1 0 1,0 0 0,1 0 0,-1 0-1,0 0 1,1 0 0,-1 0 0,1 0-1,0 0 1,-1 0 0,1 0-1,0 0 1,-1 0 0,1 0 0,0-1-1,0 1 1,0 0 0,0 0 0,0-1-1,1 2 1,0-3 5,-1 0 0,0 1 0,0-1 0,0 0 1,0 0-1,0 0 0,0 0 0,0 0 0,0 0 0,0 0 0,0 0 0,0-1 0,0 1 0,-1 0 0,1 0 0,-1-1 1,1 1-1,-1 0 0,1-1 0,-1 1 0,0 0 0,1-1 0,-1-1 0,6-33-159,-1 0-1,-2 0 1,-2 0 0,-4-62-1,3 98 146,-4-34-57,4 32 54,0 1-1,0 0 1,0 0 0,-1-1-1,1 1 1,0 0 0,0 0 0,-1 0-1,1 0 1,-1-1 0,1 1-1,-1 0 1,1 0 0,-1 0-1,0 0 1,0 0 0,1 0 0,-1 0-1,0 1 1,0-1 0,0 0-1,-2-1 1,2 3-12,0 0-1,0 0 1,0 1 0,0-1-1,0 0 1,0 0 0,0 1-1,1-1 1,-1 0 0,0 1-1,1-1 1,-1 1 0,1-1-1,0 1 1,-1-1 0,1 1-1,0-1 1,0 1 0,0 0-1,0-1 1,0 1 0,1 2-1,1 42-50,-2-44 64,1 1 0,0 0-1,-1 0 1,1-1 0,0 1 0,0-1 0,1 1 0,-1-1 0,0 1 0,1-1-1,0 0 1,-1 1 0,1-1 0,0 0 0,0 0 0,0 0 0,0-1 0,1 1-1,4 2 1,-2-1 9,1 0 1,1-1-1,-1 0 0,0 0 0,1 0 0,-1-1 1,1 0-1,8 0 0,0-1 9,0 0 1,0-1-1,-1 0 1,1-2-1,-1 1 1,1-2-1,16-6 1,-16 3-24,0-1 0,0-1 0,-1 0 0,0-1 0,16-16 0,-17 16 22,-13 10-4,0 0 1,1 0 0,-1 0 0,0 0 0,1 0 0,-1 0 0,0 0 0,1 0 0,-1 0 0,0 0 0,1 0 0,-1 0 0,0 1 0,1-1 0,-1 0 0,0 0 0,0 0 0,1 0 0,-1 1-1,0-1 1,0 0 0,1 0 0,-1 1 0,0-1 0,0 0 0,1 1 0,-1-1 0,0 0 0,0 0 0,0 1 0,0-1 0,0 0 0,0 1 0,0-1 0,1 0 0,-1 1 0,0-1 0,0 0 0,0 1-1,0-1 1,0 0 0,0 1 0,-1-1 0,1 0 0,0 1 0,0 0 0,5 31 442,-2-7-73,-2-23-338,0 1 0,0-1 1,0 1-1,0-1 0,0 0 0,1 1 1,-1-1-1,1 0 0,0 0 1,-1 0-1,1 0 0,0-1 0,0 1 1,0 0-1,1-1 0,-1 1 1,0-1-1,4 2 0,-1-1-11,0-1-1,1 1 1,-1-1 0,0 0-1,0-1 1,1 1-1,-1-1 1,10-1 0,2-1-11,0-1 1,0-1-1,0 0 1,28-12-1,-18 4-32,60-21-647,-80 31 547,0 0 0,0 0 0,0 1 0,0 0 0,0 0 0,1 1 0,-1 0 0,0 0 0,13 2 0,-20-2 109,1 1 0,-1-1 0,1 0 0,-1 1 0,1-1 0,-1 0 0,1 1 0,-1-1 0,0 1-1,1-1 1,-1 0 0,0 1 0,1-1 0,-1 1 0,0-1 0,1 1 0,-1-1 0,0 1 0,0-1 0,0 1-1,0-1 1,0 1 0,1 0 0,-1-1 0,0 1 0,0-1 0,0 1 0,0-1 0,-1 1 0,1-1 0,0 1-1,0 0 1,0-1 0,0 1 0,0-1 0,-1 1 0,1-1 0,0 1 0,-1 0 0,-5 8-2229,2-22-15919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5.633"/>
    </inkml:context>
    <inkml:brush xml:id="br0">
      <inkml:brushProperty name="width" value="0.025" units="cm"/>
      <inkml:brushProperty name="height" value="0.025" units="cm"/>
    </inkml:brush>
  </inkml:definitions>
  <inkml:trace contextRef="#ctx0" brushRef="#br0">0 264 11755,'0'0'10202,"2"-12"-9188,-2 4-897,1 0 0,1 0 0,0 0 0,0 1 0,1-1 0,-1 1 0,2-1 0,-1 1 0,1 0 0,0 0 0,7-9 0,20-23 190,-19 22-192,1-1-1,1 2 0,1 0 0,1 1 1,20-16-1,-36 30-117,1 1 1,-1 0-1,1 0 0,-1 0 1,0 0-1,1 0 0,-1 0 1,1 0-1,-1 0 0,1 0 1,-1 0-1,1 0 0,-1 1 1,0-1-1,1 0 0,-1 0 1,1 0-1,-1 1 0,0-1 1,1 0-1,-1 0 0,0 1 1,1-1-1,-1 0 1,0 0-1,1 1 0,-1-1 1,0 1-1,1-1 0,-1 0 1,0 1-1,0-1 0,0 1 1,1-1-1,-1 0 0,0 1 1,0-1-1,0 1 0,0-1 1,0 1-1,0-1 0,0 0 1,0 1-1,0-1 0,0 1 1,0-1-1,0 1 0,0-1 1,-1 1-1,3 28-142,-2-28 145,0 3 11,0 12 22,0-1 1,1 1 0,6 29-1,-6-42-26,-1 0-1,1 0 0,0 0 0,0 0 1,0 0-1,0 0 0,1-1 0,-1 1 1,1-1-1,0 1 0,-1-1 1,1 1-1,0-1 0,1 0 0,-1 0 1,0 0-1,1 0 0,-1 0 0,1 0 1,-1-1-1,1 1 0,0-1 0,-1 0 1,1 0-1,0 0 0,0 0 0,4 0 1,-1 0 134,0-1 0,0 0 0,0 0 1,1-1-1,-1 1 0,0-1 0,0-1 1,0 1-1,0-1 0,0 0 0,0 0 1,0-1-1,-1 0 0,1 0 0,-1 0 0,0-1 1,0 0-1,0 1 0,-1-2 0,6-4 1,-5 3-205,0-1 1,0 1 0,-1-1 0,0 0 0,0 0 0,5-12-1,-6 11-838,-1 0-1,0 0 1,0-1 0,-1 1-1,0-1 1,0-10-1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8.102"/>
    </inkml:context>
    <inkml:brush xml:id="br0">
      <inkml:brushProperty name="width" value="0.025" units="cm"/>
      <inkml:brushProperty name="height" value="0.025" units="cm"/>
    </inkml:brush>
  </inkml:definitions>
  <inkml:trace contextRef="#ctx0" brushRef="#br0">1 1 14221,'0'0'9417,"70"20"-11210,-32-11-3428,-2-1-6086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8.446"/>
    </inkml:context>
    <inkml:brush xml:id="br0">
      <inkml:brushProperty name="width" value="0.025" units="cm"/>
      <inkml:brushProperty name="height" value="0.025" units="cm"/>
    </inkml:brush>
  </inkml:definitions>
  <inkml:trace contextRef="#ctx0" brushRef="#br0">186 1 10442,'0'0'6860,"-12"3"-3070,0-1-3213,-10 3 813,-1 1 0,-23 10 0,41-15-1204,1 1 1,0 0 0,0 0 0,0 0 0,0 0-1,0 0 1,0 1 0,0 0 0,1 0 0,-1 0-1,1 0 1,0 0 0,0 1 0,0-1 0,0 1-1,1 0 1,0 0 0,-4 8 0,5-11-185,1 0-1,0 0 1,0 0 0,0 0 0,0 0-1,0 0 1,0 0 0,0 0 0,0 0 0,0 0-1,0 0 1,1 0 0,-1-1 0,0 1-1,1 0 1,-1 0 0,0 0 0,1 0-1,-1-1 1,1 1 0,0 0 0,-1 0 0,1-1-1,-1 1 1,1 0 0,0-1 0,0 1-1,30 10-116,35-11-620,-57-1 588,-1-1-1,0 1 0,1-1 1,-1 0-1,0-1 1,0 0-1,-1 0 1,1-1-1,-1 0 1,1-1-1,-1 1 1,-1-1-1,1 0 1,-1-1-1,1 0 1,-2 0-1,1 0 0,-1-1 1,0 1-1,0-1 1,5-11-1,-24 25 2332,-5 9-1677,15-11-382,0 1 1,0 0-1,1 0 1,0 0 0,0 0-1,0 0 1,-2 9-1,5-14-111,-1 0 0,1 1 0,0-1 1,-1 0-1,1 0 0,0 1 0,0-1 0,0 0 0,0 1 0,0-1 0,0 0 0,0 1 0,0-1 1,1 0-1,-1 0 0,0 1 0,1-1 0,-1 0 0,1 0 0,-1 0 0,1 1 0,0-1 0,-1 0 1,1 0-1,0 0 0,0 0 0,0 0 0,0 0 0,0-1 0,0 1 0,0 0 0,0 0 0,0-1 1,0 1-1,0-1 0,1 1 0,-1-1 0,0 1 0,0-1 0,1 0 0,-1 1 0,0-1 1,0 0-1,2 0 0,6 0-53,-1 0 0,1 0 1,-1-1-1,1 0 0,-1-1 1,0 0-1,1 0 0,-1-1 0,0 0 1,-1 0-1,1-1 0,0 0 1,8-7-1,1 0-79,-1-1 0,-1-1 0,0 0 0,20-26 0,-30 34-59,-7 6-328,-11 11-1335,4 2-854,11-12 1123,7-6-98,4-6-6691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8.803"/>
    </inkml:context>
    <inkml:brush xml:id="br0">
      <inkml:brushProperty name="width" value="0.025" units="cm"/>
      <inkml:brushProperty name="height" value="0.025" units="cm"/>
    </inkml:brush>
  </inkml:definitions>
  <inkml:trace contextRef="#ctx0" brushRef="#br0">169 56 15631,'0'0'2685,"9"-7"-347,4 0-1460,13-11 70,-6-5 2832,-49 22-1181,14 4-2515,1 1 0,0 0 0,0 1 0,1 0 0,0 2 0,0-1 0,0 1-1,0 1 1,1 0 0,1 1 0,-1 1 0,1-1 0,-13 17 0,22-24-65,1 0 1,-1-1 0,1 1-1,0 0 1,-1 0-1,1 1 1,0-1 0,0 0-1,1 0 1,-1 0 0,0 1-1,1-1 1,-1 0-1,1 1 1,0-1 0,0 1-1,0-1 1,0 0-1,0 1 1,1 2 0,0-3-28,0 0 0,0-1 0,0 1 0,0 0 0,1 0 0,-1-1 0,0 1 1,1-1-1,0 0 0,-1 1 0,1-1 0,0 0 0,-1 0 0,1 0 0,0 0 0,0 0 1,0 0-1,2 0 0,10 3-337,1-1-1,-1-1 1,1 0 0,-1-1-1,17-1 1,58-5-4262,-77 3 2980,-1 0 1,1-1 0,-1 0-1,1-1 1,16-8-1,7-9-4896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9.150"/>
    </inkml:context>
    <inkml:brush xml:id="br0">
      <inkml:brushProperty name="width" value="0.025" units="cm"/>
      <inkml:brushProperty name="height" value="0.025" units="cm"/>
    </inkml:brush>
  </inkml:definitions>
  <inkml:trace contextRef="#ctx0" brushRef="#br0">87 185 9385,'0'0'18385,"-54"65"-17328,37-38-288,7 2-257,4-4-351,6-2-129,0-6-64,2-6-705,14-5-833,2-6-992,-2-5-993,2-16-2147,-1-10-5765</inkml:trace>
  <inkml:trace contextRef="#ctx0" brushRef="#br0" timeOffset="1">141 0 15791,'0'0'12107,"-33"48"-12811,51-36-1474,9-1-1602,4-1-2562,8-1-7879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49.496"/>
    </inkml:context>
    <inkml:brush xml:id="br0">
      <inkml:brushProperty name="width" value="0.025" units="cm"/>
      <inkml:brushProperty name="height" value="0.025" units="cm"/>
    </inkml:brush>
  </inkml:definitions>
  <inkml:trace contextRef="#ctx0" brushRef="#br0">208 187 16624,'0'0'3614,"-13"2"-651,-8 1-1882,0 1 1,1 1 0,-29 10-1,41-12-777,1 0-1,-1 1 0,1 0 1,0 0-1,0 1 0,-7 6 1,11-9-254,1 1 0,0-1 1,0 0-1,0 0 0,0 1 1,1 0-1,-1-1 0,0 1 1,1 0-1,0-1 1,0 1-1,0 0 0,0 0 1,0 0-1,1 0 0,-1 0 1,0 5-1,2-6-65,-1-1 1,1 1-1,-1 0 1,1 0-1,-1-1 1,1 1-1,0 0 1,0-1-1,0 1 1,0-1-1,0 1 1,0-1-1,0 0 1,1 1-1,-1-1 1,0 0-1,1 0 0,-1 0 1,1 0-1,-1 0 1,1 0-1,0 0 1,-1 0-1,1-1 1,0 1-1,-1-1 1,1 1-1,0-1 1,0 0-1,0 0 1,-1 0-1,1 0 1,2 0-1,6 1-196,1-1 0,-1 0 1,0 0-1,17-4 0,-13 0-243,-1 0 1,1-1 0,-1 0-1,0-1 1,0-1-1,-1 0 1,0-1 0,0 0-1,-1-1 1,0 0 0,0-1-1,-1 0 1,10-13-1,-16 13 1360,-10 10 781,-14 11-164,14-4-1274,1-1 0,0 1 0,0 0 0,0 1 0,1-1 0,0 1 0,0 0 0,1 0 0,-4 14 0,6-20-222,0 1-1,1-1 0,-1 1 1,0-1-1,1 0 1,0 1-1,-1-1 0,1 1 1,0-1-1,0 1 0,1-1 1,-1 1-1,0-1 0,1 1 1,-1-1-1,1 1 0,0-1 1,0 0-1,0 1 0,0-1 1,0 0-1,1 0 0,-1 0 1,1 0-1,-1 0 0,1 0 1,0 0-1,0 0 1,0-1-1,0 1 0,0-1 1,0 1-1,0-1 0,0 0 1,0 0-1,1 0 0,2 1 1,5 0-48,1-1 0,-1 0 0,1 0 0,-1-1 0,1-1 0,-1 0 0,1 0 0,-1-1 0,1 0 0,-1-1 0,0 0 0,0-1 0,0 0 0,0 0 0,-1-1 0,0 0 0,10-8 0,7-5-187,-1-1 1,0-2 0,-2 0-1,31-37 1,-40 42 166,-1-1 0,-1 0 0,12-22 1,-21 33 79,0 0 1,0 0 0,0 0-1,-1 0 1,0 0 0,0-1 0,-1 1-1,1-1 1,-1 1 0,-1-1 0,1 1-1,-1-1 1,-1 0 0,0-8-1,1 14-13,-1 1-1,1-1 0,-1 0 0,1 0 0,0 0 1,-1 1-1,1-1 0,-1 0 0,0 0 1,1 1-1,-1-1 0,0 0 0,1 1 0,-1-1 1,0 1-1,0-1 0,1 1 0,-1 0 1,0-1-1,0 1 0,0 0 0,0-1 0,0 1 1,1 0-1,-1 0 0,0 0 0,0 0 0,0 0 1,0 0-1,0 0 0,0 0 0,0 0 1,0 0-1,1 0 0,-1 0 0,0 1 0,0-1 1,0 0-1,0 1 0,0-1 0,1 1 1,-1-1-1,0 1 0,-1 0 0,-33 25 234,29-18-189,-1 1 0,2-1 0,-1 1 1,1 0-1,1 1 0,-1-1 0,1 1 0,1 0 1,0 0-1,1 1 0,0-1 0,0 0 0,0 12 1,2-15-158,0-1 0,1 1 0,-1 0 0,1-1 0,1 1 0,-1-1 0,1 0 1,0 1-1,5 8 0,-5-11-283,1 1 0,0-1 0,0 0 0,0 0 0,0 0 0,1-1 0,-1 1 0,1-1 0,0 0 0,0 0 0,1 0 0,-1 0 0,6 2 0,19 6-5802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0.283"/>
    </inkml:context>
    <inkml:brush xml:id="br0">
      <inkml:brushProperty name="width" value="0.025" units="cm"/>
      <inkml:brushProperty name="height" value="0.025" units="cm"/>
    </inkml:brush>
  </inkml:definitions>
  <inkml:trace contextRef="#ctx0" brushRef="#br0">182 0 7751,'0'0'13272,"-12"4"-12685,12-4-586,-17 6 199,0 0 0,-32 17 0,43-19-176,0 0 0,1 0 0,-1 0-1,1 0 1,-1 1 0,1 0 0,1 0-1,-1 1 1,1-1 0,0 1 0,0 0-1,0 0 1,-2 7 0,2-4 13,1 1 0,1-1 0,-1 1-1,2 0 1,-1 0 0,1 0 0,1 0 0,0 0 0,0 0 0,3 16-1,-3-22-24,1-1 1,0 1-1,0 0 0,0-1 0,0 1 0,1-1 0,-1 0 0,1 1 0,0-1 0,0 0 0,0 0 0,0 0 0,1 0 0,-1 0 0,1 0 0,-1-1 1,1 0-1,0 1 0,0-1 0,1 0 0,-1 0 0,0 0 0,0-1 0,1 1 0,-1-1 0,1 0 0,0 0 0,-1 0 0,1-1 0,6 1 0,-1-1-78,0 0 1,0-1-1,0 0 0,0 0 0,-1-1 0,1-1 0,0 1 0,-1-1 0,1-1 0,-1 0 0,0 0 0,14-10 0,-3 1-1460,-1-2 0,-1 0 0,30-33 0,-9 3-4042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0.770"/>
    </inkml:context>
    <inkml:brush xml:id="br0">
      <inkml:brushProperty name="width" value="0.025" units="cm"/>
      <inkml:brushProperty name="height" value="0.025" units="cm"/>
    </inkml:brush>
  </inkml:definitions>
  <inkml:trace contextRef="#ctx0" brushRef="#br0">103 0 12588,'0'0'2258,"-6"10"11,-8 12-1384,2 0-1,0 1 1,2 1 0,0 0 0,2 0 0,-6 27 0,9-24-620,0 1 0,2 0 0,-1 34 1,12-69-143,-1-4-107,-1-1 0,-1 0 1,0 0-1,0-1 1,-1 0-1,3-23 0,8-86 72,-11 72-77,-4 58-8,1 0-1,0-1 0,0 1 1,0-1-1,1 0 1,1 1-1,-1-1 1,1 0-1,0 0 1,1-1-1,-1 1 1,9 10-1,-10-14 2,0 0-1,1 0 1,-1 0 0,1 0-1,-1-1 1,1 1 0,0-1-1,0 0 1,0 0 0,0 0-1,1 0 1,-1 0 0,0-1-1,1 0 1,-1 1 0,1-1-1,-1 0 1,1-1 0,0 1-1,-1-1 1,1 0 0,0 1-1,0-2 1,-1 1 0,1 0-1,0-1 1,-1 1 0,1-1-1,-1 0 1,1-1 0,-1 1-1,1 0 1,-1-1 0,4-2-1,6-5 38,-1-1-1,0 0 0,0 0 1,-1-1-1,-1 0 0,0-1 1,15-23-1,2-1 11,-23 36-172,-2 10 94,-2 13 111,-10 65 398,5-63-54,2 1 0,1 0 0,2 35 0,0-60-426,0-1 1,0 1-1,0-1 1,0 1-1,0-1 1,1 1-1,-1-1 1,0 0-1,0 1 1,1-1-1,-1 0 0,0 1 1,0-1-1,1 0 1,-1 1-1,0-1 1,1 0-1,-1 1 1,1-1-1,-1 0 1,0 0-1,1 0 1,-1 1-1,1-1 1,-1 0-1,1 0 0,-1 0 1,1 0-1,-1 0 1,0 0-1,1 0 1,-1 0-1,1 0 1,-1 0-1,1 0 1,-1 0-1,1 0 1,-1 0-1,1 0 0,-1-1 1,0 1-1,1 0 1,-1 0-1,1 0 1,-1-1-1,0 1 1,1 0-1,-1-1 1,0 1-1,1-1 1,20-13-1288,-19 10 580,1 0-1,-1 0 0,1 0 0,-1 0 0,-1-1 0,1 1 0,0-1 1,0-7-1,4-17-5092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1.115"/>
    </inkml:context>
    <inkml:brush xml:id="br0">
      <inkml:brushProperty name="width" value="0.025" units="cm"/>
      <inkml:brushProperty name="height" value="0.025" units="cm"/>
    </inkml:brush>
  </inkml:definitions>
  <inkml:trace contextRef="#ctx0" brushRef="#br0">13 1 10794,'0'0'8040,"-13"55"-5862,13-34-929,2-1-480,14-4-545,8-5-160,5-4-512,5-7-1730,5 0-1442,1-5-2530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1.479"/>
    </inkml:context>
    <inkml:brush xml:id="br0">
      <inkml:brushProperty name="width" value="0.025" units="cm"/>
      <inkml:brushProperty name="height" value="0.025" units="cm"/>
    </inkml:brush>
  </inkml:definitions>
  <inkml:trace contextRef="#ctx0" brushRef="#br0">203 0 5381,'0'0'4479,"-5"10"-304,-26 39-308,19-31-2995,0 0-1,0 1 1,2 1 0,-10 24 0,20-44-892,0 0 0,0 1 0,0-1 0,1 0 0,-1 1 0,0-1 0,0 0 0,0 1-1,0-1 1,0 0 0,1 1 0,-1-1 0,0 0 0,0 0 0,1 1 0,-1-1 0,0 0 0,0 0 0,1 1 0,-1-1 0,0 0 0,1 0-1,-1 0 1,0 1 0,1-1 0,-1 0 0,0 0 0,1 0 0,-1 0 0,0 0 0,1 0 0,-1 0 0,0 0 0,1 0 0,-1 0 0,0 0-1,1 0 1,-1 0 0,0 0 0,1 0 0,-1 0 0,1 0 0,-1-1 0,0 1 0,0 0 0,1 0 0,32-7-1236,0 2 540,-31 5 735,1 0-1,-1 1 0,1 0 0,0-1 1,-1 1-1,1 0 0,-1 0 0,1 0 1,-1 1-1,0-1 0,0 0 0,1 1 1,-1 0-1,0-1 0,0 1 0,0 0 1,-1 0-1,1 0 0,0 0 0,-1 0 1,1 1-1,-1-1 0,0 0 0,0 1 1,1 3-1,0-4 128,-1 1-1,0 0 1,-1 0-1,1 0 1,0 1-1,-1-1 1,0 0-1,1 0 1,-1 0-1,0 0 1,-1 0 0,1 0-1,-1 1 1,1-1-1,-1 0 1,0 0-1,0 0 1,0 0-1,0-1 1,-1 1 0,1 0-1,-3 3 1,-4 2 117,0 0 1,-1 0 0,0-1-1,0 0 1,-1 0 0,0-1-1,0 0 1,0-1-1,-1 0 1,0-1 0,0 0-1,0-1 1,0 0 0,-1-1-1,1 0 1,-1 0 0,-20-1-1,31-1-350,0 0 0,0-1 0,0 1 0,0 0 0,0 0 0,0-1 0,0 1 0,1-1 0,-1 1 0,0-1-1,0 1 1,0-1 0,1 1 0,-1-1 0,0 1 0,1-1 0,-1 0 0,0 0 0,1 1 0,-1-1 0,1 0-1,-1 0 1,1 0 0,0 1 0,-1-1 0,1 0 0,0 0 0,0 0 0,-1 0 0,1 0 0,0 0 0,0 0 0,0 0-1,0 0 1,0 0 0,0 0 0,0 1 0,1-1 0,-1 0 0,0 0 0,0 0 0,1 0 0,0-1 0,0-2-650,1-1 1,0 1 0,0 0 0,0-1 0,1 1 0,-1 1-1,7-8 1,21-19-5542</inkml:trace>
  <inkml:trace contextRef="#ctx0" brushRef="#br0" timeOffset="1">439 79 14670,'0'0'7143,"-9"71"-5029,-2-34-673,1 1-480,2-1-160,7-6-513,1-6-224,0-12-384,1-10-1090,12-3-543,3-13-482,-1-11-1024,-6-6-2435,-4-5-5444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1.827"/>
    </inkml:context>
    <inkml:brush xml:id="br0">
      <inkml:brushProperty name="width" value="0.025" units="cm"/>
      <inkml:brushProperty name="height" value="0.025" units="cm"/>
    </inkml:brush>
  </inkml:definitions>
  <inkml:trace contextRef="#ctx0" brushRef="#br0">1 2 8776,'0'0'12652,"19"-1"-15022,-4 6-3459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6.041"/>
    </inkml:context>
    <inkml:brush xml:id="br0">
      <inkml:brushProperty name="width" value="0.025" units="cm"/>
      <inkml:brushProperty name="height" value="0.025" units="cm"/>
    </inkml:brush>
  </inkml:definitions>
  <inkml:trace contextRef="#ctx0" brushRef="#br0">1 249 512,'0'0'19277,"7"-11"-18043,0 2-945,0 0 0,1 1 0,0-1 0,0 1 0,14-10 0,-17 15-226,-1 0 0,1 0 0,0 1 0,-1 0 0,1 0 0,0 0 0,0 0-1,1 1 1,-1 0 0,0 0 0,0 0 0,1 0 0,-1 1 0,0 0 0,1 0-1,-1 1 1,6 1 0,-8-2-54,0 1-1,-1 1 1,1-1 0,-1 0-1,1 1 1,-1-1-1,1 1 1,-1 0-1,0 0 1,0-1 0,0 2-1,0-1 1,0 0-1,0 0 1,-1 1-1,1-1 1,-1 1-1,1-1 1,-1 1 0,0-1-1,0 1 1,0 3-1,1-3 32,-1 1 0,1 0 0,0-1 0,0 0-1,0 1 1,0-1 0,0 0 0,4 3 0,-5-4 2,1-1 0,0 0 0,0 0 0,-1 0 1,1-1-1,0 1 0,0 0 0,0-1 0,0 1 1,0-1-1,0 0 0,0 1 0,0-1 1,0 0-1,0 0 0,0-1 0,0 1 0,0 0 1,0-1-1,0 1 0,2-1 0,4-2 213,1-1-1,-1 0 0,0 0 0,0-1 0,-1 0 0,1 0 1,-1 0-1,0-1 0,10-12 0,2-2 378,30-43 1,-47 61-585,-1 1-1,0-1 1,0 1 0,0-1 0,0 0 0,0 0 0,0 0 0,0 1 0,0-1 0,-1 0 0,1 0 0,-1 0 0,1 0 0,-1 0 0,0 0 0,0-3 0,-1 3-142,0 0-1,0 0 1,0 1 0,0-1 0,0 0 0,-1 1 0,1-1 0,-1 0-1,1 1 1,-1 0 0,0-1 0,-2 0 0,-2-3-768,6 4 419,-1 0-1,0 1 1,1-1-1,-1 0 1,1 0 0,-1 0-1,1 0 1,-1 0-1,1 0 1,0 0-1,-1 0 1,1 0 0,0 0-1,0 0 1,0 0-1,0 0 1,0 0-1,0 0 1,0 0 0,0-1-1,0-3-3056,0-10-10860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2.173"/>
    </inkml:context>
    <inkml:brush xml:id="br0">
      <inkml:brushProperty name="width" value="0.025" units="cm"/>
      <inkml:brushProperty name="height" value="0.025" units="cm"/>
    </inkml:brush>
  </inkml:definitions>
  <inkml:trace contextRef="#ctx0" brushRef="#br0">125 1 5541,'0'0'8467,"-8"11"-4148,5-7-4174,-6 8 872,1-1 1,-2 1-1,0-2 0,0 1 0,-1-2 0,0 1 0,0-1 0,-23 12 0,96-37-5323,-41 13 4169,0 1 0,0 0 0,0 1 1,0 2-1,0 0 0,36 7 0,-55-8 159,1 1-1,-1-1 0,0 1 1,0 0-1,1 0 0,-1 0 1,0 0-1,0 0 0,0 0 1,0 1-1,0-1 0,0 0 1,-1 1-1,1 0 0,0 0 1,2 3-1,-4-4 53,1 1 0,0 0-1,-1-1 1,0 1 0,1-1-1,-1 1 1,0 0 0,0-1 0,0 1-1,0 0 1,0 0 0,0-1 0,0 1-1,0 0 1,-1-1 0,1 1-1,-1-1 1,0 3 0,-2 2 154,-1 0 1,1 0-1,-1 0 0,0 0 0,-1-1 1,0 0-1,1 0 0,-2 0 1,-8 7-1,1-2-138,0 0 0,-1-1-1,0 0 1,-1-2 0,0 1 0,0-2-1,0 0 1,-1-1 0,0 0 0,-26 3 0,41-7-269,1-1 0,-1 0 0,0 0 1,0 0-1,1 0 0,-1 0 0,0 0 0,0 0 1,0 0-1,1 0 0,-1 0 0,0 0 1,0 0-1,1-1 0,-1 1 0,0 0 0,0 0 1,1-1-1,-1 1 0,0-1 0,1 1 1,-1 0-1,1-1 0,-1 1 0,0-1 1,1 0-1,-1 1 0,1-1 0,-1 1 0,1-1 1,0 0-1,-1 1 0,1-1 0,0 0 1,-1 0-1,1 1 0,0-1 0,0 0 1,-1 0-1,1-1 0,-1-21-9638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3.256"/>
    </inkml:context>
    <inkml:brush xml:id="br0">
      <inkml:brushProperty name="width" value="0.025" units="cm"/>
      <inkml:brushProperty name="height" value="0.025" units="cm"/>
    </inkml:brush>
  </inkml:definitions>
  <inkml:trace contextRef="#ctx0" brushRef="#br0">4 32 7976,'0'0'10730,"1"10"-9326,-1 258 2971,-5-109-2483,7-184-1843,0 0-1,7-26 1,-4 26-413,-2-1 1,1-28-1,-9 65-8,0 15 434,4-23-45,1-1 0,0 1-1,0-1 1,1 1-1,-1-1 1,0 1 0,1-1-1,0 1 1,-1-1-1,1 1 1,0-1 0,0 0-1,0 0 1,1 1-1,-1-1 1,0 0 0,1 0-1,0 0 1,-1 0-1,1-1 1,4 4 0,-3-3 14,0-1 0,0 0 0,0 1 0,1-1 0,-1-1 0,0 1 0,1 0 0,-1-1 0,1 0 0,-1 1 0,1-1 0,-1-1 1,0 1-1,4-1 0,6-2 36,0 0-1,-1-1 1,1 0 0,-1-1 0,0 0 0,-1-1 0,17-10 0,-13 4-43,-1 1 0,-1-2 0,1 0 0,-2 0-1,0-2 1,-1 1 0,18-31 0,-22 34-4,-1 0 1,-1 0-1,0-1 0,-1 0 0,0 0 0,-1 0 1,0 0-1,0 0 0,-2-1 0,1 1 0,-2-1 1,-1-18-1,1 31-18,0-1 1,0 1 0,0 0-1,-1-1 1,1 1 0,0 0-1,0 0 1,-1-1 0,1 1-1,0 0 1,0 0 0,-1-1-1,1 1 1,0 0 0,-1 0-1,1 0 1,0 0-1,-1 0 1,1-1 0,0 1-1,-1 0 1,1 0 0,0 0-1,-1 0 1,1 0 0,0 0-1,-1 0 1,1 0 0,-1 0-1,1 0 1,0 1 0,-1-1-1,1 0 1,0 0-1,-1 0 1,1 0 0,0 0-1,-1 1 1,1-1 0,0 0-1,0 0 1,-1 0 0,1 1-1,0-1 1,0 0 0,-1 1-1,1-1 1,0 0 0,0 0-1,0 1 1,-1-1-1,1 0 1,0 1 0,0-1-1,0 1 1,-16 16-2,-9 22 23,-24 47-1,40-68 153,1 1-1,0-1 1,2 1-1,0 0 1,-3 26-1,8-44-165,1 1-1,-1-1 1,1 1 0,0 0 0,0-1-1,0 1 1,0 0 0,0-1 0,0 1-1,0 0 1,0-1 0,1 1-1,-1 0 1,1-1 0,-1 1 0,1-1-1,0 1 1,0-1 0,-1 1 0,1-1-1,2 2 1,-2-2-1,0-1 0,0 1-1,1-1 1,-1 1 0,0-1 0,1 0 0,-1 1-1,0-1 1,0 0 0,1 0 0,-1 0 0,0 0-1,1 0 1,-1-1 0,0 1 0,1 0 0,-1-1-1,0 1 1,0-1 0,2 0 0,7-4-37,0 0 1,-1-1-1,0 0 1,15-12 0,-24 18 20,1-1 1,-1 0 0,1 1 0,0-1 0,-1 1 0,1-1-1,0 1 1,-1-1 0,1 1 0,0-1 0,0 1 0,-1 0-1,1-1 1,0 1 0,0 0 0,0 0 0,-1-1 0,1 1-1,0 0 1,0 0 0,0 0 0,0 0 0,-1 0 0,1 0-1,0 1 1,0-1 0,0 0 0,0 0 0,-1 1 0,1-1-1,0 0 1,1 1 0,0 1-1,-1 0 1,0 0-1,1 0 0,-1 0 1,0 0-1,0 0 0,0 0 0,0 0 1,-1 0-1,1 1 0,-1-1 1,1 3-1,2 14 28,-2 0 1,0 25 0,-1-36 6,0-3-353,3 54 1315,-2-58-1054,-1 1-1,0-1 1,1 1-1,-1-1 1,1 1-1,0-1 1,-1 1-1,1-1 1,0 0-1,0 1 1,0-1-1,0 0 1,2 2-1,-3-2-89,1-1 0,0 0 0,0 1 0,-1-1 0,1 0 0,0 0-1,0 0 1,0 0 0,-1 0 0,1 1 0,0-1 0,0-1 0,0 1-1,-1 0 1,1 0 0,0 0 0,0 0 0,0 0 0,-1-1 0,1 1-1,0 0 1,0-1 0,-1 1 0,1-1 0,0 1 0,-1-1 0,2 0-1,7-11-5172,1-6-3695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3.901"/>
    </inkml:context>
    <inkml:brush xml:id="br0">
      <inkml:brushProperty name="width" value="0.025" units="cm"/>
      <inkml:brushProperty name="height" value="0.025" units="cm"/>
    </inkml:brush>
  </inkml:definitions>
  <inkml:trace contextRef="#ctx0" brushRef="#br0">1 132 6694,'0'1'367,"0"-1"0,0 1 0,0-1 0,-1 1-1,1 0 1,0-1 0,0 1 0,0-1 0,0 1 0,0 0-1,1-1 1,-1 1 0,0 0 0,0-1 0,0 1 0,0-1-1,1 1 1,-1-1 0,0 1 0,1 0 0,-1-1 0,0 1-1,1-1 1,-1 1 0,0-1 0,1 0 0,-1 1 0,1-1-1,-1 1 1,1-1 0,-1 0 0,1 1 0,-1-1 0,2 1-1,31 6 3269,34-9-2540,-54-1-964,0 0 0,-1 0 0,1-1 0,0 0 0,-1-1 0,0-1 1,14-8-1,-21 11-90,-1 1-1,1-1 1,-1 0 0,0 0 0,0-1 0,0 1 0,0-1 0,0 0 0,-1 0 0,0 0 0,0 0-1,0 0 1,0-1 0,-1 0 0,0 1 0,0-1 0,0 0 0,0 0 0,-1 0 0,1 0 0,-1-6-1,-1 10-20,-1 0 0,1 0 0,-1 0 0,1 0 0,-1 0 0,0 0 0,0 0 0,1 0 0,-1 0 0,0 0 0,0 0 0,0 0 0,0 1 0,0-1 0,0 0 0,0 1 0,0-1 0,0 1 0,0-1 0,0 1 0,-1-1 0,1 1 0,0 0 0,0 0 0,0-1 0,-1 1 0,1 0 0,0 0 0,0 0 0,0 0 0,-3 1 0,-42 3 168,35-1-136,0 1 0,0 1 0,1 0 1,0 0-1,-1 1 0,2 0 0,-1 1 0,1 0 0,0 0 1,-8 9-1,11-10-11,1 0 0,-1-1 0,1 2 1,0-1-1,1 1 0,0-1 0,0 1 0,0 0 1,1 1-1,0-1 0,0 1 0,1-1 0,0 1 1,0 0-1,0 9 0,2-14-36,0-1 0,0 0 0,1 0-1,0 0 1,-1 1 0,1-1 0,0 0 0,0 0-1,0 0 1,0 0 0,0 0 0,0-1 0,1 1-1,-1 0 1,1 0 0,-1-1 0,1 1 0,0-1-1,-1 1 1,1-1 0,0 0 0,0 0 0,0 0 0,0 0-1,0 0 1,0 0 0,0 0 0,0-1 0,1 1-1,-1-1 1,0 0 0,4 1 0,10 0-83,0 1-1,0-2 1,24-2 0,-31 1-78,6 0-890,0-1 0,-1-1-1,1 0 1,-1-1 0,25-10 0,16-12-7923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5.349"/>
    </inkml:context>
    <inkml:brush xml:id="br0">
      <inkml:brushProperty name="width" value="0.025" units="cm"/>
      <inkml:brushProperty name="height" value="0.025" units="cm"/>
    </inkml:brush>
  </inkml:definitions>
  <inkml:trace contextRef="#ctx0" brushRef="#br0">67 131 12748,'0'0'10821,"-2"10"-9353,-19 62 116,10-39-1430,2 0 0,1 1 0,2 0 0,-4 49 0,10-83-152,0 0 0,0 0 0,0 1 0,0-1 0,0 0 0,0 0 0,1 0 0,-1 1 0,0-1 0,0 0 0,0 0 0,0 0 0,0 1 0,0-1 0,0 0 0,0 0 0,1 0 0,-1 0 0,0 1-1,0-1 1,0 0 0,0 0 0,1 0 0,-1 0 0,0 0 0,0 0 0,0 1 0,0-1 0,1 0 0,-1 0 0,0 0 0,0 0 0,1 0 0,-1 0 0,0 0 0,0 0 0,0 0 0,1 0 0,-1 0 0,0 0 0,0 0 0,0 0 0,1 0 0,-1 0 0,0 0-1,0 0 1,0-1 0,1 1 0,-1 0 0,0 0 0,0 0 0,0 0 0,1 0 0,-1 0 0,0-1 0,0 1 0,0 0 0,0 0 0,0 0 0,0 0 0,1-1 0,-1 1 0,0 0 0,0 0 0,0 0 0,0-1 0,0 1 0,0 0 0,13-13 97,-1-5-174,0-1 1,-1 0-1,-1 0 0,-1-1 0,-1 0 1,-1-1-1,0 1 0,-2-2 0,4-23 1,-17 101-171,11-13 345,-3-42-98,0 0 0,1 1 0,-1-1 0,1 1 0,-1-1 0,1 0 0,0 1 0,-1-1 0,1 0 0,0 0-1,0 1 1,0-1 0,0 0 0,0 0 0,0 0 0,0 0 0,0 0 0,1 0 0,-1-1 0,0 1 0,2 1 0,3-1 9,1 0-1,-1 0 1,0 0-1,1-1 1,-1 0 0,1 0-1,-1-1 1,0 1-1,1-1 1,-1-1-1,0 1 1,0-1-1,0 0 1,0-1-1,0 1 1,0-1-1,-1 0 1,8-6 0,-4 3 5,0 0 1,-1-1 0,0 0-1,0 0 1,-1-1 0,0 0 0,0-1-1,-1 1 1,0-1 0,6-13 0,-5-10 15,-7 32-33,0 0 1,0 0-1,0 0 1,0 0-1,0-1 1,0 1-1,0 0 1,0 0-1,0 0 1,0 0-1,0 0 1,-1-1-1,1 1 1,0 0-1,0 0 1,0 0-1,0 0 1,0 0-1,0 0 1,0-1-1,-1 1 1,1 0-1,0 0 1,0 0-1,0 0 1,0 0-1,0 0 1,-1 0-1,1 0 1,0 0-1,0 0 1,0 0-1,0 0 1,-1 0-1,1 0 1,0 0-1,0 0 1,0 0-1,0 0 1,-1 0-1,1 0 1,0 0-1,0 0 1,0 0-1,0 0 1,-1 0-1,1 0 1,0 0-1,0 1 1,0-1-1,0 0 1,0 0-1,0 0 1,-1 0-1,1 0 1,0 0-1,0 0 1,0 1-1,0-1 1,0 0-1,-8 7-27,0 4 97,2 0 0,0 0 0,0 0 0,1 1 0,0-1 0,1 1 0,1 1 0,0-1 0,0 0 0,1 1 0,1-1 1,0 1-1,1 0 0,1 15 0,-1-27-59,0 0 0,0 0 1,1 0-1,-1 1 1,0-1-1,1 0 0,-1 0 1,1 0-1,-1 0 1,1 0-1,0 0 0,-1 0 1,1 0-1,0 0 1,0 0-1,-1 0 0,1 0 1,0 0-1,0-1 1,0 1-1,0 0 0,0-1 1,0 1-1,3 0 0,-2 0 21,1-1-1,-1 0 0,1 1 0,-1-1 0,1 0 0,0 0 0,-1 0 0,1-1 0,-1 1 0,1-1 1,2 0-1,4-2 40,0-1 0,-1 1 0,0-1 0,0-1 0,11-7 0,0-5-99,-1 0 1,0-1 0,-1 0 0,-2-2 0,0 0-1,18-32 1,-39 65 14,1 1 0,0 0 0,0 0 0,2 0 0,-1 0 0,2 1 0,0-1 0,1 1-1,0 0 1,3 23 0,-2-37 23,0 1 0,1-1 0,-1 0 0,0 1-1,1-1 1,-1 1 0,1-1 0,-1 1 0,1-1 0,0 0-1,-1 0 1,1 1 0,0-1 0,0 0 0,0 0-1,0 0 1,0 0 0,0 0 0,0 0 0,1 0 0,-1 0-1,0 0 1,0-1 0,1 1 0,1 0 0,0 0 7,0-1-1,0 1 1,0-1 0,0 0 0,0 0 0,0 0 0,0-1 0,0 1-1,-1-1 1,1 0 0,6-1 0,1-2 9,0-1 0,0 0 1,0-1-1,-1 1 0,16-13 1,0-5-85,-1-1 0,-1-1 0,34-48 0,-44 55 47,-2-1 0,0 0 0,-1 0 0,-1-1-1,-1-1 1,10-39 0,-17 59 14,-1-1-1,1 0 0,-1 0 1,1 0-1,-1 0 0,0 0 1,0 0-1,0 0 0,0 0 1,0 0-1,0 0 0,0 0 1,-1 0-1,1 0 1,-1 0-1,1 0 0,-2-3 1,1 5-3,0 0 0,1-1 0,-1 1 0,0 0 1,0 0-1,0 0 0,1 0 0,-1 0 0,0 0 1,0 0-1,0 0 0,1 0 0,-1 0 0,0 0 1,0 0-1,0 0 0,1 1 0,-1-1 0,0 0 1,0 1-1,1-1 0,-1 1 0,0-1 0,1 1 1,-1-1-1,0 1 0,0 0 0,-8 6-8,0 1 0,1 0 0,0 1 0,-9 13 0,4-4 106,1 1-1,1 1 1,-9 21-1,16-34-49,2 0 0,-1 1 0,1 0 1,0-1-1,0 1 0,1 0 0,0 0 0,1 0 0,0 0 0,0 0 1,0 0-1,2 8 0,0-12-69,-1-1 0,1 0 0,0 1 0,0-1 0,0 0 0,1 0 1,-1 0-1,1 0 0,-1-1 0,1 1 0,0-1 0,0 1 0,0-1 0,0 0 1,1 0-1,-1 0 0,0-1 0,1 1 0,-1-1 0,1 0 0,0 0 0,5 1 1,11 2-794,-1 0 1,34 1-1,12-4-1721,-53-44 2061,-9 37 223,0 1 1,1 0-1,-1 0 0,1 0 1,0 0-1,1 1 0,-1-1 0,10-6 1,9-9 1902,-22 18-1207,0 0-1,1 0 0,-1 0 1,0 0-1,0 0 0,0-1 1,-1 1-1,1 0 1,0-1-1,-1 1 0,0 0 1,1-3-1,-1 4-438,0 0 0,0 1 1,1-1-1,-1 0 0,0 0 0,0 0 1,0 1-1,0-1 0,0 0 0,0 0 1,0 1-1,0-1 0,-1 0 0,1 0 1,0 1-1,0-1 0,-1 0 0,1 1 0,0-1 1,-1 0-1,1 1 0,-1-1 0,1 0 1,-1 1-1,1-1 0,-1 1 0,1-1 1,-1 1-1,1-1 0,-1 1 0,0-1 1,1 1-1,-1 0 0,0-1 0,-1 1 1,-3 0-14,0 0 0,0 1 0,0 0 0,0 0 0,0 1 0,1-1 0,-1 1 0,0 0 0,1 0 0,-1 1 0,1-1 0,0 1 0,-1 0 1,1 0-1,1 1 0,-1-1 0,0 1 0,1-1 0,0 1 0,-3 5 0,1-3 34,1 1 1,1-1-1,-1 1 0,1 0 1,0 0-1,1 0 1,-1 1-1,1-1 0,1 1 1,0-1-1,0 1 0,0 14 1,1-20-21,1 0 0,0 0 1,-1 1-1,1-1 1,0 0-1,0 0 0,0 0 1,0 0-1,1 0 1,-1 0-1,0 0 0,1-1 1,-1 1-1,1 0 0,0-1 1,0 1-1,-1-1 1,1 0-1,0 1 0,0-1 1,0 0-1,0 0 0,1 0 1,-1-1-1,0 1 1,0 0-1,0-1 0,1 0 1,3 1-1,10 1-108,0 0 0,1-1 0,16-1 0,-21 0-156,-3 0-442,1 0 0,-1-1 0,0 0 0,0-1 0,0 0 0,0 0 1,-1-1-1,1 0 0,14-7 0,12-11-5754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6.171"/>
    </inkml:context>
    <inkml:brush xml:id="br0">
      <inkml:brushProperty name="width" value="0.025" units="cm"/>
      <inkml:brushProperty name="height" value="0.025" units="cm"/>
    </inkml:brush>
  </inkml:definitions>
  <inkml:trace contextRef="#ctx0" brushRef="#br0">21 83 10666,'-20'-6'3934,"20"-7"-1385,2 11-2360,-1-1 0,1 0 0,0 1 0,0-1 0,1 1 0,-1 0 0,0 0 0,1 0 1,0 0-1,4-3 0,1 1 108,0 0-1,0 0 1,1 1 0,-1 0 0,1 1 0,0 0-1,-1 0 1,19-1 0,-25 3-267,1 0 0,-1 0-1,1 0 1,-1 1 0,1-1 0,-1 1-1,1-1 1,-1 1 0,1 0 0,-1 0-1,1 0 1,-1 0 0,0 0 0,0 1-1,0-1 1,0 1 0,0-1 0,0 1-1,0 0 1,0 0 0,0 0 0,-1 0-1,1 0 1,-1 0 0,0 0 0,1 1-1,-1-1 1,0 0 0,0 1 0,-1-1-1,1 1 1,0-1 0,-1 1 0,0-1-1,1 4 1,-1 11 131,0 0 0,-1 0 0,0-1 0,-1 1 0,-1 0 0,-8 22 0,6-19-84,0 1 1,2-1-1,-3 34 0,6-53-65,0 0 0,0 0 0,0 0 0,0 0 0,0 0 0,0 0 0,0 0 0,0 0 0,1 0 0,-1 0 0,0 0-1,1 0 1,-1 0 0,1 0 0,-1 0 0,1 0 0,-1 0 0,1 0 0,-1 0 0,1-1 0,0 1 0,-1 0 0,1 0 0,0-1 0,0 1 0,0 0 0,0-1 0,1 1 0,0 0 15,0-1 0,0 0 0,0 0 0,0 0 0,0 0 0,0 0 0,0 0 0,0-1 0,0 1 0,0-1 0,0 1 0,0-1 0,3-1 0,8-4 81,0-1 1,-1-1-1,13-10 1,9-7-74,0-2 1,-3-1 0,0-1 0,-2-2 0,-1-1 0,25-37-1,-41 50-68,-16 25-40,-17 31-34,16-26 189,0 1 0,1 0 0,0 0 0,1 0-1,1 0 1,0 1 0,-1 23 0,3-32-56,0-1-1,0 0 0,0 1 1,0-1-1,1 0 0,-1 0 1,1 1-1,0-1 0,0 0 1,0 0-1,0 0 0,0 0 1,1 0-1,0 0 1,-1 0-1,1-1 0,0 1 1,0-1-1,1 1 0,-1-1 1,0 0-1,1 1 0,-1-1 1,1-1-1,0 1 0,0 0 1,0-1-1,0 1 1,0-1-1,0 0 0,0 0 1,0 0-1,0 0 0,4 0 1,1-1 49,1 1 0,-1-1 0,0-1 0,1 0 0,-1 0 0,0-1 0,0 0 1,0 0-1,0-1 0,0 0 0,0 0 0,-1-1 0,1 0 0,-1 0 0,0 0 0,0-1 0,-1-1 1,1 1-1,8-11 0,-9 9-49,0 0 0,0 0 0,-1 0 0,0-1 0,0 0 0,-1 0 0,0 0 0,-1 0 0,0-1 0,0 0 0,0 0 0,-1 1 0,-1-1 0,1 0 0,-2-1 0,1 1 0,-1 0 0,-1-10 0,0 16-24,0 0-1,0 1 1,0-1 0,-1 0-1,1 0 1,0 0-1,-1 1 1,0-1 0,0 1-1,0-1 1,0 1 0,0 0-1,0 0 1,-1 0-1,1 0 1,-1 0 0,1 0-1,-1 1 1,0-1-1,1 1 1,-1 0 0,-3-1-1,3 0-68,-1 1 0,1 0-1,-1 0 1,1 0 0,0 1 0,-1-1 0,1 1-1,-1 0 1,1 0 0,-1 0 0,1 0-1,-1 1 1,1-1 0,-1 1 0,1 0-1,-1 0 1,1 0 0,0 0 0,-5 3-1,7-3-70,-1 0 0,1 0 0,0 0-1,0 0 1,0 0 0,0 0-1,0 0 1,0 0 0,0 0 0,0 1-1,0-1 1,0 0 0,1 1-1,-1-1 1,1 0 0,-1 1 0,1-1-1,-1 1 1,1-1 0,0 1 0,0-1-1,0 1 1,-1-1 0,1 1-1,1-1 1,-1 1 0,0-1 0,0 1-1,1-1 1,-1 1 0,0-1 0,1 1-1,0-1 1,0 2 0,1 0-543,0 1 0,0-1 0,0 0 0,1-1 0,-1 1 0,1 0 0,0-1 0,-1 1-1,1-1 1,0 0 0,1 0 0,4 3 0,22 7-6445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6.537"/>
    </inkml:context>
    <inkml:brush xml:id="br0">
      <inkml:brushProperty name="width" value="0.025" units="cm"/>
      <inkml:brushProperty name="height" value="0.025" units="cm"/>
    </inkml:brush>
  </inkml:definitions>
  <inkml:trace contextRef="#ctx0" brushRef="#br0">204 17 14414,'0'0'3582,"-10"0"-337,0 1-2926,1 1 0,0 0-1,0 0 1,0 1 0,0 0-1,0 0 1,0 1 0,1 1-1,0-1 1,0 1-1,0 1 1,0 0 0,1 0-1,0 0 1,-9 11 0,-21 35 923,35-49-1187,1-1 1,-1 1-1,1-1 1,0 1-1,-1 0 0,1 0 1,0 0-1,1-1 1,-1 1-1,1 0 1,-1 0-1,1 0 0,0 0 1,0 0-1,0 0 1,0 0-1,1 0 1,0 4-1,0-6-48,0 0-1,1 0 1,-1 0 0,0 0-1,1 0 1,-1 0-1,1 0 1,-1-1 0,1 1-1,-1 0 1,1-1-1,0 1 1,-1-1 0,1 0-1,0 1 1,-1-1-1,1 0 1,0 0 0,-1 0-1,1 0 1,0-1-1,2 0 1,38-7 87,-29 3-119,-1-1 1,1 0-1,-1-1 1,-1 0-1,1-1 1,17-15-1,56-64-840,-33 32 733,-73 108 84,13-37 28,-17 46 82,23-58-87,1 1 0,0 0-1,0-1 1,1 1-1,-1 0 1,1 0 0,0-1-1,0 1 1,0 0 0,1 0-1,1 6 1,-2-10-117,1 0 0,0 0 0,-1 0 0,1 0 0,0 0 0,-1-1 0,1 1 0,0 0 0,0 0 0,0 0 0,0-1 0,0 1 0,0 0 0,0-1 0,0 1 0,0-1 0,0 1 0,0-1 0,0 0 0,0 1 0,1-1 0,-1 0 0,0 0 0,0 0 0,0 0 0,0 0 0,1 0 0,-1 0 0,0 0 0,0 0 0,0-1 0,0 1 0,0 0 0,2-2 0,3 1-796,-1-1 0,0 0 0,0 0 0,0-1 0,0 1 0,6-5 0,18-18-5767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6.880"/>
    </inkml:context>
    <inkml:brush xml:id="br0">
      <inkml:brushProperty name="width" value="0.025" units="cm"/>
      <inkml:brushProperty name="height" value="0.025" units="cm"/>
    </inkml:brush>
  </inkml:definitions>
  <inkml:trace contextRef="#ctx0" brushRef="#br0">135 1 10858,'0'0'10859,"-9"10"-9076,-12 11-1215,2-3 122,1 1 1,1 1-1,1 0 0,-17 27 0,33-47-691,0 1 1,0-1-1,0 0 0,0 0 0,-1 1 0,1-1 0,0 0 0,0 1 0,0-1 0,0 0 0,0 1 0,0-1 0,0 0 0,0 1 0,0-1 1,0 0-1,0 1 0,0-1 0,0 0 0,0 1 0,0-1 0,0 0 0,0 0 0,1 1 0,-1-1 0,0 0 0,0 1 0,0-1 1,0 0-1,1 0 0,-1 1 0,0-1 0,0 0 0,1 0 0,-1 0 0,0 1 0,0-1 0,1 0 0,17 4-123,26-8-236,-40 4 320,19-3-172,1-1-30,0 0 0,0 2 0,0 1 0,0 1 0,0 1 0,39 7 0,-61-8 277,-1 0 0,1 0 0,0 1-1,-1-1 1,1 0 0,0 1 0,-1 0 0,1-1 0,-1 1 0,1 0-1,-1 0 1,1 0 0,-1 0 0,0 0 0,0 0 0,1 0-1,-1 0 1,0 1 0,0-1 0,0 0 0,0 1 0,0-1 0,0 1-1,-1-1 1,1 1 0,0-1 0,-1 1 0,1 0 0,-1-1 0,0 1-1,0 0 1,1-1 0,-1 1 0,0 0 0,0-1 0,0 1 0,-1 0-1,1-1 1,0 1 0,-1 0 0,0 2 0,-1 0 126,0 1 0,-1 0 1,0-1-1,0 0 0,0 0 1,0 1-1,0-2 0,-1 1 1,0 0-1,0-1 0,0 0 0,-5 4 1,-3-1 35,1 0 1,-1 0-1,1-2 1,-1 1-1,-1-1 1,-13 2-1,21-5-454,-1 0 0,0-1 0,0 0-1,-1 0 1,1 0 0,-10-2 0,13 1-358,0 1 1,0-1-1,0 0 1,1-1-1,-1 1 1,0 0-1,1-1 1,-1 1-1,1-1 1,-1 0-1,1 0 1,0 0-1,0 0 0,-3-3 1,-7-14-11093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7.399"/>
    </inkml:context>
    <inkml:brush xml:id="br0">
      <inkml:brushProperty name="width" value="0.025" units="cm"/>
      <inkml:brushProperty name="height" value="0.025" units="cm"/>
    </inkml:brush>
  </inkml:definitions>
  <inkml:trace contextRef="#ctx0" brushRef="#br0">37 0 9161,'0'0'10361,"-4"12"-8182,-5 23-730,1 0 0,2 1 1,-3 69-1,9-104-1424,0 1-1,0-1 0,0 0 1,0 1-1,0-1 1,0 0-1,1 0 1,-1 1-1,0-1 1,1 0-1,-1 0 1,1 1-1,0-1 1,-1 0-1,1 0 1,0 0-1,0 0 1,-1 0-1,1 0 1,0 0-1,0 0 1,0 0-1,0-1 1,0 1-1,0 0 1,1-1-1,0 2 1,1-2 5,0 1 1,0-1 0,0 1 0,0-1-1,0 0 1,0 0 0,0 0 0,0-1-1,-1 1 1,1-1 0,5-1-1,4-2 47,0 0-1,0-1 0,-1-1 1,19-12-1,5-8-50,51-52 0,1 0-393,-86 82 324,0 1 1,0-1-1,-1 1 0,0 0 1,0-1-1,0 1 0,-1 5 0,-7 29 38,6-31-56,-1 0 0,2 0 0,-1-1 0,1 1-1,1 0 1,-1 0 0,1 0 0,1 0 0,-1 0 0,3 10-1,-2-17-120,-1 0-1,1 0 0,-1 0 0,1 1 1,0-2-1,0 1 0,-1 0 1,1 0-1,0 0 0,0 0 0,0 0 1,0-1-1,0 1 0,0 0 0,0-1 1,0 1-1,1-1 0,-1 1 0,0-1 1,0 0-1,0 1 0,1-1 0,-1 0 1,0 0-1,0 0 0,1 0 0,-1 0 1,0 0-1,3 0 0,0-1-667,0 0 0,0 1 0,0-1 0,-1-1 0,1 1 0,0 0 0,0-1 0,4-2 0,17-17-6538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8.001"/>
    </inkml:context>
    <inkml:brush xml:id="br0">
      <inkml:brushProperty name="width" value="0.025" units="cm"/>
      <inkml:brushProperty name="height" value="0.025" units="cm"/>
    </inkml:brush>
  </inkml:definitions>
  <inkml:trace contextRef="#ctx0" brushRef="#br0">109 278 9705,'0'0'10666,"-11"5"-9011,10-4-1609,-10 5 171,0 1 0,0 0 0,-15 12-1,23-16-93,0 0 0,0 0 0,0 0 0,0 0-1,0 1 1,1-1 0,-1 1 0,1-1-1,0 1 1,0 0 0,1 0 0,-1 0-1,1 0 1,0 0 0,0 0 0,0 1-1,0 5 1,1-9-112,1 0-1,-1 0 1,1 0-1,-1 0 1,1-1 0,-1 1-1,1 0 1,0 0-1,-1-1 1,1 1 0,0 0-1,0-1 1,-1 1-1,1-1 1,0 1 0,0-1-1,0 1 1,0-1-1,0 0 1,-1 1-1,1-1 1,0 0 0,0 0-1,0 0 1,0 0-1,0 0 1,0 0 0,0 0-1,0 0 1,0 0-1,0 0 1,0 0-1,2-1 1,37-7 147,-30 3-233,0-1 0,-1 1 1,1-2-1,-1 1 0,-1-1 1,1-1-1,-1 1 0,-1-2 0,1 1 1,-1-1-1,-1 0 0,0 0 0,0-1 1,-1 1-1,7-18 0,-24 60 405,9-27-248,0-1 1,1 1 0,0-1-1,0 1 1,1 0 0,-1 0-1,1-1 1,0 1 0,1 0-1,0 0 1,0 0-1,0 8 1,1-13-55,0 1 0,-1-1 0,1 0 0,0 1 0,0-1 0,-1 0 0,1 1 0,0-1 0,0 0 0,0 0 0,1 0 0,-1 0 0,0 0 0,0 0 0,1 0 0,-1-1 0,0 1 0,1 0 0,-1-1 0,1 1 0,-1-1 0,0 1 0,1-1 0,0 0 0,-1 0 0,1 1 0,-1-1 0,1 0-1,-1 0 1,1-1 0,2 1 0,2-1 44,1 1-1,0-1 0,-1-1 0,1 1 0,-1-1 0,7-3 0,4-4-36,0-1-1,-1-1 0,-1 0 0,0-1 0,-1-1 0,0 0 0,-1-1 0,0 0 1,-1-1-1,-1 0 0,0-1 0,-1-1 0,-1 0 0,0 0 0,-2 0 0,0-1 0,0 0 1,-2-1-1,-1 1 0,0-1 0,-1 0 0,1-23 0,-8 30 162,-6 22-41,-6 23-36,3 3-108,2 1-1,2 0 1,1 0 0,1 1-1,3 0 1,-1 59 0,6-91-17,-1 0 0,1 1 1,0-1-1,1 0 1,-1 0-1,1 0 0,0-1 1,1 1-1,-1 0 0,1-1 1,4 7-1,-6-10-24,1 0 0,0 1-1,0-1 1,0 0 0,0 0 0,0 0-1,0 0 1,1 0 0,-1-1 0,1 1-1,-1-1 1,1 1 0,-1-1 0,1 0-1,0 0 1,0 0 0,0 0 0,-1-1-1,1 1 1,0-1 0,0 0 0,0 0-1,0 0 1,0 0 0,4-1 0,-7 1-31,1-1 1,0 0-1,-1 1 1,1-1 0,0 0-1,-1 1 1,1-1 0,-1 0-1,1 0 1,-1 1 0,0-1-1,1 0 1,-1 0 0,0 0-1,0 0 1,1 0-1,-1 0 1,0 1 0,0-1-1,0 0 1,0 0 0,0 0-1,0 0 1,0 0 0,0 0-1,-1 0 1,1 0 0,0 0-1,0 1 1,-1-1-1,0-1 1,-10-30-1025,-9 11 1091,-1 1 1,0 0-1,-2 2 0,0 0 0,-30-17 0,12 7 299,39 28-268,1-1-1,0 1 1,0-1 0,0 1-1,0-1 1,0 1 0,0-1-1,0 0 1,0 0-1,0 0 1,0 0 0,0 0-1,0 1 1,1-1 0,-1-1-1,0 1 1,1 0 0,-1 0-1,0-2 1,29 0 100,-21 3-190,147-4-5045,-95-1-572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8.350"/>
    </inkml:context>
    <inkml:brush xml:id="br0">
      <inkml:brushProperty name="width" value="0.025" units="cm"/>
      <inkml:brushProperty name="height" value="0.025" units="cm"/>
    </inkml:brush>
  </inkml:definitions>
  <inkml:trace contextRef="#ctx0" brushRef="#br0">1 0 11211,'0'0'-1218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6.596"/>
    </inkml:context>
    <inkml:brush xml:id="br0">
      <inkml:brushProperty name="width" value="0.025" units="cm"/>
      <inkml:brushProperty name="height" value="0.025" units="cm"/>
    </inkml:brush>
  </inkml:definitions>
  <inkml:trace contextRef="#ctx0" brushRef="#br0">1 0 15631,'0'0'8616,"14"61"-7591,-10-24-417,5 1-287,-2 1-225,2-8-64,0-4 0,5-9-352,2-6-769,-7-8-513,11-4-128,-5-6-704,1-15-1506,-2-9-1793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8.756"/>
    </inkml:context>
    <inkml:brush xml:id="br0">
      <inkml:brushProperty name="width" value="0.025" units="cm"/>
      <inkml:brushProperty name="height" value="0.025" units="cm"/>
    </inkml:brush>
  </inkml:definitions>
  <inkml:trace contextRef="#ctx0" brushRef="#br0">127 108 11627,'33'-58'3022,"-32"57"-2729,1-1 0,-2 0 1,1 1-1,0-1 0,0 0 1,0 1-1,-1-1 1,1 0-1,-1 0 0,1 0 1,-1 1-1,0-1 0,0 0 1,0 0-1,0 0 1,0 0-1,0 0 0,0 1 1,-1-1-1,0-2 0,1 3-188,-1 0-1,0 0 0,0 0 0,0 1 0,0-1 1,0 0-1,0 0 0,0 1 0,0-1 0,0 1 0,0-1 1,0 1-1,0 0 0,-1-1 0,1 1 0,0 0 1,0 0-1,0-1 0,0 1 0,-1 0 0,1 0 0,-1 1 1,-4-1 14,-1 1 1,1 0 0,0 0 0,1 1 0,-1-1 0,0 1 0,0 1-1,-9 4 1,7-1-34,2 1-1,-1-1 1,0 1-1,1 0 0,1 0 1,-1 1-1,1 0 1,-7 14-1,10-17-53,-1 1-1,1-1 0,0 1 0,0-1 1,1 1-1,-1 0 0,1 0 1,1 0-1,-1 0 0,1 0 1,0 0-1,0 0 0,1 0 1,1 8-1,-1-12-25,0-1 1,0 0-1,0 1 1,1-1 0,-1 0-1,0 1 1,0-1-1,1 0 1,-1 0-1,1 0 1,-1 0-1,1 0 1,0-1-1,-1 1 1,1 0-1,-1-1 1,1 1 0,0-1-1,0 0 1,-1 1-1,1-1 1,0 0-1,0 0 1,-1 0-1,1 0 1,0-1-1,0 1 1,-1 0-1,5-2 1,2 1 24,1-1 0,-1 0 1,0-1-1,16-6 0,-8-1 80,0-1 0,-1 0 0,0-2 0,0 1 0,20-25 0,5-14-1737,-25 19-6628,-14 73 2985,2-23 667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9.100"/>
    </inkml:context>
    <inkml:brush xml:id="br0">
      <inkml:brushProperty name="width" value="0.025" units="cm"/>
      <inkml:brushProperty name="height" value="0.025" units="cm"/>
    </inkml:brush>
  </inkml:definitions>
  <inkml:trace contextRef="#ctx0" brushRef="#br0">128 0 13196,'0'0'5745,"-8"11"-3904,-5 13-1163,1 1 0,0 0 0,2 0 0,1 1 0,-10 45 0,-25 251 2476,44-320-3158,2-30 247,-1 6-291,1-1 1,8-34 0,-1 27-276,0 1-1,2 0 1,1 0-1,1 1 1,25-40-1,-33 60 301,1 0-1,0 0 0,1 0 1,0 1-1,0 0 0,0 0 1,1 1-1,0 0 1,0 0-1,0 1 0,1 0 1,0 0-1,0 1 0,0 0 1,1 1-1,-1 0 0,1 0 1,0 1-1,-1 0 1,1 1-1,11 0 0,-21 1 23,1 0 0,0 0-1,-1-1 1,1 1 0,-1 0 0,1 0-1,0 0 1,-1 1 0,1-1-1,0 0 1,-1 0 0,1 0 0,-1 0-1,1 0 1,-1 1 0,1-1-1,0 0 1,-1 1 0,1-1-1,-1 0 1,1 1 0,-1-1 0,0 0-1,1 1 1,-1-1 0,1 1-1,-1-1 1,0 1 0,1-1 0,-1 1-1,0-1 1,0 1 0,1 0-1,-1-1 1,0 1 0,0-1 0,0 1-1,0 0 1,1-1 0,-1 1-1,0-1 1,0 1 0,0 0 0,-1-1-1,1 1 1,0-1 0,0 1-1,0 0 1,0-1 0,0 1 0,-1-1-1,1 1 1,0-1 0,-1 1-1,1-1 1,0 1 0,-1-1 0,1 1-1,-1-1 1,1 1 0,0-1-1,-1 1 1,1-1 0,-1 1-1,-30 32 86,15-21-63,0-1 0,-1-1 0,0 0 0,-1-1 0,0-1-1,0-1 1,-1 0 0,0-1 0,0-1 0,-36 4 0,55-9-82,-1 0 1,1 0 0,0 0-1,-1 0 1,1 0 0,-1 0-1,1 0 1,0 0 0,-1 0-1,1 0 1,0 0 0,-1 0-1,1 0 1,0 0 0,-1 0-1,1 0 1,-1-1 0,1 1-1,0 0 1,0 0 0,-1 0-1,1-1 1,0 1 0,-1 0-1,1 0 1,0-1-1,0 1 1,-1 0 0,1 0-1,0-1 1,0 1 0,0 0-1,-1-1 1,1 1 0,0 0-1,0-1 1,0 1 0,0 0-1,0-1 1,0 1 0,0-1-1,0 1 1,0 0 0,0-1-1,0 1 1,0 0 0,0-1-1,0 1 1,0 0 0,0-1-1,0 1 1,0-1-1,0 1 1,1 0 0,-1-1-1,0 1 1,0 0 0,1-1-1,13-20-3761,16-7-1399,8-5-1319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9.461"/>
    </inkml:context>
    <inkml:brush xml:id="br0">
      <inkml:brushProperty name="width" value="0.025" units="cm"/>
      <inkml:brushProperty name="height" value="0.025" units="cm"/>
    </inkml:brush>
  </inkml:definitions>
  <inkml:trace contextRef="#ctx0" brushRef="#br0">156 0 13004,'0'0'3993,"1"8"-1702,-1 6-1571,-1-1 0,0 0 0,0 1 0,-2-1 1,1 0-1,-9 23 0,-38 86 1726,4-11-1291,36-78-1071,1 1 0,-5 69-1,2-13 24,11-180 80,7 36-831,25-88 0,-24 116 370,1-1 1,1 1-1,1 1 0,1-1 0,19-26 0,-28 47 267,1-1 1,0 1-1,0 0 0,1 0 0,0 0 0,0 1 0,0 0 1,0 0-1,0 0 0,1 0 0,0 1 0,0 0 0,0 0 0,0 1 1,0-1-1,0 1 0,1 1 0,-1-1 0,1 1 0,-1 0 1,1 1-1,0-1 0,-1 1 0,9 1 0,-14 0 8,0-1 0,0 0 0,0 1 0,-1-1 0,1 0 0,0 1 0,0-1 0,-1 1 0,1-1 0,0 1 0,-1-1 0,1 1 0,0-1 0,-1 1 0,1 0 0,-1-1 0,1 1 0,-1 0 0,1 0 0,-1-1 0,0 1 0,1 0-1,-1 0 1,0 0 0,0 0 0,0-1 0,1 1 0,-1 0 0,0 0 0,0 0 0,0 0 0,0 0 0,0-1 0,-1 1 0,1 0 0,0 1 0,-1 1 31,0 0 0,0 0 1,0 0-1,0-1 0,0 1 0,0 0 0,-1-1 0,1 1 1,-1-1-1,-2 4 0,-12 9 226,-1-1 1,0 0-1,-1-1 1,-1-1-1,-21 10 0,-102 42 626,195-97-16450,-21 9 3576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4:59.838"/>
    </inkml:context>
    <inkml:brush xml:id="br0">
      <inkml:brushProperty name="width" value="0.025" units="cm"/>
      <inkml:brushProperty name="height" value="0.025" units="cm"/>
    </inkml:brush>
  </inkml:definitions>
  <inkml:trace contextRef="#ctx0" brushRef="#br0">143 0 18001,'0'0'9081,"-7"10"-8307,-13 22-447,1 1 0,2 1 0,1 1 0,1 0 0,2 1 0,2 0 0,-12 65-1,23-100-419,-1 1 0,1 0 0,0 0 0,0 0 0,0 0 0,0 0 0,0 0 0,0 0 0,0-1 0,1 1 0,-1 0 0,1 0 0,-1 0 0,1 0 0,0-1 0,0 1 0,0 0 0,0-1 0,0 1 0,0 0 0,2 1 0,-2-2-285,1-1 0,-1 0 0,1 0 0,-1 0-1,0 0 1,1 0 0,-1 0 0,1 0 0,-1 0 0,0 0 0,1-1 0,-1 1 0,0 0 0,1-1-1,-1 0 1,0 1 0,1-1 0,-1 0 0,0 1 0,0-1 0,0 0 0,0 0 0,0 0 0,0 0-1,0 0 1,0 0 0,0 0 0,0 0 0,-1-1 0,2-1 0,11-16-9375</inkml:trace>
  <inkml:trace contextRef="#ctx0" brushRef="#br0" timeOffset="1">167 217 16560,'0'0'9865,"-25"66"-8360,10-44-576,6 2-384,-5-1-353,3-3-192,9-3 0,0-6-609,2-5-896,9-6-4357,2-17 770,4-5-5382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0.168"/>
    </inkml:context>
    <inkml:brush xml:id="br0">
      <inkml:brushProperty name="width" value="0.025" units="cm"/>
      <inkml:brushProperty name="height" value="0.025" units="cm"/>
    </inkml:brush>
  </inkml:definitions>
  <inkml:trace contextRef="#ctx0" brushRef="#br0">0 92 13741,'0'0'10388,"12"3"-9000,11 1-944,0 0-1,0-1 0,35-1 0,-52-2-414,1 1-1,-1-2 1,1 1-1,-1-1 1,0 0-1,1-1 0,-1 1 1,0-1-1,0 0 1,0-1-1,0 1 1,0-1-1,0-1 1,-1 1-1,1-1 0,-1 0 1,0 0-1,0 0 1,-1-1-1,6-5 1,-10 9-5,1 0 0,0 0 1,0 0-1,0 0 0,-1-1 0,1 1 1,-1 0-1,1 0 0,-1 0 0,1-1 1,-1 1-1,0 0 0,1 0 1,-1-1-1,0 1 0,0 0 0,0-1 1,0 1-1,0 0 0,0-1 0,-1 1 1,1 0-1,0 0 0,-1-1 1,1 1-1,-1 0 0,0-3 0,-1 3-11,0-1-1,0 1 0,1 0 0,-1-1 0,0 1 1,0 0-1,-1 0 0,1 0 0,0 1 0,0-1 1,0 0-1,-1 1 0,1-1 0,-4 1 0,-4-1-20,-1 0 0,1 1 0,-1 1 0,0 0 0,1 0 0,-12 4 0,14-3-2,1 1-1,0 1 1,0 0 0,0 0-1,1 0 1,0 1 0,-1-1 0,1 2-1,1-1 1,-1 1 0,-7 10 0,10-13 26,1 0 0,0 0 0,-1 1 1,1-1-1,0 1 0,1-1 0,-1 1 0,1 0 1,-1 0-1,1 0 0,0 0 0,0 0 1,1 0-1,-1 0 0,1 0 0,0 0 1,0 0-1,1 0 0,-1 0 0,1 0 1,0 0-1,0 0 0,0 0 0,2 5 1,-1-6-24,0-1-1,0 0 1,1 0 0,-1 0 0,0 0-1,1 0 1,-1-1 0,1 1 0,0-1 0,-1 1-1,1-1 1,0 0 0,0 0 0,0-1 0,0 1-1,-1 0 1,1-1 0,0 0 0,0 1-1,0-1 1,5-1 0,0 1-478,0 0-1,0-1 1,0 0 0,0-1-1,0 1 1,-1-2 0,11-3 0,14-14-4816,-4-6-3380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0.533"/>
    </inkml:context>
    <inkml:brush xml:id="br0">
      <inkml:brushProperty name="width" value="0.025" units="cm"/>
      <inkml:brushProperty name="height" value="0.025" units="cm"/>
    </inkml:brush>
  </inkml:definitions>
  <inkml:trace contextRef="#ctx0" brushRef="#br0">74 37 14253,'0'0'6150,"-49"-24"-3715,35 14-482,5 7-864,7 3-480,18 7-3011,4 2-2403,4-1-3907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0.898"/>
    </inkml:context>
    <inkml:brush xml:id="br0">
      <inkml:brushProperty name="width" value="0.025" units="cm"/>
      <inkml:brushProperty name="height" value="0.025" units="cm"/>
    </inkml:brush>
  </inkml:definitions>
  <inkml:trace contextRef="#ctx0" brushRef="#br0">210 108 8136,'0'0'7217,"-10"3"-4478,-7 2-1993,1 0 0,0 2-1,0 0 1,1 1 0,0 0 0,-18 14 0,27-18-468,1 0 0,-1 1 0,1-1 0,0 1 0,1 0 0,-1 0 1,1 1-1,0 0 0,0-1 0,1 1 0,-1 0 0,1 1 0,1-1 0,-1 0 0,1 1 0,0 0 1,1-1-1,-1 1 0,1 0 0,0 8 0,1-13-252,0 0 1,1 0 0,-1-1-1,0 1 1,1 0-1,-1 0 1,1 0-1,-1-1 1,1 1-1,0 0 1,0-1-1,0 1 1,0-1 0,0 1-1,0-1 1,0 1-1,0-1 1,1 0-1,-1 0 1,0 1-1,1-1 1,1 1-1,1 0 10,0 0-1,0-1 0,1 1 1,-1-1-1,0 0 0,0 0 1,1-1-1,-1 1 0,6-1 0,3 0 16,1-1-1,-1 0 0,1-1 1,-1-1-1,17-5 0,-3-3-120,-1-2 1,-1-1-1,0 0 0,0-2 0,-2-1 0,0-1 0,-1-1 1,-1-1-1,-1-1 0,0-1 0,-2 0 0,19-31 1,-33 48 72,-1 1 16,-1 1 0,1-1-1,-1 0 1,1 0-1,-1 0 1,0 0 0,0 0-1,-1 0 1,0-1-1,1 1 1,-1 0 0,-1-1-1,1 1 1,0-7 0,-3 11-8,1-1 0,0 1 1,0 0-1,-1 0 1,1 0-1,0 0 1,0 0-1,-1 0 0,1 0 1,0 0-1,0 1 1,-1-1-1,1 0 1,0 1-1,0-1 1,0 1-1,0 0 0,-1-1 1,1 1-1,-1 1 1,-6 3-8,2 1 1,-1 0-1,0 1 0,1 0 1,0-1-1,1 2 0,0-1 1,0 1-1,0 0 1,1 0-1,0 0 0,1 0 1,-4 13-1,2-5-2,1 0 0,1 0 0,0 1 0,1-1 0,1 1 0,2 26-1,0-33-169,0 0 0,1 0-1,0 0 1,1 0-1,0-1 1,1 1-1,0-1 1,0 0-1,7 10 1,-5-11-743,-1 0 1,1-1-1,1 1 1,-1-1-1,15 11 0,12 3-5329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1.434"/>
    </inkml:context>
    <inkml:brush xml:id="br0">
      <inkml:brushProperty name="width" value="0.025" units="cm"/>
      <inkml:brushProperty name="height" value="0.025" units="cm"/>
    </inkml:brush>
  </inkml:definitions>
  <inkml:trace contextRef="#ctx0" brushRef="#br0">0 143 16720,'0'0'2861,"15"-8"-2252,32-16-259,80-28 0,-103 43-344,1 2 1,-1 1 0,1 1 0,0 1 0,1 1-1,32 0 1,-54 3-11,0 0-1,0 1 0,1-1 1,-1 1-1,0 0 1,0 0-1,0 1 0,0-1 1,-1 1-1,1 0 1,0 0-1,-1 0 0,1 0 1,-1 1-1,1-1 1,3 6-1,-1-1 11,0 1 0,0 1 0,-1-1 0,0 1 0,4 11 0,19 32 143,-26-50-131,-1 1 0,1-1 0,0 0 0,0 0-1,0 0 1,0 0 0,1-1 0,-1 1 0,0 0 0,1-1 0,-1 0 0,1 1 0,-1-1 0,1 0 0,0 0-1,0-1 1,-1 1 0,1 0 0,5-1 0,-2 0 69,0 0 1,1-1-1,-1 0 0,0 0 0,-1 0 1,1-1-1,0 0 0,11-5 1,0-3 45,0 0 0,0-1 0,-1 0 0,25-24 1,-25 21-341,27-28-2034,-41 40 1536,0-1 0,0 1 0,-1 0 0,1-1 0,-1 0 0,1 1 0,-1-1 0,0 0 1,1-3-1,-1-10-4580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1.777"/>
    </inkml:context>
    <inkml:brush xml:id="br0">
      <inkml:brushProperty name="width" value="0.025" units="cm"/>
      <inkml:brushProperty name="height" value="0.025" units="cm"/>
    </inkml:brush>
  </inkml:definitions>
  <inkml:trace contextRef="#ctx0" brushRef="#br0">20 2 13741,'0'0'4644,"10"-1"-4307,-6 1-254,1-1 0,-1 1 0,0 0 1,1 1-1,-1-1 0,0 1 0,1 0 1,-1 0-1,0 0 0,0 1 0,0-1 1,0 1-1,0 0 0,0 0 0,0 0 1,-1 1-1,1-1 0,-1 1 0,1 0 1,-1 0-1,0 0 0,0 0 0,-1 1 1,1-1-1,-1 1 0,1 0 0,-1 0 1,0-1-1,-1 1 0,1 1 0,1 4 1,-1 0 78,0 1 1,0-1 0,0 1 0,-1 0 0,-1 0 0,0 0 0,0 0-1,-1 0 1,0-1 0,-1 1 0,0 0 0,0-1 0,-1 1 0,-8 16-1,0-4 137,-1 0-1,-1-1 0,-1 0 1,-27 30-1,23-33-116,7-10-1723,5-9-4803,6-12-3265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2.232"/>
    </inkml:context>
    <inkml:brush xml:id="br0">
      <inkml:brushProperty name="width" value="0.025" units="cm"/>
      <inkml:brushProperty name="height" value="0.025" units="cm"/>
    </inkml:brush>
  </inkml:definitions>
  <inkml:trace contextRef="#ctx0" brushRef="#br0">13 1 5573,'0'0'15311,"-13"76"-14446,13-38-289,0 0-352,0-3-160,2-2-32,7-7 0,-3-6-224,3-5-224,-4-6-97,0-3-608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6.952"/>
    </inkml:context>
    <inkml:brush xml:id="br0">
      <inkml:brushProperty name="width" value="0.025" units="cm"/>
      <inkml:brushProperty name="height" value="0.025" units="cm"/>
    </inkml:brush>
  </inkml:definitions>
  <inkml:trace contextRef="#ctx0" brushRef="#br0">65 1 16432,'0'0'1377,"-23"66"897,10-26-608,0 3-577,4 0 0,4-4-257,3-5-159,2-4-417,6-8-224,8-5-64,0-3-800,-1-7-770,-2-6-160,-6-1-352,-3 0-352,-2-12-1986,-5-6-2339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2.719"/>
    </inkml:context>
    <inkml:brush xml:id="br0">
      <inkml:brushProperty name="width" value="0.025" units="cm"/>
      <inkml:brushProperty name="height" value="0.025" units="cm"/>
    </inkml:brush>
  </inkml:definitions>
  <inkml:trace contextRef="#ctx0" brushRef="#br0">0 134 15246,'0'0'3284,"7"-8"-2388,4-1-688,0 0 0,0 1-1,1 0 1,0 1 0,0 0-1,0 1 1,1 0 0,0 1-1,16-4 1,16-5 102,-1 3-1,2 2 1,-1 2 0,1 1-1,47 2 1,-88 3-277,1 2-1,-1-1 1,0 0 0,0 1 0,1 0 0,-1 0 0,0 1 0,0-1-1,0 1 1,0 0 0,5 3 0,-9-3-6,1-1 0,0 1 0,-1-1 0,1 1 0,-1-1 0,1 1 1,-1 0-1,0 0 0,0 0 0,0 0 0,0 0 0,0 0 0,0 0 0,0 0 0,-1 0 0,1 0 0,-1 0 1,1 0-1,-1 1 0,0-1 0,0 0 0,0 0 0,0 0 0,0 1 0,-1-1 0,1 0 0,-1 0 0,0 4 1,-3 3 72,0 0 1,-1 0-1,0 0 1,0 0-1,-1 0 1,0-1-1,0 0 1,-1-1-1,0 1 1,-10 8-1,-16 11 58,-35 24-1,1-6-93,111-42-4036,-39-3 3822,25 1-740,58 9 0,-82-9 885,0 0 1,0 0 0,0 1 0,-1-1-1,1 1 1,0 1 0,-1-1-1,0 1 1,0 0 0,0 0 0,0 0-1,0 1 1,0 0 0,-1 0-1,0 0 1,0 0 0,5 6 0,-8-7 116,1 0-1,-1-1 1,0 1 0,0 0 0,0 0 0,-1 0 0,1 0 0,-1 0 0,1 0 0,-1 0 0,0 0-1,0 0 1,0 0 0,-1 0 0,1-1 0,-1 1 0,1 0 0,-2 3 0,0-1 86,-1 1 1,0-1-1,0 0 1,0 0-1,0-1 1,-1 1-1,0-1 1,-7 8-1,-7 2 463,0 0-1,0-1 1,-34 17-1,48-28-568,-106 50 1555,97-47-1642,-1 0 1,0-1 0,-1 0 0,1-1-1,-1-1 1,-18 1 0,32-3-118,0 0-1,0 0 1,0 0 0,0 0 0,0 0 0,0 0 0,0 0-1,0 0 1,0 0 0,0 0 0,0 0 0,0-1-1,0 1 1,1 0 0,-1-1 0,0 1 0,0-1-1,0 1 1,0-1 0,0 1 0,1-1 0,-1 1-1,0-1 1,1 0 0,-1 0 0,0 1 0,1-1-1,-1-1 1,0 0-107,1 1-1,1-1 1,-1 1-1,0-1 1,0 1 0,0 0-1,1-1 1,-1 1-1,1-1 1,-1 1-1,1 0 1,0-1-1,-1 1 1,1 0 0,0 0-1,1-2 1,4-4-1141,0 0 1,0 1 0,1-1 0,0 1-1,9-6 1,30-13-5986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3.064"/>
    </inkml:context>
    <inkml:brush xml:id="br0">
      <inkml:brushProperty name="width" value="0.025" units="cm"/>
      <inkml:brushProperty name="height" value="0.025" units="cm"/>
    </inkml:brush>
  </inkml:definitions>
  <inkml:trace contextRef="#ctx0" brushRef="#br0">206 50 16207,'0'0'2573,"-13"-4"-2135,7 2-422,1 0 6,0 0 1,-1 1-1,1-1 0,-1 1 1,1 0-1,-1 0 0,1 1 1,-1 0-1,0 0 0,1 0 1,-1 1-1,1-1 0,-1 1 1,0 1-1,1-1 0,0 1 1,-1 0-1,1 0 0,0 0 1,0 1-1,-5 3 0,5-2 85,0 0 0,0 0 0,1 0 0,-1 0 1,1 1-1,0-1 0,1 1 0,-1 0 0,1 1 0,0-1 0,0 1 0,0-1 0,1 1 0,0 0 0,0 0 0,0 0 0,1 0 0,0 0 0,-1 10 0,2-15-29,0 1 1,0-1-1,1 0 1,-1 0-1,0 0 0,0 0 1,0 0-1,1 0 0,-1 1 1,1-1-1,-1 0 1,1 0-1,-1 0 0,1 0 1,0 0-1,-1-1 1,1 1-1,0 0 0,0 0 1,0 0-1,0-1 0,-1 1 1,1 0-1,2 0 1,0 1-13,1-1 0,-1 0 1,0 0-1,0-1 1,0 1-1,1-1 0,-1 1 1,0-1-1,4 0 1,3-1-34,1 0 0,-1-1 1,1 0-1,-1-1 1,10-3-1,-6 0-33,-1 0 0,0-1 1,-1 0-1,0-1 0,0-1 0,-1 0 1,11-10-1,-17 14 53,0-1 1,0 1 0,0-1-1,0 0 1,-1 0-1,0 0 1,-1 0 0,1-1-1,-1 1 1,0-1-1,-1 0 1,0 0 0,0 0-1,0 0 1,1-14 0,-21 58 1435,13-26-1403,2 0 0,0 0 0,0 1 0,1-1 0,0 0 0,1 1 1,0 0-1,1-1 0,2 21 0,-1-28-103,0 0-1,0 0 1,0 0 0,0-1-1,0 1 1,1 0 0,-1 0 0,1-1-1,0 1 1,1-1 0,-1 0 0,0 0-1,1 0 1,0 0 0,-1 0 0,1 0-1,0-1 1,1 1 0,-1-1-1,0 0 1,1 0 0,-1 0 0,1 0-1,0-1 1,-1 0 0,1 1 0,0-1-1,0-1 1,0 1 0,6 0 0,-5 0-764,-1-1 1,1 0 0,-1 0 0,0 0 0,1 0 0,-1 0 0,7-3 0,8-9-5322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3.395"/>
    </inkml:context>
    <inkml:brush xml:id="br0">
      <inkml:brushProperty name="width" value="0.025" units="cm"/>
      <inkml:brushProperty name="height" value="0.025" units="cm"/>
    </inkml:brush>
  </inkml:definitions>
  <inkml:trace contextRef="#ctx0" brushRef="#br0">17 1 13293,'0'0'13004,"-11"64"-12299,9-36-225,-2-5-320,4-2-96,0-6-32,0-3-512,6-7-801,3-3-1282,-2-2-1345,-2-5-2498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3.773"/>
    </inkml:context>
    <inkml:brush xml:id="br0">
      <inkml:brushProperty name="width" value="0.025" units="cm"/>
      <inkml:brushProperty name="height" value="0.025" units="cm"/>
    </inkml:brush>
  </inkml:definitions>
  <inkml:trace contextRef="#ctx0" brushRef="#br0">30 0 16303,'-2'8'3945,"-6"17"-2854,2 0-1,1 0 1,-3 47-1,7-57-840,1 1-1,1-1 1,1 0-1,0 0 1,0 0-1,2 0 1,9 27 0,2-9-258,-2 1 1,-2 1-1,13 64 1,-20-75-1360,-2 0-1,-1-1 1,-3 47 0,-4-53-1836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4.120"/>
    </inkml:context>
    <inkml:brush xml:id="br0">
      <inkml:brushProperty name="width" value="0.025" units="cm"/>
      <inkml:brushProperty name="height" value="0.025" units="cm"/>
    </inkml:brush>
  </inkml:definitions>
  <inkml:trace contextRef="#ctx0" brushRef="#br0">1 0 15375,'0'0'8391,"67"28"-13291,-42-8-1891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4.859"/>
    </inkml:context>
    <inkml:brush xml:id="br0">
      <inkml:brushProperty name="width" value="0.025" units="cm"/>
      <inkml:brushProperty name="height" value="0.025" units="cm"/>
    </inkml:brush>
  </inkml:definitions>
  <inkml:trace contextRef="#ctx0" brushRef="#br0">172 318 13805,'0'0'8125,"-10"-7"-6700,6 4-1310,-1-1 52,0 1 0,0-1 1,0 1-1,0 1 0,0-1 0,-7-2 1,10 5-123,0-1-1,-1 1 1,1-1 0,0 1 0,-1 0-1,1 0 1,0 0 0,-1 0 0,1 0-1,0 1 1,0-1 0,-1 1 0,1-1-1,0 1 1,0 0 0,0 0 0,0 0-1,0 0 1,0 0 0,0 1 0,0-1-1,0 0 1,-2 3 0,-2 1 2,1 0 0,0 1 0,0-1 0,0 1 0,1 0 0,0 1 0,0-1 0,0 1 0,1-1 0,0 1 0,0 0 0,1 0 0,0 0 0,0 1 0,0-1 0,1 0 0,1 1 0,-1-1 1,1 1-1,1 12 0,0-18-36,-1 0 0,1-1 0,-1 1 0,1 0 1,0 0-1,0 0 0,0-1 0,0 1 0,0-1 0,0 1 1,0-1-1,0 1 0,1-1 0,-1 1 0,1-1 0,-1 0 1,1 0-1,-1 0 0,1 0 0,0 0 0,2 1 1,0 0 8,1-1 1,-1 0 0,0-1-1,0 1 1,1-1 0,-1 0-1,0 0 1,1 0 0,6-1 0,-2-1 1,1 0 1,0-1 0,0 0 0,-1 0-1,0-1 1,0 0 0,17-11 0,-19 9-33,1 0 1,-1-1-1,0 0 0,0-1 1,-1 1-1,0-1 1,0 0-1,-1-1 0,0 1 1,-1-1-1,1 0 1,-2 0-1,1-1 0,-1 1 1,-1-1-1,0 0 0,0 1 1,-1-1-1,0-18 1,-1 27 10,0-1 1,0 1 0,0 0-1,-1 0 1,1 0-1,0 0 1,-1 0 0,1 0-1,-1 0 1,1-1 0,-1 1-1,1 1 1,-1-1-1,0 0 1,1 0 0,-1 0-1,0 0 1,0 0 0,0 1-1,1-1 1,-1 0-1,0 0 1,0 1 0,0-1-1,0 1 1,0-1 0,-1 1-1,1 0 1,0-1-1,0 1 1,0 0 0,0 0-1,0 0 1,0-1 0,-1 1-1,1 1 1,0-1-1,0 0 1,0 0 0,0 0-1,0 0 1,-1 1 0,1-1-1,0 1 1,0-1-1,0 1 1,0-1 0,0 1-1,0-1 1,0 1 0,0 0-1,1 0 1,-1-1-1,0 1 1,0 0 0,1 0-1,-1 0 1,0 0 0,1 0-1,-1 0 1,1 0-1,-1 0 1,1 0 0,-1 0-1,1 0 1,0 0 0,0 1-1,-1 1 1,1-2 4,0 1 0,-1 0 0,1-1 0,0 1 0,0 0 0,0 0 0,0-1 0,1 1 0,-1 0 0,0-1 0,1 1 0,-1 0 0,1-1 0,-1 1 0,1 0 0,0-1 0,0 1 0,0-1 0,0 1 0,0-1 0,0 0 0,0 1 0,0-1 0,1 0 0,-1 0 0,0 0 0,1 0 0,-1 0 0,1 0 0,-1 0 0,1-1 0,-1 1 0,1 0 1,0-1-1,-1 1 0,1-1 0,0 0 0,-1 1 0,1-1 0,0 0 0,0 0 0,-1 0 0,1 0 0,0-1 0,1 1 0,5-1 10,0 1 0,0-1 0,0-1 0,-1 0 0,1 0 0,-1 0 0,1-1 0,-1 0 0,8-4 1,42-33-82,-53 37 60,0-1-1,0 1 0,-1-1 0,1 1 0,-1-1 1,0 0-1,0 0 0,0-1 0,0 1 0,4-10 0,-7 13-31,-9 35-96,6-29 176,2 0 1,-1 0 0,1 0-1,-1 1 1,1-1 0,1 1-1,-1-1 1,1 0 0,0 1-1,1 5 1,-1-9-26,1 0-1,-1-1 1,1 1-1,-1-1 1,1 1 0,0-1-1,0 1 1,0-1-1,0 1 1,0-1 0,0 0-1,0 0 1,0 1-1,0-1 1,1 0 0,-1 0-1,0 0 1,1 0-1,-1-1 1,1 1 0,-1 0-1,1 0 1,0-1 0,-1 1-1,1-1 1,-1 0-1,1 1 1,0-1 0,-1 0-1,1 0 1,0 0-1,0 0 1,-1 0 0,1-1-1,0 1 1,1-1-1,4 0-7,0-1 0,0-1 0,-1 1 0,1-1 0,0 0 0,-1-1 0,0 1 0,0-1 0,0-1 0,9-8 0,-7 6-131,0 0 1,-1 0-1,0-1 1,0 0 0,-1-1-1,0 1 1,5-11-1,-18 34-998,2-6 1154,1-1 0,0 0 1,1 1-1,0 0 1,1 0-1,-1 0 1,2 0-1,-2 15 0,3-21 6,0 0-1,0 0 1,0 0-1,0 0 1,0-1-1,1 1 1,0 0-1,-1 0 1,1 0-1,0-1 1,0 1-1,1-1 0,-1 1 1,0-1-1,1 1 1,0-1-1,-1 0 1,1 1-1,0-1 1,0 0-1,0 0 1,1-1-1,-1 1 1,3 1-1,-1-1-16,0 0 0,0-1 1,1 0-1,-1 0 0,0 0 0,1-1 0,-1 1 1,1-1-1,-1 0 0,1 0 0,-1-1 0,0 1 1,1-1-1,-1 0 0,7-3 0,-1 0-22,1 0 1,-1-1-1,0-1 0,0 0 1,0 0-1,-1-1 1,0 0-1,-1 0 0,14-16 1,-5 4-67,-1-1 1,0-1 0,15-28 0,-21 30 68,0-1 0,10-31 1,-18 44-7,1 0 1,-1-1-1,-1 1 1,1-1-1,-2 1 1,1-1-1,-1 1 1,0-1-1,0 1 1,-3-16-1,3 23-3,-1-1-1,1 1 0,0-1 1,-1 1-1,1-1 0,0 1 1,-1-1-1,1 1 0,-1-1 1,1 1-1,-1 0 0,1-1 1,-1 1-1,1 0 0,-1-1 1,1 1-1,-1 0 0,1-1 1,-1 1-1,0 0 0,1 0 1,-1 0-1,1 0 0,-1 0 1,0 0-1,1 0 0,-1 0 1,0 0-1,1 0 0,-1 0 1,1 0-1,-1 0 0,0 0 1,1 0-1,-1 1 0,1-1 1,-2 1-1,-19 12-191,15-4 179,0 0 0,1 0 1,1 1-1,-1 0 1,2 0-1,-1 1 0,1-1 1,1 0-1,-3 22 1,3-2 5,0 1 1,4 36-1,-1-62-42,0-1-1,0 1 1,0-1-1,0 0 1,1 0 0,0 0-1,-1 0 1,2 0 0,-1 0-1,0 0 1,1 0-1,0-1 1,0 1 0,0-1-1,0 0 1,0 0 0,1 0-1,-1-1 1,1 1-1,0-1 1,-1 0 0,1 1-1,0-2 1,1 1-1,-1 0 1,5 0 0,7 5-3519,-31-15 2915,1 0 0,0-1 1,1-1-1,-20-18 0,11 7 1525,2-2-1,1 0 1,-25-39 0,37 42 1255,15 10-568,35 7-288,-26 4-1498,79 3-597,1 0-4809,-47-4-1527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5.777"/>
    </inkml:context>
    <inkml:brush xml:id="br0">
      <inkml:brushProperty name="width" value="0.025" units="cm"/>
      <inkml:brushProperty name="height" value="0.025" units="cm"/>
    </inkml:brush>
  </inkml:definitions>
  <inkml:trace contextRef="#ctx0" brushRef="#br0">159 375 12268,'1'-5'912,"-1"1"-1,0-1 1,-1 0 0,1 0 0,-1 0 0,0 0 0,0 1 0,0-1 0,-3-7 0,3 12-833,1-1 1,-1 0-1,0 0 1,1 1-1,-1-1 1,0 0-1,1 1 1,-1-1-1,0 1 0,0-1 1,0 1-1,1-1 1,-1 1-1,0-1 1,0 1-1,0 0 1,0 0-1,0-1 1,0 1-1,-1 0 1,-1 0 49,-1 0 0,1 1 1,0-1-1,0 1 0,0 0 0,0 0 1,0 0-1,0 0 0,-3 2 0,-3 2 161,0 1-1,0-1 0,1 2 1,0-1-1,-11 12 0,15-14-225,1-1 0,-1 1 0,1-1 0,1 1 0,-1 0 0,0 0 0,1 0 0,0 1 0,0-1 0,0 1 0,0-1 0,1 1 0,0-1 0,-1 7 0,2-11-60,0 0-1,0 1 0,1-1 1,-1 1-1,0-1 0,1 0 0,-1 1 1,0-1-1,1 0 0,-1 0 1,1 1-1,-1-1 0,0 0 1,1 0-1,-1 0 0,1 1 1,-1-1-1,1 0 0,-1 0 1,1 0-1,-1 0 0,0 0 1,1 0-1,-1 0 0,1 0 0,-1 0 1,1 0-1,-1 0 0,1 0 1,-1 0-1,1-1 0,-1 1 1,0 0-1,1 0 0,-1 0 1,1-1-1,-1 1 0,1-1 1,19-7 181,4-9-284,-2-1-1,0-2 0,-1 0 1,-1-1-1,30-39 0,-48 57 99,-1 2 2,0 1-1,0-1 1,0 0 0,-1 0-1,1 0 1,0 1 0,-1-1-1,1 0 1,-1 0 0,1 0 0,-1 0-1,1 0 1,-1 0 0,0 0-1,1 0 1,-1 0 0,0 0-1,0 0 1,0 0 0,0 0 0,0-1-1,0 1 1,0 0 0,0-1-1,-25 44-213,23-38 230,1-1 0,0 1 0,0 0 0,0 0 0,0 0 0,0 0 0,1 0 1,0 0-1,0-1 0,0 1 0,0 0 0,0 0 0,1 0 0,0 0 0,2 7 0,-2-9-8,1 0 0,-1 0-1,1 1 1,0-1-1,0 0 1,-1 0 0,1 0-1,1-1 1,-1 1 0,0-1-1,0 1 1,1-1-1,-1 1 1,1-1 0,-1 0-1,1 0 1,-1 0 0,1-1-1,0 1 1,-1-1-1,1 1 1,0-1 0,4 0-1,3 0-29,0 0-1,1 0 1,-1-1 0,1-1-1,-1 0 1,0 0-1,0-1 1,0 0-1,0-1 1,-1 0-1,1 0 1,-1-1 0,0 0-1,0-1 1,-1 0-1,0 0 1,0-1-1,0 0 1,-1-1-1,9-11 1,-6 7-26,-1 0 0,-1-1 0,0 0-1,-1-1 1,-1 0 0,0 0 0,-1 0 0,0-1 0,-1 1-1,-1-1 1,0 0 0,-1-1 0,0-20 0,-2 28 25,0-1 1,-1 1-1,0-1 1,-3-12-1,4 20 20,0 0 1,-1 0-1,1 0 0,0 0 0,0 0 1,-1 1-1,1-1 0,0 0 0,-1 0 1,1 0-1,-1 0 0,1 1 1,-1-1-1,0 0 0,1 0 0,-1 1 1,0-1-1,1 0 0,-1 1 0,0-1 1,0 1-1,1-1 0,-1 1 1,0 0-1,0-1 0,0 1 0,0 0 1,0-1-1,0 1 0,0 0 0,0 0 1,1 0-1,-1 0 0,0 0 0,0 0 1,0 0-1,0 0 0,0 0 1,0 0-1,0 1 0,0-1 0,0 0 1,0 1-1,1-1 0,-1 0 0,0 1 1,0-1-1,0 1 0,1 0 1,-1-1-1,0 1 0,0 0 0,1-1 1,-1 1-1,1 0 0,-1-1 0,0 3 1,-4 2 8,1 0 1,0 1-1,1 0 1,-1-1 0,1 1-1,0 0 1,1 1-1,-1-1 1,1 1-1,0-1 1,1 1 0,-2 13-1,0 12 32,1 43 0,2-72-34,1 23-100,2 1-1,0-1 0,2 1 1,1-1-1,1-1 1,1 1-1,2-1 0,0-1 1,2 1-1,20 31 1,-17-30-465,-8-15 487,0 1-1,0-1 0,-1 2 0,0-1 0,-2 0 1,1 1-1,-1 0 0,-1 0 0,3 24 0,-6-37 119,0 1 0,0 0-1,1 0 1,-1-1-1,-1 1 1,1 0 0,0 0-1,0 0 1,0-1 0,0 1-1,0 0 1,-1 0-1,1-1 1,0 1 0,-1 0-1,1-1 1,0 1 0,-1 0-1,1-1 1,-1 1 0,1 0-1,-1-1 1,1 1-1,-1-1 1,0 1 0,1-1-1,-1 1 1,0-1 0,1 0-1,-1 1 1,0-1-1,1 0 1,-1 0 0,0 1-1,0-1 1,0 0 0,1 0-1,-1 0 1,0 0-1,0 0 1,1 0 0,-1 0-1,0 0 1,0 0 0,0 0-1,1 0 1,-1-1 0,0 1-1,1 0 1,-1-1-1,0 1 1,0 0 0,1-1-1,-1 1 1,-1-2 0,-2 0 105,-1 0 0,1-1 0,-1 0 0,1 0 0,0 0 0,0-1 0,-4-4 0,-3-9-148,1 0 0,0-1 0,2 0 0,0 0 0,1 0 0,1-1 0,0 0 0,2-1 0,0 1 0,1-1 0,1 0 0,1-37 0,1 54-44,0-1-1,1 1 0,-1-1 0,1 1 0,-1-1 1,1 1-1,0-1 0,0 1 0,1 0 0,-1 0 0,0-1 1,1 1-1,0 0 0,0 0 0,0 0 0,0 1 1,1-1-1,-1 1 0,1-1 0,-1 1 0,1 0 0,4-3 1,4-1-641,0 0 0,1 1 0,-1 1 0,25-6 0,-22 6-272,38-11-3871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6.545"/>
    </inkml:context>
    <inkml:brush xml:id="br0">
      <inkml:brushProperty name="width" value="0.025" units="cm"/>
      <inkml:brushProperty name="height" value="0.025" units="cm"/>
    </inkml:brush>
  </inkml:definitions>
  <inkml:trace contextRef="#ctx0" brushRef="#br0">379 56 16656,'-3'-8'2023,"2"6"-1918,1-1 1,-1 1-1,-1-1 1,1 0-1,0 1 1,-1 0-1,1-1 0,-1 1 1,1 0-1,-1 0 1,0 0-1,0 0 1,0 0-1,0 0 0,-1 0 1,1 1-1,0-1 1,-1 1-1,1 0 1,-1 0-1,1 0 1,-1 0-1,0 0 0,1 0 1,-1 1-1,0-1 1,0 1-1,1 0 1,-1 0-1,0 0 0,0 0 1,0 0-1,1 0 1,-1 1-1,-5 1 1,-5 1-9,-1 1 0,1 0 1,0 1-1,1 0 1,-1 1-1,1 0 0,0 1 1,0 1-1,1 0 1,0 0-1,-18 18 0,15-11 72,0 0-1,1 0 0,1 2 0,0-1 0,2 2 1,-1-1-1,-10 27 0,17-34-116,1 0 1,-1 0-1,1 0 0,1 1 1,0-1-1,1 1 0,0-1 0,0 1 1,2 14-1,-1-22-48,1 1 0,0-1 0,0 0 0,0 0-1,0 0 1,0 1 0,1-1 0,-1 0 0,1-1 0,0 1 0,0 0 0,0 0 0,0-1-1,0 1 1,0-1 0,1 0 0,-1 0 0,1 0 0,0 0 0,0 0 0,0 0 0,0-1-1,0 1 1,0-1 0,0 0 0,0 0 0,0 0 0,1 0 0,-1-1 0,0 1-1,1-1 1,4 0 0,4 0 5,-1 0 1,0 0-1,1-1 0,-1-1 0,0 0 0,0 0 1,12-5-1,-18 5-1,0 1-1,0-1 1,-1 0 0,1-1 0,-1 1-1,1-1 1,-1 0 0,0 0 0,0 0 0,0-1-1,0 1 1,-1-1 0,0 0 0,1 0-1,-1 0 1,-1 0 0,5-9 0,-7 12-6,1 0 1,-1 0-1,0 1 0,0-1 1,0 0-1,0 0 0,0 0 1,0 1-1,0-1 1,0 0-1,0 0 0,0 0 1,0 1-1,0-1 0,-1 0 1,1 0-1,0 1 1,-1-1-1,1 0 0,0 0 1,-1 1-1,1-1 0,-1 1 1,1-1-1,-1 0 1,1 1-1,-1-1 0,0 1 1,1-1-1,-1 1 0,0-1 1,1 1-1,-1 0 1,0-1-1,1 1 0,-1 0 1,0-1-1,0 1 0,0 0 1,1 0-1,-1 0 1,0 0-1,0 0 0,0 0 1,-1 0-1,-49-1-19,37 2 42,3-1-43,0 0 0,0 1-1,0 1 1,0 0 0,1 0-1,-18 7 1,85-18-270,-16-6-345,0-2 0,53-31-1,-24 11 569,-68 77 1384,-12 39-225,4-44-573,0 53-1,6-87-532,-1 0-1,1 0 1,0-1-1,0 1 1,0 0-1,0 0 1,1 0-1,-1 0 0,0 0 1,0 0-1,0 0 1,1-1-1,-1 1 1,1 0-1,-1 0 1,0 0-1,1-1 1,-1 1-1,1 0 1,0 0-1,-1-1 0,1 1 1,0-1-1,-1 1 1,1 0-1,0-1 1,-1 1-1,1-1 1,0 0-1,0 1 1,0-1-1,0 0 1,-1 1-1,1-1 1,0 0-1,0 0 0,0 0 1,0 0-1,0 0 1,0 0-1,0 0 1,0 0-1,1 0 1,1-1-316,0 1 0,0-1 0,-1 0 0,1 0 0,0 0 0,0-1 0,-1 1 0,1-1 0,-1 1 0,1-1 0,-1 0 0,4-3 0,15-22-4562,-3-9-3000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7.084"/>
    </inkml:context>
    <inkml:brush xml:id="br0">
      <inkml:brushProperty name="width" value="0.025" units="cm"/>
      <inkml:brushProperty name="height" value="0.025" units="cm"/>
    </inkml:brush>
  </inkml:definitions>
  <inkml:trace contextRef="#ctx0" brushRef="#br0">116 83 17360,'-6'8'2627,"4"-6"-2555,-20 25 1268,-23 39 0,39-56-1068,1-1 0,0 1 0,0-1 0,1 1 0,1 1 0,0-1 0,0 0 0,1 1 0,-2 19 0,4-27-262,1 0 1,0 0 0,-1-1 0,1 1-1,0 0 1,1-1 0,-1 1-1,0-1 1,1 1 0,-1-1-1,1 0 1,0 0 0,0 1-1,0-1 1,0-1 0,0 1 0,0 0-1,0 0 1,1-1 0,-1 1-1,1-1 1,-1 0 0,1 0-1,0 0 1,-1 0 0,4 1-1,-4-1-2,0-1-1,1 1 1,-1 0-1,0-1 0,1 1 1,-1-1-1,0 0 1,1 1-1,-1-1 0,1 0 1,-1-1-1,1 1 1,-1 0-1,0-1 0,1 1 1,-1-1-1,0 0 1,1 0-1,-1 0 0,0 0 1,0 0-1,0 0 0,0-1 1,0 1-1,0-1 1,0 1-1,-1-1 0,1 0 1,0 0-1,1-3 1,2-5 3,-2-1 0,1 1 0,-1-1 0,-1 0 0,0 0 0,-1 0 0,0-1 0,0 1 0,-1 0 0,-1 0 0,0-1 0,0 1 0,-1 0 0,-6-18 0,-11 7 33,19 21-51,-1 0 1,0 0 0,0 1 0,1-1 0,-1 0 0,0 1 0,0-1 0,0 1 0,0-1 0,0 1 0,0-1 0,0 1 0,0 0 0,0 0 0,0-1 0,0 1 0,0 0 0,0 0 0,0 0 0,0 0 0,-1 0 0,1 0 0,-2 1 0,3-1 0,0 1 1,0-1 0,0 1-1,-1-1 1,1 1 0,0-1-1,0 1 1,0-1 0,0 1-1,0-1 1,0 0 0,0 1-1,0-1 1,0 1 0,0-1-1,0 1 1,0-1 0,0 1-1,1-1 1,-1 1 0,0-1-1,0 1 1,0-1 0,1 0-1,-1 1 1,0-1 0,0 1-1,1-1 1,-1 0 0,0 1-1,1-1 1,-1 0 0,1 0-1,-1 1 1,1-1 0,13 14-54,-6-8 58,1-1 0,0 0 0,0 0 0,0-1 0,1-1 0,-1 1 0,1-1 0,0-1 0,0 0 0,0 0 0,0-1 0,0 0 0,0-1 0,0 0 0,1-1 0,-1 0 0,0 0 0,0-1 0,15-5 0,-18 5 94,-1 0 1,1-1-1,0 0 0,-1 0 1,0-1-1,0 0 0,0 0 1,0 0-1,0-1 1,-1 0-1,0 0 0,0 0 1,0-1-1,-1 1 0,0-1 1,0 0-1,0-1 1,-1 1-1,0-1 0,0 1 1,-1-1-1,0 0 0,0 0 1,0 0-1,-1 0 0,0 0 1,0-14-1,-1 20-88,0-1-1,0 1 0,0 0 1,-1 0-1,1 0 1,0 0-1,-1 0 1,1 0-1,0 0 0,-1 0 1,1 0-1,-1 0 1,0 0-1,1 0 1,-1 0-1,0 0 0,0 1 1,1-1-1,-1 0 1,0 0-1,0 1 1,0-1-1,0 1 0,0-1 1,0 1-1,0-1 1,0 1-1,0-1 1,0 1-1,0 0 0,0 0 1,-1-1-1,1 1 1,0 0-1,0 0 1,0 0-1,0 0 0,0 1 1,0-1-1,-1 0 1,1 0-1,0 1 0,0-1 1,-2 1-1,-3 1-16,0-1 0,0 1 0,1 0-1,-1 1 1,0 0 0,1-1 0,-7 6 0,1 1 25,0 1 0,1 0 0,0 0 0,1 1 0,0 0 0,1 1 0,0 0 0,1 0 0,0 0 0,1 1 0,1 0 0,0 1 0,0-1 0,2 1 0,-1 0 0,2 0 0,-2 22 1,4-34-11,0 0 0,0 0 0,0 0 0,1-1 0,-1 1 0,0 0 0,1 0 0,0 0 0,-1-1 0,1 1 1,0 0-1,0-1 0,0 1 0,0-1 0,0 1 0,0-1 0,0 1 0,1-1 0,-1 0 0,1 0 0,-1 0 1,2 2-1,1-1-8,1 0 0,-1 0 0,1 0 0,-1-1 0,1 1 1,-1-1-1,1 0 0,7 0 0,3 0-635,-1-1 0,0 0 0,1-1 1,-1-1-1,17-4 0,-16 2-2050,-1-1 0,28-12 0,0-9-7028,-27 14 2597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7.494"/>
    </inkml:context>
    <inkml:brush xml:id="br0">
      <inkml:brushProperty name="width" value="0.025" units="cm"/>
      <inkml:brushProperty name="height" value="0.025" units="cm"/>
    </inkml:brush>
  </inkml:definitions>
  <inkml:trace contextRef="#ctx0" brushRef="#br0">1 230 14253,'0'0'9674,"12"-4"-7891,19-8-1304,0-1 0,56-33 0,-71 37-448,0-2 0,-1 1 1,0-2-1,-1 0 0,-1-1 0,0 0 0,19-26 1,-31 38-30,0 1 1,0-1-1,-1 0 1,1 0-1,0 1 1,-1-1-1,1 0 1,-1 0-1,1 0 1,-1 0-1,0 0 1,1 0-1,-1 0 1,0 0-1,1 0 1,-1 0-1,0 0 1,0 0-1,0 0 1,0 0-1,0 0 1,0 0 0,0 0-1,0 0 1,-1 0-1,1 0 1,0 0-1,-1 0 1,1 0-1,-1-1 1,-1 1 5,1 0 0,-1 1 0,0-1 0,1 1 0,-1-1 0,0 1 1,0-1-1,1 1 0,-1 0 0,0 0 0,0 0 0,1 0 0,-1 0 1,0 0-1,-2 1 0,-9 2 36,0 0 0,1 0 0,-21 10 0,17-5-35,1 1 0,0 0 0,1 1 0,0 1 0,0 0 0,-18 20 0,26-24-7,0 0 1,1 0-1,0 0 1,0 1 0,0-1-1,1 1 1,0 0-1,1 0 1,0 1-1,0-1 1,1 1 0,0-1-1,0 1 1,0 15-1,2-22-45,0-1 0,0 1 0,0 0-1,1-1 1,-1 1 0,0-1 0,1 1 0,0-1-1,-1 1 1,1-1 0,0 1 0,-1-1-1,1 0 1,0 1 0,0-1 0,0 0 0,0 0-1,0 1 1,1-1 0,-1 0 0,0 0-1,0 0 1,1 0 0,1 0 0,2 1-288,0 0 1,-1 0 0,1-1-1,0 0 1,0 0 0,0 0-1,0 0 1,6-1-1,2 0-1312,0-1 0,0 0 0,0-1 0,-1 0 1,24-8-1,13-13-5570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7.312"/>
    </inkml:context>
    <inkml:brush xml:id="br0">
      <inkml:brushProperty name="width" value="0.025" units="cm"/>
      <inkml:brushProperty name="height" value="0.025" units="cm"/>
    </inkml:brush>
  </inkml:definitions>
  <inkml:trace contextRef="#ctx0" brushRef="#br0">1 208 14125,'0'0'11083,"23"-48"-10090,17 27-160,5-2-385,5-2-352,1 2-96,-1 3 64,2 6-640,1 2-1186,-7 2-2306,-2-1-3427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08.159"/>
    </inkml:context>
    <inkml:brush xml:id="br0">
      <inkml:brushProperty name="width" value="0.025" units="cm"/>
      <inkml:brushProperty name="height" value="0.025" units="cm"/>
    </inkml:brush>
  </inkml:definitions>
  <inkml:trace contextRef="#ctx0" brushRef="#br0">214 97 7527,'0'0'14307,"-11"-5"-12844,6 3-1385,-1-1 0,1 1 0,-1 0 1,1 0-1,-1 1 0,0 0 0,0 0 0,0 0 1,0 1-1,0 0 0,1 0 0,-1 0 1,0 1-1,0 0 0,0 0 0,0 0 0,1 1 1,-1-1-1,1 2 0,-1-1 0,1 0 1,-9 7-1,9-6-77,0 0-1,1 1 1,-1-1 0,1 1 0,0 0-1,0 1 1,0-1 0,1 1 0,-1-1-1,1 1 1,1 0 0,-1 0 0,0 0-1,1 1 1,0-1 0,1 0 0,-1 1-1,1 0 1,0-1 0,-1 12 0,3-15 4,-1 0 0,1 0-1,0-1 1,-1 1 0,1 0 0,0 0 0,0-1 0,0 1 0,1-1 0,-1 1-1,0-1 1,0 1 0,1-1 0,-1 0 0,1 0 0,-1 1 0,1-1 0,0 0-1,-1 0 1,1-1 0,0 1 0,2 1 0,49 14 100,-38-11-77,106 35 378,-119-41-190,0-1 0,0 1 0,0-1 0,0 0 0,0 1 0,0-1 0,0 0 0,0 0 0,-1 0 0,1 0 0,-1 0 0,0 0 0,2-4 0,21-24-3854,23-4 1319,17-27 3096,-44 41-420,-12 9 138,0 0 0,0 0-1,-1-1 1,-1 0 0,6-15 0,-7 18-528,-5 8 53,1 0 0,0-1 0,-1 1 0,1 0 0,-1 0 0,1 0 0,-1-1 0,0 1 0,1 0 0,-1 0 0,0-1 0,0 1 0,0 0 0,0-1 0,0 1 0,0 0 0,0-1 0,-1 1 0,1 0 1,0 0-1,-1-2 0,0 2 10,0 1 1,1-1-1,-1 1 1,0-1-1,0 0 1,0 1 0,1-1-1,-1 1 1,0 0-1,0-1 1,0 1-1,0 0 1,0 0-1,0-1 1,0 1 0,0 0-1,0 0 1,0 0-1,0 0 1,0 0-1,-1 1 1,-4 0 28,-1 0 0,1 0 0,0 1 0,0 0 0,-1 1 0,1-1 1,-6 4-1,1 1 43,-1 1 1,2 0 0,-1 0 0,1 1 0,0 1-1,-14 17 1,19-21-38,1 1 0,0-1 0,0 1 0,0 0 0,1 0 0,0 0-1,0 0 1,1 1 0,0-1 0,0 1 0,1 0 0,0-1 0,0 10 0,1-15-58,1 0 0,0 0 0,-1 0 0,1 0 0,0 0 0,0 0 0,0 0 0,0-1 0,1 1 0,-1 0 0,0 0 0,1-1 0,-1 1 0,1-1 0,0 1 0,-1-1 0,1 0 0,0 0 0,0 0 0,0 0 0,0 0 0,0 0 0,0 0 0,0 0 0,0-1 0,0 1 0,3-1 0,65 12-286,-65-11 186,7 0-259,73 5-1617,-32-13-3771,-27-7-2268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14.040"/>
    </inkml:context>
    <inkml:brush xml:id="br0">
      <inkml:brushProperty name="width" value="0.025" units="cm"/>
      <inkml:brushProperty name="height" value="0.025" units="cm"/>
    </inkml:brush>
  </inkml:definitions>
  <inkml:trace contextRef="#ctx0" brushRef="#br0">271 25 10954,'-2'-2'139,"1"0"-1,-1 0 1,0 0-1,0 0 1,1 1-1,-1-1 1,0 1-1,0-1 1,-1 1 0,1 0-1,0 0 1,0 0-1,-1 0 1,1 0-1,0 1 1,-1-1-1,1 1 1,-1-1-1,1 1 1,-1 0-1,1 0 1,-1 0-1,1 0 1,-1 0-1,1 1 1,-1-1-1,-2 2 1,-3 0 80,-1 0 0,0 0 1,1 1-1,0 1 0,-1-1 0,-8 7 0,8-4-17,0-1 0,1 2 0,0 0 0,0 0 0,-7 9 0,13-15-184,1 0 0,0 1 0,0-1 0,0 0 0,0 0 0,0 1-1,0-1 1,0 1 0,1-1 0,-1 1 0,0-1 0,1 1 0,-1-1 0,1 1 0,0-1 0,-1 1 0,1 0 0,0-1 0,0 1 0,0 0 0,0-1-1,0 1 1,0 0 0,1-1 0,-1 1 0,1-1 0,-1 1 0,1-1 0,-1 1 0,1-1 0,0 1 0,0-1 0,0 1 0,0-1 0,0 0-1,0 0 1,0 1 0,0-1 0,0 0 0,1 0 0,0 1 0,10 4 4,-1 1 1,1-2-1,0 0 1,0 0-1,14 2 0,-16-4-16,-1-1-1,1 2 0,0-1 0,-1 1 1,0 1-1,0-1 0,0 2 0,15 11 1,-23-16 4,0-1 0,0 1 0,-1 0 0,1 0 0,0 0 0,0 0 0,-1 0 0,1 0 0,0 1 1,-1-1-1,1 0 0,-1 0 0,1 0 0,-1 0 0,0 1 0,0-1 0,1 0 0,-1 0 1,0 1-1,0-1 0,0 0 0,0 1 0,-1-1 0,1 0 0,0 0 0,-1 2 0,0 0 31,-1-1 0,1 1 0,-1-1 0,0 1 0,1-1 0,-1 0 0,-1 1 0,1-1 0,0 0 0,-5 3 0,-5 3 121,-1 0-1,-1-1 1,-17 7 0,29-14-161,-17 9 299,-2-1 0,1-1 0,-1 0-1,0-2 1,-1-1 0,-33 3-1,59-9-1190,1 0-1,-1-1 1,1 0-1,-1 0 1,0 0-1,6-6 1,2-1-785,22-15-1773,6-5-1051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14.686"/>
    </inkml:context>
    <inkml:brush xml:id="br0">
      <inkml:brushProperty name="width" value="0.025" units="cm"/>
      <inkml:brushProperty name="height" value="0.025" units="cm"/>
    </inkml:brush>
  </inkml:definitions>
  <inkml:trace contextRef="#ctx0" brushRef="#br0">51 100 8712,'0'0'10987,"-8"8"-10395,3-2-495,0 0-1,1 0 1,0 0 0,0 0-1,0 1 1,1 0 0,0 0-1,0 0 1,-2 9 0,5-13-72,-1-1 0,1 0 1,-1 1-1,1-1 1,0 0-1,0 1 0,0-1 1,0 0-1,0 1 0,0-1 1,1 0-1,-1 0 1,1 1-1,0-1 0,0 0 1,-1 0-1,1 0 1,1 0-1,-1 0 0,0 0 1,0 0-1,1 0 0,-1 0 1,1 0-1,0-1 1,-1 1-1,1-1 0,0 1 1,0-1-1,0 0 1,0 0-1,0 1 0,0-1 1,1-1-1,-1 1 0,0 0 1,0-1-1,1 1 1,-1-1-1,5 1 0,2 0 5,0-1 0,0 0 0,0 0 0,0-1-1,1 0 1,-1 0 0,0-1 0,-1-1 0,1 1-1,0-1 1,-1-1 0,1 1 0,-1-2 0,0 1-1,0-1 1,-1 0 0,12-10 0,-10 7-25,1-1 0,-1 0 0,-1 0 0,0 0 1,0-1-1,0-1 0,-2 1 0,1-1 0,-1 0 0,-1-1 0,0 1 1,5-19-1,-10 10 21,-8 16-94,7 4 67,-1 1 0,0 0 0,1 0 0,-1 0 0,1 0 0,-1 0 0,1 0 0,0 0 0,-1 0 0,1 1 0,0-1 0,0 0 1,0 1-1,0-1 0,0 1 0,0-1 0,0 3 0,-2 2 48,0 0 0,1 0 0,0 1-1,0-1 1,0 1 0,1-1 0,-1 9 0,2-13-32,0-1-1,0 1 1,0-1 0,0 0 0,0 1-1,0-1 1,0 1 0,0-1 0,1 0-1,-1 1 1,1-1 0,-1 1 0,1-1-1,-1 0 1,1 0 0,0 1 0,0-1-1,-1 0 1,1 0 0,0 0 0,0 0-1,0 0 1,0 0 0,0 0 0,1 0-1,-1 0 1,0-1 0,0 1 0,0 0-1,1-1 1,-1 1 0,0-1 0,1 1-1,-1-1 1,1 0 0,-1 0 0,0 1-1,4-1 1,4-1 1,1 0 0,-1 0 0,1-1 0,-1 0 0,0-1 0,0 0 0,0-1 0,0 1 0,0-2 0,-1 1 0,0-1 0,0 0 0,0-1 0,-1 0 0,1 0 0,-1-1 0,-1 0 0,1 0 0,-1-1 0,-1 1 0,1-1 1,-1 0-1,6-15 0,-36 45-283,1 27 551,23-46-233,0 0 1,0 0 0,0 1 0,0-1 0,1 0 0,-1 0 0,1 0 0,0 1 0,0-1 0,0 0-1,0 0 1,1 0 0,-1 1 0,3 5 0,-2-8-35,0 0 1,0 0-1,0 0 1,0 0-1,0 0 1,0-1-1,0 1 0,1 0 1,-1 0-1,0-1 1,1 1-1,-1-1 1,0 1-1,1-1 0,-1 0 1,1 1-1,-1-1 1,1 0-1,-1 0 1,1 0-1,-1 0 1,0 0-1,1-1 0,-1 1 1,1 0-1,-1-1 1,2 0-1,40-14 226,-29 7-311,-1-1 0,0 0-1,-1-1 1,0-1 0,-1 0-1,0-1 1,0 0 0,-2 0-1,17-27 1,-33 83-428,4-19 586,1-14-19,1-1-1,0 1 0,0 0 1,1 0-1,1-1 0,0 1 1,4 19-1,-4-27-60,-1-1 0,1 0 0,0 1 0,0-1 0,0 0 1,0 0-1,1 0 0,-1 0 0,1 0 0,-1 0 0,1 0 0,0 0 0,-1 0 0,1-1 0,0 1 1,0-1-1,0 0 0,0 1 0,1-1 0,-1 0 0,0 0 0,0 0 0,1-1 0,-1 1 1,0 0-1,1-1 0,-1 0 0,1 1 0,-1-1 0,1 0 0,-1 0 0,1-1 0,-1 1 0,0 0 1,1-1-1,-1 1 0,1-1 0,-1 0 0,0 0 0,3-1 0,-2 1-165,0-1 0,0 1 0,0-1 0,0 0 0,0 0 0,0 0 0,0 0 0,-1 0 0,1-1-1,-1 1 1,0-1 0,1 1 0,1-6 0,-1 4-530,0-1 1,-1 1-1,0-1 0,0 0 1,0 0-1,0 0 0,-1 0 1,1-6-1,-1-21-5203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15.369"/>
    </inkml:context>
    <inkml:brush xml:id="br0">
      <inkml:brushProperty name="width" value="0.025" units="cm"/>
      <inkml:brushProperty name="height" value="0.025" units="cm"/>
    </inkml:brush>
  </inkml:definitions>
  <inkml:trace contextRef="#ctx0" brushRef="#br0">0 184 9513,'4'-9'2178,"-3"6"-1817,20-47 2891,-20 48-2925,0-1-1,0 1 0,0 0 0,0-1 1,1 1-1,-1 0 0,0 0 1,1 0-1,0 0 0,-1 0 0,1 0 1,0 0-1,0 1 0,0-1 1,0 1-1,1-1 0,3-1 0,-5 3-292,-1 1 0,1-1-1,-1 0 1,1 1 0,-1-1-1,1 1 1,-1-1-1,1 1 1,-1-1 0,1 1-1,-1-1 1,0 1 0,1-1-1,-1 1 1,0-1-1,1 1 1,-1 0 0,0-1-1,0 1 1,1-1 0,-1 1-1,0 0 1,0-1-1,0 1 1,0 0 0,0-1-1,0 2 1,1 23 367,-1-22-254,-1 46 686,10 230 410,-12-299-1489,-2-42-1401,5 58 1529,0 1-1,0-1 0,1 0 0,0 1 0,0-1 0,0 0 1,0 1-1,0-1 0,1 1 0,0 0 0,0-1 1,0 1-1,0 0 0,0 0 0,0 0 0,4-3 0,33-28-297,-2 2 135,42-47 0,-70 70 264,-1-1 0,-1 0 0,0 0 0,0-1 1,-1 0-1,0 0 0,-1-1 0,-1 1 0,1-1 0,2-15 1,-6 26 24,-1 0 0,0 0 0,1 0 0,-1 0 0,0 0 0,0 0 0,1 0 0,-1 0 0,0 0 0,0 0 0,0 0 0,0 0 0,0 0 0,0 0 0,-1 0 0,1 0 0,0 0 0,0 0 0,-1 0 0,1 0 0,-1 0 0,1 0 0,-1 0 0,1 0 0,-1 1-1,1-1 1,-1 0 0,0 0 0,1 1 0,-1-1 0,0 0 0,0 1 0,0-1 0,1 1 0,-1-1 0,0 1 0,0-1 0,0 1 0,0-1 0,0 1 0,0 0 0,0 0 0,0-1 0,0 1 0,0 0 0,0 0 0,0 0 0,0 0 0,0 0 0,-1 1 0,-3 0 77,0 0 0,0 0-1,0 1 1,0-1 0,0 1-1,1 0 1,-1 1 0,1-1-1,-5 4 1,-8 7 230,0 1 0,1 1 0,0 0 0,2 1 0,0 0 0,0 1 0,2 1 0,0 0 0,-17 36 0,27-51-296,1 0-1,0 1 1,0-1 0,0 0-1,0 1 1,0-1 0,1 1 0,0-1-1,0 0 1,0 1 0,0 5 0,1-8-22,-1 1 0,1-1 0,-1 0 0,1 0 0,0 0 0,-1 1 0,1-1 0,0 0 0,0 0 0,0 0 0,0 0 0,0-1 0,0 1 0,0 0 0,0 0 1,0 0-1,0-1 0,1 1 0,-1-1 0,0 1 0,0-1 0,1 1 0,-1-1 0,0 0 0,1 0 0,-1 1 0,0-1 0,1 0 0,-1 0 0,2-1 0,12 1-214,0-1-1,0-1 1,21-5 0,-25 4 154,-1 0 0,1 1 0,0 1 1,0 0-1,0 1 0,0 0 0,21 2 0,-30-1 100,0 0-1,0 0 0,0 0 0,0 0 1,0 0-1,0 0 0,0 1 0,-1-1 1,1 1-1,0-1 0,-1 1 0,1-1 1,-1 1-1,0 0 0,0 0 0,0 0 1,0 0-1,0 0 0,0 0 0,0 0 1,0 0-1,-1 0 0,1 0 0,-1 0 1,0 1-1,1 2 0,1 39 278,-4-16-3011,1-4-4830,1-31 128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17.371"/>
    </inkml:context>
    <inkml:brush xml:id="br0">
      <inkml:brushProperty name="width" value="0.025" units="cm"/>
      <inkml:brushProperty name="height" value="0.025" units="cm"/>
    </inkml:brush>
  </inkml:definitions>
  <inkml:trace contextRef="#ctx0" brushRef="#br0">1 192 9321,'0'0'9513,"9"3"-8766,-5-2-701,0 0-1,0 0 1,0-1-1,0 1 1,0-1-1,0 0 1,0 0-1,-1-1 1,1 1 0,0-1-1,0 0 1,0 0-1,0 0 1,-1 0-1,1-1 1,0 1-1,-1-1 1,0 0-1,1 0 1,-1 0-1,0-1 1,0 1-1,0-1 1,0 0 0,0 0-1,-1 0 1,1 0-1,-1 0 1,0 0-1,0-1 1,0 1-1,-1-1 1,3-4-1,-3 5-31,0 0 0,0 0-1,0 0 1,0 0 0,0 0-1,-1-1 1,0 1 0,1 0-1,-1 0 1,0 0 0,-1-1-1,1 1 1,0 0 0,-1 0-1,0 0 1,0 0 0,0 0-1,0 0 1,0 0 0,-1 0-1,-2-5 1,3 7-12,-1-1-1,1 1 1,0-1 0,-1 1-1,1 0 1,-1 0-1,1 0 1,-1 0 0,0 0-1,1 0 1,-1 0 0,0 0-1,0 1 1,1-1 0,-1 1-1,0-1 1,0 1 0,0 0-1,0 0 1,0 0-1,1 0 1,-1 0 0,0 0-1,0 0 1,0 0 0,0 1-1,0-1 1,0 1 0,1 0-1,-1-1 1,0 1-1,1 0 1,-1 0 0,0 0-1,1 0 1,-1 0 0,-1 2-1,-1 2 45,-1-1-1,1 1 1,0-1-1,1 1 1,-1 0-1,1 1 1,0-1-1,0 1 1,0-1-1,-1 8 1,3-11-19,0 0-1,1 1 1,-1-1 0,1 0 0,-1 1 0,1-1 0,0 1 0,0-1 0,0 0 0,1 1 0,-1-1 0,0 0-1,1 3 1,0-4-20,0 0 0,-1 0 0,1 1 0,0-1 0,0 0 0,0 0 0,-1 0 0,1 0 0,0-1 0,0 1-1,0 0 1,1 0 0,-1 0 0,0-1 0,0 1 0,0-1 0,0 1 0,1-1 0,-1 1 0,0-1 0,0 0 0,1 0 0,-1 1-1,0-1 1,2 0 0,22 0 45,-1-1 0,1-1 0,-1-1 0,0-1 0,0-1 0,43-15 1,-44 13-39,16 2 205,-38-15 367,-2 0-1,-2-30 1,-1 40-536,-1-11-71,5 20 14,0 1 1,0 0 0,1-1 0,-1 1 0,0-1 0,0 1-1,0 0 1,1-1 0,-1 1 0,0 0 0,0 0-1,1-1 1,-1 1 0,0 0 0,1 0 0,-1-1 0,0 1-1,1 0 1,-1 0 0,1 0 0,-1-1 0,0 1-1,1 0 1,-1 0 0,1 0 0,-1 0 0,0 0-1,1 0 1,-1 0 0,1 0 0,-1 0 0,0 0 0,1 0-1,-1 0 1,1 0 0,-1 1 0,0-1 0,1 0-1,-1 0 1,1 0 0,-1 0 0,0 1 0,1-1 0,-1 0-1,0 0 1,1 1 0,12 3-661,1 0 0,0-1 0,-1 0 0,16 0-1,27-5-6150,-27-6 1234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17.739"/>
    </inkml:context>
    <inkml:brush xml:id="br0">
      <inkml:brushProperty name="width" value="0.025" units="cm"/>
      <inkml:brushProperty name="height" value="0.025" units="cm"/>
    </inkml:brush>
  </inkml:definitions>
  <inkml:trace contextRef="#ctx0" brushRef="#br0">8 0 10442,'0'0'4698,"-1"10"-3054,-1-2-1341,0 1-1,1 0 1,0 0-1,1 0 1,0 0 0,0 1-1,1-1 1,0 0 0,0 0-1,1-1 1,1 1 0,3 10-1,0-6 1980,-8-24-1948,2-2-3457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18.151"/>
    </inkml:context>
    <inkml:brush xml:id="br0">
      <inkml:brushProperty name="width" value="0.025" units="cm"/>
      <inkml:brushProperty name="height" value="0.025" units="cm"/>
    </inkml:brush>
  </inkml:definitions>
  <inkml:trace contextRef="#ctx0" brushRef="#br0">1 1 5509,'0'0'14707,"0"8"-13495,0 3-929,1-1 0,0 1 0,1-1 0,0 0 0,0 0 0,8 18 0,0 13 490,-8-32-695,0 0 0,0-1 0,1 1 0,7 16 1,-10-24-71,1-1 1,-1 1-1,0 0 1,1-1 0,-1 1-1,1-1 1,-1 1 0,1-1-1,-1 1 1,1-1-1,-1 0 1,1 1 0,0-1-1,-1 0 1,1 1-1,0-1 1,-1 0 0,1 0-1,0 1 1,-1-1 0,1 0-1,0 0 1,-1 0-1,1 0 1,0 0 0,-1 0-1,1 0 1,0 0 0,0 0-1,-1 0 1,1-1-1,0 1 1,-1 0 0,1 0-1,0-1 1,-1 1-1,1 0 1,-1-1 0,1 1-1,-1-1 1,1 1 0,0 0-1,0-2 1,23-24 234,-22 24-241,13-18-28,-1 0 0,-1-1 0,0 0 0,-2-1 1,-1-1-1,8-23 0,-26 73-52,2-1 1,1 2-1,-2 47 1,7-74 0,0-1 1,0 0-1,0 1 1,0-1-1,0 0 1,1 1-1,-1-1 1,0 0-1,0 1 0,0-1 1,1 0-1,-1 0 1,0 1-1,1-1 1,-1 0-1,0 0 1,0 1-1,1-1 0,-1 0 1,0 0-1,1 0 1,-1 0-1,0 1 1,1-1-1,-1 0 1,0 0-1,1 0 0,-1 0 1,1 0-1,-1 0 1,0 0-1,1 0 1,-1 0-1,0 0 1,1 0-1,-1 0 0,0-1 1,1 1-1,0 0 1,16-8-5948,-3-6-307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18.635"/>
    </inkml:context>
    <inkml:brush xml:id="br0">
      <inkml:brushProperty name="width" value="0.025" units="cm"/>
      <inkml:brushProperty name="height" value="0.025" units="cm"/>
    </inkml:brush>
  </inkml:definitions>
  <inkml:trace contextRef="#ctx0" brushRef="#br0">73 0 13869,'0'0'1228,"-8"9"117,2-3-959,-1 1 0,2 0 0,-1 0 0,1 1 0,0 0 0,0 0 0,1 0 0,1 0 1,-1 0-1,1 1 0,0 0 0,1 0 0,0 0 0,1 0 0,-2 16 0,3-9-243,0 1 0,1-1 0,1 1 0,0-1 0,1 0 0,1 0 0,1 0 0,0 0 0,8 16 0,48 96 2,-62-132-12,0 0 1,0-1-1,1 1 1,-1-1 0,1 1-1,1-1 1,-1 1 0,2-9-1,0-7-70,-1-52-31,-1 27-178,1 0 0,14-85 0,-14 127 130,-1 0-1,1 0 1,0-1 0,0 1-1,0 0 1,0 0 0,1 1 0,-1-1-1,1 0 1,-1 0 0,1 1-1,0-1 1,0 1 0,0-1-1,1 1 1,-1 0 0,0 0-1,1 0 1,0 0 0,-1 0 0,1 1-1,4-3 1,-4 4 4,0 0 1,0-1 0,-1 1-1,1 0 1,0 1-1,0-1 1,0 0-1,0 1 1,-1 0-1,1-1 1,0 1 0,-1 0-1,1 1 1,0-1-1,-1 0 1,0 1-1,1-1 1,-1 1 0,0 0-1,0 0 1,0 0-1,0 0 1,0 0-1,0 0 1,2 3-1,-2-2 12,0-1 0,0 1 0,1 0 0,-2 0 0,1 0 0,0 0 0,0 0 0,-1 0 0,0 0 0,0 1 0,0-1 0,0 0 0,0 1 0,-1-1-1,1 1 1,-1-1 0,0 1 0,0-1 0,0 1 0,0-1 0,-2 6 0,0-5 33,0 0-1,0 0 1,0-1 0,0 1-1,-1-1 1,1 0 0,-1 0-1,0 0 1,0 0 0,0 0-1,0 0 1,-1-1 0,1 0-1,-1 0 1,0 0 0,1 0-1,-1 0 1,-4 1 0,1-1-59,-1 1 1,0-1 0,0 0-1,1-1 1,-1 0 0,0 0-1,-12-1 1,19 0-142,0 0 0,1-1 0,-1 1 0,1 0 0,-1 0 1,1-1-1,-1 1 0,1 0 0,-1-1 0,1 1 0,-1 0 0,1-1 0,-1 1 1,1-1-1,-1 1 0,1-1 0,0 1 0,-1-1 0,1 1 0,0-1 0,0 0 1,-1 1-1,1-1 0,0 1 0,0-1 0,0 0 0,0 1 0,0-1 0,0 1 1,0-1-1,0 0 0,0 1 0,0-1 0,0 0 0,0 0 0,7-26-8516,9 8 627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19.290"/>
    </inkml:context>
    <inkml:brush xml:id="br0">
      <inkml:brushProperty name="width" value="0.025" units="cm"/>
      <inkml:brushProperty name="height" value="0.025" units="cm"/>
    </inkml:brush>
  </inkml:definitions>
  <inkml:trace contextRef="#ctx0" brushRef="#br0">22 221 6022,'0'0'11472,"-1"6"-10874,-4 8-315,-10 39 2072,15-52-2313,0 0 1,0 1-1,0-1 1,0 0-1,0 1 1,0-1 0,0 0-1,0 1 1,0-1-1,0 0 1,1 1-1,-1-1 1,1 0-1,-1 0 1,1 1-1,-1-1 1,1 0-1,0 0 1,0 0-1,0 0 1,-1 0-1,1 0 1,0 0 0,0 0-1,0 0 1,0 0-1,1 0 1,-1-1-1,0 1 1,0 0-1,0-1 1,1 1-1,-1-1 1,3 1-1,8 1 9,-1-1-1,1 0 0,0-1 1,0 0-1,0-1 1,0 0-1,0-1 0,0-1 1,21-6-1,-24 6-55,0-1-1,1 0 1,-2 0-1,1 0 1,-1-1-1,1-1 1,-1 1-1,-1-1 1,1-1-1,-1 1 1,0-1-1,8-11 1,-13 16-14,0 1 0,0-1 0,0 1 0,0-1 0,0 1 0,1 0 1,-1 0-1,0 0 0,1 0 0,-1 0 0,1 1 0,-1-1 0,4 1 0,23-10-117,-19 4 146,-1-1-1,-1 1 1,0-2-1,0 1 0,0-1 1,-1 0-1,0-1 1,0 1-1,-1-2 0,0 1 1,-1 0-1,0-1 1,-1 0-1,0-1 0,0 1 1,-1 0-1,0-1 1,-1 0-1,0 0 1,0-13-1,-5 12 153,-2 16-132,-5 20-115,9-10 95,0 0-1,1 0 1,0 0 0,2 1 0,-1-1 0,8 25 0,32 79-1217,-40-117 1176,-1 0-413,-8-21-346,-35-36 867,37 50 106,0 0-1,1 0 1,-1 0-1,1-1 1,0 0-1,1 0 1,0 0-1,0-1 1,0 1-1,1-1 1,0 0-1,1 0 1,-3-15-1,5 21-171,0 1-1,0 0 1,0 0-1,0-1 0,0 1 1,1 0-1,-1 0 1,1 0-1,-1-1 1,1 1-1,-1 0 0,1 0 1,0 0-1,-1 0 1,1 0-1,0 0 0,0 0 1,0 0-1,0 0 1,0 1-1,0-1 1,0 0-1,0 0 0,0 1 1,2-2-1,1 1 21,0 0 0,0-1 0,0 1 0,0 0 0,0 1 0,0-1-1,1 1 1,4 0 0,38 6-1829,-13 6-4160,-19-3-1003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0.207"/>
    </inkml:context>
    <inkml:brush xml:id="br0">
      <inkml:brushProperty name="width" value="0.025" units="cm"/>
      <inkml:brushProperty name="height" value="0.025" units="cm"/>
    </inkml:brush>
  </inkml:definitions>
  <inkml:trace contextRef="#ctx0" brushRef="#br0">84 280 5285,'0'0'10677,"-7"-3"-8681,-25-8-704,30 11-1225,0 0-1,1 0 1,-1 0 0,1 0-1,-1 1 1,1-1-1,-1 0 1,0 1 0,1-1-1,-1 1 1,1-1-1,0 1 1,-1 0-1,1 0 1,-1-1 0,1 1-1,0 0 1,0 0-1,-1 0 1,1 1 0,0-1-1,0 0 1,0 0-1,0 1 1,1-1 0,-1 0-1,0 1 1,0-1-1,1 1 1,-1-1 0,1 1-1,-1-1 1,1 1-1,-1 1 1,1-1-33,-1-1-1,1 1 1,-1-1 0,1 1-1,-1-1 1,1 1 0,0-1 0,0 1-1,0-1 1,0 1 0,0 0-1,0-1 1,0 1 0,0-1-1,0 1 1,1-1 0,-1 1 0,1-1-1,-1 1 1,1-1 0,0 1-1,-1-1 1,1 0 0,0 1 0,0-1-1,0 0 1,0 0 0,0 0-1,3 2 1,0-2 48,0-1 0,0 0 0,0 0 0,1 0 0,-1 0 0,0-1 0,0 0 0,0 1 1,0-2-1,0 1 0,0 0 0,0-1 0,0 0 0,0 0 0,-1 0 0,1 0 0,-1 0 0,1-1 0,-1 0 0,0 0 0,4-4 0,7-8-33,0-1-1,22-33 0,-32 43-28,0 1-85,0 0 0,-1-1 0,1 1 0,-1-1 0,0 0 0,-1 0 0,1 0 0,-1 0 0,0 0 0,-1-1 0,2-10 1,-3 17 56,-1 0 1,1 0-1,-1 0 1,1 0-1,0-1 1,-1 1-1,1 0 1,0 0-1,-1 1 1,1-1 0,-1 0-1,1 0 1,0 0-1,-1 0 1,1 0-1,0 0 1,-1 0-1,1 0 1,0 1-1,-1-1 1,1 0-1,0 0 1,-1 1 0,1-1-1,0 0 1,0 0-1,-1 1 1,1-1-1,0 0 1,0 1-1,-1-1 1,1 0-1,0 1 1,0-1 0,0 0-1,0 1 1,0-1-1,-1 0 1,1 1-1,0-1 1,-13 18-195,11-12 245,-1-1 0,1 1 0,1 0 0,-1 0 0,1 0 0,0 0 0,1-1 0,-1 2 0,1-1 0,1 7 0,-1-11-29,0 0 1,1-1-1,-1 1 0,0-1 1,1 0-1,0 1 1,-1-1-1,1 1 1,0-1-1,0 0 0,-1 1 1,1-1-1,0 0 1,0 0-1,1 0 0,-1 0 1,0 0-1,0 0 1,0 0-1,1 0 0,-1 0 1,0-1-1,1 1 1,-1 0-1,1-1 1,-1 1-1,1-1 0,-1 0 1,1 1-1,-1-1 1,1 0-1,-1 0 0,1 0 1,-1 0-1,1 0 1,0 0-1,-1-1 1,1 1-1,-1 0 0,1-1 1,-1 1-1,0-1 1,1 0-1,1 0 0,4-2 34,1-1 1,-1 0-1,0 0 0,-1 0 0,1 0 0,-1-1 0,1-1 0,-1 1 0,-1-1 0,1 0 0,7-11 0,-2 2-28,-1 0 1,0-1-1,-1 0 0,7-19 0,-13 28-36,-1 0-1,1 0 1,-1 0-1,-1 0 1,1 0-1,-1-1 1,0 1-1,-1 0 1,0-1-1,-1-12 1,1 19 9,-1 0 1,1 1-1,0-1 1,-1 0-1,1 1 1,0-1-1,-1 1 1,1-1-1,-1 1 1,1-1-1,-1 1 1,1-1-1,-1 1 1,1 0-1,-1-1 1,0 1-1,1 0 1,-1-1-1,1 1 1,-1 0-1,0 0 1,1 0-1,-1-1 1,0 1-1,0 0 0,1 0 1,-1 0-1,0 0 1,1 0-1,-1 0 1,0 0-1,1 1 1,-1-1-1,0 0 1,1 0-1,-1 0 1,0 1-1,1-1 1,-1 0-1,1 1 1,-1-1-1,0 0 1,1 1-1,-1-1 1,1 1-1,-1-1 1,0 2-1,-25 20-70,22-17 96,0 1-1,1 0 0,-1 0 1,1 0-1,1 0 1,-1 0-1,1 1 1,0-1-1,0 1 0,1 0 1,0-1-1,0 1 1,1 0-1,0 0 1,0 0-1,0-1 0,1 1 1,0 0-1,0 0 1,4 10-1,3 6 0,0 0-1,2-1 1,0 0 0,19 28-1,4 1 16,-21-35 6,-1 0 0,-1 1-1,0 0 1,-2 1 0,0 0 0,8 28 0,-11-33 945,-5-17 485,-6-26-682,-28-41-715,23 51-96,1-1-1,0-1 1,2 1-1,0-1 1,-7-40-1,15 61-67,0 0 0,0-1 0,0 1-1,1 0 1,-1-1 0,0 1 0,1 0 0,-1-1-1,1 1 1,0 0 0,-1 0 0,1-1 0,0 1-1,0 0 1,0 0 0,0 0 0,-1 0 0,2 0-1,-1 0 1,0 0 0,0 1 0,0-1 0,0 0-1,0 0 1,1 1 0,-1-1 0,0 1 0,1-1-1,-1 1 1,0 0 0,1-1 0,1 1 0,62-9-4989,-24 4-505,-12-5 552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258"/>
    </inkml:context>
    <inkml:brush xml:id="br0">
      <inkml:brushProperty name="width" value="0.05" units="cm"/>
      <inkml:brushProperty name="height" value="0.05" units="cm"/>
    </inkml:brush>
  </inkml:definitions>
  <inkml:trace contextRef="#ctx0" brushRef="#br0">0 85 13715,'7'-2'307,"1"0"-1,-1 0 1,0 1 0,1 0-1,12 1 1,4-1 185,762-13 599,-1 29-888,-298 7 62,67-2-166,-129-47-93,-68 2 23,-211 19 89,497-27 1555,190 22-328,-318 3-1326,-380 2-19,-34 3-7,0 5 0,169 24 0,-174-9-65,-22-2-144,-1-4 1,137 3-1,-203-15 103,0 1 0,0-1 0,0-1 1,-1 1-1,1-1 0,0 0 0,9-4 0,-8 1-183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0.151"/>
    </inkml:context>
    <inkml:brush xml:id="br0">
      <inkml:brushProperty name="width" value="0.025" units="cm"/>
      <inkml:brushProperty name="height" value="0.025" units="cm"/>
    </inkml:brush>
  </inkml:definitions>
  <inkml:trace contextRef="#ctx0" brushRef="#br0">0 100 5477,'4'-22'1956,"7"-29"3981,3 25 1732,-14 26-7612,1 0 0,-1 0 0,0 0 0,0 0 0,1 0 0,-1 0 0,0 0 0,1 0 0,-1 0 0,0 0 0,1 0 0,-1 0 0,0 0 0,0 0 0,1 0 0,-1 0 0,0 0 0,1 0 0,-1 0 0,0 0 0,1 0 0,-1 1 0,0-1 0,0 0 1,1 0-1,-1 0 0,0 0 0,0 1 0,1-1 0,-1 0 0,0 0 0,0 1 0,0-1 0,0 0 0,1 0 0,-1 1 0,0-1 0,0 0 0,0 1 0,0-1 0,0 0 0,0 0 0,0 1 0,0-1 0,0 0 0,1 1 0,-1-1 0,-1 0 0,1 1 0,0-1 0,0 0 1,0 1-1,0-1 0,0 0 0,4 27 110,-3-20 249,14 126 779,10 49-820,-19-166 1337,4-3-6860,-21-31-7330,-4 2 7220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0.652"/>
    </inkml:context>
    <inkml:brush xml:id="br0">
      <inkml:brushProperty name="width" value="0.025" units="cm"/>
      <inkml:brushProperty name="height" value="0.025" units="cm"/>
    </inkml:brush>
  </inkml:definitions>
  <inkml:trace contextRef="#ctx0" brushRef="#br0">4 65 10154,'0'0'8157,"1"12"-6668,-2 40 55,-1-22-636,1 1 1,2-1-1,1 1 0,10 51 1,-11-78-896,1 1-1,0 0 1,0-1 0,1 1-1,-1-1 1,1 0 0,0 0 0,0 0-1,6 6 1,-7-9-61,0 1-1,0-1 1,0 1 0,0-1 0,0 0 0,0 0-1,0 0 1,0 0 0,1 0 0,-1 0-1,0 0 1,1-1 0,-1 0 0,0 1-1,1-1 1,-1 0 0,1 0 0,-1 0-1,1 0 1,-1-1 0,4 0 0,-4 0-159,-1 0 0,1-1 0,0 1 0,0 0 0,-1-1 0,1 0 0,-1 1 0,1-1 0,-1 0 0,0 0 0,1 1 0,-1-1 0,0 0 0,0 0 0,-1-1 0,1 1 0,0 0 0,-1 0 1,1 0-1,-1 0 0,0-1 0,1 1 0,-1 0 0,0 0 0,-1-4 0,1-4-925,0 0 0,0 1 0,-2-1 1,-2-16-1,-1 14 177,-1 0 0,1 0 1,-2 0-1,0 1 0,-14-19 0,-4-6 1782,5-1 4523,19 36-5175,1 0 0,0 0 0,0 0-1,0 0 1,-1 0 0,1 0 0,0 0 0,0 0-1,0 0 1,1 0 0,-1 0 0,0 0-1,0 0 1,0 0 0,1 0 0,-1 0 0,1 0-1,-1 0 1,0 1 0,1-1 0,0 0 0,-1 0-1,1 0 1,-1 1 0,1-1 0,0 0 0,0 0-1,-1 1 1,1-1 0,0 1 0,0-1-1,0 1 1,1-1 0,38-15-319,-28 12 548,170-55-2128,-176 53-2813,-10 4 357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0.983"/>
    </inkml:context>
    <inkml:brush xml:id="br0">
      <inkml:brushProperty name="width" value="0.025" units="cm"/>
      <inkml:brushProperty name="height" value="0.025" units="cm"/>
    </inkml:brush>
  </inkml:definitions>
  <inkml:trace contextRef="#ctx0" brushRef="#br0">35 75 9545,'0'0'12460,"68"-6"-11627,-28-11-609,-6 1-192,-3 3-641,-8 1-1601,-8 6-2274,-10 1-2723</inkml:trace>
  <inkml:trace contextRef="#ctx0" brushRef="#br0" timeOffset="1">1 258 13389,'0'0'8680,"81"16"-8264,-42-35-288,3-5-192,-8 1-1313,-2-4-1826,-6-1-3043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1.390"/>
    </inkml:context>
    <inkml:brush xml:id="br0">
      <inkml:brushProperty name="width" value="0.025" units="cm"/>
      <inkml:brushProperty name="height" value="0.025" units="cm"/>
    </inkml:brush>
  </inkml:definitions>
  <inkml:trace contextRef="#ctx0" brushRef="#br0">14 75 10346,'0'0'3454,"-2"9"-1201,-9 29-502,11-37-1720,0-1 0,0 1 0,0-1 0,-1 1 0,1-1 1,0 1-1,0 0 0,1-1 0,-1 1 0,0-1 1,0 1-1,0-1 0,0 1 0,0 0 0,1-1 0,-1 1 1,0-1-1,0 1 0,1-1 0,-1 1 0,0-1 1,1 1-1,-1-1 0,1 0 0,-1 1 0,0-1 0,1 1 1,-1-1-1,1 0 0,-1 0 0,1 1 0,-1-1 1,1 0-1,0 0 0,-1 1 0,1-1 0,-1 0 0,1 0 1,-1 0-1,1 0 0,0 0 0,-1 0 0,1 0 1,-1 0-1,1 0 0,-1 0 0,1 0 0,0 0 0,-1-1 1,1 1-1,-1 0 0,1 0 0,-1-1 0,1 1 1,29-10 46,-22 4-95,-1-1 0,0 0 0,0 0-1,-1-1 1,0 1 0,0-1 0,-1-1 0,6-12-1,-10 24 123,-1-1-1,1 1 1,-1 0-1,1-1 1,0 1-1,0-1 1,0 1-1,0-1 1,1 0-1,-1 1 1,1-1-1,-1 0 1,4 4-1,31 33 1423,-33-36-1502,0 0 0,1 0 1,0-1-1,0 1 0,0-1 0,0 0 1,0 0-1,0-1 0,0 1 1,0-1-1,1 0 0,-1 0 0,1 0 1,8 0-1,-12-40 258,-16-71 699,55 108-3059,24 2-5690,-40 0 2471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2.101"/>
    </inkml:context>
    <inkml:brush xml:id="br0">
      <inkml:brushProperty name="width" value="0.025" units="cm"/>
      <inkml:brushProperty name="height" value="0.025" units="cm"/>
    </inkml:brush>
  </inkml:definitions>
  <inkml:trace contextRef="#ctx0" brushRef="#br0">109 102 8776,'0'0'12503,"-10"-1"-12444,7 0-28,0 1 1,0-1-1,0 1 1,0 0-1,0 0 1,0 0-1,0 0 0,0 1 1,0-1-1,0 1 1,0 0-1,1-1 1,-1 2-1,0-1 1,0 0-1,1 0 1,-1 1-1,1-1 1,-1 1-1,1 0 1,0 0-1,-1 0 1,1 0-1,0 0 1,0 0-1,0 1 1,1-1-1,-1 1 1,-1 2-1,0 1 150,0-1 0,1 1 0,-1-1 0,1 1 1,0 0-1,1-1 0,-1 1 0,1 0 0,1 0 0,-1 10 0,1-15-173,0 0 1,1-1-1,-1 1 1,1 0-1,-1 0 1,1-1-1,-1 1 1,1 0-1,-1-1 1,1 1-1,0-1 1,-1 1-1,1 0 0,0-1 1,-1 0-1,1 1 1,0-1-1,0 1 1,-1-1-1,1 0 1,0 0-1,0 1 1,0-1-1,0 0 1,0 0-1,-1 0 1,1 0-1,0 0 1,0 0-1,0 0 1,0 0-1,0 0 1,0-1-1,34-4 211,-25 0-227,0 1 1,0-2-1,-1 1 1,0-1-1,0-1 1,0 1 0,-1-2-1,0 1 1,-1-1-1,11-13 1,-13 15-122,0-1 1,0 0 0,-1 0-1,0 0 1,0 0 0,-1 0-1,0-1 1,0 0 0,0 0-1,-1 0 1,0 0 0,-1 0-1,0 0 1,0-13 0,-1 21 123,0-1 0,0 1 0,0-1 0,-1 1 0,1-1 0,0 1 0,0 0 0,0-1 0,0 1 0,-1 0 0,1-1 1,0 1-1,-1-1 0,1 1 0,0 0 0,0 0 0,-1-1 0,1 1 0,-1 0 0,1 0 0,0-1 0,-1 1 0,1 0 1,0 0-1,-1 0 0,1-1 0,-1 1 0,1 0 0,-1 0 0,1 0 0,-1 0 0,1 0 0,0 0 0,-1 0 0,1 0 1,-1 0-1,1 0 0,-1 0 0,1 0 0,0 1 0,-1-1 0,1 0 0,-1 0 0,1 0 0,0 1 0,-1-1 0,1 0 0,-1 1 1,-18 12-113,17-9 53,0 1 0,0-1 0,0 1 0,0-1-1,1 1 1,0 0 0,0 0 0,0-1 0,0 1 0,1 0 0,0 0 0,0 0 0,1 9 0,19 69-972,-8-41 1367,21 151 1102,-24-93 3690,-11-228-4660,5-148-1359,-3 270 812,1 0 0,0 0 0,0 0 0,1 0 0,0 0 0,0 1 0,0-1 0,1 1 0,0-1 0,6-9-1,-7 13 62,-1 0-1,1 1 0,-1-1 0,1 0 0,0 1 1,-1-1-1,1 1 0,0-1 0,0 1 0,0 0 1,0 0-1,0 0 0,1 0 0,-1 0 0,0 1 1,0-1-1,0 1 0,1-1 0,-1 1 0,0 0 0,1 0 1,-1 0-1,0 0 0,1 0 0,-1 0 0,0 1 1,1-1-1,-1 1 0,0 0 0,0-1 0,4 3 1,-5-2 20,1 0 1,0 0-1,-1 0 1,1 0 0,0 1-1,-1-1 1,0 0-1,1 1 1,-1 0 0,0-1-1,0 1 1,0-1-1,0 1 1,0 0-1,0 0 1,0 0 0,-1 0-1,1 0 1,0-1-1,-1 1 1,0 0 0,1 0-1,-1 0 1,0 0-1,0 0 1,0 0 0,-1 4-1,0-3 10,1 0-1,-1 0 1,1-1 0,-1 1-1,0 0 1,0 0 0,-1 0-1,1-1 1,0 1 0,-1-1-1,0 1 1,1-1-1,-1 0 1,0 1 0,0-1-1,0 0 1,-1 0 0,-2 2-1,-4 1-53,0 0 0,-1-1 0,1 0 0,-1 0 0,0-1 0,0-1 0,0 1 0,0-2 0,-1 1 0,-9-1-1,19-1-97,1 0 0,0 0 0,0 0 0,0 0 0,-1-1 0,1 1 0,0 0 0,0 0 0,0 0 0,-1 0 0,1-1 0,0 1 0,0 0 0,0 0 0,0 0 0,0-1 0,0 1-1,-1 0 1,1 0 0,0 0 0,0-1 0,0 1 0,0 0 0,0 0 0,0-1 0,0 1 0,0 0 0,0 0 0,0-1 0,0 1 0,0 0 0,0 0 0,0-1 0,0 1-1,0 0 1,1 0 0,-1 0 0,0-1 0,0 1 0,0 0 0,0 0 0,0-1 0,0 1 0,1 0 0,-1 0 0,0 0 0,0 0 0,0-1 0,1 1 0,-1 0 0,0 0 0,0 0-1,0 0 1,1 0 0,-1 0 0,0 0 0,1-1 0,14-9-5631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2.433"/>
    </inkml:context>
    <inkml:brush xml:id="br0">
      <inkml:brushProperty name="width" value="0.025" units="cm"/>
      <inkml:brushProperty name="height" value="0.025" units="cm"/>
    </inkml:brush>
  </inkml:definitions>
  <inkml:trace contextRef="#ctx0" brushRef="#br0">1 120 12812,'0'0'12545,"12"1"-11765,10 1-623,0-2 0,0 0 0,25-3 1,-41 3-155,-1-1 1,1 0 0,-1 0 0,1 0 0,-1 0 0,1-1 0,-1 0-1,0 0 1,0-1 0,0 1 0,0-1 0,0 0 0,0-1 0,-1 1 0,1-1-1,-1 0 1,0 0 0,-1 0 0,1 0 0,5-9 0,-8 12-6,0 0-1,-1-1 1,1 1 0,0 0 0,-1-1-1,1 1 1,0-1 0,-1 1 0,0 0-1,1-1 1,-1 1 0,0-1 0,0 1 0,0-1-1,0 0 1,0 1 0,0-1 0,0 1-1,0-1 1,-1 1 0,1 0 0,-1-1 0,1 1-1,-1-1 1,1 1 0,-1 0 0,0-1-1,0 1 1,0 0 0,0 0 0,0-1 0,0 1-1,0 0 1,0 0 0,0 0 0,0 0-1,0 0 1,-1 1 0,1-1 0,0 0 0,-1 1-1,1-1 1,-1 1 0,1-1 0,-1 1-1,1-1 1,-1 1 0,1 0 0,-1 0-1,-1 0 1,-4-1-11,1 1-1,-1 0 1,0 0-1,0 0 1,0 1-1,1 0 1,-1 1 0,0-1-1,1 1 1,-8 3-1,7-1 6,1 1-1,-1-1 1,1 1-1,0 0 1,0 0-1,1 1 1,0 0-1,0 0 1,0 0-1,1 1 1,-1-1-1,-3 10 1,7-14 9,-1 1 0,1 0 0,0-1 0,0 1 0,0 0 0,0 0 0,0 0 0,1-1 0,-1 1 0,1 0 0,0 0 0,0 0 0,0 0 0,0 0 0,1 0 0,-1 0 0,1 0 0,-1 0 0,1-1 0,0 1 0,0 0 0,0 0 0,1-1 0,-1 1 0,1-1 0,-1 1 0,1-1 0,0 0 0,0 1 0,0-1 0,0 0 0,0 0 0,1-1 0,4 4 0,0-1-261,-1-1-1,1 0 0,0-1 0,0 1 1,0-1-1,1-1 0,-1 1 0,10-1 1,33-1-5962,-24-3-1534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2.804"/>
    </inkml:context>
    <inkml:brush xml:id="br0">
      <inkml:brushProperty name="width" value="0.025" units="cm"/>
      <inkml:brushProperty name="height" value="0.025" units="cm"/>
    </inkml:brush>
  </inkml:definitions>
  <inkml:trace contextRef="#ctx0" brushRef="#br0">0 0 7591,'0'0'11051,"4"62"-9802,-2-38-160,5-3-288,4-2-353,0-2-320,1-5-64,3-3-128,-3-4-801,-5-2-1153,-3-3-2338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3.136"/>
    </inkml:context>
    <inkml:brush xml:id="br0">
      <inkml:brushProperty name="width" value="0.025" units="cm"/>
      <inkml:brushProperty name="height" value="0.025" units="cm"/>
    </inkml:brush>
  </inkml:definitions>
  <inkml:trace contextRef="#ctx0" brushRef="#br0">1 155 6887,'0'0'11723,"54"-12"-9641,-13-2-577,10-5-416,1-1-480,6-1-449,-8 1-128,-3 3-64,-9 2-769,-13 4-416,-5 7-192,-13 3-257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3.701"/>
    </inkml:context>
    <inkml:brush xml:id="br0">
      <inkml:brushProperty name="width" value="0.025" units="cm"/>
      <inkml:brushProperty name="height" value="0.025" units="cm"/>
    </inkml:brush>
  </inkml:definitions>
  <inkml:trace contextRef="#ctx0" brushRef="#br0">46 200 10730,'-9'2'1484,"-3"1"-1641,-13 2 4438,47-15-878,212-73 634,-107 40-4215,-2-4-3585,-106 38 359,-12 0-2272,-6 0-2230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4.409"/>
    </inkml:context>
    <inkml:brush xml:id="br0">
      <inkml:brushProperty name="width" value="0.025" units="cm"/>
      <inkml:brushProperty name="height" value="0.025" units="cm"/>
    </inkml:brush>
  </inkml:definitions>
  <inkml:trace contextRef="#ctx0" brushRef="#br0">24 131 2723,'0'0'17029,"-3"11"-15529,-2 12-991,2 1-1,1-1 1,0 1 0,2-1-1,1 1 1,3 23 0,-2-40-384,0-9 86,2-24 342,-3-38 191,-10 39-956,9 24 204,0 1 1,0-1-1,0 1 0,0-1 1,0 1-1,0-1 0,0 1 1,0-1-1,-1 1 0,1-1 1,0 0-1,0 1 0,0 0 1,-1-1-1,1 1 0,0-1 1,-1 1-1,1-1 0,-1 1 0,1-1 1,0 1-1,-1 0 0,1-1 1,-1 1-1,1 0 0,-1 0 1,1-1-1,-1 1 0,1 0 1,-1 0-1,1 0 0,-1 0 1,1-1-1,-1 1 0,0 0 1,0 0-1,1 1 1,-1 0 0,1 0 1,0 0-1,0 0 0,0 1 0,0-1 0,0 0 1,0 0-1,0 0 0,1 0 0,-1 0 1,0 0-1,0 0 0,1 0 0,-1 0 1,1 0-1,-1 0 0,1 0 0,-1 0 0,1-1 1,-1 1-1,1 0 0,0 0 0,0 0 1,-1-1-1,2 2 0,21 19-104,-18-18 122,1 0 1,-1 0-1,1-1 0,-1 1 0,1-2 0,-1 1 0,1 0 0,0-1 1,0 0-1,0-1 0,0 1 0,0-1 0,0 0 0,0-1 0,0 1 0,0-1 1,0 0-1,-1-1 0,1 1 0,0-1 0,-1-1 0,1 1 0,-1-1 1,1 1-1,5-6 0,-6 5 1,0 0 1,1-1 0,-2 0-1,1 0 1,0 0-1,-1 0 1,0-1-1,0 0 1,0 0-1,-1 0 1,1 0-1,-1-1 1,0 1 0,-1-1-1,0 0 1,1 0-1,-2 0 1,1 0-1,-1 0 1,0 0-1,0 0 1,-1 0-1,1 0 1,-2-9 0,1 14-14,0 1 1,-1-1 0,1 0 0,0 0 0,0 0 0,-1 1-1,1-1 1,-1 0 0,1 0 0,-1 1 0,1-1 0,-1 0 0,1 1-1,-1-1 1,0 0 0,1 1 0,-1-1 0,0 1 0,1-1-1,-1 1 1,0 0 0,0-1 0,1 1 0,-1 0 0,0-1 0,0 1-1,0 0 1,0 0 0,1 0 0,-1 0 0,0 0 0,0 0-1,0 0 1,0 0 0,0 0 0,1 0 0,-1 0 0,0 1-1,0-1 1,0 0 0,0 0 0,1 1 0,-1-1 0,0 1 0,0-1-1,0 2 1,-3-1-7,0 1 0,0 0 1,1 0-1,-1 1 0,1-1 0,0 1 0,0-1 0,-5 7 0,3-1 89,0 0 0,0 0-1,1 1 1,0 0 0,1 0-1,-1 0 1,2 0 0,0 1 0,0-1-1,0 1 1,1-1 0,1 15-1,0-23-69,-1 0-1,1-1 1,0 1-1,1 0 0,-1 0 1,0 0-1,0 0 0,0 0 1,0 0-1,1-1 0,-1 1 1,0 0-1,1 0 0,-1 0 1,1-1-1,-1 1 1,1 0-1,-1-1 0,1 1 1,0 0-1,-1-1 0,1 1 1,0 0-1,-1-1 0,1 1 1,0-1-1,1 1 0,0 0 19,0-1-1,0 0 0,0 1 0,0-1 0,0 0 1,0 0-1,0 0 0,1 0 0,-1 0 0,0-1 1,2 0-1,4-1 49,-1 0 0,0 0 0,-1-1 0,1 0 0,12-8 1,-8 3-77,0 0-1,-1-1 1,0 0 0,-1-1 0,0 0 0,0 0 0,-1-1 0,0 0 0,-1-1 0,0 1 0,-1-1 0,0-1 0,-1 1 0,-1-1 0,0 0 0,0 0 0,-2 0 0,3-24 0,-4 36-15,-1 0-1,0 1 1,0-1 0,0 0-1,0 0 1,0 1 0,0-1 0,0 0-1,0 0 1,0 1 0,-1-1 0,1 0-1,0 1 1,0-1 0,-1 0-1,1 0 1,0 1 0,-1-1 0,1 1-1,-1-1 1,1 0 0,-1 1-1,1-1 1,-1 1 0,1-1 0,-1 1-1,1-1 1,-1 1 0,0 0-1,1-1 1,-1 1 0,0 0 0,1-1-1,-1 1 1,0 0 0,1 0 0,-1 0-1,0-1 1,0 1 0,1 0-1,-1 0 1,0 0 0,0 0 0,1 0-1,-1 1 1,0-1 0,0 0-1,1 0 1,-1 0 0,-1 1 0,-1 0-8,0 0 0,0 1 0,1-1 0,-1 1 0,0-1 0,1 1 0,-1 0 0,1 0 0,-1 0 0,1 1 0,-3 2 0,-6 11 34,1 0 0,-14 31 0,21-42-129,1 0 0,0 1 0,0-1 0,0 1 0,1 0 0,0-1 0,0 1 0,0 0 0,1-1 0,0 1 0,0 0 0,0 0 0,3 10 0,-2-15-218,0 1 1,0 0 0,1-1 0,-1 0 0,1 1 0,-1-1-1,1 0 1,0 1 0,-1-1 0,1 0 0,0 0 0,0 0 0,0-1-1,0 1 1,0 0 0,0-1 0,0 1 0,0-1 0,0 1-1,0-1 1,0 0 0,0 0 0,0 0 0,0 0 0,0-1 0,2 1-1,22 0-5661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4.772"/>
    </inkml:context>
    <inkml:brush xml:id="br0">
      <inkml:brushProperty name="width" value="0.025" units="cm"/>
      <inkml:brushProperty name="height" value="0.025" units="cm"/>
    </inkml:brush>
  </inkml:definitions>
  <inkml:trace contextRef="#ctx0" brushRef="#br0">82 74 9705,'0'0'11403,"-9"-6"-10325,-26-18-122,34 24-911,0 0 0,0 0 1,0 0-1,0 0 0,0 0 0,0 0 0,0 0 1,0 0-1,0 0 0,0 1 0,0-1 1,0 0-1,0 1 0,0-1 0,0 1 1,0-1-1,0 1 0,0-1 0,0 1 0,1 0 1,-1-1-1,0 1 0,0 0 0,1 0 1,-1-1-1,1 1 0,-1 0 0,0 0 0,1 0 1,0 0-1,-1 0 0,1 0 0,-1 0 1,1 0-1,0 0 0,0 2 0,-9 35 935,9-37-969,0-1-1,0 1 0,0-1 1,0 1-1,0 0 1,0-1-1,0 1 1,0-1-1,0 1 1,1-1-1,-1 1 0,0 0 1,1-1-1,-1 1 1,0-1-1,1 1 1,-1-1-1,0 0 1,1 1-1,-1-1 0,1 1 1,-1-1-1,1 0 1,-1 1-1,1-1 1,-1 0-1,1 1 1,-1-1-1,1 0 0,0 0 1,-1 0-1,2 1 1,25-3 211,22-17-10,-7-19-132,-35 31-82,-1 1 0,1 0 1,0 0-1,0 0 0,12-6 1,-18 12-7,1 1 0,-1 0 1,0-1-1,0 1 0,0 0 0,0 0 0,0-1 1,0 1-1,0 0 0,0 0 0,-1 0 1,1 0-1,0 0 0,0 1 0,-1-1 1,1 0-1,-1 0 0,1 0 0,-1 1 0,1-1 1,-1 0-1,0 0 0,0 1 0,0-1 1,1 2-1,7 18-73,-6-20-120,-1 0 0,1 1 0,0-1 0,-1 0 0,1 0 0,0 0-1,0 0 1,0-1 0,0 1 0,0 0 0,0-1 0,0 1 0,0-1 0,0 0 0,0 0 0,1 0 0,-1 0 0,0 0 0,0 0 0,0 0 0,0-1-1,0 1 1,0-1 0,0 0 0,0 1 0,0-1 0,0 0 0,0 0 0,-1 0 0,1 0 0,2-3 0,5-2-1770,0-1 1,0-1-1,-1 0 0,9-10 1,1 0-5990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0.483"/>
    </inkml:context>
    <inkml:brush xml:id="br0">
      <inkml:brushProperty name="width" value="0.025" units="cm"/>
      <inkml:brushProperty name="height" value="0.025" units="cm"/>
    </inkml:brush>
  </inkml:definitions>
  <inkml:trace contextRef="#ctx0" brushRef="#br0">24 120 7271,'0'0'15919,"-23"-49"-15503,39 40-31,0 0-225,6 0-128,-2 0 0,3 1-673,6 1-1248,-4-1-1443,-1 3-2017,-5-1-2786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5.135"/>
    </inkml:context>
    <inkml:brush xml:id="br0">
      <inkml:brushProperty name="width" value="0.025" units="cm"/>
      <inkml:brushProperty name="height" value="0.025" units="cm"/>
    </inkml:brush>
  </inkml:definitions>
  <inkml:trace contextRef="#ctx0" brushRef="#br0">43 160 10218,'0'0'7399,"-25"6"-7255,23-3 227,0 0 0,0 0 0,0 0 0,0 0 0,1 1 0,-1-1 1,1 1-1,0-1 0,-1 7 0,2-9-304,0 0 1,-1-1-1,1 1 0,0-1 1,0 1-1,1 0 0,-1-1 1,0 1-1,0 0 0,0-1 1,0 1-1,1 0 1,-1-1-1,0 1 0,0-1 1,1 1-1,-1-1 0,0 1 1,1-1-1,-1 1 0,1-1 1,-1 1-1,1 0 1,0-1-12,1 1 0,-1-1 0,0 0 0,0 1 1,1-1-1,-1 0 0,0 0 0,0 0 0,1 0 1,-1 0-1,0 0 0,1 0 0,-1 0 0,0 0 1,0-1-1,3 0 0,2-1-3,0-1-1,0 0 1,0-1-1,-1 1 1,1-1-1,-1 0 1,0-1-1,0 1 1,0-1 0,0 0-1,-1 0 1,0-1-1,0 1 1,0-1-1,-1 0 1,4-9-1,-3 9-67,-1-1 0,0 0 0,-1 0 0,1 0 0,-1 0 0,-1 0 0,1 0 0,-1-1 0,-1 1 0,1 0 0,-1-1 0,0 1 0,-1-1-1,-3-14 1,4 22 14,1-1-1,-1 1 1,0-1-1,-1 1 1,1-1-1,0 1 1,0-1-1,0 1 1,0-1-1,0 1 1,0-1-1,-1 1 1,1 0-1,0-1 1,0 1-1,-1-1 1,1 1-1,0-1 1,-1 1-1,1 0 1,0-1 0,-1 1-1,1 0 1,0-1-1,-1 1 1,1 0-1,-1 0 1,1-1-1,-1 1 1,1 0-1,-1 0 1,1 0-1,-1 0 1,1-1-1,-1 1 1,1 0-1,-1 0 1,1 0-1,-1 0 1,1 0-1,-1 0 1,1 1-1,-1-1 1,1 0-1,-1 0 1,1 0-1,0 0 1,-1 0-1,1 1 1,-1-1-1,1 0 1,-1 0-1,1 1 1,0-1-1,-1 0 1,0 1-1,0 1 30,0-1-1,0 1 1,-1 0-1,1-1 0,0 1 1,0 0-1,1 0 1,-1 0-1,0-1 1,1 1-1,-1 0 0,1 0 1,-1 3-1,0 11 316,1 1-1,1-1 1,0 1-1,8 31 0,-8-43-388,1 1-1,-1-1 0,1 0 0,0 0 0,1 0 0,-1 0 1,1 0-1,0-1 0,1 1 0,-1-1 0,1 0 0,-1 0 0,1 0 1,0-1-1,1 1 0,-1-1 0,1 0 0,9 5 0,14-4-6396,-15-6-1063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5:25.483"/>
    </inkml:context>
    <inkml:brush xml:id="br0">
      <inkml:brushProperty name="width" value="0.025" units="cm"/>
      <inkml:brushProperty name="height" value="0.025" units="cm"/>
    </inkml:brush>
  </inkml:definitions>
  <inkml:trace contextRef="#ctx0" brushRef="#br0">1 444 11787,'0'0'10858,"57"-12"-8936,3-7-641,19-8-704,18-9-97,11-4 225,11-6-128,2-2-225,3 0-256,-7 5-64,-14 5-512,-11 4-1570,-18 7-1890,-15 2-3267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3.183"/>
    </inkml:context>
    <inkml:brush xml:id="br0">
      <inkml:brushProperty name="width" value="0.025" units="cm"/>
      <inkml:brushProperty name="height" value="0.025" units="cm"/>
    </inkml:brush>
  </inkml:definitions>
  <inkml:trace contextRef="#ctx0" brushRef="#br0">159 88 3299,'-14'-6'6091,"12"5"-5866,-30-12 1460,2-1 0,-43-26 0,65 31 540,15 5-1039,23 3-328,-23 2-595,71 5 725,-1 3 0,90 24-1,-55-10-795,410 66 497,7-40 384,-288-40-776,679 14 500,-731-36-214,-125 7-100,110 1-1,-144 13-334,-29-8-163,-1 0 1,1 0-1,-1 0 1,1 0 0,0 0-1,-1 0 1,1 0 0,-1 0-1,0 1 1,1-1-1,-1 0 1,1 0 0,-1 1-1,1-1 1,-1 0-1,1 0 1,-1 1 0,0-1-1,1 1 1,-1-1-1,0 0 1,1 1 0,-1-1-1,0 1 1,0-1-1,1 1 1,-1-1 0,0 1-1,0-1 1,0 1-1,1-1 1,-1 1 0,0-1-1,0 1 1,0-1-1,0 1 1,0-1 0,0 1-1,0-1 1,0 1 0,-1-1-1,1 1 1,0-1-1,0 1 1,0-1 0,0 1-1,-1-1 1,1 1-1,0-1 1,0 0 0,-1 1-1,1-1 1,-1 1-1,-3 1-512,0 0 0,0-1-1,-1 0 1,1 1-1,0-1 1,-1-1 0,1 1-1,-1-1 1,1 0-1,-1 0 1,-7-1 0,-2 1-1558,-29 1-4903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4.156"/>
    </inkml:context>
    <inkml:brush xml:id="br0">
      <inkml:brushProperty name="width" value="0.025" units="cm"/>
      <inkml:brushProperty name="height" value="0.025" units="cm"/>
    </inkml:brush>
  </inkml:definitions>
  <inkml:trace contextRef="#ctx0" brushRef="#br0">22 2644 14414,'0'0'5306,"-6"-17"-4473,2 1-762,0 0 0,1 0 0,1-1 0,0 1 0,2-1 0,-1 1 0,2-1 0,0 1 0,5-24 0,153-543 1096,-76 300-866,214-966-152,-289 1208-152,0 0 21,-1-1 0,-3 0-1,-1 1 1,-3-58 0,0 98-30,0 1 0,0-1 0,1 0 0,-1 1 0,-1-1-1,1 0 1,0 1 0,0-1 0,0 0 0,0 1 0,0-1 0,-1 1 0,1-1 0,0 0 0,0 1 0,-1-1 0,1 1 0,0-1 0,-1 1 0,1-1 0,-1 1 0,1-1 0,-1 1 0,1-1 0,-1 1 0,1-1 0,-1 1-1,1 0 1,-1-1 0,0 1 0,1 0 0,-1 0 0,1-1 0,-1 1 0,0 0 0,1 0 0,-1 0 0,0 0 0,1 0 0,-1 0 0,0 0 0,1 0 0,-1 0 0,0 0 0,1 0 0,-1 0 0,0 1 0,1-1 0,-1 0 0,1 0-1,-1 1 1,0-1 0,1 0 0,-1 1 0,1-1 0,-1 1 0,1-1 0,-1 0 0,0 2 0,-30 29-2313,-16 41-4359,22-30 2579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0:04.520"/>
    </inkml:context>
    <inkml:brush xml:id="br0">
      <inkml:brushProperty name="width" value="0.025" units="cm"/>
      <inkml:brushProperty name="height" value="0.025" units="cm"/>
    </inkml:brush>
  </inkml:definitions>
  <inkml:trace contextRef="#ctx0" brushRef="#br0">79 1 10154,'-15'36'976,"1"2"0,2 0 1,1 0-1,3 1 0,0 0 0,-1 51 1,8 240 694,1-312-1635,2 39 270,3 0-1,2-1 1,24 94 0,-29-144-203,0 0 0,0 0 0,1 0 0,-1-1 0,1 1 0,1 0 0,6 8 0,-9-12-59,0-1 0,1 0 0,-1 0 0,0 1-1,1-1 1,-1 0 0,1 0 0,-1 0 0,1-1-1,0 1 1,-1 0 0,1-1 0,0 1-1,0-1 1,0 1 0,-1-1 0,1 0 0,0 0-1,0 0 1,0 0 0,-1 0 0,1 0 0,0 0-1,0-1 1,0 1 0,-1-1 0,1 1-1,0-1 1,0 1 0,-1-1 0,3-1 0,9-8 114,1 0 0,-1-1 0,-1 0 0,0-1 0,-1 0 0,0-1 0,-1 0 0,9-15 0,-1 3 16,340-471-281,-284 393-3155,-8 3-3496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7:47.478"/>
    </inkml:context>
    <inkml:brush xml:id="br0">
      <inkml:brushProperty name="width" value="0.025" units="cm"/>
      <inkml:brushProperty name="height" value="0.025" units="cm"/>
    </inkml:brush>
  </inkml:definitions>
  <inkml:trace contextRef="#ctx0" brushRef="#br0">3970 316 12204,'-116'-56'381,"-6"-4"214,-2 6 1,-153-46-1,213 85-626,0 4 1,0 2-1,-1 3 1,0 2-1,0 4 1,0 2-1,-72 13 1,15 5-206,1 6 1,-212 75 0,176-42 393,2 8 1,4 5-1,3 8 1,3 6-1,5 6 1,3 6-1,-148 139 1,192-147 41,4 3 0,5 4 1,-141 213-1,169-218 50,5 3 1,4 2-1,4 2 0,4 1 1,-29 125-1,51-157-210,4 1 0,3 0 0,3 1 0,3 0 0,3 0 0,9 77 0,-2-96-31,2-1-1,3 0 1,1 0 0,3-1 0,2-1 0,2-1 0,3 0 0,1-2 0,31 46-1,-20-42 6,3-1-1,1-2 1,3-2 0,1-2-1,3-1 1,1-3-1,87 57 1,-70-58 2,3-3 0,0-2 0,2-3 1,1-4-1,129 31 0,-92-37 6,0-4-1,1-5 1,0-5 0,1-4-1,-1-5 1,0-4 0,0-6-1,191-48 1,-90-1 49,-3-9-1,-3-9 1,-4-9 0,-4-8-1,-5-8 1,-4-9 0,209-170 0,-272 184-52,-3-6 1,-6-5 0,-5-4 0,141-196 0,-188 223-96,-4-3 0,-3-1 0,-5-4 1,-4-1-1,-4-2 0,-5-2 0,36-165 1,-60 203 19,-3 0 1,-2-1 0,-4 0 0,-2 0 0,-3 0 0,-3 0 0,-22-105 0,18 134 58,-1 1-1,-1 0 1,-2 0 0,-2 1-1,-1 1 1,-1 0 0,-2 1-1,-1 2 1,-2 0 0,-1 0-1,-1 2 1,-1 2 0,-1 0-1,-57-42 1,45 44 72,-1 1 0,-2 3 0,0 1 0,-1 2 0,-1 1 0,0 3 0,-1 1 0,-1 3 0,-82-8 0,27 11 12,-1 5 1,1 4-1,-140 22 1,54 8-59,1 7-1,-321 117 1,-327 207-4471,559-226 304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54.604"/>
    </inkml:context>
    <inkml:brush xml:id="br0">
      <inkml:brushProperty name="width" value="0.025" units="cm"/>
      <inkml:brushProperty name="height" value="0.025" units="cm"/>
    </inkml:brush>
  </inkml:definitions>
  <inkml:trace contextRef="#ctx0" brushRef="#br0">100 0 4869,'0'0'13559,"-2"9"-12940,-26 249 715,16-115-959,-8 28 2,-17 272-1144,37-437 159,-1-1 1,2 1-1,-1-1 1,1 1-1,0-1 1,0 1-1,0-1 1,1 1-1,2 5 1,4 2-4331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55.031"/>
    </inkml:context>
    <inkml:brush xml:id="br0">
      <inkml:brushProperty name="width" value="0.025" units="cm"/>
      <inkml:brushProperty name="height" value="0.025" units="cm"/>
    </inkml:brush>
  </inkml:definitions>
  <inkml:trace contextRef="#ctx0" brushRef="#br0">190 1 8872,'0'0'945,"-8"11"43,-20 38 316,2 1 1,-24 69-1,48-113-1249,-51 154 1657,46-135-1481,2 0 1,1 1 0,1-1 0,0 40-1,3-63-221,-1 0 1,1 0-1,1 0 0,-1 0 0,0 0 0,0 0 0,1 0 0,-1 0 0,1 0 0,-1 0 1,1 0-1,0 0 0,0-1 0,0 1 0,0 0 0,0 0 0,0-1 0,0 1 0,1-1 1,-1 1-1,1-1 0,-1 0 0,1 1 0,-1-1 0,1 0 0,0 0 0,-1 0 0,1 0 1,0 0-1,0-1 0,0 1 0,0 0 0,0-1 0,2 1 0,0-1 5,0 0 0,0 0 0,0-1 0,0 1 0,0-1 0,0 0 0,-1 0 0,1 0 0,0-1 0,-1 1 0,1-1 0,0 0 0,-1 0 0,0 0 0,0 0 0,5-5 0,12-13 21,0-1 0,-2-1 1,-1-1-1,0 0 0,13-27 0,28-68-6173,-46 87 1588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55.406"/>
    </inkml:context>
    <inkml:brush xml:id="br0">
      <inkml:brushProperty name="width" value="0.025" units="cm"/>
      <inkml:brushProperty name="height" value="0.025" units="cm"/>
    </inkml:brush>
  </inkml:definitions>
  <inkml:trace contextRef="#ctx0" brushRef="#br0">1 329 11371,'0'0'5125,"73"-36"-3300,-29 0-255,1-9-705,3-3-641,-4 0-160,-3 6-160,-7 7-993,-7 10-769,-9 12-2082,-10 12 353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55.752"/>
    </inkml:context>
    <inkml:brush xml:id="br0">
      <inkml:brushProperty name="width" value="0.025" units="cm"/>
      <inkml:brushProperty name="height" value="0.025" units="cm"/>
    </inkml:brush>
  </inkml:definitions>
  <inkml:trace contextRef="#ctx0" brushRef="#br0">0 445 4324,'0'0'13036,"55"-31"-11850,-14-12 159,6-11-288,7-8-609,0-3-384,5 5-256,-5 8-1890,-3 9-3459,-10 9-2819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0.841"/>
    </inkml:context>
    <inkml:brush xml:id="br0">
      <inkml:brushProperty name="width" value="0.025" units="cm"/>
      <inkml:brushProperty name="height" value="0.025" units="cm"/>
    </inkml:brush>
  </inkml:definitions>
  <inkml:trace contextRef="#ctx0" brushRef="#br0">187 112 9385,'0'0'11659,"-9"1"-10671,1-2-832,0 2 0,0-1 0,0 1 0,1 1 0,-1-1 0,0 1 1,1 0-1,-1 1 0,1 0 0,0 0 0,0 1 0,0 0 0,0 0 1,0 0-1,-10 10 0,17-13-135,-33 38 1080,31-38-1055,1 1 1,-1 0 0,1 0 0,0 0 0,0 0 0,-1 0 0,1 0 0,1 0 0,-1 0-1,0 0 1,0 1 0,1-1 0,-1 0 0,1 0 0,0 1 0,0-1 0,0 0 0,0 4-1,1-5-38,0 0-1,0-1 0,0 1 0,0-1 0,-1 1 0,1-1 1,0 0-1,0 1 0,0-1 0,1 0 0,-1 0 1,0 0-1,0 0 0,0 0 0,0 0 0,0 0 0,0 0 1,0 0-1,0 0 0,0 0 0,0-1 0,1 0 0,25-6 330,-4-3-47,43-25 0,26-12-247,-84 44-53,0 0-1,0 0 1,1 1-1,-1 1 1,1-1-1,-1 1 1,1 0-1,0 1 1,12 1-1,-19 0 1818,-12-13-779,3-1-1087,-23-52 672,21 23-3682,9 43 2747,1 0-1,0 0 0,-1 0 1,1 0-1,0 0 0,0 0 1,0 0-1,0 0 0,0-1 0,0 1 1,0 0-1,0 0 0,0-1 1,1 1-1,-1-1 0,0 1 0,0-1 1,0 0-1,1 1 0,-1-1 1,0 0-1,2 0 0,30 6-9684,-16-6 1796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59.165"/>
    </inkml:context>
    <inkml:brush xml:id="br0">
      <inkml:brushProperty name="width" value="0.025" units="cm"/>
      <inkml:brushProperty name="height" value="0.025" units="cm"/>
    </inkml:brush>
  </inkml:definitions>
  <inkml:trace contextRef="#ctx0" brushRef="#br0">523 326 4676,'-35'34'656,"1"3"0,2 0-1,2 3 1,-48 81 0,-73 187 2237,117-226-1742,4 1 0,-38 167 0,56-186-891,3 1-1,3 0 1,3 0-1,8 110 1,0-141-130,1 0-1,1-1 1,1 0 0,3-1 0,0 0 0,2 0 0,1-1 0,2-1-1,1 0 1,1-2 0,37 46 0,-39-55-74,1-1 0,0-1 1,1 0-1,1-1 0,1-1 0,0-1 1,1-1-1,0-1 0,1-1 0,0 0 1,1-2-1,0 0 0,0-2 0,1-1 1,0 0-1,45 3 0,-43-9-31,-1 0 1,0-2-1,0-1 0,0-1 0,0-1 1,-1-1-1,1-1 0,-2-1 0,1-1 1,-1-2-1,0 0 0,-1-1 0,-1-1 1,0-1-1,0-1 0,24-25 0,-16 12 66,-2-1 0,-1-1 1,-1-2-1,-2 0 0,-1-2 0,-2-1 0,-1 0 0,-2-1 0,22-66 0,-9-1 854,-5-1 1,23-198-1,-37 154-334,-11-226-1,-5 303-508,-4 0-1,-26-110 1,23 136-70,-2 1 0,-2 0 0,-2 1 0,-46-80 0,54 106-31,-2 1 1,1 1 0,-2 0 0,0 0-1,-1 1 1,0 1 0,-28-20 0,34 28-115,0 0 0,-1 0 1,0 1-1,0 0 1,0 0-1,0 1 1,0 1-1,-1-1 0,1 1 1,-1 1-1,1 0 1,-1 0-1,0 1 0,1 0 1,-1 1-1,0 0 1,-12 3-1,5 1-175,1 1 0,-1 1 1,1 0-1,1 1 0,0 1 0,0 0 0,0 1 1,1 1-1,-16 16 0,5-3-82,1 1 1,1 2-1,-33 51 1,31-41-998,2 2 1,2 0-1,-30 82 0,38-68-2572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0.774"/>
    </inkml:context>
    <inkml:brush xml:id="br0">
      <inkml:brushProperty name="width" value="0.025" units="cm"/>
      <inkml:brushProperty name="height" value="0.025" units="cm"/>
    </inkml:brush>
  </inkml:definitions>
  <inkml:trace contextRef="#ctx0" brushRef="#br0">132 274 8168,'0'-8'4922,"0"-1"-4310,0 2 113,1 0 0,-2 0 0,1 1 1,-1-1-1,0 0 0,-1 0 0,-1-6 0,2 11-573,0 0 0,0 0-1,0 0 1,-1 0-1,1 0 1,-1 1 0,1-1-1,-1 0 1,1 1-1,-1-1 1,0 1 0,0 0-1,1-1 1,-1 1-1,0 0 1,0 0 0,-1 0-1,1 0 1,0 1-1,0-1 1,0 0 0,0 1-1,-1 0 1,1-1 0,0 1-1,-1 0 1,1 0-1,-4 1 1,3-1-102,0 0 0,0 1 1,0-1-1,0 1 0,0 0 1,0 0-1,0 0 0,0 0 0,0 1 1,1-1-1,-1 1 0,0 0 0,1 0 1,-1-1-1,1 1 0,0 1 1,0-1-1,0 0 0,0 1 0,0-1 1,0 1-1,1-1 0,-1 1 0,1 0 1,-1 0-1,1 0 0,0 0 1,1 0-1,-1 0 0,0 0 0,1 0 1,-1 0-1,1 0 0,0 0 0,0 4 1,1-5-41,-1-1 0,1 0 0,-1 1 0,1-1 0,-1 0 0,1 1 0,0-1 0,-1 0 1,1 0-1,0 0 0,0 0 0,0 0 0,0 0 0,0 0 0,0 0 0,0 0 0,1 0 0,-1 0 1,0-1-1,0 1 0,1 0 0,-1-1 0,0 1 0,1-1 0,-1 0 0,1 1 0,-1-1 0,0 0 1,1 0-1,-1 0 0,1 0 0,2 0 0,53-3 532,-38-2-498,1-1 0,-1-1 0,-1-1 0,1-1 0,-1 0 0,-1-1 0,0-1 0,0 0 1,-1-2-1,-1 0 0,0 0 0,0-2 0,-2 0 0,0 0 0,18-28 0,-29 39-41,1 1 0,-1-1 0,0 0 0,0 0 0,-1 0 0,1 0 0,-1 0 0,0 0 0,0-1 0,0 1 0,-1 0 0,1-1 0,-1-4 1,-1 9-12,0 0 1,0-1 0,0 1 0,0 0 0,0 0-1,0 1 1,0-1 0,0 0 0,0 0 0,0 0-1,0 1 1,0-1 0,0 0 0,0 1 0,0-1-1,0 1 1,0-1 0,0 1 0,1-1 0,-1 1-1,0 0 1,-1 0 0,-4 6-5,-1 0 0,1 0-1,0 1 1,0 0 0,1 0 0,1 0 0,-1 1 0,1-1-1,0 1 1,-3 15 0,2-7-43,0 1-1,2 0 1,0 0-1,0 31 1,3-46-117,0 0 1,0 0-1,0 0 1,1 0-1,-1 0 1,1 1-1,0-1 0,0 0 1,0 0-1,0-1 1,0 1-1,1 0 1,0 0-1,-1 0 1,1-1-1,0 1 0,0-1 1,0 0-1,0 1 1,1-1-1,-1 0 1,1 0-1,-1-1 1,1 1-1,0 0 0,-1-1 1,1 0-1,0 1 1,0-1-1,4 1 1,2 0-844,0-1 0,0 0 1,0 0-1,0-1 0,0 0 0,0 0 1,0-1-1,-1 0 0,19-5 1,15-10-5344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1.122"/>
    </inkml:context>
    <inkml:brush xml:id="br0">
      <inkml:brushProperty name="width" value="0.025" units="cm"/>
      <inkml:brushProperty name="height" value="0.025" units="cm"/>
    </inkml:brush>
  </inkml:definitions>
  <inkml:trace contextRef="#ctx0" brushRef="#br0">170 10 7783,'0'0'12946,"-10"-3"-10912,5 1-1930,0 1-1,0 0 1,0 0 0,0 0-1,0 1 1,-1 0 0,1 0 0,0 0-1,0 1 1,0 0 0,0 0-1,-1 0 1,1 0 0,1 1 0,-1 0-1,0 0 1,0 0 0,1 1 0,-1-1-1,1 1 1,-1 0 0,1 0-1,0 1 1,1-1 0,-1 1 0,1 0-1,-5 6 1,5-6-26,0-1-1,1 0 1,-1 1-1,1-1 1,0 1 0,0 0-1,1-1 1,-1 1 0,1 0-1,-2 6 1,3-8-69,0-1 0,0 0-1,0 0 1,0 0 0,0 0 0,0 1 0,0-1-1,0 0 1,1 0 0,-1 0 0,0 0 0,1 0 0,-1 0-1,1 0 1,-1 0 0,1 0 0,0 0 0,-1 0-1,1 0 1,0 0 0,0 0 0,-1 0 0,1-1-1,0 1 1,0 0 0,0 0 0,0-1 0,0 1 0,0-1-1,0 1 1,0-1 0,1 0 0,-1 1 0,0-1-1,0 0 1,0 0 0,0 0 0,0 1 0,2-2-1,13 3 40,-1-1 1,0-1-1,0 0 0,28-4 0,-37 3-56,-1 0 0,1 0 0,0-1 0,-1 0 0,0 0 1,1 0-1,-1 0 0,0-1 0,0 0 0,0 0 0,-1 0 0,1-1 1,-1 0-1,0 0 0,0 0 0,4-5 0,-7 8 7,0 1-1,-1-1 1,1 0-1,-1 0 1,1 0-1,-1 0 1,1 0 0,-1 0-1,1 0 1,-1 0-1,0 0 1,0 0-1,1 0 1,-1 0-1,0 0 1,0 0 0,0 0-1,0 0 1,0 0-1,-1 0 1,1 0-1,0 0 1,0 0-1,-1 0 1,1 0-1,0 0 1,-1 0 0,1 0-1,-2-1 1,0 0-21,0 0 1,0 0 0,0 1 0,0-1 0,0 1 0,-1 0-1,1-1 1,0 1 0,-1 0 0,1 0 0,-4-1 0,-7-1-794,-1 1 1,1 0-1,-22-1 1,10 3-3699,19 0 1275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1.767"/>
    </inkml:context>
    <inkml:brush xml:id="br0">
      <inkml:brushProperty name="width" value="0.025" units="cm"/>
      <inkml:brushProperty name="height" value="0.025" units="cm"/>
    </inkml:brush>
  </inkml:definitions>
  <inkml:trace contextRef="#ctx0" brushRef="#br0">43 1 13164,'0'0'9006,"-6"9"-8451,4-6-503,-3 7 116,-1-1 0,1 1 0,0 0 0,-5 18 0,9-26-149,1-1-1,-1 1 1,1-1 0,-1 1 0,1-1 0,0 1-1,0 0 1,0-1 0,0 1 0,0-1 0,0 1-1,0 0 1,0-1 0,1 1 0,-1-1 0,0 1-1,1-1 1,0 1 0,-1-1 0,1 1 0,0-1-1,0 0 1,-1 1 0,1-1 0,0 0 0,0 0-1,1 1 1,-1-1 0,0 0 0,0 0 0,0 0-1,1 0 1,-1-1 0,1 1 0,-1 0 0,0-1-1,1 1 1,-1 0 0,1-1 0,0 0 0,-1 1-1,1-1 1,-1 0 0,1 0 0,-1 0 0,1 0-1,1 0 1,10-1 34,0 0 0,-1 0 0,1-1 0,-1-1 0,1 0 0,-1-1 0,0 0 0,0-1 0,-1 0 0,1-1 0,-1 0 0,16-12 0,45-22-58,-72 40 2,0-1 0,1 1 0,-1 0 0,0 0 0,0 0 0,0 0 1,1 0-1,-1 0 0,0 0 0,0 0 0,0 0 0,1 0 1,-1 0-1,0 0 0,0 0 0,0 0 0,1 0 0,-1 0 1,0 0-1,0 0 0,1 0 0,-1 0 0,0 0 0,0 0 1,0 0-1,0 0 0,1 0 0,-1 0 0,0 1 0,0-1 0,0 0 1,1 0-1,-1 0 0,0 0 0,0 0 0,0 1 0,0-1 1,0 0-1,0 0 0,1 0 0,-1 0 0,0 1 0,0-1 1,0 0-1,0 0 0,0 0 0,0 1 0,0-1 0,0 0 1,0 0-1,0 1 0,0-1 0,-2 19-38,-11 19 51,9-30-15,1 1 1,-1 0-1,2 0 0,-1 0 0,1 1 1,0-1-1,1 0 0,0 16 0,1-24-47,0-1-1,0 1 1,0 0-1,0 0 0,0 0 1,1-1-1,-1 1 1,0 0-1,1 0 1,-1-1-1,0 1 1,1 0-1,-1-1 0,1 1 1,-1 0-1,1-1 1,-1 1-1,1-1 1,0 1-1,-1-1 0,1 1 1,0-1-1,-1 1 1,1-1-1,0 1 1,-1-1-1,1 0 1,1 1-1,30-1-1992,-22-2 849,-1-1-1,1 0 1,-1 0 0,11-5 0,14-13-4335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2.415"/>
    </inkml:context>
    <inkml:brush xml:id="br0">
      <inkml:brushProperty name="width" value="0.025" units="cm"/>
      <inkml:brushProperty name="height" value="0.025" units="cm"/>
    </inkml:brush>
  </inkml:definitions>
  <inkml:trace contextRef="#ctx0" brushRef="#br0">109 277 4356,'0'0'11851,"-8"3"-10004,-3 0-1455,1 1-1,0 1 1,0-1-1,1 2 1,-1-1-1,1 1 1,0 1-1,-12 11 1,21-18-386,0 0 0,0 0 1,-1 0-1,1 1 0,0-1 0,0 0 1,0 0-1,0 0 0,0 0 1,0 0-1,0 0 0,0 1 0,0-1 1,0 0-1,0 0 0,0 0 1,0 0-1,0 1 0,0-1 0,0 0 1,0 0-1,0 0 0,0 0 1,0 0-1,0 1 0,0-1 0,0 0 1,0 0-1,0 0 0,0 0 1,1 0-1,-1 0 0,0 1 0,0-1 1,0 0-1,0 0 0,0 0 1,0 0-1,0 0 0,1 0 0,-1 0 1,0 0-1,0 0 0,0 1 1,0-1-1,0 0 0,1 0 0,-1 0 1,0 0-1,0 0 0,0 0 1,15 2 117,19-1-202,-30-1 52,67-13-2142,-76 16 2371,0 1 0,0-1 0,1 1 0,0 0 0,0 0 0,0 0-1,0 0 1,0 1 0,1 0 0,-3 5 0,31-15 1462,-10-3-1587,-1 0-1,1-1 1,-1-1-1,-1 0 1,0-1-1,23-24 0,-8 3-65,38-57 0,-58 78 42,0 0-1,-1 0 0,-1 0 1,0-1-1,0 0 1,-2-1-1,1 1 0,-1-1 1,-1 1-1,0-1 0,1-14 1,-4 26-40,0 1-1,0 0 1,0 0 0,0-1 0,0 1-1,0 0 1,0 0 0,0-1 0,0 1 0,0 0-1,0-1 1,0 1 0,-1 0 0,1 0-1,0-1 1,0 1 0,0 0 0,0 0-1,0 0 1,0-1 0,-1 1 0,1 0 0,0 0-1,0-1 1,0 1 0,0 0 0,-1 0-1,1 0 1,0 0 0,0 0 0,-1-1-1,1 1 1,0 0 0,0 0 0,-1 0 0,1 0-1,0 0 1,0 0 0,-1 0 0,1 0-1,-1 0 1,-12 6 109,-11 15-152,13-6 140,1 0-1,1 0 1,0 1-1,1 0 1,1 0-1,1 1 1,0 0-1,1 0 0,1 0 1,0 1-1,1 0 1,1 0-1,1 0 1,1 0-1,2 24 0,-1-36-94,0 0 0,0 0 0,1 0-1,0 0 1,0 0 0,1 0-1,-1 0 1,1-1 0,4 6-1,-5-8-32,-1-1-1,1 1 1,0-1-1,1 1 1,-1-1-1,0 0 1,1 1-1,-1-1 1,1-1-1,0 1 1,-1 0-1,1-1 0,0 1 1,0-1-1,0 0 1,0 0-1,1 0 1,4 1-1,-7-2-21,-1-1-1,1 1 1,-1 0 0,1-1-1,-1 1 1,0 0-1,1-1 1,-1 1 0,0 0-1,1-1 1,-1 1-1,0-1 1,0 1-1,0 0 1,1-1 0,-1 1-1,0-1 1,0 1-1,0-1 1,0 1-1,0-1 1,0 1 0,1-1-1,-1 1 1,0-1-1,-1 1 1,1-1 0,0 1-1,0-1 1,0 1-1,0-1 1,0 1-1,0-1 1,-1 0 0,-4-19-866,-4 2 335,-2 1 0,0 1 1,-1 0-1,-23-24 1,7 6 539,21 26 133,5 6 3,-1 0 0,1-1 0,0 1 0,0-1 0,0 0 0,0 1-1,1-1 1,-1 0 0,1 0 0,0 0 0,0 0 0,0 0 0,-1-5 0,41 8 641,51 21-1184,-58-12-1749,53 7-1,-37-12-3109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3.235"/>
    </inkml:context>
    <inkml:brush xml:id="br0">
      <inkml:brushProperty name="width" value="0.025" units="cm"/>
      <inkml:brushProperty name="height" value="0.025" units="cm"/>
    </inkml:brush>
  </inkml:definitions>
  <inkml:trace contextRef="#ctx0" brushRef="#br0">193 65 3876,'0'-2'470,"0"1"-1,0 0 1,0 0 0,0 0 0,0-1 0,0 1 0,0 0 0,-1 0 0,1 0 0,0-1 0,-1 1-1,1 0 1,-1 0 0,1 0 0,-1 0 0,0 0 0,1 0 0,-1 0 0,0 0 0,0 0-1,0 0 1,1 0 0,-1 1 0,0-1 0,0 0 0,0 1 0,0-1 0,0 0 0,-1 1 0,0-1-1,-2 0-70,1 1-1,-1 0 0,1 0 0,-1 0 0,1 0 1,-1 0-1,1 1 0,-1-1 0,1 1 0,-7 2 0,-3 2-33,0 1 0,0 0 0,1 0 0,-22 16 0,30-19-329,0 0-1,1 0 1,-1 0-1,1 0 1,0 0-1,0 1 1,0-1-1,0 1 0,1 0 1,-1 0-1,1 0 1,0 0-1,-2 7 1,4-11-31,0 1 0,0 0 0,0-1 0,0 1 0,0-1 0,1 1 0,-1-1 0,0 1 0,0-1 0,0 1 0,1-1 0,-1 1 0,0-1 0,1 1 0,-1-1 0,1 1 0,-1-1 0,0 0 0,1 1 0,-1-1 0,1 1 0,-1-1 0,1 0 0,-1 0 0,1 1 0,-1-1 0,1 0 0,-1 0 0,1 0 0,-1 1 0,1-1 0,0 0 0,-1 0 0,1 0 0,-1 0 0,1 0 0,-1 0 0,2 0 0,28 0 155,-25 0-125,9-2 2,1 0 0,-1 0 1,1-2-1,-1 0 0,0-1 1,-1 0-1,1-1 1,-1 0-1,14-9 0,-5 1-36,0-1 0,-2 0 0,1-1 0,22-25 1,-90 110 472,42-61-458,1 1 0,0 0 0,1 0 0,-5 16 0,8-22-14,-1 0-1,0 0 1,1 0 0,0 1 0,0-1-1,0 0 1,0 0 0,1 0-1,-1 0 1,1 0 0,-1 0 0,1 0-1,0 0 1,0 0 0,4 6-1,-3-7-7,1 1 0,0 0 0,0-1 0,0 0 0,1 0-1,-1 0 1,0 0 0,1 0 0,0-1 0,-1 0-1,1 1 1,0-1 0,-1-1 0,1 1 0,0 0 0,0-1-1,0 0 1,0 0 0,6-1 0,0 1-546,0-1 0,0 0 0,0-1 0,0 0 0,0 0 0,14-6 0,12-14-4829,-3-6-4122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4.289"/>
    </inkml:context>
    <inkml:brush xml:id="br0">
      <inkml:brushProperty name="width" value="0.025" units="cm"/>
      <inkml:brushProperty name="height" value="0.025" units="cm"/>
    </inkml:brush>
  </inkml:definitions>
  <inkml:trace contextRef="#ctx0" brushRef="#br0">86 34 9865,'0'0'12674,"-5"9"-11617,-9 12-472,-29 52 863,40-65-1360,-1-1 1,1 1-1,0 0 1,0 0-1,1 1 1,0-1-1,1 0 1,-1 10-1,2-18-85,0 1 0,0 0 0,0-1 0,0 1 0,0 0 0,0-1 0,0 1 0,0 0 0,0 0 0,1-1 0,-1 1 0,0 0 0,0-1 0,1 1 0,-1-1 0,0 1 0,1 0 0,-1-1 0,1 1 0,-1-1 0,0 1 0,1-1 0,0 1 0,-1-1 0,1 0 0,-1 1 0,1-1 0,-1 1 0,1-1 0,0 0 0,0 1 0,24-5 168,-19 2-138,0-1 1,0 0 0,-1 0-1,1 0 1,-1-1-1,8-6 1,-10 5-79,1 1 0,0-1 0,-1 0 0,0 0 0,0-1 0,0 1 0,-1 0 1,1-1-1,-2 0 0,1 1 0,0-1 0,-1 0 0,0 0 0,-1 0 0,1 0 0,-1-12 0,-1 18 40,1 0-1,0 0 1,0-1-1,0 1 0,0 0 1,0 0-1,0 0 1,0-1-1,0 1 0,-1 0 1,1 0-1,0 0 1,0 0-1,0-1 0,0 1 1,-1 0-1,1 0 1,0 0-1,0 0 0,0 0 1,-1 0-1,1 0 1,0 0-1,0 0 0,0-1 1,-1 1-1,1 0 1,0 0-1,0 0 0,-1 0 1,1 0-1,0 0 1,0 0-1,0 0 1,-1 1-1,1-1 0,0 0 1,0 0-1,0 0 1,-1 0-1,1 0 0,0 0 1,0 0-1,0 0 1,-1 1-1,1-1 0,0 0 1,0 0-1,0 0 1,0 0-1,-1 1 0,1-1 1,0 0-1,0 0 1,0 0-1,0 0 0,0 1 1,0-1-1,0 0 1,0 0-1,0 1 0,0-1 1,0 0-1,-9 13 23,9-11-3,-1-1 1,1 0-1,0 1 1,0-1-1,0 0 1,0 1 0,0-1-1,0 0 1,0 1-1,0-1 1,1 0-1,-1 1 1,0-1-1,1 0 1,-1 0 0,1 1-1,-1-1 1,1 0-1,0 0 1,0 0-1,-1 0 1,1 0-1,0 0 1,0 0-1,1 1 1,1 0 28,0 0 1,0-1-1,0 1 1,0-1-1,0 0 1,1 0-1,-1 0 0,0 0 1,0 0-1,4 0 1,7 0 106,0-1 0,0 0 1,28-4-1,-29 1-120,0 0-1,0-1 1,-1 0-1,0-1 1,0 0-1,0-1 1,18-12 0,-24 14-25,0 0 1,0-1-1,0 1 1,-1-1-1,0 0 1,0-1 0,0 1-1,0-1 1,-1 0-1,0 0 1,-1-1-1,1 1 1,-1-1 0,0 1-1,2-10 1,-5 16-10,0-1 1,1 1 0,-1 0-1,0 0 1,0-1-1,0 1 1,0 0 0,0-1-1,0 1 1,0 0-1,1 0 1,-1-1 0,0 1-1,0 0 1,0-1-1,0 1 1,0 0 0,-1-1-1,1 1 1,0 0-1,0-1 1,0 1 0,0 0-1,0 0 1,0-1-1,0 1 1,-1 0 0,1 0-1,0-1 1,0 1-1,0 0 1,-1 0 0,1-1-1,0 1 1,0 0 0,0 0-1,-1 0 1,1-1-1,0 1 1,-1 0 0,1 0-1,0 0 1,0 0-1,-1 0 1,1 0 0,-18 7-89,-15 21 25,28-23 59,-11 13 38,0 0 0,-15 25 0,28-39 5,0 0 1,1 1 0,-1-1 0,1 1 0,0 0-1,0-1 1,1 1 0,-1 0 0,1 0 0,0 0-1,0 0 1,1 0 0,-1 0 0,1 0-1,0 0 1,1 0 0,0 7 0,0-10-23,1 0 1,-1 0-1,0-1 1,0 1-1,1 0 1,-1-1-1,1 1 1,-1-1-1,1 1 1,0-1-1,-1 0 1,1 1-1,0-1 1,0 0-1,0 0 1,0-1-1,0 1 0,0 0 1,0-1-1,0 1 1,0-1-1,4 1 1,55 3 16,-50-4-93,3 0-491,0-1 0,1 1 0,13-4 0,-22 2-482,0 1 0,0-1-1,0 0 1,0-1-1,10-5 1,17-16-9182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4.284"/>
    </inkml:context>
    <inkml:brush xml:id="br0">
      <inkml:brushProperty name="width" value="0.025" units="cm"/>
      <inkml:brushProperty name="height" value="0.025" units="cm"/>
    </inkml:brush>
  </inkml:definitions>
  <inkml:trace contextRef="#ctx0" brushRef="#br0">33 98 15246,'0'0'5643,"0"8"-5445,1 88 261,-5 1 0,-26 158 0,76-541 2018,-37 212-2469,-7 45-23,2 1 1,1-1 0,0 1-1,16-43 1,-20 71 2,-1-1 0,0 1-1,1-1 1,-1 0 0,1 1 0,-1-1 0,1 1-1,-1-1 1,1 1 0,-1 0 0,1-1 0,0 1 0,-1-1-1,1 1 1,-1 0 0,1 0 0,0-1 0,-1 1 0,1 0-1,0 0 1,0 0 0,-1 0 0,1 0 0,0 0-1,-1 0 1,1 0 0,0 0 0,0 0 0,-1 0 0,1 0-1,0 0 1,-1 1 0,1-1 0,0 0 0,-1 1-1,1-1 1,0 1 0,35 20 59,-13-7-5,-4-9 36,-18-5-80,0 0 0,0 0-1,0 0 1,1 0 0,-1 0-1,0 1 1,0-1 0,0 0-1,0 1 1,0-1 0,0 1-1,0-1 1,0 1 0,0 0-1,0-1 1,-1 1 0,1 0 0,0 0-1,0-1 1,-1 1 0,1 0-1,0 0 1,-1 0 0,1 0-1,-1 0 1,1 0 0,-1 0-1,1 0 1,-1 0 0,0 0 0,1 0-1,-1 0 1,0 0 0,0 1-1,0-1 1,0 0 0,0 0-1,0 0 1,0 0 0,-1 0-1,1 0 1,0 2 0,-1 22 103,2 1 0,0 0 0,2 0-1,1-1 1,1 1 0,1-1 0,1 0 0,2-1 0,13 30 0,-21-53-96,-1 0 0,0 0 0,1 0 0,0 0 1,-1 0-1,1 0 0,0 0 0,-1 0 0,1-1 0,0 1 1,0 0-1,0 0 0,-1-1 0,1 1 0,0 0 0,0-1 1,0 1-1,0-1 0,0 1 0,2 0 0,-2-1 11,0-1 1,0 1-1,0 0 0,-1 0 0,1 0 0,0-1 0,0 1 0,-1 0 0,1-1 1,0 1-1,0-1 0,-1 1 0,1-1 0,0 1 0,-1-1 0,1 1 0,-1-1 1,1 0-1,-1 1 0,2-2 0,0-2 28,0 0 0,0 0 0,0-1 0,0 1 0,0 0 0,-1-1 0,0 1 0,1-8 0,-1-40-642,-1 52 498,-1 0 0,1 0-1,0 0 1,0 0 0,0 0-1,0 0 1,0 0-1,0 1 1,0-1 0,0 0-1,0 0 1,-1 0 0,1 0-1,0 0 1,0 0 0,0 0-1,0 0 1,0 0-1,0 0 1,0 0 0,-1 0-1,1 0 1,0 0 0,0 0-1,0 0 1,0 0 0,0 0-1,-1 0 1,1 0-1,0 0 1,0 0 0,0 0-1,0 0 1,0 0 0,0 0-1,0 0 1,-1 0 0,1 0-1,0 0 1,0 0-1,0-1 1,0 1 0,0 0-1,0 0 1,0 0 0,0 0-1,-6 15-4695,6 1-553,0-2-1874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4.820"/>
    </inkml:context>
    <inkml:brush xml:id="br0">
      <inkml:brushProperty name="width" value="0.025" units="cm"/>
      <inkml:brushProperty name="height" value="0.025" units="cm"/>
    </inkml:brush>
  </inkml:definitions>
  <inkml:trace contextRef="#ctx0" brushRef="#br0">173 17 9417,'0'0'13581,"-11"5"-13266,2-1-277,-1 1 0,1 1 0,0 0 0,1 0 1,0 0-1,0 1 0,0 1 0,1-1 0,0 1 1,0 0-1,1 1 0,-8 12 0,7-10 49,1 0 1,0 1-1,0 0 0,1 0 0,0 0 0,1 0 1,1 1-1,0 0 0,0 0 0,2-1 0,-2 25 1,3-37-86,1 1 0,-1-1 0,0 1 0,0 0 0,0-1 0,0 1 0,0-1 0,0 1 0,1-1 0,-1 1 0,0-1 0,0 1 0,1-1 0,-1 1 0,0-1 0,1 1 0,-1-1 0,1 0 0,-1 1 0,0-1 0,1 0 0,-1 1 0,1-1 0,-1 0 0,1 1 0,-1-1 0,1 0 0,-1 0 0,1 0 0,0 0 0,-1 1 0,2-1 0,21-6 152,19-21 154,-27 10-309,0 0-1,-1-1 1,-1-1 0,0 0-1,-2-1 1,0 0 0,-1-1-1,-1 0 1,-2 0 0,0-1-1,7-36 1,-26 112 20,4-27 3,2 1 0,1-1 0,1 1-1,0 54 1,5-81-69,-1 0 1,0 0-1,1 0 0,-1 0 1,1 0-1,-1 0 0,1 0 1,0-1-1,-1 1 0,1 0 1,0 0-1,-1-1 0,1 1 0,0 0 1,0-1-1,0 1 0,0 0 1,0-1-1,-1 1 0,1-1 1,0 0-1,0 1 0,0-1 1,0 0-1,0 0 0,1 1 0,-1-1 1,0 0-1,1 0 0,20-4-6730,-11-7-259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5.498"/>
    </inkml:context>
    <inkml:brush xml:id="br0">
      <inkml:brushProperty name="width" value="0.025" units="cm"/>
      <inkml:brushProperty name="height" value="0.025" units="cm"/>
    </inkml:brush>
  </inkml:definitions>
  <inkml:trace contextRef="#ctx0" brushRef="#br0">150 106 7559,'0'0'14013,"0"-9"-12448,-4-24-316,3 32-1222,1 1 1,0-1-1,0 1 1,0-1-1,-1 0 1,1 1 0,0-1-1,-1 1 1,1-1-1,-1 1 1,1-1-1,-1 1 1,1 0-1,-1-1 1,1 1-1,-1-1 1,1 1-1,-1 0 1,1 0 0,-1-1-1,1 1 1,-1 0-1,0 0 1,1 0-1,-1-1 1,0 1-1,1 0 1,-1 0-1,1 0 1,-1 0 0,0 0-1,1 0 1,-1 0-1,0 1 1,1-1-1,-1 0 1,1 0-1,-1 0 1,0 1-1,1-1 1,-1 0 0,1 1-1,-1-1 1,1 0-1,-1 1 1,0 0-1,-23 16 88,14-6-104,0 1-1,1 0 1,0 0 0,1 1-1,0 0 1,1 0 0,0 1-1,1 0 1,1 0 0,1 1 0,0-1-1,0 1 1,-1 19 0,5-33-8,-1 0 0,1 0 0,0 0 0,0 0 0,0 1 0,0-1 0,0 0 0,0 0 0,1 0 0,-1 0 0,0 1 0,0-1 0,1 0 0,-1 0 0,1 0 0,-1 0 0,1 0 0,-1 0 0,1 0 0,0 0 0,-1 0 0,1 0 0,0 0 0,0-1 0,0 1 0,0 0 0,0 0 0,0-1 0,0 1 0,0-1 0,0 1 0,0-1 0,0 1 0,0-1 0,0 1 0,0-1 0,1 0 1,-1 0-1,0 0 0,0 0 0,0 0 0,0 0 0,1 0 0,-1 0 0,0 0 0,0 0 0,0-1 0,0 1 0,0 0 0,3-2 0,3 0 40,0-1-1,0 0 1,0 0 0,0-1 0,-1 0 0,11-7-1,0-2-98,-1-1-1,-1-1 0,0 0 0,-1-1 0,-1 0 1,0-1-1,-2 0 0,1-1 0,-2-1 1,8-20-1,-21 49 52,-4 6-111,1 1-1,0 0 0,2 0 0,0 1 0,0-1 0,0 35 1,4-51 36,0 0 1,0 0-1,0 0 0,1 0 1,-1 0-1,0 0 1,1 0-1,-1-1 1,1 1-1,-1 0 1,1 0-1,-1-1 1,1 1-1,-1 0 1,1-1-1,0 1 0,-1 0 1,1-1-1,0 1 1,0-1-1,0 1 1,-1-1-1,1 1 1,0-1-1,0 0 1,0 1-1,0-1 1,0 0-1,0 0 1,0 0-1,-1 0 0,1 0 1,0 0-1,0 0 1,0 0-1,0 0 1,0 0-1,0 0 1,2-1-1,1 0-277,1 0 0,0 0 0,-1 0 0,1-1 0,-1 0 0,1 0 0,5-3 0,1-3-564,0 0 0,-1-1 0,0-1 0,0 0 0,-1 0 0,0 0 0,-1-1 0,0-1 0,-1 1 0,9-20 1,3-23 1423,-12-1 5003,-7 54-5386,1 1 0,-1 0 0,0-1 1,0 1-1,0 0 0,0-1 1,0 1-1,0 0 0,0 0 0,0-1 1,0 1-1,-1 0 0,1-1 1,0 1-1,0 0 0,0-1 0,0 1 1,0 0-1,0 0 0,-1-1 1,1 1-1,0 0 0,0-1 0,0 1 1,-1 0-1,1 0 0,0 0 0,0-1 1,-1 1-1,1 0 0,0 0 1,-1 0-1,1 0 0,0 0 0,-1-1 1,1 1-1,0 0 0,0 0 1,-1 0-1,-15 7 1830,-11 17-597,-12 35-126,37-55-1177,1 0 0,-1 0 0,0 0 1,1 0-1,0 1 0,0-1 0,0 0 1,1 0-1,-1 1 0,1-1 0,0 1 1,0-1-1,1 0 0,0 6 1,0-9-62,0 0 0,0 0 1,1 1-1,-1-1 0,0 0 0,1 0 1,-1 0-1,0-1 0,1 1 1,-1 0-1,1-1 0,-1 1 1,1 0-1,0-1 0,-1 0 1,1 1-1,-1-1 0,1 0 1,0 0-1,-1 0 0,1 0 1,0 0-1,-1 0 0,1 0 1,2-1-1,44-7-523,-35 4 221,1 0 83,0 0 0,0 1 0,0 0 0,21-1 0,-34 4 237,-1 0-1,1 0 0,-1 0 1,1 0-1,-1 0 0,0 0 1,1 1-1,-1-1 0,1 0 1,-1 0-1,1 0 0,-1 0 1,1 0-1,-1 1 0,0-1 0,1 0 1,-1 0-1,1 1 0,-1-1 1,0 0-1,1 1 0,-1-1 1,0 0-1,1 1 0,-1-1 1,0 0-1,0 1 0,1-1 1,-1 1-1,0-1 0,0 1 1,0-1-1,0 1 0,1 0 0,-5 20 507,-17 17 328,13-28-665,-1 3 81,-1-1-1,0 0 0,-1 0 0,0-1 1,-1 0-1,0-1 0,-1-1 0,-17 11 1,30-20-300,0 0 1,0 0-1,0 0 1,-1 0-1,1 0 1,0 1-1,0-1 1,0 0-1,0 0 1,-1 0-1,1 0 1,0 0-1,0 0 1,0 0-1,0 0 1,-1 0-1,1 0 1,0 0-1,0 0 1,0 0 0,0 0-1,0 0 1,-1 0-1,1-1 1,0 1-1,0 0 1,0 0-1,0 0 1,-1 0-1,1 0 1,0 0-1,0 0 1,0 0-1,0 0 1,0-1-1,0 1 1,0 0-1,-1 0 1,1 0-1,0 0 1,0 0-1,0-1 1,0 1-1,0 0 1,0 0 0,0 0-1,0 0 1,0-1-1,0 1 1,0 0-1,0 0 1,0 0-1,0-1 1,3-14-1812,10-16-1606,8-9-2182,2-8-2750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1.882"/>
    </inkml:context>
    <inkml:brush xml:id="br0">
      <inkml:brushProperty name="width" value="0.025" units="cm"/>
      <inkml:brushProperty name="height" value="0.025" units="cm"/>
    </inkml:brush>
  </inkml:definitions>
  <inkml:trace contextRef="#ctx0" brushRef="#br0">33 262 4484,'0'0'15770,"-3"9"-15386,-1 2-267,1 0 0,1 1 1,0-1-1,0 0 0,1 1 0,1-1 0,0 1 0,1-1 0,0 1 1,0-1-1,1 0 0,1 1 0,0-1 0,0 0 0,1-1 0,6 12 0,-7-17-32,6 9-201,-1 1 1,0 0-1,-1 0 1,8 28 0,-14-40 135,0-1 1,0 0-1,-1 0 0,1 0 1,-1 0-1,0 1 1,0-1-1,0 0 1,0 1-1,0-1 1,0 0-1,-1 0 1,1 0-1,-1 1 1,1-1-1,-1 0 0,0 0 1,0 0-1,0 0 1,0 0-1,0 0 1,0 0-1,-1 0 1,1 0-1,-1-1 1,1 1-1,-1-1 1,1 1-1,-1-1 0,0 1 1,0-1-1,0 0 1,0 0-1,0 0 1,0 0-1,0 0 1,0 0-1,0-1 1,-1 1-1,1-1 0,0 0 1,0 1-1,-1-1 1,1 0-1,-2 0 1,2 0 32,1 0 0,0 0 0,-1 0 0,1 0 0,-1 0 0,1 0 0,0-1 1,-1 1-1,1 0 0,0-1 0,-1 1 0,1-1 0,0 1 0,0-1 0,0 1 0,-1-1 0,1 0 0,0 0 1,0 0-1,0 0 0,0 0 0,0 0 0,0 0 0,-1-2 0,0 0-21,1 0 0,0 0 0,-1 0 0,1-1 0,1 1 0,-1 0 0,0-1 0,1 1 0,-1-7 0,1 0-54,1 1-1,-1 0 1,2-1-1,-1 1 0,1 0 1,6-16-1,9-10-259,32-45 1,-36 61 214,-1-1 1,0 0 0,-1 0-1,-1-1 1,-1-1 0,-1 0-1,5-23 1,-13 22 589,-11 38-276,-12 35-78,20-41-95,0 0 0,0 0 0,1 0 0,1 0 0,-1 1 0,1 15 0,1-25-55,0 1 0,1 0 0,-1 0 0,0 0-1,1 0 1,-1-1 0,1 1 0,-1 0 0,1-1-1,-1 1 1,1 0 0,-1-1 0,1 1 0,0 0 0,-1-1-1,1 1 1,0-1 0,-1 1 0,1-1 0,0 0 0,0 1-1,0-1 1,-1 0 0,1 1 0,0-1 0,0 0-1,0 0 1,0 0 0,0 0 0,-1 0 0,1 0 0,0 0-1,0 0 1,0 0 0,0 0 0,0 0 0,0 0-1,-1-1 1,1 1 0,1-1 0,38-12 859,-28 4-812,-1 0 1,1 0 0,9-11-1,30-23-802,-49 49 638,-1 1 0,0-1 0,0 1 1,0-1-1,0 1 0,-1-1 0,-1 11 0,1-15 48,0-2 70,0 1 0,-1-1 0,1 0-1,0 0 1,0 1 0,0-1 0,0 0-1,0 1 1,0-1 0,0 0 0,0 1-1,0-1 1,0 0 0,0 1 0,0-1 0,0 0-1,0 0 1,0 1 0,0-1 0,0 0-1,0 1 1,0-1 0,1 0 0,-1 0 0,0 1-1,0-1 1,0 0 0,0 1 0,1-1-1,-1 0 1,0 0 0,0 0 0,0 1-1,1-1 1,-1 0 0,0 0 0,0 0 0,1 0-1,-1 1 1,0-1 0,1 0 0,-1 0-1,0 0 1,1 0 0,-1 0 0,0 0-1,0 0 1,1 0 0,-1 0 0,0 0 0,1 0-1,-1 0 1,0 0 0,1 0 0,-1 0-1,0 0 1,1 0 0,-1 0 0,0-1-1,0 1 1,1 0 0,-1 0 0,0 0 0,24-25 375,21-42-999,-37 52-89,0-1-1,-1 0 0,-1 0 1,0-1-1,-1 0 1,-1 0-1,2-18 0,-2-35 1279,-1 62-187,2 20-82,5 20 272,-3 44 1210,-6-55-1355,1 1 1,0 0-1,2-1 0,1 0 0,10 30 1,-6-38-687,-3-16-3154,-6 2 3088,1 0 1,-1 0 0,0-1 0,0 1 0,0 0 0,0-1 0,0 1 0,0 0-1,0-1 1,-1 1 0,1 0 0,0-1 0,-1 1 0,1 0 0,-1 0-1,1-1 1,-1 1 0,0 0 0,0 0 0,-1-2 0,-33-35-6662,-5 5 4134,1 0 5052,4-3 5908,35 35-7966,0 1-1,0-1 1,0 0 0,1 1 0,-1-1 0,0 0 0,0 1 0,0-1 0,0 0 0,1 1 0,-1-1 0,0 1 0,0-1 0,1 0-1,-1 1 1,1-1 0,-1 1 0,0-1 0,1 1 0,-1-1 0,1 1 0,-1 0 0,1-1 0,-1 1 0,1 0 0,-1-1 0,1 1 0,0 0-1,-1-1 1,1 1 0,0 0 0,-1 0 0,1 0 0,-1 0 0,1 0 0,0 0 0,-1 0 0,1 0 0,0 0 0,37-10 343,-33 9 16,13-3-536,34-12-167,-22-5-5455,-14 3-2671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6.094"/>
    </inkml:context>
    <inkml:brush xml:id="br0">
      <inkml:brushProperty name="width" value="0.025" units="cm"/>
      <inkml:brushProperty name="height" value="0.025" units="cm"/>
    </inkml:brush>
  </inkml:definitions>
  <inkml:trace contextRef="#ctx0" brushRef="#br0">72 1 13261,'0'0'8995,"-6"11"-8595,-5 9-253,1 0 0,1 1 0,1 0-1,1 0 1,-7 40 0,11-47-153,2 1 1,-1 0 0,2 0-1,0 0 1,1 0-1,2 16 1,-2-28-61,0 0 0,0 1 0,0-1 1,0 0-1,0 0 0,1 0 0,0 0 0,-1 0 0,1 0 1,0-1-1,0 1 0,1 0 0,-1-1 0,1 0 1,-1 0-1,1 1 0,0-1 0,-1-1 0,1 1 0,0 0 1,0-1-1,0 0 0,1 1 0,-1-1 0,0 0 1,0-1-1,1 1 0,-1-1 0,0 1 0,1-1 0,-1 0 1,5 0-1,-3-1 112,-1 0 0,0 1 0,0-1 0,1 0 0,-1-1 0,0 1 0,0-1 0,0 0 0,-1 0 0,1 0 1,0-1-1,4-3 0,46-44 146,-22 20-236,-18 17 105,-5 5 174,0 0-1,1 0 0,19-11 0,-29 18 733,-18 64 965,18-59-1957,0 0 0,-1 0-1,1-1 1,0 1-1,1 0 1,-1-1 0,1 1-1,-1 0 1,1-1 0,0 1-1,1-1 1,-1 1 0,1-1-1,-1 1 1,1-1 0,0 0-1,0 0 1,0 0-1,1 0 1,-1 0 0,1 0-1,0-1 1,-1 1 0,1-1-1,0 0 1,0 0 0,6 3-1,-8-5-673,-3-49-11152,-3 31 5482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6.505"/>
    </inkml:context>
    <inkml:brush xml:id="br0">
      <inkml:brushProperty name="width" value="0.025" units="cm"/>
      <inkml:brushProperty name="height" value="0.025" units="cm"/>
    </inkml:brush>
  </inkml:definitions>
  <inkml:trace contextRef="#ctx0" brushRef="#br0">65 2 5573,'0'0'16464,"-50"-1"-15215,43 5 192,1 4-416,4 1-448,2 0-449,0-1-128,0 0-288,0-6-1538,4-2-2082,1 0-5252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7.247"/>
    </inkml:context>
    <inkml:brush xml:id="br0">
      <inkml:brushProperty name="width" value="0.025" units="cm"/>
      <inkml:brushProperty name="height" value="0.025" units="cm"/>
    </inkml:brush>
  </inkml:definitions>
  <inkml:trace contextRef="#ctx0" brushRef="#br0">138 293 5221,'0'0'13244,"-11"3"-12384,4-1-840,0 1 0,1 0 0,-1 0 0,1 0 0,0 0 0,0 1 0,0 0 0,0 1 0,1-1 0,0 1 0,-1 0 0,2 0 0,-1 1 0,1-1 0,0 1 0,0 0 0,0 0 0,1 1 0,-3 7 0,2-6 62,1 0 0,0 0 0,1 0 0,0 1 0,0-1 0,0 1 0,2 0 0,-1-1 0,1 1 1,1 17-1,0-25-71,0 0 1,0 1-1,0-1 0,-1 0 1,1 0-1,0 0 1,1 0-1,-1 0 1,0-1-1,0 1 1,0 0-1,0 0 1,1-1-1,-1 1 1,0-1-1,1 1 1,-1-1-1,0 1 1,1-1-1,-1 0 1,1 0-1,-1 1 1,1-1-1,-1 0 1,0-1-1,1 1 1,-1 0-1,1 0 1,-1-1-1,0 1 1,1 0-1,-1-1 1,0 1-1,3-2 1,46-20 509,-27 6-468,-2-1 0,0-1 0,-1 0 0,-1-2 0,-1 0-1,-1-1 1,0-1 0,-2 0 0,0-1 0,19-45 0,-43 129-277,4-44 326,1 1 0,1-1 0,0 1 0,1 0 0,1 0 0,1-1 0,2 23 1,-2-38-83,1-1 0,-1 1 0,1 0 1,-1 0-1,1-1 0,0 1 1,-1 0-1,1-1 0,0 1 1,0-1-1,0 1 0,1-1 1,-1 0-1,0 1 0,1-1 1,-1 0-1,0 0 0,1 0 1,-1 0-1,1 0 0,0 0 1,2 1-1,0-1 27,-1 0 0,1-1 1,-1 1-1,1-1 0,-1 0 0,1 0 0,-1 0 0,1-1 1,0 1-1,6-3 0,2 0 80,0-2-1,-1 1 1,1-2-1,-1 1 1,17-13-1,-7 2-76,0-1 0,-1-2 0,-1 0-1,0 0 1,-2-2 0,0 0 0,23-41 0,-29 43-25,-1-1 1,-1 0 0,-1-1 0,-1 1 0,0-2-1,-2 1 1,0-1 0,-2 1 0,2-42 0,-7 61 587,-2 8-251,-9 21-161,-13 36-272,19-38 72,0 1 0,1-1 0,2 1 0,-2 37 0,6-50-1,0 0 0,1-1 0,1 1 0,-1-1 0,2 0 0,0 1 0,1-1 0,0 0 0,0-1 0,1 1 0,9 14 0,-4-10-12,22 35 95,-29-44-136,-22-30-168,-1-1 34,-2 1 0,-37-31 0,37 35 288,1 0 1,0-2 0,-22-29-1,42 50-86,1-1 0,-1 1 0,1-1 0,0 1 0,-1-1 0,1 1 0,-1-1 0,1 1 0,0-1 0,-1 1 0,1-1 0,0 0 0,0 1 0,0-1 0,-1 0 0,1 1 0,0-1 0,0 0 0,0 1 0,0-1 0,0 0 0,0 1 0,0-1 0,0 0 0,1 1 0,-1-1 0,0 1 0,0-1 0,0 0 0,1 1 0,-1-1 0,0 1 0,1-1 0,-1 0 0,0 1 0,1-1 0,-1 1 0,1-1 0,-1 1 0,1 0 0,-1-1 0,1 1 0,-1-1 0,1 1 0,-1 0 0,1 0 0,0-1 0,-1 1 0,1 0 0,0 0 0,-1-1 0,1 1 0,-1 0 0,1 0 0,0 0 0,0 0 0,48-2-87,-38 3 96,98 0-607,-34 4-4536,-30-2-2125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7.685"/>
    </inkml:context>
    <inkml:brush xml:id="br0">
      <inkml:brushProperty name="width" value="0.025" units="cm"/>
      <inkml:brushProperty name="height" value="0.025" units="cm"/>
    </inkml:brush>
  </inkml:definitions>
  <inkml:trace contextRef="#ctx0" brushRef="#br0">126 6 2691,'0'0'19986,"-9"-2"-19265,7 1-699,-1 1 0,1-1 0,-1 1 0,1-1 0,0 1 0,-1 0 0,1 0 0,-1 0 0,1 0 0,-1 0 0,1 1 0,-1-1 0,1 1 0,0 0 1,-1-1-1,1 1 0,-4 2 0,2 1-8,0 0 1,0-1 0,0 1 0,1 0 0,0 1-1,0-1 1,0 0 0,0 1 0,-3 9 0,0-2-20,1 0 1,0 0 0,1 1-1,1 0 1,0 0 0,1 0-1,-1 16 1,2-26 0,1-1 1,0 1-1,0 0 0,0 0 1,0 0-1,0 0 0,1 0 1,-1 0-1,1 0 0,0 0 1,0 0-1,0 0 0,0-1 1,0 1-1,1 0 0,-1-1 1,1 1-1,0-1 0,-1 0 0,1 1 1,0-1-1,1 0 0,-1 0 1,0 0-1,0 0 0,1-1 1,-1 1-1,1-1 0,0 1 1,0-1-1,-1 0 0,1 0 1,0 0-1,0-1 0,0 1 1,6 0-1,1 0-192,0-1 1,1-1-1,-1 0 1,0 0-1,1-1 1,-1 0-1,0-1 0,0 0 1,11-6-1,7-4-3187,48-31-1,-28 12-2280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8.315"/>
    </inkml:context>
    <inkml:brush xml:id="br0">
      <inkml:brushProperty name="width" value="0.025" units="cm"/>
      <inkml:brushProperty name="height" value="0.025" units="cm"/>
    </inkml:brush>
  </inkml:definitions>
  <inkml:trace contextRef="#ctx0" brushRef="#br0">149 0 15086,'0'0'6038,"-10"11"-5670,1-2-238,0 1 1,0 0-1,1 1 0,0 0 0,1 0 0,1 0 0,-9 19 0,-33 109 2129,43-119-2004,0 0 0,1 1 0,1 0 0,0 41 0,3-60-251,0-1 0,0 0-1,1 0 1,-1 0 0,0 0 0,0 0-1,1 1 1,-1-1 0,1 0-1,-1 0 1,1 0 0,-1 0 0,1 0-1,0 0 1,-1 0 0,1 0-1,0-1 1,0 1 0,0 0-1,-1 0 1,1-1 0,0 1 0,0 0-1,0-1 1,0 1 0,0-1-1,1 1 1,0 0 0,2 0 13,0-1 0,1 1-1,-1 0 1,0-1 0,0 0 0,1 0 0,-1-1 0,5 0 0,9-2-152,0-1 1,30-12-1,-27 7-168,-12 5 212,0 1 0,0-1 0,0 1 0,1 1 0,-1 0 0,17-2 1,-26 4 85,1 0 0,-1 0 0,0 0 0,1 0 0,-1 0 0,1 0 0,-1 0 0,0 0 0,1 1 0,-1-1 0,0 0 1,1 0-1,-1 0 0,0 1 0,1-1 0,-1 0 0,0 0 0,1 1 0,-1-1 0,0 0 0,0 1 0,1-1 0,-1 0 1,0 1-1,0-1 0,0 0 0,0 1 0,1-1 0,-1 0 0,0 1 0,0-1 0,0 0 0,0 1 0,0-1 0,0 1 0,-3 21 184,-13 17 231,-3-9-110,19-30-286,0-1-1,0 1 0,0 0 1,0 0-1,0 0 1,0 0-1,0 0 0,0 0 1,0 0-1,0 0 1,0 0-1,0 0 1,-1 0-1,1 0 0,0 0 1,0 0-1,0 0 1,0 0-1,0 0 0,0 0 1,0 0-1,11-18 166,-2 1-249,-1 0 1,0-1-1,10-34 1,-3 6-107,-15 45 174,1 1-1,-1 0 1,0-1 0,0 1-1,0 0 1,0-1-1,0 1 1,0 0 0,1-1-1,-1 1 1,0 0 0,0-1-1,1 1 1,-1 0 0,0-1-1,0 1 1,1 0 0,-1 0-1,0-1 1,1 1-1,-1 0 1,0 0 0,1 0-1,-1 0 1,0-1 0,1 1-1,-1 0 1,0 0 0,1 0-1,-1 0 1,1 0 0,-1 0-1,0 0 1,1 0-1,-1 0 1,0 0 0,1 0-1,-1 0 1,1 0 0,-1 0-1,0 0 1,1 1 0,-1-1-1,0 0 1,1 0 0,-1 0-1,0 1 1,1-1-1,-1 1 1,19 18 47,-6-6-25,-7-10 0,1 1-1,-1-1 1,1-1 0,0 0 0,0 0 0,0 0 0,0 0 0,0-1 0,0-1 0,0 1-1,1-1 1,-1 0 0,0-1 0,0 1 0,14-5 0,-12 3 10,0 0-1,0-1 1,0 0 0,-1-1-1,0 0 1,1 0 0,-2 0 0,1-1-1,0-1 1,-1 1 0,0-1 0,7-8-1,-33 60-157,13-35-40,-7 14 221,1 0 0,-12 40 0,16-16-2590,11-56-5088,3-4 4787,-1-16-5779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8.709"/>
    </inkml:context>
    <inkml:brush xml:id="br0">
      <inkml:brushProperty name="width" value="0.025" units="cm"/>
      <inkml:brushProperty name="height" value="0.025" units="cm"/>
    </inkml:brush>
  </inkml:definitions>
  <inkml:trace contextRef="#ctx0" brushRef="#br0">1 1 15983,'0'0'8328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9.727"/>
    </inkml:context>
    <inkml:brush xml:id="br0">
      <inkml:brushProperty name="width" value="0.025" units="cm"/>
      <inkml:brushProperty name="height" value="0.025" units="cm"/>
    </inkml:brush>
  </inkml:definitions>
  <inkml:trace contextRef="#ctx0" brushRef="#br0">115 1 13132,'0'0'6791,"-1"14"-5734,-7 42-99,-2 0 0,-25 83 0,19-87-502,3 0 1,2 1-1,2 0 1,-2 58 0,11-109-448,0-1 0,0 1 1,0-1-1,0 1 0,0-1 1,0 1-1,0-1 0,1 1 1,-1-1-1,1 1 0,-1-1 1,1 0-1,-1 1 0,2 1 1,-1-3-5,-1 1-1,0-1 1,1 0 0,-1 0 0,1 0-1,-1 0 1,0 0 0,1 0 0,-1 0 0,1 0-1,-1 0 1,0 0 0,1 0 0,-1 0-1,0-1 1,1 1 0,-1 0 0,1 0 0,-1 0-1,0 0 1,1-1 0,-1 1 0,0 0-1,1 0 1,-1-1 0,0 1 0,0 0-1,1 0 1,-1-1 0,0 1 0,0 0 0,1-1-1,23-39-24,-15 15-853,-1 0 1,-1-1-1,-2 0 0,0-1 0,1-36 0,-6 66 895,0 0-1,0-1 0,1 1 1,-1 0-1,0 0 0,1 0 0,0-1 1,0 1-1,0 0 0,0-1 1,0 1-1,0-1 0,1 1 1,-1-1-1,1 0 0,0 1 0,-1-1 1,1 0-1,0 0 0,0 0 1,1 0-1,-1-1 0,0 1 0,1-1 1,-1 1-1,1-1 0,-1 0 1,1 0-1,-1 0 0,1 0 1,0 0-1,0 0 0,-1-1 0,4 1 1,0-1 97,0 1 0,1-1 1,-1-1-1,0 1 1,0-1-1,0 0 0,1 0 1,-1-1-1,0 0 0,-1 0 1,1 0-1,0-1 0,-1 1 1,11-8-1,-7 4-25,0-1-1,0 0 0,-1 0 1,0-1-1,0 0 1,-1-1-1,0 1 0,0-1 1,-1-1-1,-1 1 1,1-1-1,-1 0 1,-1 0-1,0-1 0,5-19 1,-9 30-89,0 0 1,0-1 0,0 1-1,0 0 1,0-1-1,0 1 1,0 0-1,0-1 1,0 1 0,0 0-1,0 0 1,0-1-1,0 1 1,0 0 0,0-1-1,0 1 1,0 0-1,0-1 1,-1 1-1,1 0 1,0 0 0,0-1-1,0 1 1,-1 0-1,1 0 1,0-1 0,0 1-1,0 0 1,-1 0-1,1 0 1,0-1-1,0 1 1,-1 0 0,1 0-1,0 0 1,-1 0-1,1 0 1,0 0-1,-1-1 1,1 1 0,0 0-1,-1 0 1,1 0-1,0 0 1,0 0 0,-1 0-1,1 0 1,0 0-1,-1 0 1,0 1-1,-17 7 58,11 0-58,0-1-1,1 1 1,0 0 0,0 1-1,0-1 1,1 1 0,-6 15-1,2-2 19,0 0 1,-6 29-1,14-49-19,1 0 1,-1 0 0,0 0 0,1 1 0,-1-1-1,1 0 1,-1 1 0,1-1 0,0 0 0,0 1-1,0-1 1,1 0 0,-1 1 0,1-1 0,-1 0-1,1 0 1,-1 1 0,1-1 0,0 0 0,0 0-1,0 0 1,1 0 0,-1 0 0,0 0-1,3 3 1,1-3 10,-1 0 0,0-1-1,0 1 1,1-1-1,-1 0 1,1 0 0,-1 0-1,1 0 1,-1-1 0,1 0-1,0 0 1,5-1 0,14-1 13,0-1 0,38-9 0,-42 7-167,0 1 1,0 0-1,1 2 1,33 0-1,-53 2 142,0 1-1,1-1 1,-1 1 0,0 0 0,0-1-1,1 1 1,-1 0 0,0 0 0,0 0-1,0 0 1,0 0 0,0 0 0,0 0-1,0 0 1,0 0 0,0 0 0,-1 1-1,1-1 1,0 0 0,-1 0 0,1 1-1,-1-1 1,1 1 0,-1-1 0,0 0-1,0 1 1,1-1 0,-1 1 0,0-1-1,0 1 1,-1 0 0,2 0 72,-1-1 0,0 0 0,0 1 1,0-1-1,0 0 0,0 1 0,0-1 0,0 0 1,0 0-1,0 1 0,-1-1 0,1 0 0,0 1 0,-1-1 1,1 0-1,-1 0 0,0 0 0,1 0 0,-1 1 1,0-1-1,0 0 0,1 0 0,-1 0 0,0-1 1,0 1-1,0 0 0,0 0 0,0 0 0,-2 0 1,2-3 11,0 0 0,0 0 0,1 0 0,-1 0 0,1 0 0,-1-1 0,1 1 0,0 0 0,0 0 0,0 0 1,0-4-1,0 5-33,0-164-134,1 165 66,-1-1 0,1 0 0,-1 0-1,1 0 1,-1 0 0,1 1 0,-1-1 0,1 0 0,0 1-1,-1-1 1,1 0 0,0 1 0,-1-1 0,1 1 0,0-1-1,0 1 1,0-1 0,0 1 0,-1 0 0,1-1-1,0 1 1,0 0 0,0 0 0,0 0 0,0 0 0,0 0-1,0-1 1,0 2 0,0-1 0,0 0 0,0 0 0,1 0-1,44 5-121,-34-4 89,-2 0-18,1-1 0,-1 0 0,1 0-1,-1-1 1,0-1 0,1 1 0,11-5 0,-17 4 49,0 0 0,-1 0 0,1 0 1,-1 0-1,0-1 0,1 0 0,-1 0 0,0 0 0,-1 0 1,1-1-1,-1 1 0,1-1 0,-1 0 0,0 0 0,0 0 1,4-10-1,-20 40 87,2 1-1,0 0 1,2 0 0,1 1-1,1 0 1,1 0 0,-2 43 0,8-71-128,0 0 0,-1 1 1,1-1-1,0 1 1,0-1-1,0 1 0,0-1 1,0 1-1,0-1 1,0 1-1,0-1 0,0 1 1,0-1-1,0 1 1,1-1-1,-1 0 0,0 1 1,0-1-1,0 1 1,1-1-1,-1 1 0,0-1 1,0 0-1,1 1 1,-1-1-1,0 1 0,1-1 1,-1 0-1,0 0 1,1 1-1,-1-1 0,1 0 1,-1 0-1,0 1 0,1-1 1,-1 0-1,1 0 1,0 1-1,0-2-190,0 1 0,-1-1-1,1 1 1,-1-1 0,1 1 0,0-1 0,-1 1-1,1-1 1,-1 0 0,1 1 0,-1-1-1,1 1 1,-1-1 0,0 0 0,1 0-1,-1 1 1,0-1 0,1 0 0,-1 0 0,0 1-1,0-1 1,0 0 0,0-1 0,3-21-6816,-2-9-4596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0.123"/>
    </inkml:context>
    <inkml:brush xml:id="br0">
      <inkml:brushProperty name="width" value="0.025" units="cm"/>
      <inkml:brushProperty name="height" value="0.025" units="cm"/>
    </inkml:brush>
  </inkml:definitions>
  <inkml:trace contextRef="#ctx0" brushRef="#br0">1 0 14638,'0'0'8007,"68"31"-12619,-33-17-2499,-1-1-2081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0.469"/>
    </inkml:context>
    <inkml:brush xml:id="br0">
      <inkml:brushProperty name="width" value="0.025" units="cm"/>
      <inkml:brushProperty name="height" value="0.025" units="cm"/>
    </inkml:brush>
  </inkml:definitions>
  <inkml:trace contextRef="#ctx0" brushRef="#br0">83 0 13933,'-7'8'1885,"0"-1"-1223,-37 39 2415,42-44-2816,-1 1 0,1 0 0,0 0 0,0 0 0,0 0 0,0 0 0,0 0 0,1 1 0,0-1 0,-1 1 1,1-1-1,0 1 0,1-1 0,-1 7 0,1-10-238,1 1 0,0 0 0,0-1 0,0 1 0,0-1 0,0 0 0,0 1 0,0-1 0,0 0 0,0 0 0,0 0 0,1 1 0,-1-1 0,0 0 0,0 0 0,0-1 0,0 1 0,0 0 1,0 0-1,0 0 0,0-1 0,1 0 0,26-5 141,53-30-515,-67 28 87,1 1 0,0 0 0,0 1-1,1 0 1,0 1 0,0 1 0,0 1 0,23-3 0,-38 6 350,0 1 0,0-1 0,0 0 0,0 1 0,0-1 0,0 1 0,0-1 0,-1 1 0,1-1 0,0 1 0,0-1 0,0 1 0,-1 0 0,1 0 0,0-1 0,-1 1 0,1 0 0,0 0 0,-1 0 0,1 0 0,-1-1 0,0 1 0,1 0 0,-1 0 0,0 0 0,1 0 0,-1 0 0,0 0 0,0 0 0,0 0 0,0 0-1,0 2 1,0 44 2725,-1-30-2064,1-16-727,1-1 0,-1 1 0,0 0-1,1-1 1,0 1 0,-1 0 0,1-1-1,-1 1 1,1-1 0,0 1 0,-1-1-1,1 1 1,0-1 0,-1 1 0,1-1-1,0 0 1,0 1 0,0-1 0,-1 0-1,1 0 1,0 0 0,0 0 0,0 1-1,0-1 1,-1 0 0,1 0 0,0-1-1,0 1 1,0 0 0,0 0 0,1-1 0,32-4 196,13-15-158,-36 14-348,1 1 0,0 1-1,0 0 1,16-3 0,-28 6 239,1 1 0,0 0 0,-1 0 0,1 0 0,0 0 0,-1 0 0,1 0 0,0 0 0,-1 1 0,1-1 0,-1 0 0,1 0 0,0 0 0,-1 1 0,1-1 0,-1 0 0,1 0 0,-1 1 0,1-1 0,-1 1 0,1-1 0,-1 0-1,1 1 1,-1-1 0,1 1 0,-1-1 0,0 1 0,1-1 0,-1 1 0,0 0 0,1-1 0,-1 1 0,0-1 0,0 1 0,0 0 0,1-1 0,-1 1 0,0 0 0,0-1 0,0 1 0,0-1 0,0 1 0,0 0 0,-1 1 0,-5 27-5506,0-18-2573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2.616"/>
    </inkml:context>
    <inkml:brush xml:id="br0">
      <inkml:brushProperty name="width" value="0.025" units="cm"/>
      <inkml:brushProperty name="height" value="0.025" units="cm"/>
    </inkml:brush>
  </inkml:definitions>
  <inkml:trace contextRef="#ctx0" brushRef="#br0">269 34 14734,'1'-1'167,"-1"0"0,1 0 0,-1 0 1,1 1-1,-1-1 0,1 0 0,-1 0 0,0 0 0,0 0 0,1 0 1,-1 0-1,0 0 0,0 0 0,0 0 0,0 0 0,0 0 1,0 0-1,0 0 0,0 0 0,-1 0 0,1 0 0,0 0 0,0 1 1,-1-1-1,1 0 0,-1 0 0,1 0 0,-1 0 0,1 0 1,-2-1-1,0 2-70,1-1 0,-1 0 0,0 1-1,0 0 1,0-1 0,1 1 0,-1 0 0,0 0 0,0 0 0,0 0 0,0 0 0,1 0 0,-1 0 0,-3 2 0,-4 0-36,0 1 1,0 0-1,0 0 0,0 1 1,-12 7-1,5 3 214,0 0-1,1 1 1,0 1 0,1 0-1,1 0 1,0 2-1,-11 21 1,17-28-87,1 1 0,1-1 1,-1 1-1,2 0 0,0 0 0,0 0 0,1 0 0,1 1 0,0-1 1,1 1-1,0 0 0,1 0 0,2 15 0,-2-25-182,0-1 0,1 0 0,0 0 0,0 0 0,-1 1 0,1-1 0,0 0 0,1 0 0,-1 0 0,0 0 0,1-1 0,-1 1 1,1 0-1,-1 0 0,1-1 0,0 1 0,0-1 0,-1 0 0,1 1 0,3 0 0,0 0 13,0 0-1,1 0 1,-1-1 0,0 0 0,0 0 0,0 0 0,1-1-1,8 1 1,1-2-108,-1-1-1,1 0 1,-1-1 0,0 0-1,27-11 1,-39 14 4,10-5-443,-1-1 1,1 0-1,16-11 0,-26 15 171,0 1 0,0-1 0,0 0 0,0 1-1,0-1 1,0 0 0,0 0 0,-1 0 0,1-1 0,-1 1-1,1 0 1,-1 0 0,0-1 0,0 1 0,0-1-1,0 1 1,0-1 0,-1 0 0,1 1 0,-1-1-1,0 0 1,0 1 0,0-1 0,0-3 0,-6-14-5334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3.488"/>
    </inkml:context>
    <inkml:brush xml:id="br0">
      <inkml:brushProperty name="width" value="0.025" units="cm"/>
      <inkml:brushProperty name="height" value="0.025" units="cm"/>
    </inkml:brush>
  </inkml:definitions>
  <inkml:trace contextRef="#ctx0" brushRef="#br0">20 158 9257,'-9'3'3972,"-2"1"1985,22-4-5188,14-4 192,10-7 32,13-4-321,6-3-255,7-2-65,-3-2-64,-2 1-192,-11 4-64,-9 2-672,-13 4-673,-12 3-1122,-11 5-1825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2.962"/>
    </inkml:context>
    <inkml:brush xml:id="br0">
      <inkml:brushProperty name="width" value="0.025" units="cm"/>
      <inkml:brushProperty name="height" value="0.025" units="cm"/>
    </inkml:brush>
  </inkml:definitions>
  <inkml:trace contextRef="#ctx0" brushRef="#br0">1 17 11115,'0'0'11723,"75"21"-10698,-19-21-481,-2-4-384,9-4-96,-9-1 0,-3 0-416,-17 4-1025,-14 2-1314,-17 3-1313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3.323"/>
    </inkml:context>
    <inkml:brush xml:id="br0">
      <inkml:brushProperty name="width" value="0.025" units="cm"/>
      <inkml:brushProperty name="height" value="0.025" units="cm"/>
    </inkml:brush>
  </inkml:definitions>
  <inkml:trace contextRef="#ctx0" brushRef="#br0">1 60 14221,'0'0'6278,"46"9"-4964,0-17 223,8-3-576,9-1-641,-4 0-256,4 3-416,-3 1-1954,-12 4-2307,1 0-3522</inkml:trace>
  <inkml:trace contextRef="#ctx0" brushRef="#br0" timeOffset="1">689 0 13741,'0'0'9321,"59"29"-8584,-19-28-513,-1-1-448,6 0-2531,-1-13-3747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3.856"/>
    </inkml:context>
    <inkml:brush xml:id="br0">
      <inkml:brushProperty name="width" value="0.025" units="cm"/>
      <inkml:brushProperty name="height" value="0.025" units="cm"/>
    </inkml:brush>
  </inkml:definitions>
  <inkml:trace contextRef="#ctx0" brushRef="#br0">1 139 7239,'8'-7'3400,"12"-9"-1987,0 0 0,1 2 0,1 0 0,0 1 0,24-9 0,-31 15-918,1 1 0,0 0 1,1 2-1,-1 0 1,1 0-1,0 2 1,-1 0-1,1 1 0,20 1 1,-36 0-487,1 0 1,-1 0 0,1 0 0,-1 1-1,0-1 1,1 1 0,-1-1 0,1 1-1,-1-1 1,0 1 0,0 0 0,1-1-1,-1 1 1,0 0 0,0 0-1,0 0 1,0 0 0,0 0 0,0 0-1,0 0 1,0 0 0,0 1 0,-1-1-1,1 0 1,0 0 0,-1 1-1,1-1 1,-1 0 0,0 1 0,1-1-1,-1 1 1,0-1 0,0 1 0,0-1-1,0 0 1,0 1 0,0-1 0,0 1-1,0-1 1,0 1 0,-1-1-1,1 0 1,-2 3 0,0 4 0,-1 0-1,1-1 1,-2 0 0,1 1 0,-1-1-1,-9 12 1,-21 21 35,-2-1-1,-44 36 1,-41 43 40,117-113-55,0 0-1,0 0 1,0 1-1,1-1 1,-1 1-1,-2 8 1,5-13-17,1 1 0,-1-1 0,1 0 0,-1 0 0,1 1 0,0-1 0,0 0 0,0 1 1,-1-1-1,1 0 0,0 0 0,1 1 0,-1-1 0,0 0 0,0 1 0,1-1 0,-1 0 1,0 0-1,1 1 0,-1-1 0,1 0 0,0 0 0,-1 0 0,1 0 0,0 0 0,0 0 1,0 0-1,0 0 0,-1 0 0,1 0 0,1 0 0,-1 0 0,0-1 0,0 1 0,0 0 1,0-1-1,2 1 0,9 3 22,-1-1 0,0 0 0,1-1 0,0-1 1,-1 0-1,22-1 0,71-9 66,-68 3-646,60-19 0,-82 20-643,0-1 1,0 0-1,22-14 1,-17 3-3170,-13 1-1098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4.185"/>
    </inkml:context>
    <inkml:brush xml:id="br0">
      <inkml:brushProperty name="width" value="0.025" units="cm"/>
      <inkml:brushProperty name="height" value="0.025" units="cm"/>
    </inkml:brush>
  </inkml:definitions>
  <inkml:trace contextRef="#ctx0" brushRef="#br0">0 36 12492,'0'0'9289,"63"-22"-9033,-12 21-224,5 1-96,-2-1-1346,0-2-1216,-6-1-2595,-4 0-2434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4.580"/>
    </inkml:context>
    <inkml:brush xml:id="br0">
      <inkml:brushProperty name="width" value="0.025" units="cm"/>
      <inkml:brushProperty name="height" value="0.025" units="cm"/>
    </inkml:brush>
  </inkml:definitions>
  <inkml:trace contextRef="#ctx0" brushRef="#br0">125 0 5765,'0'0'12225,"-9"5"-10399,4-2-1681,-61 38 2295,62-39-2332,1 0 0,0 1-1,-1-1 1,1 1-1,1 0 1,-1 0-1,0 0 1,1 0 0,-1 1-1,1-1 1,0 1-1,0-1 1,0 1-1,1 0 1,0 0 0,-1 0-1,0 7 1,2-10-102,1 0-1,-1-1 1,1 1 0,0-1 0,-1 1 0,1-1 0,-1 1-1,1-1 1,0 0 0,0 1 0,-1-1 0,1 0 0,0 1 0,-1-1-1,1 0 1,0 0 0,0 0 0,0 0 0,-1 0 0,1 0-1,0 0 1,0 0 0,0 0 0,1 0 0,25-1 54,-25 0-47,23-2-242,-1-1-1,25-7 1,-30 5-99,1 2-1,0 0 0,34-1 1,-53 5 353,0 0 1,0 1 0,0-1-1,0 1 1,0-1 0,0 1-1,-1-1 1,1 1 0,0 0-1,0-1 1,-1 1 0,1 0-1,0-1 1,-1 1 0,1 0-1,-1 0 1,1 0 0,-1 0-1,1 0 1,-1 0 0,1 0-1,-1-1 1,0 1 0,0 0-1,0 0 1,1 0 0,-1 0-1,0 0 1,0 0 0,0 0-1,0 0 1,-1 0 0,1 2-1,-4 49 1752,1-30-1036,3-21-731,0-1 0,0 1 0,0-1 0,0 1 1,0-1-1,0 1 0,0 0 0,0-1 0,0 1 1,0-1-1,1 1 0,-1-1 0,0 1 0,0-1 1,1 1-1,-1-1 0,0 1 0,0-1 0,1 1 1,-1-1-1,1 0 0,-1 1 0,0-1 0,1 1 1,-1-1-1,1 0 0,-1 0 0,1 1 0,-1-1 1,1 0-1,-1 0 0,1 1 0,-1-1 0,1 0 1,24-5 151,24-23-659,-46 25 298,7-3-153,-8 4 209,0 0-1,0 1 1,0-1 0,0 1 0,0 0 0,1 0 0,-1 0 0,0 0 0,1 0 0,-1 0-1,1 0 1,-1 1 0,1 0 0,-1-1 0,4 1 0,5 12 3,-10-10 164,1 0 0,-1 0-1,1 0 1,0 0-1,-1 0 1,1 0 0,0-1-1,0 1 1,0-1 0,0 1-1,3 1 1,4-1 55,0-1 1,0 0-1,0-1 0,-1 0 1,1 0-1,0-1 0,0 0 0,0 0 1,-1-1-1,1 0 0,-1-1 1,1 0-1,10-5 0,0-2-156,0 0 1,0-1-1,-1-1 0,23-18 0,-38 27 53,0 0 0,-1 1 0,1-1 0,-1 0 0,1 0 0,-1 0 0,0-1 0,0 1 0,3-7 0,-5 9 27,0 1 1,0 0-1,0-1 0,0 1 0,0-1 1,0 1-1,1-1 0,-1 1 0,0-1 1,0 1-1,0-1 0,-1 1 0,1-1 1,0 1-1,0-1 0,0 1 0,0-1 0,0 1 1,0 0-1,-1-1 0,1 1 0,0-1 1,0 1-1,-1-1 0,1 1 0,0 0 1,-1-1-1,1 1 0,-1-1 0,0 1 17,-1-1-1,1 1 1,-1 0-1,1-1 1,-1 1-1,1 0 1,-1 0-1,0 0 1,1 0-1,-1 0 1,1 0-1,-1 1 1,1-1-1,-3 1 1,-3 2 77,-1 0 0,1 1 0,0 0 0,1 0 0,-1 0 0,1 1 0,0-1 0,0 2 0,0-1 0,-8 11 0,11-13-38,0 0 0,0 0 0,0 1-1,1-1 1,-1 1 0,1 0-1,0 0 1,0 0 0,0 0 0,1 0-1,-1 0 1,1 0 0,0 1-1,0-1 1,1 0 0,-1 1-1,1-1 1,0 1 0,0-1 0,1 7-1,0-9-64,1-1-1,-1 1 1,0 0-1,1-1 1,-1 1 0,1-1-1,-1 0 1,1 0-1,0 1 1,-1-1-1,1 0 1,0 0-1,0-1 1,0 1-1,0 0 1,0-1-1,0 1 1,0-1-1,0 1 1,0-1 0,0 0-1,3 0 1,51 1-2676,-52-2 2165,36-4-5670,3-9-6497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5.335"/>
    </inkml:context>
    <inkml:brush xml:id="br0">
      <inkml:brushProperty name="width" value="0.025" units="cm"/>
      <inkml:brushProperty name="height" value="0.025" units="cm"/>
    </inkml:brush>
  </inkml:definitions>
  <inkml:trace contextRef="#ctx0" brushRef="#br0">3 4 14798,'0'0'3758,"0"10"-1751,-1 11-1338,0-12-309,1 0-1,0 1 1,0-1-1,1 0 1,3 18 0,-3-24-338,0-1 0,0 1 0,0-1 0,0 0 0,0 0 0,0 1 0,1-1 0,-1 0 0,1 0 0,0 0 0,-1 0 0,1-1 0,0 1 0,0 0 0,0-1 0,0 1 0,0-1 0,1 0 0,-1 0 0,0 0 0,1 0 0,-1 0 0,1 0 0,-1-1 0,1 1 0,-1-1 0,1 1 0,3-1 0,12-1 4,-1 0-1,0-2 1,0 0-1,0 0 1,0-2 0,0 0-1,-1-1 1,0 0 0,0-2-1,22-13 1,-11 7-323,0 1 0,39-12 0,-66 25 315,1-1-1,0 1 0,0 0 0,0-1 0,-1 1 0,1 0 0,0-1 0,0 1 0,0 0 0,0 0 0,0 0 0,0 0 0,0 0 0,0 0 0,-1 0 0,1 0 1,0 0-1,0 0 0,0 1 0,0-1 0,0 0 0,0 1 0,-1-1 0,1 0 0,0 1 0,0-1 0,0 1 0,-1-1 0,1 1 0,0 0 0,0 0 0,-1 1 80,1-1 0,-1 1-1,0 0 1,0 0-1,0-1 1,0 1-1,-1 0 1,1 0-1,0-1 1,-1 1 0,1 0-1,-1-1 1,0 1-1,-1 2 1,-39 63 2358,38-62-2431,-4 7 330,10-8-90,23-14 57,35-27-86,-26 11-204,43-28 2,-70 50-39,-1-1-1,1 1 0,1 1 1,-1-1-1,0 2 0,1-1 1,16-2-1,-25 5 4,1 0 0,0 0 0,-1 0 0,1-1 0,-1 1 0,1 0 0,-1 1 0,1-1 0,0 0 0,-1 0 0,1 0 0,-1 0 0,1 0 0,-1 0 0,1 1 0,-1-1 0,1 0 0,-1 1 0,1-1 0,-1 0 0,1 1 0,-1-1 0,0 0 0,1 1 0,-1-1 0,0 1 0,1-1 0,-1 0 0,1 2 0,-2 18 80,-20 33 220,12-35-261,9-17-79,0-1-1,-1 1 0,1 0 0,0-1 0,-1 1 0,1 0 0,0-1 0,0 1 0,0 0 1,0 0-1,0-1 0,0 1 0,0 0 0,0 0 0,0-1 0,0 1 0,0 0 0,0-1 1,0 1-1,0 0 0,1 0 0,-1-1 0,0 1 0,1 0 0,-1-1 0,0 1 0,1-1 0,-1 1 1,1-1-1,-1 1 0,1 0 0,0 0 0,1-1-658,0 0 0,-1 1 0,1-1 0,0 0 0,0 0 0,0 0 0,0 0-1,-1 0 1,1 0 0,0 0 0,0-1 0,2 0 0,9-4-8416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5.983"/>
    </inkml:context>
    <inkml:brush xml:id="br0">
      <inkml:brushProperty name="width" value="0.025" units="cm"/>
      <inkml:brushProperty name="height" value="0.025" units="cm"/>
    </inkml:brush>
  </inkml:definitions>
  <inkml:trace contextRef="#ctx0" brushRef="#br0">1 185 9161,'0'0'10217,"10"3"-8690,-8-2-1471,5 2 142,0-1 1,0 0-1,0 0 1,0 0-1,0-1 0,1 0 1,-1-1-1,0 0 1,0 0-1,1 0 1,-1-1-1,0 0 0,0 0 1,9-3-1,11-8 150,-2 0 0,41-26 0,-54 30-327,0-1 0,0 0 0,-1 0 0,0-1 0,-1-1 0,0 0 0,8-13 0,-17 23-15,0-1 0,1 1-1,-1-1 1,-1 0 0,1 0 0,0 1-1,0-1 1,-1 0 0,1 0 0,-1 0 0,1 0-1,-1 0 1,0 0 0,1 1 0,-2-4-1,1 4 2,0 1 0,0-1-1,-1 1 1,1-1-1,0 0 1,-1 1 0,1-1-1,0 1 1,-1-1-1,1 1 1,-1-1 0,1 1-1,-1-1 1,0 1-1,1 0 1,-1-1 0,1 1-1,-1 0 1,1-1-1,-1 1 1,0 0 0,1 0-1,-1 0 1,0 0 0,1-1-1,-1 1 1,0 0-1,0 0 1,-3 0 10,-1 1 0,1-1-1,0 1 1,0 0 0,0 0 0,0 0-1,0 0 1,0 1 0,0-1 0,0 1-1,0 0 1,-4 4 0,-8 6 26,0 1 0,1 1 0,-23 27 0,31-32 5,0 0-1,0 0 0,1 1 0,1-1 1,-1 1-1,2 1 0,-1-1 1,-3 16-1,8-25-43,-1 0 0,1 0 1,0 1-1,0-1 0,0 0 0,0 0 0,0 1 1,0-1-1,0 0 0,0 1 0,0-1 1,0 0-1,1 0 0,-1 1 0,1-1 1,-1 0-1,1 0 0,-1 0 0,1 0 0,0 0 1,-1 1-1,1-1 0,0 0 0,0-1 1,1 3-1,1-2 3,-1 1 1,1-1 0,0 0 0,0 1-1,-1-1 1,1 0 0,0-1-1,0 1 1,0-1 0,5 1-1,8 0-139,0-2-1,0 0 0,20-3 1,-34 3 78,26-4-1549,0-2 0,27-10-1,-2-4-3910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7.336"/>
    </inkml:context>
    <inkml:brush xml:id="br0">
      <inkml:brushProperty name="width" value="0.025" units="cm"/>
      <inkml:brushProperty name="height" value="0.025" units="cm"/>
    </inkml:brush>
  </inkml:definitions>
  <inkml:trace contextRef="#ctx0" brushRef="#br0">20 0 14157,'-3'42'6071,"-3"-3"-3780,-4 42-296,10-80-1982,0 0 0,0 0 0,0 0 1,0 0-1,0 0 0,0 0 0,1 0 0,-1-1 1,0 1-1,1 0 0,-1 0 0,1 0 0,-1 0 0,1-1 1,-1 1-1,1 0 0,-1 0 0,1-1 0,0 1 1,0 0-1,-1-1 0,1 1 0,0-1 0,0 1 0,0-1 1,1 1-1,30 4 217,-20-6-156,0-1-1,-1 1 1,19-7 0,31-18 28,-51 20-91,0 1-1,1 0 1,-1 1-1,1 0 1,0 1 0,0 0-1,0 0 1,13 0-1,-23 4 23,0-1-1,0 1 1,-1 0-1,1 0 1,0 0-1,-1 0 1,1 0-1,0 0 1,-1 0-1,0 1 1,1-1-1,-1 0 1,0 0-1,1 0 1,-1 0-1,0 1 1,0-1 0,0 0-1,0 0 1,0 0-1,0 1 1,0-1-1,-1 0 1,1 0-1,-1 2 1,-3 35 1094,3-36-1093,1-2-12,0 1 0,0 0 0,-1 0 0,1 0-1,0 0 1,0-1 0,0 1 0,0 0-1,0 0 1,0 0 0,0 0 0,0 0-1,0-1 1,0 1 0,1 0 0,-1 0 0,0 0-1,1-1 1,-1 1 0,0 0 0,1 0-1,-1-1 1,1 1 0,-1 0 0,1-1-1,0 1 1,-1 0 0,1-1 0,0 1-1,-1-1 1,1 1 0,0-1 0,-1 1 0,2-1-1,1 1 4,-1-1 0,1 0 0,0 1 0,0-2 0,0 1 0,-1 0 0,1 0 0,0-1 0,0 1 0,-1-1 0,4-1 0,13-5-6,-1-1-1,23-13 0,-37 19-3,11-6-11,43-22-275,-54 28 236,-1 1-1,0 0 1,0 0-1,1 0 0,-1 0 1,0 0-1,1 1 1,-1-1-1,1 1 0,-1 0 1,1 0-1,-1 0 1,1 1-1,5 1 0,-8-2 34,0 1-1,-1-1 0,1 1 0,-1-1 0,1 1 0,-1-1 0,0 1 1,1 0-1,-1-1 0,1 1 0,-1 0 0,0-1 0,0 1 0,1 0 0,-1 0 1,0-1-1,0 1 0,0 0 0,0-1 0,0 1 0,0 0 0,0 0 1,0-1-1,0 1 0,0 0 0,0 0 0,0-1 0,-1 2 0,1-2-64,0 1 0,-1 0 0,1-1 0,0 1 0,0-1 0,0 1 0,0 0 0,-1-1 0,1 1 0,0 0 0,0-1 0,0 1 0,0 0 0,1-1 0,-1 1 0,0 0 0,0-1 0,0 1 0,0-1 0,1 1 0,-1 0 0,0-1 0,1 1 0,-1-1 0,0 1 0,1-1 0,-1 1 0,1-1 0,-1 1 0,1-1 0,-1 1 0,1-1 0,-1 0 0,1 1 0,-1-1 0,1 0 0,-1 1 0,1-1 0,0 0 0,-1 0 0,1 0 0,0 0 0,-1 1 0,1-1 0,-1 0 0,1 0 0,1 0 0,2-1-766,1 1 0,-1-1 0,1 0 0,-1 0 0,0-1 0,1 1 0,-1-1-1,0 0 1,0 0 0,0 0 0,0-1 0,0 1 0,0-1 0,-1 0 0,4-4 0,-3 4-139,22-19-7404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7.685"/>
    </inkml:context>
    <inkml:brush xml:id="br0">
      <inkml:brushProperty name="width" value="0.025" units="cm"/>
      <inkml:brushProperty name="height" value="0.025" units="cm"/>
    </inkml:brush>
  </inkml:definitions>
  <inkml:trace contextRef="#ctx0" brushRef="#br0">69 1 7655,'0'0'16725,"-9"12"-15924,5-6-732,-2 1 26,0 0 0,0 0 0,1 1 0,0-1 0,1 1 0,0 1 0,0-1 0,1 0 0,0 1 0,0 0 0,1 0 0,0 0 0,0 10 0,2-18-111,0 0 0,0 0 0,1 0 0,-1 0 0,0 0-1,1 0 1,-1 0 0,1 0 0,-1 0 0,1 0 0,-1 0 0,1 0 0,0 0 0,0 0 0,-1 0 0,1 0 0,0-1 0,0 1 0,0 0 0,0-1 0,0 1-1,0-1 1,0 1 0,0-1 0,0 1 0,0-1 0,0 1 0,0-1 0,0 0 0,2 0 0,43 4-1705,-23-3 208,-19 0 1365,0 0 1,0 0-1,0 0 0,0 1 0,0-1 0,0 1 1,0 0-1,0 0 0,-1 0 0,1 1 0,5 4 0,-7-5 239,0 0 0,0 0 0,-1 0 0,1 1 0,0-1-1,-1 1 1,0-1 0,1 1 0,-1 0 0,0 0 0,0-1-1,-1 1 1,1 0 0,-1 0 0,1 0 0,-1 0-1,0 0 1,0 0 0,0 0 0,0-1 0,-1 5 0,0-3 103,0 0 0,-1-1 0,1 1 0,-1 0 0,0 0 0,0-1 0,0 1 0,0-1 0,-1 1 0,1-1 0,-1 0 0,0 0 0,0 0 0,0 0 0,0-1 0,0 1 0,-1-1 0,1 0 0,-1 0 0,0 0 0,1 0 0,-1-1 0,0 0 0,0 1 0,0-2 0,0 1 0,0 0 0,-7 0 0,9-1-186,0 0 0,-1 0 0,1 0-1,0 0 1,0 0 0,0 0 0,0-1 0,0 1-1,0-1 1,0 1 0,1-1 0,-1 0 0,0 1-1,0-1 1,0 0 0,1 0 0,-1-1 0,0 1-1,1 0 1,-3-3 0,2 1-250,1 1 0,0-1 1,0 1-1,0-1 0,0 0 0,0 1 0,0-1 1,1 0-1,-1 0 0,1 1 0,0-1 0,0 0 1,0 0-1,0 0 0,1-2 0,0 2-423,-1 0 0,1 0 0,0 1 0,0-1 0,0 1 0,0-1 0,0 1 0,1-1 0,-1 1 0,1-1 0,0 1 0,-1 0 0,1 0 0,0 0 0,0 0 0,1 0-1,-1 1 1,4-3 0,12-6-5735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8.092"/>
    </inkml:context>
    <inkml:brush xml:id="br0">
      <inkml:brushProperty name="width" value="0.025" units="cm"/>
      <inkml:brushProperty name="height" value="0.025" units="cm"/>
    </inkml:brush>
  </inkml:definitions>
  <inkml:trace contextRef="#ctx0" brushRef="#br0">1 102 2915,'0'0'9700,"8"1"-6246,2 0-2750,-1-1 1,1 0-1,0-1 1,0 0 0,-1-1-1,1 0 1,-1 0-1,1-1 1,11-5 0,-13 4-471,1 0 0,-1 0 0,0-1 0,0 0 1,0-1-1,11-10 0,-18 15-215,0 1 1,-1-1-1,1 1 0,-1-1 1,1 1-1,0-1 0,-1 1 0,1-1 1,-1 0-1,1 1 0,-1-1 1,0 0-1,1 0 0,-1 1 0,0-1 1,0 0-1,1 0 0,-1 1 1,0-1-1,0 0 0,0-1 1,-12-3 605,-28 15-164,-7 24-220,46-33-217,-1 0 0,0 1 1,1-1-1,-1 1 0,1-1 0,0 1 1,-1-1-1,1 1 0,0 0 1,0 0-1,0-1 0,0 1 1,0 0-1,1 0 0,-1 0 0,1 0 1,-1 0-1,1 0 0,-1 0 1,1 0-1,0 1 0,0-1 1,0 0-1,1 0 0,-1 0 0,1 2 1,0-3-17,0 1 0,1-1 1,-1 0-1,1 0 1,-1-1-1,1 1 0,-1 0 1,1 0-1,0-1 1,-1 1-1,1-1 0,0 1 1,-1-1-1,1 0 0,0 0 1,0 0-1,2 0 1,42 1 52,-35-2-65,214 11-706,-223-23 4046,-1-22-3285,-1 31 245,-5-24-193,3 24-161,1 1 0,0-1 1,1 0-1,-1 1 0,1-1 0,-1 0 0,1 0 0,0 1 0,0-1 0,1 0 0,0-5 0,2 8-187,-1 0 1,0 0-1,0 1 1,1-1-1,-1 0 1,0 1 0,1 0-1,-1-1 1,0 1-1,1 0 1,-1 0-1,0 0 1,1 1-1,2 0 1,2-1-766,22 0-3250,1 0-2140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3.834"/>
    </inkml:context>
    <inkml:brush xml:id="br0">
      <inkml:brushProperty name="width" value="0.025" units="cm"/>
      <inkml:brushProperty name="height" value="0.025" units="cm"/>
    </inkml:brush>
  </inkml:definitions>
  <inkml:trace contextRef="#ctx0" brushRef="#br0">1 203 12524,'0'0'9064,"65"-26"-7398,-15 2-929,8-4-513,5 0-128,-7 0-32,-4 7-32,-7 3-737,-13 5-1248,-10 4-1795,-9 1-3299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8.735"/>
    </inkml:context>
    <inkml:brush xml:id="br0">
      <inkml:brushProperty name="width" value="0.025" units="cm"/>
      <inkml:brushProperty name="height" value="0.025" units="cm"/>
    </inkml:brush>
  </inkml:definitions>
  <inkml:trace contextRef="#ctx0" brushRef="#br0">182 12 16560,'0'0'5963,"-12"-2"-4127,-1-1-1698,1 0 1,-1 1-1,0 1 0,-21 0 1,30 1-130,0 0 0,0 0 0,0 1 0,0-1 0,0 1 0,0 0 0,1 0 0,-1 0 0,0 1 0,0-1 0,1 1 0,-1 0 0,1 0 0,0 0 0,0 1 0,-1-1 0,1 1 0,1-1 0,-1 1 0,0 0 0,1 0 0,-1 0 0,-2 6 0,5-9-11,0 0 0,0 1 0,0-1 0,0 0 1,0 0-1,0 1 0,0-1 0,0 0 1,0 0-1,0 1 0,0-1 0,0 0 1,0 1-1,0-1 0,0 0 0,0 0 1,0 1-1,0-1 0,1 0 0,-1 0 0,0 1 1,0-1-1,0 0 0,0 0 0,1 0 1,-1 1-1,0-1 0,0 0 0,0 0 1,1 0-1,-1 0 0,0 0 0,0 1 0,1-1 1,-1 0-1,0 0 0,0 0 0,1 0 1,-1 0-1,0 0 0,1 0 0,-1 0 1,0 0-1,23 2-154,21-5-481,-33 1 453,0 1 1,0 0-1,0 0 0,0 1 0,0 0 0,0 1 0,0 1 0,16 3 0,-23-3 186,0-1 0,-1 1 0,1 0-1,0 0 1,-1 0 0,0 1 0,1-1-1,-1 1 1,0 0 0,0 0 0,-1 0 0,1 0-1,0 0 1,-1 0 0,0 1 0,0-1 0,0 1-1,0 0 1,-1-1 0,1 1 0,-1 0 0,0 0-1,0 0 1,0 0 0,-1 0 0,1 5 0,-1-5 123,0 0 0,1 0 1,-1 0-1,-1 0 1,1 0-1,-1 0 1,1 0-1,-1 0 1,0 0-1,-1 0 0,1 0 1,-1 0-1,0-1 1,0 1-1,0-1 1,0 1-1,0-1 1,-1 0-1,1 0 0,-1 0 1,0 0-1,0 0 1,0-1-1,-1 1 1,-3 1-1,0 1 59,-2-1 1,1-1-1,0 1 1,-1-1-1,1-1 1,-1 1-1,0-2 1,0 1-1,0-1 0,-14 0 1,21-1-268,1 0 0,0 0 0,-1 0 0,1 0 0,-1 0 0,1-1 0,0 1 0,-1 0 0,1-1 0,0 1 0,-1-1 0,1 1 0,0-1 0,0 0 0,0 1 0,-1-1 0,1 0 0,0 0 0,0 0 0,0 0 0,0 0 0,0 0 0,1 0 0,-1 0 0,0 0 0,0 0 0,1-1 0,-1 1 0,1 0 0,-1 0 0,1-1 0,-1 1 0,1 0 0,0-1 0,0 1 0,-1 0 0,1-1 0,0 1 0,0-1 0,0 1 0,1 0 0,-1-1 0,0 1 0,1 0 0,-1-1 0,0 1 0,1 0 0,1-3 0,0-3-1063,0 0 1,1 0-1,1 0 0,-1 0 0,1 0 0,0 1 0,9-12 0,19-13-4059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9.099"/>
    </inkml:context>
    <inkml:brush xml:id="br0">
      <inkml:brushProperty name="width" value="0.025" units="cm"/>
      <inkml:brushProperty name="height" value="0.025" units="cm"/>
    </inkml:brush>
  </inkml:definitions>
  <inkml:trace contextRef="#ctx0" brushRef="#br0">193 1 7783,'0'0'12919,"-4"9"-11531,-17 38 54,-22 79 0,38-110-1386,1 1 0,0 0 0,2 0 0,0 0 0,1 0 0,1 1 0,0-1 0,1 0 0,5 23 0,-5-35-119,0 1 1,1-1 0,0 1 0,0-1 0,0 0 0,1 0 0,0 0 0,-1 0 0,2-1 0,-1 1 0,1-1 0,-1 1 0,1-1 0,0-1 0,5 5 0,-12-39-4209,-3 18 3469,0 1 0,-1 1 1,0-1-1,-1 1 0,-1 0 0,-14-14 1,-63-53 2623,85 78-1716,1 0 1,0 0-1,-1-1 1,1 1-1,0 0 1,-1 0-1,1 0 1,0 0 0,-1-1-1,1 1 1,0 0-1,-1 0 1,1-1-1,0 1 1,-1 0-1,1-1 1,0 1 0,0 0-1,0-1 1,-1 1-1,1 0 1,0-1-1,0 1 1,0 0-1,0-1 1,0 1 0,0-1-1,0 1 1,-1 0-1,1-1 1,0 1-1,0-1 1,1 1-1,-1 0 1,0-1 0,0 1-1,0-1 1,17-1 851,27 10-995,6 4-1367,71 6 1,-6-12-8506,-75-6 1687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29.875"/>
    </inkml:context>
    <inkml:brush xml:id="br0">
      <inkml:brushProperty name="width" value="0.025" units="cm"/>
      <inkml:brushProperty name="height" value="0.025" units="cm"/>
    </inkml:brush>
  </inkml:definitions>
  <inkml:trace contextRef="#ctx0" brushRef="#br0">141 268 5541,'0'0'11926,"-9"-6"-10388,7 5-1463,0-1 1,0 0 0,-1 1-1,1 0 1,0-1-1,-1 1 1,1 0 0,-1 0-1,1 0 1,-1 1 0,0-1-1,1 1 1,-1-1-1,0 1 1,0 0 0,1 0-1,-1 0 1,0 0 0,1 1-1,-1-1 1,0 1-1,1-1 1,-1 1 0,1 0-1,-1 0 1,1 0 0,-1 1-1,1-1 1,0 0-1,-1 1 1,1 0 0,0-1-1,0 1 1,0 0 0,-3 4-1,1-2 85,0 0 0,0 1 0,1-1-1,0 1 1,0 0 0,0 0 0,0 0 0,1 0 0,-1 1-1,1-1 1,1 1 0,-1-1 0,1 1 0,0 0-1,0 8 1,1-13-151,0 0-1,0-1 1,0 1-1,0 0 1,0 0-1,0 0 1,1 0-1,-1 0 1,0-1-1,1 1 1,-1 0-1,1 0 1,-1-1-1,1 1 1,-1 0 0,1 0-1,-1-1 1,1 1-1,0-1 1,-1 1-1,1-1 1,0 1-1,-1-1 1,1 1-1,0-1 1,1 1-1,29 4 186,-21-6-186,-1 0 0,0 0 0,0-1 1,16-5-1,-14 2-464,0-1-1,0 0 1,0 0 0,-1-1 0,0 0-1,-1-1 1,0 0 0,0-1 0,0 1-1,-1-2 1,-1 1 0,8-13 0,-18 25 495,0 0 0,1-1 0,0 1 0,-1 0 1,1 0-1,0 0 0,0 1 0,-2 4 0,4-7 25,-1 0-1,1 0 1,-1 0 0,1 0-1,-1 0 1,1 1 0,-1-1-1,1 0 1,0 0 0,0 1-1,0-1 1,0 0 0,0 1-1,0-1 1,0 0-1,0 0 1,1 1 0,-1-1-1,0 0 1,1 0 0,-1 0-1,1 1 1,-1-1 0,1 0-1,-1 0 1,1 0 0,0 0-1,0 0 1,0 0 0,-1 0-1,1 0 1,0 0-1,0-1 1,0 1 0,0 0-1,0 0 1,1-1 0,-1 1-1,0-1 1,0 1 0,0-1-1,1 0 1,-1 1 0,0-1-1,0 0 1,1 0 0,-1 0-1,0 0 1,0 0-1,1 0 1,-1 0 0,0 0-1,0 0 1,2-1 0,6 0 137,0-1 0,-1 0 0,0 0 0,1 0 0,-1-1 0,0-1 0,8-4 0,0-1-139,0-2 1,-1 0-1,0-1 1,0-1-1,-1 0 1,-1-1-1,21-27 1,-27 30-154,0 0 1,0 0-1,-1-1 1,0 0-1,-1 0 0,-1 0 1,0-1-1,0 0 0,-2 1 1,1-1-1,-1 0 1,-1-15-1,0 28 82,-1-1 0,0 1-1,0-1 1,0 1 0,0-1 0,0 1-1,1-1 1,-1 1 0,0-1 0,0 1 0,0-1-1,0 1 1,0-1 0,0 1 0,-1-1 0,1 1-1,0-1 1,0 1 0,0-1 0,0 1-1,-1 0 1,1-1 0,0 1 0,0-1 0,-1 1-1,1 0 1,0-1 0,-1 1 0,1-1-1,0 1 1,-1 0 0,1 0 0,0-1 0,-1 1-1,1 0 1,-1 0 0,1-1 0,-1 1-1,1 0 1,-1 0 0,1 0 0,-1 0 0,1 0-1,-1-1 1,1 1 0,0 0 0,-1 0 0,1 0-1,-1 0 1,1 1 0,-1-1 0,1 0-1,-1 0 1,1 0 0,-1 0 0,1 0 0,-1 1-1,1-1 1,-1 0 0,1 0 0,0 1-1,-1-1 1,1 0 0,0 1 0,-1-1 0,1 0-1,0 1 1,-1-1 0,1 1 0,-26 28 19,15-8 171,0 0 0,2 0 0,0 1 0,1 0 0,2 0 0,0 1 0,1 0 0,1 0 0,2 0 0,0 1 0,2 35 0,1-56-169,0 0-1,-1 0 0,1 0 0,0 0 1,1 0-1,-1 0 0,0-1 1,1 1-1,0 0 0,-1-1 0,1 1 1,0-1-1,0 0 0,1 1 0,-1-1 1,0 0-1,1 0 0,3 2 0,-5-4-1,0 1-1,0 0 1,0-1-1,1 1 1,-1-1-1,0 1 1,0-1-1,1 1 1,-1-1-1,0 0 1,0 0-1,1 0 1,-1 0-1,0 0 1,1 0-1,-1 0 1,0 0-1,0 0 1,1-1-1,-1 1 0,0 0 1,0-1-1,1 1 1,-1-1-1,0 0 1,0 1-1,0-1 1,0 0-1,0 0 1,0 1-1,0-1 1,0 0-1,0 0 1,0 0-1,0 0 1,-1 0-1,1 0 1,0-1-1,-1 1 1,1 0-1,-1 0 1,1 0-1,-1-1 1,1 0-1,2-7-8,-1-1 1,0 1-1,0-1 0,-1 0 0,0-18 1,-1 25-33,1 1 1,-1-1 0,0 0-1,0 1 1,-1-1 0,1 1-1,0-1 1,-1 1 0,0-1-1,1 1 1,-1 0 0,0-1-1,0 1 1,0 0 0,-1 0-1,1-1 1,-1 1 0,1 0-1,-1 0 1,1 1 0,-1-1-1,0 0 1,0 0 0,0 1-1,0-1 1,-4-1 0,5 3 27,1-1 0,-1 1 1,0 0-1,1 0 0,-1 0 1,1 0-1,-1 0 1,1-1-1,-1 1 0,0 0 1,1 0-1,-1 0 0,1 1 1,-1-1-1,1 0 1,-1 0-1,1 0 0,-1 0 1,0 1-1,1-1 0,-1 0 1,1 0-1,-1 1 1,1-1-1,-1 0 0,1 1 1,0-1-1,-1 0 0,1 1 1,-1-1-1,1 1 1,0-1-1,-1 1 0,1-1 1,0 1-1,0-1 0,-1 1 1,1-1-1,0 1 1,0-1-1,0 1 0,0 0 1,0-1-1,0 1 0,-1-1 1,1 1-1,0-1 1,1 1-1,-1 0 0,0-1 1,0 1-1,0-1 0,0 1 1,0-1-1,1 2 1,-1 0 28,1 1 1,0 0-1,0-1 1,0 1-1,0 0 0,0-1 1,0 1-1,0-1 1,1 0-1,0 1 1,1 1-1,4 1 10,0-1-1,1 1 1,-1-1-1,1-1 0,-1 0 1,1 0-1,0 0 1,1-1-1,-1-1 0,0 1 1,0-1-1,11 0 1,6 0 50,0-1 1,46-6 0,-61 4-68,0 0-1,0-1 1,-1 0-1,1-1 1,-1 0-1,11-6 1,-18 9-8,1 0 0,-1 0 0,0 0 0,0-1-1,0 1 1,0 0 0,0-1 0,0 1 0,-1-1 0,1 0 0,0 0 0,-1 0 0,1 0 0,-1 0 0,0 0 0,0 0 0,0 0 0,0 0 0,0-1 0,0 1 0,0 0 0,-1-1 0,1 1 0,-1 0 0,0-1 0,0 1 0,0-1 0,0 1 0,0-1 0,-1-3 0,0 4 1,0 0 1,0 1 0,-1-1-1,1 1 1,0 0-1,-1-1 1,1 1-1,-1 0 1,0 0 0,1 0-1,-1 0 1,0 0-1,1 1 1,-1-1-1,0 0 1,0 1 0,0-1-1,0 1 1,0 0-1,1-1 1,-1 1-1,0 0 1,0 0-1,0 0 1,0 1 0,0-1-1,0 0 1,-3 2-1,-2-1 11,0 0 0,0 1-1,1 0 1,-1 0 0,0 0-1,-10 7 1,11-6 37,0 0 0,1 1 0,0 0 0,0 0 0,0 0 0,0 1 0,0 0 0,1 0 0,0 0 0,0 0 0,1 0 0,-1 1 0,1 0 0,0 0 0,1 0 0,-1 0 0,1 0 0,1 0 0,-1 1 0,0 8 0,2-13-58,0-1-1,1 1 1,-1 0-1,1 0 1,0 0-1,-1 0 1,1-1 0,0 1-1,0 0 1,0 0-1,0-1 1,0 1 0,1-1-1,-1 1 1,0-1-1,1 0 1,-1 1-1,1-1 1,0 0 0,-1 0-1,1 0 1,0 0-1,-1 0 1,1-1 0,0 1-1,0-1 1,0 1-1,0-1 1,0 1 0,3-1-1,10 2-488,0 0 0,29-1 0,-34-1-66,61-3-4819,-2-12-3947,-25-2 970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0.237"/>
    </inkml:context>
    <inkml:brush xml:id="br0">
      <inkml:brushProperty name="width" value="0.025" units="cm"/>
      <inkml:brushProperty name="height" value="0.025" units="cm"/>
    </inkml:brush>
  </inkml:definitions>
  <inkml:trace contextRef="#ctx0" brushRef="#br0">143 11 13645,'0'0'5386,"-9"-1"-4387,1-2-786,5 2-137,0 0 1,0 0 0,0 0-1,0 0 1,0 1 0,0-1-1,0 1 1,0 0 0,0 0-1,0 0 1,0 0 0,0 0-1,-4 1 1,6 0-69,0-1 0,-1 0 0,1 0 0,0 1 0,0-1 0,0 1 0,0-1 0,0 0-1,1 1 1,-1 0 0,0-1 0,0 1 0,0 0 0,0-1 0,0 1 0,1 0 0,-1 0 0,0 0 0,1 0 0,-1-1 0,1 1-1,-1 0 1,1 0 0,-1 0 0,1 0 0,0 0 0,-1 0 0,1 1 0,0-1 0,0 0 0,0 0 0,0 0 0,0 0 0,0 0-1,0 0 1,0 0 0,0 0 0,0 0 0,1 0 0,-1 0 0,1 2 0,0-1-113,0 1 0,1-1-1,-1 1 1,1-1 0,-1 0 0,1 0-1,0 0 1,0 0 0,0 0 0,0 0 0,0 0-1,0-1 1,0 1 0,1-1 0,3 2 0,3 1-52,1-1 182,1 2-1,-1-1 1,1 1-1,16 12 1,-26-16 40,0 0 0,0-1 1,0 1-1,0 0 0,-1 0 0,1 0 1,0 0-1,0 0 0,-1 0 1,1 0-1,0 0 0,-1 0 1,1 0-1,-1 0 0,0 0 1,1 0-1,-1 1 0,0-1 0,0 0 1,0 0-1,1 3 0,-2-3 89,0 1-1,0 0 1,0 0-1,0 0 1,0-1-1,0 1 1,0-1-1,-1 1 1,1-1-1,0 1 1,-1-1-1,0 0 0,1 1 1,-1-1-1,1 0 1,-1 0-1,0 0 1,-2 0-1,-6 4 94,0 0-1,0-1 1,0 0-1,-1-1 1,1 0-1,-1-1 1,0 0-1,0-1 0,0 0 1,0 0-1,-13-2 1,23 1-453,1 0-1,-1 0 1,1 0 0,-1 0 0,0 0-1,1 0 1,-1-1 0,1 1 0,-1 0 0,0 0-1,1-1 1,-1 1 0,1 0 0,-1-1 0,1 1-1,-1 0 1,1-1 0,-1 1 0,1-1-1,0 1 1,-1-1 0,1 1 0,-1-1 0,1 1-1,0-1 1,0 1 0,-1-1 0,1 1 0,0-1-1,0 0 1,0 1 0,0-1 0,-1 1-1,1-2 1,-1-12-9985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5.270"/>
    </inkml:context>
    <inkml:brush xml:id="br0">
      <inkml:brushProperty name="width" value="0.025" units="cm"/>
      <inkml:brushProperty name="height" value="0.025" units="cm"/>
    </inkml:brush>
  </inkml:definitions>
  <inkml:trace contextRef="#ctx0" brushRef="#br0">142 18 12075,'0'0'7213,"-10"-4"-5649,4 1-1325,4 2-203,0-1 0,1 1-1,-1 0 1,0 0 0,0 0 0,1 1 0,-1-1 0,0 0 0,0 1 0,0-1 0,0 1 0,0 0 0,0 0 0,0-1 0,0 1 0,0 0 0,0 1 0,0-1 0,0 0 0,0 1 0,0-1 0,0 1 0,0-1 0,0 1-1,0 0 1,0 0 0,1 0 0,-1 0 0,0 0 0,1 0 0,-1 1 0,-2 1 0,-4 9 12,1 0 1,0 1-1,0-1 1,1 1-1,1 0 0,0 1 1,1-1-1,0 1 0,1 0 1,1 0-1,0 0 1,1 1-1,0-1 0,1 0 1,4 25-1,-4-36-42,1-1-1,0 0 0,-1 0 1,1 0-1,0 0 0,0 0 1,0 0-1,0 0 1,1 0-1,-1-1 0,1 1 1,-1 0-1,1-1 0,-1 1 1,1-1-1,0 1 1,0-1-1,-1 0 0,1 0 1,0 0-1,0 0 0,0 0 1,1 0-1,-1-1 1,0 1-1,0-1 0,0 1 1,0-1-1,1 0 0,-1 0 1,0 0-1,0 0 1,0 0-1,1 0 0,-1-1 1,3 0-1,4-1 36,1 0 0,-1 0 1,0-1-1,-1-1 0,1 1 0,0-1 0,11-8 1,-2-1-39,0-1 0,-1 0 1,0-1-1,18-23 0,-29 32-27,0-1 0,-1-1 0,0 1 0,0-1 0,0 0 0,-1 0 0,0 0 0,-1-1 0,0 1 0,0-1 0,-1 0-1,0 1 1,1-14 0,-3 21 23,0 1 0,0-1-1,1 1 1,-1 0 0,0-1-1,0 1 1,-1-1 0,1 1 0,0 0-1,0-1 1,0 1 0,0 0-1,0-1 1,0 1 0,0-1-1,-1 1 1,1 0 0,0-1-1,0 1 1,0 0 0,-1-1-1,1 1 1,0 0 0,-1 0 0,1-1-1,0 1 1,0 0 0,-1 0-1,1-1 1,-1 1 0,1 0-1,0 0 1,-1 0 0,1 0-1,0 0 1,-1-1 0,1 1-1,-1 0 1,1 0 0,0 0 0,-1 0-1,1 0 1,-1 0 0,1 0-1,0 0 1,-1 1 0,1-1-1,0 0 1,-1 0 0,1 0-1,-1 0 1,1 0 0,0 1-1,-1-1 1,1 0 0,0 0 0,-1 1-1,1-1 1,0 0 0,0 0-1,-1 1 1,1-1 0,0 0-1,0 1 1,-1-1 0,1 1-1,-22 22-134,17-14 115,1 0-1,0 0 0,1 1 1,-1-1-1,2 1 1,-1 0-1,1 0 1,1-1-1,0 1 1,0 0-1,1 0 1,0 1-1,3 10 0,-3-17-145,1-1 0,0 1 0,0 0-1,0-1 1,0 1 0,1-1-1,-1 1 1,1-1 0,0 0 0,0 0-1,0 0 1,1 0 0,-1 0-1,1 0 1,-1 0 0,1-1 0,0 1-1,0-1 1,0 0 0,0 0-1,1 0 1,-1-1 0,1 1-1,-1-1 1,1 1 0,-1-1 0,1 0-1,0-1 1,-1 1 0,1 0-1,0-1 1,0 0 0,-1 0 0,1 0-1,0-1 1,6-1 0,34-9-5513,4-15-4864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5.757"/>
    </inkml:context>
    <inkml:brush xml:id="br0">
      <inkml:brushProperty name="width" value="0.025" units="cm"/>
      <inkml:brushProperty name="height" value="0.025" units="cm"/>
    </inkml:brush>
  </inkml:definitions>
  <inkml:trace contextRef="#ctx0" brushRef="#br0">69 19 13581,'-2'10'1324,"-16"56"739,5-23-749,2 0 0,2 1 0,-6 82 0,14-124-1314,1 0 0,0 0 0,0 0 0,1 1 0,-1-1-1,0 0 1,1 0 0,-1 0 0,1 0 0,0 0 0,-1 0 0,1 0 0,0 0 0,0-1 0,0 1 0,1 0 0,-1 0 0,2 1 0,-2-2-17,1 0-1,-1-1 0,1 1 1,0 0-1,-1-1 1,1 0-1,0 1 1,-1-1-1,1 0 1,0 0-1,-1 0 1,1 0-1,0 0 0,-1 0 1,1 0-1,0 0 1,-1-1-1,1 1 1,0-1-1,-1 1 1,1-1-1,-1 0 1,3-1-1,4-3-187,-1 1 0,0-1 0,-1-1 1,1 1-1,-1-1 0,0 0 0,0-1 0,6-9 0,39-61-4517,-34 48 939,26-62 1,-22 23 2772,-13 5 6328,-11 75-948,-6 11-3249,-1 2-937,-2 18-20,1 0 1,3 1-1,1 1 1,-1 67-1,7-111-155,1 1 0,0 0 0,1 0 1,-1 0-1,0 0 0,1 0 0,-1 0 0,1-1 0,-1 1 0,1 0 0,0 0 1,-1-1-1,1 1 0,0 0 0,0-1 0,1 1 0,-1-1 0,0 0 0,0 1 0,1-1 1,-1 0-1,1 1 0,-1-1 0,1 0 0,-1 0 0,1 0 0,0-1 0,-1 1 0,4 1 1,-1-2-222,-1 1 0,1 0 1,0-1-1,-1 0 1,1 0-1,0 0 0,-1-1 1,1 1-1,-1-1 1,1 0-1,-1 0 0,1 0 1,-1 0-1,1 0 0,5-4 1,17-14-5288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6.607"/>
    </inkml:context>
    <inkml:brush xml:id="br0">
      <inkml:brushProperty name="width" value="0.025" units="cm"/>
      <inkml:brushProperty name="height" value="0.025" units="cm"/>
    </inkml:brush>
  </inkml:definitions>
  <inkml:trace contextRef="#ctx0" brushRef="#br0">196 63 12940,'-10'1'2669,"-3"1"-1857,0 0 1,0 1-1,0 1 0,1 0 0,-1 0 0,1 1 0,-18 11 0,25-13-705,1-1 1,0 0 0,0 1-1,0 0 1,0 0-1,0 0 1,1 0-1,-1 1 1,1-1 0,0 1-1,0 0 1,0 0-1,0 0 1,1 0-1,0 1 1,0-1 0,0 0-1,0 1 1,1 0-1,-1-1 1,1 1-1,1 0 1,-1 0 0,1 0-1,-1 0 1,2 6-1,0-10-97,0 1 0,0-1 0,0 1 0,0-1 0,1 1 0,-1-1-1,1 0 1,-1 0 0,1 0 0,-1 0 0,1 0 0,-1 0 0,1 0 0,0 0 0,0-1-1,-1 1 1,1 0 0,0-1 0,0 0 0,0 1 0,0-1 0,0 0 0,-1 0-1,1 0 1,0 0 0,2-1 0,54-2 209,-46 1-263,0 0-1,-1-1 1,1-1-1,-1 0 1,0 0-1,0-1 1,-1-1-1,13-7 1,8-8-875,36-34 1,-67 55 922,1-1-1,-1 1 1,1-1-1,-1 1 0,1-1 1,-1 1-1,1 0 1,-1-1-1,1 1 0,0 0 1,-1-1-1,1 1 1,0 0-1,-1 0 1,1-1-1,0 1 0,-1 0 1,1 0-1,0 0 1,-1 0-1,1 0 0,0 0 1,-1 0-1,1 0 1,0 0-1,-1 1 0,1-1 1,0 0-1,-1 0 1,1 0-1,0 1 1,-1-1-1,1 0 0,-1 1 1,1-1-1,0 1 1,-1-1-1,1 1 0,-1-1 1,1 1-1,-1-1 1,0 1-1,1-1 0,-1 1 1,1-1-1,-1 1 1,0 0-1,0-1 1,1 1-1,-1 0 0,0-1 1,0 1-1,0 0 1,0-1-1,0 1 0,0 1 1,8 56 322,-5-33-243,-3-24-85,0 0 0,0 0 1,1 0-1,-1 0 1,1 0-1,-1 0 1,1 0-1,0 0 1,-1 0-1,1 0 1,0 0-1,0-1 1,-1 1-1,1 0 0,0 0 1,0-1-1,0 1 1,0-1-1,0 1 1,0-1-1,0 1 1,0-1-1,0 0 1,0 1-1,0-1 1,0 0-1,0 0 0,1 0 1,-1 1-1,0-1 1,0 0-1,0-1 1,0 1-1,0 0 1,0 0-1,0 0 1,0-1-1,0 1 0,0-1 1,1 1-1,-1 0 1,-1-1-1,2 0 1,46-27-444,-45 26 370,23-18-534,-15 11 310,0 0 0,1 1 1,0 1-1,1 0 0,16-7 0,-29 14 319,1 0 0,-1 1 0,1-1 0,-1 0 0,1 1 0,-1-1 0,1 1 0,-1-1 0,0 1 0,1-1 0,-1 1 0,0-1 0,0 1 0,1-1 0,-1 1 0,0-1 0,0 1 0,0-1 0,0 1 0,1 0 0,-1-1 0,0 1 0,0-1 0,0 1 0,0-1 0,0 1 0,-1 0 0,1-1 0,0 2 0,-1 21 893,1-22-899,-6 32 540,4-28-460,1 1-1,-1 0 1,1-1 0,0 1 0,1 0-1,0 0 1,0 0 0,0 0 0,0-1 0,3 10-1,-3-14-52,1 0-1,0 0 1,-1 0-1,1 0 1,0 0-1,0 0 0,0 0 1,0 0-1,0 0 1,0 0-1,0-1 1,0 1-1,1 0 1,-1-1-1,0 1 0,0-1 1,1 1-1,-1-1 1,0 0-1,0 1 1,1-1-1,-1 0 1,0 0-1,1 0 1,-1 0-1,0 0 0,1 0 1,-1 0-1,0-1 1,1 1-1,-1 0 1,0-1-1,3 0 1,1-1 88,1 0 0,-1 0 0,1 0 0,-1-1 0,0 0 1,7-5-1,-4 2-96,0-1 0,-1 0 1,0 0-1,0 0 0,0-1 1,-1 0-1,0-1 0,-1 1 0,0-1 1,0 0-1,-1-1 0,0 1 1,0-1-1,-1 1 0,0-1 0,1-15 1,-5 25-42,1 0 1,-1-1 0,0 1 0,0 0-1,1 0 1,-1 0 0,0 0 0,0 0 0,1 1-1,-1-1 1,0 0 0,1 0 0,-1 0-1,0 1 1,1-1 0,-1 0 0,0 1-1,1-1 1,-1 0 0,0 1 0,1-1-1,-1 1 1,1-1 0,-1 1 0,1 0-1,-1-1 1,0 2 0,1-1 7,-1 0 0,1 1-1,0-1 1,-1 0 0,1 1 0,0-1 0,0 1 0,0-1 0,0 0 0,0 1-1,0-1 1,1 1 0,-1-1 0,0 0 0,1 1 0,-1-1 0,1 0 0,-1 1-1,1-1 1,0 0 0,-1 0 0,1 0 0,0 1 0,2 0 0,-1 0 3,1 0 1,0 0 0,-1 0-1,1-1 1,0 0 0,0 1-1,0-1 1,0 0-1,0 0 1,6 0 0,7 1 35,0-1 1,1 0-1,21-3 1,-34 2-27,2 0 3,0-1 0,1 0 0,-1 0 0,0 0 0,0-1 0,0 0 0,-1 0 0,1-1 0,0 1 0,-1-1 0,1-1 0,-1 1 0,0-1 0,0 0 0,-1 0 0,1 0 0,-1 0 0,0-1 0,0 0 0,0 0 0,-1 0 0,1 0 0,-1-1 0,0 1 0,-1-1 0,0 0 0,0 0 0,0 0 0,0 0 0,-1 0 1,0 0-1,0-8 0,-1 13-7,0 0 1,0 0 0,0 1 0,0-1 0,-1 0-1,1 0 1,0 0 0,0 0 0,-1 1 0,1-1-1,-1 0 1,1 0 0,-1 1 0,1-1 0,-1 0-1,1 1 1,-1-1 0,1 0 0,-1 1 0,0-1-1,1 1 1,-1-1 0,0 1 0,0 0 0,1-1-1,-1 1 1,0 0 0,0-1 0,0 1 0,1 0-1,-1 0 1,0 0 0,0-1 0,0 1 0,0 0-1,0 0 1,1 0 0,-1 1 0,0-1 0,0 0-1,0 0 1,0 0 0,1 1 0,-3 0 0,-1-1-24,0 1 0,0 1 0,0-1 0,1 1 0,-1-1 0,0 1 0,0 0 0,-3 3 0,1 1 9,0 0 1,1 0-1,0 1 1,0-1 0,1 1-1,0 0 1,0 0-1,-4 11 1,6-14 10,0 1 0,1 0 1,-1 0-1,1 0 0,0 0 0,0 0 0,1 0 1,-1 0-1,1 0 0,0 0 0,1 0 0,-1 0 1,1 0-1,2 7 0,-1-9-3,0-1 0,0 1-1,0-1 1,0 0 0,0 0 0,1 0 0,-1 0-1,1 0 1,-1-1 0,1 1 0,0-1 0,-1 1-1,1-1 1,0 0 0,0 0 0,0 0 0,0-1-1,0 1 1,0-1 0,0 1 0,0-1 0,4-1-1,75 0-1762,-77 1 1379,5-1-879,1-1-1,-1 0 0,0 0 0,0-1 1,16-7-1,8-6-5460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6.973"/>
    </inkml:context>
    <inkml:brush xml:id="br0">
      <inkml:brushProperty name="width" value="0.025" units="cm"/>
      <inkml:brushProperty name="height" value="0.025" units="cm"/>
    </inkml:brush>
  </inkml:definitions>
  <inkml:trace contextRef="#ctx0" brushRef="#br0">132 199 8808,'0'0'10426,"-11"5"-9358,-2 1-674,2 0 1,-1 2-1,1-1 1,0 2-1,-10 9 1,17-16-234,1 1 1,0 0 0,-1 1-1,1-1 1,1 0 0,-1 1 0,0-1-1,1 1 1,0 0 0,0 0-1,0 0 1,0 0 0,1 0-1,0 1 1,-1-1 0,1 0-1,1 1 1,-1-1 0,1 1 0,0-1-1,0 1 1,1 8 0,0-12-133,0 0 1,0 1-1,0-1 1,1 0 0,-1 1-1,0-1 1,1 0-1,-1 0 1,1 0 0,-1 0-1,1-1 1,-1 1-1,1 0 1,0 0-1,-1-1 1,1 1 0,0-1-1,0 0 1,-1 0-1,1 1 1,0-1 0,0 0-1,-1 0 1,1 0-1,0-1 1,0 1 0,-1 0-1,4-2 1,53-12 516,-29 0-707,0-2 0,-1-1 0,0-1 0,-2-1 0,0-2 0,-1 0 0,-1-2 0,-1 0 0,-1-2 0,-2-1 0,0 0 0,30-55 0,-43 57 293,-7 24-123,-1 0 0,1-1 0,0 1 0,0 0 0,-1 0 0,1 0 0,0 0 0,-1-1 0,1 1 0,0 0-1,-1 0 1,1 0 0,0 0 0,-1 0 0,1 0 0,-1 0 0,1 0 0,0 0 0,-1 0 0,1 0 0,0 0 0,-1 0-1,1 0 1,0 0 0,-1 1 0,1-1 0,0 0 0,-1 0 0,1 0 0,0 0 0,-1 1 0,1-1 0,0 0 0,0 0 0,-1 1-1,-4 2 18,0 1 0,0-1 0,1 1 0,-1 0 0,1 1 0,-5 5 0,-2 5 61,1 1-1,1 1 1,0 0-1,1 0 0,-10 33 1,16-44-169,1 0-1,0 0 1,0 0 0,0 1-1,1-1 1,0 0 0,0 1-1,0-1 1,3 10 0,-3-13-149,1 0 1,0 0 0,1 0-1,-1 0 1,0-1 0,1 1 0,0 0-1,0-1 1,-1 1 0,1-1-1,1 0 1,-1 0 0,0 1-1,0-1 1,1-1 0,0 1 0,-1 0-1,1-1 1,0 1 0,3 1-1,28 6-4210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7.745"/>
    </inkml:context>
    <inkml:brush xml:id="br0">
      <inkml:brushProperty name="width" value="0.025" units="cm"/>
      <inkml:brushProperty name="height" value="0.025" units="cm"/>
    </inkml:brush>
  </inkml:definitions>
  <inkml:trace contextRef="#ctx0" brushRef="#br0">108 1 5669,'0'0'8131,"-2"9"-5729,-5 23-1188,-5 18 862,2 1 0,-5 96 0,14-131-1744,1 31 77,0-45-398,0-1 0,0 0 0,0 0 0,0 0 0,0 0 0,0 1 0,1-1 0,-1 0 0,0 0 0,1 0 1,-1 0-1,1 0 0,-1 0 0,1 0 0,0 0 0,-1 0 0,1 0 0,0 0 0,0 0 0,-1 0 0,1-1 0,0 1 1,0 0-1,0 0 0,0-1 0,0 1 0,0-1 0,2 1 0,-2-1-31,-1 0 0,1 0 0,-1 0 0,1 0 0,0 0 0,-1 0 0,1 0 0,-1 0 0,1-1 0,-1 1 0,1 0 0,-1-1 0,1 1 0,-1 0 0,1-1 0,-1 1 0,1 0 0,-1-1 0,1 1 0,-1-1 0,0 1 0,1-1 0,-1 1 1,0-1-1,0 1 0,1-1 0,-1 1 0,0-1 0,0 1 0,0-1 0,1 1 0,-1-1 0,0 0 0,0 1 0,0-1 0,0 1 0,0-1 0,0 0 0,0 1 0,0-1 0,-1 1 0,1-1 0,0 1 0,0-1 0,0 0 0,-1 1 0,1-1 0,-1 0 0,-10-29-2119,-32-33-740,40 58 3038,-1 1-1,0 0 0,0 0 0,0 1 0,0-1 0,-9-4 1020,78 10 159,-38-1-1549,1 0 1,-1-2-1,51-8 1,-33 0-694,-11 3-1819,-1-1-1,1-2 0,54-25 5943,-88 34-3112,0 0 0,-12-1 2339,-21 8-800,26-2-1437,0 0 0,0 1 1,0-1-1,1 1 0,0 1 0,0-1 0,1 1 1,0 0-1,0 0 0,1 0 0,-1 1 0,2 0 1,-1-1-1,1 1 0,0 1 0,1-1 0,0 0 1,0 1-1,1-1 0,0 1 0,0 12 0,1-19-177,1 1 0,0-1-1,0 0 1,0 0 0,0 0-1,0 0 1,0 1-1,0-1 1,0-1 0,1 1-1,-1 0 1,1 0 0,0 0-1,-1-1 1,1 1-1,0-1 1,0 1 0,0-1-1,0 0 1,0 0 0,0 0-1,1 0 1,-1 0-1,0 0 1,0-1 0,1 1-1,-1-1 1,0 0 0,1 1-1,-1-1 1,1 0-1,3-1 1,5 1 189,0 0 1,1-1-1,-1-1 1,-1 1-1,21-7 0,-18 3-87,-1 0-1,0-1 0,0 0 1,-1-1-1,1 0 1,16-15-1,-24 19-81,0 0 1,0-1-1,-1 1 1,1-1-1,-1 0 1,0 0-1,0 0 1,-1 0-1,1 0 1,-1-1-1,0 1 0,0-1 1,0 1-1,-1-1 1,1 0-1,-1 0 1,-1 0-1,1 0 1,0 0-1,-1-9 0,-2 11-37,1 1 0,0 0-1,-1-1 1,1 1-1,-1 0 1,1 0 0,-1 0-1,0 0 1,0 1-1,0-1 1,0 0 0,0 1-1,0-1 1,-1 1-1,1 0 1,0 0 0,-1 0-1,1 0 1,-1 0-1,1 0 1,-1 1 0,0-1-1,1 1 1,-6 0-1,-33-2-1879,12 10-4583,25-5-107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8.281"/>
    </inkml:context>
    <inkml:brush xml:id="br0">
      <inkml:brushProperty name="width" value="0.025" units="cm"/>
      <inkml:brushProperty name="height" value="0.025" units="cm"/>
    </inkml:brush>
  </inkml:definitions>
  <inkml:trace contextRef="#ctx0" brushRef="#br0">0 0 10122,'0'0'6491,"2"15"-4425,4 273 3956,-6-282-5926,1 1 1,-1 0-1,1-1 1,0 1 0,1-1-1,-1 1 1,2-1-1,-1 1 1,4 6-1,-5-11-73,0 0 0,1 0-1,0-1 1,-1 1 0,1 0-1,0 0 1,0-1 0,0 1-1,0-1 1,0 0 0,0 1-1,1-1 1,-1 0 0,0 0-1,1-1 1,-1 1 0,0 0-1,1-1 1,-1 1 0,1-1-1,-1 0 1,1 0 0,-1 0-1,1 0 1,-1 0 0,1-1-1,-1 1 1,3-2 0,5 0-35,0-1 0,0-1 0,0 1 0,0-2 0,-1 0 0,1 0 0,-1 0 0,0-1-1,10-10 1,12-11-843,30-34-1,-25 24 451,-46 77 394,5-28-243,0 0 0,1 1 0,0 0 0,1 0 0,1 0 0,-2 21 0,4-34 79,0 1 0,0-1 0,-1 0-1,1 1 1,0-1 0,0 0 0,0 1-1,0-1 1,0 1 0,0-1 0,0 0-1,1 1 1,-1-1 0,0 0 0,0 1-1,0-1 1,0 0 0,0 1 0,0-1-1,1 0 1,-1 1 0,0-1-1,0 0 1,1 1 0,-1-1 0,0 0-1,0 0 1,1 1 0,-1-1 0,0 0-1,1 0 1,-1 1 0,0-1 0,1 0-1,-1 0 1,0 0 0,1 0 0,-1 0-1,0 0 1,1 0 0,-1 1 0,1-1-1,-1 0 1,0 0 0,1 0 0,-1-1-1,12 2-7383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4.168"/>
    </inkml:context>
    <inkml:brush xml:id="br0">
      <inkml:brushProperty name="width" value="0.025" units="cm"/>
      <inkml:brushProperty name="height" value="0.025" units="cm"/>
    </inkml:brush>
  </inkml:definitions>
  <inkml:trace contextRef="#ctx0" brushRef="#br0">1 91 13581,'0'0'3513,"13"-10"-1207,-1 0-1739,0 1 1,1 1 0,0 0 0,1 0 0,-1 1 0,1 1-1,1 1 1,-1 0 0,1 0 0,23-3 0,-31 7-418,1 1 0,-1 0 0,0-1 0,0 2 0,0-1 1,0 1-1,0 1 0,14 3 0,-20-4-134,1 0 0,0 0 0,0 1-1,0-1 1,-1 0 0,1 1 0,-1-1 0,1 1 0,-1 0-1,0 0 1,1-1 0,-1 1 0,0 0 0,0 0 0,0 0-1,-1 0 1,1 0 0,0 0 0,-1 0 0,1 1 0,-1-1-1,0 0 1,0 0 0,1 0 0,-2 0 0,1 1 0,0-1-1,0 0 1,-1 0 0,1 0 0,-1 0 0,1 0 0,-2 3-1,-4 10 67,0-1 0,-1 1 0,0-1 0,-2 0 0,1-1-1,-1 0 1,-1 0 0,-16 15 0,10-9-27,0 0 0,-17 30 1,30-44-33,1-1 1,-1 1 0,1-1 0,1 1 0,-1 0 0,1 0-1,-1 0 1,1 0 0,0 9 0,1-12-8,0-1 0,1 1 0,-1-1-1,0 1 1,1-1 0,-1 1 0,1-1 0,-1 1 0,1-1 0,0 0 0,0 1 0,0-1 0,0 0 0,0 0 0,0 1 0,0-1-1,0 0 1,0 0 0,0 0 0,1 0 0,-1-1 0,0 1 0,1 0 0,-1 0 0,1-1 0,-1 1 0,1-1 0,-1 1 0,1-1-1,-1 0 1,1 0 0,-1 1 0,1-1 0,-1 0 0,3 0 0,15 1 97,1-1 0,-1-1 0,1 0 0,-1-2 0,1 0 0,-1-1 0,32-11 0,-35 9-1264,-1-1 1,0 0-1,0-1 0,-1 0 0,22-17 1,-15 4-6452,-5-1-6443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8.642"/>
    </inkml:context>
    <inkml:brush xml:id="br0">
      <inkml:brushProperty name="width" value="0.025" units="cm"/>
      <inkml:brushProperty name="height" value="0.025" units="cm"/>
    </inkml:brush>
  </inkml:definitions>
  <inkml:trace contextRef="#ctx0" brushRef="#br0">168 33 15246,'-9'0'2718,"0"0"-2251,0 1 1,1 0 0,-1 0-1,1 1 1,-1 0-1,1 1 1,0 0 0,-11 5-1,14-5-233,-1-1 0,1 1 0,1 0 0,-1 1-1,0-1 1,1 1 0,0 0 0,0 0 0,0 0 0,0 1-1,1-1 1,0 1 0,0 0 0,0 0 0,0 0 0,-2 6-1,5-10-215,0-1-1,-1 1 0,1 0 0,0-1 0,0 1 1,0 0-1,0-1 0,0 1 0,0 0 1,-1 0-1,2-1 0,-1 1 0,0 0 0,0-1 1,0 1-1,0 0 0,0-1 0,0 1 0,1 0 1,-1-1-1,0 1 0,1 0 0,-1-1 1,0 1-1,1 0 0,-1-1 0,1 1 0,-1-1 1,1 1-1,0 0 0,24 4 178,29-14-69,-36 2-154,0 0 0,-1-2-1,0 0 1,20-14 0,-28 17-58,0 0 0,-1-1-1,1-1 1,-1 1-1,-1-1 1,0-1-1,0 1 1,11-19-1,-17 23 25,-3 8 39,-9 18 47,7-14-20,0 0 0,1 1 0,0 0 0,1 0 0,-2 9 0,3-16-39,0 1-1,1 0 1,0 0-1,0 0 1,0 0 0,0 0-1,0 0 1,1-1-1,-1 1 1,1 0 0,0 0-1,-1 0 1,1-1-1,1 1 1,-1 0 0,0-1-1,1 1 1,-1-1-1,1 0 1,0 1 0,0-1-1,2 2 1,0-2-493,0 0 1,1 0-1,-1 0 1,1-1 0,0 0-1,-1 0 1,1 0-1,0-1 1,0 1-1,0-1 1,-1 0-1,10-1 1,14-2-4940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9.370"/>
    </inkml:context>
    <inkml:brush xml:id="br0">
      <inkml:brushProperty name="width" value="0.025" units="cm"/>
      <inkml:brushProperty name="height" value="0.025" units="cm"/>
    </inkml:brush>
  </inkml:definitions>
  <inkml:trace contextRef="#ctx0" brushRef="#br0">26 67 14958,'0'0'7474,"-6"7"-7287,-13 26 26,18-31-158,1-1-1,0 0 1,0 1 0,0-1-1,0 0 1,0 1-1,1-1 1,-1 0-1,0 1 1,1-1 0,-1 0-1,0 0 1,1 1-1,0-1 1,-1 0-1,1 0 1,0 0 0,-1 0-1,1 0 1,0 0-1,0 0 1,0 0-1,0 0 1,0 0 0,0 0-1,0 0 1,2 0-1,9 14 1552,-7 25-744,-5-34-725,0-1 0,0 1 0,1 0 0,0 0 0,0-1 0,0 1 0,3 5 0,-3-9-126,0 0 0,1 0 0,-1-1 0,0 1 0,1 0 0,-1-1 0,1 1 0,-1-1 0,1 0 0,0 1-1,0-1 1,-1 0 0,1 0 0,0 0 0,0 0 0,0-1 0,0 1 0,0 0 0,0-1 0,0 0 0,0 1 0,1-1-1,-1 0 1,3 0 0,-1 0 32,1-1-1,0 0 0,0 0 1,0 0-1,0 0 0,-1-1 1,1 0-1,-1 1 0,1-2 1,-1 1-1,0-1 0,0 1 1,0-1-1,0 0 0,0-1 1,-1 1-1,1-1 0,-1 1 1,0-1-1,0 0 0,0 0 1,-1 0-1,4-9 0,1 2-22,-2-2 0,1 1 0,-2-1-1,0 0 1,0 0 0,-1 0 0,2-23 0,-4 13-17,0 32-181,-1-6 168,0 0 1,1 0 0,-1 0-1,1 0 1,0 0-1,0 0 1,0 0-1,0-1 1,0 1 0,1 0-1,-1-1 1,1 1-1,-1-1 1,1 0 0,4 4-1,-1-2 15,1-1 1,0 0-1,0 0 0,0-1 0,0 1 1,0-1-1,0-1 0,1 1 0,-1-1 0,0 0 1,1-1-1,-1 1 0,1-1 0,-1-1 1,1 1-1,-1-1 0,1 0 0,-1-1 1,0 1-1,7-4 0,-5 3 7,-1-2 0,1 1 0,-1-1-1,0 0 1,0-1 0,0 0 0,0 0 0,-1 0-1,0-1 1,0 0 0,0 0 0,-1 0 0,0-1-1,0 0 1,4-9 0,-8 15-4,0 0 0,-1 0 1,1-1-1,0 1 0,-1 0 0,1-1 0,-1 1 1,0 0-1,1-1 0,-1 1 0,0-1 0,0 1 0,0-1 1,0 1-1,0-1 0,0 1 0,-1-3 0,1 3-4,-1 0 0,1 1 0,-1-1-1,1 1 1,-1-1 0,1 1 0,-1-1 0,0 1 0,1-1-1,-1 1 1,0 0 0,1-1 0,-1 1 0,0 0-1,1-1 1,-1 1 0,0 0 0,1 0 0,-1 0-1,0 0 1,0-1 0,1 1 0,-3 1 0,0-1-8,-1 0 0,1 1 1,-1-1-1,1 1 1,-1 0-1,1 0 1,-1 1-1,1-1 1,0 1-1,0-1 0,0 1 1,-5 3-1,3 0 5,1-1-1,-1 1 0,1 0 0,-1 0 0,2 0 1,-1 0-1,0 1 0,1 0 0,0 0 1,0-1-1,1 2 0,0-1 0,0 0 1,0 0-1,1 1 0,0-1 0,0 1 1,1-1-1,-1 1 0,1-1 0,2 10 1,-1-14-24,-1 1 0,2-1-1,-1 1 1,0-1 0,0 1 0,1-1 0,0 0 0,-1 0 0,1 0 0,0 0 0,0 0 0,0 0 0,0 0 0,0 0 0,1-1 0,-1 1 0,0-1 0,1 0 0,-1 0 0,1 0 0,0 0 0,-1 0-1,1 0 1,3 0 0,7 2-1258,0-1 0,0 0 0,23 1-1,7-3-5102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39.939"/>
    </inkml:context>
    <inkml:brush xml:id="br0">
      <inkml:brushProperty name="width" value="0.025" units="cm"/>
      <inkml:brushProperty name="height" value="0.025" units="cm"/>
    </inkml:brush>
  </inkml:definitions>
  <inkml:trace contextRef="#ctx0" brushRef="#br0">95 1 10442,'0'0'8531,"-8"0"-6951,5 0-1481,0 0 1,0 0-1,0 1 0,0-1 1,1 1-1,-1 0 1,0 0-1,0 0 0,1 0 1,-1 0-1,0 1 1,1-1-1,-1 1 0,1 0 1,0-1-1,0 1 1,-1 0-1,-1 3 0,0 0 54,1 1-1,-1-1 1,1 1 0,0 0-1,0 0 1,1 0-1,0 0 1,-3 13 0,4-16-122,0 0 0,0 0 0,0 1-1,1-1 1,-1 0 0,1 0 0,0 0 0,0 0 0,0 0 0,0 0 0,1 1 0,-1-1 0,1 0 0,0 0 0,0 0 0,0 0 0,0 0 0,2 4 0,0-5-7,-1 0 1,1-1-1,0 1 0,-1 0 0,1-1 0,0 0 0,0 1 0,0-1 0,0 0 0,0 0 0,0-1 0,0 1 0,0-1 0,0 0 1,0 1-1,1-1 0,-1-1 0,3 1 0,6-1 81,0-1 1,-1 0-1,1-1 0,-1 0 1,1 0-1,-1-1 1,0-1-1,0 0 0,-1 0 1,14-10-1,-12 7-92,0 0-1,-1-1 0,0-1 1,0 0-1,-1 0 0,0-1 1,-1 0-1,9-14 0,-10 6 9,-15 19-37,4 3 10,0-1-1,1 0 1,-1 1-1,1 0 1,-1 0-1,1 0 1,0 0-1,-3 6 1,3-5 1,0 0 1,0 0-1,1 1 0,0-1 1,-1 0-1,2 1 0,-1-1 1,0 0-1,1 1 0,0-1 1,0 1-1,0-1 0,1 1 0,-1-1 1,1 1-1,0-1 0,1 0 1,1 6-1,-1-7-154,1 1-1,-1-2 1,1 1-1,-1 0 1,1 0-1,0-1 1,0 0-1,0 1 1,0-1-1,1 0 1,-1 0-1,0-1 1,1 1-1,-1-1 0,1 0 1,0 0-1,-1 0 1,1 0-1,0-1 1,0 1-1,6-1 1,36 0-5035,5-5-5141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0.695"/>
    </inkml:context>
    <inkml:brush xml:id="br0">
      <inkml:brushProperty name="width" value="0.025" units="cm"/>
      <inkml:brushProperty name="height" value="0.025" units="cm"/>
    </inkml:brush>
  </inkml:definitions>
  <inkml:trace contextRef="#ctx0" brushRef="#br0">177 208 1826,'0'0'8701,"-11"-3"-4761,6 2-3668,0-1-34,1 0 0,-1 0 1,0 1-1,0 0 0,1 0 0,-1 1 0,0-1 1,0 1-1,0 0 0,0 0 0,0 1 0,0-1 1,0 1-1,0 0 0,1 1 0,-1-1 1,0 1-1,1 0 0,-1 0 0,-4 3 0,4-1-102,0-1 0,1 1 0,0 1 0,0-1 0,0 0-1,1 1 1,-1 0 0,1-1 0,0 2 0,0-1-1,1 0 1,0 0 0,0 1 0,0-1 0,0 1 0,1 0-1,-1 8 1,2-13-124,0 0 0,0-1-1,0 1 1,0 0 0,0 0-1,1-1 1,-1 1-1,0 0 1,0-1 0,1 1-1,-1 0 1,0-1 0,1 1-1,-1 0 1,1-1 0,-1 1-1,1-1 1,-1 1 0,1-1-1,-1 1 1,1-1-1,0 1 1,-1-1 0,1 0-1,-1 1 1,1-1 0,0 0-1,0 1 1,0-1 0,31 2 229,31-18 124,-34 2-362,0 0 0,0-2 0,-2-1 0,47-37 0,-57 40-17,-1-1 1,0 0 0,-1-1 0,-1-1 0,0 0-1,-1-1 1,20-39 0,-32 56 18,-1 0 0,1 0-1,-1 1 1,1-1 0,-1 0 0,1 0-1,-1 1 1,0-1 0,1 0 0,-1 0 0,0 0-1,0 0 1,1 0 0,-1 0 0,0 0-1,0 1 1,0-1 0,0 0 0,0 0-1,0 0 1,-1 0 0,1 0 0,0 0 0,0 0-1,-1 0 1,1 1 0,-1-2 0,0 2 8,0 0 0,0 1 0,-1-1 0,1 1 0,0-1 0,0 1 0,0-1 0,0 1 0,0 0 0,0-1 0,0 1 1,0 0-1,0 0 0,0 0 0,0 0 0,0 0 0,1 0 0,-1 0 0,-1 2 0,-7 10 81,0 2-1,1-1 1,1 1 0,0 0-1,1 1 1,1 0 0,-5 19-1,4-8-15,1 2 1,2-1-1,-1 39 1,3-62-46,1 0 1,1 0-1,-1 0 1,1 0-1,-1-1 1,1 1-1,1 0 1,-1 0-1,1-1 1,0 1-1,0-1 1,2 5 0,-2-7 8,0 0 1,0 0-1,1 0 1,-1 0-1,0 0 1,1 0-1,-1 0 1,1-1-1,0 0 1,-1 1-1,1-1 1,0 0-1,0 0 1,0 0 0,0-1-1,0 1 1,0-1-1,0 1 1,0-1-1,3 0 1,5-1-53,0 0 1,-1-1-1,1 0 1,-1 0-1,1-1 1,-1-1-1,0 0 1,0 0-1,-1-1 0,1 0 1,-1 0-1,0-1 1,0-1-1,-1 1 1,0-1-1,0-1 1,-1 1-1,1-1 1,-2-1-1,1 1 1,-1-1-1,-1-1 1,1 1-1,-2-1 0,1 1 1,-1-1-1,2-11 1,-5 19 13,-1 0 0,1 0 0,-1-1 0,0 1-1,1 0 1,-1 0 0,0 0 0,-1-1 0,1 1 0,0 0 0,-1 0 0,0-3 0,1 4 0,-1 0 0,1 1 0,0-1 1,-1 1-1,1-1 0,-1 1 0,1-1 0,-1 1 1,1-1-1,-1 1 0,1-1 0,-1 1 0,1 0 1,-1-1-1,0 1 0,1 0 0,-1-1 0,1 1 1,-1 0-1,0 0 0,1 0 0,-1 0 0,0-1 0,0 1 1,1 0-1,-2 0 0,0 1 6,-1 0-1,0-1 1,1 1-1,-1 0 1,1 0-1,-1 1 1,1-1 0,-1 0-1,1 1 1,0-1-1,-1 1 1,1 0-1,0 0 1,0 0-1,1 0 1,-1 0 0,-2 4-1,-4 5 48,0 0 0,1 1 1,1 0-1,0 0 0,0 1 0,1 0 0,1 0 0,0 0 0,-3 20 0,7-31-50,0-1 0,0 0 0,0 0-1,0 0 1,0 0 0,0 0 0,1 0-1,-1 0 1,0 0 0,0 1 0,1-1-1,-1 0 1,1 0 0,-1 0 0,1 0-1,0-1 1,-1 1 0,1 0 0,0 0 0,-1 0-1,1 0 1,0-1 0,0 1 0,0 0-1,0-1 1,0 1 0,1 0 0,2 1 25,0-1 0,-1 0 1,1 0-1,0 0 0,0-1 1,-1 1-1,1-1 0,6 0 1,1 0 31,1-2 0,0 1 0,-1-1 0,0-1 0,12-3 0,-10 0-644,0 0 0,0 0 0,21-16 0,-27 17-6,0 0 1,-1 0 0,0-1-1,0 0 1,-1 0 0,1-1 0,-1 1-1,-1-1 1,1 0 0,-1-1-1,-1 1 1,6-14 0,-6 5-6643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1.264"/>
    </inkml:context>
    <inkml:brush xml:id="br0">
      <inkml:brushProperty name="width" value="0.025" units="cm"/>
      <inkml:brushProperty name="height" value="0.025" units="cm"/>
    </inkml:brush>
  </inkml:definitions>
  <inkml:trace contextRef="#ctx0" brushRef="#br0">200 0 16688,'0'0'5354,"-9"11"-4825,-11 21 175,0 1 1,2 0-1,2 2 1,-23 66-1,-32 165 1107,69-256-1696,0 0 0,1 1 0,0-1 0,1 0-1,1 15 1,-1-24-97,0 0 0,0 0 0,0 0-1,1 0 1,-1 0 0,0 0 0,0 0-1,1 0 1,-1 0 0,1 0 0,-1 0-1,1-1 1,-1 1 0,1 0 0,0 0-1,-1 0 1,1 0 0,0-1 0,0 1-1,-1 0 1,1-1 0,0 1 0,2 0-1,-1-1-7,0 0 0,0 0 0,0 0 0,-1 0 0,1-1-1,0 1 1,0-1 0,0 1 0,0-1 0,-1 0 0,1 0-1,0 0 1,-1 0 0,1 0 0,0 0 0,-1 0 0,1-1-1,1-1 1,12-13-430,0 0 0,-2-1-1,0-1 1,0 1 0,-2-2 0,0 0-1,-2 0 1,0-1 0,7-24 0,20-37-497,-36 80 926,0 0 0,1 1 0,-1-1 0,1 0 0,-1 0 0,1 1 0,-1-1 0,1 0 1,-1 1-1,1-1 0,0 1 0,-1-1 0,1 1 0,0-1 0,0 1 0,-1 0 0,1-1 0,0 1 0,0 0 0,0-1 1,-1 1-1,1 0 0,0 0 0,0 0 0,0 0 0,0 0 0,1 0 0,25 8 459,-3-1-229,-15-7-223,0 0 0,0-1 0,0 0 1,0 0-1,0-1 0,0 0 1,0 0-1,-1-1 0,1 0 0,-1-1 1,0 0-1,0 0 0,0-1 0,0 0 1,-1 0-1,0-1 0,0 0 0,0 0 1,-1-1-1,0 1 0,6-10 0,-25 35 228,1 0-1,1 1 1,1 0 0,1 1-1,1 0 1,0 0-1,-5 28 1,13-49-290,0 1 0,0-1 0,0 1 0,-1-1 0,1 1 0,0-1 0,0 1 0,0-1 0,0 1 0,0-1 0,0 1 0,0-1 0,0 1 0,0-1 0,0 1 0,0-1 0,1 1 0,-1-1 0,0 0 0,0 1 0,0-1 0,1 1 0,-1-1 0,0 1 0,0-1 0,1 0 0,-1 1 0,0-1 0,1 1 0,-1-1 0,1 0 0,-1 0 0,0 1 0,1-1 0,-1 0 0,1 0 0,-1 1 0,1-1 0,-1 0 0,1 0 0,-1 0 0,1 0 0,-1 0 0,1 0 0,-1 1 0,1-1 0,-1 0 0,1-1 0,-1 1 0,1 0 0,-1 0 0,1 0 0,-1 0 0,1 0 0,-1 0 0,1-1 0,-1 1 0,0 0 0,1 0 0,-1-1 0,1 1 0,-1 0 0,0-1 0,1 1 0,-1 0 0,0-1 0,1 1 0,-1-1 0,30-26-6346,-14 1-1242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1.598"/>
    </inkml:context>
    <inkml:brush xml:id="br0">
      <inkml:brushProperty name="width" value="0.025" units="cm"/>
      <inkml:brushProperty name="height" value="0.025" units="cm"/>
    </inkml:brush>
  </inkml:definitions>
  <inkml:trace contextRef="#ctx0" brushRef="#br0">0 0 9321,'0'0'4698,"8"11"-6428,35 39-151,-36-44 1023,0 0 0,0-1 0,0 0 0,14 7 0,47 11-2270,-47-17 8587,-1-2 7456,-27-5-12739,1 0 0,0 1 0,-1 0 0,1 0 0,0 0 0,-1 1 0,1 0-1,0 0 1,0 1 0,0-1 0,0 1 0,0 1 0,0-1 0,0 1 0,1 0 0,-1 0 0,1 1-1,0 0 1,-8 7 0,7-6-88,1 1 0,0-1 0,0 1 0,1 0 0,0 1 0,0-1 0,0 1 0,1-1 0,0 1-1,0 0 1,1 0 0,0 1 0,0-1 0,0 0 0,1 1 0,0 11 0,1-17-76,0 0 0,1 0 0,-1 0 0,1-1 0,0 1 0,-1 0 0,1-1 0,0 1 0,0 0 0,0-1 0,0 1 0,0-1 0,1 0 0,-1 1 0,0-1 0,1 0 0,-1 0 0,1 0 0,-1 0 0,1 0 0,-1 0 0,1 0 0,0 0 0,-1-1 0,1 1 0,0-1 0,0 1 0,0-1 0,-1 0 0,1 1 0,0-1 0,0 0 0,3-1 1,10 2-72,0-1 1,29-3 0,-41 3 16,13-3-613,0 1-1,-1-2 1,1 0 0,-1-1-1,25-11 1,-29 10-1541,0 0 1,0 0-1,-1-1 1,15-13-1,-4-2-6837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1.960"/>
    </inkml:context>
    <inkml:brush xml:id="br0">
      <inkml:brushProperty name="width" value="0.025" units="cm"/>
      <inkml:brushProperty name="height" value="0.025" units="cm"/>
    </inkml:brush>
  </inkml:definitions>
  <inkml:trace contextRef="#ctx0" brushRef="#br0">55 12 11147,'0'0'7788,"-5"9"-5177,0-3-2361,-27 54 2342,30-55-2384,0 0 1,0 0-1,0 0 1,1 0-1,0 0 1,0 1-1,0-1 1,1 0-1,-1 1 1,1-1-1,2 11 0,-1-15-202,-1 0 0,1 0 0,0 0 0,0 1 0,0-1 0,0 0-1,0 0 1,0-1 0,0 1 0,0 0 0,0 0 0,1 0-1,-1-1 1,0 1 0,0-1 0,1 1 0,-1-1 0,0 1 0,1-1-1,-1 0 1,1 0 0,-1 0 0,0 0 0,1 0 0,-1 0-1,1 0 1,-1 0 0,0 0 0,1 0 0,-1-1 0,0 1-1,1-1 1,1 0 0,4-1-169,0 0 0,0 0 0,-1-1 0,1 1 0,8-7 0,46-43-5685,-9-10-3935,-22 23 1354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2.339"/>
    </inkml:context>
    <inkml:brush xml:id="br0">
      <inkml:brushProperty name="width" value="0.025" units="cm"/>
      <inkml:brushProperty name="height" value="0.025" units="cm"/>
    </inkml:brush>
  </inkml:definitions>
  <inkml:trace contextRef="#ctx0" brushRef="#br0">221 66 9097,'0'0'15257,"-7"14"-14478,-16 36-266,-52 124 1029,68-155-1240,1 1-1,0 0 0,2 0 0,0 1 1,1-1-1,0 43 0,3-63-313,0 1 0,0-1-1,0 1 1,0-1 0,0 1 0,1-1-1,-1 1 1,0-1 0,0 0 0,1 1-1,-1-1 1,0 1 0,0-1 0,1 1-1,-1-1 1,1 0 0,-1 1 0,0-1-1,1 0 1,-1 1 0,1-1 0,-1 0-1,1 0 1,-1 0 0,1 1 0,-1-1-1,1 0 1,-1 0 0,1 0 0,-1 0-1,1 0 1,-1 0 0,1 0 0,-1 0-1,1 0 1,-1 0 0,1 0 0,-1 0-1,1 0 1,-1 0 0,1-1 0,-1 1-1,1 0 1,-1 0 0,1 0 0,-1-1-1,0 1 1,1 0 0,-1-1 0,1 1-1,-1 0 1,0-1 0,1 1 0,-1-1-1,0 1 1,1 0 0,-1-1 0,0 1-1,0-1 1,1 1 0,-1-1 0,0 1-1,0-1 1,0 1 0,0-1 0,0 1-1,0-2 1,2-6-805,-1 0-1,0 0 1,0 0 0,-1 0-1,0 0 1,-1 0-1,0 0 1,0 0-1,-1 0 1,1 0-1,-2 0 1,1 0 0,-1 1-1,-7-12 1,-27-38-1903,-9 6 6555,45 51-3715,1-1 0,0 1 0,0 0 0,0 0 0,0 0 0,-1 0 0,1 0 0,0 0 0,0-1 0,0 1 0,0 0 0,-1 0 0,1 0 0,0-1 0,0 1 0,0 0 0,0 0 0,0 0 0,0-1 0,0 1 0,0 0 0,0 0 0,0 0 0,0-1 0,0 1 0,0 0 0,0 0 0,0-1 0,0 1 0,0 0 0,0 0 0,0 0 0,0-1 0,0 1 0,0 0 0,0 0 0,0 0 0,0-1 0,0 1 0,1 0 0,-1 0 0,0 0 0,0-1 0,14-3 2201,28 4-1463,-30 1-130,42 1 25,-37-1-901,0 1 0,1-2 0,-1-1-1,1 0 1,-1-1 0,0-1 0,17-4 0,-33 6-69,-1 1 0,1 0 0,0 0-1,0 0 1,-1-1 0,1 1 0,0 0 0,-1-1 0,1 1 0,0-1 0,-1 1 0,1-1 0,-1 1 0,1-1 0,-1 1 0,1-1 0,-1 0 0,1 1 0,-1-1 0,0 0 0,1 1 0,-1-1 0,0 0 0,1 1 0,-1-1 0,0 0-1,0 0 1,0 1 0,0-1 0,0 0 0,0 0 0,0 1 0,0-1 0,0-1 0,0-16-7785</inkml:trace>
  <inkml:trace contextRef="#ctx0" brushRef="#br0" timeOffset="1">3 0 4292,'0'0'20403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3.136"/>
    </inkml:context>
    <inkml:brush xml:id="br0">
      <inkml:brushProperty name="width" value="0.025" units="cm"/>
      <inkml:brushProperty name="height" value="0.025" units="cm"/>
    </inkml:brush>
  </inkml:definitions>
  <inkml:trace contextRef="#ctx0" brushRef="#br0">126 1 7495,'0'0'13496,"-4"11"-12317,-33 71 320,-26 71-739,58-137-743,0 0 1,1 0-1,1 0 0,1 1 0,0-1 1,1 0-1,2 30 0,-1-44-20,1 0 0,-1 0 0,1 0 0,-1 0 0,1 0 1,0 0-1,-1 0 0,1 0 0,0 0 0,0-1 0,0 1 0,1 0 0,-1-1 0,0 1 0,1-1 0,-1 1 0,0-1 0,1 0 0,0 1 0,-1-1 0,3 1 0,0 0-92,0-1 1,0 1-1,1-1 0,-1 0 0,0 0 0,1 0 0,-1-1 0,1 1 0,5-2 0,3 1-634,-1-1 0,0-1 0,0 0 0,-1-1 0,1-1 0,16-6-1,15-11-4971,2-3-3396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3.484"/>
    </inkml:context>
    <inkml:brush xml:id="br0">
      <inkml:brushProperty name="width" value="0.025" units="cm"/>
      <inkml:brushProperty name="height" value="0.025" units="cm"/>
    </inkml:brush>
  </inkml:definitions>
  <inkml:trace contextRef="#ctx0" brushRef="#br0">225 18 7623,'0'0'6566,"-11"-2"-2524,3 1-3690,0 0 1,0 0 0,0 1-1,0 0 1,0 1 0,0 0-1,0 0 1,0 0 0,1 1-1,-1 0 1,0 1 0,1 0 0,0 0-1,-8 4 1,4 1 124,0 0 0,0 1 0,-18 18 0,26-25-410,1 1 0,-1-1 0,1 1-1,0 0 1,0 0 0,0 0 0,0 0-1,1 0 1,-1 0 0,1 0-1,0 1 1,0-1 0,0 0 0,0 1-1,0-1 1,1 1 0,-1-1 0,1 1-1,0-1 1,1 6 0,0-7-53,1 0 0,-1 0 0,1-1 0,-1 1 0,1-1 0,0 0 1,-1 1-1,1-1 0,0 0 0,0 0 0,0 0 0,0 0 0,0 0 0,0-1 0,0 1 1,0-1-1,0 1 0,0-1 0,0 0 0,1 0 0,-1 0 0,0 0 0,0 0 0,3 0 1,55-5 107,-48 2-167,-1-1 1,0 1-1,0-2 1,0 1-1,0-2 0,-1 1 1,0-1-1,0-1 1,11-9-1,-16 12 22,0 0 1,0-1-1,-1 1 0,1-1 1,-1 0-1,0-1 0,0 1 1,-1-1-1,1 0 0,-1 1 1,-1-1-1,1-1 0,-1 1 0,0 0 1,0-1-1,-1 1 0,2-11 1,-3 16 22,0 1 0,0 0 0,-1 0 1,1-1-1,0 1 0,0 0 0,0 0 1,0-1-1,0 1 0,0 0 0,0 0 1,-1-1-1,1 1 0,0 0 0,0 0 1,0 0-1,0-1 0,-1 1 0,1 0 0,0 0 1,0 0-1,-1 0 0,1 0 0,0-1 1,0 1-1,-1 0 0,1 0 0,0 0 1,0 0-1,-1 0 0,1 0 0,0 0 1,0 0-1,-1 0 0,1 0 0,0 0 1,-1 0-1,1 0 0,0 0 0,0 0 0,-1 0 1,1 0-1,0 0 0,0 1 0,-1-1 1,1 0-1,0 0 0,0 0 0,0 0 1,-1 0-1,1 1 0,0-1 0,-16 10 20,9-2-11,1-1 0,-1 2 0,1-1 0,1 1 0,0 0 0,0 0 0,-4 10 0,6-13 1,1 0 0,0 1 0,0-1 0,0 1 0,1 0 0,0-1 0,0 1 0,1 0 0,0 0 0,0 0 0,2 13 0,-1-18-28,1 0 0,-1 0 0,0 0 0,1 0 0,-1 0 0,1 0 0,-1 0 0,1-1 0,0 1 1,0-1-1,0 1 0,0-1 0,0 0 0,0 1 0,0-1 0,0 0 0,1 0 0,-1-1 0,0 1 0,1 0 0,-1-1 0,0 0 0,1 1 0,-1-1 0,1 0 1,4-1-1,4 2-852,0-2 1,0 1-1,-1-2 1,21-4 0,-20 3-750,-1-1 1,0-1-1,0 0 1,0 0 0,9-8-1,15-11-1835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4.525"/>
    </inkml:context>
    <inkml:brush xml:id="br0">
      <inkml:brushProperty name="width" value="0.025" units="cm"/>
      <inkml:brushProperty name="height" value="0.025" units="cm"/>
    </inkml:brush>
  </inkml:definitions>
  <inkml:trace contextRef="#ctx0" brushRef="#br0">167 1 17873,'0'0'6924,"-9"10"-6508,-19 28 266,1 1 1,2 1-1,2 1 0,-25 60 0,41-61-1016,12-25-2006,-4-14 2121,-1-1-1,1 0 1,-1 1-1,1-1 1,0 0-1,-1 1 1,1-1-1,-1 0 1,1 0-1,0 0 1,-1 0-1,1 0 1,0 0-1,-1 0 1,1 0-1,0 0 1,-1 0-1,1 0 1,0 0-1,-1 0 1,1 0-1,0-1 1,-1 1-1,1 0 1,0-1-1,7-7-6640,1-7-4697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4.384"/>
    </inkml:context>
    <inkml:brush xml:id="br0">
      <inkml:brushProperty name="width" value="0.025" units="cm"/>
      <inkml:brushProperty name="height" value="0.025" units="cm"/>
    </inkml:brush>
  </inkml:definitions>
  <inkml:trace contextRef="#ctx0" brushRef="#br0">307 1 9961,'0'0'11675,"-9"4"-10479,-2 0-802,7-3-229,-1 0 1,1 1 0,0-1-1,0 1 1,1 0 0,-1 1-1,0-1 1,-6 6 0,10-8-150,0 0 1,1-1 0,-1 1-1,0 0 1,0 0 0,1 0-1,-1-1 1,0 1-1,1 0 1,-1 0 0,0 0-1,0 0 1,1 0 0,-1 0-1,0-1 1,1 1-1,-1 0 1,0 0 0,1 0-1,-1 0 1,0 0 0,1 0-1,-1 0 1,0 1 0,1-1-1,-1 0 1,0 0-1,1 0 1,-1 0 0,0 0-1,0 0 1,1 1 0,-1-1-1,0 0 1,0 0 0,1 0-1,-1 1 1,7 14 25,-1 20-166,-4 2 322,-1-1 0,-2 1 1,-2-1-1,-1 1 1,-16 66-1,12-78 92,0 1 0,-2-2 0,-1 0 0,-1 0 0,-1-1 0,-1 0 0,-1-1 0,-33 37 0,37-46-224,7-7-40,0-1 1,-1 0 0,1 0-1,-1 0 1,0 0-1,0-1 1,-1 0 0,1 0-1,-1 0 1,0-1-1,0 0 1,-11 4 0,16-7-20,-1-1 1,1 0 0,0 1 0,0-1 0,0 0 0,1 0 0,-1 0 0,0 0 0,0 0 0,0 0 0,1 0 0,-1 0 0,0-1 0,1 1-1,-1 0 1,1 0 0,0 0 0,-1-1 0,1 1 0,0 0 0,0 0 0,-1-1 0,1 1 0,0 0 0,0-1 0,1 1 0,-1 0 0,0-1 0,1 0-1,1-50-245,-2 51 223,3-15-186,0 0 0,1 1 0,1-1 0,0 1 0,1 0-1,1 0 1,0 1 0,1 0 0,0 0 0,1 0 0,16-16 0,9-8-66,1 1 0,52-41 0,46-26 285,-114 92 22,0 0 1,1 1 0,0 1-1,0 1 1,31-10-1,-50 19-37,0-1-1,0 1 0,0-1 0,0 1 0,0 0 0,0 0 1,0-1-1,0 1 0,1 0 0,-1 0 0,0 0 0,0 0 0,0 0 1,0 1-1,0-1 0,0 0 0,0 0 0,0 1 0,0-1 1,0 0-1,0 1 0,0-1 0,0 1 0,0-1 0,0 1 1,-1 0-1,3 1 0,-3-1 8,1 1 0,-1-1 0,1 1 0,-1 0 0,0-1 0,0 1 0,0 0 0,0-1 0,0 1 0,0 0 0,0-1 0,0 1 0,0 0 0,-1-1 0,0 4 0,-4 9 206,-1 0 0,-15 25 0,20-36-145,-14 21 365,9-16-221,1 1 1,-1-1-1,2 1 1,-1 0-1,1 0 1,1 0-1,-1 1 1,-2 15 0,6-25-211,0 0 0,0 0 0,0 0 1,0 0-1,0 1 0,0-1 0,0 0 0,0 0 1,0 0-1,0 0 0,0 0 0,0 1 1,0-1-1,0 0 0,1 0 0,-1 0 1,0 0-1,0 0 0,0 1 0,0-1 1,0 0-1,0 0 0,0 0 0,0 0 1,1 0-1,-1 0 0,0 0 0,0 0 1,0 0-1,0 1 0,0-1 0,1 0 1,-1 0-1,0 0 0,0 0 0,0 0 1,0 0-1,0 0 0,1 0 0,-1 0 1,0 0-1,0 0 0,0 0 0,0 0 1,1 0-1,-1 0 0,0 0 0,0 0 0,0-1 1,12-5 102,9-11-73,-16 10-95,0 0 0,-1 0 1,1-1-1,-1 0 0,-1 1 0,1-2 0,-1 1 0,-1 0 0,4-15 0,-3-1-80,0 1 0,-1-33 0,-2 56 86,21 15-221,-17-12 280,-1-1-1,0 1 0,1-1 1,0 0-1,-1 0 0,1 0 1,5 2-1,3-1 0,0 0-1,0-1 1,0-1-1,1 0 1,-1 0-1,0-1 1,1-1 0,22-3-1,-27 2 4,0 0 0,-1 0-1,1 0 1,-1-1 0,0 0 0,0-1-1,0 0 1,0 0 0,-1 0 0,1-1-1,-1 0 1,0 0 0,-1 0 0,10-12-1,-14 16 3,1-1 0,-1 1-1,0-1 1,0 1-1,0-1 1,0 1-1,-1-1 1,1 1-1,0-1 1,-1 0-1,1 0 1,-1 1-1,1-1 1,-1 0-1,0 0 1,0 1-1,0-1 1,0 0-1,0 0 1,0 0 0,-1-3-1,0 4 5,0 0 0,1-1 0,-1 1-1,-1 0 1,1 0 0,0-1 0,0 1 0,0 0 0,-1 0 0,1 0-1,0 0 1,-1 1 0,1-1 0,-1 0 0,1 1 0,-1-1-1,1 1 1,-1-1 0,-1 0 0,-2 0-10,0 1 0,0-1-1,0 1 1,0 0 0,0 0 0,0 0-1,0 0 1,0 1 0,0 0 0,0 0-1,0 1 1,1-1 0,-1 1 0,-8 4-1,7-2-9,0 0-1,0 1 1,0 0-1,0 0 0,1 0 1,0 1-1,0 0 1,0 0-1,1 0 1,0 0-1,-6 12 1,10-18 5,0 0 1,0 1-1,0-1 1,0 0-1,0 1 1,0-1-1,1 0 1,-1 0 0,0 1-1,0-1 1,0 0-1,0 0 1,0 1-1,0-1 1,0 0-1,0 0 1,1 0-1,-1 1 1,0-1 0,0 0-1,0 0 1,1 0-1,-1 1 1,0-1-1,0 0 1,0 0-1,1 0 1,-1 0 0,0 0-1,0 0 1,1 1-1,-1-1 1,0 0-1,0 0 1,1 0-1,-1 0 1,0 0 0,0 0-1,1 0 1,-1 0-1,0 0 1,1 0-1,-1 0 1,0 0-1,0-1 1,1 1 0,-1 0-1,0 0 1,0 0-1,0 0 1,1 0-1,-1 0 1,0-1-1,13-3-1153,-12 3 616,0 0-1,0 0 1,0 0-1,0 0 1,0 0-1,0 0 1,0-1-1,0 1 1,-1 0-1,1-1 1,-1 1-1,1 0 1,-1-1-1,1 1 1,-1-1 0,1-1-1,-1-8-6843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5.064"/>
    </inkml:context>
    <inkml:brush xml:id="br0">
      <inkml:brushProperty name="width" value="0.025" units="cm"/>
      <inkml:brushProperty name="height" value="0.025" units="cm"/>
    </inkml:brush>
  </inkml:definitions>
  <inkml:trace contextRef="#ctx0" brushRef="#br0">0 184 12172,'0'0'11909,"10"0"-10638,10-2-1049,0-2 0,0 0 0,0-1 1,-1-1-1,0 0 0,0-2 0,0 0 0,-1-1 0,-1-1 1,1-1-1,-2-1 0,23-18 0,-36 27-212,0 1 0,0-1 0,0 0 0,-1 0 0,1-1 0,0 1 0,-1 0 0,0-1 0,0 1 0,0-1 0,-1 0 0,1 0 0,-1 0 0,1 0 0,0-7 0,-2 11-11,0-1 1,0 1-1,0 0 0,0 0 0,0-1 1,0 1-1,-1 0 0,1 0 0,0-1 0,0 1 1,0 0-1,0 0 0,0-1 0,0 1 1,-1 0-1,1 0 0,0 0 0,0 0 0,0-1 1,-1 1-1,1 0 0,0 0 0,0 0 1,0 0-1,-1-1 0,1 1 0,0 0 0,0 0 1,-1 0-1,1 0 0,0 0 0,0 0 1,-1 0-1,1 0 0,0 0 0,-1 0 1,1 0-1,0 0 0,0 0 0,-1 0 0,1 0 1,-1 0-1,-18 7-37,-13 11-8,11-2 28,2 1 0,-25 27 0,37-37 62,0 1 1,1 0 0,0 0 0,1 0 0,-1 1 0,2 0 0,-1 0 0,1 0 0,-3 11 0,7-19-39,0-1-1,0 0 1,0 1 0,0-1 0,0 0 0,0 1 0,0-1 0,0 1-1,0-1 1,0 0 0,0 1 0,0-1 0,1 0 0,-1 1 0,0-1-1,0 0 1,0 1 0,1-1 0,-1 0 0,0 1 0,0-1 0,1 0-1,-1 0 1,0 1 0,0-1 0,1 0 0,-1 0 0,0 0-1,1 1 1,-1-1 0,0 0 0,1 0 0,-1 0 0,1 0 0,0 0-1,20 2 115,22-7-12,30-19-134,-59 18-42,0 1-1,0 0 1,0 1-1,0 0 0,1 1 1,0 1-1,-1 0 1,1 2-1,0-1 1,16 3-1,-29-2 74,-1 1 0,1-1 0,0 1-1,-1-1 1,1 1 0,-1 0 0,0 0 0,1 0 0,-1 0-1,0 0 1,1 0 0,-1 0 0,0 0 0,0 1 0,0-1-1,0 0 1,0 1 0,0-1 0,-1 1 0,1-1 0,0 1-1,-1-1 1,1 1 0,-1-1 0,1 1 0,-1 0 0,0 1-1,2 52 1043,-3-38-408,1-16-394,16-35 289,-12 22-521,-1-1 0,0 1-1,-1-1 1,2-25 0,-4 28-25,1 0 1,-1 1-1,2 0 0,-1-1 1,2 1-1,-1 0 0,1 0 1,0 0-1,1 0 1,6-11-1,-8 18-7,0 0 1,0 1-1,0-1 0,0 1 1,0 0-1,0 0 0,1 0 1,-1 0-1,0 0 0,1 0 1,-1 1-1,0-1 0,1 1 1,-1-1-1,1 1 0,-1 0 1,5 0-1,46 4-529,-46-3 434,19 3-566,30 2-2580,-17-5-5175,-10-2-6245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6.483"/>
    </inkml:context>
    <inkml:brush xml:id="br0">
      <inkml:brushProperty name="width" value="0.025" units="cm"/>
      <inkml:brushProperty name="height" value="0.025" units="cm"/>
    </inkml:brush>
  </inkml:definitions>
  <inkml:trace contextRef="#ctx0" brushRef="#br0">85 1 13997,'0'0'7191,"1"8"-6396,-3 19-430,-1 0 0,-1 0 0,-2-1-1,0 0 1,-14 34 0,-15 69 340,31-113-527,3-12-136,0 0 1,0 0-1,0 0 1,0 0-1,1 0 1,0 1-1,0-1 1,0 8-1,1-12-36,-1 0-1,0 1 0,0-1 0,0 0 0,0 0 0,1 1 0,-1-1 1,0 0-1,0 0 0,1 0 0,-1 0 0,0 1 0,0-1 0,1 0 1,-1 0-1,0 0 0,0 0 0,1 0 0,-1 0 0,0 0 0,1 0 0,-1 0 1,0 0-1,0 0 0,1 0 0,-1 0 0,0 0 0,1 0 0,-1 0 1,0 0-1,1 0 0,-1 0 0,0 0 0,0 0 0,1 0 0,-1-1 1,0 1-1,0 0 0,1 0 0,-1 0 0,0 0 0,0-1 0,0 1 1,1 0-1,-1 0 0,0-1 0,0 1 0,0 0 0,0 0 0,1-1 1,10-12 116,-5-2-567,0-1 0,-1 1 0,0-2 0,-1 1 0,3-29 1,-6 51 457,1-1 1,-1 1-1,1-1 1,0 0-1,1 0 1,-1 0-1,1 0 1,0 0-1,0-1 1,1 1-1,-1-1 1,1 0-1,0 0 1,0 0-1,0-1 1,1 1-1,0-1 1,-1 0 0,1 0-1,0 0 1,0-1-1,0 0 1,1 0-1,-1 0 1,0-1-1,1 0 1,-1 0-1,1 0 1,10 0-1,-7-1 59,0 0 0,0 0 0,0 0 1,1-2-1,-1 1 0,0-1 0,0 0 0,-1-1 0,1 0 0,0 0 0,-1-1 0,0 0 0,0-1 0,0 1 0,0-2 0,-1 1 0,12-12 1,-10 7-8,-1 0 1,-1-1 0,0 0 0,-1 0 0,0 0 0,-1-1-1,0 0 1,0 0 0,-1 0 0,-1 0 0,0-1 0,-1 0-1,0 1 1,-1-1 0,-1 0 0,0 0 0,-3-21 0,4 33-68,-1 0 0,0 0 1,0 0-1,0 0 1,0-1-1,-1 1 1,1 0-1,0 0 0,0 0 1,-1 0-1,1 0 1,0 0-1,-1 0 1,1 0-1,-1 0 0,0 0 1,1 0-1,-1 0 1,0 0-1,1 0 1,-1 1-1,0-1 0,0 0 1,0 0-1,0 1 1,0-1-1,0 1 1,0-1-1,0 1 0,0-1 1,0 1-1,0-1 1,0 1-1,0 0 1,0 0-1,0-1 0,0 1 1,0 0-1,-1 0 1,1 0-1,0 0 1,0 1-1,0-1 0,-1 0 1,-2 1-6,1 1-1,0-1 1,-1 1 0,1 0-1,0 0 1,0 0 0,0 0 0,0 0-1,1 0 1,-1 1 0,1 0-1,-5 4 1,-5 10-2,0 1 0,1 0 0,1 0 0,1 1 0,0 1 0,1-1 0,2 1 0,0 0-1,-5 30 1,11-48 6,0 0-1,0 0 1,0 0 0,0 0-1,0 0 1,1 0-1,-1 0 1,1 0-1,-1 0 1,1 0-1,0 0 1,-1 0-1,1 0 1,0-1-1,0 1 1,1 0-1,-1-1 1,0 1 0,0-1-1,1 1 1,-1-1-1,1 1 1,0-1-1,-1 0 1,1 0-1,0 0 1,-1 0-1,1 0 1,0 0-1,0 0 1,0-1-1,0 1 1,0-1 0,0 1-1,0-1 1,0 0-1,0 0 1,3 0-1,12 1-88,-1-1 0,0-1 0,31-5 0,-28 4-35,-16 1 79,1 0-1,0 1 0,0-1 0,0 1 0,0 0 1,0 0-1,0 0 0,0 1 0,0 0 0,-1-1 0,1 1 1,0 0-1,0 1 0,-1-1 0,6 4 0,-7-3 56,0 0-1,0 1 1,0 0-1,0-1 1,-1 1-1,1 0 1,-1 0-1,0 0 1,0 0-1,0 0 1,0 0-1,-1 0 1,1 0-1,-1 0 1,0 0-1,1 0 1,-2 0-1,1 0 1,-1 5-1,1-3 26,-1-1-1,0 0 1,0 0-1,-1 1 1,1-1-1,-1 0 1,0 0-1,-3 6 1,3-7-119,0 1 1,0-1-1,0 1 1,1 0-1,-1-1 1,1 1-1,0 0 0,0 0 1,0 5-1,15-23-13424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7.177"/>
    </inkml:context>
    <inkml:brush xml:id="br0">
      <inkml:brushProperty name="width" value="0.025" units="cm"/>
      <inkml:brushProperty name="height" value="0.025" units="cm"/>
    </inkml:brush>
  </inkml:definitions>
  <inkml:trace contextRef="#ctx0" brushRef="#br0">211 84 11115,'0'0'6224,"-2"-10"-3533,1 8-2638,1-2 123,0 1 0,0 0 1,-1 0-1,1 0 0,-1 0 1,0 0-1,0 0 0,0 0 1,0 0-1,-1 0 0,1 1 1,-1-1-1,0 0 0,0 1 1,0-1-1,0 1 0,0 0 1,0 0-1,0 0 0,-1 0 1,1 0-1,-1 0 1,0 0-1,1 1 0,-1 0 1,0-1-1,0 1 0,0 0 1,0 0-1,0 1 0,-6-2 1,3 2-107,0 1 0,0-1 0,-1 1 0,1 0 0,0 0 0,0 1 0,1 0 0,-1 0 0,0 0 0,1 1 0,-1 0 0,1 0 0,0 0 0,0 1 0,0 0 0,-4 4 0,5-5-38,0 0 0,1 1 0,-1-1 0,1 1-1,0 0 1,0 0 0,1 0 0,-1 0-1,1 0 1,0 1 0,0-1 0,0 1-1,1-1 1,0 1 0,0 0 0,0-1-1,0 1 1,1 0 0,-1 0 0,2 9-1,-1-13-29,1 1 0,0-1 0,0 0 0,0 1 0,0-1 0,0 0-1,0 0 1,0 0 0,0 0 0,0 0 0,1 0 0,-1 0 0,0 0-1,1 0 1,-1-1 0,0 1 0,1-1 0,-1 1 0,1-1-1,-1 1 1,1-1 0,-1 0 0,1 1 0,0-1 0,-1 0 0,1 0-1,2-1 1,45-3-171,-36 0-7,-1-1 0,0-1 1,0 0-1,-1-1 0,1 0 0,-1 0 0,-1-1 1,0-1-1,0 0 0,0 0 0,-1-1 1,-1 0-1,9-14 0,-9 12 119,-12 10 87,-15 20 237,14-10-146,-1-1-1,1 2 0,0-1 0,1 1 1,0-1-1,0 1 0,1 0 1,1 1-1,-1-1 0,1 0 1,1 1-1,-1 13 0,2-22-104,0 0 0,0 0 0,0 0 0,0 0 0,0 0 0,0 0 0,1 0 0,-1 0 0,0 0 0,1 0 0,-1 0-1,1 0 1,-1 0 0,1 0 0,-1 0 0,1-1 0,0 1 0,-1 0 0,1 0 0,0-1 0,0 1 0,0 0 0,0-1 0,-1 1-1,1-1 1,0 1 0,0-1 0,1 1 0,2 0 13,0 0 0,0 0 0,-1-1 0,1 1 1,0-1-1,0 0 0,0 0 0,5-1 0,3-1 3,0-1 1,0 0-1,0 0 1,15-7 0,22-16-120,-31 16-18,0 1 0,0 0 0,33-10-1,-50 20 117,0-1 0,-1 1 0,1 0-1,-1-1 1,1 1 0,0 0 0,-1-1-1,0 1 1,1 0 0,-1-1 0,1 1-1,-1 0 1,0 0 0,1 0 0,-1-1-1,0 1 1,0 0 0,0 0 0,0 0-1,0 0 1,0-1 0,0 1 0,0 0-1,0 0 1,0 0 0,0 0 0,0-1-1,-1 1 1,1 0 0,-1 1 0,1 0-7,-1-1 0,1 1 0,0-1 0,0 1 0,0-1 0,0 1 0,0-1 1,0 1-1,1-1 0,-1 1 0,0-1 0,1 1 0,-1-1 0,2 3 0,7-2 25,0-1-1,0 0 0,1 0 1,-1-1-1,0 0 0,0-1 0,0 0 1,0-1-1,10-2 0,68-20-151,-68 17-83,2 1 0,-1 1 0,0 0 0,41-2 0,-61 7 219,1 0 0,-1 0 0,0 1 0,1-1 0,-1 0 0,1 0 0,-1 1 0,0-1-1,1 0 1,-1 1 0,0-1 0,0 1 0,1-1 0,-1 0 0,0 1 0,0-1 0,0 1 0,1-1 0,-1 0-1,0 1 1,0-1 0,0 1 0,0-1 0,0 1 0,0-1 0,0 1 0,0-1 0,0 1 0,0-1 0,0 1-1,0-1 1,0 0 0,0 1 0,-1-1 0,1 1 0,0-1 0,0 1 0,0-1 0,-1 1 0,-7 20 485,-18 16 113,-7 11-276,31-45-878,1 0 1,-1 0 0,1 1-1,0-1 1,1 0 0,-1 1 0,0-1-1,1 6 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8.113"/>
    </inkml:context>
    <inkml:brush xml:id="br0">
      <inkml:brushProperty name="width" value="0.025" units="cm"/>
      <inkml:brushProperty name="height" value="0.025" units="cm"/>
    </inkml:brush>
  </inkml:definitions>
  <inkml:trace contextRef="#ctx0" brushRef="#br0">1 8 16944,'41'-8'4605,"29"11"-3462,-44-1-650,-4-1-352,0 0 1,-1 2 0,0 1 0,0 0 0,0 2 0,28 10 0,-49-16-144,1 0 1,-1 0 0,1 1 0,-1-1-1,1 0 1,-1 0 0,1 0 0,-1 1 0,1-1-1,-1 0 1,0 0 0,1 1 0,-1-1 0,1 0-1,-1 1 1,0-1 0,1 0 0,-1 1-1,0-1 1,0 1 0,1-1 0,-1 1 0,0-1-1,0 0 1,0 1 0,1-1 0,-1 1 0,0-1-1,0 1 1,0-1 0,0 1 0,0-1 0,0 1-1,0-1 1,0 1 0,0-1 0,0 1-1,0-1 1,0 1 0,-1-1 0,1 1 0,0-1-1,0 1 1,0-1 0,-1 1 0,1-1 0,0 0-1,0 1 1,-1-1 0,1 0 0,0 1-1,-1-1 1,1 0 0,-1 1 0,1-1 0,0 0-1,-1 1 1,1-1 0,-1 0 0,1 0 0,-1 0-1,1 1 1,-1-1 0,1 0 0,-1 0 0,-31 12 22,-19-4 16,41-8-30,0 1 0,0 1 0,1 0 0,-1 0 0,1 1-1,-15 5 1,24-7-10,-1-1 0,1 0 0,0 0 0,0 1 0,-1-1-1,1 0 1,0 0 0,-1 1 0,1-1 0,0 0 0,0 1 0,0-1-1,-1 0 1,1 1 0,0-1 0,0 1 0,0-1 0,0 0 0,0 1-1,0-1 1,0 0 0,0 1 0,-1-1 0,1 1 0,1-1 0,-1 0-1,0 1 1,0-1 0,0 1 0,0-1 0,0 0 0,0 1 0,0-1 0,0 0-1,1 1 1,-1-1 0,0 1 0,0-1 0,1 0 0,-1 0 0,0 1-1,0-1 1,1 0 0,-1 1 0,0-1 0,1 0 0,-1 0 0,0 0-1,1 1 1,-1-1 0,0 0 0,1 0 0,22 14-217,-20-13 206,57 30 9,-36-20-22,0 1 0,36 25 0,-58-36 19,0 1 0,0-1 0,0 1-1,0-1 1,0 1 0,0 0 0,-1-1-1,1 1 1,0 0 0,-1 1-1,1-1 1,-1 0 0,0 0 0,0 0-1,0 1 1,0-1 0,0 1-1,-1-1 1,1 0 0,-1 1 0,1 0-1,-1-1 1,0 4 0,-1-3 83,0 0 1,0 0 0,0 0-1,-1-1 1,1 1-1,-1 0 1,0-1 0,1 1-1,-1-1 1,-1 1-1,1-1 1,0 0-1,0 0 1,-1 0 0,1 0-1,-4 1 1,-9 6 431,-1-1-1,0 0 1,0-1 0,0-1-1,-25 6 1,27-8-313,0-1 0,0 0-1,0-1 1,-1 0 0,1-1 0,-1-1 0,1-1-1,-1 1 1,-19-5 0,33 5-223,0-1 0,0 1 0,0 0 0,0-1 0,0 1 0,0-1 0,0 1-1,0-1 1,0 0 0,0 1 0,1-1 0,-1 0 0,0 1 0,0-1 0,0 0 0,1 0 0,-1 0 0,0 0 0,1 0 0,-1 0 0,1 0 0,-1 0 0,1 0 0,0 0 0,-1 0 0,1 0 0,0 0-1,0 0 1,0 0 0,0 0 0,-1 0 0,2 0 0,-1-1 0,0 1 0,0 0 0,0 0 0,1-1 0,0-1-265,0 1 0,0 0 0,0 0 0,0 0 0,0 0 0,1 0 0,-1 0 0,1 0 0,0 0 0,-1 0 0,1 1 0,0-1 0,0 1 0,0 0 0,4-3 0,64-23-9476,-25 12 1843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8.470"/>
    </inkml:context>
    <inkml:brush xml:id="br0">
      <inkml:brushProperty name="width" value="0.025" units="cm"/>
      <inkml:brushProperty name="height" value="0.025" units="cm"/>
    </inkml:brush>
  </inkml:definitions>
  <inkml:trace contextRef="#ctx0" brushRef="#br0">303 0 17649,'0'0'7591,"-65"41"-6822,25-15-225,1 8-192,-5-1-159,8-1-129,4 1 0,12-5-32,0-7-32,13-2-160,7-9-673,0-6-897,6-5-5701,1-15-1537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8.802"/>
    </inkml:context>
    <inkml:brush xml:id="br0">
      <inkml:brushProperty name="width" value="0.025" units="cm"/>
      <inkml:brushProperty name="height" value="0.025" units="cm"/>
    </inkml:brush>
  </inkml:definitions>
  <inkml:trace contextRef="#ctx0" brushRef="#br0">156 0 12780,'-9'0'4132,"2"0"-3833,1 1-1,-1-1 1,1 1-1,-1 0 1,1 1-1,0-1 1,-1 1-1,1 1 1,0-1-1,0 1 1,0 0-1,1 0 1,-1 1 0,1-1-1,0 1 1,0 1-1,0-1 1,0 1-1,1-1 1,0 1-1,0 1 1,0-1-1,1 0 1,-1 1-1,-2 6 1,5-9-229,0-1-1,1 0 1,-1 0-1,0 1 1,1-1-1,-1 0 1,1 1-1,-1-1 1,1 1-1,0-1 1,0 1-1,1-1 1,-1 1-1,0-1 1,1 0-1,-1 1 1,1-1-1,0 0 1,0 1-1,0-1 1,0 0-1,2 4 1,0-4-31,-1 0 0,1 1 0,0-1 0,0 0 0,-1-1 0,1 1 0,1 0 0,-1-1 0,0 0 0,0 1 0,0-1 1,1-1-1,-1 1 0,5 0 0,4 0-13,1 0 0,-1-1 0,0 0 0,1-1-1,-1 0 1,0-1 0,0-1 0,15-4 0,-21 4-64,0 0-1,0 0 1,0-1-1,0 0 0,0 0 1,-1 0-1,1-1 1,-1 1-1,0-1 0,-1 0 1,6-8-1,-8 11 11,-1 0-1,0 1 0,0-1 1,-1 1-1,1-1 1,0 0-1,0 0 1,-1 0-1,1 1 0,-1-1 1,0 0-1,1 0 1,-1 0-1,0 0 0,0 0 1,0 1-1,-1-1 1,1 0-1,0 0 1,-1 0-1,1 0 0,-1 0 1,1 1-1,-1-1 1,0 0-1,0 1 1,0-1-1,0 0 0,0 1 1,0-1-1,0 1 1,0-1-1,-1 1 1,1 0-1,-1 0 0,1-1 1,-1 1-1,1 0 1,-1 0-1,0 1 1,1-1-1,-1 0 0,0 0 1,0 1-1,-3-1 1,0-2-103,0 1 1,-1 0-1,1 1 1,-1-1 0,1 1-1,-1 0 1,0 0-1,1 1 1,-1 0 0,0 0-1,0 0 1,1 1-1,-1-1 1,0 1 0,1 1-1,-1-1 1,1 1-1,0 0 1,-1 0-1,1 1 1,0-1 0,0 1-1,0 0 1,1 1-1,-1-1 1,1 1 0,0 0-1,0 0 1,0 0-1,-4 6 1,5-5-398,0 1 0,0-1 0,1 1 0,-1-1 0,1 1 0,1 0 0,-1 0 1,1 0-1,0 0 0,0 0 0,1 10 0,0 11-4864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9.133"/>
    </inkml:context>
    <inkml:brush xml:id="br0">
      <inkml:brushProperty name="width" value="0.025" units="cm"/>
      <inkml:brushProperty name="height" value="0.025" units="cm"/>
    </inkml:brush>
  </inkml:definitions>
  <inkml:trace contextRef="#ctx0" brushRef="#br0">150 29 16656,'0'0'5829,"-10"3"-4147,-5 1-1061,1 1 1,0 1-1,-23 12 0,33-15-534,0-1 1,0 1-1,0-1 0,0 1 0,0 0 1,1 0-1,-1 1 0,1-1 0,0 1 0,0 0 1,0 0-1,1 0 0,-1 0 0,1 0 1,0 0-1,0 1 0,0-1 0,-1 9 0,3-12-82,0 0 0,0-1-1,0 1 1,0 0 0,0 0-1,0-1 1,0 1 0,0 0-1,1 0 1,-1-1 0,0 1-1,0 0 1,1 0 0,-1-1-1,1 1 1,-1 0 0,1-1-1,-1 1 1,1 0 0,-1-1-1,1 1 1,-1-1 0,1 1-1,0-1 1,-1 1 0,1-1-1,0 0 1,1 1-1,29 5 95,32-12 14,-55 4-140,0-1 0,0-1 0,0 0 0,0 0 0,0 0 0,-1-1 0,0 0 0,13-11 0,-17 13 19,0 0 0,-1 1 0,1-1 0,0 0 0,-1 0 1,0-1-1,1 1 0,-1 0 0,-1-1 0,1 0 0,0 1 0,-1-1 1,0 0-1,0 0 0,0 1 0,0-1 0,0 0 0,-1 0 1,0 0-1,0 0 0,-1-7 0,0 9-35,0 0 0,0 0 1,0 0-1,-1 1 0,1-1 0,-1 0 0,1 1 0,-1-1 0,0 1 1,0-1-1,0 1 0,0 0 0,0 0 0,0 0 0,0 0 1,0 0-1,0 0 0,0 0 0,0 1 0,-1-1 0,1 1 1,0 0-1,0 0 0,-1 0 0,1 0 0,-3 0 0,3 0-149,0-1 0,0 1 0,0 0-1,0 0 1,0 1 0,0-1 0,-1 0-1,1 1 1,0-1 0,0 1 0,1-1-1,-1 1 1,0 0 0,0 0 0,0 0 0,0 0-1,1 0 1,-1 0 0,0 1 0,1-1-1,-1 0 1,1 1 0,0 0 0,-1-1-1,1 1 1,0 0 0,0-1 0,0 1-1,-2 4 1,3 30-6935,5-19 1971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49.481"/>
    </inkml:context>
    <inkml:brush xml:id="br0">
      <inkml:brushProperty name="width" value="0.025" units="cm"/>
      <inkml:brushProperty name="height" value="0.025" units="cm"/>
    </inkml:brush>
  </inkml:definitions>
  <inkml:trace contextRef="#ctx0" brushRef="#br0">119 1 7687,'0'0'13389,"-34"52"-11435,19-18-289,1 1-319,0 2-482,3-2-191,2-4-449,9 2-192,0-6-256,0-2-1441,0-3-1891,2-9-2466,3-4-5476</inkml:trace>
  <inkml:trace contextRef="#ctx0" brushRef="#br0" timeOffset="1">29 485 11403,'0'0'4260,"-18"63"-961,9-33-769,7-1-320,2-4-256,0-6-1185,0-2-641,11-3-160,2-10-2018,-1-4-3171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09.783"/>
    </inkml:context>
    <inkml:brush xml:id="br0">
      <inkml:brushProperty name="width" value="0.025" units="cm"/>
      <inkml:brushProperty name="height" value="0.025" units="cm"/>
    </inkml:brush>
  </inkml:definitions>
  <inkml:trace contextRef="#ctx0" brushRef="#br0">92 68 6758,'0'0'2904,"-7"-2"-907,-78-8 5461,234 16-4023,-83-2-3146,0-2 0,88-10 0,-106 1-273,0 2-1,1 2 1,-1 2-1,1 3 0,-1 1 1,0 3-1,55 13 0,-56-7-11,16 5 50,125 17-1,-169-32-43,1-1 0,-1-1 0,1 0-1,-1-2 1,0 0 0,1-1 0,-1-1 0,0-1 0,-1-1-1,36-15 1,64-49 126,-84 49-144,-34 21 0,0-1 6,0 1 0,1 0 0,-1-1 0,0 1 0,1 0 0,-1-1 0,0 1 0,0 0 0,1 0-1,-1-1 1,1 1 0,-1 0 0,0 0 0,1-1 0,-1 1 0,0 0 0,1 0 0,-1 0 0,1 0-1,-1 0 1,1 0 0,-1 0 0,0 0 0,1 0 0,-1 0 0,1 0 0,-1 0 0,0 0 0,1 0 0,-1 0-1,1 0 1,-1 0 0,1 1 0,-1-1 0,0 0 0,1 0 0,-1 1 4,0-1-1,0 0 1,1 0 0,-1 0 0,0 1-1,0-1 1,0 0 0,0 0-1,0 0 1,0 1 0,0-1 0,0 0-1,0 0 1,0 0 0,0 1 0,0-1-1,0 0 1,0 0 0,0 0 0,0 1-1,0-1 1,0 0 0,0 0-1,0 0 1,0 1 0,0-1 0,0 0-1,0 0 1,-1 0 0,1 0 0,0 1-1,0-1 1,0 0 0,0 0 0,0 0-1,-1 0 1,1 0 0,0 1 0,0-1-1,0 0 1,0 0 0,-1 0-1,1 0 1,0 0 0,0 0 0,0 0-1,-1 0 1,1 0 0,0 0 0,-1 0-1,-10 8 66,-48 12 21,-1-3 0,-1-2 0,-99 11 0,157-26-88,-110 11 21,0-5 1,-130-11-1,-151 7 43,318 2 29,50-3 31,21-1-30,9 0 28,472 4-245,-348-11-16,218-40 0,-322 42 141,37-9-72,0 4 0,1 1 0,84 1 1,-140 8 60,-1 1 0,1 0 0,-1 0 0,1 1 0,-1-1 0,0 1 0,0 0 0,10 6 0,-12-6-16,-1-1-1,1 1 0,0 0 0,-1 0 1,1 0-1,-1 0 0,0 1 0,1-1 1,-1 0-1,0 1 0,0 0 0,-1 0 1,1-1-1,-1 1 0,1 0 0,0 5 1,-1-7 27,-2 1 0,1-1 1,0 0-1,0 0 0,0 0 0,0 1 1,-1-1-1,1 0 0,-1 0 1,1 0-1,-1 0 0,1 1 0,-1-1 1,1 0-1,-1 0 0,0 0 1,0 0-1,0-1 0,1 1 0,-1 0 1,0 0-1,0 0 0,0-1 1,0 1-1,0 0 0,-1-1 0,1 1 1,0-1-1,0 1 0,0-1 1,0 0-1,-2 1 0,-45 9 132,44-9-130,-97 7 77,-1-3 1,-121-12-1,14 1-154,56 6 105,153 0-54,-1 0 1,1 0-1,0 0 0,-1 0 0,1 0 1,0 0-1,-1 0 0,1 0 0,0-1 1,-1 1-1,1 0 0,0 0 0,-1 0 1,1 0-1,0-1 0,0 1 0,-1 0 0,1 0 1,0-1-1,0 1 0,0 0 0,-1 0 1,1-1-1,0 1 0,0 0 0,0-1 1,0 1-1,-1 0 0,1-1 0,0 1 1,0 0-1,0-1 0,0 1 0,0 0 1,0-1-1,0 1 0,0 0 0,0-1 1,0 1-1,0 0 0,0-1 0,0 1 1,1 0-1,-1-1 0,0 1 0,0 0 1,0 0-1,0-1 0,1 1 0,-1 0 1,0-1-1,0 1 0,0 0 0,1 0 0,-1 0 1,0-1-1,0 1 0,1 0 0,-1 0 1,15-18-3713,7 1-2635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4.887"/>
    </inkml:context>
    <inkml:brush xml:id="br0">
      <inkml:brushProperty name="width" value="0.025" units="cm"/>
      <inkml:brushProperty name="height" value="0.025" units="cm"/>
    </inkml:brush>
  </inkml:definitions>
  <inkml:trace contextRef="#ctx0" brushRef="#br0">143 41 2402,'0'0'11131,"-11"-1"-7950,4 0-2914,-2-1 146,1 1-1,-1 0 0,0 1 0,1 0 1,-1 0-1,-13 3 0,19-3-289,1 1 1,-1 0-1,0 0 0,1 0 0,-1 0 1,1 1-1,0-1 0,-1 1 0,1-1 0,0 1 1,0 0-1,0 0 0,0 0 0,0 0 1,0 0-1,1 1 0,-1-1 0,1 0 1,-1 1-1,1-1 0,0 1 0,0-1 0,0 1 1,0 0-1,1-1 0,-1 1 0,1 0 1,-1 3-1,1-4-54,0 0 1,0-1 0,0 1-1,0 0 1,0-1 0,0 1-1,0 0 1,0 0-1,1-1 1,-1 1 0,1-1-1,-1 1 1,1 0-1,0-1 1,0 1 0,-1-1-1,1 1 1,0-1 0,0 0-1,0 1 1,1-1-1,-1 0 1,0 0 0,0 0-1,3 2 1,0-1 14,0 0 0,1 0 1,-1-1-1,0 1 0,1-1 0,-1 0 1,1 0-1,-1-1 0,9 1 1,-2-1-19,1 0 0,0-1 0,-1-1 0,1 0 0,-1 0 0,1-1 0,15-6 1,-17 4-13,0 0 1,-1-1 0,0 0-1,13-11 1,-20 16-46,0-1 0,0 0 0,0 1-1,0-1 1,-1 0 0,1 0 0,-1 0-1,1-1 1,-1 1 0,0 0 0,1 0-1,-1-1 1,-1 1 0,1-1 0,0 1 0,0-1-1,-1 1 1,0-1 0,1 0 0,-1 1-1,0-1 1,0 1 0,-1-1 0,1 1 0,-1-4-1,0 4-17,0 0-1,-1 0 1,1 0-1,0 0 1,-1 1-1,1-1 1,-1 1-1,0-1 1,1 1-1,-1-1 1,0 1-1,0 0 1,0 0-1,0 0 1,0 0-1,0 0 1,0 0-1,0 1 0,-1-1 1,1 1-1,-4-1 1,-53-3-263,56 4 236,-5 0-62,1 1 0,-1 0 0,1 0 1,0 0-1,0 1 0,0 0 1,0 0-1,0 1 0,0 0 0,0 0 1,1 1-1,-1 0 0,1 0 0,0 0 1,-8 8-1,10-8-218,0 0 1,1 1-1,-1-1 1,1 1-1,0 0 0,1-1 1,-1 1-1,1 1 0,-3 5 1,4-6-482,0 0-1,0 1 1,0-1 0,0 1-1,1-1 1,0 1 0,0-1-1,0 0 1,1 1 0,1 7-1,7 8-4983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0.921"/>
    </inkml:context>
    <inkml:brush xml:id="br0">
      <inkml:brushProperty name="width" value="0.025" units="cm"/>
      <inkml:brushProperty name="height" value="0.025" units="cm"/>
    </inkml:brush>
  </inkml:definitions>
  <inkml:trace contextRef="#ctx0" brushRef="#br0">13 0 4869,'-13'10'7915,"22"-10"-5692,23 0-2010,12 10 522,59 22-1,-73-21-625,0-2 0,0 0-1,1-2 1,63 6-1,-62-13 78,0 0 0,0-2 0,-1-2 0,1-1 0,40-11 0,-25 2-63,0 2 1,1 3-1,0 1 0,1 3 1,0 2-1,-1 2 0,1 2 1,0 2-1,94 19 0,-41-2 253,0-4 0,1-5 0,0-5-1,165-10 1,-114-4-89,1 7-1,226 26 1,-173-4-129,2-9 1,316-24-1,-352 7 288,341 35-1,248 20 1669,-757-50-2106,58 3 93,-60-3-107,-1 0 1,1 1 0,0-1 0,-1 1 0,1 0 0,-1 0 0,0 0 0,1 1 0,-1-1 0,0 1 0,0 0 0,0 0 0,0 0 0,4 3-1,-4 4-974,-18-7-12213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2.600"/>
    </inkml:context>
    <inkml:brush xml:id="br0">
      <inkml:brushProperty name="width" value="0.025" units="cm"/>
      <inkml:brushProperty name="height" value="0.025" units="cm"/>
    </inkml:brush>
  </inkml:definitions>
  <inkml:trace contextRef="#ctx0" brushRef="#br0">269 95 7815,'-2'-8'2493,"2"4"-2070,-9-41 1432,8 43-1465,1-1-1,-1 0 1,0 1-1,0-1 0,0 0 1,0 1-1,0-1 1,0 1-1,-1-1 1,1 1-1,-1 0 1,0 0-1,-2-3 0,3 5-322,0 1-1,0-1 0,1 1 0,-1-1 0,0 1 0,1-1 0,-1 1 0,0-1 1,1 1-1,-1 0 0,1 0 0,-1-1 0,1 1 0,-1 0 0,1 0 0,0-1 1,-1 1-1,1 0 0,0 0 0,0 0 0,0 0 0,-1 0 0,1-1 0,0 2 1,-7 27-175,7-27 164,-26 164 215,-7 228 1,24-237-217,8-140-61,-43 724 293,36 1 393,18-560-589,0 54-262,-13-232-375,-6-12 148,-5-14-383,-8-38-2910,-15-72 0,32 111 2713,-23-91-4515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8:12.995"/>
    </inkml:context>
    <inkml:brush xml:id="br0">
      <inkml:brushProperty name="width" value="0.025" units="cm"/>
      <inkml:brushProperty name="height" value="0.025" units="cm"/>
    </inkml:brush>
  </inkml:definitions>
  <inkml:trace contextRef="#ctx0" brushRef="#br0">37 590 11115,'0'0'1291,"-8"4"573,-9 5-1001,6-5 2342,30-25-1407,76-80-1280,-5-4 0,-5-5 0,87-144 0,-159 239-475,-13 15-42,0 0 0,0 0 0,1 0 0,-1 0 0,0 0-1,0 0 1,0 0 0,0 0 0,1 0 0,-1 0 0,0 0 0,0 0-1,0 0 1,1 0 0,-1 0 0,0 0 0,0 0 0,0 0 0,1 0-1,-1 0 1,0 0 0,0 0 0,0 1 0,0-1 0,1 0 0,-1 0-1,0 0 1,0 0 0,0 0 0,0 1 0,0-1 0,0 0 0,1 0-1,-1 0 1,0 0 0,0 1 0,0-1 0,0 0 0,0 0-1,0 0 1,0 1 0,0-1 0,2 36 108,-3-22-42,2 90 281,5 0-1,19 105 1,-13-147-1054,27 79 1,-22-94-1552,1-1 1,31 54-1,-19-48-3492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06.215"/>
    </inkml:context>
    <inkml:brush xml:id="br0">
      <inkml:brushProperty name="width" value="0.025" units="cm"/>
      <inkml:brushProperty name="height" value="0.025" units="cm"/>
    </inkml:brush>
  </inkml:definitions>
  <inkml:trace contextRef="#ctx0" brushRef="#br0">0 1 6919,'11'13'277,"7"8"-237,1-1 0,1-1 0,1-1 0,0 0 0,42 25 0,-15-19 109,1-2 0,1-3 0,82 21-1,165 21 491,-137-31-399,210 53 445,64 13-173,8-37 325,1190-26 503,-1542-33-1330,981-39 41,-67 1 101,453 76 1097,-1313-30-1234,494 36-1,-6 37 21,-503-54 111,-1 5 0,-1 6-1,-3 6 1,-1 4 0,-3 6-1,206 127 1,230 198 1796,-272-178-1316,-236-168-500,273 198 269,-259-181-368,-2 3 1,100 114-1,-138-138-10,-1 1 1,-1 0-1,-2 2 1,20 45-1,40 137 785,-58-152-164,-13-43-440,0-1 0,2 0 0,10 19 0,-17-33-313,0 0 0,1 0 0,0 0 0,-1 0 0,1 0 0,0-1 0,1 1 0,-1-1 0,1 0 0,-1 0 0,1 0 0,0-1 0,0 1 0,0-1 0,1 0 0,-1 0 0,0 0 0,9 1-1,-13-3-61,1 1-1,0-1 0,-1 0 0,1 0 0,0 0 0,-1 0 1,1 0-1,0 0 0,-1 0 0,1 0 0,-1 0 0,1-1 1,0 1-1,-1 0 0,1 0 0,-1 0 0,1-1 0,0 1 1,-1 0-1,1-1 0,-1 1 0,1 0 0,-1-1 0,1 1 1,-1-1-1,0 1 0,1-1 0,-1 1 0,0-1 0,1 1 1,0-2-1,3-15-4258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06.605"/>
    </inkml:context>
    <inkml:brush xml:id="br0">
      <inkml:brushProperty name="width" value="0.025" units="cm"/>
      <inkml:brushProperty name="height" value="0.025" units="cm"/>
    </inkml:brush>
  </inkml:definitions>
  <inkml:trace contextRef="#ctx0" brushRef="#br0">1 1 12107,'0'0'1874,"6"11"-1409,46 75 741,52 122 1,-104-207-1204,14 35 322,1 0 0,1-2 0,2 0 0,1-1 0,45 56 0,-61-85-242,1 0-1,-1 0 0,1 0 0,0-1 0,0 0 1,1 0-1,-1 0 0,1 0 0,0-1 1,-1 1-1,1-1 0,0 0 0,0-1 0,0 0 1,1 1-1,-1-1 0,0-1 0,9 1 0,-7-2-9,0 0 0,0 0 0,0-1-1,0 0 1,0 0 0,0-1-1,-1 0 1,1 0 0,-1-1 0,0 1-1,0-1 1,6-6 0,7-7-544,0-1 1,-2 0 0,0-2 0,-1 0-1,-2 0 1,20-36 0,0-11-3806,-8-7-1885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0.230"/>
    </inkml:context>
    <inkml:brush xml:id="br0">
      <inkml:brushProperty name="width" value="0.025" units="cm"/>
      <inkml:brushProperty name="height" value="0.025" units="cm"/>
    </inkml:brush>
  </inkml:definitions>
  <inkml:trace contextRef="#ctx0" brushRef="#br0">64 20 6854,'5'-13'8104,"-5"7"-3139,0 15-3203,-9 14-994,0 10 33,-1 7-192,2 3-385,1-1-192,7-4-32,0-7 32,0-4-417,0-7-768,0-6-288,0-3-865,-9-5-2371,-7-1-1665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0.622"/>
    </inkml:context>
    <inkml:brush xml:id="br0">
      <inkml:brushProperty name="width" value="0.025" units="cm"/>
      <inkml:brushProperty name="height" value="0.025" units="cm"/>
    </inkml:brush>
  </inkml:definitions>
  <inkml:trace contextRef="#ctx0" brushRef="#br0">1 115 10570,'5'-10'1890,"-1"3"-1538,-1 0 0,1 1 0,1-1 0,-1 1 0,1-1 0,0 2 0,0-1 1,1 0-1,0 1 0,0 0 0,0 0 0,1 1 0,-1 0 0,1 0 0,0 1 0,0-1 0,0 1 0,1 1 1,-1 0-1,1 0 0,8-1 0,-9 2-240,0 0 0,0 1 0,-1 0 0,1 1 0,0-1-1,-1 1 1,1 0 0,12 5 0,-16-5-103,-1 0-1,0 1 1,1-1-1,-1 1 1,0 0-1,0 0 1,0-1-1,-1 1 1,1 0-1,0 1 1,-1-1-1,1 0 0,-1 0 1,0 1-1,0-1 1,1 1-1,-2-1 1,1 1-1,0-1 1,0 1-1,-1-1 1,0 1-1,1 0 1,-1-1-1,0 5 1,-5 43 377,3-42-346,1 0 1,0 0-1,0 0 0,1 0 0,0 0 0,1 9 0,0-16-70,0 0-1,0 0 1,-1 0 0,1 0 0,0 0-1,0 0 1,0-1 0,0 1 0,0 0-1,0 0 1,0-1 0,0 1 0,1-1-1,-1 1 1,0-1 0,0 0 0,0 1-1,1-1 1,-1 0 0,2 1 0,33 3-479,-29-4 393,-2 1 72,0-1-1,-1 1 1,1 0 0,0 1-1,-1-1 1,1 1 0,-1-1-1,0 1 1,1 1 0,-1-1-1,0 1 1,0-1 0,-1 1-1,1 0 1,-1 1 0,1-1-1,-1 0 1,0 1 0,0 0-1,0 0 1,2 4 0,-4-4 69,1 0 1,-1 1 0,0-1 0,0 0-1,0 0 1,-1 1 0,1-1-1,-1 0 1,0 1 0,-1-1 0,1 0-1,-1 1 1,0-1 0,0 0 0,0 0-1,0 1 1,-1-1 0,1 0 0,-1 0-1,0-1 1,-1 1 0,1 0 0,-4 3-1,-10 15 747,-2 0-1,-1-2 0,-38 34 1,49-47-474,0-1 1,0 1 0,-1-1-1,0-1 1,0 0-1,-1 0 1,0-1-1,1 0 1,-1-1 0,-1 0-1,1 0 1,0-1-1,-12 1 1,21-3-316,0 0-1,0 0 1,-1 0 0,1 0 0,0-1-1,0 1 1,0 0 0,0-1 0,0 1-1,0 0 1,0-1 0,0 1 0,0-1-1,0 0 1,0 1 0,0-1 0,0 0 0,1 0-1,-1 1 1,0-1 0,0 0 0,1 0-1,-1 0 1,0 0 0,1 0 0,-1 0-1,1 0 1,0 0 0,-1 0 0,1 0-1,0 0 1,-1 0 0,1 0 0,0-1-1,0 1 1,0 0 0,0 0 0,0 0-1,0 0 1,0 0 0,1 0 0,-1-1-1,0 1 1,1 0 0,-1 0 0,0 0-1,1 0 1,1-1 0,-1-4-409,2 0 0,-1 0 1,1 1-1,0-1 0,0 1 1,0-1-1,1 1 0,4-5 1,58-44-6590,-31 27 1239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1.256"/>
    </inkml:context>
    <inkml:brush xml:id="br0">
      <inkml:brushProperty name="width" value="0.025" units="cm"/>
      <inkml:brushProperty name="height" value="0.025" units="cm"/>
    </inkml:brush>
  </inkml:definitions>
  <inkml:trace contextRef="#ctx0" brushRef="#br0">54 288 12716,'0'0'8686,"-8"10"-7998,-25 31-191,32-39-470,-1 0 1,1 0 0,0 0 0,-1 1-1,1-1 1,0 0 0,1 1 0,-1-1-1,0 1 1,1-1 0,-1 1 0,1 2-1,0-4-19,0 0-1,0 0 0,0-1 0,0 1 1,1 0-1,-1 0 0,0 0 0,1 0 1,-1-1-1,0 1 0,1 0 0,-1 0 1,1-1-1,-1 1 0,1 0 1,0-1-1,-1 1 0,1 0 0,0-1 1,-1 1-1,1-1 0,1 2 0,1-1 10,0-1 0,0 1 0,0 0-1,0-1 1,0 1 0,0-1-1,0 0 1,0 0 0,-1 0 0,1 0-1,0-1 1,0 1 0,0-1 0,0 0-1,5-2 1,5-4-57,-1-1 0,0-1 0,0 0 0,-1 0 0,-1-2 0,1 1 0,-2-1 0,1 0 0,12-22 0,-22 33 37,1 0 1,-1 0-1,0 0 0,0 0 1,0 0-1,1 0 1,-1 0-1,0 0 0,0 0 1,0 0-1,1 1 1,-1-1-1,0 0 0,0 0 1,0 0-1,0 0 1,1 0-1,-1 0 0,0 0 1,0 1-1,0-1 1,0 0-1,0 0 0,1 0 1,-1 0-1,0 1 1,0-1-1,0 0 0,0 0 1,0 0-1,0 1 1,0-1-1,0 0 0,0 0 1,0 0-1,0 1 1,0-1-1,0 0 1,0 0-1,0 0 0,0 1 1,0-1-1,0 0 1,0 0-1,0 0 0,0 1 1,0-1-1,0 0 1,0 0-1,0 0 0,-1 1 1,1-1-1,0 0 1,0 0-1,-1 18-116,-8 29 233,4-25 37,1 0-1,-1 39 1,5-60-145,0 0 0,0-1 1,0 1-1,0-1 0,0 1 0,0 0 0,1-1 1,-1 1-1,0-1 0,0 1 0,1-1 0,-1 1 1,0-1-1,1 1 0,-1-1 0,0 1 0,1-1 1,-1 1-1,1-1 0,-1 0 0,1 1 0,-1-1 1,1 0-1,-1 1 0,1-1 0,-1 0 1,1 0-1,-1 1 0,1-1 0,0 0 0,-1 0 1,1 0-1,-1 0 0,1 0 0,0 0 0,-1 0 1,1 0-1,-1 0 0,1 0 0,0 0 0,-1 0 1,1 0-1,-1-1 0,2 1 0,29-14 462,-7-3-366,-1-2 0,-1-1 0,-1-1 0,-1 0 0,-1-2 0,19-27 0,-13 13-510,-3-1 0,0-1 0,23-61 0,-29 49 225,-15 41 425,-11 32-77,-3 14 33,0 1-1,3 1 1,1 0-1,2 0 1,2 0 0,-2 56-1,7-92-232,0 1-1,0-1 0,0 0 1,0 1-1,0-1 1,1 1-1,-1-1 1,1 0-1,-1 1 1,1-1-1,0 0 1,0 1-1,0-1 0,0 0 1,1 0-1,-1 0 1,0 0-1,1 0 1,0 0-1,-1 0 1,1-1-1,0 1 1,0-1-1,0 1 1,0-1-1,0 0 0,0 1 1,0-1-1,0 0 1,1-1-1,-1 1 1,0 0-1,1 0 1,-1-1-1,1 0 1,-1 1-1,4-1 0,-5 0-33,-1 0-1,0 0 0,0 0 0,1 0 0,-1 0 0,0 0 1,1 0-1,-1 0 0,0-1 0,0 1 0,1 0 1,-1 0-1,0 0 0,0 0 0,1 0 0,-1-1 0,0 1 1,0 0-1,1 0 0,-1 0 0,0-1 0,0 1 0,0 0 1,1 0-1,-1-1 0,0 1 0,0 0 0,0 0 0,0-1 1,0 1-1,0 0 0,0 0 0,0-1 0,1 1 0,-1 0 1,0-1-1,0 1 0,0 0 0,-1-1 0,-3-17-1362,-12-12-503,-51-55-1237,26 34 7107,44 53-3640,1 0 1,0 0-1,0 0 0,0-1 0,0 1 0,0-1 0,0 0 0,1 0 0,-1-1 1,8 1-1,53 3-1342,-52-4 516,63-3-7501,-32-6-2842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1.983"/>
    </inkml:context>
    <inkml:brush xml:id="br0">
      <inkml:brushProperty name="width" value="0.025" units="cm"/>
      <inkml:brushProperty name="height" value="0.025" units="cm"/>
    </inkml:brush>
  </inkml:definitions>
  <inkml:trace contextRef="#ctx0" brushRef="#br0">178 1 11563,'0'0'10703,"-3"9"-10137,-6 19-44,1 1 0,1-1 1,2 2-1,-3 39 0,8 57-382,-2 62-19,1-178-1,-1 0-1,1 0 0,-2 0 0,0 0 1,0 0-1,0-1 0,-6 11 1,8-17-82,-1 0 1,1 0 0,-1-1-1,0 1 1,1 0-1,-1-1 1,0 1 0,-1-1-1,1 1 1,0-1 0,-1 0-1,1 0 1,-1 0 0,0 0-1,0-1 1,0 1 0,1-1-1,-1 0 1,-1 0 0,1 0-1,0 0 1,0 0 0,0 0-1,0-1 1,-6 0 0,8 0-43,-1-1 0,0 1 1,0-1-1,0 0 0,1 0 1,-1 0-1,1 0 0,-1 0 1,1 0-1,-1-1 0,1 1 1,0 0-1,-1-1 0,1 1 1,0-1-1,0 0 0,0 1 1,0-1-1,0 0 1,0 1-1,1-1 0,-1 0 1,1 0-1,-1 0 0,1-2 1,-9-52-757,8 41 664,1 0-1,1 0 0,1 0 0,0 0 0,1 0 1,0 0-1,1 1 0,1 0 0,0 0 0,1 0 1,1 0-1,0 1 0,0 0 0,16-19 0,-1 5-91,2 1-1,1 1 0,1 1 1,0 1-1,36-22 1,-54 39 455,1-1 1,-2 1-1,1-1 0,-1-1 1,0 0-1,0 0 1,-1 0-1,0-1 1,5-10-1,-10 18-112,-1 32-96,-2-4 98,2-18-96,-1 0 0,1 0 0,0-1 0,1 1 0,2 12 0,-3-20-54,1-1 1,-1 1-1,1 0 1,0-1 0,-1 1-1,1 0 1,0-1-1,-1 1 1,1-1-1,0 1 1,0-1-1,-1 0 1,1 1-1,0-1 1,0 0 0,0 1-1,0-1 1,0 0-1,0 0 1,-1 0-1,1 0 1,0 0-1,0 0 1,0 0-1,0 0 1,0 0-1,0 0 1,0 0 0,0-1-1,-1 1 1,1 0-1,0-1 1,0 1-1,0-1 1,0 1-1,0-1 1,31-16 215,-12 2-514,0-2 0,-1 0 0,27-33 0,-61 95-259,13-42 239,1 1-1,0 0 1,-1 0 0,1 0 0,0 0-1,1 0 1,-1 0 0,1 0-1,0 0 1,0 0 0,1 8-1,-1-11 198,0-1 0,0 1 0,0 0 0,1-1 0,-1 1 0,0 0 0,1-1 0,-1 1 0,0-1 0,1 1 0,-1-1 0,1 1 0,-1-1 0,1 1 0,-1-1 0,1 1 0,-1-1 0,1 1 0,-1-1 0,1 0 0,-1 1 0,1-1 0,0 0 0,-1 0 0,1 1 0,0-1 0,0 0 0,1 0-83,1 0 0,-1-1 0,0 1-1,0-1 1,0 1 0,0-1 0,0 0-1,0 0 1,0 0 0,0 0 0,0 0-1,0 0 1,2-3 0,17-14-5104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2.315"/>
    </inkml:context>
    <inkml:brush xml:id="br0">
      <inkml:brushProperty name="width" value="0.025" units="cm"/>
      <inkml:brushProperty name="height" value="0.025" units="cm"/>
    </inkml:brush>
  </inkml:definitions>
  <inkml:trace contextRef="#ctx0" brushRef="#br0">97 1 15054,'0'0'6668,"-9"5"-5131,6-3-1479,-51 35 1553,51-35-1541,1-1 1,0 1-1,-1 0 1,1 1-1,0-1 1,0 0-1,0 1 1,1-1-1,-1 1 1,0 0-1,1-1 1,0 1-1,0 0 1,0 0-1,0 0 1,0 0-1,0 0 1,1 0-1,-1 0 0,1 0 1,0 3-1,2-5-139,0 0 1,1 0-1,-1-1 0,0 1 0,1 0 0,-1-1 0,0 0 0,1 0 0,-1 1 0,1-1 0,-1-1 0,0 1 0,4-1 1,0 1-126,8-1-419,1-1 1,-1 0-1,22-6 1,-25 4 432,-1 2 0,1-1 1,0 2-1,0-1 0,0 1 0,0 1 1,0 0-1,11 2 0,-21-2 205,-1 0 0,1 0 1,-1 0-1,1 0 0,-1 0 0,1 0 0,-1 1 0,1-1 1,-1 0-1,1 0 0,-1 1 0,0-1 0,1 0 0,-1 0 1,1 1-1,-1-1 0,0 1 0,1-1 0,-1 0 0,0 1 1,0-1-1,1 1 0,-1-1 0,0 1 0,0-1 0,0 1 1,1-1-1,-1 0 0,0 1 0,0-1 0,0 2 0,-6 18 961,-20 17 496,23-35-1440,-48 46 1223,48-45-1391,-1 0-1,0 0 1,0 0-1,0-1 1,0 1-1,0-1 1,-1 0-1,1 0 1,-1-1 0,1 1-1,-1-1 1,-6 1-1,11-2-4,-1-1 0,1 1 0,0 0 0,-1 0 0,1 0-1,0 0 1,-1-1 0,1 1 0,-1 0 0,1 0 0,0-1 0,0 1 0,-1 0-1,1-1 1,0 1 0,-1 0 0,1-1 0,0 1 0,0 0 0,0-1-1,-1 1 1,1-1 0,0 1 0,0 0 0,0-1 0,0 1 0,0-1 0,0 1-1,0 0 1,0-1 0,0 1 0,0-1 0,0 1 0,0-1 0,0 1 0,0 0-1,0-1 1,0 1 0,1-1 0,-1-3-1233,0-17-5100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5.220"/>
    </inkml:context>
    <inkml:brush xml:id="br0">
      <inkml:brushProperty name="width" value="0.025" units="cm"/>
      <inkml:brushProperty name="height" value="0.025" units="cm"/>
    </inkml:brush>
  </inkml:definitions>
  <inkml:trace contextRef="#ctx0" brushRef="#br0">217 39 9097,'-13'4'8178,"-7"3"-6745,0-1-255,1 0 0,0 1 0,1 1 1,0 1-1,0 0 0,1 1 0,-23 19 0,39-29-1156,-1 1-1,1 0 1,0 0-1,0 0 1,0 0-1,0 0 1,0 0 0,1 0-1,-1 1 1,0-1-1,1 0 1,-1 0-1,0 1 1,1-1-1,-1 0 1,1 1-1,0-1 1,-1 0-1,1 1 1,0-1-1,0 1 1,0-1-1,0 0 1,0 1-1,1 2 1,0-3 3,0 1 1,0-1-1,0 0 1,0 0-1,1 1 0,-1-1 1,1 0-1,-1 0 0,0 0 1,1 0-1,0-1 1,-1 1-1,1 0 0,-1-1 1,1 1-1,0-1 0,2 1 1,6 1 162,0 0 0,1-1 1,-1-1-1,0 0 0,21-2 0,-23 0-118,-1 0-1,1 0 0,0-1 0,-1-1 1,0 1-1,0-1 0,0 0 0,0-1 1,-1 1-1,1-1 0,7-9 1,-10 11-194,-1 0 1,0-1 0,0 1 0,0-1-1,0 0 1,0 0 0,-1 0 0,0 0 0,0-1-1,0 1 1,0-1 0,-1 1 0,0-1 0,1 1-1,-2-1 1,1 0 0,-1 1 0,1-1-1,-1 0 1,-1-7 0,0 10-382,0 0 0,1 0 0,-1 0 0,0 0 0,0 1 0,0-1 0,0 0 0,-1 1 0,1-1 0,0 1 1,-1-1-1,1 1 0,-1 0 0,1-1 0,-1 1 0,-2-1 0,-13-10-9633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2.724"/>
    </inkml:context>
    <inkml:brush xml:id="br0">
      <inkml:brushProperty name="width" value="0.025" units="cm"/>
      <inkml:brushProperty name="height" value="0.025" units="cm"/>
    </inkml:brush>
  </inkml:definitions>
  <inkml:trace contextRef="#ctx0" brushRef="#br0">149 1 15951,'0'0'6299,"0"10"-5605,1 30 803,-8 76 0,-2 15-626,9-111-824,2 49 82,-2-67-131,0 1 0,1-1-1,-1 1 1,1-1 0,0 1 0,-1-1 0,1 1 0,1-1 0,-1 0-1,0 1 1,0-1 0,1 0 0,-1 0 0,1 0 0,0 0-1,0 0 1,0-1 0,-1 1 0,2 0 0,-1-1 0,4 3-1,-5-8-401,0 0 0,0 1 0,-1-1 0,1 0 0,-1 0 0,0 0 0,0 1 0,-1-1-1,0-6 1,-7-10-72,-1 1-1,-1 1 1,0-1-1,-1 2 1,-1-1-1,-1 2 1,-16-17 0,3 1 695,13 18 166,10 11-174,1 1 0,-1 0 0,1-1 0,0 0 1,-1 0-1,1 0 0,1 0 0,-1 0 0,0 0 1,1 0-1,-1 0 0,1-1 0,-1-4 0,4 7-169,1 0 0,-1 0 0,1 0 0,-1 0-1,1 0 1,-1 1 0,1-1 0,-1 1 0,1-1-1,0 1 1,-1 0 0,1 0 0,4 1 0,-3-1-8,52 2-113,35 0 11,-84-3-579,0 0 1,1 0 0,-1-1-1,0 0 1,10-3 0,0-6-4821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3.069"/>
    </inkml:context>
    <inkml:brush xml:id="br0">
      <inkml:brushProperty name="width" value="0.025" units="cm"/>
      <inkml:brushProperty name="height" value="0.025" units="cm"/>
    </inkml:brush>
  </inkml:definitions>
  <inkml:trace contextRef="#ctx0" brushRef="#br0">0 57 20147,'0'0'3395,"56"-30"-10313,-33 4-8489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4.541"/>
    </inkml:context>
    <inkml:brush xml:id="br0">
      <inkml:brushProperty name="width" value="0.025" units="cm"/>
      <inkml:brushProperty name="height" value="0.025" units="cm"/>
    </inkml:brush>
  </inkml:definitions>
  <inkml:trace contextRef="#ctx0" brushRef="#br0">26 154 1890,'0'0'998,"9"-6"481,-7 5-1400,64-46 3437,-60 41-2558,0 1-1,0-1 1,-1 0 0,1-1 0,5-9 0,-10 16-819,-1-1 0,1 1 1,-1-1-1,1 1 0,-1-1 0,1 1 0,-1-1 1,1 0-1,-1 1 0,0-1 0,1 0 0,-1 1 1,0-1-1,0 0 0,1 1 0,-1-1 0,0 0 1,0 1-1,0-1 0,0 0 0,0 1 0,0-1 1,0 0-1,0 0 0,0 1 0,0-1 1,-1 0-1,1 1 0,0-1 0,0 0 0,-1 1 1,1-1-1,0 0 0,-1 1 0,1-1 0,0 1 1,-1-1-1,1 1 0,-1-1 0,1 1 0,-1-1 1,0 1-1,1-1 0,-1 1 0,1 0 0,-1-1 1,0 1-1,1 0 0,-1-1 0,0 1 0,1 0 1,-1 0-1,0 0 0,1 0 0,-1 0 0,0 0 1,0 0-1,0 0 0,-3 0 44,-1 0 0,1 0 0,0 1-1,0 0 1,0-1 0,0 2 0,0-1 0,0 0 0,-5 3-1,3-1-162,0 1-1,0 0 0,1 0 0,-1 0 0,1 1 0,0 0 0,0 0 0,0 0 0,1 0 0,0 1 0,0-1 0,0 1 0,1 0 0,0 1 0,0-1 1,0 1-1,1-1 0,0 1 0,0 0 0,-1 10 0,4-17-18,-1 1 1,0-1-1,1 1 0,-1-1 1,1 1-1,-1-1 0,1 1 1,-1-1-1,1 1 0,-1-1 1,1 0-1,-1 1 0,1-1 1,-1 0-1,1 1 0,0-1 1,-1 0-1,1 0 0,-1 0 1,1 1-1,0-1 0,-1 0 1,1 0-1,0 0 0,-1 0 1,1 0-1,0 0 0,-1 0 1,1-1-1,-1 1 0,1 0 1,0 0-1,-1 0 0,1-1 1,0 1-1,0-1 0,27-7 110,-3-5-160,-1-1 0,-1-2-1,-1 0 1,38-35 0,-6 5-543,-53 60 234,-21 64 83,14-61 290,1 1 1,1-1-1,-3 24 1,7-40-56,0 0 0,-1 0 0,1 0 0,0 0 1,0 1-1,0-1 0,0 0 0,0 0 0,0 0 1,0 0-1,0 0 0,1 0 0,-1 0 0,0 0 1,1 0-1,-1 0 0,1 0 0,-1 0 0,1 0 1,-1 0-1,1 0 0,-1-1 0,1 1 1,0 0-1,0 0 0,-1 0 0,1-1 0,0 1 1,2 1-1,-1-2-59,0 0 0,0 0 0,0 0 0,0 0 0,0 0 0,0-1 0,0 1 0,0 0 0,0-1 0,0 0 0,0 1 0,-1-1 0,1 0 0,3-2 1,5-3-816,1-1 1,-1 0 0,-1-1 0,11-10-1,18-23-3853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5.555"/>
    </inkml:context>
    <inkml:brush xml:id="br0">
      <inkml:brushProperty name="width" value="0.025" units="cm"/>
      <inkml:brushProperty name="height" value="0.025" units="cm"/>
    </inkml:brush>
  </inkml:definitions>
  <inkml:trace contextRef="#ctx0" brushRef="#br0">127 17 15182,'0'0'2136,"-6"10"-844,-15 33-823,2 1 1,2 1 0,2 1 0,2 0 0,2 1-1,2 0 1,2 1 0,2 0 0,2 57-1,6-75-405,-3-29-69,0 0 1,0 0-1,0 0 1,1 0-1,-1 0 1,0-1 0,1 1-1,-1 0 1,1 0-1,-1 0 1,1-1 0,-1 1-1,1 0 1,-1-1-1,1 1 1,0 0-1,-1-1 1,1 1 0,0-1-1,-1 1 1,1-1-1,0 1 1,0-1 0,0 0-1,0 1 1,-1-1-1,1 0 1,0 0-1,1 1 1,-1-2-48,1 0-1,-1-1 1,0 1-1,0 0 1,0 0-1,1-1 1,-2 1-1,1 0 1,0-1-1,0 1 1,0-1-1,-1 1 1,1-1-1,0 0 1,-1 1-1,0-1 1,1 0-1,-1 1 1,0-1-1,0-3 1,5-39-1158,-4-96-1619,-1 139 2855,0 0 0,0 0 0,1 1 0,-1-1 0,0 0 0,1 0 0,-1 1-1,0-1 1,1 0 0,-1 1 0,1-1 0,0 1 0,-1-1 0,1 0 0,-1 1 0,1-1 0,0 1 0,-1-1-1,1 1 1,0 0 0,-1-1 0,1 1 0,0 0 0,0-1 0,0 1 0,-1 0 0,1 0 0,0 0 0,0 0 0,0 0-1,1 0 1,38-1 811,-11 0-437,-19-2-278,0-1-1,0 0 1,0 0-1,0-1 1,0 0-1,-1-1 1,0 0-1,0 0 1,-1-1 0,0 0-1,9-10 1,4-6-80,0-2 0,26-41 1,-40 56-22,-2 0 0,1-1 1,-1 0-1,-1 0 0,1 0 1,-2 0-1,0-1 0,0 0 1,-1 1-1,-1-1 0,1-23 1,-2 34-19,0 1 0,0-1 0,0 1 0,0 0 0,0-1 0,0 1 0,0-1 1,0 1-1,0-1 0,0 1 0,0-1 0,0 1 0,0-1 0,0 1 0,0-1 0,0 1 0,-1-1 0,1 1 1,0 0-1,0-1 0,-1 1 0,1-1 0,0 1 0,0 0 0,-1-1 0,1 1 0,0 0 0,-1-1 0,1 1 1,-1 0-1,1 0 0,0-1 0,-1 1 0,1 0 0,-1 0 0,1 0 0,-1-1 0,1 1 0,-1 0 0,1 0 1,-1 0-1,1 0 0,-1 0 0,1 0 0,0 0 0,-1 0 0,1 0 0,-1 0 0,1 0 0,-1 1 0,1-1 0,-1 0 1,1 0-1,-1 0 0,1 0 0,-1 1 0,-21 18 141,13-4-88,1 0 1,0 1-1,2 0 0,0 1 0,0-1 0,2 1 1,-4 23-1,3 3 181,-1 77 0,13-80-45,-7-38-324,0-1 0,1 1 0,-1-1 0,0 0 0,1 1 0,-1-1 0,1 0 0,-1 1 0,1-1 0,0 0 0,0 1 0,-1-1 0,1 0 0,0 0 0,0 0 0,0 0 0,0 0 0,1 0 0,-1 0 1,0 0-1,0-1 0,0 1 0,1 0 0,1 0 0,-2-3-196,0 1 1,1-1 0,-1 0-1,0 1 1,0-1 0,0 0-1,0 0 1,0 0-1,-1 0 1,1 0 0,0 0-1,-1 0 1,0 0 0,1-1-1,-1 1 1,0 0 0,0 0-1,0-3 1,0 0-585,1-4 353,3-34-1119,-4 42 1807,0 0 0,0 1 0,0-1 0,-1 0 0,1 0 0,0 0 0,0 0 0,-1 0 0,1 0 0,0 0 0,-1 0 0,1 0 0,-1 0 0,1 0 0,-1 1 0,1-1 0,-1 0 0,0 0 0,1 1 0,-1-1 0,0 0 0,0 1 0,1-1 0,-1 1 0,0-1 0,0 1 0,0-1 0,0 1 0,0-1 0,0 1 0,0 0 0,0 0 0,0-1 0,0 1 0,-1 0 0,1 1-48,0-1-1,1 1 0,-1 0 1,0 0-1,1-1 0,-1 1 1,1 0-1,-1 0 0,1 0 1,-1 0-1,1-1 0,0 1 1,-1 0-1,1 0 0,0 0 1,0 0-1,0 0 1,0 0-1,-1 0 0,1 0 1,1 0-1,-1 0 0,0 0 1,0 0-1,0 0 0,0 0 1,1 0-1,-1 0 0,0-1 1,1 1-1,-1 0 0,1 0 1,-1 0-1,1 0 0,-1-1 1,1 1-1,0 0 1,0 0-1,5 1-3,-1 0-1,1-1 1,0 0 0,0 0-1,0-1 1,0 0 0,0 0 0,0 0-1,0 0 1,-1-1 0,1 0-1,0 0 1,0-1 0,-1 0 0,1 0-1,9-4 1,9-7 409,1 0-1,28-23 0,-29 20 102,-44 56 470,13-28-1022,0-1 1,1 1-1,0 1 0,2-1 0,-1 1 0,1-1 1,1 1-1,0 0 0,-1 25 0,4-37-31,0 0-1,1-1 1,-1 1 0,0 0-1,1 0 1,-1-1-1,1 1 1,-1 0-1,1-1 1,-1 1-1,1 0 1,0-1-1,-1 1 1,1-1-1,0 1 1,-1-1-1,1 1 1,0-1-1,0 1 1,-1-1-1,1 0 1,0 0 0,0 1-1,0-1 1,0 0-1,0 0 1,-1 0-1,1 0 1,0 0-1,0 0 1,0 0-1,0 0 1,0 0-1,-1 0 1,1-1-1,0 1 1,0 0-1,1-1 1,38-10 184,15-11-835,-42 15 574,1 0 0,0 2 0,0 0 0,1 0 0,0 1 0,-1 1 0,1 1 0,0 0 0,24 0 0,-33 13 1095,-6-7-176,0-10 1701,0-132-1763,0 136-952,0 1 1,1 0-1,-1-1 0,1 1 0,-1 0 0,1 0 0,0-1 0,-1 1 1,1 0-1,0 0 0,0 0 0,0 0 0,0 0 0,0 0 0,0 0 1,0 1-1,0-1 0,0 0 0,0 0 0,1 1 0,-1-1 0,0 1 1,0-1-1,1 1 0,-1-1 0,0 1 0,1 0 0,-1 0 0,0 0 1,1 0-1,1 0 0,12-4-2095,12-6-4362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6.581"/>
    </inkml:context>
    <inkml:brush xml:id="br0">
      <inkml:brushProperty name="width" value="0.025" units="cm"/>
      <inkml:brushProperty name="height" value="0.025" units="cm"/>
    </inkml:brush>
  </inkml:definitions>
  <inkml:trace contextRef="#ctx0" brushRef="#br0">32 5 10090,'0'0'143,"1"0"0,-1-1 0,0 1 0,1 0 1,-1-1-1,0 1 0,1 0 0,-1-1 1,0 1-1,1 0 0,-1 0 0,1 0 0,-1-1 1,0 1-1,1 0 0,-1 0 0,1 0 1,-1 0-1,1 0 0,-1 0 0,0 0 1,1 0-1,-1 0 0,1 0 0,-1 0 0,1 0 1,-1 0-1,1 0 0,-1 0 0,0 0 1,1 0-1,-1 1 0,1-1 0,-1 0 0,1 0 1,-1 0-1,0 1 0,1-1 0,-1 0 1,0 1-1,1-1 0,-1 0 0,0 1 1,0-1-1,1 0 0,-1 2 0,3 29 2542,-17 49-1338,12-74-975,-10 42 122,6-26-411,0 1-1,2 0 0,0 0 1,1 0-1,1 31 0,2-53-84,0 0-1,0-1 1,0 1-1,0 0 1,0-1-1,1 1 1,-1 0-1,0-1 1,0 1-1,0-1 1,1 1-1,-1 0 1,0-1-1,1 1 1,-1-1-1,0 1 1,1-1-1,-1 1 1,0-1-1,1 1 1,-1-1 0,1 1-1,-1-1 1,1 0-1,0 1 1,-1-1-1,1 0 1,-1 1-1,1-1 1,-1 0-1,1 0 1,0 0-1,-1 1 1,1-1-1,0 0 1,-1 0-1,1 0 1,0 0-1,-1 0 1,1 0-1,-1 0 1,1 0 0,0-1-1,-1 1 1,1 0-1,0 0 1,-1 0-1,1-1 1,-1 1-1,1 0 1,0-1-1,29-22-679,-23 11 142,0 0 0,0 0 0,-1-1 0,0 0 0,-2-1 0,1 1 0,-2-1 0,1 0 0,-2 0 0,0 0 0,-1 0 0,0 0 0,-2-24 0,-10 134 3695,11-87-3023,0 1 0,0 0 0,1 0 0,1-1 1,0 1-1,0-1 0,0 1 0,7 14 0,-7-21-66,0 0 1,0-1 0,-1 1 0,1-1 0,1 1 0,-1-1 0,0 0 0,1 0 0,-1 0-1,1 0 1,-1 0 0,1 0 0,0-1 0,0 1 0,0-1 0,0 0 0,0 0 0,0 0 0,0 0-1,0-1 1,0 1 0,1-1 0,-1 0 0,0 0 0,0 0 0,0 0 0,1 0 0,-1-1-1,0 0 1,6-1 0,2-2 30,1 0 0,-1 0 0,-1-1-1,1-1 1,-1 0 0,0 0 0,0-1 0,0 0-1,-1-1 1,14-15 0,-5 4-78,-1-1 1,-1-1-1,26-43 1,-38 58-13,0-1 1,0 1-1,-1-1 0,0 0 1,-1 0-1,1 0 1,-1-1-1,-1 1 1,2-15-1,-2 22-10,-1-1-1,0 1 1,0 0 0,0 0-1,0-1 1,0 1-1,0 0 1,0-1-1,0 1 1,0 0 0,0 0-1,0-1 1,0 1-1,0 0 1,0 0-1,0-1 1,0 1 0,0 0-1,0-1 1,-1 1-1,1 0 1,0 0-1,0 0 1,0-1 0,0 1-1,0 0 1,-1 0-1,1-1 1,0 1-1,0 0 1,-1 0 0,1 0-1,0 0 1,0 0-1,0-1 1,-1 1-1,1 0 1,0 0 0,-1 0-1,1 0 1,0 0-1,0 0 1,-1 0 0,1 0-1,0 0 1,0 0-1,-1 0 1,1 0-1,-16 11-88,-10 21 80,16-15 54,2 0 1,0 0-1,1 1 0,1 0 0,1 0 0,0 1 1,1-1-1,1 1 0,1 0 0,0 23 1,2-40-35,0 0 1,0 0 0,0 1 0,0-1 0,0 0 0,0 0 0,0 1 0,1-1 0,-1 0 0,1 0 0,0 0 0,-1 0 0,1 0 0,0 0 0,0 0 0,1 0 0,-1 0 0,0 0 0,1 0 0,-1-1 0,1 1 0,-1 0 0,1-1 0,0 1 0,-1-1-1,1 0 1,0 0 0,0 0 0,0 0 0,0 0 0,0 0 0,0 0 0,1 0 0,-1-1 0,0 1 0,0-1 0,1 0 0,-1 0 0,0 0 0,0 0 0,0 0 0,1 0 0,-1 0 0,0-1 0,0 1 0,1-1 0,2-1 0,7-1 9,-1-1 1,-1 0 0,1-1-1,-1 0 1,1 0-1,-1-1 1,-1-1 0,12-8-1,-20 13-15,7-4-79,0 0-1,0-1 1,-1 0-1,0 0 0,0-1 1,-1 0-1,0 0 1,0-1-1,-1 1 0,0-1 1,-1 0-1,5-15 0,-8 23 83,-1 1 0,0-1 0,0 1 0,0-1-1,0 0 1,0 1 0,1-1 0,-1 0 0,0 1-1,0-1 1,0 0 0,-1 1 0,1-1-1,0 0 1,0 1 0,0-1 0,0 1 0,-1-1-1,1 0 1,0 1 0,-1-1 0,1 1 0,0-1-1,-1 1 1,1-1 0,0 1 0,-1-1-1,1 1 1,-1-1 0,1 1 0,-2-1 0,-21 3 296,17 0-230,0 0 0,0 1-1,1 0 1,-1 0 0,-9 8 0,6-2 88,1 0 1,-1 1 0,2 0 0,-1 1-1,-8 16 1,13-21-24,0 0-1,1 1 1,-1-1-1,1 0 0,0 1 1,1-1-1,0 1 1,0 0-1,0-1 1,1 1-1,0 0 1,0 7-1,1-12-136,0 0 0,0 0 0,0 0 0,0 0 0,0 1-1,0-2 1,0 1 0,1 0 0,-1 0 0,1 0 0,-1 0 0,1-1 0,0 1-1,0-1 1,0 0 0,-1 1 0,1-1 0,1 0 0,-1 0 0,0 0 0,0 0-1,0 0 1,0-1 0,1 1 0,-1-1 0,0 0 0,1 1 0,3-1 0,5 1-416,0-1 0,1 0 0,-1-1 0,0 0 1,11-3-1,36-16-3785,-1-13-3460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7.206"/>
    </inkml:context>
    <inkml:brush xml:id="br0">
      <inkml:brushProperty name="width" value="0.025" units="cm"/>
      <inkml:brushProperty name="height" value="0.025" units="cm"/>
    </inkml:brush>
  </inkml:definitions>
  <inkml:trace contextRef="#ctx0" brushRef="#br0">7 0 12043,'0'0'6209,"-1"11"-4559,-5 131 1248,6-141-2891,0 1 1,0-1-1,1 0 0,-1 0 0,0 0 0,0 0 0,0 0 0,1 0 1,-1 0-1,1 0 0,-1 0 0,1 0 0,-1 0 0,1-1 0,-1 1 1,1 0-1,0 0 0,-1 0 0,1-1 0,0 1 0,0 0 0,0-1 1,-1 1-1,1 0 0,0-1 0,0 0 0,0 1 0,2 0 0,0-1 16,0 1 0,0-1 0,1 1 0,-1-1 0,0 0 0,1 0-1,-1-1 1,0 1 0,5-2 0,5-1 66,0-1-1,0-1 1,20-10-1,7-7 6,-28 14-94,0 1 0,0 0-1,1 1 1,0 0 0,0 1 0,0 0-1,1 1 1,-1 1 0,1 0-1,15-1 1,-28 4-2,1 0 0,-1 0 0,1 0 0,-1 0 0,1 0 0,-1 1 0,0-1-1,1 0 1,-1 1 0,1-1 0,-1 1 0,0 0 0,0-1 0,1 1 0,-1 0 0,0 0 0,0 0 0,0 0 0,0 0-1,0 0 1,0 0 0,0 0 0,0 0 0,0 0 0,0 1 0,-1-1 0,1 0 0,-1 1 0,2 2 0,-1 3 86,1 0 0,-1 1 1,-1-1-1,1 0 1,-1 8-1,2 25 518,-1-39-595,-1 0-1,0 0 0,1 0 0,-1 0 0,1 0 1,0 0-1,-1 0 0,1-1 0,0 1 0,0 0 1,-1 0-1,1 0 0,0-1 0,0 1 0,0 0 1,0-1-1,0 1 0,0-1 0,0 1 0,0-1 1,0 0-1,0 1 0,0-1 0,0 0 0,0 0 1,1 1-1,-1-1 0,0 0 0,0 0 0,0 0 1,0-1-1,0 1 0,0 0 0,1 0 0,-1-1 1,0 1-1,0 0 0,0-1 0,0 1 1,2-2-1,39-23 182,-23 10-513,41-38-2274,-28 12-4219,-21 22 551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7.553"/>
    </inkml:context>
    <inkml:brush xml:id="br0">
      <inkml:brushProperty name="width" value="0.025" units="cm"/>
      <inkml:brushProperty name="height" value="0.025" units="cm"/>
    </inkml:brush>
  </inkml:definitions>
  <inkml:trace contextRef="#ctx0" brushRef="#br0">0 0 7111,'0'0'10922,"62"45"-10826,-43-38-96,5-3-1826,1-4-2818,-2 0-4004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7.926"/>
    </inkml:context>
    <inkml:brush xml:id="br0">
      <inkml:brushProperty name="width" value="0.025" units="cm"/>
      <inkml:brushProperty name="height" value="0.025" units="cm"/>
    </inkml:brush>
  </inkml:definitions>
  <inkml:trace contextRef="#ctx0" brushRef="#br0">123 0 8904,'0'0'3358,"-5"12"-560,-8 16-1917,-52 119 3844,57-123-4153,0 0 0,2 0 0,1 1 0,-4 44 0,7-45-369,0 56 284,2-74-455,1 1 0,-1 0 0,2-1 0,-1 1 0,1 0-1,-1-1 1,2 0 0,-1 1 0,4 6 0,-6-13-26,1 1-1,-1-1 1,0 1-1,0-1 1,0 1-1,1-1 1,-1 1-1,0-1 1,1 1-1,-1-1 0,0 1 1,1-1-1,-1 1 1,0-1-1,1 0 1,-1 1-1,1-1 1,-1 0-1,1 1 1,-1-1-1,1 0 1,-1 0-1,1 1 1,-1-1-1,1 0 1,0 0-1,-1 0 1,1 0-1,-1 0 1,1 0-1,-1 0 1,2 0-1,6-17 270,-5-30-37,-19-105-291,16 151 36,1-1 0,-1 1 1,1 0-1,-1-1 0,1 1 1,0-1-1,-1 1 0,1 0 1,0 0-1,0-1 0,0 1 1,0 0-1,0 0 0,0 0 0,0 0 1,0 0-1,1 0 0,-1 0 1,0 1-1,1-1 0,-1 0 1,0 1-1,1-1 0,-1 1 1,1-1-1,-1 1 0,1 0 0,-1 0 1,1-1-1,-1 1 0,1 0 1,1 1-1,66-1-1577,-48 1 893,33-8 582,-22 2-2636,-11 3-5186,-19 2 3382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8.306"/>
    </inkml:context>
    <inkml:brush xml:id="br0">
      <inkml:brushProperty name="width" value="0.025" units="cm"/>
      <inkml:brushProperty name="height" value="0.025" units="cm"/>
    </inkml:brush>
  </inkml:definitions>
  <inkml:trace contextRef="#ctx0" brushRef="#br0">30 1 7559,'0'0'12118,"2"10"-11109,1 7-559,0 1 1,-1-1-1,-1 1 0,-1 0 0,-1-1 0,0 1 1,-1 0-1,-5 21 0,-3-10-79,6-17-295,0 1 1,1-1-1,0 1 0,-2 23 1,6-36-67,0-1 0,0 1 0,0 0 0,1-1 0,-1 1 0,0-1 1,0 0-1,0 1 0,0-1 0,0 0 0,0 0 0,0 0 0,-1 1 0,1-1 1,0 0-1,0 0 0,-1 0 0,2-2 0,4-9-392,0-1 0,0 0 0,-1-1-1,-1 1 1,0-1 0,-1 0 0,-1 0 0,0 0 0,-1-1 0,0 1-1,-3-26 1,2 40 383,0 0 0,0 0 0,0 1 0,0-1 0,0 0 1,0 0-1,0 0 0,0 1 0,0-1 0,0 0 0,0 0 0,0 0 0,-1 0 0,1 0 0,0 1 0,0-1 0,0 0 0,0 0 0,0 0 0,0 0 0,-1 0 0,1 0 0,0 0 0,0 1 0,0-1 0,0 0 0,-1 0 0,1 0 0,0 0 0,0 0 0,0 0 0,0 0 1,-1 0-1,1 0 0,0 0 0,0 0 0,0 0 0,-1 0 0,1 0 0,0 0 0,0 0 0,0 0 0,0 0 0,-1 0 0,1 0 0,0-1 0,0 1 0,0 0 0,0 0 0,-1 0 0,1 0 0,0 0 0,0 0 0,0-1 0,0 1 0,0 0 0,0 0 0,-1 0 0,1 0 1,0 0-1,0-1 0,0 1 0,-9 15 120,4 4 50,3-15-117,1 0-1,-1 1 0,1-1 1,0 0-1,0 1 1,1-1-1,0 1 0,-1 0 1,1-1-1,1 1 0,-1-1 1,1 1-1,0 4 0,0-8-71,1-1 0,-1 1 0,0 0 0,0-1 0,0 1 0,1-1 0,-1 1-1,0-1 1,0 0 0,1 1 0,-1-1 0,0 0 0,1 0 0,-1 0 0,0 0 0,1 0-1,-1 0 1,0-1 0,1 1 0,1-1 0,29-7-2420,-9-4-1748,-1-2-570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1:49:18.671"/>
    </inkml:context>
    <inkml:brush xml:id="br0">
      <inkml:brushProperty name="width" value="0.025" units="cm"/>
      <inkml:brushProperty name="height" value="0.025" units="cm"/>
    </inkml:brush>
  </inkml:definitions>
  <inkml:trace contextRef="#ctx0" brushRef="#br0">26 22 6406,'0'0'14216,"3"7"-13463,-1-3-676,0-1-39,-1-1-1,1 1 0,-1-1 0,0 1 1,0 0-1,0 0 0,0 0 0,0 0 0,-1 0 1,1 0-1,-1 0 0,1 0 0,-1 0 1,0 0-1,-1 0 0,1 0 0,0 0 1,-1 0-1,0-1 0,-1 5 0,-26 41 522,26-44-487,1-1-1,-1 1 0,1-1 0,0 1 0,0 0 0,0 0 1,0-1-1,1 1 0,0 0 0,0 0 0,0 0 0,0 5 0,1-8-58,-1 0-1,1 0 0,0 1 0,-1-1 1,1 0-1,0 0 0,0 0 0,0-1 1,-1 1-1,1 0 0,0 0 0,0 0 1,0-1-1,1 1 0,-1 0 0,0-1 0,0 1 1,0-1-1,0 1 0,0-1 0,1 0 1,-1 1-1,0-1 0,0 0 0,1 0 1,-1 0-1,0 0 0,0 0 0,1 0 1,-1 0-1,0-1 0,0 1 0,1 0 0,-1-1 1,0 1-1,0-1 0,0 1 0,2-2 1,3 0 22,1 0 0,-1-1 0,0 0 1,1 0-1,8-6 0,-8 3-31,1 0 0,-1 0 0,0 0 0,-1-1 0,0 0 0,0 0 0,0-1 0,-1 0-1,0 0 1,-1 0 0,1 0 0,-2-1 0,1 1 0,-1-1 0,0 0 0,-1 0 0,0-1 0,0-10 0,-2 18-4,0 1 0,0 0 1,0-1-1,-1 1 0,1 0 1,-1-1-1,1 1 0,-1 0 0,1-1 1,-1 1-1,0 0 0,0 0 0,1 0 1,-1 0-1,0 0 0,0 0 1,0 0-1,0 0 0,0 0 0,-1 0 1,1 0-1,0 1 0,0-1 1,0 0-1,-1 1 0,1-1 0,0 1 1,-1-1-1,1 1 0,0 0 1,-1 0-1,1-1 0,-1 1 0,1 0 1,0 0-1,-1 0 0,1 1 1,-1-1-1,1 0 0,0 0 0,-2 1 1,0 0-108,0-1 0,0 1-1,1-1 1,-1 1 0,0 0 0,1 0 0,-1 0 0,1 0 0,-1 1 0,1-1 0,-1 1 0,1-1 0,0 1 0,0 0 0,0 0 0,0 0 0,0 0 0,0 0-1,0 0 1,1 1 0,-2 2 0,1 8-2802,2-4-3124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16.11.2023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1713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3831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0309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772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3641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8251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0411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7438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3784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48143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9721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23627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3726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6353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7469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106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6858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972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1276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3021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190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298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2051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06857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16.11.2023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16.11.2023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89" Type="http://schemas.openxmlformats.org/officeDocument/2006/relationships/customXml" Target="../ink/ink43.xml"/><Relationship Id="rId16" Type="http://schemas.openxmlformats.org/officeDocument/2006/relationships/image" Target="../media/image7.png"/><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5" Type="http://schemas.openxmlformats.org/officeDocument/2006/relationships/customXml" Target="../ink/ink1.xml"/><Relationship Id="rId90" Type="http://schemas.openxmlformats.org/officeDocument/2006/relationships/image" Target="../media/image44.png"/><Relationship Id="rId95" Type="http://schemas.openxmlformats.org/officeDocument/2006/relationships/customXml" Target="../ink/ink46.xml"/><Relationship Id="rId22" Type="http://schemas.openxmlformats.org/officeDocument/2006/relationships/image" Target="../media/image10.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3.xml"/><Relationship Id="rId80" Type="http://schemas.openxmlformats.org/officeDocument/2006/relationships/image" Target="../media/image39.png"/><Relationship Id="rId85" Type="http://schemas.openxmlformats.org/officeDocument/2006/relationships/customXml" Target="../ink/ink41.xml"/><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 Id="rId46" Type="http://schemas.openxmlformats.org/officeDocument/2006/relationships/image" Target="../media/image22.png"/><Relationship Id="rId59" Type="http://schemas.openxmlformats.org/officeDocument/2006/relationships/customXml" Target="../ink/ink28.xml"/><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36.xml"/><Relationship Id="rId83" Type="http://schemas.openxmlformats.org/officeDocument/2006/relationships/customXml" Target="../ink/ink40.xml"/><Relationship Id="rId88" Type="http://schemas.openxmlformats.org/officeDocument/2006/relationships/image" Target="../media/image43.png"/><Relationship Id="rId91" Type="http://schemas.openxmlformats.org/officeDocument/2006/relationships/customXml" Target="../ink/ink44.xml"/><Relationship Id="rId9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94" Type="http://schemas.openxmlformats.org/officeDocument/2006/relationships/image" Target="../media/image46.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61" Type="http://schemas.openxmlformats.org/officeDocument/2006/relationships/customXml" Target="../ink/ink29.xml"/><Relationship Id="rId82" Type="http://schemas.openxmlformats.org/officeDocument/2006/relationships/image" Target="../media/image40.png"/><Relationship Id="rId19" Type="http://schemas.openxmlformats.org/officeDocument/2006/relationships/customXml" Target="../ink/ink8.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98" Type="http://schemas.openxmlformats.org/officeDocument/2006/relationships/image" Target="../media/image48.png"/></Relationships>
</file>

<file path=ppt/slides/_rels/slide10.xml.rels><?xml version="1.0" encoding="UTF-8" standalone="yes"?>
<Relationships xmlns="http://schemas.openxmlformats.org/package/2006/relationships"><Relationship Id="rId8" Type="http://schemas.openxmlformats.org/officeDocument/2006/relationships/image" Target="../media/image570.png"/><Relationship Id="rId13" Type="http://schemas.openxmlformats.org/officeDocument/2006/relationships/customXml" Target="../ink/ink403.xml"/><Relationship Id="rId18" Type="http://schemas.openxmlformats.org/officeDocument/2006/relationships/image" Target="../media/image575.png"/><Relationship Id="rId26" Type="http://schemas.openxmlformats.org/officeDocument/2006/relationships/image" Target="../media/image57.png"/><Relationship Id="rId3" Type="http://schemas.openxmlformats.org/officeDocument/2006/relationships/customXml" Target="../ink/ink398.xml"/><Relationship Id="rId21" Type="http://schemas.openxmlformats.org/officeDocument/2006/relationships/customXml" Target="../ink/ink407.xml"/><Relationship Id="rId7" Type="http://schemas.openxmlformats.org/officeDocument/2006/relationships/customXml" Target="../ink/ink400.xml"/><Relationship Id="rId12" Type="http://schemas.openxmlformats.org/officeDocument/2006/relationships/image" Target="../media/image572.png"/><Relationship Id="rId17" Type="http://schemas.openxmlformats.org/officeDocument/2006/relationships/customXml" Target="../ink/ink405.xml"/><Relationship Id="rId25" Type="http://schemas.openxmlformats.org/officeDocument/2006/relationships/customXml" Target="../ink/ink409.xml"/><Relationship Id="rId2" Type="http://schemas.openxmlformats.org/officeDocument/2006/relationships/notesSlide" Target="../notesSlides/notesSlide10.xml"/><Relationship Id="rId16" Type="http://schemas.openxmlformats.org/officeDocument/2006/relationships/image" Target="../media/image574.png"/><Relationship Id="rId20" Type="http://schemas.openxmlformats.org/officeDocument/2006/relationships/image" Target="../media/image576.png"/><Relationship Id="rId1" Type="http://schemas.openxmlformats.org/officeDocument/2006/relationships/slideLayout" Target="../slideLayouts/slideLayout7.xml"/><Relationship Id="rId6" Type="http://schemas.openxmlformats.org/officeDocument/2006/relationships/image" Target="../media/image569.png"/><Relationship Id="rId11" Type="http://schemas.openxmlformats.org/officeDocument/2006/relationships/customXml" Target="../ink/ink402.xml"/><Relationship Id="rId24" Type="http://schemas.openxmlformats.org/officeDocument/2006/relationships/image" Target="../media/image56.png"/><Relationship Id="rId5" Type="http://schemas.openxmlformats.org/officeDocument/2006/relationships/customXml" Target="../ink/ink399.xml"/><Relationship Id="rId15" Type="http://schemas.openxmlformats.org/officeDocument/2006/relationships/customXml" Target="../ink/ink404.xml"/><Relationship Id="rId23" Type="http://schemas.openxmlformats.org/officeDocument/2006/relationships/customXml" Target="../ink/ink408.xml"/><Relationship Id="rId10" Type="http://schemas.openxmlformats.org/officeDocument/2006/relationships/image" Target="../media/image571.png"/><Relationship Id="rId19" Type="http://schemas.openxmlformats.org/officeDocument/2006/relationships/customXml" Target="../ink/ink406.xml"/><Relationship Id="rId4" Type="http://schemas.openxmlformats.org/officeDocument/2006/relationships/image" Target="../media/image568.png"/><Relationship Id="rId9" Type="http://schemas.openxmlformats.org/officeDocument/2006/relationships/customXml" Target="../ink/ink401.xml"/><Relationship Id="rId14" Type="http://schemas.openxmlformats.org/officeDocument/2006/relationships/image" Target="../media/image573.png"/><Relationship Id="rId22" Type="http://schemas.openxmlformats.org/officeDocument/2006/relationships/image" Target="../media/image577.png"/></Relationships>
</file>

<file path=ppt/slides/_rels/slide11.xml.rels><?xml version="1.0" encoding="UTF-8" standalone="yes"?>
<Relationships xmlns="http://schemas.openxmlformats.org/package/2006/relationships"><Relationship Id="rId117" Type="http://schemas.openxmlformats.org/officeDocument/2006/relationships/customXml" Target="../ink/ink467.xml"/><Relationship Id="rId21" Type="http://schemas.openxmlformats.org/officeDocument/2006/relationships/customXml" Target="../ink/ink419.xml"/><Relationship Id="rId63" Type="http://schemas.openxmlformats.org/officeDocument/2006/relationships/customXml" Target="../ink/ink440.xml"/><Relationship Id="rId159" Type="http://schemas.openxmlformats.org/officeDocument/2006/relationships/customXml" Target="../ink/ink489.xml"/><Relationship Id="rId170" Type="http://schemas.openxmlformats.org/officeDocument/2006/relationships/image" Target="../media/image659.png"/><Relationship Id="rId226" Type="http://schemas.openxmlformats.org/officeDocument/2006/relationships/customXml" Target="../ink/ink523.xml"/><Relationship Id="rId268" Type="http://schemas.openxmlformats.org/officeDocument/2006/relationships/image" Target="../media/image706.png"/><Relationship Id="rId32" Type="http://schemas.openxmlformats.org/officeDocument/2006/relationships/image" Target="../media/image592.png"/><Relationship Id="rId74" Type="http://schemas.openxmlformats.org/officeDocument/2006/relationships/image" Target="../media/image613.png"/><Relationship Id="rId128" Type="http://schemas.openxmlformats.org/officeDocument/2006/relationships/image" Target="../media/image639.png"/><Relationship Id="rId5" Type="http://schemas.openxmlformats.org/officeDocument/2006/relationships/customXml" Target="../ink/ink411.xml"/><Relationship Id="rId181" Type="http://schemas.openxmlformats.org/officeDocument/2006/relationships/customXml" Target="../ink/ink500.xml"/><Relationship Id="rId237" Type="http://schemas.openxmlformats.org/officeDocument/2006/relationships/image" Target="../media/image692.png"/><Relationship Id="rId279" Type="http://schemas.openxmlformats.org/officeDocument/2006/relationships/customXml" Target="../ink/ink551.xml"/><Relationship Id="rId43" Type="http://schemas.openxmlformats.org/officeDocument/2006/relationships/customXml" Target="../ink/ink430.xml"/><Relationship Id="rId139" Type="http://schemas.openxmlformats.org/officeDocument/2006/relationships/customXml" Target="../ink/ink478.xml"/><Relationship Id="rId85" Type="http://schemas.openxmlformats.org/officeDocument/2006/relationships/customXml" Target="../ink/ink451.xml"/><Relationship Id="rId150" Type="http://schemas.openxmlformats.org/officeDocument/2006/relationships/image" Target="../media/image649.png"/><Relationship Id="rId171" Type="http://schemas.openxmlformats.org/officeDocument/2006/relationships/customXml" Target="../ink/ink495.xml"/><Relationship Id="rId192" Type="http://schemas.openxmlformats.org/officeDocument/2006/relationships/customXml" Target="../ink/ink506.xml"/><Relationship Id="rId206" Type="http://schemas.openxmlformats.org/officeDocument/2006/relationships/customXml" Target="../ink/ink513.xml"/><Relationship Id="rId227" Type="http://schemas.openxmlformats.org/officeDocument/2006/relationships/image" Target="../media/image687.png"/><Relationship Id="rId248" Type="http://schemas.openxmlformats.org/officeDocument/2006/relationships/image" Target="../media/image697.png"/><Relationship Id="rId269" Type="http://schemas.openxmlformats.org/officeDocument/2006/relationships/customXml" Target="../ink/ink546.xml"/><Relationship Id="rId12" Type="http://schemas.openxmlformats.org/officeDocument/2006/relationships/image" Target="../media/image582.png"/><Relationship Id="rId33" Type="http://schemas.openxmlformats.org/officeDocument/2006/relationships/customXml" Target="../ink/ink425.xml"/><Relationship Id="rId108" Type="http://schemas.openxmlformats.org/officeDocument/2006/relationships/image" Target="../media/image630.png"/><Relationship Id="rId129" Type="http://schemas.openxmlformats.org/officeDocument/2006/relationships/customXml" Target="../ink/ink473.xml"/><Relationship Id="rId280" Type="http://schemas.openxmlformats.org/officeDocument/2006/relationships/image" Target="../media/image712.png"/><Relationship Id="rId54" Type="http://schemas.openxmlformats.org/officeDocument/2006/relationships/image" Target="../media/image603.png"/><Relationship Id="rId75" Type="http://schemas.openxmlformats.org/officeDocument/2006/relationships/customXml" Target="../ink/ink446.xml"/><Relationship Id="rId96" Type="http://schemas.openxmlformats.org/officeDocument/2006/relationships/image" Target="../media/image624.png"/><Relationship Id="rId140" Type="http://schemas.openxmlformats.org/officeDocument/2006/relationships/customXml" Target="../ink/ink479.xml"/><Relationship Id="rId161" Type="http://schemas.openxmlformats.org/officeDocument/2006/relationships/customXml" Target="../ink/ink490.xml"/><Relationship Id="rId182" Type="http://schemas.openxmlformats.org/officeDocument/2006/relationships/image" Target="../media/image665.png"/><Relationship Id="rId217" Type="http://schemas.openxmlformats.org/officeDocument/2006/relationships/image" Target="../media/image682.png"/><Relationship Id="rId6" Type="http://schemas.openxmlformats.org/officeDocument/2006/relationships/image" Target="../media/image579.png"/><Relationship Id="rId238" Type="http://schemas.openxmlformats.org/officeDocument/2006/relationships/customXml" Target="../ink/ink529.xml"/><Relationship Id="rId259" Type="http://schemas.openxmlformats.org/officeDocument/2006/relationships/image" Target="../media/image702.png"/><Relationship Id="rId23" Type="http://schemas.openxmlformats.org/officeDocument/2006/relationships/customXml" Target="../ink/ink420.xml"/><Relationship Id="rId119" Type="http://schemas.openxmlformats.org/officeDocument/2006/relationships/customXml" Target="../ink/ink468.xml"/><Relationship Id="rId270" Type="http://schemas.openxmlformats.org/officeDocument/2006/relationships/image" Target="../media/image707.png"/><Relationship Id="rId44" Type="http://schemas.openxmlformats.org/officeDocument/2006/relationships/image" Target="../media/image598.png"/><Relationship Id="rId65" Type="http://schemas.openxmlformats.org/officeDocument/2006/relationships/customXml" Target="../ink/ink441.xml"/><Relationship Id="rId86" Type="http://schemas.openxmlformats.org/officeDocument/2006/relationships/image" Target="../media/image619.png"/><Relationship Id="rId130" Type="http://schemas.openxmlformats.org/officeDocument/2006/relationships/image" Target="../media/image640.png"/><Relationship Id="rId151" Type="http://schemas.openxmlformats.org/officeDocument/2006/relationships/customXml" Target="../ink/ink485.xml"/><Relationship Id="rId172" Type="http://schemas.openxmlformats.org/officeDocument/2006/relationships/image" Target="../media/image660.png"/><Relationship Id="rId193" Type="http://schemas.openxmlformats.org/officeDocument/2006/relationships/image" Target="../media/image670.png"/><Relationship Id="rId207" Type="http://schemas.openxmlformats.org/officeDocument/2006/relationships/image" Target="../media/image677.png"/><Relationship Id="rId228" Type="http://schemas.openxmlformats.org/officeDocument/2006/relationships/customXml" Target="../ink/ink524.xml"/><Relationship Id="rId249" Type="http://schemas.openxmlformats.org/officeDocument/2006/relationships/customXml" Target="../ink/ink535.xml"/><Relationship Id="rId13" Type="http://schemas.openxmlformats.org/officeDocument/2006/relationships/customXml" Target="../ink/ink415.xml"/><Relationship Id="rId109" Type="http://schemas.openxmlformats.org/officeDocument/2006/relationships/customXml" Target="../ink/ink463.xml"/><Relationship Id="rId260" Type="http://schemas.openxmlformats.org/officeDocument/2006/relationships/customXml" Target="../ink/ink541.xml"/><Relationship Id="rId281" Type="http://schemas.openxmlformats.org/officeDocument/2006/relationships/customXml" Target="../ink/ink552.xml"/><Relationship Id="rId34" Type="http://schemas.openxmlformats.org/officeDocument/2006/relationships/image" Target="../media/image593.png"/><Relationship Id="rId55" Type="http://schemas.openxmlformats.org/officeDocument/2006/relationships/customXml" Target="../ink/ink436.xml"/><Relationship Id="rId76" Type="http://schemas.openxmlformats.org/officeDocument/2006/relationships/image" Target="../media/image614.png"/><Relationship Id="rId97" Type="http://schemas.openxmlformats.org/officeDocument/2006/relationships/customXml" Target="../ink/ink457.xml"/><Relationship Id="rId120" Type="http://schemas.openxmlformats.org/officeDocument/2006/relationships/image" Target="../media/image636.png"/><Relationship Id="rId141" Type="http://schemas.openxmlformats.org/officeDocument/2006/relationships/image" Target="../media/image645.png"/><Relationship Id="rId7" Type="http://schemas.openxmlformats.org/officeDocument/2006/relationships/customXml" Target="../ink/ink412.xml"/><Relationship Id="rId162" Type="http://schemas.openxmlformats.org/officeDocument/2006/relationships/image" Target="../media/image655.png"/><Relationship Id="rId183" Type="http://schemas.openxmlformats.org/officeDocument/2006/relationships/customXml" Target="../ink/ink501.xml"/><Relationship Id="rId218" Type="http://schemas.openxmlformats.org/officeDocument/2006/relationships/customXml" Target="../ink/ink519.xml"/><Relationship Id="rId239" Type="http://schemas.openxmlformats.org/officeDocument/2006/relationships/customXml" Target="../ink/ink530.xml"/><Relationship Id="rId250" Type="http://schemas.openxmlformats.org/officeDocument/2006/relationships/customXml" Target="../ink/ink536.xml"/><Relationship Id="rId271" Type="http://schemas.openxmlformats.org/officeDocument/2006/relationships/customXml" Target="../ink/ink547.xml"/><Relationship Id="rId24" Type="http://schemas.openxmlformats.org/officeDocument/2006/relationships/image" Target="../media/image588.png"/><Relationship Id="rId45" Type="http://schemas.openxmlformats.org/officeDocument/2006/relationships/customXml" Target="../ink/ink431.xml"/><Relationship Id="rId66" Type="http://schemas.openxmlformats.org/officeDocument/2006/relationships/image" Target="../media/image609.png"/><Relationship Id="rId87" Type="http://schemas.openxmlformats.org/officeDocument/2006/relationships/customXml" Target="../ink/ink452.xml"/><Relationship Id="rId110" Type="http://schemas.openxmlformats.org/officeDocument/2006/relationships/image" Target="../media/image631.png"/><Relationship Id="rId131" Type="http://schemas.openxmlformats.org/officeDocument/2006/relationships/customXml" Target="../ink/ink474.xml"/><Relationship Id="rId152" Type="http://schemas.openxmlformats.org/officeDocument/2006/relationships/image" Target="../media/image650.png"/><Relationship Id="rId173" Type="http://schemas.openxmlformats.org/officeDocument/2006/relationships/customXml" Target="../ink/ink496.xml"/><Relationship Id="rId194" Type="http://schemas.openxmlformats.org/officeDocument/2006/relationships/customXml" Target="../ink/ink507.xml"/><Relationship Id="rId208" Type="http://schemas.openxmlformats.org/officeDocument/2006/relationships/customXml" Target="../ink/ink514.xml"/><Relationship Id="rId229" Type="http://schemas.openxmlformats.org/officeDocument/2006/relationships/image" Target="../media/image688.png"/><Relationship Id="rId240" Type="http://schemas.openxmlformats.org/officeDocument/2006/relationships/image" Target="../media/image693.png"/><Relationship Id="rId261" Type="http://schemas.openxmlformats.org/officeDocument/2006/relationships/image" Target="../media/image703.png"/><Relationship Id="rId14" Type="http://schemas.openxmlformats.org/officeDocument/2006/relationships/image" Target="../media/image583.png"/><Relationship Id="rId35" Type="http://schemas.openxmlformats.org/officeDocument/2006/relationships/customXml" Target="../ink/ink426.xml"/><Relationship Id="rId56" Type="http://schemas.openxmlformats.org/officeDocument/2006/relationships/image" Target="../media/image604.png"/><Relationship Id="rId77" Type="http://schemas.openxmlformats.org/officeDocument/2006/relationships/customXml" Target="../ink/ink447.xml"/><Relationship Id="rId100" Type="http://schemas.openxmlformats.org/officeDocument/2006/relationships/image" Target="../media/image626.png"/><Relationship Id="rId282" Type="http://schemas.openxmlformats.org/officeDocument/2006/relationships/image" Target="../media/image713.png"/><Relationship Id="rId8" Type="http://schemas.openxmlformats.org/officeDocument/2006/relationships/image" Target="../media/image580.png"/><Relationship Id="rId98" Type="http://schemas.openxmlformats.org/officeDocument/2006/relationships/image" Target="../media/image625.png"/><Relationship Id="rId121" Type="http://schemas.openxmlformats.org/officeDocument/2006/relationships/customXml" Target="../ink/ink469.xml"/><Relationship Id="rId142" Type="http://schemas.openxmlformats.org/officeDocument/2006/relationships/customXml" Target="../ink/ink480.xml"/><Relationship Id="rId163" Type="http://schemas.openxmlformats.org/officeDocument/2006/relationships/customXml" Target="../ink/ink491.xml"/><Relationship Id="rId184" Type="http://schemas.openxmlformats.org/officeDocument/2006/relationships/image" Target="../media/image666.png"/><Relationship Id="rId219" Type="http://schemas.openxmlformats.org/officeDocument/2006/relationships/image" Target="../media/image683.png"/><Relationship Id="rId230" Type="http://schemas.openxmlformats.org/officeDocument/2006/relationships/customXml" Target="../ink/ink525.xml"/><Relationship Id="rId251" Type="http://schemas.openxmlformats.org/officeDocument/2006/relationships/image" Target="../media/image698.png"/><Relationship Id="rId25" Type="http://schemas.openxmlformats.org/officeDocument/2006/relationships/customXml" Target="../ink/ink421.xml"/><Relationship Id="rId46" Type="http://schemas.openxmlformats.org/officeDocument/2006/relationships/image" Target="../media/image599.png"/><Relationship Id="rId67" Type="http://schemas.openxmlformats.org/officeDocument/2006/relationships/customXml" Target="../ink/ink442.xml"/><Relationship Id="rId272" Type="http://schemas.openxmlformats.org/officeDocument/2006/relationships/image" Target="../media/image708.png"/><Relationship Id="rId88" Type="http://schemas.openxmlformats.org/officeDocument/2006/relationships/image" Target="../media/image620.png"/><Relationship Id="rId111" Type="http://schemas.openxmlformats.org/officeDocument/2006/relationships/customXml" Target="../ink/ink464.xml"/><Relationship Id="rId132" Type="http://schemas.openxmlformats.org/officeDocument/2006/relationships/image" Target="../media/image641.png"/><Relationship Id="rId153" Type="http://schemas.openxmlformats.org/officeDocument/2006/relationships/customXml" Target="../ink/ink486.xml"/><Relationship Id="rId174" Type="http://schemas.openxmlformats.org/officeDocument/2006/relationships/image" Target="../media/image661.png"/><Relationship Id="rId195" Type="http://schemas.openxmlformats.org/officeDocument/2006/relationships/image" Target="../media/image671.png"/><Relationship Id="rId209" Type="http://schemas.openxmlformats.org/officeDocument/2006/relationships/image" Target="../media/image678.png"/><Relationship Id="rId220" Type="http://schemas.openxmlformats.org/officeDocument/2006/relationships/customXml" Target="../ink/ink520.xml"/><Relationship Id="rId241" Type="http://schemas.openxmlformats.org/officeDocument/2006/relationships/customXml" Target="../ink/ink531.xml"/><Relationship Id="rId15" Type="http://schemas.openxmlformats.org/officeDocument/2006/relationships/customXml" Target="../ink/ink416.xml"/><Relationship Id="rId36" Type="http://schemas.openxmlformats.org/officeDocument/2006/relationships/image" Target="../media/image594.png"/><Relationship Id="rId57" Type="http://schemas.openxmlformats.org/officeDocument/2006/relationships/customXml" Target="../ink/ink437.xml"/><Relationship Id="rId262" Type="http://schemas.openxmlformats.org/officeDocument/2006/relationships/customXml" Target="../ink/ink542.xml"/><Relationship Id="rId283" Type="http://schemas.openxmlformats.org/officeDocument/2006/relationships/customXml" Target="../ink/ink553.xml"/><Relationship Id="rId78" Type="http://schemas.openxmlformats.org/officeDocument/2006/relationships/image" Target="../media/image615.png"/><Relationship Id="rId99" Type="http://schemas.openxmlformats.org/officeDocument/2006/relationships/customXml" Target="../ink/ink458.xml"/><Relationship Id="rId101" Type="http://schemas.openxmlformats.org/officeDocument/2006/relationships/customXml" Target="../ink/ink459.xml"/><Relationship Id="rId122" Type="http://schemas.openxmlformats.org/officeDocument/2006/relationships/image" Target="../media/image637.png"/><Relationship Id="rId143" Type="http://schemas.openxmlformats.org/officeDocument/2006/relationships/image" Target="../media/image646.png"/><Relationship Id="rId164" Type="http://schemas.openxmlformats.org/officeDocument/2006/relationships/image" Target="../media/image656.png"/><Relationship Id="rId185" Type="http://schemas.openxmlformats.org/officeDocument/2006/relationships/customXml" Target="../ink/ink502.xml"/><Relationship Id="rId9" Type="http://schemas.openxmlformats.org/officeDocument/2006/relationships/customXml" Target="../ink/ink413.xml"/><Relationship Id="rId210" Type="http://schemas.openxmlformats.org/officeDocument/2006/relationships/customXml" Target="../ink/ink515.xml"/><Relationship Id="rId26" Type="http://schemas.openxmlformats.org/officeDocument/2006/relationships/image" Target="../media/image589.png"/><Relationship Id="rId231" Type="http://schemas.openxmlformats.org/officeDocument/2006/relationships/image" Target="../media/image689.png"/><Relationship Id="rId252" Type="http://schemas.openxmlformats.org/officeDocument/2006/relationships/customXml" Target="../ink/ink537.xml"/><Relationship Id="rId273" Type="http://schemas.openxmlformats.org/officeDocument/2006/relationships/customXml" Target="../ink/ink548.xml"/><Relationship Id="rId47" Type="http://schemas.openxmlformats.org/officeDocument/2006/relationships/customXml" Target="../ink/ink432.xml"/><Relationship Id="rId68" Type="http://schemas.openxmlformats.org/officeDocument/2006/relationships/image" Target="../media/image610.png"/><Relationship Id="rId89" Type="http://schemas.openxmlformats.org/officeDocument/2006/relationships/customXml" Target="../ink/ink453.xml"/><Relationship Id="rId112" Type="http://schemas.openxmlformats.org/officeDocument/2006/relationships/image" Target="../media/image632.png"/><Relationship Id="rId133" Type="http://schemas.openxmlformats.org/officeDocument/2006/relationships/customXml" Target="../ink/ink475.xml"/><Relationship Id="rId154" Type="http://schemas.openxmlformats.org/officeDocument/2006/relationships/image" Target="../media/image651.png"/><Relationship Id="rId175" Type="http://schemas.openxmlformats.org/officeDocument/2006/relationships/customXml" Target="../ink/ink497.xml"/><Relationship Id="rId196" Type="http://schemas.openxmlformats.org/officeDocument/2006/relationships/customXml" Target="../ink/ink508.xml"/><Relationship Id="rId200" Type="http://schemas.openxmlformats.org/officeDocument/2006/relationships/customXml" Target="../ink/ink510.xml"/><Relationship Id="rId16" Type="http://schemas.openxmlformats.org/officeDocument/2006/relationships/image" Target="../media/image584.png"/><Relationship Id="rId221" Type="http://schemas.openxmlformats.org/officeDocument/2006/relationships/image" Target="../media/image684.png"/><Relationship Id="rId242" Type="http://schemas.openxmlformats.org/officeDocument/2006/relationships/image" Target="../media/image694.png"/><Relationship Id="rId263" Type="http://schemas.openxmlformats.org/officeDocument/2006/relationships/image" Target="../media/image704.png"/><Relationship Id="rId284" Type="http://schemas.openxmlformats.org/officeDocument/2006/relationships/image" Target="../media/image714.png"/><Relationship Id="rId37" Type="http://schemas.openxmlformats.org/officeDocument/2006/relationships/customXml" Target="../ink/ink427.xml"/><Relationship Id="rId58" Type="http://schemas.openxmlformats.org/officeDocument/2006/relationships/image" Target="../media/image605.png"/><Relationship Id="rId79" Type="http://schemas.openxmlformats.org/officeDocument/2006/relationships/customXml" Target="../ink/ink448.xml"/><Relationship Id="rId102" Type="http://schemas.openxmlformats.org/officeDocument/2006/relationships/image" Target="../media/image627.png"/><Relationship Id="rId123" Type="http://schemas.openxmlformats.org/officeDocument/2006/relationships/customXml" Target="../ink/ink470.xml"/><Relationship Id="rId144" Type="http://schemas.openxmlformats.org/officeDocument/2006/relationships/customXml" Target="../ink/ink481.xml"/><Relationship Id="rId90" Type="http://schemas.openxmlformats.org/officeDocument/2006/relationships/image" Target="../media/image621.png"/><Relationship Id="rId165" Type="http://schemas.openxmlformats.org/officeDocument/2006/relationships/customXml" Target="../ink/ink492.xml"/><Relationship Id="rId186" Type="http://schemas.openxmlformats.org/officeDocument/2006/relationships/image" Target="../media/image667.png"/><Relationship Id="rId211" Type="http://schemas.openxmlformats.org/officeDocument/2006/relationships/image" Target="../media/image679.png"/><Relationship Id="rId232" Type="http://schemas.openxmlformats.org/officeDocument/2006/relationships/customXml" Target="../ink/ink526.xml"/><Relationship Id="rId253" Type="http://schemas.openxmlformats.org/officeDocument/2006/relationships/image" Target="../media/image699.png"/><Relationship Id="rId274" Type="http://schemas.openxmlformats.org/officeDocument/2006/relationships/image" Target="../media/image709.png"/><Relationship Id="rId27" Type="http://schemas.openxmlformats.org/officeDocument/2006/relationships/customXml" Target="../ink/ink422.xml"/><Relationship Id="rId48" Type="http://schemas.openxmlformats.org/officeDocument/2006/relationships/image" Target="../media/image600.png"/><Relationship Id="rId69" Type="http://schemas.openxmlformats.org/officeDocument/2006/relationships/customXml" Target="../ink/ink443.xml"/><Relationship Id="rId113" Type="http://schemas.openxmlformats.org/officeDocument/2006/relationships/customXml" Target="../ink/ink465.xml"/><Relationship Id="rId134" Type="http://schemas.openxmlformats.org/officeDocument/2006/relationships/image" Target="../media/image642.png"/><Relationship Id="rId80" Type="http://schemas.openxmlformats.org/officeDocument/2006/relationships/image" Target="../media/image616.png"/><Relationship Id="rId155" Type="http://schemas.openxmlformats.org/officeDocument/2006/relationships/customXml" Target="../ink/ink487.xml"/><Relationship Id="rId176" Type="http://schemas.openxmlformats.org/officeDocument/2006/relationships/image" Target="../media/image662.png"/><Relationship Id="rId197" Type="http://schemas.openxmlformats.org/officeDocument/2006/relationships/image" Target="../media/image672.png"/><Relationship Id="rId201" Type="http://schemas.openxmlformats.org/officeDocument/2006/relationships/image" Target="../media/image674.png"/><Relationship Id="rId222" Type="http://schemas.openxmlformats.org/officeDocument/2006/relationships/customXml" Target="../ink/ink521.xml"/><Relationship Id="rId243" Type="http://schemas.openxmlformats.org/officeDocument/2006/relationships/customXml" Target="../ink/ink532.xml"/><Relationship Id="rId264" Type="http://schemas.openxmlformats.org/officeDocument/2006/relationships/customXml" Target="../ink/ink543.xml"/><Relationship Id="rId285" Type="http://schemas.openxmlformats.org/officeDocument/2006/relationships/customXml" Target="../ink/ink554.xml"/><Relationship Id="rId17" Type="http://schemas.openxmlformats.org/officeDocument/2006/relationships/customXml" Target="../ink/ink417.xml"/><Relationship Id="rId38" Type="http://schemas.openxmlformats.org/officeDocument/2006/relationships/image" Target="../media/image595.png"/><Relationship Id="rId59" Type="http://schemas.openxmlformats.org/officeDocument/2006/relationships/customXml" Target="../ink/ink438.xml"/><Relationship Id="rId103" Type="http://schemas.openxmlformats.org/officeDocument/2006/relationships/customXml" Target="../ink/ink460.xml"/><Relationship Id="rId124" Type="http://schemas.openxmlformats.org/officeDocument/2006/relationships/image" Target="../media/image106.png"/><Relationship Id="rId70" Type="http://schemas.openxmlformats.org/officeDocument/2006/relationships/image" Target="../media/image611.png"/><Relationship Id="rId91" Type="http://schemas.openxmlformats.org/officeDocument/2006/relationships/customXml" Target="../ink/ink454.xml"/><Relationship Id="rId145" Type="http://schemas.openxmlformats.org/officeDocument/2006/relationships/customXml" Target="../ink/ink482.xml"/><Relationship Id="rId166" Type="http://schemas.openxmlformats.org/officeDocument/2006/relationships/image" Target="../media/image657.png"/><Relationship Id="rId187" Type="http://schemas.openxmlformats.org/officeDocument/2006/relationships/customXml" Target="../ink/ink503.xml"/><Relationship Id="rId1" Type="http://schemas.openxmlformats.org/officeDocument/2006/relationships/slideLayout" Target="../slideLayouts/slideLayout7.xml"/><Relationship Id="rId212" Type="http://schemas.openxmlformats.org/officeDocument/2006/relationships/customXml" Target="../ink/ink516.xml"/><Relationship Id="rId233" Type="http://schemas.openxmlformats.org/officeDocument/2006/relationships/image" Target="../media/image690.png"/><Relationship Id="rId254" Type="http://schemas.openxmlformats.org/officeDocument/2006/relationships/customXml" Target="../ink/ink538.xml"/><Relationship Id="rId28" Type="http://schemas.openxmlformats.org/officeDocument/2006/relationships/image" Target="../media/image590.png"/><Relationship Id="rId49" Type="http://schemas.openxmlformats.org/officeDocument/2006/relationships/customXml" Target="../ink/ink433.xml"/><Relationship Id="rId114" Type="http://schemas.openxmlformats.org/officeDocument/2006/relationships/image" Target="../media/image633.png"/><Relationship Id="rId275" Type="http://schemas.openxmlformats.org/officeDocument/2006/relationships/customXml" Target="../ink/ink549.xml"/><Relationship Id="rId60" Type="http://schemas.openxmlformats.org/officeDocument/2006/relationships/image" Target="../media/image606.png"/><Relationship Id="rId81" Type="http://schemas.openxmlformats.org/officeDocument/2006/relationships/customXml" Target="../ink/ink449.xml"/><Relationship Id="rId135" Type="http://schemas.openxmlformats.org/officeDocument/2006/relationships/customXml" Target="../ink/ink476.xml"/><Relationship Id="rId156" Type="http://schemas.openxmlformats.org/officeDocument/2006/relationships/image" Target="../media/image652.png"/><Relationship Id="rId177" Type="http://schemas.openxmlformats.org/officeDocument/2006/relationships/customXml" Target="../ink/ink498.xml"/><Relationship Id="rId198" Type="http://schemas.openxmlformats.org/officeDocument/2006/relationships/customXml" Target="../ink/ink509.xml"/><Relationship Id="rId202" Type="http://schemas.openxmlformats.org/officeDocument/2006/relationships/customXml" Target="../ink/ink511.xml"/><Relationship Id="rId223" Type="http://schemas.openxmlformats.org/officeDocument/2006/relationships/image" Target="../media/image685.png"/><Relationship Id="rId244" Type="http://schemas.openxmlformats.org/officeDocument/2006/relationships/image" Target="../media/image695.png"/><Relationship Id="rId18" Type="http://schemas.openxmlformats.org/officeDocument/2006/relationships/image" Target="../media/image585.png"/><Relationship Id="rId39" Type="http://schemas.openxmlformats.org/officeDocument/2006/relationships/customXml" Target="../ink/ink428.xml"/><Relationship Id="rId265" Type="http://schemas.openxmlformats.org/officeDocument/2006/relationships/image" Target="../media/image705.png"/><Relationship Id="rId286" Type="http://schemas.openxmlformats.org/officeDocument/2006/relationships/image" Target="../media/image715.png"/><Relationship Id="rId50" Type="http://schemas.openxmlformats.org/officeDocument/2006/relationships/image" Target="../media/image601.png"/><Relationship Id="rId104" Type="http://schemas.openxmlformats.org/officeDocument/2006/relationships/image" Target="../media/image628.png"/><Relationship Id="rId125" Type="http://schemas.openxmlformats.org/officeDocument/2006/relationships/customXml" Target="../ink/ink471.xml"/><Relationship Id="rId146" Type="http://schemas.openxmlformats.org/officeDocument/2006/relationships/image" Target="../media/image647.png"/><Relationship Id="rId167" Type="http://schemas.openxmlformats.org/officeDocument/2006/relationships/customXml" Target="../ink/ink493.xml"/><Relationship Id="rId188" Type="http://schemas.openxmlformats.org/officeDocument/2006/relationships/image" Target="../media/image668.png"/><Relationship Id="rId71" Type="http://schemas.openxmlformats.org/officeDocument/2006/relationships/customXml" Target="../ink/ink444.xml"/><Relationship Id="rId92" Type="http://schemas.openxmlformats.org/officeDocument/2006/relationships/image" Target="../media/image622.png"/><Relationship Id="rId213" Type="http://schemas.openxmlformats.org/officeDocument/2006/relationships/image" Target="../media/image680.png"/><Relationship Id="rId234" Type="http://schemas.openxmlformats.org/officeDocument/2006/relationships/customXml" Target="../ink/ink527.xml"/><Relationship Id="rId2" Type="http://schemas.openxmlformats.org/officeDocument/2006/relationships/notesSlide" Target="../notesSlides/notesSlide11.xml"/><Relationship Id="rId29" Type="http://schemas.openxmlformats.org/officeDocument/2006/relationships/customXml" Target="../ink/ink423.xml"/><Relationship Id="rId255" Type="http://schemas.openxmlformats.org/officeDocument/2006/relationships/image" Target="../media/image700.png"/><Relationship Id="rId276" Type="http://schemas.openxmlformats.org/officeDocument/2006/relationships/image" Target="../media/image710.png"/><Relationship Id="rId40" Type="http://schemas.openxmlformats.org/officeDocument/2006/relationships/image" Target="../media/image596.png"/><Relationship Id="rId115" Type="http://schemas.openxmlformats.org/officeDocument/2006/relationships/customXml" Target="../ink/ink466.xml"/><Relationship Id="rId136" Type="http://schemas.openxmlformats.org/officeDocument/2006/relationships/image" Target="../media/image643.png"/><Relationship Id="rId157" Type="http://schemas.openxmlformats.org/officeDocument/2006/relationships/customXml" Target="../ink/ink488.xml"/><Relationship Id="rId178" Type="http://schemas.openxmlformats.org/officeDocument/2006/relationships/image" Target="../media/image663.png"/><Relationship Id="rId61" Type="http://schemas.openxmlformats.org/officeDocument/2006/relationships/customXml" Target="../ink/ink439.xml"/><Relationship Id="rId82" Type="http://schemas.openxmlformats.org/officeDocument/2006/relationships/image" Target="../media/image617.png"/><Relationship Id="rId199" Type="http://schemas.openxmlformats.org/officeDocument/2006/relationships/image" Target="../media/image673.png"/><Relationship Id="rId203" Type="http://schemas.openxmlformats.org/officeDocument/2006/relationships/image" Target="../media/image675.png"/><Relationship Id="rId19" Type="http://schemas.openxmlformats.org/officeDocument/2006/relationships/customXml" Target="../ink/ink418.xml"/><Relationship Id="rId224" Type="http://schemas.openxmlformats.org/officeDocument/2006/relationships/customXml" Target="../ink/ink522.xml"/><Relationship Id="rId245" Type="http://schemas.openxmlformats.org/officeDocument/2006/relationships/customXml" Target="../ink/ink533.xml"/><Relationship Id="rId266" Type="http://schemas.openxmlformats.org/officeDocument/2006/relationships/customXml" Target="../ink/ink544.xml"/><Relationship Id="rId30" Type="http://schemas.openxmlformats.org/officeDocument/2006/relationships/image" Target="../media/image591.png"/><Relationship Id="rId105" Type="http://schemas.openxmlformats.org/officeDocument/2006/relationships/customXml" Target="../ink/ink461.xml"/><Relationship Id="rId126" Type="http://schemas.openxmlformats.org/officeDocument/2006/relationships/image" Target="../media/image638.png"/><Relationship Id="rId147" Type="http://schemas.openxmlformats.org/officeDocument/2006/relationships/customXml" Target="../ink/ink483.xml"/><Relationship Id="rId168" Type="http://schemas.openxmlformats.org/officeDocument/2006/relationships/image" Target="../media/image658.png"/><Relationship Id="rId51" Type="http://schemas.openxmlformats.org/officeDocument/2006/relationships/customXml" Target="../ink/ink434.xml"/><Relationship Id="rId72" Type="http://schemas.openxmlformats.org/officeDocument/2006/relationships/image" Target="../media/image612.png"/><Relationship Id="rId93" Type="http://schemas.openxmlformats.org/officeDocument/2006/relationships/customXml" Target="../ink/ink455.xml"/><Relationship Id="rId189" Type="http://schemas.openxmlformats.org/officeDocument/2006/relationships/customXml" Target="../ink/ink504.xml"/><Relationship Id="rId3" Type="http://schemas.openxmlformats.org/officeDocument/2006/relationships/customXml" Target="../ink/ink410.xml"/><Relationship Id="rId214" Type="http://schemas.openxmlformats.org/officeDocument/2006/relationships/customXml" Target="../ink/ink517.xml"/><Relationship Id="rId235" Type="http://schemas.openxmlformats.org/officeDocument/2006/relationships/image" Target="../media/image691.png"/><Relationship Id="rId256" Type="http://schemas.openxmlformats.org/officeDocument/2006/relationships/customXml" Target="../ink/ink539.xml"/><Relationship Id="rId277" Type="http://schemas.openxmlformats.org/officeDocument/2006/relationships/customXml" Target="../ink/ink550.xml"/><Relationship Id="rId116" Type="http://schemas.openxmlformats.org/officeDocument/2006/relationships/image" Target="../media/image634.png"/><Relationship Id="rId137" Type="http://schemas.openxmlformats.org/officeDocument/2006/relationships/customXml" Target="../ink/ink477.xml"/><Relationship Id="rId158" Type="http://schemas.openxmlformats.org/officeDocument/2006/relationships/image" Target="../media/image653.png"/><Relationship Id="rId20" Type="http://schemas.openxmlformats.org/officeDocument/2006/relationships/image" Target="../media/image586.png"/><Relationship Id="rId41" Type="http://schemas.openxmlformats.org/officeDocument/2006/relationships/customXml" Target="../ink/ink429.xml"/><Relationship Id="rId62" Type="http://schemas.openxmlformats.org/officeDocument/2006/relationships/image" Target="../media/image607.png"/><Relationship Id="rId83" Type="http://schemas.openxmlformats.org/officeDocument/2006/relationships/customXml" Target="../ink/ink450.xml"/><Relationship Id="rId179" Type="http://schemas.openxmlformats.org/officeDocument/2006/relationships/customXml" Target="../ink/ink499.xml"/><Relationship Id="rId190" Type="http://schemas.openxmlformats.org/officeDocument/2006/relationships/image" Target="../media/image669.png"/><Relationship Id="rId204" Type="http://schemas.openxmlformats.org/officeDocument/2006/relationships/customXml" Target="../ink/ink512.xml"/><Relationship Id="rId225" Type="http://schemas.openxmlformats.org/officeDocument/2006/relationships/image" Target="../media/image686.png"/><Relationship Id="rId246" Type="http://schemas.openxmlformats.org/officeDocument/2006/relationships/image" Target="../media/image696.png"/><Relationship Id="rId267" Type="http://schemas.openxmlformats.org/officeDocument/2006/relationships/customXml" Target="../ink/ink545.xml"/><Relationship Id="rId106" Type="http://schemas.openxmlformats.org/officeDocument/2006/relationships/image" Target="../media/image629.png"/><Relationship Id="rId127" Type="http://schemas.openxmlformats.org/officeDocument/2006/relationships/customXml" Target="../ink/ink472.xml"/><Relationship Id="rId10" Type="http://schemas.openxmlformats.org/officeDocument/2006/relationships/image" Target="../media/image581.png"/><Relationship Id="rId31" Type="http://schemas.openxmlformats.org/officeDocument/2006/relationships/customXml" Target="../ink/ink424.xml"/><Relationship Id="rId52" Type="http://schemas.openxmlformats.org/officeDocument/2006/relationships/image" Target="../media/image602.png"/><Relationship Id="rId73" Type="http://schemas.openxmlformats.org/officeDocument/2006/relationships/customXml" Target="../ink/ink445.xml"/><Relationship Id="rId94" Type="http://schemas.openxmlformats.org/officeDocument/2006/relationships/image" Target="../media/image623.png"/><Relationship Id="rId148" Type="http://schemas.openxmlformats.org/officeDocument/2006/relationships/image" Target="../media/image648.png"/><Relationship Id="rId169" Type="http://schemas.openxmlformats.org/officeDocument/2006/relationships/customXml" Target="../ink/ink494.xml"/><Relationship Id="rId4" Type="http://schemas.openxmlformats.org/officeDocument/2006/relationships/image" Target="../media/image578.png"/><Relationship Id="rId180" Type="http://schemas.openxmlformats.org/officeDocument/2006/relationships/image" Target="../media/image664.png"/><Relationship Id="rId215" Type="http://schemas.openxmlformats.org/officeDocument/2006/relationships/image" Target="../media/image681.png"/><Relationship Id="rId236" Type="http://schemas.openxmlformats.org/officeDocument/2006/relationships/customXml" Target="../ink/ink528.xml"/><Relationship Id="rId257" Type="http://schemas.openxmlformats.org/officeDocument/2006/relationships/image" Target="../media/image701.png"/><Relationship Id="rId278" Type="http://schemas.openxmlformats.org/officeDocument/2006/relationships/image" Target="../media/image711.png"/><Relationship Id="rId42" Type="http://schemas.openxmlformats.org/officeDocument/2006/relationships/image" Target="../media/image597.png"/><Relationship Id="rId84" Type="http://schemas.openxmlformats.org/officeDocument/2006/relationships/image" Target="../media/image618.png"/><Relationship Id="rId138" Type="http://schemas.openxmlformats.org/officeDocument/2006/relationships/image" Target="../media/image644.png"/><Relationship Id="rId191" Type="http://schemas.openxmlformats.org/officeDocument/2006/relationships/customXml" Target="../ink/ink505.xml"/><Relationship Id="rId205" Type="http://schemas.openxmlformats.org/officeDocument/2006/relationships/image" Target="../media/image676.png"/><Relationship Id="rId247" Type="http://schemas.openxmlformats.org/officeDocument/2006/relationships/customXml" Target="../ink/ink534.xml"/><Relationship Id="rId107" Type="http://schemas.openxmlformats.org/officeDocument/2006/relationships/customXml" Target="../ink/ink462.xml"/><Relationship Id="rId11" Type="http://schemas.openxmlformats.org/officeDocument/2006/relationships/customXml" Target="../ink/ink414.xml"/><Relationship Id="rId53" Type="http://schemas.openxmlformats.org/officeDocument/2006/relationships/customXml" Target="../ink/ink435.xml"/><Relationship Id="rId149" Type="http://schemas.openxmlformats.org/officeDocument/2006/relationships/customXml" Target="../ink/ink484.xml"/><Relationship Id="rId95" Type="http://schemas.openxmlformats.org/officeDocument/2006/relationships/customXml" Target="../ink/ink456.xml"/><Relationship Id="rId160" Type="http://schemas.openxmlformats.org/officeDocument/2006/relationships/image" Target="../media/image654.png"/><Relationship Id="rId216" Type="http://schemas.openxmlformats.org/officeDocument/2006/relationships/customXml" Target="../ink/ink518.xml"/><Relationship Id="rId258" Type="http://schemas.openxmlformats.org/officeDocument/2006/relationships/customXml" Target="../ink/ink540.xml"/><Relationship Id="rId22" Type="http://schemas.openxmlformats.org/officeDocument/2006/relationships/image" Target="../media/image587.png"/><Relationship Id="rId64" Type="http://schemas.openxmlformats.org/officeDocument/2006/relationships/image" Target="../media/image608.png"/><Relationship Id="rId118" Type="http://schemas.openxmlformats.org/officeDocument/2006/relationships/image" Target="../media/image6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7" Type="http://schemas.openxmlformats.org/officeDocument/2006/relationships/image" Target="../media/image116.png"/><Relationship Id="rId671" Type="http://schemas.openxmlformats.org/officeDocument/2006/relationships/image" Target="../media/image877.png"/><Relationship Id="rId21" Type="http://schemas.openxmlformats.org/officeDocument/2006/relationships/image" Target="../media/image67.png"/><Relationship Id="rId324" Type="http://schemas.openxmlformats.org/officeDocument/2006/relationships/image" Target="../media/image217.png"/><Relationship Id="rId531" Type="http://schemas.openxmlformats.org/officeDocument/2006/relationships/customXml" Target="../ink/ink822.xml"/><Relationship Id="rId629" Type="http://schemas.openxmlformats.org/officeDocument/2006/relationships/image" Target="../media/image856.png"/><Relationship Id="rId170" Type="http://schemas.openxmlformats.org/officeDocument/2006/relationships/image" Target="../media/image142.png"/><Relationship Id="rId268" Type="http://schemas.openxmlformats.org/officeDocument/2006/relationships/image" Target="../media/image190.png"/><Relationship Id="rId475" Type="http://schemas.openxmlformats.org/officeDocument/2006/relationships/customXml" Target="../ink/ink794.xml"/><Relationship Id="rId682" Type="http://schemas.openxmlformats.org/officeDocument/2006/relationships/customXml" Target="../ink/ink899.xml"/><Relationship Id="rId32" Type="http://schemas.openxmlformats.org/officeDocument/2006/relationships/customXml" Target="../ink/ink569.xml"/><Relationship Id="rId128" Type="http://schemas.openxmlformats.org/officeDocument/2006/relationships/customXml" Target="../ink/ink617.xml"/><Relationship Id="rId335" Type="http://schemas.openxmlformats.org/officeDocument/2006/relationships/customXml" Target="../ink/ink723.xml"/><Relationship Id="rId542" Type="http://schemas.openxmlformats.org/officeDocument/2006/relationships/image" Target="../media/image814.png"/><Relationship Id="rId181" Type="http://schemas.openxmlformats.org/officeDocument/2006/relationships/customXml" Target="../ink/ink644.xml"/><Relationship Id="rId402" Type="http://schemas.openxmlformats.org/officeDocument/2006/relationships/image" Target="../media/image745.png"/><Relationship Id="rId279" Type="http://schemas.openxmlformats.org/officeDocument/2006/relationships/image" Target="../media/image195.png"/><Relationship Id="rId486" Type="http://schemas.openxmlformats.org/officeDocument/2006/relationships/image" Target="../media/image786.png"/><Relationship Id="rId693" Type="http://schemas.openxmlformats.org/officeDocument/2006/relationships/image" Target="../media/image888.png"/><Relationship Id="rId707" Type="http://schemas.openxmlformats.org/officeDocument/2006/relationships/image" Target="../media/image895.png"/><Relationship Id="rId43" Type="http://schemas.openxmlformats.org/officeDocument/2006/relationships/image" Target="../media/image78.png"/><Relationship Id="rId139" Type="http://schemas.openxmlformats.org/officeDocument/2006/relationships/image" Target="../media/image127.png"/><Relationship Id="rId346" Type="http://schemas.openxmlformats.org/officeDocument/2006/relationships/image" Target="../media/image717.png"/><Relationship Id="rId553" Type="http://schemas.openxmlformats.org/officeDocument/2006/relationships/image" Target="../media/image819.png"/><Relationship Id="rId192" Type="http://schemas.openxmlformats.org/officeDocument/2006/relationships/image" Target="../media/image153.png"/><Relationship Id="rId206" Type="http://schemas.openxmlformats.org/officeDocument/2006/relationships/image" Target="../media/image160.png"/><Relationship Id="rId413" Type="http://schemas.openxmlformats.org/officeDocument/2006/relationships/customXml" Target="../ink/ink762.xml"/><Relationship Id="rId497" Type="http://schemas.openxmlformats.org/officeDocument/2006/relationships/customXml" Target="../ink/ink805.xml"/><Relationship Id="rId620" Type="http://schemas.openxmlformats.org/officeDocument/2006/relationships/image" Target="../media/image852.png"/><Relationship Id="rId357" Type="http://schemas.openxmlformats.org/officeDocument/2006/relationships/customXml" Target="../ink/ink734.xml"/><Relationship Id="rId54" Type="http://schemas.openxmlformats.org/officeDocument/2006/relationships/customXml" Target="../ink/ink580.xml"/><Relationship Id="rId217" Type="http://schemas.openxmlformats.org/officeDocument/2006/relationships/customXml" Target="../ink/ink662.xml"/><Relationship Id="rId564" Type="http://schemas.openxmlformats.org/officeDocument/2006/relationships/customXml" Target="../ink/ink839.xml"/><Relationship Id="rId424" Type="http://schemas.openxmlformats.org/officeDocument/2006/relationships/image" Target="../media/image756.png"/><Relationship Id="rId631" Type="http://schemas.openxmlformats.org/officeDocument/2006/relationships/image" Target="../media/image857.png"/><Relationship Id="rId270" Type="http://schemas.openxmlformats.org/officeDocument/2006/relationships/image" Target="../media/image191.png"/><Relationship Id="rId65" Type="http://schemas.openxmlformats.org/officeDocument/2006/relationships/image" Target="../media/image89.png"/><Relationship Id="rId130" Type="http://schemas.openxmlformats.org/officeDocument/2006/relationships/customXml" Target="../ink/ink618.xml"/><Relationship Id="rId368" Type="http://schemas.openxmlformats.org/officeDocument/2006/relationships/image" Target="../media/image728.png"/><Relationship Id="rId575" Type="http://schemas.openxmlformats.org/officeDocument/2006/relationships/image" Target="../media/image830.png"/><Relationship Id="rId228" Type="http://schemas.openxmlformats.org/officeDocument/2006/relationships/image" Target="../media/image171.png"/><Relationship Id="rId435" Type="http://schemas.openxmlformats.org/officeDocument/2006/relationships/customXml" Target="../ink/ink773.xml"/><Relationship Id="rId642" Type="http://schemas.openxmlformats.org/officeDocument/2006/relationships/customXml" Target="../ink/ink879.xml"/><Relationship Id="rId281" Type="http://schemas.openxmlformats.org/officeDocument/2006/relationships/image" Target="../media/image196.png"/><Relationship Id="rId502" Type="http://schemas.openxmlformats.org/officeDocument/2006/relationships/image" Target="../media/image794.png"/><Relationship Id="rId76" Type="http://schemas.openxmlformats.org/officeDocument/2006/relationships/customXml" Target="../ink/ink591.xml"/><Relationship Id="rId141" Type="http://schemas.openxmlformats.org/officeDocument/2006/relationships/image" Target="../media/image128.png"/><Relationship Id="rId379" Type="http://schemas.openxmlformats.org/officeDocument/2006/relationships/customXml" Target="../ink/ink745.xml"/><Relationship Id="rId586" Type="http://schemas.openxmlformats.org/officeDocument/2006/relationships/image" Target="../media/image835.png"/><Relationship Id="rId7" Type="http://schemas.openxmlformats.org/officeDocument/2006/relationships/image" Target="../media/image60.png"/><Relationship Id="rId239" Type="http://schemas.openxmlformats.org/officeDocument/2006/relationships/customXml" Target="../ink/ink673.xml"/><Relationship Id="rId446" Type="http://schemas.openxmlformats.org/officeDocument/2006/relationships/customXml" Target="../ink/ink779.xml"/><Relationship Id="rId653" Type="http://schemas.openxmlformats.org/officeDocument/2006/relationships/image" Target="../media/image868.png"/><Relationship Id="rId292" Type="http://schemas.openxmlformats.org/officeDocument/2006/relationships/customXml" Target="../ink/ink701.xml"/><Relationship Id="rId306" Type="http://schemas.openxmlformats.org/officeDocument/2006/relationships/customXml" Target="../ink/ink708.xml"/><Relationship Id="rId87" Type="http://schemas.openxmlformats.org/officeDocument/2006/relationships/image" Target="../media/image100.png"/><Relationship Id="rId513" Type="http://schemas.openxmlformats.org/officeDocument/2006/relationships/customXml" Target="../ink/ink813.xml"/><Relationship Id="rId597" Type="http://schemas.openxmlformats.org/officeDocument/2006/relationships/customXml" Target="../ink/ink856.xml"/><Relationship Id="rId152" Type="http://schemas.openxmlformats.org/officeDocument/2006/relationships/image" Target="../media/image133.png"/><Relationship Id="rId457" Type="http://schemas.openxmlformats.org/officeDocument/2006/relationships/image" Target="../media/image772.png"/><Relationship Id="rId664" Type="http://schemas.openxmlformats.org/officeDocument/2006/relationships/customXml" Target="../ink/ink890.xml"/><Relationship Id="rId14" Type="http://schemas.openxmlformats.org/officeDocument/2006/relationships/customXml" Target="../ink/ink560.xml"/><Relationship Id="rId317" Type="http://schemas.openxmlformats.org/officeDocument/2006/relationships/image" Target="../media/image214.png"/><Relationship Id="rId524" Type="http://schemas.openxmlformats.org/officeDocument/2006/relationships/image" Target="../media/image805.png"/><Relationship Id="rId98" Type="http://schemas.openxmlformats.org/officeDocument/2006/relationships/customXml" Target="../ink/ink602.xml"/><Relationship Id="rId163" Type="http://schemas.openxmlformats.org/officeDocument/2006/relationships/customXml" Target="../ink/ink635.xml"/><Relationship Id="rId370" Type="http://schemas.openxmlformats.org/officeDocument/2006/relationships/image" Target="../media/image729.png"/><Relationship Id="rId230" Type="http://schemas.openxmlformats.org/officeDocument/2006/relationships/image" Target="../media/image172.png"/><Relationship Id="rId468" Type="http://schemas.openxmlformats.org/officeDocument/2006/relationships/image" Target="../media/image777.png"/><Relationship Id="rId675" Type="http://schemas.openxmlformats.org/officeDocument/2006/relationships/image" Target="../media/image879.png"/><Relationship Id="rId25" Type="http://schemas.openxmlformats.org/officeDocument/2006/relationships/image" Target="../media/image69.png"/><Relationship Id="rId328" Type="http://schemas.openxmlformats.org/officeDocument/2006/relationships/image" Target="../media/image219.png"/><Relationship Id="rId535" Type="http://schemas.openxmlformats.org/officeDocument/2006/relationships/customXml" Target="../ink/ink824.xml"/><Relationship Id="rId174" Type="http://schemas.openxmlformats.org/officeDocument/2006/relationships/image" Target="../media/image144.png"/><Relationship Id="rId381" Type="http://schemas.openxmlformats.org/officeDocument/2006/relationships/customXml" Target="../ink/ink746.xml"/><Relationship Id="rId602" Type="http://schemas.openxmlformats.org/officeDocument/2006/relationships/image" Target="../media/image843.png"/><Relationship Id="rId241" Type="http://schemas.openxmlformats.org/officeDocument/2006/relationships/image" Target="../media/image177.png"/><Relationship Id="rId479" Type="http://schemas.openxmlformats.org/officeDocument/2006/relationships/customXml" Target="../ink/ink796.xml"/><Relationship Id="rId686" Type="http://schemas.openxmlformats.org/officeDocument/2006/relationships/customXml" Target="../ink/ink901.xml"/><Relationship Id="rId36" Type="http://schemas.openxmlformats.org/officeDocument/2006/relationships/customXml" Target="../ink/ink571.xml"/><Relationship Id="rId339" Type="http://schemas.openxmlformats.org/officeDocument/2006/relationships/customXml" Target="../ink/ink725.xml"/><Relationship Id="rId546" Type="http://schemas.openxmlformats.org/officeDocument/2006/relationships/image" Target="../media/image816.png"/><Relationship Id="rId101" Type="http://schemas.openxmlformats.org/officeDocument/2006/relationships/image" Target="../media/image108.png"/><Relationship Id="rId185" Type="http://schemas.openxmlformats.org/officeDocument/2006/relationships/customXml" Target="../ink/ink646.xml"/><Relationship Id="rId406" Type="http://schemas.openxmlformats.org/officeDocument/2006/relationships/image" Target="../media/image747.png"/><Relationship Id="rId392" Type="http://schemas.openxmlformats.org/officeDocument/2006/relationships/image" Target="../media/image740.png"/><Relationship Id="rId613" Type="http://schemas.openxmlformats.org/officeDocument/2006/relationships/customXml" Target="../ink/ink864.xml"/><Relationship Id="rId697" Type="http://schemas.openxmlformats.org/officeDocument/2006/relationships/image" Target="../media/image890.png"/><Relationship Id="rId252" Type="http://schemas.openxmlformats.org/officeDocument/2006/relationships/image" Target="../media/image182.png"/><Relationship Id="rId47" Type="http://schemas.openxmlformats.org/officeDocument/2006/relationships/image" Target="../media/image80.png"/><Relationship Id="rId112" Type="http://schemas.openxmlformats.org/officeDocument/2006/relationships/customXml" Target="../ink/ink609.xml"/><Relationship Id="rId557" Type="http://schemas.openxmlformats.org/officeDocument/2006/relationships/image" Target="../media/image821.png"/><Relationship Id="rId196" Type="http://schemas.openxmlformats.org/officeDocument/2006/relationships/image" Target="../media/image155.png"/><Relationship Id="rId417" Type="http://schemas.openxmlformats.org/officeDocument/2006/relationships/customXml" Target="../ink/ink764.xml"/><Relationship Id="rId624" Type="http://schemas.openxmlformats.org/officeDocument/2006/relationships/customXml" Target="../ink/ink870.xml"/><Relationship Id="rId263" Type="http://schemas.openxmlformats.org/officeDocument/2006/relationships/customXml" Target="../ink/ink686.xml"/><Relationship Id="rId470" Type="http://schemas.openxmlformats.org/officeDocument/2006/relationships/image" Target="../media/image778.png"/><Relationship Id="rId58" Type="http://schemas.openxmlformats.org/officeDocument/2006/relationships/customXml" Target="../ink/ink582.xml"/><Relationship Id="rId123" Type="http://schemas.openxmlformats.org/officeDocument/2006/relationships/image" Target="../media/image119.png"/><Relationship Id="rId330" Type="http://schemas.openxmlformats.org/officeDocument/2006/relationships/image" Target="../media/image220.png"/><Relationship Id="rId568" Type="http://schemas.openxmlformats.org/officeDocument/2006/relationships/customXml" Target="../ink/ink841.xml"/><Relationship Id="rId428" Type="http://schemas.openxmlformats.org/officeDocument/2006/relationships/image" Target="../media/image758.png"/><Relationship Id="rId635" Type="http://schemas.openxmlformats.org/officeDocument/2006/relationships/image" Target="../media/image859.png"/><Relationship Id="rId274" Type="http://schemas.openxmlformats.org/officeDocument/2006/relationships/image" Target="../media/image193.png"/><Relationship Id="rId481" Type="http://schemas.openxmlformats.org/officeDocument/2006/relationships/customXml" Target="../ink/ink797.xml"/><Relationship Id="rId702" Type="http://schemas.openxmlformats.org/officeDocument/2006/relationships/customXml" Target="../ink/ink909.xml"/><Relationship Id="rId69" Type="http://schemas.openxmlformats.org/officeDocument/2006/relationships/image" Target="../media/image91.png"/><Relationship Id="rId134" Type="http://schemas.openxmlformats.org/officeDocument/2006/relationships/customXml" Target="../ink/ink620.xml"/><Relationship Id="rId579" Type="http://schemas.openxmlformats.org/officeDocument/2006/relationships/image" Target="../media/image832.png"/><Relationship Id="rId341" Type="http://schemas.openxmlformats.org/officeDocument/2006/relationships/customXml" Target="../ink/ink726.xml"/><Relationship Id="rId439" Type="http://schemas.openxmlformats.org/officeDocument/2006/relationships/image" Target="../media/image763.png"/><Relationship Id="rId646" Type="http://schemas.openxmlformats.org/officeDocument/2006/relationships/customXml" Target="../ink/ink881.xml"/><Relationship Id="rId201" Type="http://schemas.openxmlformats.org/officeDocument/2006/relationships/customXml" Target="../ink/ink654.xml"/><Relationship Id="rId285" Type="http://schemas.openxmlformats.org/officeDocument/2006/relationships/image" Target="../media/image198.png"/><Relationship Id="rId506" Type="http://schemas.openxmlformats.org/officeDocument/2006/relationships/image" Target="../media/image796.png"/><Relationship Id="rId492" Type="http://schemas.openxmlformats.org/officeDocument/2006/relationships/image" Target="../media/image789.png"/><Relationship Id="rId713" Type="http://schemas.openxmlformats.org/officeDocument/2006/relationships/image" Target="../media/image898.png"/><Relationship Id="rId145" Type="http://schemas.openxmlformats.org/officeDocument/2006/relationships/image" Target="../media/image130.png"/><Relationship Id="rId352" Type="http://schemas.openxmlformats.org/officeDocument/2006/relationships/image" Target="../media/image720.png"/><Relationship Id="rId212" Type="http://schemas.openxmlformats.org/officeDocument/2006/relationships/image" Target="../media/image163.png"/><Relationship Id="rId657" Type="http://schemas.openxmlformats.org/officeDocument/2006/relationships/image" Target="../media/image870.png"/><Relationship Id="rId296" Type="http://schemas.openxmlformats.org/officeDocument/2006/relationships/customXml" Target="../ink/ink703.xml"/><Relationship Id="rId517" Type="http://schemas.openxmlformats.org/officeDocument/2006/relationships/customXml" Target="../ink/ink815.xml"/><Relationship Id="rId60" Type="http://schemas.openxmlformats.org/officeDocument/2006/relationships/customXml" Target="../ink/ink583.xml"/><Relationship Id="rId156" Type="http://schemas.openxmlformats.org/officeDocument/2006/relationships/image" Target="../media/image135.png"/><Relationship Id="rId363" Type="http://schemas.openxmlformats.org/officeDocument/2006/relationships/customXml" Target="../ink/ink737.xml"/><Relationship Id="rId570" Type="http://schemas.openxmlformats.org/officeDocument/2006/relationships/customXml" Target="../ink/ink842.xml"/><Relationship Id="rId223" Type="http://schemas.openxmlformats.org/officeDocument/2006/relationships/customXml" Target="../ink/ink665.xml"/><Relationship Id="rId430" Type="http://schemas.openxmlformats.org/officeDocument/2006/relationships/image" Target="../media/image759.png"/><Relationship Id="rId668" Type="http://schemas.openxmlformats.org/officeDocument/2006/relationships/customXml" Target="../ink/ink892.xml"/><Relationship Id="rId18" Type="http://schemas.openxmlformats.org/officeDocument/2006/relationships/customXml" Target="../ink/ink562.xml"/><Relationship Id="rId528" Type="http://schemas.openxmlformats.org/officeDocument/2006/relationships/image" Target="../media/image807.png"/><Relationship Id="rId167" Type="http://schemas.openxmlformats.org/officeDocument/2006/relationships/customXml" Target="../ink/ink637.xml"/><Relationship Id="rId374" Type="http://schemas.openxmlformats.org/officeDocument/2006/relationships/image" Target="../media/image731.png"/><Relationship Id="rId581" Type="http://schemas.openxmlformats.org/officeDocument/2006/relationships/customXml" Target="../ink/ink848.xml"/><Relationship Id="rId71" Type="http://schemas.openxmlformats.org/officeDocument/2006/relationships/image" Target="../media/image92.png"/><Relationship Id="rId234" Type="http://schemas.openxmlformats.org/officeDocument/2006/relationships/image" Target="../media/image174.png"/><Relationship Id="rId679" Type="http://schemas.openxmlformats.org/officeDocument/2006/relationships/image" Target="../media/image881.png"/><Relationship Id="rId2" Type="http://schemas.openxmlformats.org/officeDocument/2006/relationships/notesSlide" Target="../notesSlides/notesSlide14.xml"/><Relationship Id="rId29" Type="http://schemas.openxmlformats.org/officeDocument/2006/relationships/image" Target="../media/image71.png"/><Relationship Id="rId276" Type="http://schemas.openxmlformats.org/officeDocument/2006/relationships/customXml" Target="../ink/ink693.xml"/><Relationship Id="rId441" Type="http://schemas.openxmlformats.org/officeDocument/2006/relationships/image" Target="../media/image764.png"/><Relationship Id="rId483" Type="http://schemas.openxmlformats.org/officeDocument/2006/relationships/customXml" Target="../ink/ink798.xml"/><Relationship Id="rId539" Type="http://schemas.openxmlformats.org/officeDocument/2006/relationships/customXml" Target="../ink/ink826.xml"/><Relationship Id="rId690" Type="http://schemas.openxmlformats.org/officeDocument/2006/relationships/customXml" Target="../ink/ink903.xml"/><Relationship Id="rId704" Type="http://schemas.openxmlformats.org/officeDocument/2006/relationships/customXml" Target="../ink/ink910.xml"/><Relationship Id="rId40" Type="http://schemas.openxmlformats.org/officeDocument/2006/relationships/customXml" Target="../ink/ink573.xml"/><Relationship Id="rId136" Type="http://schemas.openxmlformats.org/officeDocument/2006/relationships/customXml" Target="../ink/ink621.xml"/><Relationship Id="rId178" Type="http://schemas.openxmlformats.org/officeDocument/2006/relationships/image" Target="../media/image146.png"/><Relationship Id="rId301" Type="http://schemas.openxmlformats.org/officeDocument/2006/relationships/image" Target="../media/image206.png"/><Relationship Id="rId343" Type="http://schemas.openxmlformats.org/officeDocument/2006/relationships/customXml" Target="../ink/ink727.xml"/><Relationship Id="rId550" Type="http://schemas.openxmlformats.org/officeDocument/2006/relationships/customXml" Target="../ink/ink832.xml"/><Relationship Id="rId82" Type="http://schemas.openxmlformats.org/officeDocument/2006/relationships/customXml" Target="../ink/ink594.xml"/><Relationship Id="rId203" Type="http://schemas.openxmlformats.org/officeDocument/2006/relationships/customXml" Target="../ink/ink655.xml"/><Relationship Id="rId385" Type="http://schemas.openxmlformats.org/officeDocument/2006/relationships/customXml" Target="../ink/ink748.xml"/><Relationship Id="rId592" Type="http://schemas.openxmlformats.org/officeDocument/2006/relationships/image" Target="../media/image838.png"/><Relationship Id="rId606" Type="http://schemas.openxmlformats.org/officeDocument/2006/relationships/image" Target="../media/image845.png"/><Relationship Id="rId648" Type="http://schemas.openxmlformats.org/officeDocument/2006/relationships/customXml" Target="../ink/ink882.xml"/><Relationship Id="rId245" Type="http://schemas.openxmlformats.org/officeDocument/2006/relationships/customXml" Target="../ink/ink677.xml"/><Relationship Id="rId287" Type="http://schemas.openxmlformats.org/officeDocument/2006/relationships/image" Target="../media/image199.png"/><Relationship Id="rId410" Type="http://schemas.openxmlformats.org/officeDocument/2006/relationships/image" Target="../media/image749.png"/><Relationship Id="rId452" Type="http://schemas.openxmlformats.org/officeDocument/2006/relationships/customXml" Target="../ink/ink782.xml"/><Relationship Id="rId494" Type="http://schemas.openxmlformats.org/officeDocument/2006/relationships/image" Target="../media/image790.png"/><Relationship Id="rId508" Type="http://schemas.openxmlformats.org/officeDocument/2006/relationships/image" Target="../media/image797.png"/><Relationship Id="rId715" Type="http://schemas.openxmlformats.org/officeDocument/2006/relationships/image" Target="../media/image899.png"/><Relationship Id="rId105" Type="http://schemas.openxmlformats.org/officeDocument/2006/relationships/image" Target="../media/image110.png"/><Relationship Id="rId147" Type="http://schemas.openxmlformats.org/officeDocument/2006/relationships/image" Target="../media/image131.png"/><Relationship Id="rId312" Type="http://schemas.openxmlformats.org/officeDocument/2006/relationships/customXml" Target="../ink/ink711.xml"/><Relationship Id="rId354" Type="http://schemas.openxmlformats.org/officeDocument/2006/relationships/image" Target="../media/image721.png"/><Relationship Id="rId51" Type="http://schemas.openxmlformats.org/officeDocument/2006/relationships/image" Target="../media/image82.png"/><Relationship Id="rId93" Type="http://schemas.openxmlformats.org/officeDocument/2006/relationships/image" Target="../media/image103.png"/><Relationship Id="rId189" Type="http://schemas.openxmlformats.org/officeDocument/2006/relationships/customXml" Target="../ink/ink648.xml"/><Relationship Id="rId396" Type="http://schemas.openxmlformats.org/officeDocument/2006/relationships/image" Target="../media/image742.png"/><Relationship Id="rId561" Type="http://schemas.openxmlformats.org/officeDocument/2006/relationships/image" Target="../media/image823.png"/><Relationship Id="rId617" Type="http://schemas.openxmlformats.org/officeDocument/2006/relationships/customXml" Target="../ink/ink866.xml"/><Relationship Id="rId659" Type="http://schemas.openxmlformats.org/officeDocument/2006/relationships/image" Target="../media/image871.png"/><Relationship Id="rId214" Type="http://schemas.openxmlformats.org/officeDocument/2006/relationships/image" Target="../media/image164.png"/><Relationship Id="rId256" Type="http://schemas.openxmlformats.org/officeDocument/2006/relationships/image" Target="../media/image184.png"/><Relationship Id="rId298" Type="http://schemas.openxmlformats.org/officeDocument/2006/relationships/customXml" Target="../ink/ink704.xml"/><Relationship Id="rId421" Type="http://schemas.openxmlformats.org/officeDocument/2006/relationships/customXml" Target="../ink/ink766.xml"/><Relationship Id="rId463" Type="http://schemas.openxmlformats.org/officeDocument/2006/relationships/customXml" Target="../ink/ink788.xml"/><Relationship Id="rId519" Type="http://schemas.openxmlformats.org/officeDocument/2006/relationships/customXml" Target="../ink/ink816.xml"/><Relationship Id="rId670" Type="http://schemas.openxmlformats.org/officeDocument/2006/relationships/customXml" Target="../ink/ink893.xml"/><Relationship Id="rId116" Type="http://schemas.openxmlformats.org/officeDocument/2006/relationships/customXml" Target="../ink/ink611.xml"/><Relationship Id="rId158" Type="http://schemas.openxmlformats.org/officeDocument/2006/relationships/image" Target="../media/image136.png"/><Relationship Id="rId323" Type="http://schemas.openxmlformats.org/officeDocument/2006/relationships/customXml" Target="../ink/ink717.xml"/><Relationship Id="rId530" Type="http://schemas.openxmlformats.org/officeDocument/2006/relationships/image" Target="../media/image808.png"/><Relationship Id="rId20" Type="http://schemas.openxmlformats.org/officeDocument/2006/relationships/customXml" Target="../ink/ink563.xml"/><Relationship Id="rId62" Type="http://schemas.openxmlformats.org/officeDocument/2006/relationships/customXml" Target="../ink/ink584.xml"/><Relationship Id="rId365" Type="http://schemas.openxmlformats.org/officeDocument/2006/relationships/customXml" Target="../ink/ink738.xml"/><Relationship Id="rId572" Type="http://schemas.openxmlformats.org/officeDocument/2006/relationships/customXml" Target="../ink/ink843.xml"/><Relationship Id="rId628" Type="http://schemas.openxmlformats.org/officeDocument/2006/relationships/customXml" Target="../ink/ink872.xml"/><Relationship Id="rId225" Type="http://schemas.openxmlformats.org/officeDocument/2006/relationships/customXml" Target="../ink/ink666.xml"/><Relationship Id="rId267" Type="http://schemas.openxmlformats.org/officeDocument/2006/relationships/customXml" Target="../ink/ink688.xml"/><Relationship Id="rId432" Type="http://schemas.openxmlformats.org/officeDocument/2006/relationships/image" Target="../media/image760.png"/><Relationship Id="rId474" Type="http://schemas.openxmlformats.org/officeDocument/2006/relationships/image" Target="../media/image780.png"/><Relationship Id="rId127" Type="http://schemas.openxmlformats.org/officeDocument/2006/relationships/image" Target="../media/image121.png"/><Relationship Id="rId681" Type="http://schemas.openxmlformats.org/officeDocument/2006/relationships/image" Target="../media/image882.png"/><Relationship Id="rId31" Type="http://schemas.openxmlformats.org/officeDocument/2006/relationships/image" Target="../media/image72.png"/><Relationship Id="rId73" Type="http://schemas.openxmlformats.org/officeDocument/2006/relationships/image" Target="../media/image93.png"/><Relationship Id="rId169" Type="http://schemas.openxmlformats.org/officeDocument/2006/relationships/customXml" Target="../ink/ink638.xml"/><Relationship Id="rId334" Type="http://schemas.openxmlformats.org/officeDocument/2006/relationships/image" Target="../media/image222.png"/><Relationship Id="rId376" Type="http://schemas.openxmlformats.org/officeDocument/2006/relationships/image" Target="../media/image732.png"/><Relationship Id="rId541" Type="http://schemas.openxmlformats.org/officeDocument/2006/relationships/customXml" Target="../ink/ink827.xml"/><Relationship Id="rId583" Type="http://schemas.openxmlformats.org/officeDocument/2006/relationships/customXml" Target="../ink/ink849.xml"/><Relationship Id="rId639" Type="http://schemas.openxmlformats.org/officeDocument/2006/relationships/image" Target="../media/image861.png"/><Relationship Id="rId4" Type="http://schemas.openxmlformats.org/officeDocument/2006/relationships/customXml" Target="../ink/ink555.xml"/><Relationship Id="rId180" Type="http://schemas.openxmlformats.org/officeDocument/2006/relationships/image" Target="../media/image147.png"/><Relationship Id="rId236" Type="http://schemas.openxmlformats.org/officeDocument/2006/relationships/image" Target="../media/image175.png"/><Relationship Id="rId278" Type="http://schemas.openxmlformats.org/officeDocument/2006/relationships/customXml" Target="../ink/ink694.xml"/><Relationship Id="rId401" Type="http://schemas.openxmlformats.org/officeDocument/2006/relationships/customXml" Target="../ink/ink756.xml"/><Relationship Id="rId443" Type="http://schemas.openxmlformats.org/officeDocument/2006/relationships/image" Target="../media/image765.png"/><Relationship Id="rId650" Type="http://schemas.openxmlformats.org/officeDocument/2006/relationships/customXml" Target="../ink/ink883.xml"/><Relationship Id="rId303" Type="http://schemas.openxmlformats.org/officeDocument/2006/relationships/image" Target="../media/image207.png"/><Relationship Id="rId485" Type="http://schemas.openxmlformats.org/officeDocument/2006/relationships/customXml" Target="../ink/ink799.xml"/><Relationship Id="rId692" Type="http://schemas.openxmlformats.org/officeDocument/2006/relationships/customXml" Target="../ink/ink904.xml"/><Relationship Id="rId706" Type="http://schemas.openxmlformats.org/officeDocument/2006/relationships/customXml" Target="../ink/ink911.xml"/><Relationship Id="rId42" Type="http://schemas.openxmlformats.org/officeDocument/2006/relationships/customXml" Target="../ink/ink574.xml"/><Relationship Id="rId84" Type="http://schemas.openxmlformats.org/officeDocument/2006/relationships/customXml" Target="../ink/ink595.xml"/><Relationship Id="rId138" Type="http://schemas.openxmlformats.org/officeDocument/2006/relationships/customXml" Target="../ink/ink622.xml"/><Relationship Id="rId345" Type="http://schemas.openxmlformats.org/officeDocument/2006/relationships/customXml" Target="../ink/ink728.xml"/><Relationship Id="rId387" Type="http://schemas.openxmlformats.org/officeDocument/2006/relationships/customXml" Target="../ink/ink749.xml"/><Relationship Id="rId510" Type="http://schemas.openxmlformats.org/officeDocument/2006/relationships/image" Target="../media/image798.png"/><Relationship Id="rId552" Type="http://schemas.openxmlformats.org/officeDocument/2006/relationships/customXml" Target="../ink/ink833.xml"/><Relationship Id="rId594" Type="http://schemas.openxmlformats.org/officeDocument/2006/relationships/image" Target="../media/image839.png"/><Relationship Id="rId608" Type="http://schemas.openxmlformats.org/officeDocument/2006/relationships/image" Target="../media/image846.png"/><Relationship Id="rId191" Type="http://schemas.openxmlformats.org/officeDocument/2006/relationships/customXml" Target="../ink/ink649.xml"/><Relationship Id="rId205" Type="http://schemas.openxmlformats.org/officeDocument/2006/relationships/customXml" Target="../ink/ink656.xml"/><Relationship Id="rId247" Type="http://schemas.openxmlformats.org/officeDocument/2006/relationships/customXml" Target="../ink/ink678.xml"/><Relationship Id="rId412" Type="http://schemas.openxmlformats.org/officeDocument/2006/relationships/image" Target="../media/image750.png"/><Relationship Id="rId107" Type="http://schemas.openxmlformats.org/officeDocument/2006/relationships/image" Target="../media/image111.png"/><Relationship Id="rId289" Type="http://schemas.openxmlformats.org/officeDocument/2006/relationships/image" Target="../media/image200.png"/><Relationship Id="rId454" Type="http://schemas.openxmlformats.org/officeDocument/2006/relationships/customXml" Target="../ink/ink783.xml"/><Relationship Id="rId496" Type="http://schemas.openxmlformats.org/officeDocument/2006/relationships/image" Target="../media/image791.png"/><Relationship Id="rId661" Type="http://schemas.openxmlformats.org/officeDocument/2006/relationships/image" Target="../media/image872.png"/><Relationship Id="rId11" Type="http://schemas.openxmlformats.org/officeDocument/2006/relationships/image" Target="../media/image62.png"/><Relationship Id="rId53" Type="http://schemas.openxmlformats.org/officeDocument/2006/relationships/image" Target="../media/image83.png"/><Relationship Id="rId149" Type="http://schemas.openxmlformats.org/officeDocument/2006/relationships/image" Target="../media/image132.png"/><Relationship Id="rId314" Type="http://schemas.openxmlformats.org/officeDocument/2006/relationships/customXml" Target="../ink/ink712.xml"/><Relationship Id="rId356" Type="http://schemas.openxmlformats.org/officeDocument/2006/relationships/image" Target="../media/image722.png"/><Relationship Id="rId398" Type="http://schemas.openxmlformats.org/officeDocument/2006/relationships/image" Target="../media/image743.png"/><Relationship Id="rId521" Type="http://schemas.openxmlformats.org/officeDocument/2006/relationships/customXml" Target="../ink/ink817.xml"/><Relationship Id="rId563" Type="http://schemas.openxmlformats.org/officeDocument/2006/relationships/image" Target="../media/image824.png"/><Relationship Id="rId619" Type="http://schemas.openxmlformats.org/officeDocument/2006/relationships/customXml" Target="../ink/ink867.xml"/><Relationship Id="rId95" Type="http://schemas.openxmlformats.org/officeDocument/2006/relationships/image" Target="../media/image104.png"/><Relationship Id="rId160" Type="http://schemas.openxmlformats.org/officeDocument/2006/relationships/image" Target="../media/image137.png"/><Relationship Id="rId216" Type="http://schemas.openxmlformats.org/officeDocument/2006/relationships/image" Target="../media/image165.png"/><Relationship Id="rId423" Type="http://schemas.openxmlformats.org/officeDocument/2006/relationships/customXml" Target="../ink/ink767.xml"/><Relationship Id="rId258" Type="http://schemas.openxmlformats.org/officeDocument/2006/relationships/image" Target="../media/image185.png"/><Relationship Id="rId465" Type="http://schemas.openxmlformats.org/officeDocument/2006/relationships/customXml" Target="../ink/ink789.xml"/><Relationship Id="rId630" Type="http://schemas.openxmlformats.org/officeDocument/2006/relationships/customXml" Target="../ink/ink873.xml"/><Relationship Id="rId672" Type="http://schemas.openxmlformats.org/officeDocument/2006/relationships/customXml" Target="../ink/ink894.xml"/><Relationship Id="rId22" Type="http://schemas.openxmlformats.org/officeDocument/2006/relationships/customXml" Target="../ink/ink564.xml"/><Relationship Id="rId64" Type="http://schemas.openxmlformats.org/officeDocument/2006/relationships/customXml" Target="../ink/ink585.xml"/><Relationship Id="rId118" Type="http://schemas.openxmlformats.org/officeDocument/2006/relationships/customXml" Target="../ink/ink612.xml"/><Relationship Id="rId325" Type="http://schemas.openxmlformats.org/officeDocument/2006/relationships/customXml" Target="../ink/ink718.xml"/><Relationship Id="rId367" Type="http://schemas.openxmlformats.org/officeDocument/2006/relationships/customXml" Target="../ink/ink739.xml"/><Relationship Id="rId532" Type="http://schemas.openxmlformats.org/officeDocument/2006/relationships/image" Target="../media/image809.png"/><Relationship Id="rId574" Type="http://schemas.openxmlformats.org/officeDocument/2006/relationships/customXml" Target="../ink/ink844.xml"/><Relationship Id="rId171" Type="http://schemas.openxmlformats.org/officeDocument/2006/relationships/customXml" Target="../ink/ink639.xml"/><Relationship Id="rId227" Type="http://schemas.openxmlformats.org/officeDocument/2006/relationships/customXml" Target="../ink/ink667.xml"/><Relationship Id="rId269" Type="http://schemas.openxmlformats.org/officeDocument/2006/relationships/customXml" Target="../ink/ink689.xml"/><Relationship Id="rId434" Type="http://schemas.openxmlformats.org/officeDocument/2006/relationships/image" Target="../media/image761.png"/><Relationship Id="rId476" Type="http://schemas.openxmlformats.org/officeDocument/2006/relationships/image" Target="../media/image781.png"/><Relationship Id="rId641" Type="http://schemas.openxmlformats.org/officeDocument/2006/relationships/image" Target="../media/image862.png"/><Relationship Id="rId683" Type="http://schemas.openxmlformats.org/officeDocument/2006/relationships/image" Target="../media/image883.png"/><Relationship Id="rId33" Type="http://schemas.openxmlformats.org/officeDocument/2006/relationships/image" Target="../media/image73.png"/><Relationship Id="rId129" Type="http://schemas.openxmlformats.org/officeDocument/2006/relationships/image" Target="../media/image122.png"/><Relationship Id="rId280" Type="http://schemas.openxmlformats.org/officeDocument/2006/relationships/customXml" Target="../ink/ink695.xml"/><Relationship Id="rId336" Type="http://schemas.openxmlformats.org/officeDocument/2006/relationships/image" Target="../media/image223.png"/><Relationship Id="rId501" Type="http://schemas.openxmlformats.org/officeDocument/2006/relationships/customXml" Target="../ink/ink807.xml"/><Relationship Id="rId543" Type="http://schemas.openxmlformats.org/officeDocument/2006/relationships/customXml" Target="../ink/ink828.xml"/><Relationship Id="rId75" Type="http://schemas.openxmlformats.org/officeDocument/2006/relationships/image" Target="../media/image94.png"/><Relationship Id="rId140" Type="http://schemas.openxmlformats.org/officeDocument/2006/relationships/customXml" Target="../ink/ink623.xml"/><Relationship Id="rId182" Type="http://schemas.openxmlformats.org/officeDocument/2006/relationships/image" Target="../media/image148.png"/><Relationship Id="rId378" Type="http://schemas.openxmlformats.org/officeDocument/2006/relationships/image" Target="../media/image733.png"/><Relationship Id="rId403" Type="http://schemas.openxmlformats.org/officeDocument/2006/relationships/customXml" Target="../ink/ink757.xml"/><Relationship Id="rId585" Type="http://schemas.openxmlformats.org/officeDocument/2006/relationships/customXml" Target="../ink/ink850.xml"/><Relationship Id="rId6" Type="http://schemas.openxmlformats.org/officeDocument/2006/relationships/customXml" Target="../ink/ink556.xml"/><Relationship Id="rId238" Type="http://schemas.openxmlformats.org/officeDocument/2006/relationships/image" Target="../media/image176.png"/><Relationship Id="rId445" Type="http://schemas.openxmlformats.org/officeDocument/2006/relationships/image" Target="../media/image766.png"/><Relationship Id="rId487" Type="http://schemas.openxmlformats.org/officeDocument/2006/relationships/customXml" Target="../ink/ink800.xml"/><Relationship Id="rId610" Type="http://schemas.openxmlformats.org/officeDocument/2006/relationships/image" Target="../media/image847.png"/><Relationship Id="rId652" Type="http://schemas.openxmlformats.org/officeDocument/2006/relationships/customXml" Target="../ink/ink884.xml"/><Relationship Id="rId694" Type="http://schemas.openxmlformats.org/officeDocument/2006/relationships/customXml" Target="../ink/ink905.xml"/><Relationship Id="rId708" Type="http://schemas.openxmlformats.org/officeDocument/2006/relationships/customXml" Target="../ink/ink912.xml"/><Relationship Id="rId291" Type="http://schemas.openxmlformats.org/officeDocument/2006/relationships/image" Target="../media/image201.png"/><Relationship Id="rId305" Type="http://schemas.openxmlformats.org/officeDocument/2006/relationships/image" Target="../media/image208.png"/><Relationship Id="rId347" Type="http://schemas.openxmlformats.org/officeDocument/2006/relationships/customXml" Target="../ink/ink729.xml"/><Relationship Id="rId512" Type="http://schemas.openxmlformats.org/officeDocument/2006/relationships/image" Target="../media/image799.png"/><Relationship Id="rId44" Type="http://schemas.openxmlformats.org/officeDocument/2006/relationships/customXml" Target="../ink/ink575.xml"/><Relationship Id="rId86" Type="http://schemas.openxmlformats.org/officeDocument/2006/relationships/customXml" Target="../ink/ink596.xml"/><Relationship Id="rId151" Type="http://schemas.openxmlformats.org/officeDocument/2006/relationships/customXml" Target="../ink/ink629.xml"/><Relationship Id="rId389" Type="http://schemas.openxmlformats.org/officeDocument/2006/relationships/customXml" Target="../ink/ink750.xml"/><Relationship Id="rId554" Type="http://schemas.openxmlformats.org/officeDocument/2006/relationships/customXml" Target="../ink/ink834.xml"/><Relationship Id="rId596" Type="http://schemas.openxmlformats.org/officeDocument/2006/relationships/image" Target="../media/image840.png"/><Relationship Id="rId193" Type="http://schemas.openxmlformats.org/officeDocument/2006/relationships/customXml" Target="../ink/ink650.xml"/><Relationship Id="rId207" Type="http://schemas.openxmlformats.org/officeDocument/2006/relationships/customXml" Target="../ink/ink657.xml"/><Relationship Id="rId249" Type="http://schemas.openxmlformats.org/officeDocument/2006/relationships/customXml" Target="../ink/ink679.xml"/><Relationship Id="rId414" Type="http://schemas.openxmlformats.org/officeDocument/2006/relationships/image" Target="../media/image751.png"/><Relationship Id="rId456" Type="http://schemas.openxmlformats.org/officeDocument/2006/relationships/customXml" Target="../ink/ink784.xml"/><Relationship Id="rId498" Type="http://schemas.openxmlformats.org/officeDocument/2006/relationships/image" Target="../media/image792.png"/><Relationship Id="rId621" Type="http://schemas.openxmlformats.org/officeDocument/2006/relationships/customXml" Target="../ink/ink868.xml"/><Relationship Id="rId663" Type="http://schemas.openxmlformats.org/officeDocument/2006/relationships/image" Target="../media/image873.png"/><Relationship Id="rId13" Type="http://schemas.openxmlformats.org/officeDocument/2006/relationships/image" Target="../media/image63.png"/><Relationship Id="rId109" Type="http://schemas.openxmlformats.org/officeDocument/2006/relationships/image" Target="../media/image112.png"/><Relationship Id="rId260" Type="http://schemas.openxmlformats.org/officeDocument/2006/relationships/image" Target="../media/image186.png"/><Relationship Id="rId316" Type="http://schemas.openxmlformats.org/officeDocument/2006/relationships/customXml" Target="../ink/ink713.xml"/><Relationship Id="rId523" Type="http://schemas.openxmlformats.org/officeDocument/2006/relationships/customXml" Target="../ink/ink818.xml"/><Relationship Id="rId55" Type="http://schemas.openxmlformats.org/officeDocument/2006/relationships/image" Target="../media/image84.png"/><Relationship Id="rId97" Type="http://schemas.openxmlformats.org/officeDocument/2006/relationships/image" Target="../media/image105.png"/><Relationship Id="rId120" Type="http://schemas.openxmlformats.org/officeDocument/2006/relationships/customXml" Target="../ink/ink613.xml"/><Relationship Id="rId358" Type="http://schemas.openxmlformats.org/officeDocument/2006/relationships/image" Target="../media/image723.png"/><Relationship Id="rId565" Type="http://schemas.openxmlformats.org/officeDocument/2006/relationships/image" Target="../media/image825.png"/><Relationship Id="rId162" Type="http://schemas.openxmlformats.org/officeDocument/2006/relationships/image" Target="../media/image138.png"/><Relationship Id="rId218" Type="http://schemas.openxmlformats.org/officeDocument/2006/relationships/image" Target="../media/image166.png"/><Relationship Id="rId425" Type="http://schemas.openxmlformats.org/officeDocument/2006/relationships/customXml" Target="../ink/ink768.xml"/><Relationship Id="rId467" Type="http://schemas.openxmlformats.org/officeDocument/2006/relationships/customXml" Target="../ink/ink790.xml"/><Relationship Id="rId632" Type="http://schemas.openxmlformats.org/officeDocument/2006/relationships/customXml" Target="../ink/ink874.xml"/><Relationship Id="rId271" Type="http://schemas.openxmlformats.org/officeDocument/2006/relationships/customXml" Target="../ink/ink690.xml"/><Relationship Id="rId674" Type="http://schemas.openxmlformats.org/officeDocument/2006/relationships/customXml" Target="../ink/ink895.xml"/><Relationship Id="rId24" Type="http://schemas.openxmlformats.org/officeDocument/2006/relationships/customXml" Target="../ink/ink565.xml"/><Relationship Id="rId66" Type="http://schemas.openxmlformats.org/officeDocument/2006/relationships/customXml" Target="../ink/ink586.xml"/><Relationship Id="rId131" Type="http://schemas.openxmlformats.org/officeDocument/2006/relationships/image" Target="../media/image123.png"/><Relationship Id="rId327" Type="http://schemas.openxmlformats.org/officeDocument/2006/relationships/customXml" Target="../ink/ink719.xml"/><Relationship Id="rId369" Type="http://schemas.openxmlformats.org/officeDocument/2006/relationships/customXml" Target="../ink/ink740.xml"/><Relationship Id="rId534" Type="http://schemas.openxmlformats.org/officeDocument/2006/relationships/image" Target="../media/image810.png"/><Relationship Id="rId576" Type="http://schemas.openxmlformats.org/officeDocument/2006/relationships/customXml" Target="../ink/ink845.xml"/><Relationship Id="rId173" Type="http://schemas.openxmlformats.org/officeDocument/2006/relationships/customXml" Target="../ink/ink640.xml"/><Relationship Id="rId229" Type="http://schemas.openxmlformats.org/officeDocument/2006/relationships/customXml" Target="../ink/ink668.xml"/><Relationship Id="rId380" Type="http://schemas.openxmlformats.org/officeDocument/2006/relationships/image" Target="../media/image734.png"/><Relationship Id="rId436" Type="http://schemas.openxmlformats.org/officeDocument/2006/relationships/image" Target="../media/image762.png"/><Relationship Id="rId601" Type="http://schemas.openxmlformats.org/officeDocument/2006/relationships/customXml" Target="../ink/ink858.xml"/><Relationship Id="rId643" Type="http://schemas.openxmlformats.org/officeDocument/2006/relationships/image" Target="../media/image863.png"/><Relationship Id="rId240" Type="http://schemas.openxmlformats.org/officeDocument/2006/relationships/customXml" Target="../ink/ink674.xml"/><Relationship Id="rId478" Type="http://schemas.openxmlformats.org/officeDocument/2006/relationships/image" Target="../media/image782.png"/><Relationship Id="rId685" Type="http://schemas.openxmlformats.org/officeDocument/2006/relationships/image" Target="../media/image884.png"/><Relationship Id="rId35" Type="http://schemas.openxmlformats.org/officeDocument/2006/relationships/image" Target="../media/image74.png"/><Relationship Id="rId77" Type="http://schemas.openxmlformats.org/officeDocument/2006/relationships/image" Target="../media/image95.png"/><Relationship Id="rId100" Type="http://schemas.openxmlformats.org/officeDocument/2006/relationships/customXml" Target="../ink/ink603.xml"/><Relationship Id="rId282" Type="http://schemas.openxmlformats.org/officeDocument/2006/relationships/customXml" Target="../ink/ink696.xml"/><Relationship Id="rId338" Type="http://schemas.openxmlformats.org/officeDocument/2006/relationships/image" Target="../media/image224.png"/><Relationship Id="rId503" Type="http://schemas.openxmlformats.org/officeDocument/2006/relationships/customXml" Target="../ink/ink808.xml"/><Relationship Id="rId545" Type="http://schemas.openxmlformats.org/officeDocument/2006/relationships/customXml" Target="../ink/ink829.xml"/><Relationship Id="rId587" Type="http://schemas.openxmlformats.org/officeDocument/2006/relationships/customXml" Target="../ink/ink851.xml"/><Relationship Id="rId710" Type="http://schemas.openxmlformats.org/officeDocument/2006/relationships/customXml" Target="../ink/ink913.xml"/><Relationship Id="rId8" Type="http://schemas.openxmlformats.org/officeDocument/2006/relationships/customXml" Target="../ink/ink557.xml"/><Relationship Id="rId142" Type="http://schemas.openxmlformats.org/officeDocument/2006/relationships/customXml" Target="../ink/ink624.xml"/><Relationship Id="rId184" Type="http://schemas.openxmlformats.org/officeDocument/2006/relationships/image" Target="../media/image149.png"/><Relationship Id="rId391" Type="http://schemas.openxmlformats.org/officeDocument/2006/relationships/customXml" Target="../ink/ink751.xml"/><Relationship Id="rId405" Type="http://schemas.openxmlformats.org/officeDocument/2006/relationships/customXml" Target="../ink/ink758.xml"/><Relationship Id="rId447" Type="http://schemas.openxmlformats.org/officeDocument/2006/relationships/image" Target="../media/image767.png"/><Relationship Id="rId612" Type="http://schemas.openxmlformats.org/officeDocument/2006/relationships/image" Target="../media/image848.png"/><Relationship Id="rId251" Type="http://schemas.openxmlformats.org/officeDocument/2006/relationships/customXml" Target="../ink/ink680.xml"/><Relationship Id="rId489" Type="http://schemas.openxmlformats.org/officeDocument/2006/relationships/customXml" Target="../ink/ink801.xml"/><Relationship Id="rId654" Type="http://schemas.openxmlformats.org/officeDocument/2006/relationships/customXml" Target="../ink/ink885.xml"/><Relationship Id="rId696" Type="http://schemas.openxmlformats.org/officeDocument/2006/relationships/customXml" Target="../ink/ink906.xml"/><Relationship Id="rId46" Type="http://schemas.openxmlformats.org/officeDocument/2006/relationships/customXml" Target="../ink/ink576.xml"/><Relationship Id="rId293" Type="http://schemas.openxmlformats.org/officeDocument/2006/relationships/image" Target="../media/image202.png"/><Relationship Id="rId307" Type="http://schemas.openxmlformats.org/officeDocument/2006/relationships/image" Target="../media/image209.png"/><Relationship Id="rId349" Type="http://schemas.openxmlformats.org/officeDocument/2006/relationships/customXml" Target="../ink/ink730.xml"/><Relationship Id="rId514" Type="http://schemas.openxmlformats.org/officeDocument/2006/relationships/image" Target="../media/image800.png"/><Relationship Id="rId556" Type="http://schemas.openxmlformats.org/officeDocument/2006/relationships/customXml" Target="../ink/ink835.xml"/><Relationship Id="rId88" Type="http://schemas.openxmlformats.org/officeDocument/2006/relationships/customXml" Target="../ink/ink597.xml"/><Relationship Id="rId111" Type="http://schemas.openxmlformats.org/officeDocument/2006/relationships/image" Target="../media/image113.png"/><Relationship Id="rId153" Type="http://schemas.openxmlformats.org/officeDocument/2006/relationships/customXml" Target="../ink/ink630.xml"/><Relationship Id="rId195" Type="http://schemas.openxmlformats.org/officeDocument/2006/relationships/customXml" Target="../ink/ink651.xml"/><Relationship Id="rId209" Type="http://schemas.openxmlformats.org/officeDocument/2006/relationships/customXml" Target="../ink/ink658.xml"/><Relationship Id="rId360" Type="http://schemas.openxmlformats.org/officeDocument/2006/relationships/image" Target="../media/image724.png"/><Relationship Id="rId416" Type="http://schemas.openxmlformats.org/officeDocument/2006/relationships/image" Target="../media/image752.png"/><Relationship Id="rId598" Type="http://schemas.openxmlformats.org/officeDocument/2006/relationships/image" Target="../media/image841.png"/><Relationship Id="rId220" Type="http://schemas.openxmlformats.org/officeDocument/2006/relationships/image" Target="../media/image167.png"/><Relationship Id="rId458" Type="http://schemas.openxmlformats.org/officeDocument/2006/relationships/customXml" Target="../ink/ink785.xml"/><Relationship Id="rId623" Type="http://schemas.openxmlformats.org/officeDocument/2006/relationships/customXml" Target="../ink/ink869.xml"/><Relationship Id="rId665" Type="http://schemas.openxmlformats.org/officeDocument/2006/relationships/image" Target="../media/image874.png"/><Relationship Id="rId15" Type="http://schemas.openxmlformats.org/officeDocument/2006/relationships/image" Target="../media/image64.png"/><Relationship Id="rId57" Type="http://schemas.openxmlformats.org/officeDocument/2006/relationships/image" Target="../media/image85.png"/><Relationship Id="rId262" Type="http://schemas.openxmlformats.org/officeDocument/2006/relationships/image" Target="../media/image187.png"/><Relationship Id="rId318" Type="http://schemas.openxmlformats.org/officeDocument/2006/relationships/customXml" Target="../ink/ink714.xml"/><Relationship Id="rId525" Type="http://schemas.openxmlformats.org/officeDocument/2006/relationships/customXml" Target="../ink/ink819.xml"/><Relationship Id="rId567" Type="http://schemas.openxmlformats.org/officeDocument/2006/relationships/image" Target="../media/image826.png"/><Relationship Id="rId99" Type="http://schemas.openxmlformats.org/officeDocument/2006/relationships/image" Target="../media/image107.png"/><Relationship Id="rId122" Type="http://schemas.openxmlformats.org/officeDocument/2006/relationships/customXml" Target="../ink/ink614.xml"/><Relationship Id="rId164" Type="http://schemas.openxmlformats.org/officeDocument/2006/relationships/image" Target="../media/image139.png"/><Relationship Id="rId371" Type="http://schemas.openxmlformats.org/officeDocument/2006/relationships/customXml" Target="../ink/ink741.xml"/><Relationship Id="rId427" Type="http://schemas.openxmlformats.org/officeDocument/2006/relationships/customXml" Target="../ink/ink769.xml"/><Relationship Id="rId469" Type="http://schemas.openxmlformats.org/officeDocument/2006/relationships/customXml" Target="../ink/ink791.xml"/><Relationship Id="rId634" Type="http://schemas.openxmlformats.org/officeDocument/2006/relationships/customXml" Target="../ink/ink875.xml"/><Relationship Id="rId676" Type="http://schemas.openxmlformats.org/officeDocument/2006/relationships/customXml" Target="../ink/ink896.xml"/><Relationship Id="rId26" Type="http://schemas.openxmlformats.org/officeDocument/2006/relationships/customXml" Target="../ink/ink566.xml"/><Relationship Id="rId231" Type="http://schemas.openxmlformats.org/officeDocument/2006/relationships/customXml" Target="../ink/ink669.xml"/><Relationship Id="rId273" Type="http://schemas.openxmlformats.org/officeDocument/2006/relationships/customXml" Target="../ink/ink691.xml"/><Relationship Id="rId329" Type="http://schemas.openxmlformats.org/officeDocument/2006/relationships/customXml" Target="../ink/ink720.xml"/><Relationship Id="rId480" Type="http://schemas.openxmlformats.org/officeDocument/2006/relationships/image" Target="../media/image783.png"/><Relationship Id="rId536" Type="http://schemas.openxmlformats.org/officeDocument/2006/relationships/image" Target="../media/image811.png"/><Relationship Id="rId701" Type="http://schemas.openxmlformats.org/officeDocument/2006/relationships/image" Target="../media/image892.png"/><Relationship Id="rId68" Type="http://schemas.openxmlformats.org/officeDocument/2006/relationships/customXml" Target="../ink/ink587.xml"/><Relationship Id="rId133" Type="http://schemas.openxmlformats.org/officeDocument/2006/relationships/image" Target="../media/image124.png"/><Relationship Id="rId175" Type="http://schemas.openxmlformats.org/officeDocument/2006/relationships/customXml" Target="../ink/ink641.xml"/><Relationship Id="rId340" Type="http://schemas.openxmlformats.org/officeDocument/2006/relationships/image" Target="../media/image293.png"/><Relationship Id="rId578" Type="http://schemas.openxmlformats.org/officeDocument/2006/relationships/customXml" Target="../ink/ink846.xml"/><Relationship Id="rId200" Type="http://schemas.openxmlformats.org/officeDocument/2006/relationships/image" Target="../media/image157.png"/><Relationship Id="rId382" Type="http://schemas.openxmlformats.org/officeDocument/2006/relationships/image" Target="../media/image735.png"/><Relationship Id="rId438" Type="http://schemas.openxmlformats.org/officeDocument/2006/relationships/customXml" Target="../ink/ink775.xml"/><Relationship Id="rId603" Type="http://schemas.openxmlformats.org/officeDocument/2006/relationships/customXml" Target="../ink/ink859.xml"/><Relationship Id="rId645" Type="http://schemas.openxmlformats.org/officeDocument/2006/relationships/image" Target="../media/image864.png"/><Relationship Id="rId687" Type="http://schemas.openxmlformats.org/officeDocument/2006/relationships/image" Target="../media/image885.png"/><Relationship Id="rId242" Type="http://schemas.openxmlformats.org/officeDocument/2006/relationships/customXml" Target="../ink/ink675.xml"/><Relationship Id="rId284" Type="http://schemas.openxmlformats.org/officeDocument/2006/relationships/customXml" Target="../ink/ink697.xml"/><Relationship Id="rId491" Type="http://schemas.openxmlformats.org/officeDocument/2006/relationships/customXml" Target="../ink/ink802.xml"/><Relationship Id="rId505" Type="http://schemas.openxmlformats.org/officeDocument/2006/relationships/customXml" Target="../ink/ink809.xml"/><Relationship Id="rId712" Type="http://schemas.openxmlformats.org/officeDocument/2006/relationships/customXml" Target="../ink/ink914.xml"/><Relationship Id="rId37" Type="http://schemas.openxmlformats.org/officeDocument/2006/relationships/image" Target="../media/image75.png"/><Relationship Id="rId79" Type="http://schemas.openxmlformats.org/officeDocument/2006/relationships/image" Target="../media/image96.png"/><Relationship Id="rId102" Type="http://schemas.openxmlformats.org/officeDocument/2006/relationships/customXml" Target="../ink/ink604.xml"/><Relationship Id="rId144" Type="http://schemas.openxmlformats.org/officeDocument/2006/relationships/customXml" Target="../ink/ink625.xml"/><Relationship Id="rId547" Type="http://schemas.openxmlformats.org/officeDocument/2006/relationships/customXml" Target="../ink/ink830.xml"/><Relationship Id="rId589" Type="http://schemas.openxmlformats.org/officeDocument/2006/relationships/customXml" Target="../ink/ink852.xml"/><Relationship Id="rId90" Type="http://schemas.openxmlformats.org/officeDocument/2006/relationships/customXml" Target="../ink/ink598.xml"/><Relationship Id="rId186" Type="http://schemas.openxmlformats.org/officeDocument/2006/relationships/image" Target="../media/image150.png"/><Relationship Id="rId351" Type="http://schemas.openxmlformats.org/officeDocument/2006/relationships/customXml" Target="../ink/ink731.xml"/><Relationship Id="rId393" Type="http://schemas.openxmlformats.org/officeDocument/2006/relationships/customXml" Target="../ink/ink752.xml"/><Relationship Id="rId407" Type="http://schemas.openxmlformats.org/officeDocument/2006/relationships/customXml" Target="../ink/ink759.xml"/><Relationship Id="rId449" Type="http://schemas.openxmlformats.org/officeDocument/2006/relationships/image" Target="../media/image768.png"/><Relationship Id="rId614" Type="http://schemas.openxmlformats.org/officeDocument/2006/relationships/image" Target="../media/image849.png"/><Relationship Id="rId656" Type="http://schemas.openxmlformats.org/officeDocument/2006/relationships/customXml" Target="../ink/ink886.xml"/><Relationship Id="rId211" Type="http://schemas.openxmlformats.org/officeDocument/2006/relationships/customXml" Target="../ink/ink659.xml"/><Relationship Id="rId253" Type="http://schemas.openxmlformats.org/officeDocument/2006/relationships/customXml" Target="../ink/ink681.xml"/><Relationship Id="rId295" Type="http://schemas.openxmlformats.org/officeDocument/2006/relationships/image" Target="../media/image203.png"/><Relationship Id="rId309" Type="http://schemas.openxmlformats.org/officeDocument/2006/relationships/image" Target="../media/image210.png"/><Relationship Id="rId460" Type="http://schemas.openxmlformats.org/officeDocument/2006/relationships/image" Target="../media/image773.png"/><Relationship Id="rId516" Type="http://schemas.openxmlformats.org/officeDocument/2006/relationships/image" Target="../media/image801.png"/><Relationship Id="rId698" Type="http://schemas.openxmlformats.org/officeDocument/2006/relationships/customXml" Target="../ink/ink907.xml"/><Relationship Id="rId48" Type="http://schemas.openxmlformats.org/officeDocument/2006/relationships/customXml" Target="../ink/ink577.xml"/><Relationship Id="rId113" Type="http://schemas.openxmlformats.org/officeDocument/2006/relationships/image" Target="../media/image114.png"/><Relationship Id="rId320" Type="http://schemas.openxmlformats.org/officeDocument/2006/relationships/image" Target="../media/image215.png"/><Relationship Id="rId558" Type="http://schemas.openxmlformats.org/officeDocument/2006/relationships/customXml" Target="../ink/ink836.xml"/><Relationship Id="rId155" Type="http://schemas.openxmlformats.org/officeDocument/2006/relationships/customXml" Target="../ink/ink631.xml"/><Relationship Id="rId197" Type="http://schemas.openxmlformats.org/officeDocument/2006/relationships/customXml" Target="../ink/ink652.xml"/><Relationship Id="rId362" Type="http://schemas.openxmlformats.org/officeDocument/2006/relationships/image" Target="../media/image725.png"/><Relationship Id="rId418" Type="http://schemas.openxmlformats.org/officeDocument/2006/relationships/image" Target="../media/image753.png"/><Relationship Id="rId625" Type="http://schemas.openxmlformats.org/officeDocument/2006/relationships/image" Target="../media/image854.png"/><Relationship Id="rId222" Type="http://schemas.openxmlformats.org/officeDocument/2006/relationships/image" Target="../media/image168.png"/><Relationship Id="rId264" Type="http://schemas.openxmlformats.org/officeDocument/2006/relationships/image" Target="../media/image188.png"/><Relationship Id="rId471" Type="http://schemas.openxmlformats.org/officeDocument/2006/relationships/customXml" Target="../ink/ink792.xml"/><Relationship Id="rId667" Type="http://schemas.openxmlformats.org/officeDocument/2006/relationships/image" Target="../media/image875.png"/><Relationship Id="rId17" Type="http://schemas.openxmlformats.org/officeDocument/2006/relationships/image" Target="../media/image65.png"/><Relationship Id="rId59" Type="http://schemas.openxmlformats.org/officeDocument/2006/relationships/image" Target="../media/image86.png"/><Relationship Id="rId124" Type="http://schemas.openxmlformats.org/officeDocument/2006/relationships/customXml" Target="../ink/ink615.xml"/><Relationship Id="rId527" Type="http://schemas.openxmlformats.org/officeDocument/2006/relationships/customXml" Target="../ink/ink820.xml"/><Relationship Id="rId569" Type="http://schemas.openxmlformats.org/officeDocument/2006/relationships/image" Target="../media/image827.png"/><Relationship Id="rId70" Type="http://schemas.openxmlformats.org/officeDocument/2006/relationships/customXml" Target="../ink/ink588.xml"/><Relationship Id="rId166" Type="http://schemas.openxmlformats.org/officeDocument/2006/relationships/image" Target="../media/image140.png"/><Relationship Id="rId331" Type="http://schemas.openxmlformats.org/officeDocument/2006/relationships/customXml" Target="../ink/ink721.xml"/><Relationship Id="rId373" Type="http://schemas.openxmlformats.org/officeDocument/2006/relationships/customXml" Target="../ink/ink742.xml"/><Relationship Id="rId429" Type="http://schemas.openxmlformats.org/officeDocument/2006/relationships/customXml" Target="../ink/ink770.xml"/><Relationship Id="rId580" Type="http://schemas.openxmlformats.org/officeDocument/2006/relationships/customXml" Target="../ink/ink847.xml"/><Relationship Id="rId636" Type="http://schemas.openxmlformats.org/officeDocument/2006/relationships/customXml" Target="../ink/ink876.xml"/><Relationship Id="rId1" Type="http://schemas.openxmlformats.org/officeDocument/2006/relationships/slideLayout" Target="../slideLayouts/slideLayout7.xml"/><Relationship Id="rId233" Type="http://schemas.openxmlformats.org/officeDocument/2006/relationships/customXml" Target="../ink/ink670.xml"/><Relationship Id="rId440" Type="http://schemas.openxmlformats.org/officeDocument/2006/relationships/customXml" Target="../ink/ink776.xml"/><Relationship Id="rId678" Type="http://schemas.openxmlformats.org/officeDocument/2006/relationships/customXml" Target="../ink/ink897.xml"/><Relationship Id="rId28" Type="http://schemas.openxmlformats.org/officeDocument/2006/relationships/customXml" Target="../ink/ink567.xml"/><Relationship Id="rId275" Type="http://schemas.openxmlformats.org/officeDocument/2006/relationships/customXml" Target="../ink/ink692.xml"/><Relationship Id="rId300" Type="http://schemas.openxmlformats.org/officeDocument/2006/relationships/customXml" Target="../ink/ink705.xml"/><Relationship Id="rId482" Type="http://schemas.openxmlformats.org/officeDocument/2006/relationships/image" Target="../media/image784.png"/><Relationship Id="rId538" Type="http://schemas.openxmlformats.org/officeDocument/2006/relationships/image" Target="../media/image812.png"/><Relationship Id="rId703" Type="http://schemas.openxmlformats.org/officeDocument/2006/relationships/image" Target="../media/image893.png"/><Relationship Id="rId81" Type="http://schemas.openxmlformats.org/officeDocument/2006/relationships/image" Target="../media/image97.png"/><Relationship Id="rId135" Type="http://schemas.openxmlformats.org/officeDocument/2006/relationships/image" Target="../media/image125.png"/><Relationship Id="rId177" Type="http://schemas.openxmlformats.org/officeDocument/2006/relationships/customXml" Target="../ink/ink642.xml"/><Relationship Id="rId342" Type="http://schemas.openxmlformats.org/officeDocument/2006/relationships/image" Target="../media/image294.png"/><Relationship Id="rId384" Type="http://schemas.openxmlformats.org/officeDocument/2006/relationships/image" Target="../media/image736.png"/><Relationship Id="rId591" Type="http://schemas.openxmlformats.org/officeDocument/2006/relationships/customXml" Target="../ink/ink853.xml"/><Relationship Id="rId605" Type="http://schemas.openxmlformats.org/officeDocument/2006/relationships/customXml" Target="../ink/ink860.xml"/><Relationship Id="rId202" Type="http://schemas.openxmlformats.org/officeDocument/2006/relationships/image" Target="../media/image158.png"/><Relationship Id="rId244" Type="http://schemas.openxmlformats.org/officeDocument/2006/relationships/image" Target="../media/image178.png"/><Relationship Id="rId647" Type="http://schemas.openxmlformats.org/officeDocument/2006/relationships/image" Target="../media/image865.png"/><Relationship Id="rId689" Type="http://schemas.openxmlformats.org/officeDocument/2006/relationships/image" Target="../media/image886.png"/><Relationship Id="rId39" Type="http://schemas.openxmlformats.org/officeDocument/2006/relationships/image" Target="../media/image76.png"/><Relationship Id="rId286" Type="http://schemas.openxmlformats.org/officeDocument/2006/relationships/customXml" Target="../ink/ink698.xml"/><Relationship Id="rId451" Type="http://schemas.openxmlformats.org/officeDocument/2006/relationships/image" Target="../media/image769.png"/><Relationship Id="rId493" Type="http://schemas.openxmlformats.org/officeDocument/2006/relationships/customXml" Target="../ink/ink803.xml"/><Relationship Id="rId507" Type="http://schemas.openxmlformats.org/officeDocument/2006/relationships/customXml" Target="../ink/ink810.xml"/><Relationship Id="rId549" Type="http://schemas.openxmlformats.org/officeDocument/2006/relationships/image" Target="../media/image817.png"/><Relationship Id="rId714" Type="http://schemas.openxmlformats.org/officeDocument/2006/relationships/customXml" Target="../ink/ink915.xml"/><Relationship Id="rId50" Type="http://schemas.openxmlformats.org/officeDocument/2006/relationships/customXml" Target="../ink/ink578.xml"/><Relationship Id="rId104" Type="http://schemas.openxmlformats.org/officeDocument/2006/relationships/customXml" Target="../ink/ink605.xml"/><Relationship Id="rId146" Type="http://schemas.openxmlformats.org/officeDocument/2006/relationships/customXml" Target="../ink/ink626.xml"/><Relationship Id="rId188" Type="http://schemas.openxmlformats.org/officeDocument/2006/relationships/image" Target="../media/image151.png"/><Relationship Id="rId311" Type="http://schemas.openxmlformats.org/officeDocument/2006/relationships/image" Target="../media/image211.png"/><Relationship Id="rId353" Type="http://schemas.openxmlformats.org/officeDocument/2006/relationships/customXml" Target="../ink/ink732.xml"/><Relationship Id="rId395" Type="http://schemas.openxmlformats.org/officeDocument/2006/relationships/customXml" Target="../ink/ink753.xml"/><Relationship Id="rId409" Type="http://schemas.openxmlformats.org/officeDocument/2006/relationships/customXml" Target="../ink/ink760.xml"/><Relationship Id="rId560" Type="http://schemas.openxmlformats.org/officeDocument/2006/relationships/customXml" Target="../ink/ink837.xml"/><Relationship Id="rId92" Type="http://schemas.openxmlformats.org/officeDocument/2006/relationships/customXml" Target="../ink/ink599.xml"/><Relationship Id="rId213" Type="http://schemas.openxmlformats.org/officeDocument/2006/relationships/customXml" Target="../ink/ink660.xml"/><Relationship Id="rId420" Type="http://schemas.openxmlformats.org/officeDocument/2006/relationships/image" Target="../media/image754.png"/><Relationship Id="rId616" Type="http://schemas.openxmlformats.org/officeDocument/2006/relationships/image" Target="../media/image850.png"/><Relationship Id="rId658" Type="http://schemas.openxmlformats.org/officeDocument/2006/relationships/customXml" Target="../ink/ink887.xml"/><Relationship Id="rId255" Type="http://schemas.openxmlformats.org/officeDocument/2006/relationships/customXml" Target="../ink/ink682.xml"/><Relationship Id="rId297" Type="http://schemas.openxmlformats.org/officeDocument/2006/relationships/image" Target="../media/image204.png"/><Relationship Id="rId462" Type="http://schemas.openxmlformats.org/officeDocument/2006/relationships/image" Target="../media/image774.png"/><Relationship Id="rId518" Type="http://schemas.openxmlformats.org/officeDocument/2006/relationships/image" Target="../media/image802.png"/><Relationship Id="rId115" Type="http://schemas.openxmlformats.org/officeDocument/2006/relationships/image" Target="../media/image115.png"/><Relationship Id="rId157" Type="http://schemas.openxmlformats.org/officeDocument/2006/relationships/customXml" Target="../ink/ink632.xml"/><Relationship Id="rId322" Type="http://schemas.openxmlformats.org/officeDocument/2006/relationships/image" Target="../media/image216.png"/><Relationship Id="rId364" Type="http://schemas.openxmlformats.org/officeDocument/2006/relationships/image" Target="../media/image726.png"/><Relationship Id="rId61" Type="http://schemas.openxmlformats.org/officeDocument/2006/relationships/image" Target="../media/image87.png"/><Relationship Id="rId199" Type="http://schemas.openxmlformats.org/officeDocument/2006/relationships/customXml" Target="../ink/ink653.xml"/><Relationship Id="rId571" Type="http://schemas.openxmlformats.org/officeDocument/2006/relationships/image" Target="../media/image828.png"/><Relationship Id="rId627" Type="http://schemas.openxmlformats.org/officeDocument/2006/relationships/image" Target="../media/image855.png"/><Relationship Id="rId669" Type="http://schemas.openxmlformats.org/officeDocument/2006/relationships/image" Target="../media/image876.png"/><Relationship Id="rId19" Type="http://schemas.openxmlformats.org/officeDocument/2006/relationships/image" Target="../media/image66.png"/><Relationship Id="rId224" Type="http://schemas.openxmlformats.org/officeDocument/2006/relationships/image" Target="../media/image169.png"/><Relationship Id="rId266" Type="http://schemas.openxmlformats.org/officeDocument/2006/relationships/image" Target="../media/image189.png"/><Relationship Id="rId431" Type="http://schemas.openxmlformats.org/officeDocument/2006/relationships/customXml" Target="../ink/ink771.xml"/><Relationship Id="rId473" Type="http://schemas.openxmlformats.org/officeDocument/2006/relationships/customXml" Target="../ink/ink793.xml"/><Relationship Id="rId529" Type="http://schemas.openxmlformats.org/officeDocument/2006/relationships/customXml" Target="../ink/ink821.xml"/><Relationship Id="rId680" Type="http://schemas.openxmlformats.org/officeDocument/2006/relationships/customXml" Target="../ink/ink898.xml"/><Relationship Id="rId30" Type="http://schemas.openxmlformats.org/officeDocument/2006/relationships/customXml" Target="../ink/ink568.xml"/><Relationship Id="rId126" Type="http://schemas.openxmlformats.org/officeDocument/2006/relationships/customXml" Target="../ink/ink616.xml"/><Relationship Id="rId168" Type="http://schemas.openxmlformats.org/officeDocument/2006/relationships/image" Target="../media/image141.png"/><Relationship Id="rId333" Type="http://schemas.openxmlformats.org/officeDocument/2006/relationships/customXml" Target="../ink/ink722.xml"/><Relationship Id="rId540" Type="http://schemas.openxmlformats.org/officeDocument/2006/relationships/image" Target="../media/image813.png"/><Relationship Id="rId72" Type="http://schemas.openxmlformats.org/officeDocument/2006/relationships/customXml" Target="../ink/ink589.xml"/><Relationship Id="rId375" Type="http://schemas.openxmlformats.org/officeDocument/2006/relationships/customXml" Target="../ink/ink743.xml"/><Relationship Id="rId582" Type="http://schemas.openxmlformats.org/officeDocument/2006/relationships/image" Target="../media/image833.png"/><Relationship Id="rId638" Type="http://schemas.openxmlformats.org/officeDocument/2006/relationships/customXml" Target="../ink/ink877.xml"/><Relationship Id="rId3" Type="http://schemas.openxmlformats.org/officeDocument/2006/relationships/image" Target="../media/image58.png"/><Relationship Id="rId235" Type="http://schemas.openxmlformats.org/officeDocument/2006/relationships/customXml" Target="../ink/ink671.xml"/><Relationship Id="rId277" Type="http://schemas.openxmlformats.org/officeDocument/2006/relationships/image" Target="../media/image194.png"/><Relationship Id="rId400" Type="http://schemas.openxmlformats.org/officeDocument/2006/relationships/image" Target="../media/image744.png"/><Relationship Id="rId442" Type="http://schemas.openxmlformats.org/officeDocument/2006/relationships/customXml" Target="../ink/ink777.xml"/><Relationship Id="rId484" Type="http://schemas.openxmlformats.org/officeDocument/2006/relationships/image" Target="../media/image785.png"/><Relationship Id="rId705" Type="http://schemas.openxmlformats.org/officeDocument/2006/relationships/image" Target="../media/image894.png"/><Relationship Id="rId137" Type="http://schemas.openxmlformats.org/officeDocument/2006/relationships/image" Target="../media/image126.png"/><Relationship Id="rId302" Type="http://schemas.openxmlformats.org/officeDocument/2006/relationships/customXml" Target="../ink/ink706.xml"/><Relationship Id="rId344" Type="http://schemas.openxmlformats.org/officeDocument/2006/relationships/image" Target="../media/image716.png"/><Relationship Id="rId691" Type="http://schemas.openxmlformats.org/officeDocument/2006/relationships/image" Target="../media/image887.png"/><Relationship Id="rId41" Type="http://schemas.openxmlformats.org/officeDocument/2006/relationships/image" Target="../media/image77.png"/><Relationship Id="rId83" Type="http://schemas.openxmlformats.org/officeDocument/2006/relationships/image" Target="../media/image98.png"/><Relationship Id="rId179" Type="http://schemas.openxmlformats.org/officeDocument/2006/relationships/customXml" Target="../ink/ink643.xml"/><Relationship Id="rId386" Type="http://schemas.openxmlformats.org/officeDocument/2006/relationships/image" Target="../media/image737.png"/><Relationship Id="rId551" Type="http://schemas.openxmlformats.org/officeDocument/2006/relationships/image" Target="../media/image818.png"/><Relationship Id="rId593" Type="http://schemas.openxmlformats.org/officeDocument/2006/relationships/customXml" Target="../ink/ink854.xml"/><Relationship Id="rId607" Type="http://schemas.openxmlformats.org/officeDocument/2006/relationships/customXml" Target="../ink/ink861.xml"/><Relationship Id="rId649" Type="http://schemas.openxmlformats.org/officeDocument/2006/relationships/image" Target="../media/image866.png"/><Relationship Id="rId190" Type="http://schemas.openxmlformats.org/officeDocument/2006/relationships/image" Target="../media/image152.png"/><Relationship Id="rId204" Type="http://schemas.openxmlformats.org/officeDocument/2006/relationships/image" Target="../media/image159.png"/><Relationship Id="rId246" Type="http://schemas.openxmlformats.org/officeDocument/2006/relationships/image" Target="../media/image179.png"/><Relationship Id="rId288" Type="http://schemas.openxmlformats.org/officeDocument/2006/relationships/customXml" Target="../ink/ink699.xml"/><Relationship Id="rId411" Type="http://schemas.openxmlformats.org/officeDocument/2006/relationships/customXml" Target="../ink/ink761.xml"/><Relationship Id="rId453" Type="http://schemas.openxmlformats.org/officeDocument/2006/relationships/image" Target="../media/image770.png"/><Relationship Id="rId509" Type="http://schemas.openxmlformats.org/officeDocument/2006/relationships/customXml" Target="../ink/ink811.xml"/><Relationship Id="rId660" Type="http://schemas.openxmlformats.org/officeDocument/2006/relationships/customXml" Target="../ink/ink888.xml"/><Relationship Id="rId106" Type="http://schemas.openxmlformats.org/officeDocument/2006/relationships/customXml" Target="../ink/ink606.xml"/><Relationship Id="rId313" Type="http://schemas.openxmlformats.org/officeDocument/2006/relationships/image" Target="../media/image212.png"/><Relationship Id="rId495" Type="http://schemas.openxmlformats.org/officeDocument/2006/relationships/customXml" Target="../ink/ink804.xml"/><Relationship Id="rId10" Type="http://schemas.openxmlformats.org/officeDocument/2006/relationships/customXml" Target="../ink/ink558.xml"/><Relationship Id="rId52" Type="http://schemas.openxmlformats.org/officeDocument/2006/relationships/customXml" Target="../ink/ink579.xml"/><Relationship Id="rId94" Type="http://schemas.openxmlformats.org/officeDocument/2006/relationships/customXml" Target="../ink/ink600.xml"/><Relationship Id="rId148" Type="http://schemas.openxmlformats.org/officeDocument/2006/relationships/customXml" Target="../ink/ink627.xml"/><Relationship Id="rId355" Type="http://schemas.openxmlformats.org/officeDocument/2006/relationships/customXml" Target="../ink/ink733.xml"/><Relationship Id="rId397" Type="http://schemas.openxmlformats.org/officeDocument/2006/relationships/customXml" Target="../ink/ink754.xml"/><Relationship Id="rId520" Type="http://schemas.openxmlformats.org/officeDocument/2006/relationships/image" Target="../media/image803.png"/><Relationship Id="rId562" Type="http://schemas.openxmlformats.org/officeDocument/2006/relationships/customXml" Target="../ink/ink838.xml"/><Relationship Id="rId618" Type="http://schemas.openxmlformats.org/officeDocument/2006/relationships/image" Target="../media/image851.png"/><Relationship Id="rId215" Type="http://schemas.openxmlformats.org/officeDocument/2006/relationships/customXml" Target="../ink/ink661.xml"/><Relationship Id="rId257" Type="http://schemas.openxmlformats.org/officeDocument/2006/relationships/customXml" Target="../ink/ink683.xml"/><Relationship Id="rId422" Type="http://schemas.openxmlformats.org/officeDocument/2006/relationships/image" Target="../media/image755.png"/><Relationship Id="rId464" Type="http://schemas.openxmlformats.org/officeDocument/2006/relationships/image" Target="../media/image775.png"/><Relationship Id="rId299" Type="http://schemas.openxmlformats.org/officeDocument/2006/relationships/image" Target="../media/image205.png"/><Relationship Id="rId63" Type="http://schemas.openxmlformats.org/officeDocument/2006/relationships/image" Target="../media/image88.png"/><Relationship Id="rId159" Type="http://schemas.openxmlformats.org/officeDocument/2006/relationships/customXml" Target="../ink/ink633.xml"/><Relationship Id="rId366" Type="http://schemas.openxmlformats.org/officeDocument/2006/relationships/image" Target="../media/image727.png"/><Relationship Id="rId573" Type="http://schemas.openxmlformats.org/officeDocument/2006/relationships/image" Target="../media/image829.png"/><Relationship Id="rId226" Type="http://schemas.openxmlformats.org/officeDocument/2006/relationships/image" Target="../media/image170.png"/><Relationship Id="rId433" Type="http://schemas.openxmlformats.org/officeDocument/2006/relationships/customXml" Target="../ink/ink772.xml"/><Relationship Id="rId640" Type="http://schemas.openxmlformats.org/officeDocument/2006/relationships/customXml" Target="../ink/ink878.xml"/><Relationship Id="rId74" Type="http://schemas.openxmlformats.org/officeDocument/2006/relationships/customXml" Target="../ink/ink590.xml"/><Relationship Id="rId377" Type="http://schemas.openxmlformats.org/officeDocument/2006/relationships/customXml" Target="../ink/ink744.xml"/><Relationship Id="rId500" Type="http://schemas.openxmlformats.org/officeDocument/2006/relationships/image" Target="../media/image793.png"/><Relationship Id="rId584" Type="http://schemas.openxmlformats.org/officeDocument/2006/relationships/image" Target="../media/image834.png"/><Relationship Id="rId5" Type="http://schemas.openxmlformats.org/officeDocument/2006/relationships/image" Target="../media/image59.png"/><Relationship Id="rId237" Type="http://schemas.openxmlformats.org/officeDocument/2006/relationships/customXml" Target="../ink/ink672.xml"/><Relationship Id="rId444" Type="http://schemas.openxmlformats.org/officeDocument/2006/relationships/customXml" Target="../ink/ink778.xml"/><Relationship Id="rId651" Type="http://schemas.openxmlformats.org/officeDocument/2006/relationships/image" Target="../media/image867.png"/><Relationship Id="rId290" Type="http://schemas.openxmlformats.org/officeDocument/2006/relationships/customXml" Target="../ink/ink700.xml"/><Relationship Id="rId304" Type="http://schemas.openxmlformats.org/officeDocument/2006/relationships/customXml" Target="../ink/ink707.xml"/><Relationship Id="rId388" Type="http://schemas.openxmlformats.org/officeDocument/2006/relationships/image" Target="../media/image738.png"/><Relationship Id="rId511" Type="http://schemas.openxmlformats.org/officeDocument/2006/relationships/customXml" Target="../ink/ink812.xml"/><Relationship Id="rId609" Type="http://schemas.openxmlformats.org/officeDocument/2006/relationships/customXml" Target="../ink/ink862.xml"/><Relationship Id="rId85" Type="http://schemas.openxmlformats.org/officeDocument/2006/relationships/image" Target="../media/image99.png"/><Relationship Id="rId150" Type="http://schemas.openxmlformats.org/officeDocument/2006/relationships/customXml" Target="../ink/ink628.xml"/><Relationship Id="rId595" Type="http://schemas.openxmlformats.org/officeDocument/2006/relationships/customXml" Target="../ink/ink855.xml"/><Relationship Id="rId248" Type="http://schemas.openxmlformats.org/officeDocument/2006/relationships/image" Target="../media/image180.png"/><Relationship Id="rId455" Type="http://schemas.openxmlformats.org/officeDocument/2006/relationships/image" Target="../media/image771.png"/><Relationship Id="rId662" Type="http://schemas.openxmlformats.org/officeDocument/2006/relationships/customXml" Target="../ink/ink889.xml"/><Relationship Id="rId12" Type="http://schemas.openxmlformats.org/officeDocument/2006/relationships/customXml" Target="../ink/ink559.xml"/><Relationship Id="rId108" Type="http://schemas.openxmlformats.org/officeDocument/2006/relationships/customXml" Target="../ink/ink607.xml"/><Relationship Id="rId315" Type="http://schemas.openxmlformats.org/officeDocument/2006/relationships/image" Target="../media/image213.png"/><Relationship Id="rId522" Type="http://schemas.openxmlformats.org/officeDocument/2006/relationships/image" Target="../media/image804.png"/><Relationship Id="rId96" Type="http://schemas.openxmlformats.org/officeDocument/2006/relationships/customXml" Target="../ink/ink601.xml"/><Relationship Id="rId161" Type="http://schemas.openxmlformats.org/officeDocument/2006/relationships/customXml" Target="../ink/ink634.xml"/><Relationship Id="rId399" Type="http://schemas.openxmlformats.org/officeDocument/2006/relationships/customXml" Target="../ink/ink755.xml"/><Relationship Id="rId259" Type="http://schemas.openxmlformats.org/officeDocument/2006/relationships/customXml" Target="../ink/ink684.xml"/><Relationship Id="rId466" Type="http://schemas.openxmlformats.org/officeDocument/2006/relationships/image" Target="../media/image776.png"/><Relationship Id="rId673" Type="http://schemas.openxmlformats.org/officeDocument/2006/relationships/image" Target="../media/image878.png"/><Relationship Id="rId23" Type="http://schemas.openxmlformats.org/officeDocument/2006/relationships/image" Target="../media/image68.png"/><Relationship Id="rId119" Type="http://schemas.openxmlformats.org/officeDocument/2006/relationships/image" Target="../media/image117.png"/><Relationship Id="rId326" Type="http://schemas.openxmlformats.org/officeDocument/2006/relationships/image" Target="../media/image218.png"/><Relationship Id="rId533" Type="http://schemas.openxmlformats.org/officeDocument/2006/relationships/customXml" Target="../ink/ink823.xml"/><Relationship Id="rId172" Type="http://schemas.openxmlformats.org/officeDocument/2006/relationships/image" Target="../media/image143.png"/><Relationship Id="rId477" Type="http://schemas.openxmlformats.org/officeDocument/2006/relationships/customXml" Target="../ink/ink795.xml"/><Relationship Id="rId600" Type="http://schemas.openxmlformats.org/officeDocument/2006/relationships/image" Target="../media/image842.png"/><Relationship Id="rId684" Type="http://schemas.openxmlformats.org/officeDocument/2006/relationships/customXml" Target="../ink/ink900.xml"/><Relationship Id="rId337" Type="http://schemas.openxmlformats.org/officeDocument/2006/relationships/customXml" Target="../ink/ink724.xml"/><Relationship Id="rId34" Type="http://schemas.openxmlformats.org/officeDocument/2006/relationships/customXml" Target="../ink/ink570.xml"/><Relationship Id="rId544" Type="http://schemas.openxmlformats.org/officeDocument/2006/relationships/image" Target="../media/image815.png"/><Relationship Id="rId183" Type="http://schemas.openxmlformats.org/officeDocument/2006/relationships/customXml" Target="../ink/ink645.xml"/><Relationship Id="rId390" Type="http://schemas.openxmlformats.org/officeDocument/2006/relationships/image" Target="../media/image739.png"/><Relationship Id="rId404" Type="http://schemas.openxmlformats.org/officeDocument/2006/relationships/image" Target="../media/image746.png"/><Relationship Id="rId611" Type="http://schemas.openxmlformats.org/officeDocument/2006/relationships/customXml" Target="../ink/ink863.xml"/><Relationship Id="rId250" Type="http://schemas.openxmlformats.org/officeDocument/2006/relationships/image" Target="../media/image181.png"/><Relationship Id="rId488" Type="http://schemas.openxmlformats.org/officeDocument/2006/relationships/image" Target="../media/image787.png"/><Relationship Id="rId695" Type="http://schemas.openxmlformats.org/officeDocument/2006/relationships/image" Target="../media/image889.png"/><Relationship Id="rId709" Type="http://schemas.openxmlformats.org/officeDocument/2006/relationships/image" Target="../media/image896.png"/><Relationship Id="rId45" Type="http://schemas.openxmlformats.org/officeDocument/2006/relationships/image" Target="../media/image79.png"/><Relationship Id="rId110" Type="http://schemas.openxmlformats.org/officeDocument/2006/relationships/customXml" Target="../ink/ink608.xml"/><Relationship Id="rId348" Type="http://schemas.openxmlformats.org/officeDocument/2006/relationships/image" Target="../media/image718.png"/><Relationship Id="rId555" Type="http://schemas.openxmlformats.org/officeDocument/2006/relationships/image" Target="../media/image820.png"/><Relationship Id="rId194" Type="http://schemas.openxmlformats.org/officeDocument/2006/relationships/image" Target="../media/image154.png"/><Relationship Id="rId208" Type="http://schemas.openxmlformats.org/officeDocument/2006/relationships/image" Target="../media/image161.png"/><Relationship Id="rId415" Type="http://schemas.openxmlformats.org/officeDocument/2006/relationships/customXml" Target="../ink/ink763.xml"/><Relationship Id="rId622" Type="http://schemas.openxmlformats.org/officeDocument/2006/relationships/image" Target="../media/image853.png"/><Relationship Id="rId261" Type="http://schemas.openxmlformats.org/officeDocument/2006/relationships/customXml" Target="../ink/ink685.xml"/><Relationship Id="rId499" Type="http://schemas.openxmlformats.org/officeDocument/2006/relationships/customXml" Target="../ink/ink806.xml"/><Relationship Id="rId56" Type="http://schemas.openxmlformats.org/officeDocument/2006/relationships/customXml" Target="../ink/ink581.xml"/><Relationship Id="rId359" Type="http://schemas.openxmlformats.org/officeDocument/2006/relationships/customXml" Target="../ink/ink735.xml"/><Relationship Id="rId566" Type="http://schemas.openxmlformats.org/officeDocument/2006/relationships/customXml" Target="../ink/ink840.xml"/><Relationship Id="rId121" Type="http://schemas.openxmlformats.org/officeDocument/2006/relationships/image" Target="../media/image118.png"/><Relationship Id="rId219" Type="http://schemas.openxmlformats.org/officeDocument/2006/relationships/customXml" Target="../ink/ink663.xml"/><Relationship Id="rId426" Type="http://schemas.openxmlformats.org/officeDocument/2006/relationships/image" Target="../media/image757.png"/><Relationship Id="rId633" Type="http://schemas.openxmlformats.org/officeDocument/2006/relationships/image" Target="../media/image858.png"/><Relationship Id="rId67" Type="http://schemas.openxmlformats.org/officeDocument/2006/relationships/image" Target="../media/image90.png"/><Relationship Id="rId272" Type="http://schemas.openxmlformats.org/officeDocument/2006/relationships/image" Target="../media/image192.png"/><Relationship Id="rId577" Type="http://schemas.openxmlformats.org/officeDocument/2006/relationships/image" Target="../media/image831.png"/><Relationship Id="rId700" Type="http://schemas.openxmlformats.org/officeDocument/2006/relationships/customXml" Target="../ink/ink908.xml"/><Relationship Id="rId132" Type="http://schemas.openxmlformats.org/officeDocument/2006/relationships/customXml" Target="../ink/ink619.xml"/><Relationship Id="rId437" Type="http://schemas.openxmlformats.org/officeDocument/2006/relationships/customXml" Target="../ink/ink774.xml"/><Relationship Id="rId644" Type="http://schemas.openxmlformats.org/officeDocument/2006/relationships/customXml" Target="../ink/ink880.xml"/><Relationship Id="rId283" Type="http://schemas.openxmlformats.org/officeDocument/2006/relationships/image" Target="../media/image197.png"/><Relationship Id="rId490" Type="http://schemas.openxmlformats.org/officeDocument/2006/relationships/image" Target="../media/image788.png"/><Relationship Id="rId504" Type="http://schemas.openxmlformats.org/officeDocument/2006/relationships/image" Target="../media/image795.png"/><Relationship Id="rId711" Type="http://schemas.openxmlformats.org/officeDocument/2006/relationships/image" Target="../media/image897.png"/><Relationship Id="rId78" Type="http://schemas.openxmlformats.org/officeDocument/2006/relationships/customXml" Target="../ink/ink592.xml"/><Relationship Id="rId143" Type="http://schemas.openxmlformats.org/officeDocument/2006/relationships/image" Target="../media/image129.png"/><Relationship Id="rId350" Type="http://schemas.openxmlformats.org/officeDocument/2006/relationships/image" Target="../media/image719.png"/><Relationship Id="rId588" Type="http://schemas.openxmlformats.org/officeDocument/2006/relationships/image" Target="../media/image836.png"/><Relationship Id="rId9" Type="http://schemas.openxmlformats.org/officeDocument/2006/relationships/image" Target="../media/image61.png"/><Relationship Id="rId210" Type="http://schemas.openxmlformats.org/officeDocument/2006/relationships/image" Target="../media/image162.png"/><Relationship Id="rId448" Type="http://schemas.openxmlformats.org/officeDocument/2006/relationships/customXml" Target="../ink/ink780.xml"/><Relationship Id="rId655" Type="http://schemas.openxmlformats.org/officeDocument/2006/relationships/image" Target="../media/image869.png"/><Relationship Id="rId294" Type="http://schemas.openxmlformats.org/officeDocument/2006/relationships/customXml" Target="../ink/ink702.xml"/><Relationship Id="rId308" Type="http://schemas.openxmlformats.org/officeDocument/2006/relationships/customXml" Target="../ink/ink709.xml"/><Relationship Id="rId515" Type="http://schemas.openxmlformats.org/officeDocument/2006/relationships/customXml" Target="../ink/ink814.xml"/><Relationship Id="rId89" Type="http://schemas.openxmlformats.org/officeDocument/2006/relationships/image" Target="../media/image101.png"/><Relationship Id="rId154" Type="http://schemas.openxmlformats.org/officeDocument/2006/relationships/image" Target="../media/image134.png"/><Relationship Id="rId361" Type="http://schemas.openxmlformats.org/officeDocument/2006/relationships/customXml" Target="../ink/ink736.xml"/><Relationship Id="rId599" Type="http://schemas.openxmlformats.org/officeDocument/2006/relationships/customXml" Target="../ink/ink857.xml"/><Relationship Id="rId459" Type="http://schemas.openxmlformats.org/officeDocument/2006/relationships/customXml" Target="../ink/ink786.xml"/><Relationship Id="rId666" Type="http://schemas.openxmlformats.org/officeDocument/2006/relationships/customXml" Target="../ink/ink891.xml"/><Relationship Id="rId16" Type="http://schemas.openxmlformats.org/officeDocument/2006/relationships/customXml" Target="../ink/ink561.xml"/><Relationship Id="rId221" Type="http://schemas.openxmlformats.org/officeDocument/2006/relationships/customXml" Target="../ink/ink664.xml"/><Relationship Id="rId319" Type="http://schemas.openxmlformats.org/officeDocument/2006/relationships/customXml" Target="../ink/ink715.xml"/><Relationship Id="rId526" Type="http://schemas.openxmlformats.org/officeDocument/2006/relationships/image" Target="../media/image806.png"/><Relationship Id="rId165" Type="http://schemas.openxmlformats.org/officeDocument/2006/relationships/customXml" Target="../ink/ink636.xml"/><Relationship Id="rId372" Type="http://schemas.openxmlformats.org/officeDocument/2006/relationships/image" Target="../media/image730.png"/><Relationship Id="rId677" Type="http://schemas.openxmlformats.org/officeDocument/2006/relationships/image" Target="../media/image880.png"/><Relationship Id="rId232" Type="http://schemas.openxmlformats.org/officeDocument/2006/relationships/image" Target="../media/image173.png"/><Relationship Id="rId27" Type="http://schemas.openxmlformats.org/officeDocument/2006/relationships/image" Target="../media/image70.png"/><Relationship Id="rId537" Type="http://schemas.openxmlformats.org/officeDocument/2006/relationships/customXml" Target="../ink/ink825.xml"/><Relationship Id="rId80" Type="http://schemas.openxmlformats.org/officeDocument/2006/relationships/customXml" Target="../ink/ink593.xml"/><Relationship Id="rId176" Type="http://schemas.openxmlformats.org/officeDocument/2006/relationships/image" Target="../media/image145.png"/><Relationship Id="rId383" Type="http://schemas.openxmlformats.org/officeDocument/2006/relationships/customXml" Target="../ink/ink747.xml"/><Relationship Id="rId590" Type="http://schemas.openxmlformats.org/officeDocument/2006/relationships/image" Target="../media/image837.png"/><Relationship Id="rId604" Type="http://schemas.openxmlformats.org/officeDocument/2006/relationships/image" Target="../media/image844.png"/><Relationship Id="rId243" Type="http://schemas.openxmlformats.org/officeDocument/2006/relationships/customXml" Target="../ink/ink676.xml"/><Relationship Id="rId450" Type="http://schemas.openxmlformats.org/officeDocument/2006/relationships/customXml" Target="../ink/ink781.xml"/><Relationship Id="rId688" Type="http://schemas.openxmlformats.org/officeDocument/2006/relationships/customXml" Target="../ink/ink902.xml"/><Relationship Id="rId38" Type="http://schemas.openxmlformats.org/officeDocument/2006/relationships/customXml" Target="../ink/ink572.xml"/><Relationship Id="rId103" Type="http://schemas.openxmlformats.org/officeDocument/2006/relationships/image" Target="../media/image109.png"/><Relationship Id="rId310" Type="http://schemas.openxmlformats.org/officeDocument/2006/relationships/customXml" Target="../ink/ink710.xml"/><Relationship Id="rId548" Type="http://schemas.openxmlformats.org/officeDocument/2006/relationships/customXml" Target="../ink/ink831.xml"/><Relationship Id="rId91" Type="http://schemas.openxmlformats.org/officeDocument/2006/relationships/image" Target="../media/image102.png"/><Relationship Id="rId187" Type="http://schemas.openxmlformats.org/officeDocument/2006/relationships/customXml" Target="../ink/ink647.xml"/><Relationship Id="rId394" Type="http://schemas.openxmlformats.org/officeDocument/2006/relationships/image" Target="../media/image741.png"/><Relationship Id="rId408" Type="http://schemas.openxmlformats.org/officeDocument/2006/relationships/image" Target="../media/image748.png"/><Relationship Id="rId615" Type="http://schemas.openxmlformats.org/officeDocument/2006/relationships/customXml" Target="../ink/ink865.xml"/><Relationship Id="rId254" Type="http://schemas.openxmlformats.org/officeDocument/2006/relationships/image" Target="../media/image183.png"/><Relationship Id="rId699" Type="http://schemas.openxmlformats.org/officeDocument/2006/relationships/image" Target="../media/image891.png"/><Relationship Id="rId49" Type="http://schemas.openxmlformats.org/officeDocument/2006/relationships/image" Target="../media/image81.png"/><Relationship Id="rId114" Type="http://schemas.openxmlformats.org/officeDocument/2006/relationships/customXml" Target="../ink/ink610.xml"/><Relationship Id="rId461" Type="http://schemas.openxmlformats.org/officeDocument/2006/relationships/customXml" Target="../ink/ink787.xml"/><Relationship Id="rId559" Type="http://schemas.openxmlformats.org/officeDocument/2006/relationships/image" Target="../media/image822.png"/><Relationship Id="rId198" Type="http://schemas.openxmlformats.org/officeDocument/2006/relationships/image" Target="../media/image156.png"/><Relationship Id="rId321" Type="http://schemas.openxmlformats.org/officeDocument/2006/relationships/customXml" Target="../ink/ink716.xml"/><Relationship Id="rId419" Type="http://schemas.openxmlformats.org/officeDocument/2006/relationships/customXml" Target="../ink/ink765.xml"/><Relationship Id="rId626" Type="http://schemas.openxmlformats.org/officeDocument/2006/relationships/customXml" Target="../ink/ink871.xml"/><Relationship Id="rId265" Type="http://schemas.openxmlformats.org/officeDocument/2006/relationships/customXml" Target="../ink/ink687.xml"/><Relationship Id="rId472" Type="http://schemas.openxmlformats.org/officeDocument/2006/relationships/image" Target="../media/image779.png"/><Relationship Id="rId125" Type="http://schemas.openxmlformats.org/officeDocument/2006/relationships/image" Target="../media/image120.png"/><Relationship Id="rId332" Type="http://schemas.openxmlformats.org/officeDocument/2006/relationships/image" Target="../media/image221.png"/><Relationship Id="rId637" Type="http://schemas.openxmlformats.org/officeDocument/2006/relationships/image" Target="../media/image86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17" Type="http://schemas.openxmlformats.org/officeDocument/2006/relationships/customXml" Target="../ink/ink973.xml"/><Relationship Id="rId299" Type="http://schemas.openxmlformats.org/officeDocument/2006/relationships/image" Target="../media/image1046.png"/><Relationship Id="rId21" Type="http://schemas.openxmlformats.org/officeDocument/2006/relationships/customXml" Target="../ink/ink925.xml"/><Relationship Id="rId63" Type="http://schemas.openxmlformats.org/officeDocument/2006/relationships/customXml" Target="../ink/ink946.xml"/><Relationship Id="rId159" Type="http://schemas.openxmlformats.org/officeDocument/2006/relationships/customXml" Target="../ink/ink994.xml"/><Relationship Id="rId170" Type="http://schemas.openxmlformats.org/officeDocument/2006/relationships/image" Target="../media/image983.png"/><Relationship Id="rId226" Type="http://schemas.openxmlformats.org/officeDocument/2006/relationships/image" Target="../media/image1011.png"/><Relationship Id="rId268" Type="http://schemas.openxmlformats.org/officeDocument/2006/relationships/image" Target="../media/image1031.png"/><Relationship Id="rId32" Type="http://schemas.openxmlformats.org/officeDocument/2006/relationships/image" Target="../media/image915.png"/><Relationship Id="rId74" Type="http://schemas.openxmlformats.org/officeDocument/2006/relationships/image" Target="../media/image935.png"/><Relationship Id="rId128" Type="http://schemas.openxmlformats.org/officeDocument/2006/relationships/image" Target="../media/image962.png"/><Relationship Id="rId5" Type="http://schemas.openxmlformats.org/officeDocument/2006/relationships/customXml" Target="../ink/ink917.xml"/><Relationship Id="rId181" Type="http://schemas.openxmlformats.org/officeDocument/2006/relationships/customXml" Target="../ink/ink1005.xml"/><Relationship Id="rId237" Type="http://schemas.openxmlformats.org/officeDocument/2006/relationships/customXml" Target="../ink/ink1033.xml"/><Relationship Id="rId279" Type="http://schemas.openxmlformats.org/officeDocument/2006/relationships/customXml" Target="../ink/ink1054.xml"/><Relationship Id="rId43" Type="http://schemas.openxmlformats.org/officeDocument/2006/relationships/customXml" Target="../ink/ink936.xml"/><Relationship Id="rId139" Type="http://schemas.openxmlformats.org/officeDocument/2006/relationships/customXml" Target="../ink/ink984.xml"/><Relationship Id="rId290" Type="http://schemas.openxmlformats.org/officeDocument/2006/relationships/customXml" Target="../ink/ink1060.xml"/><Relationship Id="rId85" Type="http://schemas.openxmlformats.org/officeDocument/2006/relationships/customXml" Target="../ink/ink957.xml"/><Relationship Id="rId150" Type="http://schemas.openxmlformats.org/officeDocument/2006/relationships/image" Target="../media/image973.png"/><Relationship Id="rId192" Type="http://schemas.openxmlformats.org/officeDocument/2006/relationships/image" Target="../media/image994.png"/><Relationship Id="rId206" Type="http://schemas.openxmlformats.org/officeDocument/2006/relationships/image" Target="../media/image1001.png"/><Relationship Id="rId248" Type="http://schemas.openxmlformats.org/officeDocument/2006/relationships/image" Target="../media/image1022.png"/><Relationship Id="rId12" Type="http://schemas.openxmlformats.org/officeDocument/2006/relationships/image" Target="../media/image905.png"/><Relationship Id="rId108" Type="http://schemas.openxmlformats.org/officeDocument/2006/relationships/image" Target="../media/image952.png"/><Relationship Id="rId54" Type="http://schemas.openxmlformats.org/officeDocument/2006/relationships/image" Target="../media/image925.png"/><Relationship Id="rId96" Type="http://schemas.openxmlformats.org/officeDocument/2006/relationships/image" Target="../media/image946.png"/><Relationship Id="rId161" Type="http://schemas.openxmlformats.org/officeDocument/2006/relationships/customXml" Target="../ink/ink995.xml"/><Relationship Id="rId217" Type="http://schemas.openxmlformats.org/officeDocument/2006/relationships/customXml" Target="../ink/ink1023.xml"/><Relationship Id="rId6" Type="http://schemas.openxmlformats.org/officeDocument/2006/relationships/image" Target="../media/image902.png"/><Relationship Id="rId238" Type="http://schemas.openxmlformats.org/officeDocument/2006/relationships/image" Target="../media/image1017.png"/><Relationship Id="rId259" Type="http://schemas.openxmlformats.org/officeDocument/2006/relationships/customXml" Target="../ink/ink1044.xml"/><Relationship Id="rId23" Type="http://schemas.openxmlformats.org/officeDocument/2006/relationships/customXml" Target="../ink/ink926.xml"/><Relationship Id="rId119" Type="http://schemas.openxmlformats.org/officeDocument/2006/relationships/customXml" Target="../ink/ink974.xml"/><Relationship Id="rId270" Type="http://schemas.openxmlformats.org/officeDocument/2006/relationships/image" Target="../media/image1032.png"/><Relationship Id="rId291" Type="http://schemas.openxmlformats.org/officeDocument/2006/relationships/image" Target="../media/image1042.png"/><Relationship Id="rId44" Type="http://schemas.openxmlformats.org/officeDocument/2006/relationships/image" Target="../media/image920.png"/><Relationship Id="rId65" Type="http://schemas.openxmlformats.org/officeDocument/2006/relationships/customXml" Target="../ink/ink947.xml"/><Relationship Id="rId86" Type="http://schemas.openxmlformats.org/officeDocument/2006/relationships/image" Target="../media/image941.png"/><Relationship Id="rId130" Type="http://schemas.openxmlformats.org/officeDocument/2006/relationships/image" Target="../media/image963.png"/><Relationship Id="rId151" Type="http://schemas.openxmlformats.org/officeDocument/2006/relationships/customXml" Target="../ink/ink990.xml"/><Relationship Id="rId172" Type="http://schemas.openxmlformats.org/officeDocument/2006/relationships/image" Target="../media/image984.png"/><Relationship Id="rId193" Type="http://schemas.openxmlformats.org/officeDocument/2006/relationships/customXml" Target="../ink/ink1011.xml"/><Relationship Id="rId207" Type="http://schemas.openxmlformats.org/officeDocument/2006/relationships/customXml" Target="../ink/ink1018.xml"/><Relationship Id="rId228" Type="http://schemas.openxmlformats.org/officeDocument/2006/relationships/image" Target="../media/image1012.png"/><Relationship Id="rId249" Type="http://schemas.openxmlformats.org/officeDocument/2006/relationships/customXml" Target="../ink/ink1039.xml"/><Relationship Id="rId13" Type="http://schemas.openxmlformats.org/officeDocument/2006/relationships/customXml" Target="../ink/ink921.xml"/><Relationship Id="rId109" Type="http://schemas.openxmlformats.org/officeDocument/2006/relationships/customXml" Target="../ink/ink969.xml"/><Relationship Id="rId260" Type="http://schemas.openxmlformats.org/officeDocument/2006/relationships/image" Target="../media/image1028.png"/><Relationship Id="rId281" Type="http://schemas.openxmlformats.org/officeDocument/2006/relationships/customXml" Target="../ink/ink1055.xml"/><Relationship Id="rId34" Type="http://schemas.openxmlformats.org/officeDocument/2006/relationships/image" Target="../media/image916.png"/><Relationship Id="rId55" Type="http://schemas.openxmlformats.org/officeDocument/2006/relationships/customXml" Target="../ink/ink942.xml"/><Relationship Id="rId76" Type="http://schemas.openxmlformats.org/officeDocument/2006/relationships/image" Target="../media/image936.png"/><Relationship Id="rId97" Type="http://schemas.openxmlformats.org/officeDocument/2006/relationships/customXml" Target="../ink/ink963.xml"/><Relationship Id="rId120" Type="http://schemas.openxmlformats.org/officeDocument/2006/relationships/image" Target="../media/image958.png"/><Relationship Id="rId141" Type="http://schemas.openxmlformats.org/officeDocument/2006/relationships/customXml" Target="../ink/ink985.xml"/><Relationship Id="rId7" Type="http://schemas.openxmlformats.org/officeDocument/2006/relationships/customXml" Target="../ink/ink918.xml"/><Relationship Id="rId162" Type="http://schemas.openxmlformats.org/officeDocument/2006/relationships/image" Target="../media/image979.png"/><Relationship Id="rId183" Type="http://schemas.openxmlformats.org/officeDocument/2006/relationships/customXml" Target="../ink/ink1006.xml"/><Relationship Id="rId218" Type="http://schemas.openxmlformats.org/officeDocument/2006/relationships/image" Target="../media/image1007.png"/><Relationship Id="rId239" Type="http://schemas.openxmlformats.org/officeDocument/2006/relationships/customXml" Target="../ink/ink1034.xml"/><Relationship Id="rId250" Type="http://schemas.openxmlformats.org/officeDocument/2006/relationships/image" Target="../media/image1023.png"/><Relationship Id="rId271" Type="http://schemas.openxmlformats.org/officeDocument/2006/relationships/customXml" Target="../ink/ink1050.xml"/><Relationship Id="rId292" Type="http://schemas.openxmlformats.org/officeDocument/2006/relationships/customXml" Target="../ink/ink1061.xml"/><Relationship Id="rId24" Type="http://schemas.openxmlformats.org/officeDocument/2006/relationships/image" Target="../media/image911.png"/><Relationship Id="rId45" Type="http://schemas.openxmlformats.org/officeDocument/2006/relationships/customXml" Target="../ink/ink937.xml"/><Relationship Id="rId66" Type="http://schemas.openxmlformats.org/officeDocument/2006/relationships/image" Target="../media/image931.png"/><Relationship Id="rId87" Type="http://schemas.openxmlformats.org/officeDocument/2006/relationships/customXml" Target="../ink/ink958.xml"/><Relationship Id="rId110" Type="http://schemas.openxmlformats.org/officeDocument/2006/relationships/image" Target="../media/image953.png"/><Relationship Id="rId131" Type="http://schemas.openxmlformats.org/officeDocument/2006/relationships/customXml" Target="../ink/ink980.xml"/><Relationship Id="rId152" Type="http://schemas.openxmlformats.org/officeDocument/2006/relationships/image" Target="../media/image974.png"/><Relationship Id="rId173" Type="http://schemas.openxmlformats.org/officeDocument/2006/relationships/customXml" Target="../ink/ink1001.xml"/><Relationship Id="rId194" Type="http://schemas.openxmlformats.org/officeDocument/2006/relationships/image" Target="../media/image995.png"/><Relationship Id="rId208" Type="http://schemas.openxmlformats.org/officeDocument/2006/relationships/image" Target="../media/image1002.png"/><Relationship Id="rId229" Type="http://schemas.openxmlformats.org/officeDocument/2006/relationships/customXml" Target="../ink/ink1029.xml"/><Relationship Id="rId240" Type="http://schemas.openxmlformats.org/officeDocument/2006/relationships/image" Target="../media/image1018.png"/><Relationship Id="rId261" Type="http://schemas.openxmlformats.org/officeDocument/2006/relationships/customXml" Target="../ink/ink1045.xml"/><Relationship Id="rId14" Type="http://schemas.openxmlformats.org/officeDocument/2006/relationships/image" Target="../media/image906.png"/><Relationship Id="rId35" Type="http://schemas.openxmlformats.org/officeDocument/2006/relationships/customXml" Target="../ink/ink932.xml"/><Relationship Id="rId56" Type="http://schemas.openxmlformats.org/officeDocument/2006/relationships/image" Target="../media/image926.png"/><Relationship Id="rId77" Type="http://schemas.openxmlformats.org/officeDocument/2006/relationships/customXml" Target="../ink/ink953.xml"/><Relationship Id="rId100" Type="http://schemas.openxmlformats.org/officeDocument/2006/relationships/image" Target="../media/image948.png"/><Relationship Id="rId282" Type="http://schemas.openxmlformats.org/officeDocument/2006/relationships/image" Target="../media/image1038.png"/><Relationship Id="rId8" Type="http://schemas.openxmlformats.org/officeDocument/2006/relationships/image" Target="../media/image903.png"/><Relationship Id="rId98" Type="http://schemas.openxmlformats.org/officeDocument/2006/relationships/image" Target="../media/image947.png"/><Relationship Id="rId121" Type="http://schemas.openxmlformats.org/officeDocument/2006/relationships/customXml" Target="../ink/ink975.xml"/><Relationship Id="rId142" Type="http://schemas.openxmlformats.org/officeDocument/2006/relationships/image" Target="../media/image969.png"/><Relationship Id="rId163" Type="http://schemas.openxmlformats.org/officeDocument/2006/relationships/customXml" Target="../ink/ink996.xml"/><Relationship Id="rId184" Type="http://schemas.openxmlformats.org/officeDocument/2006/relationships/image" Target="../media/image990.png"/><Relationship Id="rId219" Type="http://schemas.openxmlformats.org/officeDocument/2006/relationships/customXml" Target="../ink/ink1024.xml"/><Relationship Id="rId230" Type="http://schemas.openxmlformats.org/officeDocument/2006/relationships/image" Target="../media/image1013.png"/><Relationship Id="rId251" Type="http://schemas.openxmlformats.org/officeDocument/2006/relationships/customXml" Target="../ink/ink1040.xml"/><Relationship Id="rId25" Type="http://schemas.openxmlformats.org/officeDocument/2006/relationships/customXml" Target="../ink/ink927.xml"/><Relationship Id="rId46" Type="http://schemas.openxmlformats.org/officeDocument/2006/relationships/image" Target="../media/image921.png"/><Relationship Id="rId67" Type="http://schemas.openxmlformats.org/officeDocument/2006/relationships/customXml" Target="../ink/ink948.xml"/><Relationship Id="rId272" Type="http://schemas.openxmlformats.org/officeDocument/2006/relationships/image" Target="../media/image1033.png"/><Relationship Id="rId293" Type="http://schemas.openxmlformats.org/officeDocument/2006/relationships/image" Target="../media/image1043.png"/><Relationship Id="rId88" Type="http://schemas.openxmlformats.org/officeDocument/2006/relationships/image" Target="../media/image942.png"/><Relationship Id="rId111" Type="http://schemas.openxmlformats.org/officeDocument/2006/relationships/customXml" Target="../ink/ink970.xml"/><Relationship Id="rId132" Type="http://schemas.openxmlformats.org/officeDocument/2006/relationships/image" Target="../media/image964.png"/><Relationship Id="rId153" Type="http://schemas.openxmlformats.org/officeDocument/2006/relationships/customXml" Target="../ink/ink991.xml"/><Relationship Id="rId174" Type="http://schemas.openxmlformats.org/officeDocument/2006/relationships/image" Target="../media/image985.png"/><Relationship Id="rId195" Type="http://schemas.openxmlformats.org/officeDocument/2006/relationships/customXml" Target="../ink/ink1012.xml"/><Relationship Id="rId209" Type="http://schemas.openxmlformats.org/officeDocument/2006/relationships/customXml" Target="../ink/ink1019.xml"/><Relationship Id="rId220" Type="http://schemas.openxmlformats.org/officeDocument/2006/relationships/image" Target="../media/image1008.png"/><Relationship Id="rId241" Type="http://schemas.openxmlformats.org/officeDocument/2006/relationships/customXml" Target="../ink/ink1035.xml"/><Relationship Id="rId15" Type="http://schemas.openxmlformats.org/officeDocument/2006/relationships/customXml" Target="../ink/ink922.xml"/><Relationship Id="rId36" Type="http://schemas.openxmlformats.org/officeDocument/2006/relationships/image" Target="../media/image917.png"/><Relationship Id="rId57" Type="http://schemas.openxmlformats.org/officeDocument/2006/relationships/customXml" Target="../ink/ink943.xml"/><Relationship Id="rId262" Type="http://schemas.openxmlformats.org/officeDocument/2006/relationships/image" Target="../media/image764.png"/><Relationship Id="rId283" Type="http://schemas.openxmlformats.org/officeDocument/2006/relationships/customXml" Target="../ink/ink1056.xml"/><Relationship Id="rId78" Type="http://schemas.openxmlformats.org/officeDocument/2006/relationships/image" Target="../media/image937.png"/><Relationship Id="rId99" Type="http://schemas.openxmlformats.org/officeDocument/2006/relationships/customXml" Target="../ink/ink964.xml"/><Relationship Id="rId101" Type="http://schemas.openxmlformats.org/officeDocument/2006/relationships/customXml" Target="../ink/ink965.xml"/><Relationship Id="rId122" Type="http://schemas.openxmlformats.org/officeDocument/2006/relationships/image" Target="../media/image959.png"/><Relationship Id="rId143" Type="http://schemas.openxmlformats.org/officeDocument/2006/relationships/customXml" Target="../ink/ink986.xml"/><Relationship Id="rId164" Type="http://schemas.openxmlformats.org/officeDocument/2006/relationships/image" Target="../media/image980.png"/><Relationship Id="rId185" Type="http://schemas.openxmlformats.org/officeDocument/2006/relationships/customXml" Target="../ink/ink1007.xml"/><Relationship Id="rId9" Type="http://schemas.openxmlformats.org/officeDocument/2006/relationships/customXml" Target="../ink/ink919.xml"/><Relationship Id="rId210" Type="http://schemas.openxmlformats.org/officeDocument/2006/relationships/image" Target="../media/image1003.png"/><Relationship Id="rId26" Type="http://schemas.openxmlformats.org/officeDocument/2006/relationships/image" Target="../media/image912.png"/><Relationship Id="rId231" Type="http://schemas.openxmlformats.org/officeDocument/2006/relationships/customXml" Target="../ink/ink1030.xml"/><Relationship Id="rId252" Type="http://schemas.openxmlformats.org/officeDocument/2006/relationships/image" Target="../media/image1024.png"/><Relationship Id="rId273" Type="http://schemas.openxmlformats.org/officeDocument/2006/relationships/customXml" Target="../ink/ink1051.xml"/><Relationship Id="rId294" Type="http://schemas.openxmlformats.org/officeDocument/2006/relationships/customXml" Target="../ink/ink1062.xml"/><Relationship Id="rId47" Type="http://schemas.openxmlformats.org/officeDocument/2006/relationships/customXml" Target="../ink/ink938.xml"/><Relationship Id="rId68" Type="http://schemas.openxmlformats.org/officeDocument/2006/relationships/image" Target="../media/image932.png"/><Relationship Id="rId89" Type="http://schemas.openxmlformats.org/officeDocument/2006/relationships/customXml" Target="../ink/ink959.xml"/><Relationship Id="rId112" Type="http://schemas.openxmlformats.org/officeDocument/2006/relationships/image" Target="../media/image954.png"/><Relationship Id="rId133" Type="http://schemas.openxmlformats.org/officeDocument/2006/relationships/customXml" Target="../ink/ink981.xml"/><Relationship Id="rId154" Type="http://schemas.openxmlformats.org/officeDocument/2006/relationships/image" Target="../media/image975.png"/><Relationship Id="rId175" Type="http://schemas.openxmlformats.org/officeDocument/2006/relationships/customXml" Target="../ink/ink1002.xml"/><Relationship Id="rId196" Type="http://schemas.openxmlformats.org/officeDocument/2006/relationships/image" Target="../media/image996.png"/><Relationship Id="rId200" Type="http://schemas.openxmlformats.org/officeDocument/2006/relationships/image" Target="../media/image998.png"/><Relationship Id="rId16" Type="http://schemas.openxmlformats.org/officeDocument/2006/relationships/image" Target="../media/image907.png"/><Relationship Id="rId221" Type="http://schemas.openxmlformats.org/officeDocument/2006/relationships/customXml" Target="../ink/ink1025.xml"/><Relationship Id="rId242" Type="http://schemas.openxmlformats.org/officeDocument/2006/relationships/image" Target="../media/image1019.png"/><Relationship Id="rId263" Type="http://schemas.openxmlformats.org/officeDocument/2006/relationships/customXml" Target="../ink/ink1046.xml"/><Relationship Id="rId284" Type="http://schemas.openxmlformats.org/officeDocument/2006/relationships/image" Target="../media/image1039.png"/><Relationship Id="rId37" Type="http://schemas.openxmlformats.org/officeDocument/2006/relationships/customXml" Target="../ink/ink933.xml"/><Relationship Id="rId58" Type="http://schemas.openxmlformats.org/officeDocument/2006/relationships/image" Target="../media/image927.png"/><Relationship Id="rId79" Type="http://schemas.openxmlformats.org/officeDocument/2006/relationships/customXml" Target="../ink/ink954.xml"/><Relationship Id="rId102" Type="http://schemas.openxmlformats.org/officeDocument/2006/relationships/image" Target="../media/image949.png"/><Relationship Id="rId123" Type="http://schemas.openxmlformats.org/officeDocument/2006/relationships/customXml" Target="../ink/ink976.xml"/><Relationship Id="rId144" Type="http://schemas.openxmlformats.org/officeDocument/2006/relationships/image" Target="../media/image970.png"/><Relationship Id="rId90" Type="http://schemas.openxmlformats.org/officeDocument/2006/relationships/image" Target="../media/image943.png"/><Relationship Id="rId165" Type="http://schemas.openxmlformats.org/officeDocument/2006/relationships/customXml" Target="../ink/ink997.xml"/><Relationship Id="rId186" Type="http://schemas.openxmlformats.org/officeDocument/2006/relationships/image" Target="../media/image991.png"/><Relationship Id="rId211" Type="http://schemas.openxmlformats.org/officeDocument/2006/relationships/customXml" Target="../ink/ink1020.xml"/><Relationship Id="rId232" Type="http://schemas.openxmlformats.org/officeDocument/2006/relationships/image" Target="../media/image1014.png"/><Relationship Id="rId253" Type="http://schemas.openxmlformats.org/officeDocument/2006/relationships/customXml" Target="../ink/ink1041.xml"/><Relationship Id="rId274" Type="http://schemas.openxmlformats.org/officeDocument/2006/relationships/image" Target="../media/image1034.png"/><Relationship Id="rId295" Type="http://schemas.openxmlformats.org/officeDocument/2006/relationships/image" Target="../media/image1044.png"/><Relationship Id="rId27" Type="http://schemas.openxmlformats.org/officeDocument/2006/relationships/customXml" Target="../ink/ink928.xml"/><Relationship Id="rId48" Type="http://schemas.openxmlformats.org/officeDocument/2006/relationships/image" Target="../media/image922.png"/><Relationship Id="rId69" Type="http://schemas.openxmlformats.org/officeDocument/2006/relationships/customXml" Target="../ink/ink949.xml"/><Relationship Id="rId113" Type="http://schemas.openxmlformats.org/officeDocument/2006/relationships/customXml" Target="../ink/ink971.xml"/><Relationship Id="rId134" Type="http://schemas.openxmlformats.org/officeDocument/2006/relationships/image" Target="../media/image965.png"/><Relationship Id="rId80" Type="http://schemas.openxmlformats.org/officeDocument/2006/relationships/image" Target="../media/image938.png"/><Relationship Id="rId155" Type="http://schemas.openxmlformats.org/officeDocument/2006/relationships/customXml" Target="../ink/ink992.xml"/><Relationship Id="rId176" Type="http://schemas.openxmlformats.org/officeDocument/2006/relationships/image" Target="../media/image986.png"/><Relationship Id="rId197" Type="http://schemas.openxmlformats.org/officeDocument/2006/relationships/customXml" Target="../ink/ink1013.xml"/><Relationship Id="rId201" Type="http://schemas.openxmlformats.org/officeDocument/2006/relationships/customXml" Target="../ink/ink1015.xml"/><Relationship Id="rId222" Type="http://schemas.openxmlformats.org/officeDocument/2006/relationships/image" Target="../media/image1009.png"/><Relationship Id="rId243" Type="http://schemas.openxmlformats.org/officeDocument/2006/relationships/customXml" Target="../ink/ink1036.xml"/><Relationship Id="rId264" Type="http://schemas.openxmlformats.org/officeDocument/2006/relationships/image" Target="../media/image1029.png"/><Relationship Id="rId285" Type="http://schemas.openxmlformats.org/officeDocument/2006/relationships/customXml" Target="../ink/ink1057.xml"/><Relationship Id="rId17" Type="http://schemas.openxmlformats.org/officeDocument/2006/relationships/customXml" Target="../ink/ink923.xml"/><Relationship Id="rId38" Type="http://schemas.openxmlformats.org/officeDocument/2006/relationships/image" Target="../media/image918.png"/><Relationship Id="rId59" Type="http://schemas.openxmlformats.org/officeDocument/2006/relationships/customXml" Target="../ink/ink944.xml"/><Relationship Id="rId103" Type="http://schemas.openxmlformats.org/officeDocument/2006/relationships/customXml" Target="../ink/ink966.xml"/><Relationship Id="rId124" Type="http://schemas.openxmlformats.org/officeDocument/2006/relationships/image" Target="../media/image960.png"/><Relationship Id="rId70" Type="http://schemas.openxmlformats.org/officeDocument/2006/relationships/image" Target="../media/image933.png"/><Relationship Id="rId91" Type="http://schemas.openxmlformats.org/officeDocument/2006/relationships/customXml" Target="../ink/ink960.xml"/><Relationship Id="rId145" Type="http://schemas.openxmlformats.org/officeDocument/2006/relationships/customXml" Target="../ink/ink987.xml"/><Relationship Id="rId166" Type="http://schemas.openxmlformats.org/officeDocument/2006/relationships/image" Target="../media/image981.png"/><Relationship Id="rId187" Type="http://schemas.openxmlformats.org/officeDocument/2006/relationships/customXml" Target="../ink/ink1008.xml"/><Relationship Id="rId1" Type="http://schemas.openxmlformats.org/officeDocument/2006/relationships/slideLayout" Target="../slideLayouts/slideLayout1.xml"/><Relationship Id="rId212" Type="http://schemas.openxmlformats.org/officeDocument/2006/relationships/image" Target="../media/image1004.png"/><Relationship Id="rId233" Type="http://schemas.openxmlformats.org/officeDocument/2006/relationships/customXml" Target="../ink/ink1031.xml"/><Relationship Id="rId254" Type="http://schemas.openxmlformats.org/officeDocument/2006/relationships/image" Target="../media/image1025.png"/><Relationship Id="rId28" Type="http://schemas.openxmlformats.org/officeDocument/2006/relationships/image" Target="../media/image913.png"/><Relationship Id="rId49" Type="http://schemas.openxmlformats.org/officeDocument/2006/relationships/customXml" Target="../ink/ink939.xml"/><Relationship Id="rId114" Type="http://schemas.openxmlformats.org/officeDocument/2006/relationships/image" Target="../media/image955.png"/><Relationship Id="rId275" Type="http://schemas.openxmlformats.org/officeDocument/2006/relationships/customXml" Target="../ink/ink1052.xml"/><Relationship Id="rId296" Type="http://schemas.openxmlformats.org/officeDocument/2006/relationships/customXml" Target="../ink/ink1063.xml"/><Relationship Id="rId300" Type="http://schemas.openxmlformats.org/officeDocument/2006/relationships/customXml" Target="../ink/ink1065.xml"/><Relationship Id="rId60" Type="http://schemas.openxmlformats.org/officeDocument/2006/relationships/image" Target="../media/image928.png"/><Relationship Id="rId81" Type="http://schemas.openxmlformats.org/officeDocument/2006/relationships/customXml" Target="../ink/ink955.xml"/><Relationship Id="rId135" Type="http://schemas.openxmlformats.org/officeDocument/2006/relationships/customXml" Target="../ink/ink982.xml"/><Relationship Id="rId156" Type="http://schemas.openxmlformats.org/officeDocument/2006/relationships/image" Target="../media/image976.png"/><Relationship Id="rId177" Type="http://schemas.openxmlformats.org/officeDocument/2006/relationships/customXml" Target="../ink/ink1003.xml"/><Relationship Id="rId198" Type="http://schemas.openxmlformats.org/officeDocument/2006/relationships/image" Target="../media/image997.png"/><Relationship Id="rId202" Type="http://schemas.openxmlformats.org/officeDocument/2006/relationships/image" Target="../media/image999.png"/><Relationship Id="rId223" Type="http://schemas.openxmlformats.org/officeDocument/2006/relationships/customXml" Target="../ink/ink1026.xml"/><Relationship Id="rId244" Type="http://schemas.openxmlformats.org/officeDocument/2006/relationships/image" Target="../media/image1020.png"/><Relationship Id="rId18" Type="http://schemas.openxmlformats.org/officeDocument/2006/relationships/image" Target="../media/image908.png"/><Relationship Id="rId39" Type="http://schemas.openxmlformats.org/officeDocument/2006/relationships/customXml" Target="../ink/ink934.xml"/><Relationship Id="rId265" Type="http://schemas.openxmlformats.org/officeDocument/2006/relationships/customXml" Target="../ink/ink1047.xml"/><Relationship Id="rId286" Type="http://schemas.openxmlformats.org/officeDocument/2006/relationships/image" Target="../media/image1040.png"/><Relationship Id="rId50" Type="http://schemas.openxmlformats.org/officeDocument/2006/relationships/image" Target="../media/image923.png"/><Relationship Id="rId104" Type="http://schemas.openxmlformats.org/officeDocument/2006/relationships/image" Target="../media/image950.png"/><Relationship Id="rId125" Type="http://schemas.openxmlformats.org/officeDocument/2006/relationships/customXml" Target="../ink/ink977.xml"/><Relationship Id="rId146" Type="http://schemas.openxmlformats.org/officeDocument/2006/relationships/image" Target="../media/image971.png"/><Relationship Id="rId167" Type="http://schemas.openxmlformats.org/officeDocument/2006/relationships/customXml" Target="../ink/ink998.xml"/><Relationship Id="rId188" Type="http://schemas.openxmlformats.org/officeDocument/2006/relationships/image" Target="../media/image992.png"/><Relationship Id="rId71" Type="http://schemas.openxmlformats.org/officeDocument/2006/relationships/customXml" Target="../ink/ink950.xml"/><Relationship Id="rId92" Type="http://schemas.openxmlformats.org/officeDocument/2006/relationships/image" Target="../media/image944.png"/><Relationship Id="rId213" Type="http://schemas.openxmlformats.org/officeDocument/2006/relationships/customXml" Target="../ink/ink1021.xml"/><Relationship Id="rId234" Type="http://schemas.openxmlformats.org/officeDocument/2006/relationships/image" Target="../media/image1015.png"/><Relationship Id="rId2" Type="http://schemas.openxmlformats.org/officeDocument/2006/relationships/image" Target="../media/image900.png"/><Relationship Id="rId29" Type="http://schemas.openxmlformats.org/officeDocument/2006/relationships/customXml" Target="../ink/ink929.xml"/><Relationship Id="rId255" Type="http://schemas.openxmlformats.org/officeDocument/2006/relationships/customXml" Target="../ink/ink1042.xml"/><Relationship Id="rId276" Type="http://schemas.openxmlformats.org/officeDocument/2006/relationships/image" Target="../media/image1035.png"/><Relationship Id="rId297" Type="http://schemas.openxmlformats.org/officeDocument/2006/relationships/image" Target="../media/image1045.png"/><Relationship Id="rId40" Type="http://schemas.openxmlformats.org/officeDocument/2006/relationships/image" Target="../media/image919.png"/><Relationship Id="rId115" Type="http://schemas.openxmlformats.org/officeDocument/2006/relationships/customXml" Target="../ink/ink972.xml"/><Relationship Id="rId136" Type="http://schemas.openxmlformats.org/officeDocument/2006/relationships/image" Target="../media/image966.png"/><Relationship Id="rId157" Type="http://schemas.openxmlformats.org/officeDocument/2006/relationships/customXml" Target="../ink/ink993.xml"/><Relationship Id="rId178" Type="http://schemas.openxmlformats.org/officeDocument/2006/relationships/image" Target="../media/image987.png"/><Relationship Id="rId301" Type="http://schemas.openxmlformats.org/officeDocument/2006/relationships/image" Target="../media/image1047.png"/><Relationship Id="rId61" Type="http://schemas.openxmlformats.org/officeDocument/2006/relationships/customXml" Target="../ink/ink945.xml"/><Relationship Id="rId82" Type="http://schemas.openxmlformats.org/officeDocument/2006/relationships/image" Target="../media/image939.png"/><Relationship Id="rId199" Type="http://schemas.openxmlformats.org/officeDocument/2006/relationships/customXml" Target="../ink/ink1014.xml"/><Relationship Id="rId203" Type="http://schemas.openxmlformats.org/officeDocument/2006/relationships/customXml" Target="../ink/ink1016.xml"/><Relationship Id="rId19" Type="http://schemas.openxmlformats.org/officeDocument/2006/relationships/customXml" Target="../ink/ink924.xml"/><Relationship Id="rId224" Type="http://schemas.openxmlformats.org/officeDocument/2006/relationships/image" Target="../media/image1010.png"/><Relationship Id="rId245" Type="http://schemas.openxmlformats.org/officeDocument/2006/relationships/customXml" Target="../ink/ink1037.xml"/><Relationship Id="rId266" Type="http://schemas.openxmlformats.org/officeDocument/2006/relationships/image" Target="../media/image1030.png"/><Relationship Id="rId287" Type="http://schemas.openxmlformats.org/officeDocument/2006/relationships/customXml" Target="../ink/ink1058.xml"/><Relationship Id="rId30" Type="http://schemas.openxmlformats.org/officeDocument/2006/relationships/image" Target="../media/image914.png"/><Relationship Id="rId105" Type="http://schemas.openxmlformats.org/officeDocument/2006/relationships/customXml" Target="../ink/ink967.xml"/><Relationship Id="rId126" Type="http://schemas.openxmlformats.org/officeDocument/2006/relationships/image" Target="../media/image961.png"/><Relationship Id="rId147" Type="http://schemas.openxmlformats.org/officeDocument/2006/relationships/customXml" Target="../ink/ink988.xml"/><Relationship Id="rId168" Type="http://schemas.openxmlformats.org/officeDocument/2006/relationships/image" Target="../media/image982.png"/><Relationship Id="rId51" Type="http://schemas.openxmlformats.org/officeDocument/2006/relationships/customXml" Target="../ink/ink940.xml"/><Relationship Id="rId72" Type="http://schemas.openxmlformats.org/officeDocument/2006/relationships/image" Target="../media/image934.png"/><Relationship Id="rId93" Type="http://schemas.openxmlformats.org/officeDocument/2006/relationships/customXml" Target="../ink/ink961.xml"/><Relationship Id="rId189" Type="http://schemas.openxmlformats.org/officeDocument/2006/relationships/customXml" Target="../ink/ink1009.xml"/><Relationship Id="rId3" Type="http://schemas.openxmlformats.org/officeDocument/2006/relationships/customXml" Target="../ink/ink916.xml"/><Relationship Id="rId214" Type="http://schemas.openxmlformats.org/officeDocument/2006/relationships/image" Target="../media/image1005.png"/><Relationship Id="rId235" Type="http://schemas.openxmlformats.org/officeDocument/2006/relationships/customXml" Target="../ink/ink1032.xml"/><Relationship Id="rId256" Type="http://schemas.openxmlformats.org/officeDocument/2006/relationships/image" Target="../media/image1026.png"/><Relationship Id="rId277" Type="http://schemas.openxmlformats.org/officeDocument/2006/relationships/customXml" Target="../ink/ink1053.xml"/><Relationship Id="rId298" Type="http://schemas.openxmlformats.org/officeDocument/2006/relationships/customXml" Target="../ink/ink1064.xml"/><Relationship Id="rId116" Type="http://schemas.openxmlformats.org/officeDocument/2006/relationships/image" Target="../media/image956.png"/><Relationship Id="rId137" Type="http://schemas.openxmlformats.org/officeDocument/2006/relationships/customXml" Target="../ink/ink983.xml"/><Relationship Id="rId158" Type="http://schemas.openxmlformats.org/officeDocument/2006/relationships/image" Target="../media/image977.png"/><Relationship Id="rId302" Type="http://schemas.openxmlformats.org/officeDocument/2006/relationships/customXml" Target="../ink/ink1066.xml"/><Relationship Id="rId20" Type="http://schemas.openxmlformats.org/officeDocument/2006/relationships/image" Target="../media/image909.png"/><Relationship Id="rId41" Type="http://schemas.openxmlformats.org/officeDocument/2006/relationships/customXml" Target="../ink/ink935.xml"/><Relationship Id="rId62" Type="http://schemas.openxmlformats.org/officeDocument/2006/relationships/image" Target="../media/image929.png"/><Relationship Id="rId83" Type="http://schemas.openxmlformats.org/officeDocument/2006/relationships/customXml" Target="../ink/ink956.xml"/><Relationship Id="rId179" Type="http://schemas.openxmlformats.org/officeDocument/2006/relationships/customXml" Target="../ink/ink1004.xml"/><Relationship Id="rId190" Type="http://schemas.openxmlformats.org/officeDocument/2006/relationships/image" Target="../media/image993.png"/><Relationship Id="rId204" Type="http://schemas.openxmlformats.org/officeDocument/2006/relationships/image" Target="../media/image1000.png"/><Relationship Id="rId225" Type="http://schemas.openxmlformats.org/officeDocument/2006/relationships/customXml" Target="../ink/ink1027.xml"/><Relationship Id="rId246" Type="http://schemas.openxmlformats.org/officeDocument/2006/relationships/image" Target="../media/image1021.png"/><Relationship Id="rId267" Type="http://schemas.openxmlformats.org/officeDocument/2006/relationships/customXml" Target="../ink/ink1048.xml"/><Relationship Id="rId288" Type="http://schemas.openxmlformats.org/officeDocument/2006/relationships/customXml" Target="../ink/ink1059.xml"/><Relationship Id="rId106" Type="http://schemas.openxmlformats.org/officeDocument/2006/relationships/image" Target="../media/image951.png"/><Relationship Id="rId127" Type="http://schemas.openxmlformats.org/officeDocument/2006/relationships/customXml" Target="../ink/ink978.xml"/><Relationship Id="rId10" Type="http://schemas.openxmlformats.org/officeDocument/2006/relationships/image" Target="../media/image904.png"/><Relationship Id="rId31" Type="http://schemas.openxmlformats.org/officeDocument/2006/relationships/customXml" Target="../ink/ink930.xml"/><Relationship Id="rId52" Type="http://schemas.openxmlformats.org/officeDocument/2006/relationships/image" Target="../media/image924.png"/><Relationship Id="rId73" Type="http://schemas.openxmlformats.org/officeDocument/2006/relationships/customXml" Target="../ink/ink951.xml"/><Relationship Id="rId94" Type="http://schemas.openxmlformats.org/officeDocument/2006/relationships/image" Target="../media/image945.png"/><Relationship Id="rId148" Type="http://schemas.openxmlformats.org/officeDocument/2006/relationships/image" Target="../media/image972.png"/><Relationship Id="rId169" Type="http://schemas.openxmlformats.org/officeDocument/2006/relationships/customXml" Target="../ink/ink999.xml"/><Relationship Id="rId4" Type="http://schemas.openxmlformats.org/officeDocument/2006/relationships/image" Target="../media/image901.png"/><Relationship Id="rId180" Type="http://schemas.openxmlformats.org/officeDocument/2006/relationships/image" Target="../media/image988.png"/><Relationship Id="rId215" Type="http://schemas.openxmlformats.org/officeDocument/2006/relationships/customXml" Target="../ink/ink1022.xml"/><Relationship Id="rId236" Type="http://schemas.openxmlformats.org/officeDocument/2006/relationships/image" Target="../media/image1016.png"/><Relationship Id="rId257" Type="http://schemas.openxmlformats.org/officeDocument/2006/relationships/customXml" Target="../ink/ink1043.xml"/><Relationship Id="rId278" Type="http://schemas.openxmlformats.org/officeDocument/2006/relationships/image" Target="../media/image1036.png"/><Relationship Id="rId303" Type="http://schemas.openxmlformats.org/officeDocument/2006/relationships/image" Target="../media/image1048.png"/><Relationship Id="rId42" Type="http://schemas.openxmlformats.org/officeDocument/2006/relationships/image" Target="../media/image124.png"/><Relationship Id="rId84" Type="http://schemas.openxmlformats.org/officeDocument/2006/relationships/image" Target="../media/image940.png"/><Relationship Id="rId138" Type="http://schemas.openxmlformats.org/officeDocument/2006/relationships/image" Target="../media/image967.png"/><Relationship Id="rId191" Type="http://schemas.openxmlformats.org/officeDocument/2006/relationships/customXml" Target="../ink/ink1010.xml"/><Relationship Id="rId205" Type="http://schemas.openxmlformats.org/officeDocument/2006/relationships/customXml" Target="../ink/ink1017.xml"/><Relationship Id="rId247" Type="http://schemas.openxmlformats.org/officeDocument/2006/relationships/customXml" Target="../ink/ink1038.xml"/><Relationship Id="rId107" Type="http://schemas.openxmlformats.org/officeDocument/2006/relationships/customXml" Target="../ink/ink968.xml"/><Relationship Id="rId289" Type="http://schemas.openxmlformats.org/officeDocument/2006/relationships/image" Target="../media/image1041.png"/><Relationship Id="rId11" Type="http://schemas.openxmlformats.org/officeDocument/2006/relationships/customXml" Target="../ink/ink920.xml"/><Relationship Id="rId53" Type="http://schemas.openxmlformats.org/officeDocument/2006/relationships/customXml" Target="../ink/ink941.xml"/><Relationship Id="rId149" Type="http://schemas.openxmlformats.org/officeDocument/2006/relationships/customXml" Target="../ink/ink989.xml"/><Relationship Id="rId95" Type="http://schemas.openxmlformats.org/officeDocument/2006/relationships/customXml" Target="../ink/ink962.xml"/><Relationship Id="rId160" Type="http://schemas.openxmlformats.org/officeDocument/2006/relationships/image" Target="../media/image978.png"/><Relationship Id="rId216" Type="http://schemas.openxmlformats.org/officeDocument/2006/relationships/image" Target="../media/image1006.png"/><Relationship Id="rId258" Type="http://schemas.openxmlformats.org/officeDocument/2006/relationships/image" Target="../media/image1027.png"/><Relationship Id="rId22" Type="http://schemas.openxmlformats.org/officeDocument/2006/relationships/image" Target="../media/image910.png"/><Relationship Id="rId64" Type="http://schemas.openxmlformats.org/officeDocument/2006/relationships/image" Target="../media/image930.png"/><Relationship Id="rId118" Type="http://schemas.openxmlformats.org/officeDocument/2006/relationships/image" Target="../media/image957.png"/><Relationship Id="rId171" Type="http://schemas.openxmlformats.org/officeDocument/2006/relationships/customXml" Target="../ink/ink1000.xml"/><Relationship Id="rId227" Type="http://schemas.openxmlformats.org/officeDocument/2006/relationships/customXml" Target="../ink/ink1028.xml"/><Relationship Id="rId269" Type="http://schemas.openxmlformats.org/officeDocument/2006/relationships/customXml" Target="../ink/ink1049.xml"/><Relationship Id="rId33" Type="http://schemas.openxmlformats.org/officeDocument/2006/relationships/customXml" Target="../ink/ink931.xml"/><Relationship Id="rId129" Type="http://schemas.openxmlformats.org/officeDocument/2006/relationships/customXml" Target="../ink/ink979.xml"/><Relationship Id="rId280" Type="http://schemas.openxmlformats.org/officeDocument/2006/relationships/image" Target="../media/image1037.png"/><Relationship Id="rId75" Type="http://schemas.openxmlformats.org/officeDocument/2006/relationships/customXml" Target="../ink/ink952.xml"/><Relationship Id="rId140" Type="http://schemas.openxmlformats.org/officeDocument/2006/relationships/image" Target="../media/image968.png"/><Relationship Id="rId182" Type="http://schemas.openxmlformats.org/officeDocument/2006/relationships/image" Target="../media/image989.png"/></Relationships>
</file>

<file path=ppt/slides/_rels/slide17.xml.rels><?xml version="1.0" encoding="UTF-8" standalone="yes"?>
<Relationships xmlns="http://schemas.openxmlformats.org/package/2006/relationships"><Relationship Id="rId13" Type="http://schemas.openxmlformats.org/officeDocument/2006/relationships/customXml" Target="../ink/ink1072.xml"/><Relationship Id="rId18" Type="http://schemas.openxmlformats.org/officeDocument/2006/relationships/image" Target="../media/image1056.png"/><Relationship Id="rId26" Type="http://schemas.openxmlformats.org/officeDocument/2006/relationships/image" Target="../media/image1060.png"/><Relationship Id="rId39" Type="http://schemas.openxmlformats.org/officeDocument/2006/relationships/customXml" Target="../ink/ink1085.xml"/><Relationship Id="rId21" Type="http://schemas.openxmlformats.org/officeDocument/2006/relationships/customXml" Target="../ink/ink1076.xml"/><Relationship Id="rId34" Type="http://schemas.openxmlformats.org/officeDocument/2006/relationships/image" Target="../media/image1064.png"/><Relationship Id="rId42" Type="http://schemas.openxmlformats.org/officeDocument/2006/relationships/image" Target="../media/image1068.png"/><Relationship Id="rId47" Type="http://schemas.openxmlformats.org/officeDocument/2006/relationships/customXml" Target="../ink/ink1089.xml"/><Relationship Id="rId50" Type="http://schemas.openxmlformats.org/officeDocument/2006/relationships/image" Target="../media/image1072.png"/><Relationship Id="rId7" Type="http://schemas.openxmlformats.org/officeDocument/2006/relationships/customXml" Target="../ink/ink1069.xml"/><Relationship Id="rId2" Type="http://schemas.openxmlformats.org/officeDocument/2006/relationships/notesSlide" Target="../notesSlides/notesSlide16.xml"/><Relationship Id="rId16" Type="http://schemas.openxmlformats.org/officeDocument/2006/relationships/image" Target="../media/image1055.png"/><Relationship Id="rId29" Type="http://schemas.openxmlformats.org/officeDocument/2006/relationships/customXml" Target="../ink/ink1080.xml"/><Relationship Id="rId11" Type="http://schemas.openxmlformats.org/officeDocument/2006/relationships/customXml" Target="../ink/ink1071.xml"/><Relationship Id="rId24" Type="http://schemas.openxmlformats.org/officeDocument/2006/relationships/image" Target="../media/image1059.png"/><Relationship Id="rId32" Type="http://schemas.openxmlformats.org/officeDocument/2006/relationships/image" Target="../media/image1063.png"/><Relationship Id="rId37" Type="http://schemas.openxmlformats.org/officeDocument/2006/relationships/customXml" Target="../ink/ink1084.xml"/><Relationship Id="rId40" Type="http://schemas.openxmlformats.org/officeDocument/2006/relationships/image" Target="../media/image1067.png"/><Relationship Id="rId45" Type="http://schemas.openxmlformats.org/officeDocument/2006/relationships/customXml" Target="../ink/ink1088.xml"/><Relationship Id="rId53" Type="http://schemas.openxmlformats.org/officeDocument/2006/relationships/customXml" Target="../ink/ink1092.xml"/><Relationship Id="rId5" Type="http://schemas.openxmlformats.org/officeDocument/2006/relationships/customXml" Target="../ink/ink1068.xml"/><Relationship Id="rId10" Type="http://schemas.openxmlformats.org/officeDocument/2006/relationships/image" Target="../media/image1052.png"/><Relationship Id="rId19" Type="http://schemas.openxmlformats.org/officeDocument/2006/relationships/customXml" Target="../ink/ink1075.xml"/><Relationship Id="rId31" Type="http://schemas.openxmlformats.org/officeDocument/2006/relationships/customXml" Target="../ink/ink1081.xml"/><Relationship Id="rId44" Type="http://schemas.openxmlformats.org/officeDocument/2006/relationships/image" Target="../media/image1069.png"/><Relationship Id="rId52" Type="http://schemas.openxmlformats.org/officeDocument/2006/relationships/image" Target="../media/image1073.png"/><Relationship Id="rId4" Type="http://schemas.openxmlformats.org/officeDocument/2006/relationships/image" Target="../media/image1049.png"/><Relationship Id="rId9" Type="http://schemas.openxmlformats.org/officeDocument/2006/relationships/customXml" Target="../ink/ink1070.xml"/><Relationship Id="rId14" Type="http://schemas.openxmlformats.org/officeDocument/2006/relationships/image" Target="../media/image1054.png"/><Relationship Id="rId22" Type="http://schemas.openxmlformats.org/officeDocument/2006/relationships/image" Target="../media/image1058.png"/><Relationship Id="rId27" Type="http://schemas.openxmlformats.org/officeDocument/2006/relationships/customXml" Target="../ink/ink1079.xml"/><Relationship Id="rId30" Type="http://schemas.openxmlformats.org/officeDocument/2006/relationships/image" Target="../media/image1062.png"/><Relationship Id="rId35" Type="http://schemas.openxmlformats.org/officeDocument/2006/relationships/customXml" Target="../ink/ink1083.xml"/><Relationship Id="rId43" Type="http://schemas.openxmlformats.org/officeDocument/2006/relationships/customXml" Target="../ink/ink1087.xml"/><Relationship Id="rId48" Type="http://schemas.openxmlformats.org/officeDocument/2006/relationships/image" Target="../media/image1071.png"/><Relationship Id="rId8" Type="http://schemas.openxmlformats.org/officeDocument/2006/relationships/image" Target="../media/image1051.png"/><Relationship Id="rId51" Type="http://schemas.openxmlformats.org/officeDocument/2006/relationships/customXml" Target="../ink/ink1091.xml"/><Relationship Id="rId3" Type="http://schemas.openxmlformats.org/officeDocument/2006/relationships/customXml" Target="../ink/ink1067.xml"/><Relationship Id="rId12" Type="http://schemas.openxmlformats.org/officeDocument/2006/relationships/image" Target="../media/image1053.png"/><Relationship Id="rId17" Type="http://schemas.openxmlformats.org/officeDocument/2006/relationships/customXml" Target="../ink/ink1074.xml"/><Relationship Id="rId25" Type="http://schemas.openxmlformats.org/officeDocument/2006/relationships/customXml" Target="../ink/ink1078.xml"/><Relationship Id="rId33" Type="http://schemas.openxmlformats.org/officeDocument/2006/relationships/customXml" Target="../ink/ink1082.xml"/><Relationship Id="rId38" Type="http://schemas.openxmlformats.org/officeDocument/2006/relationships/image" Target="../media/image1066.png"/><Relationship Id="rId46" Type="http://schemas.openxmlformats.org/officeDocument/2006/relationships/image" Target="../media/image1070.png"/><Relationship Id="rId20" Type="http://schemas.openxmlformats.org/officeDocument/2006/relationships/image" Target="../media/image1057.png"/><Relationship Id="rId41" Type="http://schemas.openxmlformats.org/officeDocument/2006/relationships/customXml" Target="../ink/ink1086.xml"/><Relationship Id="rId54" Type="http://schemas.openxmlformats.org/officeDocument/2006/relationships/image" Target="../media/image1074.png"/><Relationship Id="rId1" Type="http://schemas.openxmlformats.org/officeDocument/2006/relationships/slideLayout" Target="../slideLayouts/slideLayout7.xml"/><Relationship Id="rId6" Type="http://schemas.openxmlformats.org/officeDocument/2006/relationships/image" Target="../media/image1050.png"/><Relationship Id="rId15" Type="http://schemas.openxmlformats.org/officeDocument/2006/relationships/customXml" Target="../ink/ink1073.xml"/><Relationship Id="rId23" Type="http://schemas.openxmlformats.org/officeDocument/2006/relationships/customXml" Target="../ink/ink1077.xml"/><Relationship Id="rId28" Type="http://schemas.openxmlformats.org/officeDocument/2006/relationships/image" Target="../media/image1061.png"/><Relationship Id="rId36" Type="http://schemas.openxmlformats.org/officeDocument/2006/relationships/image" Target="../media/image1065.png"/><Relationship Id="rId49" Type="http://schemas.openxmlformats.org/officeDocument/2006/relationships/customXml" Target="../ink/ink1090.xml"/></Relationships>
</file>

<file path=ppt/slides/_rels/slide18.xml.rels><?xml version="1.0" encoding="UTF-8" standalone="yes"?>
<Relationships xmlns="http://schemas.openxmlformats.org/package/2006/relationships"><Relationship Id="rId8" Type="http://schemas.openxmlformats.org/officeDocument/2006/relationships/image" Target="../media/image1076.png"/><Relationship Id="rId3" Type="http://schemas.openxmlformats.org/officeDocument/2006/relationships/hyperlink" Target="https://www.sfu.ca/~kkasa/barro83.pdf" TargetMode="External"/><Relationship Id="rId7" Type="http://schemas.openxmlformats.org/officeDocument/2006/relationships/customXml" Target="../ink/ink109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75.png"/><Relationship Id="rId5" Type="http://schemas.openxmlformats.org/officeDocument/2006/relationships/customXml" Target="../ink/ink1093.xml"/><Relationship Id="rId10" Type="http://schemas.openxmlformats.org/officeDocument/2006/relationships/image" Target="../media/image1077.png"/><Relationship Id="rId4" Type="http://schemas.openxmlformats.org/officeDocument/2006/relationships/hyperlink" Target="http://www.finnkydland.com/papers/Rules%20Rather%20than%20Discretion%20The%20Inconsistency%20of%20Optimal%20Plans.pdf" TargetMode="External"/><Relationship Id="rId9" Type="http://schemas.openxmlformats.org/officeDocument/2006/relationships/customXml" Target="../ink/ink1095.xml"/></Relationships>
</file>

<file path=ppt/slides/_rels/slide19.xml.rels><?xml version="1.0" encoding="UTF-8" standalone="yes"?>
<Relationships xmlns="http://schemas.openxmlformats.org/package/2006/relationships"><Relationship Id="rId117" Type="http://schemas.openxmlformats.org/officeDocument/2006/relationships/customXml" Target="../ink/ink1153.xml"/><Relationship Id="rId21" Type="http://schemas.openxmlformats.org/officeDocument/2006/relationships/customXml" Target="../ink/ink1105.xml"/><Relationship Id="rId42" Type="http://schemas.openxmlformats.org/officeDocument/2006/relationships/image" Target="../media/image1097.png"/><Relationship Id="rId63" Type="http://schemas.openxmlformats.org/officeDocument/2006/relationships/customXml" Target="../ink/ink1126.xml"/><Relationship Id="rId84" Type="http://schemas.openxmlformats.org/officeDocument/2006/relationships/image" Target="../media/image1117.png"/><Relationship Id="rId138" Type="http://schemas.openxmlformats.org/officeDocument/2006/relationships/image" Target="../media/image1144.png"/><Relationship Id="rId16" Type="http://schemas.openxmlformats.org/officeDocument/2006/relationships/image" Target="../media/image1084.png"/><Relationship Id="rId107" Type="http://schemas.openxmlformats.org/officeDocument/2006/relationships/customXml" Target="../ink/ink1148.xml"/><Relationship Id="rId11" Type="http://schemas.openxmlformats.org/officeDocument/2006/relationships/customXml" Target="../ink/ink1100.xml"/><Relationship Id="rId32" Type="http://schemas.openxmlformats.org/officeDocument/2006/relationships/image" Target="../media/image1092.png"/><Relationship Id="rId37" Type="http://schemas.openxmlformats.org/officeDocument/2006/relationships/customXml" Target="../ink/ink1113.xml"/><Relationship Id="rId53" Type="http://schemas.openxmlformats.org/officeDocument/2006/relationships/customXml" Target="../ink/ink1121.xml"/><Relationship Id="rId58" Type="http://schemas.openxmlformats.org/officeDocument/2006/relationships/image" Target="../media/image124.png"/><Relationship Id="rId74" Type="http://schemas.openxmlformats.org/officeDocument/2006/relationships/image" Target="../media/image1112.png"/><Relationship Id="rId79" Type="http://schemas.openxmlformats.org/officeDocument/2006/relationships/customXml" Target="../ink/ink1134.xml"/><Relationship Id="rId102" Type="http://schemas.openxmlformats.org/officeDocument/2006/relationships/image" Target="../media/image1126.png"/><Relationship Id="rId123" Type="http://schemas.openxmlformats.org/officeDocument/2006/relationships/customXml" Target="../ink/ink1156.xml"/><Relationship Id="rId128" Type="http://schemas.openxmlformats.org/officeDocument/2006/relationships/image" Target="../media/image1139.png"/><Relationship Id="rId5" Type="http://schemas.openxmlformats.org/officeDocument/2006/relationships/customXml" Target="../ink/ink1097.xml"/><Relationship Id="rId90" Type="http://schemas.openxmlformats.org/officeDocument/2006/relationships/image" Target="../media/image1120.png"/><Relationship Id="rId95" Type="http://schemas.openxmlformats.org/officeDocument/2006/relationships/customXml" Target="../ink/ink1142.xml"/><Relationship Id="rId22" Type="http://schemas.openxmlformats.org/officeDocument/2006/relationships/image" Target="../media/image1087.png"/><Relationship Id="rId27" Type="http://schemas.openxmlformats.org/officeDocument/2006/relationships/customXml" Target="../ink/ink1108.xml"/><Relationship Id="rId43" Type="http://schemas.openxmlformats.org/officeDocument/2006/relationships/customXml" Target="../ink/ink1116.xml"/><Relationship Id="rId48" Type="http://schemas.openxmlformats.org/officeDocument/2006/relationships/image" Target="../media/image1100.png"/><Relationship Id="rId64" Type="http://schemas.openxmlformats.org/officeDocument/2006/relationships/image" Target="../media/image1107.png"/><Relationship Id="rId69" Type="http://schemas.openxmlformats.org/officeDocument/2006/relationships/customXml" Target="../ink/ink1129.xml"/><Relationship Id="rId113" Type="http://schemas.openxmlformats.org/officeDocument/2006/relationships/customXml" Target="../ink/ink1151.xml"/><Relationship Id="rId118" Type="http://schemas.openxmlformats.org/officeDocument/2006/relationships/image" Target="../media/image1134.png"/><Relationship Id="rId134" Type="http://schemas.openxmlformats.org/officeDocument/2006/relationships/image" Target="../media/image1142.png"/><Relationship Id="rId80" Type="http://schemas.openxmlformats.org/officeDocument/2006/relationships/image" Target="../media/image1115.png"/><Relationship Id="rId85" Type="http://schemas.openxmlformats.org/officeDocument/2006/relationships/customXml" Target="../ink/ink1137.xml"/><Relationship Id="rId12" Type="http://schemas.openxmlformats.org/officeDocument/2006/relationships/image" Target="../media/image1082.png"/><Relationship Id="rId17" Type="http://schemas.openxmlformats.org/officeDocument/2006/relationships/customXml" Target="../ink/ink1103.xml"/><Relationship Id="rId33" Type="http://schemas.openxmlformats.org/officeDocument/2006/relationships/customXml" Target="../ink/ink1111.xml"/><Relationship Id="rId38" Type="http://schemas.openxmlformats.org/officeDocument/2006/relationships/image" Target="../media/image1095.png"/><Relationship Id="rId59" Type="http://schemas.openxmlformats.org/officeDocument/2006/relationships/customXml" Target="../ink/ink1124.xml"/><Relationship Id="rId103" Type="http://schemas.openxmlformats.org/officeDocument/2006/relationships/customXml" Target="../ink/ink1146.xml"/><Relationship Id="rId108" Type="http://schemas.openxmlformats.org/officeDocument/2006/relationships/image" Target="../media/image1129.png"/><Relationship Id="rId124" Type="http://schemas.openxmlformats.org/officeDocument/2006/relationships/image" Target="../media/image1137.png"/><Relationship Id="rId129" Type="http://schemas.openxmlformats.org/officeDocument/2006/relationships/customXml" Target="../ink/ink1159.xml"/><Relationship Id="rId54" Type="http://schemas.openxmlformats.org/officeDocument/2006/relationships/image" Target="../media/image1103.png"/><Relationship Id="rId70" Type="http://schemas.openxmlformats.org/officeDocument/2006/relationships/image" Target="../media/image1110.png"/><Relationship Id="rId75" Type="http://schemas.openxmlformats.org/officeDocument/2006/relationships/customXml" Target="../ink/ink1132.xml"/><Relationship Id="rId91" Type="http://schemas.openxmlformats.org/officeDocument/2006/relationships/customXml" Target="../ink/ink1140.xml"/><Relationship Id="rId96" Type="http://schemas.openxmlformats.org/officeDocument/2006/relationships/image" Target="../media/image1123.png"/><Relationship Id="rId1" Type="http://schemas.openxmlformats.org/officeDocument/2006/relationships/slideLayout" Target="../slideLayouts/slideLayout7.xml"/><Relationship Id="rId6" Type="http://schemas.openxmlformats.org/officeDocument/2006/relationships/image" Target="../media/image1079.png"/><Relationship Id="rId23" Type="http://schemas.openxmlformats.org/officeDocument/2006/relationships/customXml" Target="../ink/ink1106.xml"/><Relationship Id="rId28" Type="http://schemas.openxmlformats.org/officeDocument/2006/relationships/image" Target="../media/image1090.png"/><Relationship Id="rId49" Type="http://schemas.openxmlformats.org/officeDocument/2006/relationships/customXml" Target="../ink/ink1119.xml"/><Relationship Id="rId114" Type="http://schemas.openxmlformats.org/officeDocument/2006/relationships/image" Target="../media/image1132.png"/><Relationship Id="rId119" Type="http://schemas.openxmlformats.org/officeDocument/2006/relationships/customXml" Target="../ink/ink1154.xml"/><Relationship Id="rId44" Type="http://schemas.openxmlformats.org/officeDocument/2006/relationships/image" Target="../media/image1098.png"/><Relationship Id="rId60" Type="http://schemas.openxmlformats.org/officeDocument/2006/relationships/image" Target="../media/image1105.png"/><Relationship Id="rId65" Type="http://schemas.openxmlformats.org/officeDocument/2006/relationships/customXml" Target="../ink/ink1127.xml"/><Relationship Id="rId81" Type="http://schemas.openxmlformats.org/officeDocument/2006/relationships/customXml" Target="../ink/ink1135.xml"/><Relationship Id="rId86" Type="http://schemas.openxmlformats.org/officeDocument/2006/relationships/image" Target="../media/image1118.png"/><Relationship Id="rId130" Type="http://schemas.openxmlformats.org/officeDocument/2006/relationships/image" Target="../media/image1140.png"/><Relationship Id="rId135" Type="http://schemas.openxmlformats.org/officeDocument/2006/relationships/customXml" Target="../ink/ink1162.xml"/><Relationship Id="rId13" Type="http://schemas.openxmlformats.org/officeDocument/2006/relationships/customXml" Target="../ink/ink1101.xml"/><Relationship Id="rId18" Type="http://schemas.openxmlformats.org/officeDocument/2006/relationships/image" Target="../media/image1085.png"/><Relationship Id="rId39" Type="http://schemas.openxmlformats.org/officeDocument/2006/relationships/customXml" Target="../ink/ink1114.xml"/><Relationship Id="rId109" Type="http://schemas.openxmlformats.org/officeDocument/2006/relationships/customXml" Target="../ink/ink1149.xml"/><Relationship Id="rId34" Type="http://schemas.openxmlformats.org/officeDocument/2006/relationships/image" Target="../media/image1093.png"/><Relationship Id="rId50" Type="http://schemas.openxmlformats.org/officeDocument/2006/relationships/image" Target="../media/image1101.png"/><Relationship Id="rId55" Type="http://schemas.openxmlformats.org/officeDocument/2006/relationships/customXml" Target="../ink/ink1122.xml"/><Relationship Id="rId76" Type="http://schemas.openxmlformats.org/officeDocument/2006/relationships/image" Target="../media/image1113.png"/><Relationship Id="rId97" Type="http://schemas.openxmlformats.org/officeDocument/2006/relationships/customXml" Target="../ink/ink1143.xml"/><Relationship Id="rId104" Type="http://schemas.openxmlformats.org/officeDocument/2006/relationships/image" Target="../media/image1127.png"/><Relationship Id="rId120" Type="http://schemas.openxmlformats.org/officeDocument/2006/relationships/image" Target="../media/image1135.png"/><Relationship Id="rId125" Type="http://schemas.openxmlformats.org/officeDocument/2006/relationships/customXml" Target="../ink/ink1157.xml"/><Relationship Id="rId7" Type="http://schemas.openxmlformats.org/officeDocument/2006/relationships/customXml" Target="../ink/ink1098.xml"/><Relationship Id="rId71" Type="http://schemas.openxmlformats.org/officeDocument/2006/relationships/customXml" Target="../ink/ink1130.xml"/><Relationship Id="rId92" Type="http://schemas.openxmlformats.org/officeDocument/2006/relationships/image" Target="../media/image1121.png"/><Relationship Id="rId2" Type="http://schemas.openxmlformats.org/officeDocument/2006/relationships/notesSlide" Target="../notesSlides/notesSlide18.xml"/><Relationship Id="rId29" Type="http://schemas.openxmlformats.org/officeDocument/2006/relationships/customXml" Target="../ink/ink1109.xml"/><Relationship Id="rId24" Type="http://schemas.openxmlformats.org/officeDocument/2006/relationships/image" Target="../media/image1088.png"/><Relationship Id="rId40" Type="http://schemas.openxmlformats.org/officeDocument/2006/relationships/image" Target="../media/image1096.png"/><Relationship Id="rId45" Type="http://schemas.openxmlformats.org/officeDocument/2006/relationships/customXml" Target="../ink/ink1117.xml"/><Relationship Id="rId66" Type="http://schemas.openxmlformats.org/officeDocument/2006/relationships/image" Target="../media/image1108.png"/><Relationship Id="rId87" Type="http://schemas.openxmlformats.org/officeDocument/2006/relationships/customXml" Target="../ink/ink1138.xml"/><Relationship Id="rId110" Type="http://schemas.openxmlformats.org/officeDocument/2006/relationships/image" Target="../media/image1130.png"/><Relationship Id="rId115" Type="http://schemas.openxmlformats.org/officeDocument/2006/relationships/customXml" Target="../ink/ink1152.xml"/><Relationship Id="rId131" Type="http://schemas.openxmlformats.org/officeDocument/2006/relationships/customXml" Target="../ink/ink1160.xml"/><Relationship Id="rId136" Type="http://schemas.openxmlformats.org/officeDocument/2006/relationships/image" Target="../media/image1143.png"/><Relationship Id="rId61" Type="http://schemas.openxmlformats.org/officeDocument/2006/relationships/customXml" Target="../ink/ink1125.xml"/><Relationship Id="rId82" Type="http://schemas.openxmlformats.org/officeDocument/2006/relationships/image" Target="../media/image1116.png"/><Relationship Id="rId19" Type="http://schemas.openxmlformats.org/officeDocument/2006/relationships/customXml" Target="../ink/ink1104.xml"/><Relationship Id="rId14" Type="http://schemas.openxmlformats.org/officeDocument/2006/relationships/image" Target="../media/image1083.png"/><Relationship Id="rId30" Type="http://schemas.openxmlformats.org/officeDocument/2006/relationships/image" Target="../media/image1091.png"/><Relationship Id="rId35" Type="http://schemas.openxmlformats.org/officeDocument/2006/relationships/customXml" Target="../ink/ink1112.xml"/><Relationship Id="rId56" Type="http://schemas.openxmlformats.org/officeDocument/2006/relationships/image" Target="../media/image1104.png"/><Relationship Id="rId77" Type="http://schemas.openxmlformats.org/officeDocument/2006/relationships/customXml" Target="../ink/ink1133.xml"/><Relationship Id="rId100" Type="http://schemas.openxmlformats.org/officeDocument/2006/relationships/image" Target="../media/image1125.png"/><Relationship Id="rId105" Type="http://schemas.openxmlformats.org/officeDocument/2006/relationships/customXml" Target="../ink/ink1147.xml"/><Relationship Id="rId126" Type="http://schemas.openxmlformats.org/officeDocument/2006/relationships/image" Target="../media/image1138.png"/><Relationship Id="rId8" Type="http://schemas.openxmlformats.org/officeDocument/2006/relationships/image" Target="../media/image1080.png"/><Relationship Id="rId51" Type="http://schemas.openxmlformats.org/officeDocument/2006/relationships/customXml" Target="../ink/ink1120.xml"/><Relationship Id="rId72" Type="http://schemas.openxmlformats.org/officeDocument/2006/relationships/image" Target="../media/image1111.png"/><Relationship Id="rId93" Type="http://schemas.openxmlformats.org/officeDocument/2006/relationships/customXml" Target="../ink/ink1141.xml"/><Relationship Id="rId98" Type="http://schemas.openxmlformats.org/officeDocument/2006/relationships/image" Target="../media/image1124.png"/><Relationship Id="rId121" Type="http://schemas.openxmlformats.org/officeDocument/2006/relationships/customXml" Target="../ink/ink1155.xml"/><Relationship Id="rId3" Type="http://schemas.openxmlformats.org/officeDocument/2006/relationships/customXml" Target="../ink/ink1096.xml"/><Relationship Id="rId25" Type="http://schemas.openxmlformats.org/officeDocument/2006/relationships/customXml" Target="../ink/ink1107.xml"/><Relationship Id="rId46" Type="http://schemas.openxmlformats.org/officeDocument/2006/relationships/image" Target="../media/image1099.png"/><Relationship Id="rId67" Type="http://schemas.openxmlformats.org/officeDocument/2006/relationships/customXml" Target="../ink/ink1128.xml"/><Relationship Id="rId116" Type="http://schemas.openxmlformats.org/officeDocument/2006/relationships/image" Target="../media/image1133.png"/><Relationship Id="rId137" Type="http://schemas.openxmlformats.org/officeDocument/2006/relationships/customXml" Target="../ink/ink1163.xml"/><Relationship Id="rId20" Type="http://schemas.openxmlformats.org/officeDocument/2006/relationships/image" Target="../media/image1086.png"/><Relationship Id="rId41" Type="http://schemas.openxmlformats.org/officeDocument/2006/relationships/customXml" Target="../ink/ink1115.xml"/><Relationship Id="rId62" Type="http://schemas.openxmlformats.org/officeDocument/2006/relationships/image" Target="../media/image1106.png"/><Relationship Id="rId83" Type="http://schemas.openxmlformats.org/officeDocument/2006/relationships/customXml" Target="../ink/ink1136.xml"/><Relationship Id="rId88" Type="http://schemas.openxmlformats.org/officeDocument/2006/relationships/image" Target="../media/image1119.png"/><Relationship Id="rId111" Type="http://schemas.openxmlformats.org/officeDocument/2006/relationships/customXml" Target="../ink/ink1150.xml"/><Relationship Id="rId132" Type="http://schemas.openxmlformats.org/officeDocument/2006/relationships/image" Target="../media/image1141.png"/><Relationship Id="rId15" Type="http://schemas.openxmlformats.org/officeDocument/2006/relationships/customXml" Target="../ink/ink1102.xml"/><Relationship Id="rId36" Type="http://schemas.openxmlformats.org/officeDocument/2006/relationships/image" Target="../media/image1094.png"/><Relationship Id="rId57" Type="http://schemas.openxmlformats.org/officeDocument/2006/relationships/customXml" Target="../ink/ink1123.xml"/><Relationship Id="rId106" Type="http://schemas.openxmlformats.org/officeDocument/2006/relationships/image" Target="../media/image1128.png"/><Relationship Id="rId127" Type="http://schemas.openxmlformats.org/officeDocument/2006/relationships/customXml" Target="../ink/ink1158.xml"/><Relationship Id="rId10" Type="http://schemas.openxmlformats.org/officeDocument/2006/relationships/image" Target="../media/image1081.png"/><Relationship Id="rId31" Type="http://schemas.openxmlformats.org/officeDocument/2006/relationships/customXml" Target="../ink/ink1110.xml"/><Relationship Id="rId52" Type="http://schemas.openxmlformats.org/officeDocument/2006/relationships/image" Target="../media/image1102.png"/><Relationship Id="rId73" Type="http://schemas.openxmlformats.org/officeDocument/2006/relationships/customXml" Target="../ink/ink1131.xml"/><Relationship Id="rId78" Type="http://schemas.openxmlformats.org/officeDocument/2006/relationships/image" Target="../media/image1114.png"/><Relationship Id="rId94" Type="http://schemas.openxmlformats.org/officeDocument/2006/relationships/image" Target="../media/image1122.png"/><Relationship Id="rId99" Type="http://schemas.openxmlformats.org/officeDocument/2006/relationships/customXml" Target="../ink/ink1144.xml"/><Relationship Id="rId101" Type="http://schemas.openxmlformats.org/officeDocument/2006/relationships/customXml" Target="../ink/ink1145.xml"/><Relationship Id="rId122" Type="http://schemas.openxmlformats.org/officeDocument/2006/relationships/image" Target="../media/image1136.png"/><Relationship Id="rId4" Type="http://schemas.openxmlformats.org/officeDocument/2006/relationships/image" Target="../media/image1078.png"/><Relationship Id="rId9" Type="http://schemas.openxmlformats.org/officeDocument/2006/relationships/customXml" Target="../ink/ink1099.xml"/><Relationship Id="rId26" Type="http://schemas.openxmlformats.org/officeDocument/2006/relationships/image" Target="../media/image1089.png"/><Relationship Id="rId47" Type="http://schemas.openxmlformats.org/officeDocument/2006/relationships/customXml" Target="../ink/ink1118.xml"/><Relationship Id="rId68" Type="http://schemas.openxmlformats.org/officeDocument/2006/relationships/image" Target="../media/image1109.png"/><Relationship Id="rId89" Type="http://schemas.openxmlformats.org/officeDocument/2006/relationships/customXml" Target="../ink/ink1139.xml"/><Relationship Id="rId112" Type="http://schemas.openxmlformats.org/officeDocument/2006/relationships/image" Target="../media/image1131.png"/><Relationship Id="rId133" Type="http://schemas.openxmlformats.org/officeDocument/2006/relationships/customXml" Target="../ink/ink1161.xml"/></Relationships>
</file>

<file path=ppt/slides/_rels/slide2.xml.rels><?xml version="1.0" encoding="UTF-8" standalone="yes"?>
<Relationships xmlns="http://schemas.openxmlformats.org/package/2006/relationships"><Relationship Id="rId117" Type="http://schemas.openxmlformats.org/officeDocument/2006/relationships/customXml" Target="../ink/ink105.xml"/><Relationship Id="rId21" Type="http://schemas.openxmlformats.org/officeDocument/2006/relationships/customXml" Target="../ink/ink57.xml"/><Relationship Id="rId42" Type="http://schemas.openxmlformats.org/officeDocument/2006/relationships/image" Target="../media/image244.png"/><Relationship Id="rId63" Type="http://schemas.openxmlformats.org/officeDocument/2006/relationships/customXml" Target="../ink/ink78.xml"/><Relationship Id="rId84" Type="http://schemas.openxmlformats.org/officeDocument/2006/relationships/image" Target="../media/image265.png"/><Relationship Id="rId138" Type="http://schemas.openxmlformats.org/officeDocument/2006/relationships/image" Target="../media/image292.png"/><Relationship Id="rId107" Type="http://schemas.openxmlformats.org/officeDocument/2006/relationships/customXml" Target="../ink/ink100.xml"/><Relationship Id="rId11" Type="http://schemas.openxmlformats.org/officeDocument/2006/relationships/customXml" Target="../ink/ink52.xml"/><Relationship Id="rId32" Type="http://schemas.openxmlformats.org/officeDocument/2006/relationships/image" Target="../media/image239.png"/><Relationship Id="rId37" Type="http://schemas.openxmlformats.org/officeDocument/2006/relationships/customXml" Target="../ink/ink65.xml"/><Relationship Id="rId53" Type="http://schemas.openxmlformats.org/officeDocument/2006/relationships/customXml" Target="../ink/ink73.xml"/><Relationship Id="rId58" Type="http://schemas.openxmlformats.org/officeDocument/2006/relationships/image" Target="../media/image252.png"/><Relationship Id="rId74" Type="http://schemas.openxmlformats.org/officeDocument/2006/relationships/image" Target="../media/image260.png"/><Relationship Id="rId79" Type="http://schemas.openxmlformats.org/officeDocument/2006/relationships/customXml" Target="../ink/ink86.xml"/><Relationship Id="rId102" Type="http://schemas.openxmlformats.org/officeDocument/2006/relationships/image" Target="../media/image274.png"/><Relationship Id="rId123" Type="http://schemas.openxmlformats.org/officeDocument/2006/relationships/customXml" Target="../ink/ink108.xml"/><Relationship Id="rId128" Type="http://schemas.openxmlformats.org/officeDocument/2006/relationships/image" Target="../media/image287.png"/><Relationship Id="rId5" Type="http://schemas.openxmlformats.org/officeDocument/2006/relationships/customXml" Target="../ink/ink49.xml"/><Relationship Id="rId90" Type="http://schemas.openxmlformats.org/officeDocument/2006/relationships/image" Target="../media/image268.png"/><Relationship Id="rId95" Type="http://schemas.openxmlformats.org/officeDocument/2006/relationships/customXml" Target="../ink/ink94.xml"/><Relationship Id="rId22" Type="http://schemas.openxmlformats.org/officeDocument/2006/relationships/image" Target="../media/image234.png"/><Relationship Id="rId27" Type="http://schemas.openxmlformats.org/officeDocument/2006/relationships/customXml" Target="../ink/ink60.xml"/><Relationship Id="rId43" Type="http://schemas.openxmlformats.org/officeDocument/2006/relationships/customXml" Target="../ink/ink68.xml"/><Relationship Id="rId48" Type="http://schemas.openxmlformats.org/officeDocument/2006/relationships/image" Target="../media/image247.png"/><Relationship Id="rId64" Type="http://schemas.openxmlformats.org/officeDocument/2006/relationships/image" Target="../media/image255.png"/><Relationship Id="rId69" Type="http://schemas.openxmlformats.org/officeDocument/2006/relationships/customXml" Target="../ink/ink81.xml"/><Relationship Id="rId113" Type="http://schemas.openxmlformats.org/officeDocument/2006/relationships/customXml" Target="../ink/ink103.xml"/><Relationship Id="rId118" Type="http://schemas.openxmlformats.org/officeDocument/2006/relationships/image" Target="../media/image282.png"/><Relationship Id="rId134" Type="http://schemas.openxmlformats.org/officeDocument/2006/relationships/image" Target="../media/image290.png"/><Relationship Id="rId139" Type="http://schemas.openxmlformats.org/officeDocument/2006/relationships/customXml" Target="../ink/ink116.xml"/><Relationship Id="rId80" Type="http://schemas.openxmlformats.org/officeDocument/2006/relationships/image" Target="../media/image263.png"/><Relationship Id="rId85" Type="http://schemas.openxmlformats.org/officeDocument/2006/relationships/customXml" Target="../ink/ink89.xml"/><Relationship Id="rId12" Type="http://schemas.openxmlformats.org/officeDocument/2006/relationships/image" Target="../media/image229.png"/><Relationship Id="rId17" Type="http://schemas.openxmlformats.org/officeDocument/2006/relationships/customXml" Target="../ink/ink55.xml"/><Relationship Id="rId33" Type="http://schemas.openxmlformats.org/officeDocument/2006/relationships/customXml" Target="../ink/ink63.xml"/><Relationship Id="rId38" Type="http://schemas.openxmlformats.org/officeDocument/2006/relationships/image" Target="../media/image242.png"/><Relationship Id="rId59" Type="http://schemas.openxmlformats.org/officeDocument/2006/relationships/customXml" Target="../ink/ink76.xml"/><Relationship Id="rId103" Type="http://schemas.openxmlformats.org/officeDocument/2006/relationships/customXml" Target="../ink/ink98.xml"/><Relationship Id="rId108" Type="http://schemas.openxmlformats.org/officeDocument/2006/relationships/image" Target="../media/image277.png"/><Relationship Id="rId124" Type="http://schemas.openxmlformats.org/officeDocument/2006/relationships/image" Target="../media/image285.png"/><Relationship Id="rId129" Type="http://schemas.openxmlformats.org/officeDocument/2006/relationships/customXml" Target="../ink/ink111.xml"/><Relationship Id="rId54" Type="http://schemas.openxmlformats.org/officeDocument/2006/relationships/image" Target="../media/image250.png"/><Relationship Id="rId70" Type="http://schemas.openxmlformats.org/officeDocument/2006/relationships/image" Target="../media/image258.png"/><Relationship Id="rId75" Type="http://schemas.openxmlformats.org/officeDocument/2006/relationships/customXml" Target="../ink/ink84.xml"/><Relationship Id="rId91" Type="http://schemas.openxmlformats.org/officeDocument/2006/relationships/customXml" Target="../ink/ink92.xml"/><Relationship Id="rId96" Type="http://schemas.openxmlformats.org/officeDocument/2006/relationships/image" Target="../media/image271.png"/><Relationship Id="rId14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26.png"/><Relationship Id="rId23" Type="http://schemas.openxmlformats.org/officeDocument/2006/relationships/customXml" Target="../ink/ink58.xml"/><Relationship Id="rId28" Type="http://schemas.openxmlformats.org/officeDocument/2006/relationships/image" Target="../media/image237.png"/><Relationship Id="rId49" Type="http://schemas.openxmlformats.org/officeDocument/2006/relationships/customXml" Target="../ink/ink71.xml"/><Relationship Id="rId114" Type="http://schemas.openxmlformats.org/officeDocument/2006/relationships/image" Target="../media/image280.png"/><Relationship Id="rId119" Type="http://schemas.openxmlformats.org/officeDocument/2006/relationships/customXml" Target="../ink/ink106.xml"/><Relationship Id="rId44" Type="http://schemas.openxmlformats.org/officeDocument/2006/relationships/image" Target="../media/image245.png"/><Relationship Id="rId60" Type="http://schemas.openxmlformats.org/officeDocument/2006/relationships/image" Target="../media/image253.png"/><Relationship Id="rId65" Type="http://schemas.openxmlformats.org/officeDocument/2006/relationships/customXml" Target="../ink/ink79.xml"/><Relationship Id="rId81" Type="http://schemas.openxmlformats.org/officeDocument/2006/relationships/customXml" Target="../ink/ink87.xml"/><Relationship Id="rId86" Type="http://schemas.openxmlformats.org/officeDocument/2006/relationships/image" Target="../media/image266.png"/><Relationship Id="rId130" Type="http://schemas.openxmlformats.org/officeDocument/2006/relationships/image" Target="../media/image288.png"/><Relationship Id="rId135" Type="http://schemas.openxmlformats.org/officeDocument/2006/relationships/customXml" Target="../ink/ink114.xml"/><Relationship Id="rId13" Type="http://schemas.openxmlformats.org/officeDocument/2006/relationships/customXml" Target="../ink/ink53.xml"/><Relationship Id="rId18" Type="http://schemas.openxmlformats.org/officeDocument/2006/relationships/image" Target="../media/image232.png"/><Relationship Id="rId39" Type="http://schemas.openxmlformats.org/officeDocument/2006/relationships/customXml" Target="../ink/ink66.xml"/><Relationship Id="rId109" Type="http://schemas.openxmlformats.org/officeDocument/2006/relationships/customXml" Target="../ink/ink101.xml"/><Relationship Id="rId34" Type="http://schemas.openxmlformats.org/officeDocument/2006/relationships/image" Target="../media/image240.png"/><Relationship Id="rId50" Type="http://schemas.openxmlformats.org/officeDocument/2006/relationships/image" Target="../media/image248.png"/><Relationship Id="rId55" Type="http://schemas.openxmlformats.org/officeDocument/2006/relationships/customXml" Target="../ink/ink74.xml"/><Relationship Id="rId76" Type="http://schemas.openxmlformats.org/officeDocument/2006/relationships/image" Target="../media/image261.png"/><Relationship Id="rId97" Type="http://schemas.openxmlformats.org/officeDocument/2006/relationships/customXml" Target="../ink/ink95.xml"/><Relationship Id="rId104" Type="http://schemas.openxmlformats.org/officeDocument/2006/relationships/image" Target="../media/image275.png"/><Relationship Id="rId120" Type="http://schemas.openxmlformats.org/officeDocument/2006/relationships/image" Target="../media/image283.png"/><Relationship Id="rId125" Type="http://schemas.openxmlformats.org/officeDocument/2006/relationships/customXml" Target="../ink/ink109.xml"/><Relationship Id="rId141" Type="http://schemas.openxmlformats.org/officeDocument/2006/relationships/customXml" Target="../ink/ink117.xml"/><Relationship Id="rId7" Type="http://schemas.openxmlformats.org/officeDocument/2006/relationships/customXml" Target="../ink/ink50.xml"/><Relationship Id="rId71" Type="http://schemas.openxmlformats.org/officeDocument/2006/relationships/customXml" Target="../ink/ink82.xml"/><Relationship Id="rId92" Type="http://schemas.openxmlformats.org/officeDocument/2006/relationships/image" Target="../media/image269.png"/><Relationship Id="rId2" Type="http://schemas.openxmlformats.org/officeDocument/2006/relationships/notesSlide" Target="../notesSlides/notesSlide2.xml"/><Relationship Id="rId29" Type="http://schemas.openxmlformats.org/officeDocument/2006/relationships/customXml" Target="../ink/ink61.xml"/><Relationship Id="rId24" Type="http://schemas.openxmlformats.org/officeDocument/2006/relationships/image" Target="../media/image235.png"/><Relationship Id="rId40" Type="http://schemas.openxmlformats.org/officeDocument/2006/relationships/image" Target="../media/image243.png"/><Relationship Id="rId45" Type="http://schemas.openxmlformats.org/officeDocument/2006/relationships/customXml" Target="../ink/ink69.xml"/><Relationship Id="rId66" Type="http://schemas.openxmlformats.org/officeDocument/2006/relationships/image" Target="../media/image256.png"/><Relationship Id="rId87" Type="http://schemas.openxmlformats.org/officeDocument/2006/relationships/customXml" Target="../ink/ink90.xml"/><Relationship Id="rId110" Type="http://schemas.openxmlformats.org/officeDocument/2006/relationships/image" Target="../media/image278.png"/><Relationship Id="rId115" Type="http://schemas.openxmlformats.org/officeDocument/2006/relationships/customXml" Target="../ink/ink104.xml"/><Relationship Id="rId131" Type="http://schemas.openxmlformats.org/officeDocument/2006/relationships/customXml" Target="../ink/ink112.xml"/><Relationship Id="rId136" Type="http://schemas.openxmlformats.org/officeDocument/2006/relationships/image" Target="../media/image291.png"/><Relationship Id="rId61" Type="http://schemas.openxmlformats.org/officeDocument/2006/relationships/customXml" Target="../ink/ink77.xml"/><Relationship Id="rId82" Type="http://schemas.openxmlformats.org/officeDocument/2006/relationships/image" Target="../media/image264.png"/><Relationship Id="rId19" Type="http://schemas.openxmlformats.org/officeDocument/2006/relationships/customXml" Target="../ink/ink56.xml"/><Relationship Id="rId14" Type="http://schemas.openxmlformats.org/officeDocument/2006/relationships/image" Target="../media/image230.png"/><Relationship Id="rId30" Type="http://schemas.openxmlformats.org/officeDocument/2006/relationships/image" Target="../media/image238.png"/><Relationship Id="rId35" Type="http://schemas.openxmlformats.org/officeDocument/2006/relationships/customXml" Target="../ink/ink64.xml"/><Relationship Id="rId56" Type="http://schemas.openxmlformats.org/officeDocument/2006/relationships/image" Target="../media/image251.png"/><Relationship Id="rId77" Type="http://schemas.openxmlformats.org/officeDocument/2006/relationships/customXml" Target="../ink/ink85.xml"/><Relationship Id="rId100" Type="http://schemas.openxmlformats.org/officeDocument/2006/relationships/image" Target="../media/image273.png"/><Relationship Id="rId105" Type="http://schemas.openxmlformats.org/officeDocument/2006/relationships/customXml" Target="../ink/ink99.xml"/><Relationship Id="rId126" Type="http://schemas.openxmlformats.org/officeDocument/2006/relationships/image" Target="../media/image286.png"/><Relationship Id="rId8" Type="http://schemas.openxmlformats.org/officeDocument/2006/relationships/image" Target="../media/image227.png"/><Relationship Id="rId51" Type="http://schemas.openxmlformats.org/officeDocument/2006/relationships/customXml" Target="../ink/ink72.xml"/><Relationship Id="rId72" Type="http://schemas.openxmlformats.org/officeDocument/2006/relationships/image" Target="../media/image259.png"/><Relationship Id="rId93" Type="http://schemas.openxmlformats.org/officeDocument/2006/relationships/customXml" Target="../ink/ink93.xml"/><Relationship Id="rId98" Type="http://schemas.openxmlformats.org/officeDocument/2006/relationships/image" Target="../media/image272.png"/><Relationship Id="rId121" Type="http://schemas.openxmlformats.org/officeDocument/2006/relationships/customXml" Target="../ink/ink107.xml"/><Relationship Id="rId142" Type="http://schemas.openxmlformats.org/officeDocument/2006/relationships/image" Target="../media/image50.png"/><Relationship Id="rId3" Type="http://schemas.openxmlformats.org/officeDocument/2006/relationships/customXml" Target="../ink/ink48.xml"/><Relationship Id="rId25" Type="http://schemas.openxmlformats.org/officeDocument/2006/relationships/customXml" Target="../ink/ink59.xml"/><Relationship Id="rId46" Type="http://schemas.openxmlformats.org/officeDocument/2006/relationships/image" Target="../media/image246.png"/><Relationship Id="rId67" Type="http://schemas.openxmlformats.org/officeDocument/2006/relationships/customXml" Target="../ink/ink80.xml"/><Relationship Id="rId116" Type="http://schemas.openxmlformats.org/officeDocument/2006/relationships/image" Target="../media/image281.png"/><Relationship Id="rId137" Type="http://schemas.openxmlformats.org/officeDocument/2006/relationships/customXml" Target="../ink/ink115.xml"/><Relationship Id="rId20" Type="http://schemas.openxmlformats.org/officeDocument/2006/relationships/image" Target="../media/image233.png"/><Relationship Id="rId41" Type="http://schemas.openxmlformats.org/officeDocument/2006/relationships/customXml" Target="../ink/ink67.xml"/><Relationship Id="rId62" Type="http://schemas.openxmlformats.org/officeDocument/2006/relationships/image" Target="../media/image254.png"/><Relationship Id="rId83" Type="http://schemas.openxmlformats.org/officeDocument/2006/relationships/customXml" Target="../ink/ink88.xml"/><Relationship Id="rId88" Type="http://schemas.openxmlformats.org/officeDocument/2006/relationships/image" Target="../media/image267.png"/><Relationship Id="rId111" Type="http://schemas.openxmlformats.org/officeDocument/2006/relationships/customXml" Target="../ink/ink102.xml"/><Relationship Id="rId132" Type="http://schemas.openxmlformats.org/officeDocument/2006/relationships/image" Target="../media/image289.png"/><Relationship Id="rId15" Type="http://schemas.openxmlformats.org/officeDocument/2006/relationships/customXml" Target="../ink/ink54.xml"/><Relationship Id="rId36" Type="http://schemas.openxmlformats.org/officeDocument/2006/relationships/image" Target="../media/image241.png"/><Relationship Id="rId57" Type="http://schemas.openxmlformats.org/officeDocument/2006/relationships/customXml" Target="../ink/ink75.xml"/><Relationship Id="rId106" Type="http://schemas.openxmlformats.org/officeDocument/2006/relationships/image" Target="../media/image276.png"/><Relationship Id="rId127" Type="http://schemas.openxmlformats.org/officeDocument/2006/relationships/customXml" Target="../ink/ink110.xml"/><Relationship Id="rId10" Type="http://schemas.openxmlformats.org/officeDocument/2006/relationships/image" Target="../media/image228.png"/><Relationship Id="rId31" Type="http://schemas.openxmlformats.org/officeDocument/2006/relationships/customXml" Target="../ink/ink62.xml"/><Relationship Id="rId52" Type="http://schemas.openxmlformats.org/officeDocument/2006/relationships/image" Target="../media/image249.png"/><Relationship Id="rId73" Type="http://schemas.openxmlformats.org/officeDocument/2006/relationships/customXml" Target="../ink/ink83.xml"/><Relationship Id="rId78" Type="http://schemas.openxmlformats.org/officeDocument/2006/relationships/image" Target="../media/image262.png"/><Relationship Id="rId94" Type="http://schemas.openxmlformats.org/officeDocument/2006/relationships/image" Target="../media/image270.png"/><Relationship Id="rId99" Type="http://schemas.openxmlformats.org/officeDocument/2006/relationships/customXml" Target="../ink/ink96.xml"/><Relationship Id="rId101" Type="http://schemas.openxmlformats.org/officeDocument/2006/relationships/customXml" Target="../ink/ink97.xml"/><Relationship Id="rId122" Type="http://schemas.openxmlformats.org/officeDocument/2006/relationships/image" Target="../media/image284.png"/><Relationship Id="rId4" Type="http://schemas.openxmlformats.org/officeDocument/2006/relationships/image" Target="../media/image225.png"/><Relationship Id="rId9" Type="http://schemas.openxmlformats.org/officeDocument/2006/relationships/customXml" Target="../ink/ink51.xml"/><Relationship Id="rId26" Type="http://schemas.openxmlformats.org/officeDocument/2006/relationships/image" Target="../media/image236.png"/><Relationship Id="rId47" Type="http://schemas.openxmlformats.org/officeDocument/2006/relationships/customXml" Target="../ink/ink70.xml"/><Relationship Id="rId68" Type="http://schemas.openxmlformats.org/officeDocument/2006/relationships/image" Target="../media/image257.png"/><Relationship Id="rId89" Type="http://schemas.openxmlformats.org/officeDocument/2006/relationships/customXml" Target="../ink/ink91.xml"/><Relationship Id="rId112" Type="http://schemas.openxmlformats.org/officeDocument/2006/relationships/image" Target="../media/image279.png"/><Relationship Id="rId133" Type="http://schemas.openxmlformats.org/officeDocument/2006/relationships/customXml" Target="../ink/ink113.xml"/><Relationship Id="rId16" Type="http://schemas.openxmlformats.org/officeDocument/2006/relationships/image" Target="../media/image231.png"/></Relationships>
</file>

<file path=ppt/slides/_rels/slide20.xml.rels><?xml version="1.0" encoding="UTF-8" standalone="yes"?>
<Relationships xmlns="http://schemas.openxmlformats.org/package/2006/relationships"><Relationship Id="rId117" Type="http://schemas.openxmlformats.org/officeDocument/2006/relationships/image" Target="../media/image1200.png"/><Relationship Id="rId21" Type="http://schemas.openxmlformats.org/officeDocument/2006/relationships/image" Target="../media/image1153.png"/><Relationship Id="rId42" Type="http://schemas.openxmlformats.org/officeDocument/2006/relationships/customXml" Target="../ink/ink1183.xml"/><Relationship Id="rId63" Type="http://schemas.openxmlformats.org/officeDocument/2006/relationships/image" Target="../media/image1174.png"/><Relationship Id="rId84" Type="http://schemas.openxmlformats.org/officeDocument/2006/relationships/customXml" Target="../ink/ink1204.xml"/><Relationship Id="rId138" Type="http://schemas.openxmlformats.org/officeDocument/2006/relationships/customXml" Target="../ink/ink1231.xml"/><Relationship Id="rId159" Type="http://schemas.openxmlformats.org/officeDocument/2006/relationships/image" Target="../media/image1220.png"/><Relationship Id="rId170" Type="http://schemas.openxmlformats.org/officeDocument/2006/relationships/customXml" Target="../ink/ink1247.xml"/><Relationship Id="rId107" Type="http://schemas.openxmlformats.org/officeDocument/2006/relationships/image" Target="../media/image1195.png"/><Relationship Id="rId11" Type="http://schemas.openxmlformats.org/officeDocument/2006/relationships/image" Target="../media/image1148.png"/><Relationship Id="rId32" Type="http://schemas.openxmlformats.org/officeDocument/2006/relationships/customXml" Target="../ink/ink1178.xml"/><Relationship Id="rId53" Type="http://schemas.openxmlformats.org/officeDocument/2006/relationships/image" Target="../media/image1169.png"/><Relationship Id="rId74" Type="http://schemas.openxmlformats.org/officeDocument/2006/relationships/customXml" Target="../ink/ink1199.xml"/><Relationship Id="rId128" Type="http://schemas.openxmlformats.org/officeDocument/2006/relationships/customXml" Target="../ink/ink1226.xml"/><Relationship Id="rId149" Type="http://schemas.openxmlformats.org/officeDocument/2006/relationships/image" Target="../media/image1215.png"/><Relationship Id="rId5" Type="http://schemas.openxmlformats.org/officeDocument/2006/relationships/image" Target="../media/image1145.png"/><Relationship Id="rId95" Type="http://schemas.openxmlformats.org/officeDocument/2006/relationships/image" Target="../media/image1189.png"/><Relationship Id="rId160" Type="http://schemas.openxmlformats.org/officeDocument/2006/relationships/customXml" Target="../ink/ink1242.xml"/><Relationship Id="rId181" Type="http://schemas.openxmlformats.org/officeDocument/2006/relationships/image" Target="../media/image1231.png"/><Relationship Id="rId22" Type="http://schemas.openxmlformats.org/officeDocument/2006/relationships/customXml" Target="../ink/ink1173.xml"/><Relationship Id="rId43" Type="http://schemas.openxmlformats.org/officeDocument/2006/relationships/image" Target="../media/image1164.png"/><Relationship Id="rId64" Type="http://schemas.openxmlformats.org/officeDocument/2006/relationships/customXml" Target="../ink/ink1194.xml"/><Relationship Id="rId118" Type="http://schemas.openxmlformats.org/officeDocument/2006/relationships/customXml" Target="../ink/ink1221.xml"/><Relationship Id="rId139" Type="http://schemas.openxmlformats.org/officeDocument/2006/relationships/image" Target="../media/image1210.png"/><Relationship Id="rId85" Type="http://schemas.openxmlformats.org/officeDocument/2006/relationships/image" Target="../media/image1184.png"/><Relationship Id="rId150" Type="http://schemas.openxmlformats.org/officeDocument/2006/relationships/customXml" Target="../ink/ink1237.xml"/><Relationship Id="rId171" Type="http://schemas.openxmlformats.org/officeDocument/2006/relationships/image" Target="../media/image1226.png"/><Relationship Id="rId12" Type="http://schemas.openxmlformats.org/officeDocument/2006/relationships/customXml" Target="../ink/ink1168.xml"/><Relationship Id="rId33" Type="http://schemas.openxmlformats.org/officeDocument/2006/relationships/image" Target="../media/image1159.png"/><Relationship Id="rId108" Type="http://schemas.openxmlformats.org/officeDocument/2006/relationships/customXml" Target="../ink/ink1216.xml"/><Relationship Id="rId129" Type="http://schemas.openxmlformats.org/officeDocument/2006/relationships/image" Target="../media/image1206.png"/><Relationship Id="rId54" Type="http://schemas.openxmlformats.org/officeDocument/2006/relationships/customXml" Target="../ink/ink1189.xml"/><Relationship Id="rId75" Type="http://schemas.openxmlformats.org/officeDocument/2006/relationships/image" Target="../media/image1179.png"/><Relationship Id="rId96" Type="http://schemas.openxmlformats.org/officeDocument/2006/relationships/customXml" Target="../ink/ink1210.xml"/><Relationship Id="rId140" Type="http://schemas.openxmlformats.org/officeDocument/2006/relationships/customXml" Target="../ink/ink1232.xml"/><Relationship Id="rId161" Type="http://schemas.openxmlformats.org/officeDocument/2006/relationships/image" Target="../media/image1221.png"/><Relationship Id="rId6" Type="http://schemas.openxmlformats.org/officeDocument/2006/relationships/customXml" Target="../ink/ink1165.xml"/><Relationship Id="rId23" Type="http://schemas.openxmlformats.org/officeDocument/2006/relationships/image" Target="../media/image1154.png"/><Relationship Id="rId119" Type="http://schemas.openxmlformats.org/officeDocument/2006/relationships/image" Target="../media/image1201.png"/><Relationship Id="rId44" Type="http://schemas.openxmlformats.org/officeDocument/2006/relationships/customXml" Target="../ink/ink1184.xml"/><Relationship Id="rId60" Type="http://schemas.openxmlformats.org/officeDocument/2006/relationships/customXml" Target="../ink/ink1192.xml"/><Relationship Id="rId65" Type="http://schemas.openxmlformats.org/officeDocument/2006/relationships/image" Target="../media/image1175.png"/><Relationship Id="rId81" Type="http://schemas.openxmlformats.org/officeDocument/2006/relationships/image" Target="../media/image1182.png"/><Relationship Id="rId86" Type="http://schemas.openxmlformats.org/officeDocument/2006/relationships/customXml" Target="../ink/ink1205.xml"/><Relationship Id="rId130" Type="http://schemas.openxmlformats.org/officeDocument/2006/relationships/customXml" Target="../ink/ink1227.xml"/><Relationship Id="rId135" Type="http://schemas.openxmlformats.org/officeDocument/2006/relationships/image" Target="../media/image219.png"/><Relationship Id="rId151" Type="http://schemas.openxmlformats.org/officeDocument/2006/relationships/image" Target="../media/image1216.png"/><Relationship Id="rId156" Type="http://schemas.openxmlformats.org/officeDocument/2006/relationships/customXml" Target="../ink/ink1240.xml"/><Relationship Id="rId177" Type="http://schemas.openxmlformats.org/officeDocument/2006/relationships/image" Target="../media/image1229.png"/><Relationship Id="rId172" Type="http://schemas.openxmlformats.org/officeDocument/2006/relationships/customXml" Target="../ink/ink1248.xml"/><Relationship Id="rId13" Type="http://schemas.openxmlformats.org/officeDocument/2006/relationships/image" Target="../media/image1149.png"/><Relationship Id="rId18" Type="http://schemas.openxmlformats.org/officeDocument/2006/relationships/customXml" Target="../ink/ink1171.xml"/><Relationship Id="rId39" Type="http://schemas.openxmlformats.org/officeDocument/2006/relationships/image" Target="../media/image1162.png"/><Relationship Id="rId109" Type="http://schemas.openxmlformats.org/officeDocument/2006/relationships/image" Target="../media/image1196.png"/><Relationship Id="rId34" Type="http://schemas.openxmlformats.org/officeDocument/2006/relationships/customXml" Target="../ink/ink1179.xml"/><Relationship Id="rId50" Type="http://schemas.openxmlformats.org/officeDocument/2006/relationships/customXml" Target="../ink/ink1187.xml"/><Relationship Id="rId55" Type="http://schemas.openxmlformats.org/officeDocument/2006/relationships/image" Target="../media/image1170.png"/><Relationship Id="rId76" Type="http://schemas.openxmlformats.org/officeDocument/2006/relationships/customXml" Target="../ink/ink1200.xml"/><Relationship Id="rId97" Type="http://schemas.openxmlformats.org/officeDocument/2006/relationships/image" Target="../media/image1190.png"/><Relationship Id="rId104" Type="http://schemas.openxmlformats.org/officeDocument/2006/relationships/customXml" Target="../ink/ink1214.xml"/><Relationship Id="rId120" Type="http://schemas.openxmlformats.org/officeDocument/2006/relationships/customXml" Target="../ink/ink1222.xml"/><Relationship Id="rId125" Type="http://schemas.openxmlformats.org/officeDocument/2006/relationships/image" Target="../media/image1204.png"/><Relationship Id="rId141" Type="http://schemas.openxmlformats.org/officeDocument/2006/relationships/image" Target="../media/image1211.png"/><Relationship Id="rId146" Type="http://schemas.openxmlformats.org/officeDocument/2006/relationships/customXml" Target="../ink/ink1235.xml"/><Relationship Id="rId167" Type="http://schemas.openxmlformats.org/officeDocument/2006/relationships/image" Target="../media/image1224.png"/><Relationship Id="rId7" Type="http://schemas.openxmlformats.org/officeDocument/2006/relationships/image" Target="../media/image1146.png"/><Relationship Id="rId71" Type="http://schemas.openxmlformats.org/officeDocument/2006/relationships/image" Target="../media/image124.png"/><Relationship Id="rId92" Type="http://schemas.openxmlformats.org/officeDocument/2006/relationships/customXml" Target="../ink/ink1208.xml"/><Relationship Id="rId162" Type="http://schemas.openxmlformats.org/officeDocument/2006/relationships/customXml" Target="../ink/ink1243.xml"/><Relationship Id="rId2" Type="http://schemas.openxmlformats.org/officeDocument/2006/relationships/notesSlide" Target="../notesSlides/notesSlide19.xml"/><Relationship Id="rId29" Type="http://schemas.openxmlformats.org/officeDocument/2006/relationships/image" Target="../media/image1157.png"/><Relationship Id="rId24" Type="http://schemas.openxmlformats.org/officeDocument/2006/relationships/customXml" Target="../ink/ink1174.xml"/><Relationship Id="rId40" Type="http://schemas.openxmlformats.org/officeDocument/2006/relationships/customXml" Target="../ink/ink1182.xml"/><Relationship Id="rId45" Type="http://schemas.openxmlformats.org/officeDocument/2006/relationships/image" Target="../media/image1165.png"/><Relationship Id="rId66" Type="http://schemas.openxmlformats.org/officeDocument/2006/relationships/customXml" Target="../ink/ink1195.xml"/><Relationship Id="rId87" Type="http://schemas.openxmlformats.org/officeDocument/2006/relationships/image" Target="../media/image1185.png"/><Relationship Id="rId110" Type="http://schemas.openxmlformats.org/officeDocument/2006/relationships/customXml" Target="../ink/ink1217.xml"/><Relationship Id="rId115" Type="http://schemas.openxmlformats.org/officeDocument/2006/relationships/image" Target="../media/image1199.png"/><Relationship Id="rId131" Type="http://schemas.openxmlformats.org/officeDocument/2006/relationships/image" Target="../media/image1207.png"/><Relationship Id="rId136" Type="http://schemas.openxmlformats.org/officeDocument/2006/relationships/customXml" Target="../ink/ink1230.xml"/><Relationship Id="rId157" Type="http://schemas.openxmlformats.org/officeDocument/2006/relationships/image" Target="../media/image1219.png"/><Relationship Id="rId178" Type="http://schemas.openxmlformats.org/officeDocument/2006/relationships/customXml" Target="../ink/ink1251.xml"/><Relationship Id="rId61" Type="http://schemas.openxmlformats.org/officeDocument/2006/relationships/image" Target="../media/image1173.png"/><Relationship Id="rId82" Type="http://schemas.openxmlformats.org/officeDocument/2006/relationships/customXml" Target="../ink/ink1203.xml"/><Relationship Id="rId152" Type="http://schemas.openxmlformats.org/officeDocument/2006/relationships/customXml" Target="../ink/ink1238.xml"/><Relationship Id="rId173" Type="http://schemas.openxmlformats.org/officeDocument/2006/relationships/image" Target="../media/image1227.png"/><Relationship Id="rId19" Type="http://schemas.openxmlformats.org/officeDocument/2006/relationships/image" Target="../media/image1152.png"/><Relationship Id="rId14" Type="http://schemas.openxmlformats.org/officeDocument/2006/relationships/customXml" Target="../ink/ink1169.xml"/><Relationship Id="rId30" Type="http://schemas.openxmlformats.org/officeDocument/2006/relationships/customXml" Target="../ink/ink1177.xml"/><Relationship Id="rId35" Type="http://schemas.openxmlformats.org/officeDocument/2006/relationships/image" Target="../media/image1160.png"/><Relationship Id="rId56" Type="http://schemas.openxmlformats.org/officeDocument/2006/relationships/customXml" Target="../ink/ink1190.xml"/><Relationship Id="rId77" Type="http://schemas.openxmlformats.org/officeDocument/2006/relationships/image" Target="../media/image1180.png"/><Relationship Id="rId100" Type="http://schemas.openxmlformats.org/officeDocument/2006/relationships/customXml" Target="../ink/ink1212.xml"/><Relationship Id="rId105" Type="http://schemas.openxmlformats.org/officeDocument/2006/relationships/image" Target="../media/image1194.png"/><Relationship Id="rId126" Type="http://schemas.openxmlformats.org/officeDocument/2006/relationships/customXml" Target="../ink/ink1225.xml"/><Relationship Id="rId147" Type="http://schemas.openxmlformats.org/officeDocument/2006/relationships/image" Target="../media/image1214.png"/><Relationship Id="rId168" Type="http://schemas.openxmlformats.org/officeDocument/2006/relationships/customXml" Target="../ink/ink1246.xml"/><Relationship Id="rId8" Type="http://schemas.openxmlformats.org/officeDocument/2006/relationships/customXml" Target="../ink/ink1166.xml"/><Relationship Id="rId51" Type="http://schemas.openxmlformats.org/officeDocument/2006/relationships/image" Target="../media/image1168.png"/><Relationship Id="rId72" Type="http://schemas.openxmlformats.org/officeDocument/2006/relationships/customXml" Target="../ink/ink1198.xml"/><Relationship Id="rId93" Type="http://schemas.openxmlformats.org/officeDocument/2006/relationships/image" Target="../media/image1188.png"/><Relationship Id="rId98" Type="http://schemas.openxmlformats.org/officeDocument/2006/relationships/customXml" Target="../ink/ink1211.xml"/><Relationship Id="rId121" Type="http://schemas.openxmlformats.org/officeDocument/2006/relationships/image" Target="../media/image1202.png"/><Relationship Id="rId142" Type="http://schemas.openxmlformats.org/officeDocument/2006/relationships/customXml" Target="../ink/ink1233.xml"/><Relationship Id="rId163" Type="http://schemas.openxmlformats.org/officeDocument/2006/relationships/image" Target="../media/image1222.png"/><Relationship Id="rId3" Type="http://schemas.openxmlformats.org/officeDocument/2006/relationships/hyperlink" Target="https://www.nber.org/system/files/working_papers/w0807/w0807.pdf" TargetMode="External"/><Relationship Id="rId25" Type="http://schemas.openxmlformats.org/officeDocument/2006/relationships/image" Target="../media/image1155.png"/><Relationship Id="rId46" Type="http://schemas.openxmlformats.org/officeDocument/2006/relationships/customXml" Target="../ink/ink1185.xml"/><Relationship Id="rId67" Type="http://schemas.openxmlformats.org/officeDocument/2006/relationships/image" Target="../media/image1176.png"/><Relationship Id="rId116" Type="http://schemas.openxmlformats.org/officeDocument/2006/relationships/customXml" Target="../ink/ink1220.xml"/><Relationship Id="rId137" Type="http://schemas.openxmlformats.org/officeDocument/2006/relationships/image" Target="../media/image1209.png"/><Relationship Id="rId158" Type="http://schemas.openxmlformats.org/officeDocument/2006/relationships/customXml" Target="../ink/ink1241.xml"/><Relationship Id="rId20" Type="http://schemas.openxmlformats.org/officeDocument/2006/relationships/customXml" Target="../ink/ink1172.xml"/><Relationship Id="rId41" Type="http://schemas.openxmlformats.org/officeDocument/2006/relationships/image" Target="../media/image1163.png"/><Relationship Id="rId62" Type="http://schemas.openxmlformats.org/officeDocument/2006/relationships/customXml" Target="../ink/ink1193.xml"/><Relationship Id="rId83" Type="http://schemas.openxmlformats.org/officeDocument/2006/relationships/image" Target="../media/image1183.png"/><Relationship Id="rId88" Type="http://schemas.openxmlformats.org/officeDocument/2006/relationships/customXml" Target="../ink/ink1206.xml"/><Relationship Id="rId111" Type="http://schemas.openxmlformats.org/officeDocument/2006/relationships/image" Target="../media/image1197.png"/><Relationship Id="rId132" Type="http://schemas.openxmlformats.org/officeDocument/2006/relationships/customXml" Target="../ink/ink1228.xml"/><Relationship Id="rId153" Type="http://schemas.openxmlformats.org/officeDocument/2006/relationships/image" Target="../media/image1217.png"/><Relationship Id="rId174" Type="http://schemas.openxmlformats.org/officeDocument/2006/relationships/customXml" Target="../ink/ink1249.xml"/><Relationship Id="rId179" Type="http://schemas.openxmlformats.org/officeDocument/2006/relationships/image" Target="../media/image1230.png"/><Relationship Id="rId15" Type="http://schemas.openxmlformats.org/officeDocument/2006/relationships/image" Target="../media/image1150.png"/><Relationship Id="rId36" Type="http://schemas.openxmlformats.org/officeDocument/2006/relationships/customXml" Target="../ink/ink1180.xml"/><Relationship Id="rId57" Type="http://schemas.openxmlformats.org/officeDocument/2006/relationships/image" Target="../media/image1171.png"/><Relationship Id="rId106" Type="http://schemas.openxmlformats.org/officeDocument/2006/relationships/customXml" Target="../ink/ink1215.xml"/><Relationship Id="rId127" Type="http://schemas.openxmlformats.org/officeDocument/2006/relationships/image" Target="../media/image1205.png"/><Relationship Id="rId10" Type="http://schemas.openxmlformats.org/officeDocument/2006/relationships/customXml" Target="../ink/ink1167.xml"/><Relationship Id="rId31" Type="http://schemas.openxmlformats.org/officeDocument/2006/relationships/image" Target="../media/image1158.png"/><Relationship Id="rId52" Type="http://schemas.openxmlformats.org/officeDocument/2006/relationships/customXml" Target="../ink/ink1188.xml"/><Relationship Id="rId73" Type="http://schemas.openxmlformats.org/officeDocument/2006/relationships/image" Target="../media/image1178.png"/><Relationship Id="rId78" Type="http://schemas.openxmlformats.org/officeDocument/2006/relationships/customXml" Target="../ink/ink1201.xml"/><Relationship Id="rId94" Type="http://schemas.openxmlformats.org/officeDocument/2006/relationships/customXml" Target="../ink/ink1209.xml"/><Relationship Id="rId99" Type="http://schemas.openxmlformats.org/officeDocument/2006/relationships/image" Target="../media/image1191.png"/><Relationship Id="rId101" Type="http://schemas.openxmlformats.org/officeDocument/2006/relationships/image" Target="../media/image1192.png"/><Relationship Id="rId122" Type="http://schemas.openxmlformats.org/officeDocument/2006/relationships/customXml" Target="../ink/ink1223.xml"/><Relationship Id="rId143" Type="http://schemas.openxmlformats.org/officeDocument/2006/relationships/image" Target="../media/image1212.png"/><Relationship Id="rId148" Type="http://schemas.openxmlformats.org/officeDocument/2006/relationships/customXml" Target="../ink/ink1236.xml"/><Relationship Id="rId164" Type="http://schemas.openxmlformats.org/officeDocument/2006/relationships/customXml" Target="../ink/ink1244.xml"/><Relationship Id="rId169" Type="http://schemas.openxmlformats.org/officeDocument/2006/relationships/image" Target="../media/image1225.png"/><Relationship Id="rId4" Type="http://schemas.openxmlformats.org/officeDocument/2006/relationships/customXml" Target="../ink/ink1164.xml"/><Relationship Id="rId9" Type="http://schemas.openxmlformats.org/officeDocument/2006/relationships/image" Target="../media/image1147.png"/><Relationship Id="rId180" Type="http://schemas.openxmlformats.org/officeDocument/2006/relationships/customXml" Target="../ink/ink1252.xml"/><Relationship Id="rId26" Type="http://schemas.openxmlformats.org/officeDocument/2006/relationships/customXml" Target="../ink/ink1175.xml"/><Relationship Id="rId47" Type="http://schemas.openxmlformats.org/officeDocument/2006/relationships/image" Target="../media/image1166.png"/><Relationship Id="rId68" Type="http://schemas.openxmlformats.org/officeDocument/2006/relationships/customXml" Target="../ink/ink1196.xml"/><Relationship Id="rId89" Type="http://schemas.openxmlformats.org/officeDocument/2006/relationships/image" Target="../media/image1186.png"/><Relationship Id="rId112" Type="http://schemas.openxmlformats.org/officeDocument/2006/relationships/customXml" Target="../ink/ink1218.xml"/><Relationship Id="rId133" Type="http://schemas.openxmlformats.org/officeDocument/2006/relationships/image" Target="../media/image1208.png"/><Relationship Id="rId154" Type="http://schemas.openxmlformats.org/officeDocument/2006/relationships/customXml" Target="../ink/ink1239.xml"/><Relationship Id="rId175" Type="http://schemas.openxmlformats.org/officeDocument/2006/relationships/image" Target="../media/image1228.png"/><Relationship Id="rId16" Type="http://schemas.openxmlformats.org/officeDocument/2006/relationships/customXml" Target="../ink/ink1170.xml"/><Relationship Id="rId37" Type="http://schemas.openxmlformats.org/officeDocument/2006/relationships/image" Target="../media/image1161.png"/><Relationship Id="rId58" Type="http://schemas.openxmlformats.org/officeDocument/2006/relationships/customXml" Target="../ink/ink1191.xml"/><Relationship Id="rId79" Type="http://schemas.openxmlformats.org/officeDocument/2006/relationships/image" Target="../media/image1181.png"/><Relationship Id="rId102" Type="http://schemas.openxmlformats.org/officeDocument/2006/relationships/customXml" Target="../ink/ink1213.xml"/><Relationship Id="rId123" Type="http://schemas.openxmlformats.org/officeDocument/2006/relationships/image" Target="../media/image1203.png"/><Relationship Id="rId144" Type="http://schemas.openxmlformats.org/officeDocument/2006/relationships/customXml" Target="../ink/ink1234.xml"/><Relationship Id="rId90" Type="http://schemas.openxmlformats.org/officeDocument/2006/relationships/customXml" Target="../ink/ink1207.xml"/><Relationship Id="rId165" Type="http://schemas.openxmlformats.org/officeDocument/2006/relationships/image" Target="../media/image1223.png"/><Relationship Id="rId27" Type="http://schemas.openxmlformats.org/officeDocument/2006/relationships/image" Target="../media/image1156.png"/><Relationship Id="rId48" Type="http://schemas.openxmlformats.org/officeDocument/2006/relationships/customXml" Target="../ink/ink1186.xml"/><Relationship Id="rId69" Type="http://schemas.openxmlformats.org/officeDocument/2006/relationships/image" Target="../media/image1177.png"/><Relationship Id="rId113" Type="http://schemas.openxmlformats.org/officeDocument/2006/relationships/image" Target="../media/image1198.png"/><Relationship Id="rId134" Type="http://schemas.openxmlformats.org/officeDocument/2006/relationships/customXml" Target="../ink/ink1229.xml"/><Relationship Id="rId80" Type="http://schemas.openxmlformats.org/officeDocument/2006/relationships/customXml" Target="../ink/ink1202.xml"/><Relationship Id="rId155" Type="http://schemas.openxmlformats.org/officeDocument/2006/relationships/image" Target="../media/image1218.png"/><Relationship Id="rId176" Type="http://schemas.openxmlformats.org/officeDocument/2006/relationships/customXml" Target="../ink/ink1250.xml"/><Relationship Id="rId17" Type="http://schemas.openxmlformats.org/officeDocument/2006/relationships/image" Target="../media/image1151.png"/><Relationship Id="rId38" Type="http://schemas.openxmlformats.org/officeDocument/2006/relationships/customXml" Target="../ink/ink1181.xml"/><Relationship Id="rId59" Type="http://schemas.openxmlformats.org/officeDocument/2006/relationships/image" Target="../media/image1172.png"/><Relationship Id="rId103" Type="http://schemas.openxmlformats.org/officeDocument/2006/relationships/image" Target="../media/image1193.png"/><Relationship Id="rId124" Type="http://schemas.openxmlformats.org/officeDocument/2006/relationships/customXml" Target="../ink/ink1224.xml"/><Relationship Id="rId70" Type="http://schemas.openxmlformats.org/officeDocument/2006/relationships/customXml" Target="../ink/ink1197.xml"/><Relationship Id="rId91" Type="http://schemas.openxmlformats.org/officeDocument/2006/relationships/image" Target="../media/image1187.png"/><Relationship Id="rId145" Type="http://schemas.openxmlformats.org/officeDocument/2006/relationships/image" Target="../media/image1213.png"/><Relationship Id="rId166" Type="http://schemas.openxmlformats.org/officeDocument/2006/relationships/customXml" Target="../ink/ink1245.xml"/><Relationship Id="rId1" Type="http://schemas.openxmlformats.org/officeDocument/2006/relationships/slideLayout" Target="../slideLayouts/slideLayout7.xml"/><Relationship Id="rId28" Type="http://schemas.openxmlformats.org/officeDocument/2006/relationships/customXml" Target="../ink/ink1176.xml"/><Relationship Id="rId49" Type="http://schemas.openxmlformats.org/officeDocument/2006/relationships/image" Target="../media/image1167.png"/><Relationship Id="rId114" Type="http://schemas.openxmlformats.org/officeDocument/2006/relationships/customXml" Target="../ink/ink1219.xml"/></Relationships>
</file>

<file path=ppt/slides/_rels/slide21.xml.rels><?xml version="1.0" encoding="UTF-8" standalone="yes"?>
<Relationships xmlns="http://schemas.openxmlformats.org/package/2006/relationships"><Relationship Id="rId8" Type="http://schemas.openxmlformats.org/officeDocument/2006/relationships/image" Target="../media/image1234.png"/><Relationship Id="rId13" Type="http://schemas.openxmlformats.org/officeDocument/2006/relationships/customXml" Target="../ink/ink1258.xml"/><Relationship Id="rId3" Type="http://schemas.openxmlformats.org/officeDocument/2006/relationships/customXml" Target="../ink/ink1253.xml"/><Relationship Id="rId7" Type="http://schemas.openxmlformats.org/officeDocument/2006/relationships/customXml" Target="../ink/ink1255.xml"/><Relationship Id="rId12" Type="http://schemas.openxmlformats.org/officeDocument/2006/relationships/image" Target="../media/image123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33.png"/><Relationship Id="rId11" Type="http://schemas.openxmlformats.org/officeDocument/2006/relationships/customXml" Target="../ink/ink1257.xml"/><Relationship Id="rId5" Type="http://schemas.openxmlformats.org/officeDocument/2006/relationships/customXml" Target="../ink/ink1254.xml"/><Relationship Id="rId10" Type="http://schemas.openxmlformats.org/officeDocument/2006/relationships/image" Target="../media/image1235.png"/><Relationship Id="rId4" Type="http://schemas.openxmlformats.org/officeDocument/2006/relationships/image" Target="../media/image1232.png"/><Relationship Id="rId9" Type="http://schemas.openxmlformats.org/officeDocument/2006/relationships/customXml" Target="../ink/ink1256.xml"/><Relationship Id="rId14" Type="http://schemas.openxmlformats.org/officeDocument/2006/relationships/image" Target="../media/image1237.png"/></Relationships>
</file>

<file path=ppt/slides/_rels/slide22.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customXml" Target="../ink/ink1259.xml"/><Relationship Id="rId7" Type="http://schemas.openxmlformats.org/officeDocument/2006/relationships/customXml" Target="../ink/ink126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39.png"/><Relationship Id="rId5" Type="http://schemas.openxmlformats.org/officeDocument/2006/relationships/customXml" Target="../ink/ink1260.xml"/><Relationship Id="rId10" Type="http://schemas.openxmlformats.org/officeDocument/2006/relationships/image" Target="../media/image1241.png"/><Relationship Id="rId4" Type="http://schemas.openxmlformats.org/officeDocument/2006/relationships/image" Target="../media/image1238.png"/><Relationship Id="rId9" Type="http://schemas.openxmlformats.org/officeDocument/2006/relationships/customXml" Target="../ink/ink1262.xml"/></Relationships>
</file>

<file path=ppt/slides/_rels/slide23.xml.rels><?xml version="1.0" encoding="UTF-8" standalone="yes"?>
<Relationships xmlns="http://schemas.openxmlformats.org/package/2006/relationships"><Relationship Id="rId1522" Type="http://schemas.openxmlformats.org/officeDocument/2006/relationships/customXml" Target="../ink/ink2028.xml"/><Relationship Id="rId21" Type="http://schemas.openxmlformats.org/officeDocument/2006/relationships/customXml" Target="../ink/ink1272.xml"/><Relationship Id="rId170" Type="http://schemas.openxmlformats.org/officeDocument/2006/relationships/customXml" Target="../ink/ink1347.xml"/><Relationship Id="rId268" Type="http://schemas.openxmlformats.org/officeDocument/2006/relationships/customXml" Target="../ink/ink1397.xml"/><Relationship Id="rId475" Type="http://schemas.openxmlformats.org/officeDocument/2006/relationships/image" Target="../media/image1474.png"/><Relationship Id="rId682" Type="http://schemas.openxmlformats.org/officeDocument/2006/relationships/customXml" Target="../ink/ink1606.xml"/><Relationship Id="rId128" Type="http://schemas.openxmlformats.org/officeDocument/2006/relationships/image" Target="../media/image1303.png"/><Relationship Id="rId335" Type="http://schemas.openxmlformats.org/officeDocument/2006/relationships/image" Target="../media/image1404.png"/><Relationship Id="rId542" Type="http://schemas.openxmlformats.org/officeDocument/2006/relationships/image" Target="../media/image1506.png"/><Relationship Id="rId987" Type="http://schemas.openxmlformats.org/officeDocument/2006/relationships/image" Target="../media/image1726.png"/><Relationship Id="rId1172" Type="http://schemas.openxmlformats.org/officeDocument/2006/relationships/customXml" Target="../ink/ink1853.xml"/><Relationship Id="rId402" Type="http://schemas.openxmlformats.org/officeDocument/2006/relationships/customXml" Target="../ink/ink1464.xml"/><Relationship Id="rId847" Type="http://schemas.openxmlformats.org/officeDocument/2006/relationships/customXml" Target="../ink/ink1689.xml"/><Relationship Id="rId1032" Type="http://schemas.openxmlformats.org/officeDocument/2006/relationships/customXml" Target="../ink/ink1782.xml"/><Relationship Id="rId1477" Type="http://schemas.openxmlformats.org/officeDocument/2006/relationships/image" Target="../media/image1970.png"/><Relationship Id="rId1684" Type="http://schemas.openxmlformats.org/officeDocument/2006/relationships/customXml" Target="../ink/ink2109.xml"/><Relationship Id="rId707" Type="http://schemas.openxmlformats.org/officeDocument/2006/relationships/customXml" Target="../ink/ink1619.xml"/><Relationship Id="rId914" Type="http://schemas.openxmlformats.org/officeDocument/2006/relationships/customXml" Target="../ink/ink1723.xml"/><Relationship Id="rId1337" Type="http://schemas.openxmlformats.org/officeDocument/2006/relationships/image" Target="../media/image1900.png"/><Relationship Id="rId1544" Type="http://schemas.openxmlformats.org/officeDocument/2006/relationships/customXml" Target="../ink/ink2039.xml"/><Relationship Id="rId1751" Type="http://schemas.openxmlformats.org/officeDocument/2006/relationships/image" Target="../media/image2107.png"/><Relationship Id="rId43" Type="http://schemas.openxmlformats.org/officeDocument/2006/relationships/customXml" Target="../ink/ink1283.xml"/><Relationship Id="rId1404" Type="http://schemas.openxmlformats.org/officeDocument/2006/relationships/customXml" Target="../ink/ink1969.xml"/><Relationship Id="rId1611" Type="http://schemas.openxmlformats.org/officeDocument/2006/relationships/image" Target="../media/image2037.png"/><Relationship Id="rId192" Type="http://schemas.openxmlformats.org/officeDocument/2006/relationships/image" Target="../media/image1333.png"/><Relationship Id="rId1709" Type="http://schemas.openxmlformats.org/officeDocument/2006/relationships/image" Target="../media/image2086.png"/><Relationship Id="rId497" Type="http://schemas.openxmlformats.org/officeDocument/2006/relationships/image" Target="../media/image1485.png"/><Relationship Id="rId357" Type="http://schemas.openxmlformats.org/officeDocument/2006/relationships/image" Target="../media/image1415.png"/><Relationship Id="rId1194" Type="http://schemas.openxmlformats.org/officeDocument/2006/relationships/customXml" Target="../ink/ink1864.xml"/><Relationship Id="rId217" Type="http://schemas.openxmlformats.org/officeDocument/2006/relationships/customXml" Target="../ink/ink1371.xml"/><Relationship Id="rId564" Type="http://schemas.openxmlformats.org/officeDocument/2006/relationships/customXml" Target="../ink/ink1546.xml"/><Relationship Id="rId771" Type="http://schemas.openxmlformats.org/officeDocument/2006/relationships/customXml" Target="../ink/ink1651.xml"/><Relationship Id="rId869" Type="http://schemas.openxmlformats.org/officeDocument/2006/relationships/customXml" Target="../ink/ink1700.xml"/><Relationship Id="rId1499" Type="http://schemas.openxmlformats.org/officeDocument/2006/relationships/image" Target="../media/image1981.png"/><Relationship Id="rId424" Type="http://schemas.openxmlformats.org/officeDocument/2006/relationships/customXml" Target="../ink/ink1475.xml"/><Relationship Id="rId631" Type="http://schemas.openxmlformats.org/officeDocument/2006/relationships/customXml" Target="../ink/ink1580.xml"/><Relationship Id="rId729" Type="http://schemas.openxmlformats.org/officeDocument/2006/relationships/customXml" Target="../ink/ink1630.xml"/><Relationship Id="rId1054" Type="http://schemas.openxmlformats.org/officeDocument/2006/relationships/customXml" Target="../ink/ink1793.xml"/><Relationship Id="rId1261" Type="http://schemas.openxmlformats.org/officeDocument/2006/relationships/image" Target="../media/image1862.png"/><Relationship Id="rId1359" Type="http://schemas.openxmlformats.org/officeDocument/2006/relationships/image" Target="../media/image1911.png"/><Relationship Id="rId936" Type="http://schemas.openxmlformats.org/officeDocument/2006/relationships/customXml" Target="../ink/ink1734.xml"/><Relationship Id="rId1121" Type="http://schemas.openxmlformats.org/officeDocument/2006/relationships/image" Target="../media/image1792.png"/><Relationship Id="rId1219" Type="http://schemas.openxmlformats.org/officeDocument/2006/relationships/image" Target="../media/image1841.png"/><Relationship Id="rId1566" Type="http://schemas.openxmlformats.org/officeDocument/2006/relationships/customXml" Target="../ink/ink2050.xml"/><Relationship Id="rId1773" Type="http://schemas.openxmlformats.org/officeDocument/2006/relationships/image" Target="../media/image2118.png"/><Relationship Id="rId65" Type="http://schemas.openxmlformats.org/officeDocument/2006/relationships/customXml" Target="../ink/ink1294.xml"/><Relationship Id="rId1426" Type="http://schemas.openxmlformats.org/officeDocument/2006/relationships/customXml" Target="../ink/ink1980.xml"/><Relationship Id="rId1633" Type="http://schemas.openxmlformats.org/officeDocument/2006/relationships/image" Target="../media/image2048.png"/><Relationship Id="rId1700" Type="http://schemas.openxmlformats.org/officeDocument/2006/relationships/customXml" Target="../ink/ink2117.xml"/><Relationship Id="rId281" Type="http://schemas.openxmlformats.org/officeDocument/2006/relationships/image" Target="../media/image1377.png"/><Relationship Id="rId141" Type="http://schemas.openxmlformats.org/officeDocument/2006/relationships/image" Target="../media/image1309.png"/><Relationship Id="rId379" Type="http://schemas.openxmlformats.org/officeDocument/2006/relationships/image" Target="../media/image1426.png"/><Relationship Id="rId586" Type="http://schemas.openxmlformats.org/officeDocument/2006/relationships/image" Target="../media/image1527.png"/><Relationship Id="rId793" Type="http://schemas.openxmlformats.org/officeDocument/2006/relationships/customXml" Target="../ink/ink1662.xml"/><Relationship Id="rId7" Type="http://schemas.openxmlformats.org/officeDocument/2006/relationships/customXml" Target="../ink/ink1265.xml"/><Relationship Id="rId239" Type="http://schemas.openxmlformats.org/officeDocument/2006/relationships/customXml" Target="../ink/ink1382.xml"/><Relationship Id="rId446" Type="http://schemas.openxmlformats.org/officeDocument/2006/relationships/customXml" Target="../ink/ink1486.xml"/><Relationship Id="rId653" Type="http://schemas.openxmlformats.org/officeDocument/2006/relationships/customXml" Target="../ink/ink1591.xml"/><Relationship Id="rId1076" Type="http://schemas.openxmlformats.org/officeDocument/2006/relationships/customXml" Target="../ink/ink1804.xml"/><Relationship Id="rId1283" Type="http://schemas.openxmlformats.org/officeDocument/2006/relationships/image" Target="../media/image1873.png"/><Relationship Id="rId1490" Type="http://schemas.openxmlformats.org/officeDocument/2006/relationships/customXml" Target="../ink/ink2012.xml"/><Relationship Id="rId306" Type="http://schemas.openxmlformats.org/officeDocument/2006/relationships/customXml" Target="../ink/ink1416.xml"/><Relationship Id="rId860" Type="http://schemas.openxmlformats.org/officeDocument/2006/relationships/image" Target="../media/image1663.png"/><Relationship Id="rId958" Type="http://schemas.openxmlformats.org/officeDocument/2006/relationships/customXml" Target="../ink/ink1745.xml"/><Relationship Id="rId1143" Type="http://schemas.openxmlformats.org/officeDocument/2006/relationships/image" Target="../media/image1803.png"/><Relationship Id="rId1588" Type="http://schemas.openxmlformats.org/officeDocument/2006/relationships/customXml" Target="../ink/ink2061.xml"/><Relationship Id="rId1795" Type="http://schemas.openxmlformats.org/officeDocument/2006/relationships/image" Target="../media/image2129.png"/><Relationship Id="rId87" Type="http://schemas.openxmlformats.org/officeDocument/2006/relationships/customXml" Target="../ink/ink1305.xml"/><Relationship Id="rId513" Type="http://schemas.openxmlformats.org/officeDocument/2006/relationships/image" Target="../media/image1493.png"/><Relationship Id="rId720" Type="http://schemas.openxmlformats.org/officeDocument/2006/relationships/image" Target="../media/image1593.png"/><Relationship Id="rId818" Type="http://schemas.openxmlformats.org/officeDocument/2006/relationships/image" Target="../media/image1642.png"/><Relationship Id="rId1350" Type="http://schemas.openxmlformats.org/officeDocument/2006/relationships/customXml" Target="../ink/ink1942.xml"/><Relationship Id="rId1448" Type="http://schemas.openxmlformats.org/officeDocument/2006/relationships/customXml" Target="../ink/ink1991.xml"/><Relationship Id="rId1655" Type="http://schemas.openxmlformats.org/officeDocument/2006/relationships/image" Target="../media/image2059.png"/><Relationship Id="rId1003" Type="http://schemas.openxmlformats.org/officeDocument/2006/relationships/image" Target="../media/image1734.png"/><Relationship Id="rId1210" Type="http://schemas.openxmlformats.org/officeDocument/2006/relationships/customXml" Target="../ink/ink1872.xml"/><Relationship Id="rId1308" Type="http://schemas.openxmlformats.org/officeDocument/2006/relationships/customXml" Target="../ink/ink1921.xml"/><Relationship Id="rId1515" Type="http://schemas.openxmlformats.org/officeDocument/2006/relationships/image" Target="../media/image1989.png"/><Relationship Id="rId1722" Type="http://schemas.openxmlformats.org/officeDocument/2006/relationships/customXml" Target="../ink/ink2128.xml"/><Relationship Id="rId14" Type="http://schemas.openxmlformats.org/officeDocument/2006/relationships/image" Target="../media/image1247.png"/><Relationship Id="rId163" Type="http://schemas.openxmlformats.org/officeDocument/2006/relationships/image" Target="../media/image1320.png"/><Relationship Id="rId370" Type="http://schemas.openxmlformats.org/officeDocument/2006/relationships/customXml" Target="../ink/ink1448.xml"/><Relationship Id="rId230" Type="http://schemas.openxmlformats.org/officeDocument/2006/relationships/image" Target="../media/image1352.png"/><Relationship Id="rId468" Type="http://schemas.openxmlformats.org/officeDocument/2006/relationships/customXml" Target="../ink/ink1497.xml"/><Relationship Id="rId675" Type="http://schemas.openxmlformats.org/officeDocument/2006/relationships/image" Target="../media/image1571.png"/><Relationship Id="rId882" Type="http://schemas.openxmlformats.org/officeDocument/2006/relationships/image" Target="../media/image1674.png"/><Relationship Id="rId1098" Type="http://schemas.openxmlformats.org/officeDocument/2006/relationships/customXml" Target="../ink/ink1816.xml"/><Relationship Id="rId328" Type="http://schemas.openxmlformats.org/officeDocument/2006/relationships/customXml" Target="../ink/ink1427.xml"/><Relationship Id="rId535" Type="http://schemas.openxmlformats.org/officeDocument/2006/relationships/customXml" Target="../ink/ink1531.xml"/><Relationship Id="rId742" Type="http://schemas.openxmlformats.org/officeDocument/2006/relationships/image" Target="../media/image1604.png"/><Relationship Id="rId1165" Type="http://schemas.openxmlformats.org/officeDocument/2006/relationships/image" Target="../media/image1814.png"/><Relationship Id="rId1372" Type="http://schemas.openxmlformats.org/officeDocument/2006/relationships/customXml" Target="../ink/ink1953.xml"/><Relationship Id="rId602" Type="http://schemas.openxmlformats.org/officeDocument/2006/relationships/image" Target="../media/image1535.png"/><Relationship Id="rId1025" Type="http://schemas.openxmlformats.org/officeDocument/2006/relationships/image" Target="../media/image1745.png"/><Relationship Id="rId1232" Type="http://schemas.openxmlformats.org/officeDocument/2006/relationships/customXml" Target="../ink/ink1883.xml"/><Relationship Id="rId1677" Type="http://schemas.openxmlformats.org/officeDocument/2006/relationships/image" Target="../media/image2070.png"/><Relationship Id="rId907" Type="http://schemas.openxmlformats.org/officeDocument/2006/relationships/image" Target="../media/image1686.png"/><Relationship Id="rId1537" Type="http://schemas.openxmlformats.org/officeDocument/2006/relationships/image" Target="../media/image2000.png"/><Relationship Id="rId1744" Type="http://schemas.openxmlformats.org/officeDocument/2006/relationships/customXml" Target="../ink/ink2139.xml"/><Relationship Id="rId36" Type="http://schemas.openxmlformats.org/officeDocument/2006/relationships/image" Target="../media/image1258.png"/><Relationship Id="rId1604" Type="http://schemas.openxmlformats.org/officeDocument/2006/relationships/customXml" Target="../ink/ink2069.xml"/><Relationship Id="rId185" Type="http://schemas.openxmlformats.org/officeDocument/2006/relationships/customXml" Target="../ink/ink1355.xml"/><Relationship Id="rId1811" Type="http://schemas.openxmlformats.org/officeDocument/2006/relationships/image" Target="../media/image2137.png"/><Relationship Id="rId392" Type="http://schemas.openxmlformats.org/officeDocument/2006/relationships/customXml" Target="../ink/ink1459.xml"/><Relationship Id="rId697" Type="http://schemas.openxmlformats.org/officeDocument/2006/relationships/customXml" Target="../ink/ink1614.xml"/><Relationship Id="rId252" Type="http://schemas.openxmlformats.org/officeDocument/2006/relationships/image" Target="../media/image1363.png"/><Relationship Id="rId1187" Type="http://schemas.openxmlformats.org/officeDocument/2006/relationships/image" Target="../media/image1825.png"/><Relationship Id="rId112" Type="http://schemas.openxmlformats.org/officeDocument/2006/relationships/image" Target="../media/image1295.png"/><Relationship Id="rId557" Type="http://schemas.openxmlformats.org/officeDocument/2006/relationships/customXml" Target="../ink/ink1542.xml"/><Relationship Id="rId764" Type="http://schemas.openxmlformats.org/officeDocument/2006/relationships/image" Target="../media/image1615.png"/><Relationship Id="rId971" Type="http://schemas.openxmlformats.org/officeDocument/2006/relationships/image" Target="../media/image1718.png"/><Relationship Id="rId1394" Type="http://schemas.openxmlformats.org/officeDocument/2006/relationships/customXml" Target="../ink/ink1964.xml"/><Relationship Id="rId1699" Type="http://schemas.openxmlformats.org/officeDocument/2006/relationships/image" Target="../media/image2081.png"/><Relationship Id="rId417" Type="http://schemas.openxmlformats.org/officeDocument/2006/relationships/image" Target="../media/image1445.png"/><Relationship Id="rId624" Type="http://schemas.openxmlformats.org/officeDocument/2006/relationships/image" Target="../media/image1546.png"/><Relationship Id="rId831" Type="http://schemas.openxmlformats.org/officeDocument/2006/relationships/customXml" Target="../ink/ink1681.xml"/><Relationship Id="rId1047" Type="http://schemas.openxmlformats.org/officeDocument/2006/relationships/image" Target="../media/image1756.png"/><Relationship Id="rId1254" Type="http://schemas.openxmlformats.org/officeDocument/2006/relationships/customXml" Target="../ink/ink1894.xml"/><Relationship Id="rId1461" Type="http://schemas.openxmlformats.org/officeDocument/2006/relationships/image" Target="../media/image1962.png"/><Relationship Id="rId929" Type="http://schemas.openxmlformats.org/officeDocument/2006/relationships/image" Target="../media/image1697.png"/><Relationship Id="rId1114" Type="http://schemas.openxmlformats.org/officeDocument/2006/relationships/customXml" Target="../ink/ink1824.xml"/><Relationship Id="rId1321" Type="http://schemas.openxmlformats.org/officeDocument/2006/relationships/image" Target="../media/image1892.png"/><Relationship Id="rId1559" Type="http://schemas.openxmlformats.org/officeDocument/2006/relationships/image" Target="../media/image2011.png"/><Relationship Id="rId1766" Type="http://schemas.openxmlformats.org/officeDocument/2006/relationships/customXml" Target="../ink/ink2150.xml"/><Relationship Id="rId58" Type="http://schemas.openxmlformats.org/officeDocument/2006/relationships/image" Target="../media/image1268.png"/><Relationship Id="rId1419" Type="http://schemas.openxmlformats.org/officeDocument/2006/relationships/image" Target="../media/image1941.png"/><Relationship Id="rId1626" Type="http://schemas.openxmlformats.org/officeDocument/2006/relationships/customXml" Target="../ink/ink2080.xml"/><Relationship Id="rId274" Type="http://schemas.openxmlformats.org/officeDocument/2006/relationships/customXml" Target="../ink/ink1400.xml"/><Relationship Id="rId481" Type="http://schemas.openxmlformats.org/officeDocument/2006/relationships/image" Target="../media/image1477.png"/><Relationship Id="rId134" Type="http://schemas.openxmlformats.org/officeDocument/2006/relationships/customXml" Target="../ink/ink1329.xml"/><Relationship Id="rId579" Type="http://schemas.openxmlformats.org/officeDocument/2006/relationships/image" Target="../media/image1524.png"/><Relationship Id="rId786" Type="http://schemas.openxmlformats.org/officeDocument/2006/relationships/image" Target="../media/image1626.png"/><Relationship Id="rId993" Type="http://schemas.openxmlformats.org/officeDocument/2006/relationships/image" Target="../media/image1729.png"/><Relationship Id="rId341" Type="http://schemas.openxmlformats.org/officeDocument/2006/relationships/image" Target="../media/image1407.png"/><Relationship Id="rId439" Type="http://schemas.openxmlformats.org/officeDocument/2006/relationships/image" Target="../media/image1456.png"/><Relationship Id="rId646" Type="http://schemas.openxmlformats.org/officeDocument/2006/relationships/image" Target="../media/image1557.png"/><Relationship Id="rId1069" Type="http://schemas.openxmlformats.org/officeDocument/2006/relationships/image" Target="../media/image1767.png"/><Relationship Id="rId1276" Type="http://schemas.openxmlformats.org/officeDocument/2006/relationships/customXml" Target="../ink/ink1905.xml"/><Relationship Id="rId1483" Type="http://schemas.openxmlformats.org/officeDocument/2006/relationships/image" Target="../media/image1973.png"/><Relationship Id="rId201" Type="http://schemas.openxmlformats.org/officeDocument/2006/relationships/customXml" Target="../ink/ink1363.xml"/><Relationship Id="rId506" Type="http://schemas.openxmlformats.org/officeDocument/2006/relationships/customXml" Target="../ink/ink1516.xml"/><Relationship Id="rId853" Type="http://schemas.openxmlformats.org/officeDocument/2006/relationships/customXml" Target="../ink/ink1692.xml"/><Relationship Id="rId1136" Type="http://schemas.openxmlformats.org/officeDocument/2006/relationships/customXml" Target="../ink/ink1835.xml"/><Relationship Id="rId1690" Type="http://schemas.openxmlformats.org/officeDocument/2006/relationships/customXml" Target="../ink/ink2112.xml"/><Relationship Id="rId1788" Type="http://schemas.openxmlformats.org/officeDocument/2006/relationships/customXml" Target="../ink/ink2161.xml"/><Relationship Id="rId713" Type="http://schemas.openxmlformats.org/officeDocument/2006/relationships/customXml" Target="../ink/ink1622.xml"/><Relationship Id="rId920" Type="http://schemas.openxmlformats.org/officeDocument/2006/relationships/customXml" Target="../ink/ink1726.xml"/><Relationship Id="rId1343" Type="http://schemas.openxmlformats.org/officeDocument/2006/relationships/image" Target="../media/image1903.png"/><Relationship Id="rId1550" Type="http://schemas.openxmlformats.org/officeDocument/2006/relationships/customXml" Target="../ink/ink2042.xml"/><Relationship Id="rId1648" Type="http://schemas.openxmlformats.org/officeDocument/2006/relationships/customXml" Target="../ink/ink2091.xml"/><Relationship Id="rId1203" Type="http://schemas.openxmlformats.org/officeDocument/2006/relationships/image" Target="../media/image1833.png"/><Relationship Id="rId1410" Type="http://schemas.openxmlformats.org/officeDocument/2006/relationships/customXml" Target="../ink/ink1972.xml"/><Relationship Id="rId1508" Type="http://schemas.openxmlformats.org/officeDocument/2006/relationships/customXml" Target="../ink/ink2021.xml"/><Relationship Id="rId1715" Type="http://schemas.openxmlformats.org/officeDocument/2006/relationships/image" Target="../media/image2089.png"/><Relationship Id="rId296" Type="http://schemas.openxmlformats.org/officeDocument/2006/relationships/customXml" Target="../ink/ink1411.xml"/><Relationship Id="rId156" Type="http://schemas.openxmlformats.org/officeDocument/2006/relationships/customXml" Target="../ink/ink1340.xml"/><Relationship Id="rId363" Type="http://schemas.openxmlformats.org/officeDocument/2006/relationships/image" Target="../media/image1418.png"/><Relationship Id="rId570" Type="http://schemas.openxmlformats.org/officeDocument/2006/relationships/customXml" Target="../ink/ink1549.xml"/><Relationship Id="rId223" Type="http://schemas.openxmlformats.org/officeDocument/2006/relationships/customXml" Target="../ink/ink1374.xml"/><Relationship Id="rId430" Type="http://schemas.openxmlformats.org/officeDocument/2006/relationships/customXml" Target="../ink/ink1478.xml"/><Relationship Id="rId668" Type="http://schemas.openxmlformats.org/officeDocument/2006/relationships/customXml" Target="../ink/ink1599.xml"/><Relationship Id="rId875" Type="http://schemas.openxmlformats.org/officeDocument/2006/relationships/customXml" Target="../ink/ink1703.xml"/><Relationship Id="rId1060" Type="http://schemas.openxmlformats.org/officeDocument/2006/relationships/customXml" Target="../ink/ink1796.xml"/><Relationship Id="rId1298" Type="http://schemas.openxmlformats.org/officeDocument/2006/relationships/customXml" Target="../ink/ink1916.xml"/><Relationship Id="rId528" Type="http://schemas.openxmlformats.org/officeDocument/2006/relationships/image" Target="../media/image1500.png"/><Relationship Id="rId735" Type="http://schemas.openxmlformats.org/officeDocument/2006/relationships/customXml" Target="../ink/ink1633.xml"/><Relationship Id="rId942" Type="http://schemas.openxmlformats.org/officeDocument/2006/relationships/customXml" Target="../ink/ink1737.xml"/><Relationship Id="rId1158" Type="http://schemas.openxmlformats.org/officeDocument/2006/relationships/customXml" Target="../ink/ink1846.xml"/><Relationship Id="rId1365" Type="http://schemas.openxmlformats.org/officeDocument/2006/relationships/image" Target="../media/image1914.png"/><Relationship Id="rId1572" Type="http://schemas.openxmlformats.org/officeDocument/2006/relationships/customXml" Target="../ink/ink2053.xml"/><Relationship Id="rId1018" Type="http://schemas.openxmlformats.org/officeDocument/2006/relationships/customXml" Target="../ink/ink1775.xml"/><Relationship Id="rId1225" Type="http://schemas.openxmlformats.org/officeDocument/2006/relationships/image" Target="../media/image1844.png"/><Relationship Id="rId1432" Type="http://schemas.openxmlformats.org/officeDocument/2006/relationships/customXml" Target="../ink/ink1983.xml"/><Relationship Id="rId71" Type="http://schemas.openxmlformats.org/officeDocument/2006/relationships/customXml" Target="../ink/ink1297.xml"/><Relationship Id="rId802" Type="http://schemas.openxmlformats.org/officeDocument/2006/relationships/image" Target="../media/image1634.png"/><Relationship Id="rId1737" Type="http://schemas.openxmlformats.org/officeDocument/2006/relationships/image" Target="../media/image2100.png"/><Relationship Id="rId29" Type="http://schemas.openxmlformats.org/officeDocument/2006/relationships/customXml" Target="../ink/ink1276.xml"/><Relationship Id="rId178" Type="http://schemas.openxmlformats.org/officeDocument/2006/relationships/image" Target="../media/image1327.png"/><Relationship Id="rId1804" Type="http://schemas.openxmlformats.org/officeDocument/2006/relationships/customXml" Target="../ink/ink2169.xml"/><Relationship Id="rId385" Type="http://schemas.openxmlformats.org/officeDocument/2006/relationships/image" Target="../media/image1429.png"/><Relationship Id="rId592" Type="http://schemas.openxmlformats.org/officeDocument/2006/relationships/image" Target="../media/image1530.png"/><Relationship Id="rId245" Type="http://schemas.openxmlformats.org/officeDocument/2006/relationships/customXml" Target="../ink/ink1385.xml"/><Relationship Id="rId452" Type="http://schemas.openxmlformats.org/officeDocument/2006/relationships/customXml" Target="../ink/ink1489.xml"/><Relationship Id="rId897" Type="http://schemas.openxmlformats.org/officeDocument/2006/relationships/customXml" Target="../ink/ink1714.xml"/><Relationship Id="rId1082" Type="http://schemas.openxmlformats.org/officeDocument/2006/relationships/customXml" Target="../ink/ink1807.xml"/><Relationship Id="rId105" Type="http://schemas.openxmlformats.org/officeDocument/2006/relationships/customXml" Target="../ink/ink1314.xml"/><Relationship Id="rId312" Type="http://schemas.openxmlformats.org/officeDocument/2006/relationships/customXml" Target="../ink/ink1419.xml"/><Relationship Id="rId757" Type="http://schemas.openxmlformats.org/officeDocument/2006/relationships/customXml" Target="../ink/ink1644.xml"/><Relationship Id="rId964" Type="http://schemas.openxmlformats.org/officeDocument/2006/relationships/customXml" Target="../ink/ink1748.xml"/><Relationship Id="rId1387" Type="http://schemas.openxmlformats.org/officeDocument/2006/relationships/image" Target="../media/image1925.png"/><Relationship Id="rId1594" Type="http://schemas.openxmlformats.org/officeDocument/2006/relationships/customXml" Target="../ink/ink2064.xml"/><Relationship Id="rId93" Type="http://schemas.openxmlformats.org/officeDocument/2006/relationships/customXml" Target="../ink/ink1308.xml"/><Relationship Id="rId617" Type="http://schemas.openxmlformats.org/officeDocument/2006/relationships/customXml" Target="../ink/ink1573.xml"/><Relationship Id="rId824" Type="http://schemas.openxmlformats.org/officeDocument/2006/relationships/image" Target="../media/image1645.png"/><Relationship Id="rId1247" Type="http://schemas.openxmlformats.org/officeDocument/2006/relationships/image" Target="../media/image1855.png"/><Relationship Id="rId1454" Type="http://schemas.openxmlformats.org/officeDocument/2006/relationships/customXml" Target="../ink/ink1994.xml"/><Relationship Id="rId1661" Type="http://schemas.openxmlformats.org/officeDocument/2006/relationships/image" Target="../media/image2062.png"/><Relationship Id="rId1107" Type="http://schemas.openxmlformats.org/officeDocument/2006/relationships/image" Target="../media/image1785.png"/><Relationship Id="rId1314" Type="http://schemas.openxmlformats.org/officeDocument/2006/relationships/customXml" Target="../ink/ink1924.xml"/><Relationship Id="rId1521" Type="http://schemas.openxmlformats.org/officeDocument/2006/relationships/image" Target="../media/image1992.png"/><Relationship Id="rId1759" Type="http://schemas.openxmlformats.org/officeDocument/2006/relationships/image" Target="../media/image2111.png"/><Relationship Id="rId1619" Type="http://schemas.openxmlformats.org/officeDocument/2006/relationships/image" Target="../media/image2041.png"/><Relationship Id="rId20" Type="http://schemas.openxmlformats.org/officeDocument/2006/relationships/image" Target="../media/image1250.png"/><Relationship Id="rId267" Type="http://schemas.openxmlformats.org/officeDocument/2006/relationships/image" Target="../media/image1370.png"/><Relationship Id="rId474" Type="http://schemas.openxmlformats.org/officeDocument/2006/relationships/customXml" Target="../ink/ink1500.xml"/><Relationship Id="rId127" Type="http://schemas.openxmlformats.org/officeDocument/2006/relationships/customXml" Target="../ink/ink1325.xml"/><Relationship Id="rId681" Type="http://schemas.openxmlformats.org/officeDocument/2006/relationships/image" Target="../media/image1574.png"/><Relationship Id="rId779" Type="http://schemas.openxmlformats.org/officeDocument/2006/relationships/customXml" Target="../ink/ink1655.xml"/><Relationship Id="rId986" Type="http://schemas.openxmlformats.org/officeDocument/2006/relationships/customXml" Target="../ink/ink1759.xml"/><Relationship Id="rId334" Type="http://schemas.openxmlformats.org/officeDocument/2006/relationships/customXml" Target="../ink/ink1430.xml"/><Relationship Id="rId541" Type="http://schemas.openxmlformats.org/officeDocument/2006/relationships/customXml" Target="../ink/ink1534.xml"/><Relationship Id="rId639" Type="http://schemas.openxmlformats.org/officeDocument/2006/relationships/customXml" Target="../ink/ink1584.xml"/><Relationship Id="rId1171" Type="http://schemas.openxmlformats.org/officeDocument/2006/relationships/image" Target="../media/image1817.png"/><Relationship Id="rId1269" Type="http://schemas.openxmlformats.org/officeDocument/2006/relationships/image" Target="../media/image1866.png"/><Relationship Id="rId1476" Type="http://schemas.openxmlformats.org/officeDocument/2006/relationships/customXml" Target="../ink/ink2005.xml"/><Relationship Id="rId401" Type="http://schemas.openxmlformats.org/officeDocument/2006/relationships/image" Target="../media/image1437.png"/><Relationship Id="rId846" Type="http://schemas.openxmlformats.org/officeDocument/2006/relationships/image" Target="../media/image1656.png"/><Relationship Id="rId1031" Type="http://schemas.openxmlformats.org/officeDocument/2006/relationships/image" Target="../media/image1748.png"/><Relationship Id="rId1129" Type="http://schemas.openxmlformats.org/officeDocument/2006/relationships/image" Target="../media/image1796.png"/><Relationship Id="rId1683" Type="http://schemas.openxmlformats.org/officeDocument/2006/relationships/image" Target="../media/image2073.png"/><Relationship Id="rId706" Type="http://schemas.openxmlformats.org/officeDocument/2006/relationships/image" Target="../media/image1586.png"/><Relationship Id="rId913" Type="http://schemas.openxmlformats.org/officeDocument/2006/relationships/image" Target="../media/image1689.png"/><Relationship Id="rId1336" Type="http://schemas.openxmlformats.org/officeDocument/2006/relationships/customXml" Target="../ink/ink1935.xml"/><Relationship Id="rId1543" Type="http://schemas.openxmlformats.org/officeDocument/2006/relationships/image" Target="../media/image2003.png"/><Relationship Id="rId1750" Type="http://schemas.openxmlformats.org/officeDocument/2006/relationships/customXml" Target="../ink/ink2142.xml"/><Relationship Id="rId42" Type="http://schemas.openxmlformats.org/officeDocument/2006/relationships/image" Target="../media/image1261.png"/><Relationship Id="rId1403" Type="http://schemas.openxmlformats.org/officeDocument/2006/relationships/image" Target="../media/image1933.png"/><Relationship Id="rId1610" Type="http://schemas.openxmlformats.org/officeDocument/2006/relationships/customXml" Target="../ink/ink2072.xml"/><Relationship Id="rId191" Type="http://schemas.openxmlformats.org/officeDocument/2006/relationships/customXml" Target="../ink/ink1358.xml"/><Relationship Id="rId1708" Type="http://schemas.openxmlformats.org/officeDocument/2006/relationships/customXml" Target="../ink/ink2121.xml"/><Relationship Id="rId289" Type="http://schemas.openxmlformats.org/officeDocument/2006/relationships/image" Target="../media/image1381.png"/><Relationship Id="rId496" Type="http://schemas.openxmlformats.org/officeDocument/2006/relationships/customXml" Target="../ink/ink1511.xml"/><Relationship Id="rId149" Type="http://schemas.openxmlformats.org/officeDocument/2006/relationships/image" Target="../media/image1313.png"/><Relationship Id="rId356" Type="http://schemas.openxmlformats.org/officeDocument/2006/relationships/customXml" Target="../ink/ink1441.xml"/><Relationship Id="rId563" Type="http://schemas.openxmlformats.org/officeDocument/2006/relationships/customXml" Target="../ink/ink1545.xml"/><Relationship Id="rId770" Type="http://schemas.openxmlformats.org/officeDocument/2006/relationships/image" Target="../media/image1618.png"/><Relationship Id="rId1193" Type="http://schemas.openxmlformats.org/officeDocument/2006/relationships/image" Target="../media/image1828.png"/><Relationship Id="rId216" Type="http://schemas.openxmlformats.org/officeDocument/2006/relationships/image" Target="../media/image1345.png"/><Relationship Id="rId423" Type="http://schemas.openxmlformats.org/officeDocument/2006/relationships/image" Target="../media/image1448.png"/><Relationship Id="rId868" Type="http://schemas.openxmlformats.org/officeDocument/2006/relationships/image" Target="../media/image1667.png"/><Relationship Id="rId1053" Type="http://schemas.openxmlformats.org/officeDocument/2006/relationships/image" Target="../media/image1759.png"/><Relationship Id="rId1260" Type="http://schemas.openxmlformats.org/officeDocument/2006/relationships/customXml" Target="../ink/ink1897.xml"/><Relationship Id="rId1498" Type="http://schemas.openxmlformats.org/officeDocument/2006/relationships/customXml" Target="../ink/ink2016.xml"/><Relationship Id="rId630" Type="http://schemas.openxmlformats.org/officeDocument/2006/relationships/image" Target="../media/image1549.png"/><Relationship Id="rId728" Type="http://schemas.openxmlformats.org/officeDocument/2006/relationships/image" Target="../media/image1597.png"/><Relationship Id="rId935" Type="http://schemas.openxmlformats.org/officeDocument/2006/relationships/image" Target="../media/image1700.png"/><Relationship Id="rId1358" Type="http://schemas.openxmlformats.org/officeDocument/2006/relationships/customXml" Target="../ink/ink1946.xml"/><Relationship Id="rId1565" Type="http://schemas.openxmlformats.org/officeDocument/2006/relationships/image" Target="../media/image2014.png"/><Relationship Id="rId1772" Type="http://schemas.openxmlformats.org/officeDocument/2006/relationships/customXml" Target="../ink/ink2153.xml"/><Relationship Id="rId64" Type="http://schemas.openxmlformats.org/officeDocument/2006/relationships/image" Target="../media/image1271.png"/><Relationship Id="rId1120" Type="http://schemas.openxmlformats.org/officeDocument/2006/relationships/customXml" Target="../ink/ink1827.xml"/><Relationship Id="rId1218" Type="http://schemas.openxmlformats.org/officeDocument/2006/relationships/customXml" Target="../ink/ink1876.xml"/><Relationship Id="rId1425" Type="http://schemas.openxmlformats.org/officeDocument/2006/relationships/image" Target="../media/image1944.png"/><Relationship Id="rId1632" Type="http://schemas.openxmlformats.org/officeDocument/2006/relationships/customXml" Target="../ink/ink2083.xml"/><Relationship Id="rId280" Type="http://schemas.openxmlformats.org/officeDocument/2006/relationships/customXml" Target="../ink/ink1403.xml"/><Relationship Id="rId140" Type="http://schemas.openxmlformats.org/officeDocument/2006/relationships/customXml" Target="../ink/ink1332.xml"/><Relationship Id="rId378" Type="http://schemas.openxmlformats.org/officeDocument/2006/relationships/customXml" Target="../ink/ink1452.xml"/><Relationship Id="rId585" Type="http://schemas.openxmlformats.org/officeDocument/2006/relationships/customXml" Target="../ink/ink1557.xml"/><Relationship Id="rId792" Type="http://schemas.openxmlformats.org/officeDocument/2006/relationships/image" Target="../media/image1629.png"/><Relationship Id="rId6" Type="http://schemas.openxmlformats.org/officeDocument/2006/relationships/image" Target="../media/image1243.png"/><Relationship Id="rId238" Type="http://schemas.openxmlformats.org/officeDocument/2006/relationships/image" Target="../media/image1356.png"/><Relationship Id="rId445" Type="http://schemas.openxmlformats.org/officeDocument/2006/relationships/image" Target="../media/image1459.png"/><Relationship Id="rId652" Type="http://schemas.openxmlformats.org/officeDocument/2006/relationships/image" Target="../media/image1560.png"/><Relationship Id="rId1075" Type="http://schemas.openxmlformats.org/officeDocument/2006/relationships/image" Target="../media/image1770.png"/><Relationship Id="rId1282" Type="http://schemas.openxmlformats.org/officeDocument/2006/relationships/customXml" Target="../ink/ink1908.xml"/><Relationship Id="rId305" Type="http://schemas.openxmlformats.org/officeDocument/2006/relationships/image" Target="../media/image1389.png"/><Relationship Id="rId512" Type="http://schemas.openxmlformats.org/officeDocument/2006/relationships/customXml" Target="../ink/ink1519.xml"/><Relationship Id="rId957" Type="http://schemas.openxmlformats.org/officeDocument/2006/relationships/image" Target="../media/image1711.png"/><Relationship Id="rId1142" Type="http://schemas.openxmlformats.org/officeDocument/2006/relationships/customXml" Target="../ink/ink1838.xml"/><Relationship Id="rId1587" Type="http://schemas.openxmlformats.org/officeDocument/2006/relationships/image" Target="../media/image2025.png"/><Relationship Id="rId1794" Type="http://schemas.openxmlformats.org/officeDocument/2006/relationships/customXml" Target="../ink/ink2164.xml"/><Relationship Id="rId86" Type="http://schemas.openxmlformats.org/officeDocument/2006/relationships/image" Target="../media/image1282.png"/><Relationship Id="rId817" Type="http://schemas.openxmlformats.org/officeDocument/2006/relationships/customXml" Target="../ink/ink1674.xml"/><Relationship Id="rId1002" Type="http://schemas.openxmlformats.org/officeDocument/2006/relationships/customXml" Target="../ink/ink1767.xml"/><Relationship Id="rId1447" Type="http://schemas.openxmlformats.org/officeDocument/2006/relationships/image" Target="../media/image1955.png"/><Relationship Id="rId1654" Type="http://schemas.openxmlformats.org/officeDocument/2006/relationships/customXml" Target="../ink/ink2094.xml"/><Relationship Id="rId1307" Type="http://schemas.openxmlformats.org/officeDocument/2006/relationships/image" Target="../media/image1885.png"/><Relationship Id="rId1514" Type="http://schemas.openxmlformats.org/officeDocument/2006/relationships/customXml" Target="../ink/ink2024.xml"/><Relationship Id="rId1721" Type="http://schemas.openxmlformats.org/officeDocument/2006/relationships/image" Target="../media/image2092.png"/><Relationship Id="rId13" Type="http://schemas.openxmlformats.org/officeDocument/2006/relationships/customXml" Target="../ink/ink1268.xml"/><Relationship Id="rId1819" Type="http://schemas.openxmlformats.org/officeDocument/2006/relationships/image" Target="../media/image2141.png"/><Relationship Id="rId162" Type="http://schemas.openxmlformats.org/officeDocument/2006/relationships/customXml" Target="../ink/ink1343.xml"/><Relationship Id="rId467" Type="http://schemas.openxmlformats.org/officeDocument/2006/relationships/image" Target="../media/image1470.png"/><Relationship Id="rId1097" Type="http://schemas.openxmlformats.org/officeDocument/2006/relationships/image" Target="../media/image1780.png"/><Relationship Id="rId674" Type="http://schemas.openxmlformats.org/officeDocument/2006/relationships/customXml" Target="../ink/ink1602.xml"/><Relationship Id="rId881" Type="http://schemas.openxmlformats.org/officeDocument/2006/relationships/customXml" Target="../ink/ink1706.xml"/><Relationship Id="rId979" Type="http://schemas.openxmlformats.org/officeDocument/2006/relationships/image" Target="../media/image1722.png"/><Relationship Id="rId327" Type="http://schemas.openxmlformats.org/officeDocument/2006/relationships/image" Target="../media/image1400.png"/><Relationship Id="rId534" Type="http://schemas.openxmlformats.org/officeDocument/2006/relationships/image" Target="../media/image1224.png"/><Relationship Id="rId741" Type="http://schemas.openxmlformats.org/officeDocument/2006/relationships/customXml" Target="../ink/ink1636.xml"/><Relationship Id="rId839" Type="http://schemas.openxmlformats.org/officeDocument/2006/relationships/customXml" Target="../ink/ink1685.xml"/><Relationship Id="rId1164" Type="http://schemas.openxmlformats.org/officeDocument/2006/relationships/customXml" Target="../ink/ink1849.xml"/><Relationship Id="rId1371" Type="http://schemas.openxmlformats.org/officeDocument/2006/relationships/image" Target="../media/image1917.png"/><Relationship Id="rId1469" Type="http://schemas.openxmlformats.org/officeDocument/2006/relationships/image" Target="../media/image1966.png"/><Relationship Id="rId601" Type="http://schemas.openxmlformats.org/officeDocument/2006/relationships/customXml" Target="../ink/ink1565.xml"/><Relationship Id="rId1024" Type="http://schemas.openxmlformats.org/officeDocument/2006/relationships/customXml" Target="../ink/ink1778.xml"/><Relationship Id="rId1231" Type="http://schemas.openxmlformats.org/officeDocument/2006/relationships/image" Target="../media/image1847.png"/><Relationship Id="rId1676" Type="http://schemas.openxmlformats.org/officeDocument/2006/relationships/customXml" Target="../ink/ink2105.xml"/><Relationship Id="rId906" Type="http://schemas.openxmlformats.org/officeDocument/2006/relationships/customXml" Target="../ink/ink1719.xml"/><Relationship Id="rId1329" Type="http://schemas.openxmlformats.org/officeDocument/2006/relationships/image" Target="../media/image1896.png"/><Relationship Id="rId1536" Type="http://schemas.openxmlformats.org/officeDocument/2006/relationships/customXml" Target="../ink/ink2035.xml"/><Relationship Id="rId1743" Type="http://schemas.openxmlformats.org/officeDocument/2006/relationships/image" Target="../media/image2103.png"/><Relationship Id="rId35" Type="http://schemas.openxmlformats.org/officeDocument/2006/relationships/customXml" Target="../ink/ink1279.xml"/><Relationship Id="rId1603" Type="http://schemas.openxmlformats.org/officeDocument/2006/relationships/image" Target="../media/image2033.png"/><Relationship Id="rId1810" Type="http://schemas.openxmlformats.org/officeDocument/2006/relationships/customXml" Target="../ink/ink2172.xml"/><Relationship Id="rId184" Type="http://schemas.openxmlformats.org/officeDocument/2006/relationships/image" Target="../media/image1330.png"/><Relationship Id="rId391" Type="http://schemas.openxmlformats.org/officeDocument/2006/relationships/image" Target="../media/image1432.png"/><Relationship Id="rId251" Type="http://schemas.openxmlformats.org/officeDocument/2006/relationships/customXml" Target="../ink/ink1388.xml"/><Relationship Id="rId489" Type="http://schemas.openxmlformats.org/officeDocument/2006/relationships/image" Target="../media/image1481.png"/><Relationship Id="rId696" Type="http://schemas.openxmlformats.org/officeDocument/2006/relationships/image" Target="../media/image1581.png"/><Relationship Id="rId349" Type="http://schemas.openxmlformats.org/officeDocument/2006/relationships/image" Target="../media/image1411.png"/><Relationship Id="rId556" Type="http://schemas.openxmlformats.org/officeDocument/2006/relationships/image" Target="../media/image1513.png"/><Relationship Id="rId763" Type="http://schemas.openxmlformats.org/officeDocument/2006/relationships/customXml" Target="../ink/ink1647.xml"/><Relationship Id="rId1186" Type="http://schemas.openxmlformats.org/officeDocument/2006/relationships/customXml" Target="../ink/ink1860.xml"/><Relationship Id="rId1393" Type="http://schemas.openxmlformats.org/officeDocument/2006/relationships/image" Target="../media/image1928.png"/><Relationship Id="rId111" Type="http://schemas.openxmlformats.org/officeDocument/2006/relationships/customXml" Target="../ink/ink1317.xml"/><Relationship Id="rId209" Type="http://schemas.openxmlformats.org/officeDocument/2006/relationships/customXml" Target="../ink/ink1367.xml"/><Relationship Id="rId416" Type="http://schemas.openxmlformats.org/officeDocument/2006/relationships/customXml" Target="../ink/ink1471.xml"/><Relationship Id="rId970" Type="http://schemas.openxmlformats.org/officeDocument/2006/relationships/customXml" Target="../ink/ink1751.xml"/><Relationship Id="rId1046" Type="http://schemas.openxmlformats.org/officeDocument/2006/relationships/customXml" Target="../ink/ink1789.xml"/><Relationship Id="rId1253" Type="http://schemas.openxmlformats.org/officeDocument/2006/relationships/image" Target="../media/image1858.png"/><Relationship Id="rId1698" Type="http://schemas.openxmlformats.org/officeDocument/2006/relationships/customXml" Target="../ink/ink2116.xml"/><Relationship Id="rId623" Type="http://schemas.openxmlformats.org/officeDocument/2006/relationships/customXml" Target="../ink/ink1576.xml"/><Relationship Id="rId830" Type="http://schemas.openxmlformats.org/officeDocument/2006/relationships/image" Target="../media/image1648.png"/><Relationship Id="rId928" Type="http://schemas.openxmlformats.org/officeDocument/2006/relationships/customXml" Target="../ink/ink1730.xml"/><Relationship Id="rId1460" Type="http://schemas.openxmlformats.org/officeDocument/2006/relationships/customXml" Target="../ink/ink1997.xml"/><Relationship Id="rId1558" Type="http://schemas.openxmlformats.org/officeDocument/2006/relationships/customXml" Target="../ink/ink2046.xml"/><Relationship Id="rId1765" Type="http://schemas.openxmlformats.org/officeDocument/2006/relationships/image" Target="../media/image2114.png"/><Relationship Id="rId57" Type="http://schemas.openxmlformats.org/officeDocument/2006/relationships/customXml" Target="../ink/ink1290.xml"/><Relationship Id="rId1113" Type="http://schemas.openxmlformats.org/officeDocument/2006/relationships/image" Target="../media/image1788.png"/><Relationship Id="rId1320" Type="http://schemas.openxmlformats.org/officeDocument/2006/relationships/customXml" Target="../ink/ink1927.xml"/><Relationship Id="rId1418" Type="http://schemas.openxmlformats.org/officeDocument/2006/relationships/customXml" Target="../ink/ink1976.xml"/><Relationship Id="rId1625" Type="http://schemas.openxmlformats.org/officeDocument/2006/relationships/image" Target="../media/image2044.png"/><Relationship Id="rId273" Type="http://schemas.openxmlformats.org/officeDocument/2006/relationships/image" Target="../media/image1373.png"/><Relationship Id="rId480" Type="http://schemas.openxmlformats.org/officeDocument/2006/relationships/customXml" Target="../ink/ink1503.xml"/><Relationship Id="rId133" Type="http://schemas.openxmlformats.org/officeDocument/2006/relationships/image" Target="../media/image1305.png"/><Relationship Id="rId340" Type="http://schemas.openxmlformats.org/officeDocument/2006/relationships/customXml" Target="../ink/ink1433.xml"/><Relationship Id="rId578" Type="http://schemas.openxmlformats.org/officeDocument/2006/relationships/customXml" Target="../ink/ink1553.xml"/><Relationship Id="rId785" Type="http://schemas.openxmlformats.org/officeDocument/2006/relationships/customXml" Target="../ink/ink1658.xml"/><Relationship Id="rId992" Type="http://schemas.openxmlformats.org/officeDocument/2006/relationships/customXml" Target="../ink/ink1762.xml"/><Relationship Id="rId200" Type="http://schemas.openxmlformats.org/officeDocument/2006/relationships/image" Target="../media/image1337.png"/><Relationship Id="rId438" Type="http://schemas.openxmlformats.org/officeDocument/2006/relationships/customXml" Target="../ink/ink1482.xml"/><Relationship Id="rId645" Type="http://schemas.openxmlformats.org/officeDocument/2006/relationships/customXml" Target="../ink/ink1587.xml"/><Relationship Id="rId852" Type="http://schemas.openxmlformats.org/officeDocument/2006/relationships/image" Target="../media/image1659.png"/><Relationship Id="rId1068" Type="http://schemas.openxmlformats.org/officeDocument/2006/relationships/customXml" Target="../ink/ink1800.xml"/><Relationship Id="rId1275" Type="http://schemas.openxmlformats.org/officeDocument/2006/relationships/image" Target="../media/image1869.png"/><Relationship Id="rId1482" Type="http://schemas.openxmlformats.org/officeDocument/2006/relationships/customXml" Target="../ink/ink2008.xml"/><Relationship Id="rId505" Type="http://schemas.openxmlformats.org/officeDocument/2006/relationships/image" Target="../media/image1489.png"/><Relationship Id="rId712" Type="http://schemas.openxmlformats.org/officeDocument/2006/relationships/image" Target="../media/image1589.png"/><Relationship Id="rId1135" Type="http://schemas.openxmlformats.org/officeDocument/2006/relationships/image" Target="../media/image1799.png"/><Relationship Id="rId1342" Type="http://schemas.openxmlformats.org/officeDocument/2006/relationships/customXml" Target="../ink/ink1938.xml"/><Relationship Id="rId1787" Type="http://schemas.openxmlformats.org/officeDocument/2006/relationships/image" Target="../media/image2125.png"/><Relationship Id="rId79" Type="http://schemas.openxmlformats.org/officeDocument/2006/relationships/customXml" Target="../ink/ink1301.xml"/><Relationship Id="rId1202" Type="http://schemas.openxmlformats.org/officeDocument/2006/relationships/customXml" Target="../ink/ink1868.xml"/><Relationship Id="rId1647" Type="http://schemas.openxmlformats.org/officeDocument/2006/relationships/image" Target="../media/image2055.png"/><Relationship Id="rId1507" Type="http://schemas.openxmlformats.org/officeDocument/2006/relationships/image" Target="../media/image1985.png"/><Relationship Id="rId1714" Type="http://schemas.openxmlformats.org/officeDocument/2006/relationships/customXml" Target="../ink/ink2124.xml"/><Relationship Id="rId295" Type="http://schemas.openxmlformats.org/officeDocument/2006/relationships/image" Target="../media/image1384.png"/><Relationship Id="rId155" Type="http://schemas.openxmlformats.org/officeDocument/2006/relationships/image" Target="../media/image1316.png"/><Relationship Id="rId362" Type="http://schemas.openxmlformats.org/officeDocument/2006/relationships/customXml" Target="../ink/ink1444.xml"/><Relationship Id="rId1297" Type="http://schemas.openxmlformats.org/officeDocument/2006/relationships/image" Target="../media/image1880.png"/><Relationship Id="rId222" Type="http://schemas.openxmlformats.org/officeDocument/2006/relationships/image" Target="../media/image1348.png"/><Relationship Id="rId667" Type="http://schemas.openxmlformats.org/officeDocument/2006/relationships/image" Target="../media/image1567.png"/><Relationship Id="rId874" Type="http://schemas.openxmlformats.org/officeDocument/2006/relationships/image" Target="../media/image1670.png"/><Relationship Id="rId527" Type="http://schemas.openxmlformats.org/officeDocument/2006/relationships/customXml" Target="../ink/ink1527.xml"/><Relationship Id="rId734" Type="http://schemas.openxmlformats.org/officeDocument/2006/relationships/image" Target="../media/image1600.png"/><Relationship Id="rId941" Type="http://schemas.openxmlformats.org/officeDocument/2006/relationships/image" Target="../media/image1703.png"/><Relationship Id="rId1157" Type="http://schemas.openxmlformats.org/officeDocument/2006/relationships/image" Target="../media/image1810.png"/><Relationship Id="rId1364" Type="http://schemas.openxmlformats.org/officeDocument/2006/relationships/customXml" Target="../ink/ink1949.xml"/><Relationship Id="rId1571" Type="http://schemas.openxmlformats.org/officeDocument/2006/relationships/image" Target="../media/image2017.png"/><Relationship Id="rId70" Type="http://schemas.openxmlformats.org/officeDocument/2006/relationships/image" Target="../media/image1274.png"/><Relationship Id="rId801" Type="http://schemas.openxmlformats.org/officeDocument/2006/relationships/customXml" Target="../ink/ink1666.xml"/><Relationship Id="rId1017" Type="http://schemas.openxmlformats.org/officeDocument/2006/relationships/image" Target="../media/image1741.png"/><Relationship Id="rId1224" Type="http://schemas.openxmlformats.org/officeDocument/2006/relationships/customXml" Target="../ink/ink1879.xml"/><Relationship Id="rId1431" Type="http://schemas.openxmlformats.org/officeDocument/2006/relationships/image" Target="../media/image1947.png"/><Relationship Id="rId1669" Type="http://schemas.openxmlformats.org/officeDocument/2006/relationships/image" Target="../media/image2066.png"/><Relationship Id="rId1529" Type="http://schemas.openxmlformats.org/officeDocument/2006/relationships/image" Target="../media/image1996.png"/><Relationship Id="rId1736" Type="http://schemas.openxmlformats.org/officeDocument/2006/relationships/customXml" Target="../ink/ink2135.xml"/><Relationship Id="rId28" Type="http://schemas.openxmlformats.org/officeDocument/2006/relationships/image" Target="../media/image1254.png"/><Relationship Id="rId1803" Type="http://schemas.openxmlformats.org/officeDocument/2006/relationships/image" Target="../media/image2133.png"/><Relationship Id="rId177" Type="http://schemas.openxmlformats.org/officeDocument/2006/relationships/customXml" Target="../ink/ink1351.xml"/><Relationship Id="rId384" Type="http://schemas.openxmlformats.org/officeDocument/2006/relationships/customXml" Target="../ink/ink1455.xml"/><Relationship Id="rId591" Type="http://schemas.openxmlformats.org/officeDocument/2006/relationships/customXml" Target="../ink/ink1560.xml"/><Relationship Id="rId244" Type="http://schemas.openxmlformats.org/officeDocument/2006/relationships/image" Target="../media/image1359.png"/><Relationship Id="rId689" Type="http://schemas.openxmlformats.org/officeDocument/2006/relationships/image" Target="../media/image1578.png"/><Relationship Id="rId896" Type="http://schemas.openxmlformats.org/officeDocument/2006/relationships/image" Target="../media/image1681.png"/><Relationship Id="rId1081" Type="http://schemas.openxmlformats.org/officeDocument/2006/relationships/image" Target="../media/image1773.png"/><Relationship Id="rId451" Type="http://schemas.openxmlformats.org/officeDocument/2006/relationships/image" Target="../media/image1462.png"/><Relationship Id="rId549" Type="http://schemas.openxmlformats.org/officeDocument/2006/relationships/customXml" Target="../ink/ink1538.xml"/><Relationship Id="rId756" Type="http://schemas.openxmlformats.org/officeDocument/2006/relationships/image" Target="../media/image1611.png"/><Relationship Id="rId1179" Type="http://schemas.openxmlformats.org/officeDocument/2006/relationships/image" Target="../media/image1821.png"/><Relationship Id="rId1386" Type="http://schemas.openxmlformats.org/officeDocument/2006/relationships/customXml" Target="../ink/ink1960.xml"/><Relationship Id="rId1593" Type="http://schemas.openxmlformats.org/officeDocument/2006/relationships/image" Target="../media/image2028.png"/><Relationship Id="rId104" Type="http://schemas.openxmlformats.org/officeDocument/2006/relationships/image" Target="../media/image1291.png"/><Relationship Id="rId311" Type="http://schemas.openxmlformats.org/officeDocument/2006/relationships/image" Target="../media/image1392.png"/><Relationship Id="rId409" Type="http://schemas.openxmlformats.org/officeDocument/2006/relationships/image" Target="../media/image1441.png"/><Relationship Id="rId963" Type="http://schemas.openxmlformats.org/officeDocument/2006/relationships/image" Target="../media/image1714.png"/><Relationship Id="rId1039" Type="http://schemas.openxmlformats.org/officeDocument/2006/relationships/image" Target="../media/image1752.png"/><Relationship Id="rId1246" Type="http://schemas.openxmlformats.org/officeDocument/2006/relationships/customXml" Target="../ink/ink1890.xml"/><Relationship Id="rId92" Type="http://schemas.openxmlformats.org/officeDocument/2006/relationships/image" Target="../media/image1285.png"/><Relationship Id="rId616" Type="http://schemas.openxmlformats.org/officeDocument/2006/relationships/image" Target="../media/image1542.png"/><Relationship Id="rId823" Type="http://schemas.openxmlformats.org/officeDocument/2006/relationships/customXml" Target="../ink/ink1677.xml"/><Relationship Id="rId1453" Type="http://schemas.openxmlformats.org/officeDocument/2006/relationships/image" Target="../media/image1958.png"/><Relationship Id="rId1660" Type="http://schemas.openxmlformats.org/officeDocument/2006/relationships/customXml" Target="../ink/ink2097.xml"/><Relationship Id="rId1758" Type="http://schemas.openxmlformats.org/officeDocument/2006/relationships/customXml" Target="../ink/ink2146.xml"/><Relationship Id="rId1106" Type="http://schemas.openxmlformats.org/officeDocument/2006/relationships/customXml" Target="../ink/ink1820.xml"/><Relationship Id="rId1313" Type="http://schemas.openxmlformats.org/officeDocument/2006/relationships/image" Target="../media/image1888.png"/><Relationship Id="rId1520" Type="http://schemas.openxmlformats.org/officeDocument/2006/relationships/customXml" Target="../ink/ink2027.xml"/><Relationship Id="rId1618" Type="http://schemas.openxmlformats.org/officeDocument/2006/relationships/customXml" Target="../ink/ink2076.xml"/><Relationship Id="rId199" Type="http://schemas.openxmlformats.org/officeDocument/2006/relationships/customXml" Target="../ink/ink1362.xml"/><Relationship Id="rId266" Type="http://schemas.openxmlformats.org/officeDocument/2006/relationships/customXml" Target="../ink/ink1396.xml"/><Relationship Id="rId473" Type="http://schemas.openxmlformats.org/officeDocument/2006/relationships/image" Target="../media/image1473.png"/><Relationship Id="rId680" Type="http://schemas.openxmlformats.org/officeDocument/2006/relationships/customXml" Target="../ink/ink1605.xml"/><Relationship Id="rId126" Type="http://schemas.openxmlformats.org/officeDocument/2006/relationships/image" Target="../media/image1302.png"/><Relationship Id="rId333" Type="http://schemas.openxmlformats.org/officeDocument/2006/relationships/image" Target="../media/image1403.png"/><Relationship Id="rId540" Type="http://schemas.openxmlformats.org/officeDocument/2006/relationships/image" Target="../media/image1505.png"/><Relationship Id="rId778" Type="http://schemas.openxmlformats.org/officeDocument/2006/relationships/image" Target="../media/image1622.png"/><Relationship Id="rId985" Type="http://schemas.openxmlformats.org/officeDocument/2006/relationships/image" Target="../media/image1725.png"/><Relationship Id="rId1170" Type="http://schemas.openxmlformats.org/officeDocument/2006/relationships/customXml" Target="../ink/ink1852.xml"/><Relationship Id="rId638" Type="http://schemas.openxmlformats.org/officeDocument/2006/relationships/image" Target="../media/image1553.png"/><Relationship Id="rId845" Type="http://schemas.openxmlformats.org/officeDocument/2006/relationships/customXml" Target="../ink/ink1688.xml"/><Relationship Id="rId1030" Type="http://schemas.openxmlformats.org/officeDocument/2006/relationships/customXml" Target="../ink/ink1781.xml"/><Relationship Id="rId1268" Type="http://schemas.openxmlformats.org/officeDocument/2006/relationships/customXml" Target="../ink/ink1901.xml"/><Relationship Id="rId1475" Type="http://schemas.openxmlformats.org/officeDocument/2006/relationships/image" Target="../media/image1969.png"/><Relationship Id="rId1682" Type="http://schemas.openxmlformats.org/officeDocument/2006/relationships/customXml" Target="../ink/ink2108.xml"/><Relationship Id="rId400" Type="http://schemas.openxmlformats.org/officeDocument/2006/relationships/customXml" Target="../ink/ink1463.xml"/><Relationship Id="rId705" Type="http://schemas.openxmlformats.org/officeDocument/2006/relationships/customXml" Target="../ink/ink1618.xml"/><Relationship Id="rId1128" Type="http://schemas.openxmlformats.org/officeDocument/2006/relationships/customXml" Target="../ink/ink1831.xml"/><Relationship Id="rId1335" Type="http://schemas.openxmlformats.org/officeDocument/2006/relationships/image" Target="../media/image1899.png"/><Relationship Id="rId1542" Type="http://schemas.openxmlformats.org/officeDocument/2006/relationships/customXml" Target="../ink/ink2038.xml"/><Relationship Id="rId912" Type="http://schemas.openxmlformats.org/officeDocument/2006/relationships/customXml" Target="../ink/ink1722.xml"/><Relationship Id="rId41" Type="http://schemas.openxmlformats.org/officeDocument/2006/relationships/customXml" Target="../ink/ink1282.xml"/><Relationship Id="rId1402" Type="http://schemas.openxmlformats.org/officeDocument/2006/relationships/customXml" Target="../ink/ink1968.xml"/><Relationship Id="rId1707" Type="http://schemas.openxmlformats.org/officeDocument/2006/relationships/image" Target="../media/image2085.png"/><Relationship Id="rId190" Type="http://schemas.openxmlformats.org/officeDocument/2006/relationships/image" Target="../media/image1332.png"/><Relationship Id="rId288" Type="http://schemas.openxmlformats.org/officeDocument/2006/relationships/customXml" Target="../ink/ink1407.xml"/><Relationship Id="rId495" Type="http://schemas.openxmlformats.org/officeDocument/2006/relationships/image" Target="../media/image1484.png"/><Relationship Id="rId148" Type="http://schemas.openxmlformats.org/officeDocument/2006/relationships/customXml" Target="../ink/ink1336.xml"/><Relationship Id="rId355" Type="http://schemas.openxmlformats.org/officeDocument/2006/relationships/image" Target="../media/image1414.png"/><Relationship Id="rId562" Type="http://schemas.openxmlformats.org/officeDocument/2006/relationships/image" Target="../media/image1516.png"/><Relationship Id="rId1192" Type="http://schemas.openxmlformats.org/officeDocument/2006/relationships/customXml" Target="../ink/ink1863.xml"/><Relationship Id="rId215" Type="http://schemas.openxmlformats.org/officeDocument/2006/relationships/customXml" Target="../ink/ink1370.xml"/><Relationship Id="rId422" Type="http://schemas.openxmlformats.org/officeDocument/2006/relationships/customXml" Target="../ink/ink1474.xml"/><Relationship Id="rId867" Type="http://schemas.openxmlformats.org/officeDocument/2006/relationships/customXml" Target="../ink/ink1699.xml"/><Relationship Id="rId1052" Type="http://schemas.openxmlformats.org/officeDocument/2006/relationships/customXml" Target="../ink/ink1792.xml"/><Relationship Id="rId1497" Type="http://schemas.openxmlformats.org/officeDocument/2006/relationships/image" Target="../media/image1980.png"/><Relationship Id="rId727" Type="http://schemas.openxmlformats.org/officeDocument/2006/relationships/customXml" Target="../ink/ink1629.xml"/><Relationship Id="rId934" Type="http://schemas.openxmlformats.org/officeDocument/2006/relationships/customXml" Target="../ink/ink1733.xml"/><Relationship Id="rId1357" Type="http://schemas.openxmlformats.org/officeDocument/2006/relationships/image" Target="../media/image1910.png"/><Relationship Id="rId1564" Type="http://schemas.openxmlformats.org/officeDocument/2006/relationships/customXml" Target="../ink/ink2049.xml"/><Relationship Id="rId1771" Type="http://schemas.openxmlformats.org/officeDocument/2006/relationships/image" Target="../media/image2117.png"/><Relationship Id="rId63" Type="http://schemas.openxmlformats.org/officeDocument/2006/relationships/customXml" Target="../ink/ink1293.xml"/><Relationship Id="rId1217" Type="http://schemas.openxmlformats.org/officeDocument/2006/relationships/image" Target="../media/image1840.png"/><Relationship Id="rId1424" Type="http://schemas.openxmlformats.org/officeDocument/2006/relationships/customXml" Target="../ink/ink1979.xml"/><Relationship Id="rId1631" Type="http://schemas.openxmlformats.org/officeDocument/2006/relationships/image" Target="../media/image2047.png"/><Relationship Id="rId1729" Type="http://schemas.openxmlformats.org/officeDocument/2006/relationships/image" Target="../media/image2096.png"/><Relationship Id="rId377" Type="http://schemas.openxmlformats.org/officeDocument/2006/relationships/image" Target="../media/image1425.png"/><Relationship Id="rId584" Type="http://schemas.openxmlformats.org/officeDocument/2006/relationships/customXml" Target="../ink/ink1556.xml"/><Relationship Id="rId5" Type="http://schemas.openxmlformats.org/officeDocument/2006/relationships/customXml" Target="../ink/ink1264.xml"/><Relationship Id="rId237" Type="http://schemas.openxmlformats.org/officeDocument/2006/relationships/customXml" Target="../ink/ink1381.xml"/><Relationship Id="rId791" Type="http://schemas.openxmlformats.org/officeDocument/2006/relationships/customXml" Target="../ink/ink1661.xml"/><Relationship Id="rId889" Type="http://schemas.openxmlformats.org/officeDocument/2006/relationships/customXml" Target="../ink/ink1710.xml"/><Relationship Id="rId1074" Type="http://schemas.openxmlformats.org/officeDocument/2006/relationships/customXml" Target="../ink/ink1803.xml"/><Relationship Id="rId444" Type="http://schemas.openxmlformats.org/officeDocument/2006/relationships/customXml" Target="../ink/ink1485.xml"/><Relationship Id="rId651" Type="http://schemas.openxmlformats.org/officeDocument/2006/relationships/customXml" Target="../ink/ink1590.xml"/><Relationship Id="rId749" Type="http://schemas.openxmlformats.org/officeDocument/2006/relationships/customXml" Target="../ink/ink1640.xml"/><Relationship Id="rId1281" Type="http://schemas.openxmlformats.org/officeDocument/2006/relationships/image" Target="../media/image1872.png"/><Relationship Id="rId1379" Type="http://schemas.openxmlformats.org/officeDocument/2006/relationships/image" Target="../media/image1921.png"/><Relationship Id="rId1586" Type="http://schemas.openxmlformats.org/officeDocument/2006/relationships/customXml" Target="../ink/ink2060.xml"/><Relationship Id="rId304" Type="http://schemas.openxmlformats.org/officeDocument/2006/relationships/customXml" Target="../ink/ink1415.xml"/><Relationship Id="rId511" Type="http://schemas.openxmlformats.org/officeDocument/2006/relationships/image" Target="../media/image1492.png"/><Relationship Id="rId609" Type="http://schemas.openxmlformats.org/officeDocument/2006/relationships/customXml" Target="../ink/ink1569.xml"/><Relationship Id="rId956" Type="http://schemas.openxmlformats.org/officeDocument/2006/relationships/customXml" Target="../ink/ink1744.xml"/><Relationship Id="rId1141" Type="http://schemas.openxmlformats.org/officeDocument/2006/relationships/image" Target="../media/image1802.png"/><Relationship Id="rId1239" Type="http://schemas.openxmlformats.org/officeDocument/2006/relationships/image" Target="../media/image1851.png"/><Relationship Id="rId1793" Type="http://schemas.openxmlformats.org/officeDocument/2006/relationships/image" Target="../media/image2128.png"/><Relationship Id="rId85" Type="http://schemas.openxmlformats.org/officeDocument/2006/relationships/customXml" Target="../ink/ink1304.xml"/><Relationship Id="rId816" Type="http://schemas.openxmlformats.org/officeDocument/2006/relationships/image" Target="../media/image1641.png"/><Relationship Id="rId1001" Type="http://schemas.openxmlformats.org/officeDocument/2006/relationships/image" Target="../media/image1733.png"/><Relationship Id="rId1446" Type="http://schemas.openxmlformats.org/officeDocument/2006/relationships/customXml" Target="../ink/ink1990.xml"/><Relationship Id="rId1653" Type="http://schemas.openxmlformats.org/officeDocument/2006/relationships/image" Target="../media/image2058.png"/><Relationship Id="rId1306" Type="http://schemas.openxmlformats.org/officeDocument/2006/relationships/customXml" Target="../ink/ink1920.xml"/><Relationship Id="rId1513" Type="http://schemas.openxmlformats.org/officeDocument/2006/relationships/image" Target="../media/image1988.png"/><Relationship Id="rId1720" Type="http://schemas.openxmlformats.org/officeDocument/2006/relationships/customXml" Target="../ink/ink2127.xml"/><Relationship Id="rId12" Type="http://schemas.openxmlformats.org/officeDocument/2006/relationships/image" Target="../media/image1246.png"/><Relationship Id="rId1818" Type="http://schemas.openxmlformats.org/officeDocument/2006/relationships/customXml" Target="../ink/ink2176.xml"/><Relationship Id="rId161" Type="http://schemas.openxmlformats.org/officeDocument/2006/relationships/image" Target="../media/image1319.png"/><Relationship Id="rId399" Type="http://schemas.openxmlformats.org/officeDocument/2006/relationships/image" Target="../media/image1436.png"/><Relationship Id="rId259" Type="http://schemas.openxmlformats.org/officeDocument/2006/relationships/customXml" Target="../ink/ink1392.xml"/><Relationship Id="rId466" Type="http://schemas.openxmlformats.org/officeDocument/2006/relationships/customXml" Target="../ink/ink1496.xml"/><Relationship Id="rId673" Type="http://schemas.openxmlformats.org/officeDocument/2006/relationships/image" Target="../media/image1570.png"/><Relationship Id="rId880" Type="http://schemas.openxmlformats.org/officeDocument/2006/relationships/image" Target="../media/image1673.png"/><Relationship Id="rId1096" Type="http://schemas.openxmlformats.org/officeDocument/2006/relationships/customXml" Target="../ink/ink1815.xml"/><Relationship Id="rId119" Type="http://schemas.openxmlformats.org/officeDocument/2006/relationships/customXml" Target="../ink/ink1321.xml"/><Relationship Id="rId326" Type="http://schemas.openxmlformats.org/officeDocument/2006/relationships/customXml" Target="../ink/ink1426.xml"/><Relationship Id="rId533" Type="http://schemas.openxmlformats.org/officeDocument/2006/relationships/customXml" Target="../ink/ink1530.xml"/><Relationship Id="rId978" Type="http://schemas.openxmlformats.org/officeDocument/2006/relationships/customXml" Target="../ink/ink1755.xml"/><Relationship Id="rId1163" Type="http://schemas.openxmlformats.org/officeDocument/2006/relationships/image" Target="../media/image1813.png"/><Relationship Id="rId1370" Type="http://schemas.openxmlformats.org/officeDocument/2006/relationships/customXml" Target="../ink/ink1952.xml"/><Relationship Id="rId740" Type="http://schemas.openxmlformats.org/officeDocument/2006/relationships/image" Target="../media/image1603.png"/><Relationship Id="rId838" Type="http://schemas.openxmlformats.org/officeDocument/2006/relationships/image" Target="../media/image1652.png"/><Relationship Id="rId1023" Type="http://schemas.openxmlformats.org/officeDocument/2006/relationships/image" Target="../media/image1744.png"/><Relationship Id="rId1468" Type="http://schemas.openxmlformats.org/officeDocument/2006/relationships/customXml" Target="../ink/ink2001.xml"/><Relationship Id="rId1675" Type="http://schemas.openxmlformats.org/officeDocument/2006/relationships/image" Target="../media/image2069.png"/><Relationship Id="rId600" Type="http://schemas.openxmlformats.org/officeDocument/2006/relationships/image" Target="../media/image1534.png"/><Relationship Id="rId1230" Type="http://schemas.openxmlformats.org/officeDocument/2006/relationships/customXml" Target="../ink/ink1882.xml"/><Relationship Id="rId1328" Type="http://schemas.openxmlformats.org/officeDocument/2006/relationships/customXml" Target="../ink/ink1931.xml"/><Relationship Id="rId1535" Type="http://schemas.openxmlformats.org/officeDocument/2006/relationships/image" Target="../media/image1999.png"/><Relationship Id="rId905" Type="http://schemas.openxmlformats.org/officeDocument/2006/relationships/image" Target="../media/image1685.png"/><Relationship Id="rId1742" Type="http://schemas.openxmlformats.org/officeDocument/2006/relationships/customXml" Target="../ink/ink2138.xml"/><Relationship Id="rId34" Type="http://schemas.openxmlformats.org/officeDocument/2006/relationships/image" Target="../media/image1257.png"/><Relationship Id="rId1602" Type="http://schemas.openxmlformats.org/officeDocument/2006/relationships/customXml" Target="../ink/ink2068.xml"/><Relationship Id="rId183" Type="http://schemas.openxmlformats.org/officeDocument/2006/relationships/customXml" Target="../ink/ink1354.xml"/><Relationship Id="rId390" Type="http://schemas.openxmlformats.org/officeDocument/2006/relationships/customXml" Target="../ink/ink1458.xml"/><Relationship Id="rId250" Type="http://schemas.openxmlformats.org/officeDocument/2006/relationships/image" Target="../media/image1362.png"/><Relationship Id="rId488" Type="http://schemas.openxmlformats.org/officeDocument/2006/relationships/customXml" Target="../ink/ink1507.xml"/><Relationship Id="rId695" Type="http://schemas.openxmlformats.org/officeDocument/2006/relationships/customXml" Target="../ink/ink1613.xml"/><Relationship Id="rId110" Type="http://schemas.openxmlformats.org/officeDocument/2006/relationships/image" Target="../media/image1294.png"/><Relationship Id="rId348" Type="http://schemas.openxmlformats.org/officeDocument/2006/relationships/customXml" Target="../ink/ink1437.xml"/><Relationship Id="rId555" Type="http://schemas.openxmlformats.org/officeDocument/2006/relationships/customXml" Target="../ink/ink1541.xml"/><Relationship Id="rId762" Type="http://schemas.openxmlformats.org/officeDocument/2006/relationships/image" Target="../media/image1614.png"/><Relationship Id="rId1185" Type="http://schemas.openxmlformats.org/officeDocument/2006/relationships/image" Target="../media/image1824.png"/><Relationship Id="rId1392" Type="http://schemas.openxmlformats.org/officeDocument/2006/relationships/customXml" Target="../ink/ink1963.xml"/><Relationship Id="rId208" Type="http://schemas.openxmlformats.org/officeDocument/2006/relationships/image" Target="../media/image1341.png"/><Relationship Id="rId415" Type="http://schemas.openxmlformats.org/officeDocument/2006/relationships/image" Target="../media/image1444.png"/><Relationship Id="rId622" Type="http://schemas.openxmlformats.org/officeDocument/2006/relationships/image" Target="../media/image1545.png"/><Relationship Id="rId1045" Type="http://schemas.openxmlformats.org/officeDocument/2006/relationships/image" Target="../media/image1755.png"/><Relationship Id="rId1252" Type="http://schemas.openxmlformats.org/officeDocument/2006/relationships/customXml" Target="../ink/ink1893.xml"/><Relationship Id="rId1697" Type="http://schemas.openxmlformats.org/officeDocument/2006/relationships/image" Target="../media/image2080.png"/><Relationship Id="rId927" Type="http://schemas.openxmlformats.org/officeDocument/2006/relationships/image" Target="../media/image1696.png"/><Relationship Id="rId1112" Type="http://schemas.openxmlformats.org/officeDocument/2006/relationships/customXml" Target="../ink/ink1823.xml"/><Relationship Id="rId1557" Type="http://schemas.openxmlformats.org/officeDocument/2006/relationships/image" Target="../media/image2010.png"/><Relationship Id="rId1764" Type="http://schemas.openxmlformats.org/officeDocument/2006/relationships/customXml" Target="../ink/ink2149.xml"/><Relationship Id="rId56" Type="http://schemas.openxmlformats.org/officeDocument/2006/relationships/image" Target="../media/image1267.png"/><Relationship Id="rId1417" Type="http://schemas.openxmlformats.org/officeDocument/2006/relationships/image" Target="../media/image1940.png"/><Relationship Id="rId1624" Type="http://schemas.openxmlformats.org/officeDocument/2006/relationships/customXml" Target="../ink/ink2079.xml"/><Relationship Id="rId272" Type="http://schemas.openxmlformats.org/officeDocument/2006/relationships/customXml" Target="../ink/ink1399.xml"/><Relationship Id="rId577" Type="http://schemas.openxmlformats.org/officeDocument/2006/relationships/image" Target="../media/image1523.png"/><Relationship Id="rId132" Type="http://schemas.openxmlformats.org/officeDocument/2006/relationships/customXml" Target="../ink/ink1328.xml"/><Relationship Id="rId784" Type="http://schemas.openxmlformats.org/officeDocument/2006/relationships/image" Target="../media/image1625.png"/><Relationship Id="rId991" Type="http://schemas.openxmlformats.org/officeDocument/2006/relationships/image" Target="../media/image1728.png"/><Relationship Id="rId1067" Type="http://schemas.openxmlformats.org/officeDocument/2006/relationships/image" Target="../media/image1766.png"/><Relationship Id="rId437" Type="http://schemas.openxmlformats.org/officeDocument/2006/relationships/image" Target="../media/image1455.png"/><Relationship Id="rId644" Type="http://schemas.openxmlformats.org/officeDocument/2006/relationships/image" Target="../media/image1556.png"/><Relationship Id="rId851" Type="http://schemas.openxmlformats.org/officeDocument/2006/relationships/customXml" Target="../ink/ink1691.xml"/><Relationship Id="rId1274" Type="http://schemas.openxmlformats.org/officeDocument/2006/relationships/customXml" Target="../ink/ink1904.xml"/><Relationship Id="rId1481" Type="http://schemas.openxmlformats.org/officeDocument/2006/relationships/image" Target="../media/image1972.png"/><Relationship Id="rId1579" Type="http://schemas.openxmlformats.org/officeDocument/2006/relationships/image" Target="../media/image2021.png"/><Relationship Id="rId504" Type="http://schemas.openxmlformats.org/officeDocument/2006/relationships/customXml" Target="../ink/ink1515.xml"/><Relationship Id="rId711" Type="http://schemas.openxmlformats.org/officeDocument/2006/relationships/customXml" Target="../ink/ink1621.xml"/><Relationship Id="rId949" Type="http://schemas.openxmlformats.org/officeDocument/2006/relationships/image" Target="../media/image1707.png"/><Relationship Id="rId1134" Type="http://schemas.openxmlformats.org/officeDocument/2006/relationships/customXml" Target="../ink/ink1834.xml"/><Relationship Id="rId1341" Type="http://schemas.openxmlformats.org/officeDocument/2006/relationships/image" Target="../media/image1902.png"/><Relationship Id="rId1786" Type="http://schemas.openxmlformats.org/officeDocument/2006/relationships/customXml" Target="../ink/ink2160.xml"/><Relationship Id="rId78" Type="http://schemas.openxmlformats.org/officeDocument/2006/relationships/image" Target="../media/image1278.png"/><Relationship Id="rId809" Type="http://schemas.openxmlformats.org/officeDocument/2006/relationships/customXml" Target="../ink/ink1670.xml"/><Relationship Id="rId1201" Type="http://schemas.openxmlformats.org/officeDocument/2006/relationships/image" Target="../media/image1832.png"/><Relationship Id="rId1439" Type="http://schemas.openxmlformats.org/officeDocument/2006/relationships/image" Target="../media/image1951.png"/><Relationship Id="rId1646" Type="http://schemas.openxmlformats.org/officeDocument/2006/relationships/customXml" Target="../ink/ink2090.xml"/><Relationship Id="rId1506" Type="http://schemas.openxmlformats.org/officeDocument/2006/relationships/customXml" Target="../ink/ink2020.xml"/><Relationship Id="rId1713" Type="http://schemas.openxmlformats.org/officeDocument/2006/relationships/image" Target="../media/image2088.png"/><Relationship Id="rId294" Type="http://schemas.openxmlformats.org/officeDocument/2006/relationships/customXml" Target="../ink/ink1410.xml"/><Relationship Id="rId154" Type="http://schemas.openxmlformats.org/officeDocument/2006/relationships/customXml" Target="../ink/ink1339.xml"/><Relationship Id="rId361" Type="http://schemas.openxmlformats.org/officeDocument/2006/relationships/image" Target="../media/image1417.png"/><Relationship Id="rId599" Type="http://schemas.openxmlformats.org/officeDocument/2006/relationships/customXml" Target="../ink/ink1564.xml"/><Relationship Id="rId459" Type="http://schemas.openxmlformats.org/officeDocument/2006/relationships/image" Target="../media/image1466.png"/><Relationship Id="rId666" Type="http://schemas.openxmlformats.org/officeDocument/2006/relationships/customXml" Target="../ink/ink1598.xml"/><Relationship Id="rId873" Type="http://schemas.openxmlformats.org/officeDocument/2006/relationships/customXml" Target="../ink/ink1702.xml"/><Relationship Id="rId1089" Type="http://schemas.openxmlformats.org/officeDocument/2006/relationships/customXml" Target="../ink/ink1811.xml"/><Relationship Id="rId1296" Type="http://schemas.openxmlformats.org/officeDocument/2006/relationships/customXml" Target="../ink/ink1915.xml"/><Relationship Id="rId221" Type="http://schemas.openxmlformats.org/officeDocument/2006/relationships/customXml" Target="../ink/ink1373.xml"/><Relationship Id="rId319" Type="http://schemas.openxmlformats.org/officeDocument/2006/relationships/image" Target="../media/image1396.png"/><Relationship Id="rId526" Type="http://schemas.openxmlformats.org/officeDocument/2006/relationships/image" Target="../media/image1499.png"/><Relationship Id="rId1156" Type="http://schemas.openxmlformats.org/officeDocument/2006/relationships/customXml" Target="../ink/ink1845.xml"/><Relationship Id="rId1363" Type="http://schemas.openxmlformats.org/officeDocument/2006/relationships/image" Target="../media/image1913.png"/><Relationship Id="rId733" Type="http://schemas.openxmlformats.org/officeDocument/2006/relationships/customXml" Target="../ink/ink1632.xml"/><Relationship Id="rId940" Type="http://schemas.openxmlformats.org/officeDocument/2006/relationships/customXml" Target="../ink/ink1736.xml"/><Relationship Id="rId1016" Type="http://schemas.openxmlformats.org/officeDocument/2006/relationships/customXml" Target="../ink/ink1774.xml"/><Relationship Id="rId1570" Type="http://schemas.openxmlformats.org/officeDocument/2006/relationships/customXml" Target="../ink/ink2052.xml"/><Relationship Id="rId1668" Type="http://schemas.openxmlformats.org/officeDocument/2006/relationships/customXml" Target="../ink/ink2101.xml"/><Relationship Id="rId800" Type="http://schemas.openxmlformats.org/officeDocument/2006/relationships/image" Target="../media/image1633.png"/><Relationship Id="rId1223" Type="http://schemas.openxmlformats.org/officeDocument/2006/relationships/image" Target="../media/image1843.png"/><Relationship Id="rId1430" Type="http://schemas.openxmlformats.org/officeDocument/2006/relationships/customXml" Target="../ink/ink1982.xml"/><Relationship Id="rId1528" Type="http://schemas.openxmlformats.org/officeDocument/2006/relationships/customXml" Target="../ink/ink2031.xml"/><Relationship Id="rId1735" Type="http://schemas.openxmlformats.org/officeDocument/2006/relationships/image" Target="../media/image2099.png"/><Relationship Id="rId27" Type="http://schemas.openxmlformats.org/officeDocument/2006/relationships/customXml" Target="../ink/ink1275.xml"/><Relationship Id="rId1802" Type="http://schemas.openxmlformats.org/officeDocument/2006/relationships/customXml" Target="../ink/ink2168.xml"/><Relationship Id="rId176" Type="http://schemas.openxmlformats.org/officeDocument/2006/relationships/image" Target="../media/image1326.png"/><Relationship Id="rId383" Type="http://schemas.openxmlformats.org/officeDocument/2006/relationships/image" Target="../media/image1428.png"/><Relationship Id="rId590" Type="http://schemas.openxmlformats.org/officeDocument/2006/relationships/image" Target="../media/image1529.png"/><Relationship Id="rId243" Type="http://schemas.openxmlformats.org/officeDocument/2006/relationships/customXml" Target="../ink/ink1384.xml"/><Relationship Id="rId450" Type="http://schemas.openxmlformats.org/officeDocument/2006/relationships/customXml" Target="../ink/ink1488.xml"/><Relationship Id="rId688" Type="http://schemas.openxmlformats.org/officeDocument/2006/relationships/customXml" Target="../ink/ink1609.xml"/><Relationship Id="rId895" Type="http://schemas.openxmlformats.org/officeDocument/2006/relationships/customXml" Target="../ink/ink1713.xml"/><Relationship Id="rId1080" Type="http://schemas.openxmlformats.org/officeDocument/2006/relationships/customXml" Target="../ink/ink1806.xml"/><Relationship Id="rId103" Type="http://schemas.openxmlformats.org/officeDocument/2006/relationships/customXml" Target="../ink/ink1313.xml"/><Relationship Id="rId310" Type="http://schemas.openxmlformats.org/officeDocument/2006/relationships/customXml" Target="../ink/ink1418.xml"/><Relationship Id="rId548" Type="http://schemas.openxmlformats.org/officeDocument/2006/relationships/image" Target="../media/image1509.png"/><Relationship Id="rId755" Type="http://schemas.openxmlformats.org/officeDocument/2006/relationships/customXml" Target="../ink/ink1643.xml"/><Relationship Id="rId962" Type="http://schemas.openxmlformats.org/officeDocument/2006/relationships/customXml" Target="../ink/ink1747.xml"/><Relationship Id="rId1178" Type="http://schemas.openxmlformats.org/officeDocument/2006/relationships/customXml" Target="../ink/ink1856.xml"/><Relationship Id="rId1385" Type="http://schemas.openxmlformats.org/officeDocument/2006/relationships/image" Target="../media/image1924.png"/><Relationship Id="rId1592" Type="http://schemas.openxmlformats.org/officeDocument/2006/relationships/customXml" Target="../ink/ink2063.xml"/><Relationship Id="rId91" Type="http://schemas.openxmlformats.org/officeDocument/2006/relationships/customXml" Target="../ink/ink1307.xml"/><Relationship Id="rId408" Type="http://schemas.openxmlformats.org/officeDocument/2006/relationships/customXml" Target="../ink/ink1467.xml"/><Relationship Id="rId615" Type="http://schemas.openxmlformats.org/officeDocument/2006/relationships/customXml" Target="../ink/ink1572.xml"/><Relationship Id="rId822" Type="http://schemas.openxmlformats.org/officeDocument/2006/relationships/image" Target="../media/image1644.png"/><Relationship Id="rId1038" Type="http://schemas.openxmlformats.org/officeDocument/2006/relationships/customXml" Target="../ink/ink1785.xml"/><Relationship Id="rId1245" Type="http://schemas.openxmlformats.org/officeDocument/2006/relationships/image" Target="../media/image1854.png"/><Relationship Id="rId1452" Type="http://schemas.openxmlformats.org/officeDocument/2006/relationships/customXml" Target="../ink/ink1993.xml"/><Relationship Id="rId1105" Type="http://schemas.openxmlformats.org/officeDocument/2006/relationships/image" Target="../media/image1784.png"/><Relationship Id="rId1312" Type="http://schemas.openxmlformats.org/officeDocument/2006/relationships/customXml" Target="../ink/ink1923.xml"/><Relationship Id="rId1757" Type="http://schemas.openxmlformats.org/officeDocument/2006/relationships/image" Target="../media/image2110.png"/><Relationship Id="rId49" Type="http://schemas.openxmlformats.org/officeDocument/2006/relationships/customXml" Target="../ink/ink1286.xml"/><Relationship Id="rId1617" Type="http://schemas.openxmlformats.org/officeDocument/2006/relationships/image" Target="../media/image2040.png"/><Relationship Id="rId198" Type="http://schemas.openxmlformats.org/officeDocument/2006/relationships/image" Target="../media/image1336.png"/><Relationship Id="rId265" Type="http://schemas.openxmlformats.org/officeDocument/2006/relationships/image" Target="../media/image1369.png"/><Relationship Id="rId472" Type="http://schemas.openxmlformats.org/officeDocument/2006/relationships/customXml" Target="../ink/ink1499.xml"/><Relationship Id="rId125" Type="http://schemas.openxmlformats.org/officeDocument/2006/relationships/customXml" Target="../ink/ink1324.xml"/><Relationship Id="rId332" Type="http://schemas.openxmlformats.org/officeDocument/2006/relationships/customXml" Target="../ink/ink1429.xml"/><Relationship Id="rId777" Type="http://schemas.openxmlformats.org/officeDocument/2006/relationships/customXml" Target="../ink/ink1654.xml"/><Relationship Id="rId984" Type="http://schemas.openxmlformats.org/officeDocument/2006/relationships/customXml" Target="../ink/ink1758.xml"/><Relationship Id="rId637" Type="http://schemas.openxmlformats.org/officeDocument/2006/relationships/customXml" Target="../ink/ink1583.xml"/><Relationship Id="rId844" Type="http://schemas.openxmlformats.org/officeDocument/2006/relationships/image" Target="../media/image1655.png"/><Relationship Id="rId1267" Type="http://schemas.openxmlformats.org/officeDocument/2006/relationships/image" Target="../media/image1865.png"/><Relationship Id="rId1474" Type="http://schemas.openxmlformats.org/officeDocument/2006/relationships/customXml" Target="../ink/ink2004.xml"/><Relationship Id="rId1681" Type="http://schemas.openxmlformats.org/officeDocument/2006/relationships/image" Target="../media/image2072.png"/><Relationship Id="rId704" Type="http://schemas.openxmlformats.org/officeDocument/2006/relationships/image" Target="../media/image1585.png"/><Relationship Id="rId911" Type="http://schemas.openxmlformats.org/officeDocument/2006/relationships/image" Target="../media/image1688.png"/><Relationship Id="rId1127" Type="http://schemas.openxmlformats.org/officeDocument/2006/relationships/image" Target="../media/image1795.png"/><Relationship Id="rId1334" Type="http://schemas.openxmlformats.org/officeDocument/2006/relationships/customXml" Target="../ink/ink1934.xml"/><Relationship Id="rId1541" Type="http://schemas.openxmlformats.org/officeDocument/2006/relationships/image" Target="../media/image2002.png"/><Relationship Id="rId1779" Type="http://schemas.openxmlformats.org/officeDocument/2006/relationships/image" Target="../media/image2121.png"/><Relationship Id="rId40" Type="http://schemas.openxmlformats.org/officeDocument/2006/relationships/image" Target="../media/image1260.png"/><Relationship Id="rId1401" Type="http://schemas.openxmlformats.org/officeDocument/2006/relationships/image" Target="../media/image1932.png"/><Relationship Id="rId1639" Type="http://schemas.openxmlformats.org/officeDocument/2006/relationships/image" Target="../media/image2051.png"/><Relationship Id="rId1706" Type="http://schemas.openxmlformats.org/officeDocument/2006/relationships/customXml" Target="../ink/ink2120.xml"/><Relationship Id="rId287" Type="http://schemas.openxmlformats.org/officeDocument/2006/relationships/image" Target="../media/image1380.png"/><Relationship Id="rId494" Type="http://schemas.openxmlformats.org/officeDocument/2006/relationships/customXml" Target="../ink/ink1510.xml"/><Relationship Id="rId147" Type="http://schemas.openxmlformats.org/officeDocument/2006/relationships/image" Target="../media/image1312.png"/><Relationship Id="rId354" Type="http://schemas.openxmlformats.org/officeDocument/2006/relationships/customXml" Target="../ink/ink1440.xml"/><Relationship Id="rId799" Type="http://schemas.openxmlformats.org/officeDocument/2006/relationships/customXml" Target="../ink/ink1665.xml"/><Relationship Id="rId1191" Type="http://schemas.openxmlformats.org/officeDocument/2006/relationships/image" Target="../media/image1827.png"/><Relationship Id="rId561" Type="http://schemas.openxmlformats.org/officeDocument/2006/relationships/customXml" Target="../ink/ink1544.xml"/><Relationship Id="rId659" Type="http://schemas.openxmlformats.org/officeDocument/2006/relationships/customXml" Target="../ink/ink1594.xml"/><Relationship Id="rId866" Type="http://schemas.openxmlformats.org/officeDocument/2006/relationships/image" Target="../media/image1666.png"/><Relationship Id="rId1289" Type="http://schemas.openxmlformats.org/officeDocument/2006/relationships/image" Target="../media/image1876.png"/><Relationship Id="rId1496" Type="http://schemas.openxmlformats.org/officeDocument/2006/relationships/customXml" Target="../ink/ink2015.xml"/><Relationship Id="rId214" Type="http://schemas.openxmlformats.org/officeDocument/2006/relationships/image" Target="../media/image1344.png"/><Relationship Id="rId421" Type="http://schemas.openxmlformats.org/officeDocument/2006/relationships/image" Target="../media/image1447.png"/><Relationship Id="rId519" Type="http://schemas.openxmlformats.org/officeDocument/2006/relationships/customXml" Target="../ink/ink1523.xml"/><Relationship Id="rId1051" Type="http://schemas.openxmlformats.org/officeDocument/2006/relationships/image" Target="../media/image1758.png"/><Relationship Id="rId1149" Type="http://schemas.openxmlformats.org/officeDocument/2006/relationships/image" Target="../media/image1806.png"/><Relationship Id="rId1356" Type="http://schemas.openxmlformats.org/officeDocument/2006/relationships/customXml" Target="../ink/ink1945.xml"/><Relationship Id="rId726" Type="http://schemas.openxmlformats.org/officeDocument/2006/relationships/image" Target="../media/image1596.png"/><Relationship Id="rId933" Type="http://schemas.openxmlformats.org/officeDocument/2006/relationships/image" Target="../media/image1699.png"/><Relationship Id="rId1009" Type="http://schemas.openxmlformats.org/officeDocument/2006/relationships/image" Target="../media/image1737.png"/><Relationship Id="rId1563" Type="http://schemas.openxmlformats.org/officeDocument/2006/relationships/image" Target="../media/image2013.png"/><Relationship Id="rId1770" Type="http://schemas.openxmlformats.org/officeDocument/2006/relationships/customXml" Target="../ink/ink2152.xml"/><Relationship Id="rId62" Type="http://schemas.openxmlformats.org/officeDocument/2006/relationships/image" Target="../media/image1270.png"/><Relationship Id="rId1216" Type="http://schemas.openxmlformats.org/officeDocument/2006/relationships/customXml" Target="../ink/ink1875.xml"/><Relationship Id="rId1423" Type="http://schemas.openxmlformats.org/officeDocument/2006/relationships/image" Target="../media/image1943.png"/><Relationship Id="rId1630" Type="http://schemas.openxmlformats.org/officeDocument/2006/relationships/customXml" Target="../ink/ink2082.xml"/><Relationship Id="rId1728" Type="http://schemas.openxmlformats.org/officeDocument/2006/relationships/customXml" Target="../ink/ink2131.xml"/><Relationship Id="rId169" Type="http://schemas.openxmlformats.org/officeDocument/2006/relationships/image" Target="../media/image1323.png"/><Relationship Id="rId376" Type="http://schemas.openxmlformats.org/officeDocument/2006/relationships/customXml" Target="../ink/ink1451.xml"/><Relationship Id="rId583" Type="http://schemas.openxmlformats.org/officeDocument/2006/relationships/image" Target="../media/image1526.png"/><Relationship Id="rId790" Type="http://schemas.openxmlformats.org/officeDocument/2006/relationships/image" Target="../media/image1628.png"/><Relationship Id="rId4" Type="http://schemas.openxmlformats.org/officeDocument/2006/relationships/image" Target="../media/image1242.png"/><Relationship Id="rId236" Type="http://schemas.openxmlformats.org/officeDocument/2006/relationships/image" Target="../media/image1355.png"/><Relationship Id="rId443" Type="http://schemas.openxmlformats.org/officeDocument/2006/relationships/image" Target="../media/image1458.png"/><Relationship Id="rId650" Type="http://schemas.openxmlformats.org/officeDocument/2006/relationships/image" Target="../media/image1559.png"/><Relationship Id="rId888" Type="http://schemas.openxmlformats.org/officeDocument/2006/relationships/image" Target="../media/image1677.png"/><Relationship Id="rId1073" Type="http://schemas.openxmlformats.org/officeDocument/2006/relationships/image" Target="../media/image1769.png"/><Relationship Id="rId1280" Type="http://schemas.openxmlformats.org/officeDocument/2006/relationships/customXml" Target="../ink/ink1907.xml"/><Relationship Id="rId303" Type="http://schemas.openxmlformats.org/officeDocument/2006/relationships/image" Target="../media/image1388.png"/><Relationship Id="rId748" Type="http://schemas.openxmlformats.org/officeDocument/2006/relationships/image" Target="../media/image1607.png"/><Relationship Id="rId955" Type="http://schemas.openxmlformats.org/officeDocument/2006/relationships/image" Target="../media/image1710.png"/><Relationship Id="rId1140" Type="http://schemas.openxmlformats.org/officeDocument/2006/relationships/customXml" Target="../ink/ink1837.xml"/><Relationship Id="rId1378" Type="http://schemas.openxmlformats.org/officeDocument/2006/relationships/customXml" Target="../ink/ink1956.xml"/><Relationship Id="rId1585" Type="http://schemas.openxmlformats.org/officeDocument/2006/relationships/image" Target="../media/image2024.png"/><Relationship Id="rId1792" Type="http://schemas.openxmlformats.org/officeDocument/2006/relationships/customXml" Target="../ink/ink2163.xml"/><Relationship Id="rId84" Type="http://schemas.openxmlformats.org/officeDocument/2006/relationships/image" Target="../media/image1281.png"/><Relationship Id="rId510" Type="http://schemas.openxmlformats.org/officeDocument/2006/relationships/customXml" Target="../ink/ink1518.xml"/><Relationship Id="rId608" Type="http://schemas.openxmlformats.org/officeDocument/2006/relationships/image" Target="../media/image1538.png"/><Relationship Id="rId815" Type="http://schemas.openxmlformats.org/officeDocument/2006/relationships/customXml" Target="../ink/ink1673.xml"/><Relationship Id="rId1238" Type="http://schemas.openxmlformats.org/officeDocument/2006/relationships/customXml" Target="../ink/ink1886.xml"/><Relationship Id="rId1445" Type="http://schemas.openxmlformats.org/officeDocument/2006/relationships/image" Target="../media/image1954.png"/><Relationship Id="rId1652" Type="http://schemas.openxmlformats.org/officeDocument/2006/relationships/customXml" Target="../ink/ink2093.xml"/><Relationship Id="rId1000" Type="http://schemas.openxmlformats.org/officeDocument/2006/relationships/customXml" Target="../ink/ink1766.xml"/><Relationship Id="rId1305" Type="http://schemas.openxmlformats.org/officeDocument/2006/relationships/image" Target="../media/image1884.png"/><Relationship Id="rId1512" Type="http://schemas.openxmlformats.org/officeDocument/2006/relationships/customXml" Target="../ink/ink2023.xml"/><Relationship Id="rId1817" Type="http://schemas.openxmlformats.org/officeDocument/2006/relationships/image" Target="../media/image2140.png"/><Relationship Id="rId11" Type="http://schemas.openxmlformats.org/officeDocument/2006/relationships/customXml" Target="../ink/ink1267.xml"/><Relationship Id="rId398" Type="http://schemas.openxmlformats.org/officeDocument/2006/relationships/customXml" Target="../ink/ink1462.xml"/><Relationship Id="rId160" Type="http://schemas.openxmlformats.org/officeDocument/2006/relationships/customXml" Target="../ink/ink1342.xml"/><Relationship Id="rId258" Type="http://schemas.openxmlformats.org/officeDocument/2006/relationships/image" Target="../media/image1366.png"/><Relationship Id="rId465" Type="http://schemas.openxmlformats.org/officeDocument/2006/relationships/image" Target="../media/image1469.png"/><Relationship Id="rId672" Type="http://schemas.openxmlformats.org/officeDocument/2006/relationships/customXml" Target="../ink/ink1601.xml"/><Relationship Id="rId1095" Type="http://schemas.openxmlformats.org/officeDocument/2006/relationships/customXml" Target="../ink/ink1814.xml"/><Relationship Id="rId118" Type="http://schemas.openxmlformats.org/officeDocument/2006/relationships/image" Target="../media/image1298.png"/><Relationship Id="rId325" Type="http://schemas.openxmlformats.org/officeDocument/2006/relationships/image" Target="../media/image1399.png"/><Relationship Id="rId532" Type="http://schemas.openxmlformats.org/officeDocument/2006/relationships/image" Target="../media/image1502.png"/><Relationship Id="rId977" Type="http://schemas.openxmlformats.org/officeDocument/2006/relationships/image" Target="../media/image1721.png"/><Relationship Id="rId1162" Type="http://schemas.openxmlformats.org/officeDocument/2006/relationships/customXml" Target="../ink/ink1848.xml"/><Relationship Id="rId171" Type="http://schemas.openxmlformats.org/officeDocument/2006/relationships/image" Target="../media/image1324.png"/><Relationship Id="rId837" Type="http://schemas.openxmlformats.org/officeDocument/2006/relationships/customXml" Target="../ink/ink1684.xml"/><Relationship Id="rId1022" Type="http://schemas.openxmlformats.org/officeDocument/2006/relationships/customXml" Target="../ink/ink1777.xml"/><Relationship Id="rId1467" Type="http://schemas.openxmlformats.org/officeDocument/2006/relationships/image" Target="../media/image1965.png"/><Relationship Id="rId1674" Type="http://schemas.openxmlformats.org/officeDocument/2006/relationships/customXml" Target="../ink/ink2104.xml"/><Relationship Id="rId269" Type="http://schemas.openxmlformats.org/officeDocument/2006/relationships/image" Target="../media/image1371.png"/><Relationship Id="rId476" Type="http://schemas.openxmlformats.org/officeDocument/2006/relationships/customXml" Target="../ink/ink1501.xml"/><Relationship Id="rId683" Type="http://schemas.openxmlformats.org/officeDocument/2006/relationships/image" Target="../media/image1575.png"/><Relationship Id="rId890" Type="http://schemas.openxmlformats.org/officeDocument/2006/relationships/image" Target="../media/image1678.png"/><Relationship Id="rId904" Type="http://schemas.openxmlformats.org/officeDocument/2006/relationships/customXml" Target="../ink/ink1718.xml"/><Relationship Id="rId1327" Type="http://schemas.openxmlformats.org/officeDocument/2006/relationships/image" Target="../media/image1895.png"/><Relationship Id="rId1534" Type="http://schemas.openxmlformats.org/officeDocument/2006/relationships/customXml" Target="../ink/ink2034.xml"/><Relationship Id="rId1741" Type="http://schemas.openxmlformats.org/officeDocument/2006/relationships/image" Target="../media/image2102.png"/><Relationship Id="rId33" Type="http://schemas.openxmlformats.org/officeDocument/2006/relationships/customXml" Target="../ink/ink1278.xml"/><Relationship Id="rId129" Type="http://schemas.openxmlformats.org/officeDocument/2006/relationships/customXml" Target="../ink/ink1326.xml"/><Relationship Id="rId336" Type="http://schemas.openxmlformats.org/officeDocument/2006/relationships/customXml" Target="../ink/ink1431.xml"/><Relationship Id="rId543" Type="http://schemas.openxmlformats.org/officeDocument/2006/relationships/customXml" Target="../ink/ink1535.xml"/><Relationship Id="rId988" Type="http://schemas.openxmlformats.org/officeDocument/2006/relationships/customXml" Target="../ink/ink1760.xml"/><Relationship Id="rId1173" Type="http://schemas.openxmlformats.org/officeDocument/2006/relationships/image" Target="../media/image1818.png"/><Relationship Id="rId1380" Type="http://schemas.openxmlformats.org/officeDocument/2006/relationships/customXml" Target="../ink/ink1957.xml"/><Relationship Id="rId1601" Type="http://schemas.openxmlformats.org/officeDocument/2006/relationships/image" Target="../media/image2032.png"/><Relationship Id="rId182" Type="http://schemas.openxmlformats.org/officeDocument/2006/relationships/image" Target="../media/image1329.png"/><Relationship Id="rId403" Type="http://schemas.openxmlformats.org/officeDocument/2006/relationships/image" Target="../media/image1438.png"/><Relationship Id="rId750" Type="http://schemas.openxmlformats.org/officeDocument/2006/relationships/image" Target="../media/image1608.png"/><Relationship Id="rId848" Type="http://schemas.openxmlformats.org/officeDocument/2006/relationships/image" Target="../media/image1657.png"/><Relationship Id="rId1033" Type="http://schemas.openxmlformats.org/officeDocument/2006/relationships/image" Target="../media/image1749.png"/><Relationship Id="rId1478" Type="http://schemas.openxmlformats.org/officeDocument/2006/relationships/customXml" Target="../ink/ink2006.xml"/><Relationship Id="rId1685" Type="http://schemas.openxmlformats.org/officeDocument/2006/relationships/image" Target="../media/image2074.png"/><Relationship Id="rId487" Type="http://schemas.openxmlformats.org/officeDocument/2006/relationships/image" Target="../media/image1480.png"/><Relationship Id="rId610" Type="http://schemas.openxmlformats.org/officeDocument/2006/relationships/image" Target="../media/image1539.png"/><Relationship Id="rId694" Type="http://schemas.openxmlformats.org/officeDocument/2006/relationships/customXml" Target="../ink/ink1612.xml"/><Relationship Id="rId708" Type="http://schemas.openxmlformats.org/officeDocument/2006/relationships/image" Target="../media/image1587.png"/><Relationship Id="rId915" Type="http://schemas.openxmlformats.org/officeDocument/2006/relationships/image" Target="../media/image1690.png"/><Relationship Id="rId1240" Type="http://schemas.openxmlformats.org/officeDocument/2006/relationships/customXml" Target="../ink/ink1887.xml"/><Relationship Id="rId1338" Type="http://schemas.openxmlformats.org/officeDocument/2006/relationships/customXml" Target="../ink/ink1936.xml"/><Relationship Id="rId1545" Type="http://schemas.openxmlformats.org/officeDocument/2006/relationships/image" Target="../media/image2004.png"/><Relationship Id="rId347" Type="http://schemas.openxmlformats.org/officeDocument/2006/relationships/image" Target="../media/image1410.png"/><Relationship Id="rId999" Type="http://schemas.openxmlformats.org/officeDocument/2006/relationships/image" Target="../media/image1732.png"/><Relationship Id="rId1100" Type="http://schemas.openxmlformats.org/officeDocument/2006/relationships/customXml" Target="../ink/ink1817.xml"/><Relationship Id="rId1184" Type="http://schemas.openxmlformats.org/officeDocument/2006/relationships/customXml" Target="../ink/ink1859.xml"/><Relationship Id="rId1405" Type="http://schemas.openxmlformats.org/officeDocument/2006/relationships/image" Target="../media/image1934.png"/><Relationship Id="rId1752" Type="http://schemas.openxmlformats.org/officeDocument/2006/relationships/customXml" Target="../ink/ink2143.xml"/><Relationship Id="rId44" Type="http://schemas.openxmlformats.org/officeDocument/2006/relationships/image" Target="../media/image124.png"/><Relationship Id="rId554" Type="http://schemas.openxmlformats.org/officeDocument/2006/relationships/image" Target="../media/image1512.png"/><Relationship Id="rId761" Type="http://schemas.openxmlformats.org/officeDocument/2006/relationships/customXml" Target="../ink/ink1646.xml"/><Relationship Id="rId859" Type="http://schemas.openxmlformats.org/officeDocument/2006/relationships/customXml" Target="../ink/ink1695.xml"/><Relationship Id="rId1391" Type="http://schemas.openxmlformats.org/officeDocument/2006/relationships/image" Target="../media/image1927.png"/><Relationship Id="rId1489" Type="http://schemas.openxmlformats.org/officeDocument/2006/relationships/image" Target="../media/image1976.png"/><Relationship Id="rId1612" Type="http://schemas.openxmlformats.org/officeDocument/2006/relationships/customXml" Target="../ink/ink2073.xml"/><Relationship Id="rId1696" Type="http://schemas.openxmlformats.org/officeDocument/2006/relationships/customXml" Target="../ink/ink2115.xml"/><Relationship Id="rId193" Type="http://schemas.openxmlformats.org/officeDocument/2006/relationships/customXml" Target="../ink/ink1359.xml"/><Relationship Id="rId207" Type="http://schemas.openxmlformats.org/officeDocument/2006/relationships/customXml" Target="../ink/ink1366.xml"/><Relationship Id="rId414" Type="http://schemas.openxmlformats.org/officeDocument/2006/relationships/customXml" Target="../ink/ink1470.xml"/><Relationship Id="rId498" Type="http://schemas.openxmlformats.org/officeDocument/2006/relationships/customXml" Target="../ink/ink1512.xml"/><Relationship Id="rId621" Type="http://schemas.openxmlformats.org/officeDocument/2006/relationships/customXml" Target="../ink/ink1575.xml"/><Relationship Id="rId1044" Type="http://schemas.openxmlformats.org/officeDocument/2006/relationships/customXml" Target="../ink/ink1788.xml"/><Relationship Id="rId1251" Type="http://schemas.openxmlformats.org/officeDocument/2006/relationships/image" Target="../media/image1857.png"/><Relationship Id="rId1349" Type="http://schemas.openxmlformats.org/officeDocument/2006/relationships/image" Target="../media/image1906.png"/><Relationship Id="rId260" Type="http://schemas.openxmlformats.org/officeDocument/2006/relationships/image" Target="../media/image1367.png"/><Relationship Id="rId719" Type="http://schemas.openxmlformats.org/officeDocument/2006/relationships/customXml" Target="../ink/ink1625.xml"/><Relationship Id="rId926" Type="http://schemas.openxmlformats.org/officeDocument/2006/relationships/customXml" Target="../ink/ink1729.xml"/><Relationship Id="rId1111" Type="http://schemas.openxmlformats.org/officeDocument/2006/relationships/image" Target="../media/image1787.png"/><Relationship Id="rId1556" Type="http://schemas.openxmlformats.org/officeDocument/2006/relationships/customXml" Target="../ink/ink2045.xml"/><Relationship Id="rId1763" Type="http://schemas.openxmlformats.org/officeDocument/2006/relationships/image" Target="../media/image2113.png"/><Relationship Id="rId55" Type="http://schemas.openxmlformats.org/officeDocument/2006/relationships/customXml" Target="../ink/ink1289.xml"/><Relationship Id="rId120" Type="http://schemas.openxmlformats.org/officeDocument/2006/relationships/image" Target="../media/image1299.png"/><Relationship Id="rId358" Type="http://schemas.openxmlformats.org/officeDocument/2006/relationships/customXml" Target="../ink/ink1442.xml"/><Relationship Id="rId565" Type="http://schemas.openxmlformats.org/officeDocument/2006/relationships/image" Target="../media/image1517.png"/><Relationship Id="rId772" Type="http://schemas.openxmlformats.org/officeDocument/2006/relationships/image" Target="../media/image1619.png"/><Relationship Id="rId1195" Type="http://schemas.openxmlformats.org/officeDocument/2006/relationships/image" Target="../media/image1829.png"/><Relationship Id="rId1209" Type="http://schemas.openxmlformats.org/officeDocument/2006/relationships/image" Target="../media/image1836.png"/><Relationship Id="rId1416" Type="http://schemas.openxmlformats.org/officeDocument/2006/relationships/customXml" Target="../ink/ink1975.xml"/><Relationship Id="rId1623" Type="http://schemas.openxmlformats.org/officeDocument/2006/relationships/image" Target="../media/image2043.png"/><Relationship Id="rId218" Type="http://schemas.openxmlformats.org/officeDocument/2006/relationships/image" Target="../media/image1346.png"/><Relationship Id="rId425" Type="http://schemas.openxmlformats.org/officeDocument/2006/relationships/image" Target="../media/image1449.png"/><Relationship Id="rId632" Type="http://schemas.openxmlformats.org/officeDocument/2006/relationships/image" Target="../media/image1550.png"/><Relationship Id="rId1055" Type="http://schemas.openxmlformats.org/officeDocument/2006/relationships/image" Target="../media/image1760.png"/><Relationship Id="rId1262" Type="http://schemas.openxmlformats.org/officeDocument/2006/relationships/customXml" Target="../ink/ink1898.xml"/><Relationship Id="rId271" Type="http://schemas.openxmlformats.org/officeDocument/2006/relationships/image" Target="../media/image1372.png"/><Relationship Id="rId937" Type="http://schemas.openxmlformats.org/officeDocument/2006/relationships/image" Target="../media/image1701.png"/><Relationship Id="rId1122" Type="http://schemas.openxmlformats.org/officeDocument/2006/relationships/customXml" Target="../ink/ink1828.xml"/><Relationship Id="rId1567" Type="http://schemas.openxmlformats.org/officeDocument/2006/relationships/image" Target="../media/image2015.png"/><Relationship Id="rId1774" Type="http://schemas.openxmlformats.org/officeDocument/2006/relationships/customXml" Target="../ink/ink2154.xml"/><Relationship Id="rId66" Type="http://schemas.openxmlformats.org/officeDocument/2006/relationships/image" Target="../media/image1272.png"/><Relationship Id="rId131" Type="http://schemas.openxmlformats.org/officeDocument/2006/relationships/customXml" Target="../ink/ink1327.xml"/><Relationship Id="rId369" Type="http://schemas.openxmlformats.org/officeDocument/2006/relationships/image" Target="../media/image1421.png"/><Relationship Id="rId576" Type="http://schemas.openxmlformats.org/officeDocument/2006/relationships/customXml" Target="../ink/ink1552.xml"/><Relationship Id="rId783" Type="http://schemas.openxmlformats.org/officeDocument/2006/relationships/customXml" Target="../ink/ink1657.xml"/><Relationship Id="rId990" Type="http://schemas.openxmlformats.org/officeDocument/2006/relationships/customXml" Target="../ink/ink1761.xml"/><Relationship Id="rId1427" Type="http://schemas.openxmlformats.org/officeDocument/2006/relationships/image" Target="../media/image1945.png"/><Relationship Id="rId1634" Type="http://schemas.openxmlformats.org/officeDocument/2006/relationships/customXml" Target="../ink/ink2084.xml"/><Relationship Id="rId229" Type="http://schemas.openxmlformats.org/officeDocument/2006/relationships/customXml" Target="../ink/ink1377.xml"/><Relationship Id="rId436" Type="http://schemas.openxmlformats.org/officeDocument/2006/relationships/customXml" Target="../ink/ink1481.xml"/><Relationship Id="rId643" Type="http://schemas.openxmlformats.org/officeDocument/2006/relationships/customXml" Target="../ink/ink1586.xml"/><Relationship Id="rId1066" Type="http://schemas.openxmlformats.org/officeDocument/2006/relationships/customXml" Target="../ink/ink1799.xml"/><Relationship Id="rId1273" Type="http://schemas.openxmlformats.org/officeDocument/2006/relationships/image" Target="../media/image1868.png"/><Relationship Id="rId1480" Type="http://schemas.openxmlformats.org/officeDocument/2006/relationships/customXml" Target="../ink/ink2007.xml"/><Relationship Id="rId850" Type="http://schemas.openxmlformats.org/officeDocument/2006/relationships/image" Target="../media/image1658.png"/><Relationship Id="rId948" Type="http://schemas.openxmlformats.org/officeDocument/2006/relationships/customXml" Target="../ink/ink1740.xml"/><Relationship Id="rId1133" Type="http://schemas.openxmlformats.org/officeDocument/2006/relationships/image" Target="../media/image1798.png"/><Relationship Id="rId1578" Type="http://schemas.openxmlformats.org/officeDocument/2006/relationships/customXml" Target="../ink/ink2056.xml"/><Relationship Id="rId1701" Type="http://schemas.openxmlformats.org/officeDocument/2006/relationships/image" Target="../media/image2082.png"/><Relationship Id="rId1785" Type="http://schemas.openxmlformats.org/officeDocument/2006/relationships/image" Target="../media/image2124.png"/><Relationship Id="rId77" Type="http://schemas.openxmlformats.org/officeDocument/2006/relationships/customXml" Target="../ink/ink1300.xml"/><Relationship Id="rId282" Type="http://schemas.openxmlformats.org/officeDocument/2006/relationships/customXml" Target="../ink/ink1404.xml"/><Relationship Id="rId503" Type="http://schemas.openxmlformats.org/officeDocument/2006/relationships/image" Target="../media/image1488.png"/><Relationship Id="rId587" Type="http://schemas.openxmlformats.org/officeDocument/2006/relationships/customXml" Target="../ink/ink1558.xml"/><Relationship Id="rId710" Type="http://schemas.openxmlformats.org/officeDocument/2006/relationships/image" Target="../media/image1588.png"/><Relationship Id="rId808" Type="http://schemas.openxmlformats.org/officeDocument/2006/relationships/image" Target="../media/image1637.png"/><Relationship Id="rId1340" Type="http://schemas.openxmlformats.org/officeDocument/2006/relationships/customXml" Target="../ink/ink1937.xml"/><Relationship Id="rId1438" Type="http://schemas.openxmlformats.org/officeDocument/2006/relationships/customXml" Target="../ink/ink1986.xml"/><Relationship Id="rId1645" Type="http://schemas.openxmlformats.org/officeDocument/2006/relationships/image" Target="../media/image2054.png"/><Relationship Id="rId8" Type="http://schemas.openxmlformats.org/officeDocument/2006/relationships/image" Target="../media/image1244.png"/><Relationship Id="rId142" Type="http://schemas.openxmlformats.org/officeDocument/2006/relationships/customXml" Target="../ink/ink1333.xml"/><Relationship Id="rId447" Type="http://schemas.openxmlformats.org/officeDocument/2006/relationships/image" Target="../media/image1460.png"/><Relationship Id="rId794" Type="http://schemas.openxmlformats.org/officeDocument/2006/relationships/image" Target="../media/image1630.png"/><Relationship Id="rId1077" Type="http://schemas.openxmlformats.org/officeDocument/2006/relationships/image" Target="../media/image1771.png"/><Relationship Id="rId1200" Type="http://schemas.openxmlformats.org/officeDocument/2006/relationships/customXml" Target="../ink/ink1867.xml"/><Relationship Id="rId654" Type="http://schemas.openxmlformats.org/officeDocument/2006/relationships/image" Target="../media/image1561.png"/><Relationship Id="rId861" Type="http://schemas.openxmlformats.org/officeDocument/2006/relationships/customXml" Target="../ink/ink1696.xml"/><Relationship Id="rId959" Type="http://schemas.openxmlformats.org/officeDocument/2006/relationships/image" Target="../media/image1712.png"/><Relationship Id="rId1284" Type="http://schemas.openxmlformats.org/officeDocument/2006/relationships/customXml" Target="../ink/ink1909.xml"/><Relationship Id="rId1491" Type="http://schemas.openxmlformats.org/officeDocument/2006/relationships/image" Target="../media/image1977.png"/><Relationship Id="rId1505" Type="http://schemas.openxmlformats.org/officeDocument/2006/relationships/image" Target="../media/image1984.png"/><Relationship Id="rId1589" Type="http://schemas.openxmlformats.org/officeDocument/2006/relationships/image" Target="../media/image2026.png"/><Relationship Id="rId1712" Type="http://schemas.openxmlformats.org/officeDocument/2006/relationships/customXml" Target="../ink/ink2123.xml"/><Relationship Id="rId293" Type="http://schemas.openxmlformats.org/officeDocument/2006/relationships/image" Target="../media/image1383.png"/><Relationship Id="rId307" Type="http://schemas.openxmlformats.org/officeDocument/2006/relationships/image" Target="../media/image1390.png"/><Relationship Id="rId514" Type="http://schemas.openxmlformats.org/officeDocument/2006/relationships/customXml" Target="../ink/ink1520.xml"/><Relationship Id="rId721" Type="http://schemas.openxmlformats.org/officeDocument/2006/relationships/customXml" Target="../ink/ink1626.xml"/><Relationship Id="rId1144" Type="http://schemas.openxmlformats.org/officeDocument/2006/relationships/customXml" Target="../ink/ink1839.xml"/><Relationship Id="rId1351" Type="http://schemas.openxmlformats.org/officeDocument/2006/relationships/image" Target="../media/image1907.png"/><Relationship Id="rId1449" Type="http://schemas.openxmlformats.org/officeDocument/2006/relationships/image" Target="../media/image1956.png"/><Relationship Id="rId1796" Type="http://schemas.openxmlformats.org/officeDocument/2006/relationships/customXml" Target="../ink/ink2165.xml"/><Relationship Id="rId88" Type="http://schemas.openxmlformats.org/officeDocument/2006/relationships/image" Target="../media/image1283.png"/><Relationship Id="rId153" Type="http://schemas.openxmlformats.org/officeDocument/2006/relationships/image" Target="../media/image1315.png"/><Relationship Id="rId360" Type="http://schemas.openxmlformats.org/officeDocument/2006/relationships/customXml" Target="../ink/ink1443.xml"/><Relationship Id="rId598" Type="http://schemas.openxmlformats.org/officeDocument/2006/relationships/image" Target="../media/image1533.png"/><Relationship Id="rId819" Type="http://schemas.openxmlformats.org/officeDocument/2006/relationships/customXml" Target="../ink/ink1675.xml"/><Relationship Id="rId1004" Type="http://schemas.openxmlformats.org/officeDocument/2006/relationships/customXml" Target="../ink/ink1768.xml"/><Relationship Id="rId1211" Type="http://schemas.openxmlformats.org/officeDocument/2006/relationships/image" Target="../media/image1837.png"/><Relationship Id="rId1656" Type="http://schemas.openxmlformats.org/officeDocument/2006/relationships/customXml" Target="../ink/ink2095.xml"/><Relationship Id="rId220" Type="http://schemas.openxmlformats.org/officeDocument/2006/relationships/image" Target="../media/image1347.png"/><Relationship Id="rId458" Type="http://schemas.openxmlformats.org/officeDocument/2006/relationships/customXml" Target="../ink/ink1492.xml"/><Relationship Id="rId665" Type="http://schemas.openxmlformats.org/officeDocument/2006/relationships/image" Target="../media/image1566.png"/><Relationship Id="rId872" Type="http://schemas.openxmlformats.org/officeDocument/2006/relationships/image" Target="../media/image1669.png"/><Relationship Id="rId1088" Type="http://schemas.openxmlformats.org/officeDocument/2006/relationships/image" Target="../media/image1776.png"/><Relationship Id="rId1295" Type="http://schemas.openxmlformats.org/officeDocument/2006/relationships/image" Target="../media/image1879.png"/><Relationship Id="rId1309" Type="http://schemas.openxmlformats.org/officeDocument/2006/relationships/image" Target="../media/image1886.png"/><Relationship Id="rId1516" Type="http://schemas.openxmlformats.org/officeDocument/2006/relationships/customXml" Target="../ink/ink2025.xml"/><Relationship Id="rId1723" Type="http://schemas.openxmlformats.org/officeDocument/2006/relationships/image" Target="../media/image2093.png"/><Relationship Id="rId15" Type="http://schemas.openxmlformats.org/officeDocument/2006/relationships/customXml" Target="../ink/ink1269.xml"/><Relationship Id="rId318" Type="http://schemas.openxmlformats.org/officeDocument/2006/relationships/customXml" Target="../ink/ink1422.xml"/><Relationship Id="rId525" Type="http://schemas.openxmlformats.org/officeDocument/2006/relationships/customXml" Target="../ink/ink1526.xml"/><Relationship Id="rId732" Type="http://schemas.openxmlformats.org/officeDocument/2006/relationships/image" Target="../media/image1599.png"/><Relationship Id="rId1155" Type="http://schemas.openxmlformats.org/officeDocument/2006/relationships/image" Target="../media/image1809.png"/><Relationship Id="rId1362" Type="http://schemas.openxmlformats.org/officeDocument/2006/relationships/customXml" Target="../ink/ink1948.xml"/><Relationship Id="rId99" Type="http://schemas.openxmlformats.org/officeDocument/2006/relationships/customXml" Target="../ink/ink1311.xml"/><Relationship Id="rId164" Type="http://schemas.openxmlformats.org/officeDocument/2006/relationships/customXml" Target="../ink/ink1344.xml"/><Relationship Id="rId371" Type="http://schemas.openxmlformats.org/officeDocument/2006/relationships/image" Target="../media/image1422.png"/><Relationship Id="rId1015" Type="http://schemas.openxmlformats.org/officeDocument/2006/relationships/image" Target="../media/image1740.png"/><Relationship Id="rId1222" Type="http://schemas.openxmlformats.org/officeDocument/2006/relationships/customXml" Target="../ink/ink1878.xml"/><Relationship Id="rId1667" Type="http://schemas.openxmlformats.org/officeDocument/2006/relationships/image" Target="../media/image2065.png"/><Relationship Id="rId469" Type="http://schemas.openxmlformats.org/officeDocument/2006/relationships/image" Target="../media/image1471.png"/><Relationship Id="rId676" Type="http://schemas.openxmlformats.org/officeDocument/2006/relationships/customXml" Target="../ink/ink1603.xml"/><Relationship Id="rId883" Type="http://schemas.openxmlformats.org/officeDocument/2006/relationships/customXml" Target="../ink/ink1707.xml"/><Relationship Id="rId1099" Type="http://schemas.openxmlformats.org/officeDocument/2006/relationships/image" Target="../media/image1781.png"/><Relationship Id="rId1527" Type="http://schemas.openxmlformats.org/officeDocument/2006/relationships/image" Target="../media/image1995.png"/><Relationship Id="rId1734" Type="http://schemas.openxmlformats.org/officeDocument/2006/relationships/customXml" Target="../ink/ink2134.xml"/><Relationship Id="rId26" Type="http://schemas.openxmlformats.org/officeDocument/2006/relationships/image" Target="../media/image1253.png"/><Relationship Id="rId231" Type="http://schemas.openxmlformats.org/officeDocument/2006/relationships/customXml" Target="../ink/ink1378.xml"/><Relationship Id="rId329" Type="http://schemas.openxmlformats.org/officeDocument/2006/relationships/image" Target="../media/image1401.png"/><Relationship Id="rId536" Type="http://schemas.openxmlformats.org/officeDocument/2006/relationships/image" Target="../media/image1503.png"/><Relationship Id="rId1166" Type="http://schemas.openxmlformats.org/officeDocument/2006/relationships/customXml" Target="../ink/ink1850.xml"/><Relationship Id="rId1373" Type="http://schemas.openxmlformats.org/officeDocument/2006/relationships/image" Target="../media/image1918.png"/><Relationship Id="rId175" Type="http://schemas.openxmlformats.org/officeDocument/2006/relationships/customXml" Target="../ink/ink1350.xml"/><Relationship Id="rId743" Type="http://schemas.openxmlformats.org/officeDocument/2006/relationships/customXml" Target="../ink/ink1637.xml"/><Relationship Id="rId950" Type="http://schemas.openxmlformats.org/officeDocument/2006/relationships/customXml" Target="../ink/ink1741.xml"/><Relationship Id="rId1026" Type="http://schemas.openxmlformats.org/officeDocument/2006/relationships/customXml" Target="../ink/ink1779.xml"/><Relationship Id="rId1580" Type="http://schemas.openxmlformats.org/officeDocument/2006/relationships/customXml" Target="../ink/ink2057.xml"/><Relationship Id="rId1678" Type="http://schemas.openxmlformats.org/officeDocument/2006/relationships/customXml" Target="../ink/ink2106.xml"/><Relationship Id="rId1801" Type="http://schemas.openxmlformats.org/officeDocument/2006/relationships/image" Target="../media/image2132.png"/><Relationship Id="rId382" Type="http://schemas.openxmlformats.org/officeDocument/2006/relationships/customXml" Target="../ink/ink1454.xml"/><Relationship Id="rId603" Type="http://schemas.openxmlformats.org/officeDocument/2006/relationships/customXml" Target="../ink/ink1566.xml"/><Relationship Id="rId687" Type="http://schemas.openxmlformats.org/officeDocument/2006/relationships/image" Target="../media/image1577.png"/><Relationship Id="rId810" Type="http://schemas.openxmlformats.org/officeDocument/2006/relationships/image" Target="../media/image1638.png"/><Relationship Id="rId908" Type="http://schemas.openxmlformats.org/officeDocument/2006/relationships/customXml" Target="../ink/ink1720.xml"/><Relationship Id="rId1233" Type="http://schemas.openxmlformats.org/officeDocument/2006/relationships/image" Target="../media/image1848.png"/><Relationship Id="rId1440" Type="http://schemas.openxmlformats.org/officeDocument/2006/relationships/customXml" Target="../ink/ink1987.xml"/><Relationship Id="rId1538" Type="http://schemas.openxmlformats.org/officeDocument/2006/relationships/customXml" Target="../ink/ink2036.xml"/><Relationship Id="rId242" Type="http://schemas.openxmlformats.org/officeDocument/2006/relationships/image" Target="../media/image1358.png"/><Relationship Id="rId894" Type="http://schemas.openxmlformats.org/officeDocument/2006/relationships/image" Target="../media/image1680.png"/><Relationship Id="rId1177" Type="http://schemas.openxmlformats.org/officeDocument/2006/relationships/image" Target="../media/image1820.png"/><Relationship Id="rId1300" Type="http://schemas.openxmlformats.org/officeDocument/2006/relationships/customXml" Target="../ink/ink1917.xml"/><Relationship Id="rId1745" Type="http://schemas.openxmlformats.org/officeDocument/2006/relationships/image" Target="../media/image2104.png"/><Relationship Id="rId37" Type="http://schemas.openxmlformats.org/officeDocument/2006/relationships/customXml" Target="../ink/ink1280.xml"/><Relationship Id="rId102" Type="http://schemas.openxmlformats.org/officeDocument/2006/relationships/image" Target="../media/image1290.png"/><Relationship Id="rId547" Type="http://schemas.openxmlformats.org/officeDocument/2006/relationships/customXml" Target="../ink/ink1537.xml"/><Relationship Id="rId754" Type="http://schemas.openxmlformats.org/officeDocument/2006/relationships/image" Target="../media/image1610.png"/><Relationship Id="rId961" Type="http://schemas.openxmlformats.org/officeDocument/2006/relationships/image" Target="../media/image1713.png"/><Relationship Id="rId1384" Type="http://schemas.openxmlformats.org/officeDocument/2006/relationships/customXml" Target="../ink/ink1959.xml"/><Relationship Id="rId1591" Type="http://schemas.openxmlformats.org/officeDocument/2006/relationships/image" Target="../media/image2027.png"/><Relationship Id="rId1605" Type="http://schemas.openxmlformats.org/officeDocument/2006/relationships/image" Target="../media/image2034.png"/><Relationship Id="rId1689" Type="http://schemas.openxmlformats.org/officeDocument/2006/relationships/image" Target="../media/image2076.png"/><Relationship Id="rId1812" Type="http://schemas.openxmlformats.org/officeDocument/2006/relationships/customXml" Target="../ink/ink2173.xml"/><Relationship Id="rId90" Type="http://schemas.openxmlformats.org/officeDocument/2006/relationships/image" Target="../media/image1284.png"/><Relationship Id="rId186" Type="http://schemas.openxmlformats.org/officeDocument/2006/relationships/image" Target="../media/image1331.png"/><Relationship Id="rId393" Type="http://schemas.openxmlformats.org/officeDocument/2006/relationships/image" Target="../media/image1433.png"/><Relationship Id="rId407" Type="http://schemas.openxmlformats.org/officeDocument/2006/relationships/image" Target="../media/image1440.png"/><Relationship Id="rId614" Type="http://schemas.openxmlformats.org/officeDocument/2006/relationships/image" Target="../media/image1541.png"/><Relationship Id="rId821" Type="http://schemas.openxmlformats.org/officeDocument/2006/relationships/customXml" Target="../ink/ink1676.xml"/><Relationship Id="rId1037" Type="http://schemas.openxmlformats.org/officeDocument/2006/relationships/image" Target="../media/image1751.png"/><Relationship Id="rId1244" Type="http://schemas.openxmlformats.org/officeDocument/2006/relationships/customXml" Target="../ink/ink1889.xml"/><Relationship Id="rId1451" Type="http://schemas.openxmlformats.org/officeDocument/2006/relationships/image" Target="../media/image1957.png"/><Relationship Id="rId253" Type="http://schemas.openxmlformats.org/officeDocument/2006/relationships/customXml" Target="../ink/ink1389.xml"/><Relationship Id="rId460" Type="http://schemas.openxmlformats.org/officeDocument/2006/relationships/customXml" Target="../ink/ink1493.xml"/><Relationship Id="rId698" Type="http://schemas.openxmlformats.org/officeDocument/2006/relationships/image" Target="../media/image1582.png"/><Relationship Id="rId919" Type="http://schemas.openxmlformats.org/officeDocument/2006/relationships/image" Target="../media/image1692.png"/><Relationship Id="rId1090" Type="http://schemas.openxmlformats.org/officeDocument/2006/relationships/image" Target="../media/image1777.png"/><Relationship Id="rId1104" Type="http://schemas.openxmlformats.org/officeDocument/2006/relationships/customXml" Target="../ink/ink1819.xml"/><Relationship Id="rId1311" Type="http://schemas.openxmlformats.org/officeDocument/2006/relationships/image" Target="../media/image1887.png"/><Relationship Id="rId1549" Type="http://schemas.openxmlformats.org/officeDocument/2006/relationships/image" Target="../media/image2006.png"/><Relationship Id="rId1756" Type="http://schemas.openxmlformats.org/officeDocument/2006/relationships/customXml" Target="../ink/ink2145.xml"/><Relationship Id="rId48" Type="http://schemas.openxmlformats.org/officeDocument/2006/relationships/image" Target="../media/image1263.png"/><Relationship Id="rId113" Type="http://schemas.openxmlformats.org/officeDocument/2006/relationships/customXml" Target="../ink/ink1318.xml"/><Relationship Id="rId320" Type="http://schemas.openxmlformats.org/officeDocument/2006/relationships/customXml" Target="../ink/ink1423.xml"/><Relationship Id="rId558" Type="http://schemas.openxmlformats.org/officeDocument/2006/relationships/image" Target="../media/image1514.png"/><Relationship Id="rId765" Type="http://schemas.openxmlformats.org/officeDocument/2006/relationships/customXml" Target="../ink/ink1648.xml"/><Relationship Id="rId972" Type="http://schemas.openxmlformats.org/officeDocument/2006/relationships/customXml" Target="../ink/ink1752.xml"/><Relationship Id="rId1188" Type="http://schemas.openxmlformats.org/officeDocument/2006/relationships/customXml" Target="../ink/ink1861.xml"/><Relationship Id="rId1395" Type="http://schemas.openxmlformats.org/officeDocument/2006/relationships/image" Target="../media/image1929.png"/><Relationship Id="rId1409" Type="http://schemas.openxmlformats.org/officeDocument/2006/relationships/image" Target="../media/image1936.png"/><Relationship Id="rId1616" Type="http://schemas.openxmlformats.org/officeDocument/2006/relationships/customXml" Target="../ink/ink2075.xml"/><Relationship Id="rId197" Type="http://schemas.openxmlformats.org/officeDocument/2006/relationships/customXml" Target="../ink/ink1361.xml"/><Relationship Id="rId418" Type="http://schemas.openxmlformats.org/officeDocument/2006/relationships/customXml" Target="../ink/ink1472.xml"/><Relationship Id="rId625" Type="http://schemas.openxmlformats.org/officeDocument/2006/relationships/customXml" Target="../ink/ink1577.xml"/><Relationship Id="rId832" Type="http://schemas.openxmlformats.org/officeDocument/2006/relationships/image" Target="../media/image1649.png"/><Relationship Id="rId1048" Type="http://schemas.openxmlformats.org/officeDocument/2006/relationships/customXml" Target="../ink/ink1790.xml"/><Relationship Id="rId1255" Type="http://schemas.openxmlformats.org/officeDocument/2006/relationships/image" Target="../media/image1859.png"/><Relationship Id="rId1462" Type="http://schemas.openxmlformats.org/officeDocument/2006/relationships/customXml" Target="../ink/ink1998.xml"/><Relationship Id="rId264" Type="http://schemas.openxmlformats.org/officeDocument/2006/relationships/customXml" Target="../ink/ink1395.xml"/><Relationship Id="rId471" Type="http://schemas.openxmlformats.org/officeDocument/2006/relationships/image" Target="../media/image1472.png"/><Relationship Id="rId1115" Type="http://schemas.openxmlformats.org/officeDocument/2006/relationships/image" Target="../media/image1789.png"/><Relationship Id="rId1322" Type="http://schemas.openxmlformats.org/officeDocument/2006/relationships/customXml" Target="../ink/ink1928.xml"/><Relationship Id="rId1767" Type="http://schemas.openxmlformats.org/officeDocument/2006/relationships/image" Target="../media/image2115.png"/><Relationship Id="rId59" Type="http://schemas.openxmlformats.org/officeDocument/2006/relationships/customXml" Target="../ink/ink1291.xml"/><Relationship Id="rId124" Type="http://schemas.openxmlformats.org/officeDocument/2006/relationships/image" Target="../media/image1301.png"/><Relationship Id="rId569" Type="http://schemas.openxmlformats.org/officeDocument/2006/relationships/image" Target="../media/image1519.png"/><Relationship Id="rId776" Type="http://schemas.openxmlformats.org/officeDocument/2006/relationships/image" Target="../media/image1621.png"/><Relationship Id="rId983" Type="http://schemas.openxmlformats.org/officeDocument/2006/relationships/image" Target="../media/image1724.png"/><Relationship Id="rId1199" Type="http://schemas.openxmlformats.org/officeDocument/2006/relationships/image" Target="../media/image1831.png"/><Relationship Id="rId1627" Type="http://schemas.openxmlformats.org/officeDocument/2006/relationships/image" Target="../media/image2045.png"/><Relationship Id="rId331" Type="http://schemas.openxmlformats.org/officeDocument/2006/relationships/image" Target="../media/image1402.png"/><Relationship Id="rId429" Type="http://schemas.openxmlformats.org/officeDocument/2006/relationships/image" Target="../media/image1451.png"/><Relationship Id="rId636" Type="http://schemas.openxmlformats.org/officeDocument/2006/relationships/image" Target="../media/image1552.png"/><Relationship Id="rId1059" Type="http://schemas.openxmlformats.org/officeDocument/2006/relationships/image" Target="../media/image1762.png"/><Relationship Id="rId1266" Type="http://schemas.openxmlformats.org/officeDocument/2006/relationships/customXml" Target="../ink/ink1900.xml"/><Relationship Id="rId1473" Type="http://schemas.openxmlformats.org/officeDocument/2006/relationships/image" Target="../media/image1968.png"/><Relationship Id="rId843" Type="http://schemas.openxmlformats.org/officeDocument/2006/relationships/customXml" Target="../ink/ink1687.xml"/><Relationship Id="rId1126" Type="http://schemas.openxmlformats.org/officeDocument/2006/relationships/customXml" Target="../ink/ink1830.xml"/><Relationship Id="rId1680" Type="http://schemas.openxmlformats.org/officeDocument/2006/relationships/customXml" Target="../ink/ink2107.xml"/><Relationship Id="rId1778" Type="http://schemas.openxmlformats.org/officeDocument/2006/relationships/customXml" Target="../ink/ink2156.xml"/><Relationship Id="rId275" Type="http://schemas.openxmlformats.org/officeDocument/2006/relationships/image" Target="../media/image1374.png"/><Relationship Id="rId482" Type="http://schemas.openxmlformats.org/officeDocument/2006/relationships/customXml" Target="../ink/ink1504.xml"/><Relationship Id="rId703" Type="http://schemas.openxmlformats.org/officeDocument/2006/relationships/customXml" Target="../ink/ink1617.xml"/><Relationship Id="rId910" Type="http://schemas.openxmlformats.org/officeDocument/2006/relationships/customXml" Target="../ink/ink1721.xml"/><Relationship Id="rId1333" Type="http://schemas.openxmlformats.org/officeDocument/2006/relationships/image" Target="../media/image1898.png"/><Relationship Id="rId1540" Type="http://schemas.openxmlformats.org/officeDocument/2006/relationships/customXml" Target="../ink/ink2037.xml"/><Relationship Id="rId1638" Type="http://schemas.openxmlformats.org/officeDocument/2006/relationships/customXml" Target="../ink/ink2086.xml"/><Relationship Id="rId135" Type="http://schemas.openxmlformats.org/officeDocument/2006/relationships/image" Target="../media/image1306.png"/><Relationship Id="rId342" Type="http://schemas.openxmlformats.org/officeDocument/2006/relationships/customXml" Target="../ink/ink1434.xml"/><Relationship Id="rId787" Type="http://schemas.openxmlformats.org/officeDocument/2006/relationships/customXml" Target="../ink/ink1659.xml"/><Relationship Id="rId994" Type="http://schemas.openxmlformats.org/officeDocument/2006/relationships/customXml" Target="../ink/ink1763.xml"/><Relationship Id="rId1400" Type="http://schemas.openxmlformats.org/officeDocument/2006/relationships/customXml" Target="../ink/ink1967.xml"/><Relationship Id="rId202" Type="http://schemas.openxmlformats.org/officeDocument/2006/relationships/image" Target="../media/image1338.png"/><Relationship Id="rId647" Type="http://schemas.openxmlformats.org/officeDocument/2006/relationships/customXml" Target="../ink/ink1588.xml"/><Relationship Id="rId854" Type="http://schemas.openxmlformats.org/officeDocument/2006/relationships/image" Target="../media/image1660.png"/><Relationship Id="rId1277" Type="http://schemas.openxmlformats.org/officeDocument/2006/relationships/image" Target="../media/image1870.png"/><Relationship Id="rId1484" Type="http://schemas.openxmlformats.org/officeDocument/2006/relationships/customXml" Target="../ink/ink2009.xml"/><Relationship Id="rId1691" Type="http://schemas.openxmlformats.org/officeDocument/2006/relationships/image" Target="../media/image2077.png"/><Relationship Id="rId1705" Type="http://schemas.openxmlformats.org/officeDocument/2006/relationships/image" Target="../media/image2084.png"/><Relationship Id="rId286" Type="http://schemas.openxmlformats.org/officeDocument/2006/relationships/customXml" Target="../ink/ink1406.xml"/><Relationship Id="rId493" Type="http://schemas.openxmlformats.org/officeDocument/2006/relationships/image" Target="../media/image1483.png"/><Relationship Id="rId507" Type="http://schemas.openxmlformats.org/officeDocument/2006/relationships/image" Target="../media/image1490.png"/><Relationship Id="rId714" Type="http://schemas.openxmlformats.org/officeDocument/2006/relationships/image" Target="../media/image1590.png"/><Relationship Id="rId921" Type="http://schemas.openxmlformats.org/officeDocument/2006/relationships/image" Target="../media/image1693.png"/><Relationship Id="rId1137" Type="http://schemas.openxmlformats.org/officeDocument/2006/relationships/image" Target="../media/image1800.png"/><Relationship Id="rId1344" Type="http://schemas.openxmlformats.org/officeDocument/2006/relationships/customXml" Target="../ink/ink1939.xml"/><Relationship Id="rId1551" Type="http://schemas.openxmlformats.org/officeDocument/2006/relationships/image" Target="../media/image2007.png"/><Relationship Id="rId1789" Type="http://schemas.openxmlformats.org/officeDocument/2006/relationships/image" Target="../media/image2126.png"/><Relationship Id="rId50" Type="http://schemas.openxmlformats.org/officeDocument/2006/relationships/image" Target="../media/image1264.png"/><Relationship Id="rId146" Type="http://schemas.openxmlformats.org/officeDocument/2006/relationships/customXml" Target="../ink/ink1335.xml"/><Relationship Id="rId353" Type="http://schemas.openxmlformats.org/officeDocument/2006/relationships/image" Target="../media/image1413.png"/><Relationship Id="rId560" Type="http://schemas.openxmlformats.org/officeDocument/2006/relationships/image" Target="../media/image1515.png"/><Relationship Id="rId798" Type="http://schemas.openxmlformats.org/officeDocument/2006/relationships/image" Target="../media/image1632.png"/><Relationship Id="rId1190" Type="http://schemas.openxmlformats.org/officeDocument/2006/relationships/customXml" Target="../ink/ink1862.xml"/><Relationship Id="rId1204" Type="http://schemas.openxmlformats.org/officeDocument/2006/relationships/customXml" Target="../ink/ink1869.xml"/><Relationship Id="rId1411" Type="http://schemas.openxmlformats.org/officeDocument/2006/relationships/image" Target="../media/image1937.png"/><Relationship Id="rId1649" Type="http://schemas.openxmlformats.org/officeDocument/2006/relationships/image" Target="../media/image2056.png"/><Relationship Id="rId213" Type="http://schemas.openxmlformats.org/officeDocument/2006/relationships/customXml" Target="../ink/ink1369.xml"/><Relationship Id="rId420" Type="http://schemas.openxmlformats.org/officeDocument/2006/relationships/customXml" Target="../ink/ink1473.xml"/><Relationship Id="rId658" Type="http://schemas.openxmlformats.org/officeDocument/2006/relationships/image" Target="../media/image1563.png"/><Relationship Id="rId865" Type="http://schemas.openxmlformats.org/officeDocument/2006/relationships/customXml" Target="../ink/ink1698.xml"/><Relationship Id="rId1050" Type="http://schemas.openxmlformats.org/officeDocument/2006/relationships/customXml" Target="../ink/ink1791.xml"/><Relationship Id="rId1288" Type="http://schemas.openxmlformats.org/officeDocument/2006/relationships/customXml" Target="../ink/ink1911.xml"/><Relationship Id="rId1495" Type="http://schemas.openxmlformats.org/officeDocument/2006/relationships/image" Target="../media/image1979.png"/><Relationship Id="rId1509" Type="http://schemas.openxmlformats.org/officeDocument/2006/relationships/image" Target="../media/image1986.png"/><Relationship Id="rId1716" Type="http://schemas.openxmlformats.org/officeDocument/2006/relationships/customXml" Target="../ink/ink2125.xml"/><Relationship Id="rId297" Type="http://schemas.openxmlformats.org/officeDocument/2006/relationships/image" Target="../media/image1385.png"/><Relationship Id="rId518" Type="http://schemas.openxmlformats.org/officeDocument/2006/relationships/image" Target="../media/image1495.png"/><Relationship Id="rId725" Type="http://schemas.openxmlformats.org/officeDocument/2006/relationships/customXml" Target="../ink/ink1628.xml"/><Relationship Id="rId932" Type="http://schemas.openxmlformats.org/officeDocument/2006/relationships/customXml" Target="../ink/ink1732.xml"/><Relationship Id="rId1148" Type="http://schemas.openxmlformats.org/officeDocument/2006/relationships/customXml" Target="../ink/ink1841.xml"/><Relationship Id="rId1355" Type="http://schemas.openxmlformats.org/officeDocument/2006/relationships/image" Target="../media/image1909.png"/><Relationship Id="rId1562" Type="http://schemas.openxmlformats.org/officeDocument/2006/relationships/customXml" Target="../ink/ink2048.xml"/><Relationship Id="rId157" Type="http://schemas.openxmlformats.org/officeDocument/2006/relationships/image" Target="../media/image1317.png"/><Relationship Id="rId364" Type="http://schemas.openxmlformats.org/officeDocument/2006/relationships/customXml" Target="../ink/ink1445.xml"/><Relationship Id="rId1008" Type="http://schemas.openxmlformats.org/officeDocument/2006/relationships/customXml" Target="../ink/ink1770.xml"/><Relationship Id="rId1215" Type="http://schemas.openxmlformats.org/officeDocument/2006/relationships/image" Target="../media/image1839.png"/><Relationship Id="rId1422" Type="http://schemas.openxmlformats.org/officeDocument/2006/relationships/customXml" Target="../ink/ink1978.xml"/><Relationship Id="rId61" Type="http://schemas.openxmlformats.org/officeDocument/2006/relationships/customXml" Target="../ink/ink1292.xml"/><Relationship Id="rId571" Type="http://schemas.openxmlformats.org/officeDocument/2006/relationships/image" Target="../media/image1520.png"/><Relationship Id="rId669" Type="http://schemas.openxmlformats.org/officeDocument/2006/relationships/image" Target="../media/image1568.png"/><Relationship Id="rId876" Type="http://schemas.openxmlformats.org/officeDocument/2006/relationships/image" Target="../media/image1671.png"/><Relationship Id="rId1299" Type="http://schemas.openxmlformats.org/officeDocument/2006/relationships/image" Target="../media/image1881.png"/><Relationship Id="rId1727" Type="http://schemas.openxmlformats.org/officeDocument/2006/relationships/image" Target="../media/image2095.png"/><Relationship Id="rId19" Type="http://schemas.openxmlformats.org/officeDocument/2006/relationships/customXml" Target="../ink/ink1271.xml"/><Relationship Id="rId224" Type="http://schemas.openxmlformats.org/officeDocument/2006/relationships/image" Target="../media/image1349.png"/><Relationship Id="rId431" Type="http://schemas.openxmlformats.org/officeDocument/2006/relationships/image" Target="../media/image1452.png"/><Relationship Id="rId529" Type="http://schemas.openxmlformats.org/officeDocument/2006/relationships/customXml" Target="../ink/ink1528.xml"/><Relationship Id="rId736" Type="http://schemas.openxmlformats.org/officeDocument/2006/relationships/image" Target="../media/image1601.png"/><Relationship Id="rId1061" Type="http://schemas.openxmlformats.org/officeDocument/2006/relationships/image" Target="../media/image1763.png"/><Relationship Id="rId1159" Type="http://schemas.openxmlformats.org/officeDocument/2006/relationships/image" Target="../media/image1811.png"/><Relationship Id="rId1366" Type="http://schemas.openxmlformats.org/officeDocument/2006/relationships/customXml" Target="../ink/ink1950.xml"/><Relationship Id="rId168" Type="http://schemas.openxmlformats.org/officeDocument/2006/relationships/customXml" Target="../ink/ink1346.xml"/><Relationship Id="rId943" Type="http://schemas.openxmlformats.org/officeDocument/2006/relationships/image" Target="../media/image1704.png"/><Relationship Id="rId1019" Type="http://schemas.openxmlformats.org/officeDocument/2006/relationships/image" Target="../media/image1742.png"/><Relationship Id="rId1573" Type="http://schemas.openxmlformats.org/officeDocument/2006/relationships/image" Target="../media/image2018.png"/><Relationship Id="rId1780" Type="http://schemas.openxmlformats.org/officeDocument/2006/relationships/customXml" Target="../ink/ink2157.xml"/><Relationship Id="rId72" Type="http://schemas.openxmlformats.org/officeDocument/2006/relationships/image" Target="../media/image1275.png"/><Relationship Id="rId375" Type="http://schemas.openxmlformats.org/officeDocument/2006/relationships/image" Target="../media/image1424.png"/><Relationship Id="rId582" Type="http://schemas.openxmlformats.org/officeDocument/2006/relationships/customXml" Target="../ink/ink1555.xml"/><Relationship Id="rId803" Type="http://schemas.openxmlformats.org/officeDocument/2006/relationships/customXml" Target="../ink/ink1667.xml"/><Relationship Id="rId1226" Type="http://schemas.openxmlformats.org/officeDocument/2006/relationships/customXml" Target="../ink/ink1880.xml"/><Relationship Id="rId1433" Type="http://schemas.openxmlformats.org/officeDocument/2006/relationships/image" Target="../media/image1948.png"/><Relationship Id="rId1640" Type="http://schemas.openxmlformats.org/officeDocument/2006/relationships/customXml" Target="../ink/ink2087.xml"/><Relationship Id="rId1738" Type="http://schemas.openxmlformats.org/officeDocument/2006/relationships/customXml" Target="../ink/ink2136.xml"/><Relationship Id="rId3" Type="http://schemas.openxmlformats.org/officeDocument/2006/relationships/customXml" Target="../ink/ink1263.xml"/><Relationship Id="rId235" Type="http://schemas.openxmlformats.org/officeDocument/2006/relationships/customXml" Target="../ink/ink1380.xml"/><Relationship Id="rId442" Type="http://schemas.openxmlformats.org/officeDocument/2006/relationships/customXml" Target="../ink/ink1484.xml"/><Relationship Id="rId887" Type="http://schemas.openxmlformats.org/officeDocument/2006/relationships/customXml" Target="../ink/ink1709.xml"/><Relationship Id="rId1072" Type="http://schemas.openxmlformats.org/officeDocument/2006/relationships/customXml" Target="../ink/ink1802.xml"/><Relationship Id="rId1500" Type="http://schemas.openxmlformats.org/officeDocument/2006/relationships/customXml" Target="../ink/ink2017.xml"/><Relationship Id="rId302" Type="http://schemas.openxmlformats.org/officeDocument/2006/relationships/customXml" Target="../ink/ink1414.xml"/><Relationship Id="rId747" Type="http://schemas.openxmlformats.org/officeDocument/2006/relationships/customXml" Target="../ink/ink1639.xml"/><Relationship Id="rId954" Type="http://schemas.openxmlformats.org/officeDocument/2006/relationships/customXml" Target="../ink/ink1743.xml"/><Relationship Id="rId1377" Type="http://schemas.openxmlformats.org/officeDocument/2006/relationships/image" Target="../media/image1920.png"/><Relationship Id="rId1584" Type="http://schemas.openxmlformats.org/officeDocument/2006/relationships/customXml" Target="../ink/ink2059.xml"/><Relationship Id="rId1791" Type="http://schemas.openxmlformats.org/officeDocument/2006/relationships/image" Target="../media/image2127.png"/><Relationship Id="rId1805" Type="http://schemas.openxmlformats.org/officeDocument/2006/relationships/image" Target="../media/image2134.png"/><Relationship Id="rId83" Type="http://schemas.openxmlformats.org/officeDocument/2006/relationships/customXml" Target="../ink/ink1303.xml"/><Relationship Id="rId179" Type="http://schemas.openxmlformats.org/officeDocument/2006/relationships/customXml" Target="../ink/ink1352.xml"/><Relationship Id="rId386" Type="http://schemas.openxmlformats.org/officeDocument/2006/relationships/customXml" Target="../ink/ink1456.xml"/><Relationship Id="rId593" Type="http://schemas.openxmlformats.org/officeDocument/2006/relationships/customXml" Target="../ink/ink1561.xml"/><Relationship Id="rId607" Type="http://schemas.openxmlformats.org/officeDocument/2006/relationships/customXml" Target="../ink/ink1568.xml"/><Relationship Id="rId814" Type="http://schemas.openxmlformats.org/officeDocument/2006/relationships/image" Target="../media/image1640.png"/><Relationship Id="rId1237" Type="http://schemas.openxmlformats.org/officeDocument/2006/relationships/image" Target="../media/image1850.png"/><Relationship Id="rId1444" Type="http://schemas.openxmlformats.org/officeDocument/2006/relationships/customXml" Target="../ink/ink1989.xml"/><Relationship Id="rId1651" Type="http://schemas.openxmlformats.org/officeDocument/2006/relationships/image" Target="../media/image2057.png"/><Relationship Id="rId246" Type="http://schemas.openxmlformats.org/officeDocument/2006/relationships/image" Target="../media/image1360.png"/><Relationship Id="rId453" Type="http://schemas.openxmlformats.org/officeDocument/2006/relationships/image" Target="../media/image1463.png"/><Relationship Id="rId660" Type="http://schemas.openxmlformats.org/officeDocument/2006/relationships/image" Target="../media/image1564.png"/><Relationship Id="rId898" Type="http://schemas.openxmlformats.org/officeDocument/2006/relationships/customXml" Target="../ink/ink1715.xml"/><Relationship Id="rId1083" Type="http://schemas.openxmlformats.org/officeDocument/2006/relationships/image" Target="../media/image1774.png"/><Relationship Id="rId1290" Type="http://schemas.openxmlformats.org/officeDocument/2006/relationships/customXml" Target="../ink/ink1912.xml"/><Relationship Id="rId1304" Type="http://schemas.openxmlformats.org/officeDocument/2006/relationships/customXml" Target="../ink/ink1919.xml"/><Relationship Id="rId1511" Type="http://schemas.openxmlformats.org/officeDocument/2006/relationships/image" Target="../media/image1987.png"/><Relationship Id="rId1749" Type="http://schemas.openxmlformats.org/officeDocument/2006/relationships/image" Target="../media/image2106.png"/><Relationship Id="rId106" Type="http://schemas.openxmlformats.org/officeDocument/2006/relationships/image" Target="../media/image1292.png"/><Relationship Id="rId313" Type="http://schemas.openxmlformats.org/officeDocument/2006/relationships/image" Target="../media/image1393.png"/><Relationship Id="rId758" Type="http://schemas.openxmlformats.org/officeDocument/2006/relationships/image" Target="../media/image1612.png"/><Relationship Id="rId965" Type="http://schemas.openxmlformats.org/officeDocument/2006/relationships/image" Target="../media/image1715.png"/><Relationship Id="rId1150" Type="http://schemas.openxmlformats.org/officeDocument/2006/relationships/customXml" Target="../ink/ink1842.xml"/><Relationship Id="rId1388" Type="http://schemas.openxmlformats.org/officeDocument/2006/relationships/customXml" Target="../ink/ink1961.xml"/><Relationship Id="rId1595" Type="http://schemas.openxmlformats.org/officeDocument/2006/relationships/image" Target="../media/image2029.png"/><Relationship Id="rId1609" Type="http://schemas.openxmlformats.org/officeDocument/2006/relationships/image" Target="../media/image2036.png"/><Relationship Id="rId1816" Type="http://schemas.openxmlformats.org/officeDocument/2006/relationships/customXml" Target="../ink/ink2175.xml"/><Relationship Id="rId10" Type="http://schemas.openxmlformats.org/officeDocument/2006/relationships/image" Target="../media/image1245.png"/><Relationship Id="rId94" Type="http://schemas.openxmlformats.org/officeDocument/2006/relationships/image" Target="../media/image1286.png"/><Relationship Id="rId397" Type="http://schemas.openxmlformats.org/officeDocument/2006/relationships/image" Target="../media/image1435.png"/><Relationship Id="rId520" Type="http://schemas.openxmlformats.org/officeDocument/2006/relationships/image" Target="../media/image1496.png"/><Relationship Id="rId618" Type="http://schemas.openxmlformats.org/officeDocument/2006/relationships/image" Target="../media/image1543.png"/><Relationship Id="rId825" Type="http://schemas.openxmlformats.org/officeDocument/2006/relationships/customXml" Target="../ink/ink1678.xml"/><Relationship Id="rId1248" Type="http://schemas.openxmlformats.org/officeDocument/2006/relationships/customXml" Target="../ink/ink1891.xml"/><Relationship Id="rId1455" Type="http://schemas.openxmlformats.org/officeDocument/2006/relationships/image" Target="../media/image1959.png"/><Relationship Id="rId1662" Type="http://schemas.openxmlformats.org/officeDocument/2006/relationships/customXml" Target="../ink/ink2098.xml"/><Relationship Id="rId257" Type="http://schemas.openxmlformats.org/officeDocument/2006/relationships/customXml" Target="../ink/ink1391.xml"/><Relationship Id="rId464" Type="http://schemas.openxmlformats.org/officeDocument/2006/relationships/customXml" Target="../ink/ink1495.xml"/><Relationship Id="rId1010" Type="http://schemas.openxmlformats.org/officeDocument/2006/relationships/customXml" Target="../ink/ink1771.xml"/><Relationship Id="rId1094" Type="http://schemas.openxmlformats.org/officeDocument/2006/relationships/image" Target="../media/image1779.png"/><Relationship Id="rId1108" Type="http://schemas.openxmlformats.org/officeDocument/2006/relationships/customXml" Target="../ink/ink1821.xml"/><Relationship Id="rId1315" Type="http://schemas.openxmlformats.org/officeDocument/2006/relationships/image" Target="../media/image1889.png"/><Relationship Id="rId117" Type="http://schemas.openxmlformats.org/officeDocument/2006/relationships/customXml" Target="../ink/ink1320.xml"/><Relationship Id="rId671" Type="http://schemas.openxmlformats.org/officeDocument/2006/relationships/image" Target="../media/image1569.png"/><Relationship Id="rId769" Type="http://schemas.openxmlformats.org/officeDocument/2006/relationships/customXml" Target="../ink/ink1650.xml"/><Relationship Id="rId976" Type="http://schemas.openxmlformats.org/officeDocument/2006/relationships/customXml" Target="../ink/ink1754.xml"/><Relationship Id="rId1399" Type="http://schemas.openxmlformats.org/officeDocument/2006/relationships/image" Target="../media/image1931.png"/><Relationship Id="rId324" Type="http://schemas.openxmlformats.org/officeDocument/2006/relationships/customXml" Target="../ink/ink1425.xml"/><Relationship Id="rId531" Type="http://schemas.openxmlformats.org/officeDocument/2006/relationships/customXml" Target="../ink/ink1529.xml"/><Relationship Id="rId629" Type="http://schemas.openxmlformats.org/officeDocument/2006/relationships/customXml" Target="../ink/ink1579.xml"/><Relationship Id="rId1161" Type="http://schemas.openxmlformats.org/officeDocument/2006/relationships/image" Target="../media/image1812.png"/><Relationship Id="rId1259" Type="http://schemas.openxmlformats.org/officeDocument/2006/relationships/image" Target="../media/image1861.png"/><Relationship Id="rId1466" Type="http://schemas.openxmlformats.org/officeDocument/2006/relationships/customXml" Target="../ink/ink2000.xml"/><Relationship Id="rId836" Type="http://schemas.openxmlformats.org/officeDocument/2006/relationships/image" Target="../media/image1651.png"/><Relationship Id="rId1021" Type="http://schemas.openxmlformats.org/officeDocument/2006/relationships/image" Target="../media/image1743.png"/><Relationship Id="rId1119" Type="http://schemas.openxmlformats.org/officeDocument/2006/relationships/image" Target="../media/image1791.png"/><Relationship Id="rId1673" Type="http://schemas.openxmlformats.org/officeDocument/2006/relationships/image" Target="../media/image2068.png"/><Relationship Id="rId903" Type="http://schemas.openxmlformats.org/officeDocument/2006/relationships/image" Target="../media/image1684.png"/><Relationship Id="rId1326" Type="http://schemas.openxmlformats.org/officeDocument/2006/relationships/customXml" Target="../ink/ink1930.xml"/><Relationship Id="rId1533" Type="http://schemas.openxmlformats.org/officeDocument/2006/relationships/image" Target="../media/image1998.png"/><Relationship Id="rId1740" Type="http://schemas.openxmlformats.org/officeDocument/2006/relationships/customXml" Target="../ink/ink2137.xml"/><Relationship Id="rId32" Type="http://schemas.openxmlformats.org/officeDocument/2006/relationships/image" Target="../media/image1256.png"/><Relationship Id="rId1600" Type="http://schemas.openxmlformats.org/officeDocument/2006/relationships/customXml" Target="../ink/ink2067.xml"/><Relationship Id="rId181" Type="http://schemas.openxmlformats.org/officeDocument/2006/relationships/customXml" Target="../ink/ink1353.xml"/><Relationship Id="rId279" Type="http://schemas.openxmlformats.org/officeDocument/2006/relationships/image" Target="../media/image1376.png"/><Relationship Id="rId486" Type="http://schemas.openxmlformats.org/officeDocument/2006/relationships/customXml" Target="../ink/ink1506.xml"/><Relationship Id="rId693" Type="http://schemas.openxmlformats.org/officeDocument/2006/relationships/image" Target="../media/image1580.png"/><Relationship Id="rId139" Type="http://schemas.openxmlformats.org/officeDocument/2006/relationships/image" Target="../media/image1308.png"/><Relationship Id="rId346" Type="http://schemas.openxmlformats.org/officeDocument/2006/relationships/customXml" Target="../ink/ink1436.xml"/><Relationship Id="rId553" Type="http://schemas.openxmlformats.org/officeDocument/2006/relationships/customXml" Target="../ink/ink1540.xml"/><Relationship Id="rId760" Type="http://schemas.openxmlformats.org/officeDocument/2006/relationships/image" Target="../media/image1613.png"/><Relationship Id="rId998" Type="http://schemas.openxmlformats.org/officeDocument/2006/relationships/customXml" Target="../ink/ink1765.xml"/><Relationship Id="rId1183" Type="http://schemas.openxmlformats.org/officeDocument/2006/relationships/image" Target="../media/image1823.png"/><Relationship Id="rId1390" Type="http://schemas.openxmlformats.org/officeDocument/2006/relationships/customXml" Target="../ink/ink1962.xml"/><Relationship Id="rId206" Type="http://schemas.openxmlformats.org/officeDocument/2006/relationships/image" Target="../media/image1340.png"/><Relationship Id="rId413" Type="http://schemas.openxmlformats.org/officeDocument/2006/relationships/image" Target="../media/image1443.png"/><Relationship Id="rId858" Type="http://schemas.openxmlformats.org/officeDocument/2006/relationships/image" Target="../media/image1662.png"/><Relationship Id="rId1043" Type="http://schemas.openxmlformats.org/officeDocument/2006/relationships/image" Target="../media/image1754.png"/><Relationship Id="rId1488" Type="http://schemas.openxmlformats.org/officeDocument/2006/relationships/customXml" Target="../ink/ink2011.xml"/><Relationship Id="rId1695" Type="http://schemas.openxmlformats.org/officeDocument/2006/relationships/image" Target="../media/image2079.png"/><Relationship Id="rId620" Type="http://schemas.openxmlformats.org/officeDocument/2006/relationships/image" Target="../media/image1544.png"/><Relationship Id="rId718" Type="http://schemas.openxmlformats.org/officeDocument/2006/relationships/image" Target="../media/image1592.png"/><Relationship Id="rId925" Type="http://schemas.openxmlformats.org/officeDocument/2006/relationships/image" Target="../media/image1695.png"/><Relationship Id="rId1250" Type="http://schemas.openxmlformats.org/officeDocument/2006/relationships/customXml" Target="../ink/ink1892.xml"/><Relationship Id="rId1348" Type="http://schemas.openxmlformats.org/officeDocument/2006/relationships/customXml" Target="../ink/ink1941.xml"/><Relationship Id="rId1555" Type="http://schemas.openxmlformats.org/officeDocument/2006/relationships/image" Target="../media/image2009.png"/><Relationship Id="rId1762" Type="http://schemas.openxmlformats.org/officeDocument/2006/relationships/customXml" Target="../ink/ink2148.xml"/><Relationship Id="rId1110" Type="http://schemas.openxmlformats.org/officeDocument/2006/relationships/customXml" Target="../ink/ink1822.xml"/><Relationship Id="rId1208" Type="http://schemas.openxmlformats.org/officeDocument/2006/relationships/customXml" Target="../ink/ink1871.xml"/><Relationship Id="rId1415" Type="http://schemas.openxmlformats.org/officeDocument/2006/relationships/image" Target="../media/image1939.png"/><Relationship Id="rId54" Type="http://schemas.openxmlformats.org/officeDocument/2006/relationships/image" Target="../media/image1266.png"/><Relationship Id="rId1622" Type="http://schemas.openxmlformats.org/officeDocument/2006/relationships/customXml" Target="../ink/ink2078.xml"/><Relationship Id="rId270" Type="http://schemas.openxmlformats.org/officeDocument/2006/relationships/customXml" Target="../ink/ink1398.xml"/><Relationship Id="rId130" Type="http://schemas.openxmlformats.org/officeDocument/2006/relationships/image" Target="../media/image1304.png"/><Relationship Id="rId368" Type="http://schemas.openxmlformats.org/officeDocument/2006/relationships/customXml" Target="../ink/ink1447.xml"/><Relationship Id="rId575" Type="http://schemas.openxmlformats.org/officeDocument/2006/relationships/image" Target="../media/image1522.png"/><Relationship Id="rId782" Type="http://schemas.openxmlformats.org/officeDocument/2006/relationships/image" Target="../media/image1624.png"/><Relationship Id="rId228" Type="http://schemas.openxmlformats.org/officeDocument/2006/relationships/image" Target="../media/image1351.png"/><Relationship Id="rId435" Type="http://schemas.openxmlformats.org/officeDocument/2006/relationships/image" Target="../media/image1454.png"/><Relationship Id="rId642" Type="http://schemas.openxmlformats.org/officeDocument/2006/relationships/image" Target="../media/image1555.png"/><Relationship Id="rId1065" Type="http://schemas.openxmlformats.org/officeDocument/2006/relationships/image" Target="../media/image1765.png"/><Relationship Id="rId1272" Type="http://schemas.openxmlformats.org/officeDocument/2006/relationships/customXml" Target="../ink/ink1903.xml"/><Relationship Id="rId502" Type="http://schemas.openxmlformats.org/officeDocument/2006/relationships/customXml" Target="../ink/ink1514.xml"/><Relationship Id="rId947" Type="http://schemas.openxmlformats.org/officeDocument/2006/relationships/image" Target="../media/image1706.png"/><Relationship Id="rId1132" Type="http://schemas.openxmlformats.org/officeDocument/2006/relationships/customXml" Target="../ink/ink1833.xml"/><Relationship Id="rId1577" Type="http://schemas.openxmlformats.org/officeDocument/2006/relationships/image" Target="../media/image2020.png"/><Relationship Id="rId1784" Type="http://schemas.openxmlformats.org/officeDocument/2006/relationships/customXml" Target="../ink/ink2159.xml"/><Relationship Id="rId76" Type="http://schemas.openxmlformats.org/officeDocument/2006/relationships/image" Target="../media/image1277.png"/><Relationship Id="rId807" Type="http://schemas.openxmlformats.org/officeDocument/2006/relationships/customXml" Target="../ink/ink1669.xml"/><Relationship Id="rId1437" Type="http://schemas.openxmlformats.org/officeDocument/2006/relationships/image" Target="../media/image1950.png"/><Relationship Id="rId1644" Type="http://schemas.openxmlformats.org/officeDocument/2006/relationships/customXml" Target="../ink/ink2089.xml"/><Relationship Id="rId1504" Type="http://schemas.openxmlformats.org/officeDocument/2006/relationships/customXml" Target="../ink/ink2019.xml"/><Relationship Id="rId1711" Type="http://schemas.openxmlformats.org/officeDocument/2006/relationships/image" Target="../media/image2087.png"/><Relationship Id="rId292" Type="http://schemas.openxmlformats.org/officeDocument/2006/relationships/customXml" Target="../ink/ink1409.xml"/><Relationship Id="rId1809" Type="http://schemas.openxmlformats.org/officeDocument/2006/relationships/image" Target="../media/image2136.png"/><Relationship Id="rId597" Type="http://schemas.openxmlformats.org/officeDocument/2006/relationships/customXml" Target="../ink/ink1563.xml"/><Relationship Id="rId152" Type="http://schemas.openxmlformats.org/officeDocument/2006/relationships/customXml" Target="../ink/ink1338.xml"/><Relationship Id="rId457" Type="http://schemas.openxmlformats.org/officeDocument/2006/relationships/image" Target="../media/image1465.png"/><Relationship Id="rId1087" Type="http://schemas.openxmlformats.org/officeDocument/2006/relationships/customXml" Target="../ink/ink1810.xml"/><Relationship Id="rId1294" Type="http://schemas.openxmlformats.org/officeDocument/2006/relationships/customXml" Target="../ink/ink1914.xml"/><Relationship Id="rId664" Type="http://schemas.openxmlformats.org/officeDocument/2006/relationships/customXml" Target="../ink/ink1597.xml"/><Relationship Id="rId871" Type="http://schemas.openxmlformats.org/officeDocument/2006/relationships/customXml" Target="../ink/ink1701.xml"/><Relationship Id="rId969" Type="http://schemas.openxmlformats.org/officeDocument/2006/relationships/image" Target="../media/image1717.png"/><Relationship Id="rId1599" Type="http://schemas.openxmlformats.org/officeDocument/2006/relationships/image" Target="../media/image2031.png"/><Relationship Id="rId317" Type="http://schemas.openxmlformats.org/officeDocument/2006/relationships/image" Target="../media/image1395.png"/><Relationship Id="rId524" Type="http://schemas.openxmlformats.org/officeDocument/2006/relationships/image" Target="../media/image1498.png"/><Relationship Id="rId731" Type="http://schemas.openxmlformats.org/officeDocument/2006/relationships/customXml" Target="../ink/ink1631.xml"/><Relationship Id="rId1154" Type="http://schemas.openxmlformats.org/officeDocument/2006/relationships/customXml" Target="../ink/ink1844.xml"/><Relationship Id="rId1361" Type="http://schemas.openxmlformats.org/officeDocument/2006/relationships/image" Target="../media/image1912.png"/><Relationship Id="rId1459" Type="http://schemas.openxmlformats.org/officeDocument/2006/relationships/image" Target="../media/image1961.png"/><Relationship Id="rId98" Type="http://schemas.openxmlformats.org/officeDocument/2006/relationships/image" Target="../media/image1288.png"/><Relationship Id="rId829" Type="http://schemas.openxmlformats.org/officeDocument/2006/relationships/customXml" Target="../ink/ink1680.xml"/><Relationship Id="rId1014" Type="http://schemas.openxmlformats.org/officeDocument/2006/relationships/customXml" Target="../ink/ink1773.xml"/><Relationship Id="rId1221" Type="http://schemas.openxmlformats.org/officeDocument/2006/relationships/image" Target="../media/image1842.png"/><Relationship Id="rId1666" Type="http://schemas.openxmlformats.org/officeDocument/2006/relationships/customXml" Target="../ink/ink2100.xml"/><Relationship Id="rId1319" Type="http://schemas.openxmlformats.org/officeDocument/2006/relationships/image" Target="../media/image1891.png"/><Relationship Id="rId1526" Type="http://schemas.openxmlformats.org/officeDocument/2006/relationships/customXml" Target="../ink/ink2030.xml"/><Relationship Id="rId1733" Type="http://schemas.openxmlformats.org/officeDocument/2006/relationships/image" Target="../media/image2098.png"/><Relationship Id="rId25" Type="http://schemas.openxmlformats.org/officeDocument/2006/relationships/customXml" Target="../ink/ink1274.xml"/><Relationship Id="rId1800" Type="http://schemas.openxmlformats.org/officeDocument/2006/relationships/customXml" Target="../ink/ink2167.xml"/><Relationship Id="rId174" Type="http://schemas.openxmlformats.org/officeDocument/2006/relationships/customXml" Target="../ink/ink1349.xml"/><Relationship Id="rId381" Type="http://schemas.openxmlformats.org/officeDocument/2006/relationships/image" Target="../media/image1427.png"/><Relationship Id="rId241" Type="http://schemas.openxmlformats.org/officeDocument/2006/relationships/customXml" Target="../ink/ink1383.xml"/><Relationship Id="rId479" Type="http://schemas.openxmlformats.org/officeDocument/2006/relationships/image" Target="../media/image1476.png"/><Relationship Id="rId686" Type="http://schemas.openxmlformats.org/officeDocument/2006/relationships/customXml" Target="../ink/ink1608.xml"/><Relationship Id="rId893" Type="http://schemas.openxmlformats.org/officeDocument/2006/relationships/customXml" Target="../ink/ink1712.xml"/><Relationship Id="rId339" Type="http://schemas.openxmlformats.org/officeDocument/2006/relationships/image" Target="../media/image1406.png"/><Relationship Id="rId546" Type="http://schemas.openxmlformats.org/officeDocument/2006/relationships/image" Target="../media/image1508.png"/><Relationship Id="rId753" Type="http://schemas.openxmlformats.org/officeDocument/2006/relationships/customXml" Target="../ink/ink1642.xml"/><Relationship Id="rId1176" Type="http://schemas.openxmlformats.org/officeDocument/2006/relationships/customXml" Target="../ink/ink1855.xml"/><Relationship Id="rId1383" Type="http://schemas.openxmlformats.org/officeDocument/2006/relationships/image" Target="../media/image1923.png"/><Relationship Id="rId101" Type="http://schemas.openxmlformats.org/officeDocument/2006/relationships/customXml" Target="../ink/ink1312.xml"/><Relationship Id="rId406" Type="http://schemas.openxmlformats.org/officeDocument/2006/relationships/customXml" Target="../ink/ink1466.xml"/><Relationship Id="rId960" Type="http://schemas.openxmlformats.org/officeDocument/2006/relationships/customXml" Target="../ink/ink1746.xml"/><Relationship Id="rId1036" Type="http://schemas.openxmlformats.org/officeDocument/2006/relationships/customXml" Target="../ink/ink1784.xml"/><Relationship Id="rId1243" Type="http://schemas.openxmlformats.org/officeDocument/2006/relationships/image" Target="../media/image1853.png"/><Relationship Id="rId1590" Type="http://schemas.openxmlformats.org/officeDocument/2006/relationships/customXml" Target="../ink/ink2062.xml"/><Relationship Id="rId1688" Type="http://schemas.openxmlformats.org/officeDocument/2006/relationships/customXml" Target="../ink/ink2111.xml"/><Relationship Id="rId613" Type="http://schemas.openxmlformats.org/officeDocument/2006/relationships/customXml" Target="../ink/ink1571.xml"/><Relationship Id="rId820" Type="http://schemas.openxmlformats.org/officeDocument/2006/relationships/image" Target="../media/image1643.png"/><Relationship Id="rId918" Type="http://schemas.openxmlformats.org/officeDocument/2006/relationships/customXml" Target="../ink/ink1725.xml"/><Relationship Id="rId1450" Type="http://schemas.openxmlformats.org/officeDocument/2006/relationships/customXml" Target="../ink/ink1992.xml"/><Relationship Id="rId1548" Type="http://schemas.openxmlformats.org/officeDocument/2006/relationships/customXml" Target="../ink/ink2041.xml"/><Relationship Id="rId1755" Type="http://schemas.openxmlformats.org/officeDocument/2006/relationships/image" Target="../media/image2109.png"/><Relationship Id="rId1103" Type="http://schemas.openxmlformats.org/officeDocument/2006/relationships/image" Target="../media/image1783.png"/><Relationship Id="rId1310" Type="http://schemas.openxmlformats.org/officeDocument/2006/relationships/customXml" Target="../ink/ink1922.xml"/><Relationship Id="rId1408" Type="http://schemas.openxmlformats.org/officeDocument/2006/relationships/customXml" Target="../ink/ink1971.xml"/><Relationship Id="rId47" Type="http://schemas.openxmlformats.org/officeDocument/2006/relationships/customXml" Target="../ink/ink1285.xml"/><Relationship Id="rId1615" Type="http://schemas.openxmlformats.org/officeDocument/2006/relationships/image" Target="../media/image2039.png"/><Relationship Id="rId196" Type="http://schemas.openxmlformats.org/officeDocument/2006/relationships/image" Target="../media/image1335.png"/><Relationship Id="rId263" Type="http://schemas.openxmlformats.org/officeDocument/2006/relationships/image" Target="../media/image1368.png"/><Relationship Id="rId470" Type="http://schemas.openxmlformats.org/officeDocument/2006/relationships/customXml" Target="../ink/ink1498.xml"/><Relationship Id="rId123" Type="http://schemas.openxmlformats.org/officeDocument/2006/relationships/customXml" Target="../ink/ink1323.xml"/><Relationship Id="rId330" Type="http://schemas.openxmlformats.org/officeDocument/2006/relationships/customXml" Target="../ink/ink1428.xml"/><Relationship Id="rId568" Type="http://schemas.openxmlformats.org/officeDocument/2006/relationships/customXml" Target="../ink/ink1548.xml"/><Relationship Id="rId775" Type="http://schemas.openxmlformats.org/officeDocument/2006/relationships/customXml" Target="../ink/ink1653.xml"/><Relationship Id="rId982" Type="http://schemas.openxmlformats.org/officeDocument/2006/relationships/customXml" Target="../ink/ink1757.xml"/><Relationship Id="rId1198" Type="http://schemas.openxmlformats.org/officeDocument/2006/relationships/customXml" Target="../ink/ink1866.xml"/><Relationship Id="rId428" Type="http://schemas.openxmlformats.org/officeDocument/2006/relationships/customXml" Target="../ink/ink1477.xml"/><Relationship Id="rId635" Type="http://schemas.openxmlformats.org/officeDocument/2006/relationships/customXml" Target="../ink/ink1582.xml"/><Relationship Id="rId842" Type="http://schemas.openxmlformats.org/officeDocument/2006/relationships/image" Target="../media/image1654.png"/><Relationship Id="rId1058" Type="http://schemas.openxmlformats.org/officeDocument/2006/relationships/customXml" Target="../ink/ink1795.xml"/><Relationship Id="rId1265" Type="http://schemas.openxmlformats.org/officeDocument/2006/relationships/image" Target="../media/image1864.png"/><Relationship Id="rId1472" Type="http://schemas.openxmlformats.org/officeDocument/2006/relationships/customXml" Target="../ink/ink2003.xml"/><Relationship Id="rId702" Type="http://schemas.openxmlformats.org/officeDocument/2006/relationships/image" Target="../media/image1584.png"/><Relationship Id="rId1125" Type="http://schemas.openxmlformats.org/officeDocument/2006/relationships/image" Target="../media/image1794.png"/><Relationship Id="rId1332" Type="http://schemas.openxmlformats.org/officeDocument/2006/relationships/customXml" Target="../ink/ink1933.xml"/><Relationship Id="rId1777" Type="http://schemas.openxmlformats.org/officeDocument/2006/relationships/image" Target="../media/image2120.png"/><Relationship Id="rId69" Type="http://schemas.openxmlformats.org/officeDocument/2006/relationships/customXml" Target="../ink/ink1296.xml"/><Relationship Id="rId1637" Type="http://schemas.openxmlformats.org/officeDocument/2006/relationships/image" Target="../media/image2050.png"/><Relationship Id="rId1704" Type="http://schemas.openxmlformats.org/officeDocument/2006/relationships/customXml" Target="../ink/ink2119.xml"/><Relationship Id="rId285" Type="http://schemas.openxmlformats.org/officeDocument/2006/relationships/image" Target="../media/image1379.png"/><Relationship Id="rId492" Type="http://schemas.openxmlformats.org/officeDocument/2006/relationships/customXml" Target="../ink/ink1509.xml"/><Relationship Id="rId797" Type="http://schemas.openxmlformats.org/officeDocument/2006/relationships/customXml" Target="../ink/ink1664.xml"/><Relationship Id="rId145" Type="http://schemas.openxmlformats.org/officeDocument/2006/relationships/image" Target="../media/image1311.png"/><Relationship Id="rId352" Type="http://schemas.openxmlformats.org/officeDocument/2006/relationships/customXml" Target="../ink/ink1439.xml"/><Relationship Id="rId1287" Type="http://schemas.openxmlformats.org/officeDocument/2006/relationships/image" Target="../media/image1875.png"/><Relationship Id="rId212" Type="http://schemas.openxmlformats.org/officeDocument/2006/relationships/image" Target="../media/image1343.png"/><Relationship Id="rId657" Type="http://schemas.openxmlformats.org/officeDocument/2006/relationships/customXml" Target="../ink/ink1593.xml"/><Relationship Id="rId864" Type="http://schemas.openxmlformats.org/officeDocument/2006/relationships/image" Target="../media/image1665.png"/><Relationship Id="rId1494" Type="http://schemas.openxmlformats.org/officeDocument/2006/relationships/customXml" Target="../ink/ink2014.xml"/><Relationship Id="rId1799" Type="http://schemas.openxmlformats.org/officeDocument/2006/relationships/image" Target="../media/image2131.png"/><Relationship Id="rId517" Type="http://schemas.openxmlformats.org/officeDocument/2006/relationships/customXml" Target="../ink/ink1522.xml"/><Relationship Id="rId724" Type="http://schemas.openxmlformats.org/officeDocument/2006/relationships/image" Target="../media/image1595.png"/><Relationship Id="rId931" Type="http://schemas.openxmlformats.org/officeDocument/2006/relationships/image" Target="../media/image1698.png"/><Relationship Id="rId1147" Type="http://schemas.openxmlformats.org/officeDocument/2006/relationships/image" Target="../media/image1805.png"/><Relationship Id="rId1354" Type="http://schemas.openxmlformats.org/officeDocument/2006/relationships/customXml" Target="../ink/ink1944.xml"/><Relationship Id="rId1561" Type="http://schemas.openxmlformats.org/officeDocument/2006/relationships/image" Target="../media/image2012.png"/><Relationship Id="rId60" Type="http://schemas.openxmlformats.org/officeDocument/2006/relationships/image" Target="../media/image1269.png"/><Relationship Id="rId1007" Type="http://schemas.openxmlformats.org/officeDocument/2006/relationships/image" Target="../media/image1736.png"/><Relationship Id="rId1214" Type="http://schemas.openxmlformats.org/officeDocument/2006/relationships/customXml" Target="../ink/ink1874.xml"/><Relationship Id="rId1421" Type="http://schemas.openxmlformats.org/officeDocument/2006/relationships/image" Target="../media/image1942.png"/><Relationship Id="rId1659" Type="http://schemas.openxmlformats.org/officeDocument/2006/relationships/image" Target="../media/image2061.png"/><Relationship Id="rId1519" Type="http://schemas.openxmlformats.org/officeDocument/2006/relationships/image" Target="../media/image1991.png"/><Relationship Id="rId1726" Type="http://schemas.openxmlformats.org/officeDocument/2006/relationships/customXml" Target="../ink/ink2130.xml"/><Relationship Id="rId18" Type="http://schemas.openxmlformats.org/officeDocument/2006/relationships/image" Target="../media/image1249.png"/><Relationship Id="rId167" Type="http://schemas.openxmlformats.org/officeDocument/2006/relationships/image" Target="../media/image1322.png"/><Relationship Id="rId374" Type="http://schemas.openxmlformats.org/officeDocument/2006/relationships/customXml" Target="../ink/ink1450.xml"/><Relationship Id="rId581" Type="http://schemas.openxmlformats.org/officeDocument/2006/relationships/image" Target="../media/image1525.png"/><Relationship Id="rId234" Type="http://schemas.openxmlformats.org/officeDocument/2006/relationships/image" Target="../media/image1354.png"/><Relationship Id="rId679" Type="http://schemas.openxmlformats.org/officeDocument/2006/relationships/image" Target="../media/image1573.png"/><Relationship Id="rId886" Type="http://schemas.openxmlformats.org/officeDocument/2006/relationships/image" Target="../media/image1676.png"/><Relationship Id="rId2" Type="http://schemas.openxmlformats.org/officeDocument/2006/relationships/notesSlide" Target="../notesSlides/notesSlide22.xml"/><Relationship Id="rId441" Type="http://schemas.openxmlformats.org/officeDocument/2006/relationships/image" Target="../media/image1457.png"/><Relationship Id="rId539" Type="http://schemas.openxmlformats.org/officeDocument/2006/relationships/customXml" Target="../ink/ink1533.xml"/><Relationship Id="rId746" Type="http://schemas.openxmlformats.org/officeDocument/2006/relationships/image" Target="../media/image1606.png"/><Relationship Id="rId1071" Type="http://schemas.openxmlformats.org/officeDocument/2006/relationships/image" Target="../media/image1768.png"/><Relationship Id="rId1169" Type="http://schemas.openxmlformats.org/officeDocument/2006/relationships/image" Target="../media/image1816.png"/><Relationship Id="rId1376" Type="http://schemas.openxmlformats.org/officeDocument/2006/relationships/customXml" Target="../ink/ink1955.xml"/><Relationship Id="rId1583" Type="http://schemas.openxmlformats.org/officeDocument/2006/relationships/image" Target="../media/image2023.png"/><Relationship Id="rId301" Type="http://schemas.openxmlformats.org/officeDocument/2006/relationships/image" Target="../media/image1387.png"/><Relationship Id="rId953" Type="http://schemas.openxmlformats.org/officeDocument/2006/relationships/image" Target="../media/image1709.png"/><Relationship Id="rId1029" Type="http://schemas.openxmlformats.org/officeDocument/2006/relationships/image" Target="../media/image1747.png"/><Relationship Id="rId1236" Type="http://schemas.openxmlformats.org/officeDocument/2006/relationships/customXml" Target="../ink/ink1885.xml"/><Relationship Id="rId1790" Type="http://schemas.openxmlformats.org/officeDocument/2006/relationships/customXml" Target="../ink/ink2162.xml"/><Relationship Id="rId82" Type="http://schemas.openxmlformats.org/officeDocument/2006/relationships/image" Target="../media/image1280.png"/><Relationship Id="rId606" Type="http://schemas.openxmlformats.org/officeDocument/2006/relationships/image" Target="../media/image1537.png"/><Relationship Id="rId813" Type="http://schemas.openxmlformats.org/officeDocument/2006/relationships/customXml" Target="../ink/ink1672.xml"/><Relationship Id="rId1443" Type="http://schemas.openxmlformats.org/officeDocument/2006/relationships/image" Target="../media/image1953.png"/><Relationship Id="rId1650" Type="http://schemas.openxmlformats.org/officeDocument/2006/relationships/customXml" Target="../ink/ink2092.xml"/><Relationship Id="rId1748" Type="http://schemas.openxmlformats.org/officeDocument/2006/relationships/customXml" Target="../ink/ink2141.xml"/><Relationship Id="rId1303" Type="http://schemas.openxmlformats.org/officeDocument/2006/relationships/image" Target="../media/image1883.png"/><Relationship Id="rId1510" Type="http://schemas.openxmlformats.org/officeDocument/2006/relationships/customXml" Target="../ink/ink2022.xml"/><Relationship Id="rId1608" Type="http://schemas.openxmlformats.org/officeDocument/2006/relationships/customXml" Target="../ink/ink2071.xml"/><Relationship Id="rId1815" Type="http://schemas.openxmlformats.org/officeDocument/2006/relationships/image" Target="../media/image2139.png"/><Relationship Id="rId189" Type="http://schemas.openxmlformats.org/officeDocument/2006/relationships/customXml" Target="../ink/ink1357.xml"/><Relationship Id="rId396" Type="http://schemas.openxmlformats.org/officeDocument/2006/relationships/customXml" Target="../ink/ink1461.xml"/><Relationship Id="rId256" Type="http://schemas.openxmlformats.org/officeDocument/2006/relationships/image" Target="../media/image1365.png"/><Relationship Id="rId463" Type="http://schemas.openxmlformats.org/officeDocument/2006/relationships/image" Target="../media/image1468.png"/><Relationship Id="rId670" Type="http://schemas.openxmlformats.org/officeDocument/2006/relationships/customXml" Target="../ink/ink1600.xml"/><Relationship Id="rId1093" Type="http://schemas.openxmlformats.org/officeDocument/2006/relationships/customXml" Target="../ink/ink1813.xml"/><Relationship Id="rId116" Type="http://schemas.openxmlformats.org/officeDocument/2006/relationships/image" Target="../media/image1297.png"/><Relationship Id="rId323" Type="http://schemas.openxmlformats.org/officeDocument/2006/relationships/image" Target="../media/image1398.png"/><Relationship Id="rId530" Type="http://schemas.openxmlformats.org/officeDocument/2006/relationships/image" Target="../media/image1501.png"/><Relationship Id="rId768" Type="http://schemas.openxmlformats.org/officeDocument/2006/relationships/image" Target="../media/image1617.png"/><Relationship Id="rId975" Type="http://schemas.openxmlformats.org/officeDocument/2006/relationships/image" Target="../media/image1720.png"/><Relationship Id="rId1160" Type="http://schemas.openxmlformats.org/officeDocument/2006/relationships/customXml" Target="../ink/ink1847.xml"/><Relationship Id="rId1398" Type="http://schemas.openxmlformats.org/officeDocument/2006/relationships/customXml" Target="../ink/ink1966.xml"/><Relationship Id="rId628" Type="http://schemas.openxmlformats.org/officeDocument/2006/relationships/image" Target="../media/image1548.png"/><Relationship Id="rId835" Type="http://schemas.openxmlformats.org/officeDocument/2006/relationships/customXml" Target="../ink/ink1683.xml"/><Relationship Id="rId1258" Type="http://schemas.openxmlformats.org/officeDocument/2006/relationships/customXml" Target="../ink/ink1896.xml"/><Relationship Id="rId1465" Type="http://schemas.openxmlformats.org/officeDocument/2006/relationships/image" Target="../media/image1964.png"/><Relationship Id="rId1672" Type="http://schemas.openxmlformats.org/officeDocument/2006/relationships/customXml" Target="../ink/ink2103.xml"/><Relationship Id="rId1020" Type="http://schemas.openxmlformats.org/officeDocument/2006/relationships/customXml" Target="../ink/ink1776.xml"/><Relationship Id="rId1118" Type="http://schemas.openxmlformats.org/officeDocument/2006/relationships/customXml" Target="../ink/ink1826.xml"/><Relationship Id="rId1325" Type="http://schemas.openxmlformats.org/officeDocument/2006/relationships/image" Target="../media/image1894.png"/><Relationship Id="rId1532" Type="http://schemas.openxmlformats.org/officeDocument/2006/relationships/customXml" Target="../ink/ink2033.xml"/><Relationship Id="rId902" Type="http://schemas.openxmlformats.org/officeDocument/2006/relationships/customXml" Target="../ink/ink1717.xml"/><Relationship Id="rId31" Type="http://schemas.openxmlformats.org/officeDocument/2006/relationships/customXml" Target="../ink/ink1277.xml"/><Relationship Id="rId180" Type="http://schemas.openxmlformats.org/officeDocument/2006/relationships/image" Target="../media/image1328.png"/><Relationship Id="rId278" Type="http://schemas.openxmlformats.org/officeDocument/2006/relationships/customXml" Target="../ink/ink1402.xml"/><Relationship Id="rId485" Type="http://schemas.openxmlformats.org/officeDocument/2006/relationships/image" Target="../media/image1479.png"/><Relationship Id="rId692" Type="http://schemas.openxmlformats.org/officeDocument/2006/relationships/customXml" Target="../ink/ink1611.xml"/><Relationship Id="rId138" Type="http://schemas.openxmlformats.org/officeDocument/2006/relationships/customXml" Target="../ink/ink1331.xml"/><Relationship Id="rId345" Type="http://schemas.openxmlformats.org/officeDocument/2006/relationships/image" Target="../media/image1409.png"/><Relationship Id="rId552" Type="http://schemas.openxmlformats.org/officeDocument/2006/relationships/image" Target="../media/image1511.png"/><Relationship Id="rId997" Type="http://schemas.openxmlformats.org/officeDocument/2006/relationships/image" Target="../media/image1731.png"/><Relationship Id="rId1182" Type="http://schemas.openxmlformats.org/officeDocument/2006/relationships/customXml" Target="../ink/ink1858.xml"/><Relationship Id="rId205" Type="http://schemas.openxmlformats.org/officeDocument/2006/relationships/customXml" Target="../ink/ink1365.xml"/><Relationship Id="rId412" Type="http://schemas.openxmlformats.org/officeDocument/2006/relationships/customXml" Target="../ink/ink1469.xml"/><Relationship Id="rId857" Type="http://schemas.openxmlformats.org/officeDocument/2006/relationships/customXml" Target="../ink/ink1694.xml"/><Relationship Id="rId1042" Type="http://schemas.openxmlformats.org/officeDocument/2006/relationships/customXml" Target="../ink/ink1787.xml"/><Relationship Id="rId1487" Type="http://schemas.openxmlformats.org/officeDocument/2006/relationships/image" Target="../media/image1975.png"/><Relationship Id="rId1694" Type="http://schemas.openxmlformats.org/officeDocument/2006/relationships/customXml" Target="../ink/ink2114.xml"/><Relationship Id="rId717" Type="http://schemas.openxmlformats.org/officeDocument/2006/relationships/customXml" Target="../ink/ink1624.xml"/><Relationship Id="rId924" Type="http://schemas.openxmlformats.org/officeDocument/2006/relationships/customXml" Target="../ink/ink1728.xml"/><Relationship Id="rId1347" Type="http://schemas.openxmlformats.org/officeDocument/2006/relationships/image" Target="../media/image1905.png"/><Relationship Id="rId1554" Type="http://schemas.openxmlformats.org/officeDocument/2006/relationships/customXml" Target="../ink/ink2044.xml"/><Relationship Id="rId1761" Type="http://schemas.openxmlformats.org/officeDocument/2006/relationships/image" Target="../media/image2112.png"/><Relationship Id="rId53" Type="http://schemas.openxmlformats.org/officeDocument/2006/relationships/customXml" Target="../ink/ink1288.xml"/><Relationship Id="rId1207" Type="http://schemas.openxmlformats.org/officeDocument/2006/relationships/image" Target="../media/image1835.png"/><Relationship Id="rId1414" Type="http://schemas.openxmlformats.org/officeDocument/2006/relationships/customXml" Target="../ink/ink1974.xml"/><Relationship Id="rId1621" Type="http://schemas.openxmlformats.org/officeDocument/2006/relationships/image" Target="../media/image2042.png"/><Relationship Id="rId1719" Type="http://schemas.openxmlformats.org/officeDocument/2006/relationships/image" Target="../media/image2091.png"/><Relationship Id="rId367" Type="http://schemas.openxmlformats.org/officeDocument/2006/relationships/image" Target="../media/image1420.png"/><Relationship Id="rId574" Type="http://schemas.openxmlformats.org/officeDocument/2006/relationships/customXml" Target="../ink/ink1551.xml"/><Relationship Id="rId227" Type="http://schemas.openxmlformats.org/officeDocument/2006/relationships/customXml" Target="../ink/ink1376.xml"/><Relationship Id="rId781" Type="http://schemas.openxmlformats.org/officeDocument/2006/relationships/customXml" Target="../ink/ink1656.xml"/><Relationship Id="rId879" Type="http://schemas.openxmlformats.org/officeDocument/2006/relationships/customXml" Target="../ink/ink1705.xml"/><Relationship Id="rId434" Type="http://schemas.openxmlformats.org/officeDocument/2006/relationships/customXml" Target="../ink/ink1480.xml"/><Relationship Id="rId641" Type="http://schemas.openxmlformats.org/officeDocument/2006/relationships/customXml" Target="../ink/ink1585.xml"/><Relationship Id="rId739" Type="http://schemas.openxmlformats.org/officeDocument/2006/relationships/customXml" Target="../ink/ink1635.xml"/><Relationship Id="rId1064" Type="http://schemas.openxmlformats.org/officeDocument/2006/relationships/customXml" Target="../ink/ink1798.xml"/><Relationship Id="rId1271" Type="http://schemas.openxmlformats.org/officeDocument/2006/relationships/image" Target="../media/image1867.png"/><Relationship Id="rId1369" Type="http://schemas.openxmlformats.org/officeDocument/2006/relationships/image" Target="../media/image1916.png"/><Relationship Id="rId1576" Type="http://schemas.openxmlformats.org/officeDocument/2006/relationships/customXml" Target="../ink/ink2055.xml"/><Relationship Id="rId501" Type="http://schemas.openxmlformats.org/officeDocument/2006/relationships/image" Target="../media/image1487.png"/><Relationship Id="rId946" Type="http://schemas.openxmlformats.org/officeDocument/2006/relationships/customXml" Target="../ink/ink1739.xml"/><Relationship Id="rId1131" Type="http://schemas.openxmlformats.org/officeDocument/2006/relationships/image" Target="../media/image1797.png"/><Relationship Id="rId1229" Type="http://schemas.openxmlformats.org/officeDocument/2006/relationships/image" Target="../media/image1846.png"/><Relationship Id="rId1783" Type="http://schemas.openxmlformats.org/officeDocument/2006/relationships/image" Target="../media/image2123.png"/><Relationship Id="rId75" Type="http://schemas.openxmlformats.org/officeDocument/2006/relationships/customXml" Target="../ink/ink1299.xml"/><Relationship Id="rId806" Type="http://schemas.openxmlformats.org/officeDocument/2006/relationships/image" Target="../media/image1636.png"/><Relationship Id="rId1436" Type="http://schemas.openxmlformats.org/officeDocument/2006/relationships/customXml" Target="../ink/ink1985.xml"/><Relationship Id="rId1643" Type="http://schemas.openxmlformats.org/officeDocument/2006/relationships/image" Target="../media/image2053.png"/><Relationship Id="rId1503" Type="http://schemas.openxmlformats.org/officeDocument/2006/relationships/image" Target="../media/image1983.png"/><Relationship Id="rId1710" Type="http://schemas.openxmlformats.org/officeDocument/2006/relationships/customXml" Target="../ink/ink2122.xml"/><Relationship Id="rId291" Type="http://schemas.openxmlformats.org/officeDocument/2006/relationships/image" Target="../media/image1382.png"/><Relationship Id="rId1808" Type="http://schemas.openxmlformats.org/officeDocument/2006/relationships/customXml" Target="../ink/ink2171.xml"/><Relationship Id="rId151" Type="http://schemas.openxmlformats.org/officeDocument/2006/relationships/image" Target="../media/image1314.png"/><Relationship Id="rId389" Type="http://schemas.openxmlformats.org/officeDocument/2006/relationships/image" Target="../media/image1431.png"/><Relationship Id="rId596" Type="http://schemas.openxmlformats.org/officeDocument/2006/relationships/image" Target="../media/image1532.png"/><Relationship Id="rId249" Type="http://schemas.openxmlformats.org/officeDocument/2006/relationships/customXml" Target="../ink/ink1387.xml"/><Relationship Id="rId456" Type="http://schemas.openxmlformats.org/officeDocument/2006/relationships/customXml" Target="../ink/ink1491.xml"/><Relationship Id="rId663" Type="http://schemas.openxmlformats.org/officeDocument/2006/relationships/image" Target="../media/image1565.png"/><Relationship Id="rId870" Type="http://schemas.openxmlformats.org/officeDocument/2006/relationships/image" Target="../media/image1668.png"/><Relationship Id="rId1086" Type="http://schemas.openxmlformats.org/officeDocument/2006/relationships/customXml" Target="../ink/ink1809.xml"/><Relationship Id="rId1293" Type="http://schemas.openxmlformats.org/officeDocument/2006/relationships/image" Target="../media/image1878.png"/><Relationship Id="rId109" Type="http://schemas.openxmlformats.org/officeDocument/2006/relationships/customXml" Target="../ink/ink1316.xml"/><Relationship Id="rId316" Type="http://schemas.openxmlformats.org/officeDocument/2006/relationships/customXml" Target="../ink/ink1421.xml"/><Relationship Id="rId523" Type="http://schemas.openxmlformats.org/officeDocument/2006/relationships/customXml" Target="../ink/ink1525.xml"/><Relationship Id="rId968" Type="http://schemas.openxmlformats.org/officeDocument/2006/relationships/customXml" Target="../ink/ink1750.xml"/><Relationship Id="rId1153" Type="http://schemas.openxmlformats.org/officeDocument/2006/relationships/image" Target="../media/image1808.png"/><Relationship Id="rId1598" Type="http://schemas.openxmlformats.org/officeDocument/2006/relationships/customXml" Target="../ink/ink2066.xml"/><Relationship Id="rId97" Type="http://schemas.openxmlformats.org/officeDocument/2006/relationships/customXml" Target="../ink/ink1310.xml"/><Relationship Id="rId730" Type="http://schemas.openxmlformats.org/officeDocument/2006/relationships/image" Target="../media/image1598.png"/><Relationship Id="rId828" Type="http://schemas.openxmlformats.org/officeDocument/2006/relationships/image" Target="../media/image1647.png"/><Relationship Id="rId1013" Type="http://schemas.openxmlformats.org/officeDocument/2006/relationships/image" Target="../media/image1739.png"/><Relationship Id="rId1360" Type="http://schemas.openxmlformats.org/officeDocument/2006/relationships/customXml" Target="../ink/ink1947.xml"/><Relationship Id="rId1458" Type="http://schemas.openxmlformats.org/officeDocument/2006/relationships/customXml" Target="../ink/ink1996.xml"/><Relationship Id="rId1665" Type="http://schemas.openxmlformats.org/officeDocument/2006/relationships/image" Target="../media/image2064.png"/><Relationship Id="rId1220" Type="http://schemas.openxmlformats.org/officeDocument/2006/relationships/customXml" Target="../ink/ink1877.xml"/><Relationship Id="rId1318" Type="http://schemas.openxmlformats.org/officeDocument/2006/relationships/customXml" Target="../ink/ink1926.xml"/><Relationship Id="rId1525" Type="http://schemas.openxmlformats.org/officeDocument/2006/relationships/image" Target="../media/image1994.png"/><Relationship Id="rId1732" Type="http://schemas.openxmlformats.org/officeDocument/2006/relationships/customXml" Target="../ink/ink2133.xml"/><Relationship Id="rId24" Type="http://schemas.openxmlformats.org/officeDocument/2006/relationships/image" Target="../media/image1252.png"/><Relationship Id="rId173" Type="http://schemas.openxmlformats.org/officeDocument/2006/relationships/image" Target="../media/image1325.png"/><Relationship Id="rId380" Type="http://schemas.openxmlformats.org/officeDocument/2006/relationships/customXml" Target="../ink/ink1453.xml"/><Relationship Id="rId240" Type="http://schemas.openxmlformats.org/officeDocument/2006/relationships/image" Target="../media/image1357.png"/><Relationship Id="rId478" Type="http://schemas.openxmlformats.org/officeDocument/2006/relationships/customXml" Target="../ink/ink1502.xml"/><Relationship Id="rId685" Type="http://schemas.openxmlformats.org/officeDocument/2006/relationships/image" Target="../media/image1576.png"/><Relationship Id="rId892" Type="http://schemas.openxmlformats.org/officeDocument/2006/relationships/image" Target="../media/image1679.png"/><Relationship Id="rId100" Type="http://schemas.openxmlformats.org/officeDocument/2006/relationships/image" Target="../media/image1289.png"/><Relationship Id="rId338" Type="http://schemas.openxmlformats.org/officeDocument/2006/relationships/customXml" Target="../ink/ink1432.xml"/><Relationship Id="rId545" Type="http://schemas.openxmlformats.org/officeDocument/2006/relationships/customXml" Target="../ink/ink1536.xml"/><Relationship Id="rId752" Type="http://schemas.openxmlformats.org/officeDocument/2006/relationships/image" Target="../media/image1609.png"/><Relationship Id="rId1175" Type="http://schemas.openxmlformats.org/officeDocument/2006/relationships/image" Target="../media/image1819.png"/><Relationship Id="rId1382" Type="http://schemas.openxmlformats.org/officeDocument/2006/relationships/customXml" Target="../ink/ink1958.xml"/><Relationship Id="rId405" Type="http://schemas.openxmlformats.org/officeDocument/2006/relationships/image" Target="../media/image1439.png"/><Relationship Id="rId612" Type="http://schemas.openxmlformats.org/officeDocument/2006/relationships/image" Target="../media/image1540.png"/><Relationship Id="rId1035" Type="http://schemas.openxmlformats.org/officeDocument/2006/relationships/image" Target="../media/image1750.png"/><Relationship Id="rId1242" Type="http://schemas.openxmlformats.org/officeDocument/2006/relationships/customXml" Target="../ink/ink1888.xml"/><Relationship Id="rId1687" Type="http://schemas.openxmlformats.org/officeDocument/2006/relationships/image" Target="../media/image2075.png"/><Relationship Id="rId917" Type="http://schemas.openxmlformats.org/officeDocument/2006/relationships/image" Target="../media/image1691.png"/><Relationship Id="rId1102" Type="http://schemas.openxmlformats.org/officeDocument/2006/relationships/customXml" Target="../ink/ink1818.xml"/><Relationship Id="rId1547" Type="http://schemas.openxmlformats.org/officeDocument/2006/relationships/image" Target="../media/image2005.png"/><Relationship Id="rId1754" Type="http://schemas.openxmlformats.org/officeDocument/2006/relationships/customXml" Target="../ink/ink2144.xml"/><Relationship Id="rId46" Type="http://schemas.openxmlformats.org/officeDocument/2006/relationships/image" Target="../media/image1262.png"/><Relationship Id="rId1407" Type="http://schemas.openxmlformats.org/officeDocument/2006/relationships/image" Target="../media/image1935.png"/><Relationship Id="rId1614" Type="http://schemas.openxmlformats.org/officeDocument/2006/relationships/customXml" Target="../ink/ink2074.xml"/><Relationship Id="rId1821" Type="http://schemas.openxmlformats.org/officeDocument/2006/relationships/image" Target="../media/image2142.png"/><Relationship Id="rId195" Type="http://schemas.openxmlformats.org/officeDocument/2006/relationships/customXml" Target="../ink/ink1360.xml"/><Relationship Id="rId262" Type="http://schemas.openxmlformats.org/officeDocument/2006/relationships/customXml" Target="../ink/ink1394.xml"/><Relationship Id="rId567" Type="http://schemas.openxmlformats.org/officeDocument/2006/relationships/image" Target="../media/image1518.png"/><Relationship Id="rId1197" Type="http://schemas.openxmlformats.org/officeDocument/2006/relationships/image" Target="../media/image1830.png"/><Relationship Id="rId122" Type="http://schemas.openxmlformats.org/officeDocument/2006/relationships/image" Target="../media/image1300.png"/><Relationship Id="rId774" Type="http://schemas.openxmlformats.org/officeDocument/2006/relationships/image" Target="../media/image1620.png"/><Relationship Id="rId981" Type="http://schemas.openxmlformats.org/officeDocument/2006/relationships/image" Target="../media/image1723.png"/><Relationship Id="rId1057" Type="http://schemas.openxmlformats.org/officeDocument/2006/relationships/image" Target="../media/image1761.png"/><Relationship Id="rId427" Type="http://schemas.openxmlformats.org/officeDocument/2006/relationships/image" Target="../media/image1450.png"/><Relationship Id="rId634" Type="http://schemas.openxmlformats.org/officeDocument/2006/relationships/image" Target="../media/image1551.png"/><Relationship Id="rId841" Type="http://schemas.openxmlformats.org/officeDocument/2006/relationships/customXml" Target="../ink/ink1686.xml"/><Relationship Id="rId1264" Type="http://schemas.openxmlformats.org/officeDocument/2006/relationships/customXml" Target="../ink/ink1899.xml"/><Relationship Id="rId1471" Type="http://schemas.openxmlformats.org/officeDocument/2006/relationships/image" Target="../media/image1967.png"/><Relationship Id="rId1569" Type="http://schemas.openxmlformats.org/officeDocument/2006/relationships/image" Target="../media/image2016.png"/><Relationship Id="rId701" Type="http://schemas.openxmlformats.org/officeDocument/2006/relationships/customXml" Target="../ink/ink1616.xml"/><Relationship Id="rId939" Type="http://schemas.openxmlformats.org/officeDocument/2006/relationships/image" Target="../media/image1702.png"/><Relationship Id="rId1124" Type="http://schemas.openxmlformats.org/officeDocument/2006/relationships/customXml" Target="../ink/ink1829.xml"/><Relationship Id="rId1331" Type="http://schemas.openxmlformats.org/officeDocument/2006/relationships/image" Target="../media/image1897.png"/><Relationship Id="rId1776" Type="http://schemas.openxmlformats.org/officeDocument/2006/relationships/customXml" Target="../ink/ink2155.xml"/><Relationship Id="rId68" Type="http://schemas.openxmlformats.org/officeDocument/2006/relationships/image" Target="../media/image1273.png"/><Relationship Id="rId1429" Type="http://schemas.openxmlformats.org/officeDocument/2006/relationships/image" Target="../media/image1946.png"/><Relationship Id="rId1636" Type="http://schemas.openxmlformats.org/officeDocument/2006/relationships/customXml" Target="../ink/ink2085.xml"/><Relationship Id="rId1703" Type="http://schemas.openxmlformats.org/officeDocument/2006/relationships/image" Target="../media/image2083.png"/><Relationship Id="rId284" Type="http://schemas.openxmlformats.org/officeDocument/2006/relationships/customXml" Target="../ink/ink1405.xml"/><Relationship Id="rId491" Type="http://schemas.openxmlformats.org/officeDocument/2006/relationships/image" Target="../media/image1482.png"/><Relationship Id="rId144" Type="http://schemas.openxmlformats.org/officeDocument/2006/relationships/customXml" Target="../ink/ink1334.xml"/><Relationship Id="rId589" Type="http://schemas.openxmlformats.org/officeDocument/2006/relationships/customXml" Target="../ink/ink1559.xml"/><Relationship Id="rId796" Type="http://schemas.openxmlformats.org/officeDocument/2006/relationships/image" Target="../media/image1631.png"/><Relationship Id="rId351" Type="http://schemas.openxmlformats.org/officeDocument/2006/relationships/image" Target="../media/image1412.png"/><Relationship Id="rId449" Type="http://schemas.openxmlformats.org/officeDocument/2006/relationships/image" Target="../media/image1461.png"/><Relationship Id="rId656" Type="http://schemas.openxmlformats.org/officeDocument/2006/relationships/image" Target="../media/image1562.png"/><Relationship Id="rId863" Type="http://schemas.openxmlformats.org/officeDocument/2006/relationships/customXml" Target="../ink/ink1697.xml"/><Relationship Id="rId1079" Type="http://schemas.openxmlformats.org/officeDocument/2006/relationships/image" Target="../media/image1772.png"/><Relationship Id="rId1286" Type="http://schemas.openxmlformats.org/officeDocument/2006/relationships/customXml" Target="../ink/ink1910.xml"/><Relationship Id="rId1493" Type="http://schemas.openxmlformats.org/officeDocument/2006/relationships/image" Target="../media/image1978.png"/><Relationship Id="rId211" Type="http://schemas.openxmlformats.org/officeDocument/2006/relationships/customXml" Target="../ink/ink1368.xml"/><Relationship Id="rId309" Type="http://schemas.openxmlformats.org/officeDocument/2006/relationships/image" Target="../media/image1391.png"/><Relationship Id="rId516" Type="http://schemas.openxmlformats.org/officeDocument/2006/relationships/customXml" Target="../ink/ink1521.xml"/><Relationship Id="rId1146" Type="http://schemas.openxmlformats.org/officeDocument/2006/relationships/customXml" Target="../ink/ink1840.xml"/><Relationship Id="rId1798" Type="http://schemas.openxmlformats.org/officeDocument/2006/relationships/customXml" Target="../ink/ink2166.xml"/><Relationship Id="rId723" Type="http://schemas.openxmlformats.org/officeDocument/2006/relationships/customXml" Target="../ink/ink1627.xml"/><Relationship Id="rId930" Type="http://schemas.openxmlformats.org/officeDocument/2006/relationships/customXml" Target="../ink/ink1731.xml"/><Relationship Id="rId1006" Type="http://schemas.openxmlformats.org/officeDocument/2006/relationships/customXml" Target="../ink/ink1769.xml"/><Relationship Id="rId1353" Type="http://schemas.openxmlformats.org/officeDocument/2006/relationships/image" Target="../media/image1908.png"/><Relationship Id="rId1560" Type="http://schemas.openxmlformats.org/officeDocument/2006/relationships/customXml" Target="../ink/ink2047.xml"/><Relationship Id="rId1658" Type="http://schemas.openxmlformats.org/officeDocument/2006/relationships/customXml" Target="../ink/ink2096.xml"/><Relationship Id="rId1213" Type="http://schemas.openxmlformats.org/officeDocument/2006/relationships/image" Target="../media/image1838.png"/><Relationship Id="rId1420" Type="http://schemas.openxmlformats.org/officeDocument/2006/relationships/customXml" Target="../ink/ink1977.xml"/><Relationship Id="rId1518" Type="http://schemas.openxmlformats.org/officeDocument/2006/relationships/customXml" Target="../ink/ink2026.xml"/><Relationship Id="rId1725" Type="http://schemas.openxmlformats.org/officeDocument/2006/relationships/image" Target="../media/image2094.png"/><Relationship Id="rId17" Type="http://schemas.openxmlformats.org/officeDocument/2006/relationships/customXml" Target="../ink/ink1270.xml"/><Relationship Id="rId166" Type="http://schemas.openxmlformats.org/officeDocument/2006/relationships/customXml" Target="../ink/ink1345.xml"/><Relationship Id="rId373" Type="http://schemas.openxmlformats.org/officeDocument/2006/relationships/image" Target="../media/image1423.png"/><Relationship Id="rId580" Type="http://schemas.openxmlformats.org/officeDocument/2006/relationships/customXml" Target="../ink/ink1554.xml"/><Relationship Id="rId1" Type="http://schemas.openxmlformats.org/officeDocument/2006/relationships/slideLayout" Target="../slideLayouts/slideLayout7.xml"/><Relationship Id="rId233" Type="http://schemas.openxmlformats.org/officeDocument/2006/relationships/customXml" Target="../ink/ink1379.xml"/><Relationship Id="rId440" Type="http://schemas.openxmlformats.org/officeDocument/2006/relationships/customXml" Target="../ink/ink1483.xml"/><Relationship Id="rId678" Type="http://schemas.openxmlformats.org/officeDocument/2006/relationships/customXml" Target="../ink/ink1604.xml"/><Relationship Id="rId885" Type="http://schemas.openxmlformats.org/officeDocument/2006/relationships/customXml" Target="../ink/ink1708.xml"/><Relationship Id="rId1070" Type="http://schemas.openxmlformats.org/officeDocument/2006/relationships/customXml" Target="../ink/ink1801.xml"/><Relationship Id="rId300" Type="http://schemas.openxmlformats.org/officeDocument/2006/relationships/customXml" Target="../ink/ink1413.xml"/><Relationship Id="rId538" Type="http://schemas.openxmlformats.org/officeDocument/2006/relationships/image" Target="../media/image1504.png"/><Relationship Id="rId745" Type="http://schemas.openxmlformats.org/officeDocument/2006/relationships/customXml" Target="../ink/ink1638.xml"/><Relationship Id="rId952" Type="http://schemas.openxmlformats.org/officeDocument/2006/relationships/customXml" Target="../ink/ink1742.xml"/><Relationship Id="rId1168" Type="http://schemas.openxmlformats.org/officeDocument/2006/relationships/customXml" Target="../ink/ink1851.xml"/><Relationship Id="rId1375" Type="http://schemas.openxmlformats.org/officeDocument/2006/relationships/image" Target="../media/image1919.png"/><Relationship Id="rId1582" Type="http://schemas.openxmlformats.org/officeDocument/2006/relationships/customXml" Target="../ink/ink2058.xml"/><Relationship Id="rId81" Type="http://schemas.openxmlformats.org/officeDocument/2006/relationships/customXml" Target="../ink/ink1302.xml"/><Relationship Id="rId605" Type="http://schemas.openxmlformats.org/officeDocument/2006/relationships/customXml" Target="../ink/ink1567.xml"/><Relationship Id="rId812" Type="http://schemas.openxmlformats.org/officeDocument/2006/relationships/image" Target="../media/image1639.png"/><Relationship Id="rId1028" Type="http://schemas.openxmlformats.org/officeDocument/2006/relationships/customXml" Target="../ink/ink1780.xml"/><Relationship Id="rId1235" Type="http://schemas.openxmlformats.org/officeDocument/2006/relationships/image" Target="../media/image1849.png"/><Relationship Id="rId1442" Type="http://schemas.openxmlformats.org/officeDocument/2006/relationships/customXml" Target="../ink/ink1988.xml"/><Relationship Id="rId1302" Type="http://schemas.openxmlformats.org/officeDocument/2006/relationships/customXml" Target="../ink/ink1918.xml"/><Relationship Id="rId1747" Type="http://schemas.openxmlformats.org/officeDocument/2006/relationships/image" Target="../media/image2105.png"/><Relationship Id="rId39" Type="http://schemas.openxmlformats.org/officeDocument/2006/relationships/customXml" Target="../ink/ink1281.xml"/><Relationship Id="rId1607" Type="http://schemas.openxmlformats.org/officeDocument/2006/relationships/image" Target="../media/image2035.png"/><Relationship Id="rId1814" Type="http://schemas.openxmlformats.org/officeDocument/2006/relationships/customXml" Target="../ink/ink2174.xml"/><Relationship Id="rId188" Type="http://schemas.openxmlformats.org/officeDocument/2006/relationships/image" Target="../media/image722.png"/><Relationship Id="rId395" Type="http://schemas.openxmlformats.org/officeDocument/2006/relationships/image" Target="../media/image1434.png"/><Relationship Id="rId255" Type="http://schemas.openxmlformats.org/officeDocument/2006/relationships/customXml" Target="../ink/ink1390.xml"/><Relationship Id="rId462" Type="http://schemas.openxmlformats.org/officeDocument/2006/relationships/customXml" Target="../ink/ink1494.xml"/><Relationship Id="rId1092" Type="http://schemas.openxmlformats.org/officeDocument/2006/relationships/image" Target="../media/image1778.png"/><Relationship Id="rId1397" Type="http://schemas.openxmlformats.org/officeDocument/2006/relationships/image" Target="../media/image1930.png"/><Relationship Id="rId115" Type="http://schemas.openxmlformats.org/officeDocument/2006/relationships/customXml" Target="../ink/ink1319.xml"/><Relationship Id="rId322" Type="http://schemas.openxmlformats.org/officeDocument/2006/relationships/customXml" Target="../ink/ink1424.xml"/><Relationship Id="rId767" Type="http://schemas.openxmlformats.org/officeDocument/2006/relationships/customXml" Target="../ink/ink1649.xml"/><Relationship Id="rId974" Type="http://schemas.openxmlformats.org/officeDocument/2006/relationships/customXml" Target="../ink/ink1753.xml"/><Relationship Id="rId627" Type="http://schemas.openxmlformats.org/officeDocument/2006/relationships/customXml" Target="../ink/ink1578.xml"/><Relationship Id="rId834" Type="http://schemas.openxmlformats.org/officeDocument/2006/relationships/image" Target="../media/image1650.png"/><Relationship Id="rId1257" Type="http://schemas.openxmlformats.org/officeDocument/2006/relationships/image" Target="../media/image1860.png"/><Relationship Id="rId1464" Type="http://schemas.openxmlformats.org/officeDocument/2006/relationships/customXml" Target="../ink/ink1999.xml"/><Relationship Id="rId1671" Type="http://schemas.openxmlformats.org/officeDocument/2006/relationships/image" Target="../media/image2067.png"/><Relationship Id="rId901" Type="http://schemas.openxmlformats.org/officeDocument/2006/relationships/image" Target="../media/image1683.png"/><Relationship Id="rId1117" Type="http://schemas.openxmlformats.org/officeDocument/2006/relationships/image" Target="../media/image1790.png"/><Relationship Id="rId1324" Type="http://schemas.openxmlformats.org/officeDocument/2006/relationships/customXml" Target="../ink/ink1929.xml"/><Relationship Id="rId1531" Type="http://schemas.openxmlformats.org/officeDocument/2006/relationships/image" Target="../media/image1997.png"/><Relationship Id="rId1769" Type="http://schemas.openxmlformats.org/officeDocument/2006/relationships/image" Target="../media/image2116.png"/><Relationship Id="rId30" Type="http://schemas.openxmlformats.org/officeDocument/2006/relationships/image" Target="../media/image1255.png"/><Relationship Id="rId1629" Type="http://schemas.openxmlformats.org/officeDocument/2006/relationships/image" Target="../media/image2046.png"/><Relationship Id="rId277" Type="http://schemas.openxmlformats.org/officeDocument/2006/relationships/image" Target="../media/image1375.png"/><Relationship Id="rId484" Type="http://schemas.openxmlformats.org/officeDocument/2006/relationships/customXml" Target="../ink/ink1505.xml"/><Relationship Id="rId137" Type="http://schemas.openxmlformats.org/officeDocument/2006/relationships/image" Target="../media/image1307.png"/><Relationship Id="rId344" Type="http://schemas.openxmlformats.org/officeDocument/2006/relationships/customXml" Target="../ink/ink1435.xml"/><Relationship Id="rId691" Type="http://schemas.openxmlformats.org/officeDocument/2006/relationships/image" Target="../media/image1579.png"/><Relationship Id="rId789" Type="http://schemas.openxmlformats.org/officeDocument/2006/relationships/customXml" Target="../ink/ink1660.xml"/><Relationship Id="rId996" Type="http://schemas.openxmlformats.org/officeDocument/2006/relationships/customXml" Target="../ink/ink1764.xml"/><Relationship Id="rId551" Type="http://schemas.openxmlformats.org/officeDocument/2006/relationships/customXml" Target="../ink/ink1539.xml"/><Relationship Id="rId649" Type="http://schemas.openxmlformats.org/officeDocument/2006/relationships/customXml" Target="../ink/ink1589.xml"/><Relationship Id="rId856" Type="http://schemas.openxmlformats.org/officeDocument/2006/relationships/image" Target="../media/image1661.png"/><Relationship Id="rId1181" Type="http://schemas.openxmlformats.org/officeDocument/2006/relationships/image" Target="../media/image1822.png"/><Relationship Id="rId1279" Type="http://schemas.openxmlformats.org/officeDocument/2006/relationships/image" Target="../media/image1871.png"/><Relationship Id="rId1486" Type="http://schemas.openxmlformats.org/officeDocument/2006/relationships/customXml" Target="../ink/ink2010.xml"/><Relationship Id="rId204" Type="http://schemas.openxmlformats.org/officeDocument/2006/relationships/image" Target="../media/image1339.png"/><Relationship Id="rId411" Type="http://schemas.openxmlformats.org/officeDocument/2006/relationships/image" Target="../media/image1442.png"/><Relationship Id="rId509" Type="http://schemas.openxmlformats.org/officeDocument/2006/relationships/image" Target="../media/image1491.png"/><Relationship Id="rId1041" Type="http://schemas.openxmlformats.org/officeDocument/2006/relationships/image" Target="../media/image1753.png"/><Relationship Id="rId1139" Type="http://schemas.openxmlformats.org/officeDocument/2006/relationships/image" Target="../media/image1801.png"/><Relationship Id="rId1346" Type="http://schemas.openxmlformats.org/officeDocument/2006/relationships/customXml" Target="../ink/ink1940.xml"/><Relationship Id="rId1693" Type="http://schemas.openxmlformats.org/officeDocument/2006/relationships/image" Target="../media/image2078.png"/><Relationship Id="rId716" Type="http://schemas.openxmlformats.org/officeDocument/2006/relationships/image" Target="../media/image1591.png"/><Relationship Id="rId923" Type="http://schemas.openxmlformats.org/officeDocument/2006/relationships/image" Target="../media/image1694.png"/><Relationship Id="rId1553" Type="http://schemas.openxmlformats.org/officeDocument/2006/relationships/image" Target="../media/image2008.png"/><Relationship Id="rId1760" Type="http://schemas.openxmlformats.org/officeDocument/2006/relationships/customXml" Target="../ink/ink2147.xml"/><Relationship Id="rId52" Type="http://schemas.openxmlformats.org/officeDocument/2006/relationships/image" Target="../media/image1265.png"/><Relationship Id="rId1206" Type="http://schemas.openxmlformats.org/officeDocument/2006/relationships/customXml" Target="../ink/ink1870.xml"/><Relationship Id="rId1413" Type="http://schemas.openxmlformats.org/officeDocument/2006/relationships/image" Target="../media/image1938.png"/><Relationship Id="rId1620" Type="http://schemas.openxmlformats.org/officeDocument/2006/relationships/customXml" Target="../ink/ink2077.xml"/><Relationship Id="rId1718" Type="http://schemas.openxmlformats.org/officeDocument/2006/relationships/customXml" Target="../ink/ink2126.xml"/><Relationship Id="rId299" Type="http://schemas.openxmlformats.org/officeDocument/2006/relationships/image" Target="../media/image1386.png"/><Relationship Id="rId159" Type="http://schemas.openxmlformats.org/officeDocument/2006/relationships/image" Target="../media/image1318.png"/><Relationship Id="rId366" Type="http://schemas.openxmlformats.org/officeDocument/2006/relationships/customXml" Target="../ink/ink1446.xml"/><Relationship Id="rId573" Type="http://schemas.openxmlformats.org/officeDocument/2006/relationships/image" Target="../media/image1521.png"/><Relationship Id="rId780" Type="http://schemas.openxmlformats.org/officeDocument/2006/relationships/image" Target="../media/image1623.png"/><Relationship Id="rId226" Type="http://schemas.openxmlformats.org/officeDocument/2006/relationships/image" Target="../media/image1350.png"/><Relationship Id="rId433" Type="http://schemas.openxmlformats.org/officeDocument/2006/relationships/image" Target="../media/image1453.png"/><Relationship Id="rId878" Type="http://schemas.openxmlformats.org/officeDocument/2006/relationships/image" Target="../media/image1672.png"/><Relationship Id="rId1063" Type="http://schemas.openxmlformats.org/officeDocument/2006/relationships/image" Target="../media/image1764.png"/><Relationship Id="rId1270" Type="http://schemas.openxmlformats.org/officeDocument/2006/relationships/customXml" Target="../ink/ink1902.xml"/><Relationship Id="rId640" Type="http://schemas.openxmlformats.org/officeDocument/2006/relationships/image" Target="../media/image1554.png"/><Relationship Id="rId738" Type="http://schemas.openxmlformats.org/officeDocument/2006/relationships/image" Target="../media/image1602.png"/><Relationship Id="rId945" Type="http://schemas.openxmlformats.org/officeDocument/2006/relationships/image" Target="../media/image1705.png"/><Relationship Id="rId1368" Type="http://schemas.openxmlformats.org/officeDocument/2006/relationships/customXml" Target="../ink/ink1951.xml"/><Relationship Id="rId1575" Type="http://schemas.openxmlformats.org/officeDocument/2006/relationships/image" Target="../media/image2019.png"/><Relationship Id="rId1782" Type="http://schemas.openxmlformats.org/officeDocument/2006/relationships/customXml" Target="../ink/ink2158.xml"/><Relationship Id="rId74" Type="http://schemas.openxmlformats.org/officeDocument/2006/relationships/image" Target="../media/image1276.png"/><Relationship Id="rId500" Type="http://schemas.openxmlformats.org/officeDocument/2006/relationships/customXml" Target="../ink/ink1513.xml"/><Relationship Id="rId805" Type="http://schemas.openxmlformats.org/officeDocument/2006/relationships/customXml" Target="../ink/ink1668.xml"/><Relationship Id="rId1130" Type="http://schemas.openxmlformats.org/officeDocument/2006/relationships/customXml" Target="../ink/ink1832.xml"/><Relationship Id="rId1228" Type="http://schemas.openxmlformats.org/officeDocument/2006/relationships/customXml" Target="../ink/ink1881.xml"/><Relationship Id="rId1435" Type="http://schemas.openxmlformats.org/officeDocument/2006/relationships/image" Target="../media/image1949.png"/><Relationship Id="rId1642" Type="http://schemas.openxmlformats.org/officeDocument/2006/relationships/customXml" Target="../ink/ink2088.xml"/><Relationship Id="rId1502" Type="http://schemas.openxmlformats.org/officeDocument/2006/relationships/customXml" Target="../ink/ink2018.xml"/><Relationship Id="rId1807" Type="http://schemas.openxmlformats.org/officeDocument/2006/relationships/image" Target="../media/image2135.png"/><Relationship Id="rId290" Type="http://schemas.openxmlformats.org/officeDocument/2006/relationships/customXml" Target="../ink/ink1408.xml"/><Relationship Id="rId388" Type="http://schemas.openxmlformats.org/officeDocument/2006/relationships/customXml" Target="../ink/ink1457.xml"/><Relationship Id="rId150" Type="http://schemas.openxmlformats.org/officeDocument/2006/relationships/customXml" Target="../ink/ink1337.xml"/><Relationship Id="rId595" Type="http://schemas.openxmlformats.org/officeDocument/2006/relationships/customXml" Target="../ink/ink1562.xml"/><Relationship Id="rId248" Type="http://schemas.openxmlformats.org/officeDocument/2006/relationships/image" Target="../media/image1361.png"/><Relationship Id="rId455" Type="http://schemas.openxmlformats.org/officeDocument/2006/relationships/image" Target="../media/image1464.png"/><Relationship Id="rId662" Type="http://schemas.openxmlformats.org/officeDocument/2006/relationships/customXml" Target="../ink/ink1596.xml"/><Relationship Id="rId1085" Type="http://schemas.openxmlformats.org/officeDocument/2006/relationships/image" Target="../media/image1775.png"/><Relationship Id="rId1292" Type="http://schemas.openxmlformats.org/officeDocument/2006/relationships/customXml" Target="../ink/ink1913.xml"/><Relationship Id="rId108" Type="http://schemas.openxmlformats.org/officeDocument/2006/relationships/image" Target="../media/image1293.png"/><Relationship Id="rId315" Type="http://schemas.openxmlformats.org/officeDocument/2006/relationships/image" Target="../media/image1394.png"/><Relationship Id="rId522" Type="http://schemas.openxmlformats.org/officeDocument/2006/relationships/image" Target="../media/image1497.png"/><Relationship Id="rId967" Type="http://schemas.openxmlformats.org/officeDocument/2006/relationships/image" Target="../media/image1716.png"/><Relationship Id="rId1152" Type="http://schemas.openxmlformats.org/officeDocument/2006/relationships/customXml" Target="../ink/ink1843.xml"/><Relationship Id="rId1597" Type="http://schemas.openxmlformats.org/officeDocument/2006/relationships/image" Target="../media/image2030.png"/><Relationship Id="rId96" Type="http://schemas.openxmlformats.org/officeDocument/2006/relationships/image" Target="../media/image1287.png"/><Relationship Id="rId827" Type="http://schemas.openxmlformats.org/officeDocument/2006/relationships/customXml" Target="../ink/ink1679.xml"/><Relationship Id="rId1012" Type="http://schemas.openxmlformats.org/officeDocument/2006/relationships/customXml" Target="../ink/ink1772.xml"/><Relationship Id="rId1457" Type="http://schemas.openxmlformats.org/officeDocument/2006/relationships/image" Target="../media/image1960.png"/><Relationship Id="rId1664" Type="http://schemas.openxmlformats.org/officeDocument/2006/relationships/customXml" Target="../ink/ink2099.xml"/><Relationship Id="rId1317" Type="http://schemas.openxmlformats.org/officeDocument/2006/relationships/image" Target="../media/image1890.png"/><Relationship Id="rId1524" Type="http://schemas.openxmlformats.org/officeDocument/2006/relationships/customXml" Target="../ink/ink2029.xml"/><Relationship Id="rId1731" Type="http://schemas.openxmlformats.org/officeDocument/2006/relationships/image" Target="../media/image2097.png"/><Relationship Id="rId23" Type="http://schemas.openxmlformats.org/officeDocument/2006/relationships/customXml" Target="../ink/ink1273.xml"/><Relationship Id="rId172" Type="http://schemas.openxmlformats.org/officeDocument/2006/relationships/customXml" Target="../ink/ink1348.xml"/><Relationship Id="rId477" Type="http://schemas.openxmlformats.org/officeDocument/2006/relationships/image" Target="../media/image1475.png"/><Relationship Id="rId684" Type="http://schemas.openxmlformats.org/officeDocument/2006/relationships/customXml" Target="../ink/ink1607.xml"/><Relationship Id="rId337" Type="http://schemas.openxmlformats.org/officeDocument/2006/relationships/image" Target="../media/image1405.png"/><Relationship Id="rId891" Type="http://schemas.openxmlformats.org/officeDocument/2006/relationships/customXml" Target="../ink/ink1711.xml"/><Relationship Id="rId989" Type="http://schemas.openxmlformats.org/officeDocument/2006/relationships/image" Target="../media/image1727.png"/><Relationship Id="rId544" Type="http://schemas.openxmlformats.org/officeDocument/2006/relationships/image" Target="../media/image1507.png"/><Relationship Id="rId751" Type="http://schemas.openxmlformats.org/officeDocument/2006/relationships/customXml" Target="../ink/ink1641.xml"/><Relationship Id="rId849" Type="http://schemas.openxmlformats.org/officeDocument/2006/relationships/customXml" Target="../ink/ink1690.xml"/><Relationship Id="rId1174" Type="http://schemas.openxmlformats.org/officeDocument/2006/relationships/customXml" Target="../ink/ink1854.xml"/><Relationship Id="rId1381" Type="http://schemas.openxmlformats.org/officeDocument/2006/relationships/image" Target="../media/image1922.png"/><Relationship Id="rId1479" Type="http://schemas.openxmlformats.org/officeDocument/2006/relationships/image" Target="../media/image1971.png"/><Relationship Id="rId1686" Type="http://schemas.openxmlformats.org/officeDocument/2006/relationships/customXml" Target="../ink/ink2110.xml"/><Relationship Id="rId404" Type="http://schemas.openxmlformats.org/officeDocument/2006/relationships/customXml" Target="../ink/ink1465.xml"/><Relationship Id="rId611" Type="http://schemas.openxmlformats.org/officeDocument/2006/relationships/customXml" Target="../ink/ink1570.xml"/><Relationship Id="rId1034" Type="http://schemas.openxmlformats.org/officeDocument/2006/relationships/customXml" Target="../ink/ink1783.xml"/><Relationship Id="rId1241" Type="http://schemas.openxmlformats.org/officeDocument/2006/relationships/image" Target="../media/image1852.png"/><Relationship Id="rId1339" Type="http://schemas.openxmlformats.org/officeDocument/2006/relationships/image" Target="../media/image1901.png"/><Relationship Id="rId709" Type="http://schemas.openxmlformats.org/officeDocument/2006/relationships/customXml" Target="../ink/ink1620.xml"/><Relationship Id="rId916" Type="http://schemas.openxmlformats.org/officeDocument/2006/relationships/customXml" Target="../ink/ink1724.xml"/><Relationship Id="rId1101" Type="http://schemas.openxmlformats.org/officeDocument/2006/relationships/image" Target="../media/image1782.png"/><Relationship Id="rId1546" Type="http://schemas.openxmlformats.org/officeDocument/2006/relationships/customXml" Target="../ink/ink2040.xml"/><Relationship Id="rId1753" Type="http://schemas.openxmlformats.org/officeDocument/2006/relationships/image" Target="../media/image2108.png"/><Relationship Id="rId45" Type="http://schemas.openxmlformats.org/officeDocument/2006/relationships/customXml" Target="../ink/ink1284.xml"/><Relationship Id="rId1406" Type="http://schemas.openxmlformats.org/officeDocument/2006/relationships/customXml" Target="../ink/ink1970.xml"/><Relationship Id="rId1613" Type="http://schemas.openxmlformats.org/officeDocument/2006/relationships/image" Target="../media/image2038.png"/><Relationship Id="rId1820" Type="http://schemas.openxmlformats.org/officeDocument/2006/relationships/customXml" Target="../ink/ink2177.xml"/><Relationship Id="rId194" Type="http://schemas.openxmlformats.org/officeDocument/2006/relationships/image" Target="../media/image1334.png"/><Relationship Id="rId261" Type="http://schemas.openxmlformats.org/officeDocument/2006/relationships/customXml" Target="../ink/ink1393.xml"/><Relationship Id="rId499" Type="http://schemas.openxmlformats.org/officeDocument/2006/relationships/image" Target="../media/image1486.png"/><Relationship Id="rId359" Type="http://schemas.openxmlformats.org/officeDocument/2006/relationships/image" Target="../media/image1416.png"/><Relationship Id="rId566" Type="http://schemas.openxmlformats.org/officeDocument/2006/relationships/customXml" Target="../ink/ink1547.xml"/><Relationship Id="rId773" Type="http://schemas.openxmlformats.org/officeDocument/2006/relationships/customXml" Target="../ink/ink1652.xml"/><Relationship Id="rId1196" Type="http://schemas.openxmlformats.org/officeDocument/2006/relationships/customXml" Target="../ink/ink1865.xml"/><Relationship Id="rId121" Type="http://schemas.openxmlformats.org/officeDocument/2006/relationships/customXml" Target="../ink/ink1322.xml"/><Relationship Id="rId219" Type="http://schemas.openxmlformats.org/officeDocument/2006/relationships/customXml" Target="../ink/ink1372.xml"/><Relationship Id="rId426" Type="http://schemas.openxmlformats.org/officeDocument/2006/relationships/customXml" Target="../ink/ink1476.xml"/><Relationship Id="rId633" Type="http://schemas.openxmlformats.org/officeDocument/2006/relationships/customXml" Target="../ink/ink1581.xml"/><Relationship Id="rId980" Type="http://schemas.openxmlformats.org/officeDocument/2006/relationships/customXml" Target="../ink/ink1756.xml"/><Relationship Id="rId1056" Type="http://schemas.openxmlformats.org/officeDocument/2006/relationships/customXml" Target="../ink/ink1794.xml"/><Relationship Id="rId1263" Type="http://schemas.openxmlformats.org/officeDocument/2006/relationships/image" Target="../media/image1863.png"/><Relationship Id="rId840" Type="http://schemas.openxmlformats.org/officeDocument/2006/relationships/image" Target="../media/image1653.png"/><Relationship Id="rId938" Type="http://schemas.openxmlformats.org/officeDocument/2006/relationships/customXml" Target="../ink/ink1735.xml"/><Relationship Id="rId1470" Type="http://schemas.openxmlformats.org/officeDocument/2006/relationships/customXml" Target="../ink/ink2002.xml"/><Relationship Id="rId1568" Type="http://schemas.openxmlformats.org/officeDocument/2006/relationships/customXml" Target="../ink/ink2051.xml"/><Relationship Id="rId1775" Type="http://schemas.openxmlformats.org/officeDocument/2006/relationships/image" Target="../media/image2119.png"/><Relationship Id="rId67" Type="http://schemas.openxmlformats.org/officeDocument/2006/relationships/customXml" Target="../ink/ink1295.xml"/><Relationship Id="rId700" Type="http://schemas.openxmlformats.org/officeDocument/2006/relationships/image" Target="../media/image1583.png"/><Relationship Id="rId1123" Type="http://schemas.openxmlformats.org/officeDocument/2006/relationships/image" Target="../media/image1793.png"/><Relationship Id="rId1330" Type="http://schemas.openxmlformats.org/officeDocument/2006/relationships/customXml" Target="../ink/ink1932.xml"/><Relationship Id="rId1428" Type="http://schemas.openxmlformats.org/officeDocument/2006/relationships/customXml" Target="../ink/ink1981.xml"/><Relationship Id="rId1635" Type="http://schemas.openxmlformats.org/officeDocument/2006/relationships/image" Target="../media/image2049.png"/><Relationship Id="rId1702" Type="http://schemas.openxmlformats.org/officeDocument/2006/relationships/customXml" Target="../ink/ink2118.xml"/><Relationship Id="rId283" Type="http://schemas.openxmlformats.org/officeDocument/2006/relationships/image" Target="../media/image1378.png"/><Relationship Id="rId490" Type="http://schemas.openxmlformats.org/officeDocument/2006/relationships/customXml" Target="../ink/ink1508.xml"/><Relationship Id="rId143" Type="http://schemas.openxmlformats.org/officeDocument/2006/relationships/image" Target="../media/image1310.png"/><Relationship Id="rId350" Type="http://schemas.openxmlformats.org/officeDocument/2006/relationships/customXml" Target="../ink/ink1438.xml"/><Relationship Id="rId588" Type="http://schemas.openxmlformats.org/officeDocument/2006/relationships/image" Target="../media/image1528.png"/><Relationship Id="rId795" Type="http://schemas.openxmlformats.org/officeDocument/2006/relationships/customXml" Target="../ink/ink1663.xml"/><Relationship Id="rId9" Type="http://schemas.openxmlformats.org/officeDocument/2006/relationships/customXml" Target="../ink/ink1266.xml"/><Relationship Id="rId210" Type="http://schemas.openxmlformats.org/officeDocument/2006/relationships/image" Target="../media/image1342.png"/><Relationship Id="rId448" Type="http://schemas.openxmlformats.org/officeDocument/2006/relationships/customXml" Target="../ink/ink1487.xml"/><Relationship Id="rId655" Type="http://schemas.openxmlformats.org/officeDocument/2006/relationships/customXml" Target="../ink/ink1592.xml"/><Relationship Id="rId862" Type="http://schemas.openxmlformats.org/officeDocument/2006/relationships/image" Target="../media/image1664.png"/><Relationship Id="rId1078" Type="http://schemas.openxmlformats.org/officeDocument/2006/relationships/customXml" Target="../ink/ink1805.xml"/><Relationship Id="rId1285" Type="http://schemas.openxmlformats.org/officeDocument/2006/relationships/image" Target="../media/image1874.png"/><Relationship Id="rId1492" Type="http://schemas.openxmlformats.org/officeDocument/2006/relationships/customXml" Target="../ink/ink2013.xml"/><Relationship Id="rId308" Type="http://schemas.openxmlformats.org/officeDocument/2006/relationships/customXml" Target="../ink/ink1417.xml"/><Relationship Id="rId515" Type="http://schemas.openxmlformats.org/officeDocument/2006/relationships/image" Target="../media/image1494.png"/><Relationship Id="rId722" Type="http://schemas.openxmlformats.org/officeDocument/2006/relationships/image" Target="../media/image1594.png"/><Relationship Id="rId1145" Type="http://schemas.openxmlformats.org/officeDocument/2006/relationships/image" Target="../media/image1804.png"/><Relationship Id="rId1352" Type="http://schemas.openxmlformats.org/officeDocument/2006/relationships/customXml" Target="../ink/ink1943.xml"/><Relationship Id="rId1797" Type="http://schemas.openxmlformats.org/officeDocument/2006/relationships/image" Target="../media/image2130.png"/><Relationship Id="rId89" Type="http://schemas.openxmlformats.org/officeDocument/2006/relationships/customXml" Target="../ink/ink1306.xml"/><Relationship Id="rId1005" Type="http://schemas.openxmlformats.org/officeDocument/2006/relationships/image" Target="../media/image1735.png"/><Relationship Id="rId1212" Type="http://schemas.openxmlformats.org/officeDocument/2006/relationships/customXml" Target="../ink/ink1873.xml"/><Relationship Id="rId1657" Type="http://schemas.openxmlformats.org/officeDocument/2006/relationships/image" Target="../media/image2060.png"/><Relationship Id="rId1517" Type="http://schemas.openxmlformats.org/officeDocument/2006/relationships/image" Target="../media/image1990.png"/><Relationship Id="rId1724" Type="http://schemas.openxmlformats.org/officeDocument/2006/relationships/customXml" Target="../ink/ink2129.xml"/><Relationship Id="rId16" Type="http://schemas.openxmlformats.org/officeDocument/2006/relationships/image" Target="../media/image1248.png"/><Relationship Id="rId165" Type="http://schemas.openxmlformats.org/officeDocument/2006/relationships/image" Target="../media/image1321.png"/><Relationship Id="rId372" Type="http://schemas.openxmlformats.org/officeDocument/2006/relationships/customXml" Target="../ink/ink1449.xml"/><Relationship Id="rId677" Type="http://schemas.openxmlformats.org/officeDocument/2006/relationships/image" Target="../media/image1572.png"/><Relationship Id="rId232" Type="http://schemas.openxmlformats.org/officeDocument/2006/relationships/image" Target="../media/image1353.png"/><Relationship Id="rId884" Type="http://schemas.openxmlformats.org/officeDocument/2006/relationships/image" Target="../media/image1675.png"/><Relationship Id="rId537" Type="http://schemas.openxmlformats.org/officeDocument/2006/relationships/customXml" Target="../ink/ink1532.xml"/><Relationship Id="rId744" Type="http://schemas.openxmlformats.org/officeDocument/2006/relationships/image" Target="../media/image1605.png"/><Relationship Id="rId951" Type="http://schemas.openxmlformats.org/officeDocument/2006/relationships/image" Target="../media/image1708.png"/><Relationship Id="rId1167" Type="http://schemas.openxmlformats.org/officeDocument/2006/relationships/image" Target="../media/image1815.png"/><Relationship Id="rId1374" Type="http://schemas.openxmlformats.org/officeDocument/2006/relationships/customXml" Target="../ink/ink1954.xml"/><Relationship Id="rId1581" Type="http://schemas.openxmlformats.org/officeDocument/2006/relationships/image" Target="../media/image2022.png"/><Relationship Id="rId1679" Type="http://schemas.openxmlformats.org/officeDocument/2006/relationships/image" Target="../media/image2071.png"/><Relationship Id="rId80" Type="http://schemas.openxmlformats.org/officeDocument/2006/relationships/image" Target="../media/image1279.png"/><Relationship Id="rId604" Type="http://schemas.openxmlformats.org/officeDocument/2006/relationships/image" Target="../media/image1536.png"/><Relationship Id="rId811" Type="http://schemas.openxmlformats.org/officeDocument/2006/relationships/customXml" Target="../ink/ink1671.xml"/><Relationship Id="rId1027" Type="http://schemas.openxmlformats.org/officeDocument/2006/relationships/image" Target="../media/image1746.png"/><Relationship Id="rId1234" Type="http://schemas.openxmlformats.org/officeDocument/2006/relationships/customXml" Target="../ink/ink1884.xml"/><Relationship Id="rId1441" Type="http://schemas.openxmlformats.org/officeDocument/2006/relationships/image" Target="../media/image1952.png"/><Relationship Id="rId909" Type="http://schemas.openxmlformats.org/officeDocument/2006/relationships/image" Target="../media/image1687.png"/><Relationship Id="rId1301" Type="http://schemas.openxmlformats.org/officeDocument/2006/relationships/image" Target="../media/image1882.png"/><Relationship Id="rId1539" Type="http://schemas.openxmlformats.org/officeDocument/2006/relationships/image" Target="../media/image2001.png"/><Relationship Id="rId1746" Type="http://schemas.openxmlformats.org/officeDocument/2006/relationships/customXml" Target="../ink/ink2140.xml"/><Relationship Id="rId38" Type="http://schemas.openxmlformats.org/officeDocument/2006/relationships/image" Target="../media/image1259.png"/><Relationship Id="rId1606" Type="http://schemas.openxmlformats.org/officeDocument/2006/relationships/customXml" Target="../ink/ink2070.xml"/><Relationship Id="rId1813" Type="http://schemas.openxmlformats.org/officeDocument/2006/relationships/image" Target="../media/image2138.png"/><Relationship Id="rId187" Type="http://schemas.openxmlformats.org/officeDocument/2006/relationships/customXml" Target="../ink/ink1356.xml"/><Relationship Id="rId394" Type="http://schemas.openxmlformats.org/officeDocument/2006/relationships/customXml" Target="../ink/ink1460.xml"/><Relationship Id="rId254" Type="http://schemas.openxmlformats.org/officeDocument/2006/relationships/image" Target="../media/image1364.png"/><Relationship Id="rId699" Type="http://schemas.openxmlformats.org/officeDocument/2006/relationships/customXml" Target="../ink/ink1615.xml"/><Relationship Id="rId1091" Type="http://schemas.openxmlformats.org/officeDocument/2006/relationships/customXml" Target="../ink/ink1812.xml"/><Relationship Id="rId114" Type="http://schemas.openxmlformats.org/officeDocument/2006/relationships/image" Target="../media/image1296.png"/><Relationship Id="rId461" Type="http://schemas.openxmlformats.org/officeDocument/2006/relationships/image" Target="../media/image1467.png"/><Relationship Id="rId559" Type="http://schemas.openxmlformats.org/officeDocument/2006/relationships/customXml" Target="../ink/ink1543.xml"/><Relationship Id="rId766" Type="http://schemas.openxmlformats.org/officeDocument/2006/relationships/image" Target="../media/image1616.png"/><Relationship Id="rId1189" Type="http://schemas.openxmlformats.org/officeDocument/2006/relationships/image" Target="../media/image1826.png"/><Relationship Id="rId1396" Type="http://schemas.openxmlformats.org/officeDocument/2006/relationships/customXml" Target="../ink/ink1965.xml"/><Relationship Id="rId321" Type="http://schemas.openxmlformats.org/officeDocument/2006/relationships/image" Target="../media/image1397.png"/><Relationship Id="rId419" Type="http://schemas.openxmlformats.org/officeDocument/2006/relationships/image" Target="../media/image1446.png"/><Relationship Id="rId626" Type="http://schemas.openxmlformats.org/officeDocument/2006/relationships/image" Target="../media/image1547.png"/><Relationship Id="rId973" Type="http://schemas.openxmlformats.org/officeDocument/2006/relationships/image" Target="../media/image1719.png"/><Relationship Id="rId1049" Type="http://schemas.openxmlformats.org/officeDocument/2006/relationships/image" Target="../media/image1757.png"/><Relationship Id="rId1256" Type="http://schemas.openxmlformats.org/officeDocument/2006/relationships/customXml" Target="../ink/ink1895.xml"/><Relationship Id="rId833" Type="http://schemas.openxmlformats.org/officeDocument/2006/relationships/customXml" Target="../ink/ink1682.xml"/><Relationship Id="rId1116" Type="http://schemas.openxmlformats.org/officeDocument/2006/relationships/customXml" Target="../ink/ink1825.xml"/><Relationship Id="rId1463" Type="http://schemas.openxmlformats.org/officeDocument/2006/relationships/image" Target="../media/image1963.png"/><Relationship Id="rId1670" Type="http://schemas.openxmlformats.org/officeDocument/2006/relationships/customXml" Target="../ink/ink2102.xml"/><Relationship Id="rId1768" Type="http://schemas.openxmlformats.org/officeDocument/2006/relationships/customXml" Target="../ink/ink2151.xml"/><Relationship Id="rId900" Type="http://schemas.openxmlformats.org/officeDocument/2006/relationships/customXml" Target="../ink/ink1716.xml"/><Relationship Id="rId1323" Type="http://schemas.openxmlformats.org/officeDocument/2006/relationships/image" Target="../media/image1893.png"/><Relationship Id="rId1530" Type="http://schemas.openxmlformats.org/officeDocument/2006/relationships/customXml" Target="../ink/ink2032.xml"/><Relationship Id="rId1628" Type="http://schemas.openxmlformats.org/officeDocument/2006/relationships/customXml" Target="../ink/ink2081.xml"/><Relationship Id="rId276" Type="http://schemas.openxmlformats.org/officeDocument/2006/relationships/customXml" Target="../ink/ink1401.xml"/><Relationship Id="rId483" Type="http://schemas.openxmlformats.org/officeDocument/2006/relationships/image" Target="../media/image1478.png"/><Relationship Id="rId690" Type="http://schemas.openxmlformats.org/officeDocument/2006/relationships/customXml" Target="../ink/ink1610.xml"/><Relationship Id="rId136" Type="http://schemas.openxmlformats.org/officeDocument/2006/relationships/customXml" Target="../ink/ink1330.xml"/><Relationship Id="rId343" Type="http://schemas.openxmlformats.org/officeDocument/2006/relationships/image" Target="../media/image1408.png"/><Relationship Id="rId550" Type="http://schemas.openxmlformats.org/officeDocument/2006/relationships/image" Target="../media/image1510.png"/><Relationship Id="rId788" Type="http://schemas.openxmlformats.org/officeDocument/2006/relationships/image" Target="../media/image1627.png"/><Relationship Id="rId995" Type="http://schemas.openxmlformats.org/officeDocument/2006/relationships/image" Target="../media/image1730.png"/><Relationship Id="rId1180" Type="http://schemas.openxmlformats.org/officeDocument/2006/relationships/customXml" Target="../ink/ink1857.xml"/><Relationship Id="rId203" Type="http://schemas.openxmlformats.org/officeDocument/2006/relationships/customXml" Target="../ink/ink1364.xml"/><Relationship Id="rId648" Type="http://schemas.openxmlformats.org/officeDocument/2006/relationships/image" Target="../media/image1558.png"/><Relationship Id="rId855" Type="http://schemas.openxmlformats.org/officeDocument/2006/relationships/customXml" Target="../ink/ink1693.xml"/><Relationship Id="rId1040" Type="http://schemas.openxmlformats.org/officeDocument/2006/relationships/customXml" Target="../ink/ink1786.xml"/><Relationship Id="rId1278" Type="http://schemas.openxmlformats.org/officeDocument/2006/relationships/customXml" Target="../ink/ink1906.xml"/><Relationship Id="rId1485" Type="http://schemas.openxmlformats.org/officeDocument/2006/relationships/image" Target="../media/image1974.png"/><Relationship Id="rId1692" Type="http://schemas.openxmlformats.org/officeDocument/2006/relationships/customXml" Target="../ink/ink2113.xml"/><Relationship Id="rId410" Type="http://schemas.openxmlformats.org/officeDocument/2006/relationships/customXml" Target="../ink/ink1468.xml"/><Relationship Id="rId508" Type="http://schemas.openxmlformats.org/officeDocument/2006/relationships/customXml" Target="../ink/ink1517.xml"/><Relationship Id="rId715" Type="http://schemas.openxmlformats.org/officeDocument/2006/relationships/customXml" Target="../ink/ink1623.xml"/><Relationship Id="rId922" Type="http://schemas.openxmlformats.org/officeDocument/2006/relationships/customXml" Target="../ink/ink1727.xml"/><Relationship Id="rId1138" Type="http://schemas.openxmlformats.org/officeDocument/2006/relationships/customXml" Target="../ink/ink1836.xml"/><Relationship Id="rId1345" Type="http://schemas.openxmlformats.org/officeDocument/2006/relationships/image" Target="../media/image1904.png"/><Relationship Id="rId1552" Type="http://schemas.openxmlformats.org/officeDocument/2006/relationships/customXml" Target="../ink/ink2043.xml"/><Relationship Id="rId1205" Type="http://schemas.openxmlformats.org/officeDocument/2006/relationships/image" Target="../media/image1834.png"/><Relationship Id="rId51" Type="http://schemas.openxmlformats.org/officeDocument/2006/relationships/customXml" Target="../ink/ink1287.xml"/><Relationship Id="rId1412" Type="http://schemas.openxmlformats.org/officeDocument/2006/relationships/customXml" Target="../ink/ink1973.xml"/><Relationship Id="rId1717" Type="http://schemas.openxmlformats.org/officeDocument/2006/relationships/image" Target="../media/image2090.png"/><Relationship Id="rId298" Type="http://schemas.openxmlformats.org/officeDocument/2006/relationships/customXml" Target="../ink/ink1412.xml"/><Relationship Id="rId158" Type="http://schemas.openxmlformats.org/officeDocument/2006/relationships/customXml" Target="../ink/ink1341.xml"/><Relationship Id="rId365" Type="http://schemas.openxmlformats.org/officeDocument/2006/relationships/image" Target="../media/image1419.png"/><Relationship Id="rId572" Type="http://schemas.openxmlformats.org/officeDocument/2006/relationships/customXml" Target="../ink/ink1550.xml"/><Relationship Id="rId225" Type="http://schemas.openxmlformats.org/officeDocument/2006/relationships/customXml" Target="../ink/ink1375.xml"/><Relationship Id="rId432" Type="http://schemas.openxmlformats.org/officeDocument/2006/relationships/customXml" Target="../ink/ink1479.xml"/><Relationship Id="rId877" Type="http://schemas.openxmlformats.org/officeDocument/2006/relationships/customXml" Target="../ink/ink1704.xml"/><Relationship Id="rId1062" Type="http://schemas.openxmlformats.org/officeDocument/2006/relationships/customXml" Target="../ink/ink1797.xml"/><Relationship Id="rId737" Type="http://schemas.openxmlformats.org/officeDocument/2006/relationships/customXml" Target="../ink/ink1634.xml"/><Relationship Id="rId944" Type="http://schemas.openxmlformats.org/officeDocument/2006/relationships/customXml" Target="../ink/ink1738.xml"/><Relationship Id="rId1367" Type="http://schemas.openxmlformats.org/officeDocument/2006/relationships/image" Target="../media/image1915.png"/><Relationship Id="rId1574" Type="http://schemas.openxmlformats.org/officeDocument/2006/relationships/customXml" Target="../ink/ink2054.xml"/><Relationship Id="rId1781" Type="http://schemas.openxmlformats.org/officeDocument/2006/relationships/image" Target="../media/image2122.png"/><Relationship Id="rId73" Type="http://schemas.openxmlformats.org/officeDocument/2006/relationships/customXml" Target="../ink/ink1298.xml"/><Relationship Id="rId804" Type="http://schemas.openxmlformats.org/officeDocument/2006/relationships/image" Target="../media/image1635.png"/><Relationship Id="rId1227" Type="http://schemas.openxmlformats.org/officeDocument/2006/relationships/image" Target="../media/image1845.png"/><Relationship Id="rId1434" Type="http://schemas.openxmlformats.org/officeDocument/2006/relationships/customXml" Target="../ink/ink1984.xml"/><Relationship Id="rId1641" Type="http://schemas.openxmlformats.org/officeDocument/2006/relationships/image" Target="../media/image2052.png"/><Relationship Id="rId1501" Type="http://schemas.openxmlformats.org/officeDocument/2006/relationships/image" Target="../media/image1982.png"/><Relationship Id="rId1739" Type="http://schemas.openxmlformats.org/officeDocument/2006/relationships/image" Target="../media/image2101.png"/><Relationship Id="rId1806" Type="http://schemas.openxmlformats.org/officeDocument/2006/relationships/customXml" Target="../ink/ink2170.xml"/><Relationship Id="rId387" Type="http://schemas.openxmlformats.org/officeDocument/2006/relationships/image" Target="../media/image1430.png"/><Relationship Id="rId594" Type="http://schemas.openxmlformats.org/officeDocument/2006/relationships/image" Target="../media/image1531.png"/><Relationship Id="rId247" Type="http://schemas.openxmlformats.org/officeDocument/2006/relationships/customXml" Target="../ink/ink1386.xml"/><Relationship Id="rId899" Type="http://schemas.openxmlformats.org/officeDocument/2006/relationships/image" Target="../media/image1682.png"/><Relationship Id="rId1084" Type="http://schemas.openxmlformats.org/officeDocument/2006/relationships/customXml" Target="../ink/ink1808.xml"/><Relationship Id="rId107" Type="http://schemas.openxmlformats.org/officeDocument/2006/relationships/customXml" Target="../ink/ink1315.xml"/><Relationship Id="rId454" Type="http://schemas.openxmlformats.org/officeDocument/2006/relationships/customXml" Target="../ink/ink1490.xml"/><Relationship Id="rId661" Type="http://schemas.openxmlformats.org/officeDocument/2006/relationships/customXml" Target="../ink/ink1595.xml"/><Relationship Id="rId759" Type="http://schemas.openxmlformats.org/officeDocument/2006/relationships/customXml" Target="../ink/ink1645.xml"/><Relationship Id="rId966" Type="http://schemas.openxmlformats.org/officeDocument/2006/relationships/customXml" Target="../ink/ink1749.xml"/><Relationship Id="rId1291" Type="http://schemas.openxmlformats.org/officeDocument/2006/relationships/image" Target="../media/image1877.png"/><Relationship Id="rId1389" Type="http://schemas.openxmlformats.org/officeDocument/2006/relationships/image" Target="../media/image1926.png"/><Relationship Id="rId1596" Type="http://schemas.openxmlformats.org/officeDocument/2006/relationships/customXml" Target="../ink/ink2065.xml"/><Relationship Id="rId314" Type="http://schemas.openxmlformats.org/officeDocument/2006/relationships/customXml" Target="../ink/ink1420.xml"/><Relationship Id="rId521" Type="http://schemas.openxmlformats.org/officeDocument/2006/relationships/customXml" Target="../ink/ink1524.xml"/><Relationship Id="rId619" Type="http://schemas.openxmlformats.org/officeDocument/2006/relationships/customXml" Target="../ink/ink1574.xml"/><Relationship Id="rId1151" Type="http://schemas.openxmlformats.org/officeDocument/2006/relationships/image" Target="../media/image1807.png"/><Relationship Id="rId1249" Type="http://schemas.openxmlformats.org/officeDocument/2006/relationships/image" Target="../media/image1856.png"/><Relationship Id="rId95" Type="http://schemas.openxmlformats.org/officeDocument/2006/relationships/customXml" Target="../ink/ink1309.xml"/><Relationship Id="rId826" Type="http://schemas.openxmlformats.org/officeDocument/2006/relationships/image" Target="../media/image1646.png"/><Relationship Id="rId1011" Type="http://schemas.openxmlformats.org/officeDocument/2006/relationships/image" Target="../media/image1738.png"/><Relationship Id="rId1109" Type="http://schemas.openxmlformats.org/officeDocument/2006/relationships/image" Target="../media/image1786.png"/><Relationship Id="rId1456" Type="http://schemas.openxmlformats.org/officeDocument/2006/relationships/customXml" Target="../ink/ink1995.xml"/><Relationship Id="rId1663" Type="http://schemas.openxmlformats.org/officeDocument/2006/relationships/image" Target="../media/image2063.png"/><Relationship Id="rId1316" Type="http://schemas.openxmlformats.org/officeDocument/2006/relationships/customXml" Target="../ink/ink1925.xml"/><Relationship Id="rId1523" Type="http://schemas.openxmlformats.org/officeDocument/2006/relationships/image" Target="../media/image1993.png"/><Relationship Id="rId1730" Type="http://schemas.openxmlformats.org/officeDocument/2006/relationships/customXml" Target="../ink/ink2132.xml"/><Relationship Id="rId22" Type="http://schemas.openxmlformats.org/officeDocument/2006/relationships/image" Target="../media/image1251.png"/></Relationships>
</file>

<file path=ppt/slides/_rels/slide24.xml.rels><?xml version="1.0" encoding="UTF-8" standalone="yes"?>
<Relationships xmlns="http://schemas.openxmlformats.org/package/2006/relationships"><Relationship Id="rId117" Type="http://schemas.openxmlformats.org/officeDocument/2006/relationships/customXml" Target="../ink/ink2235.xml"/><Relationship Id="rId671" Type="http://schemas.openxmlformats.org/officeDocument/2006/relationships/customXml" Target="../ink/ink2514.xml"/><Relationship Id="rId769" Type="http://schemas.openxmlformats.org/officeDocument/2006/relationships/image" Target="../media/image2458.png"/><Relationship Id="rId21" Type="http://schemas.openxmlformats.org/officeDocument/2006/relationships/customXml" Target="../ink/ink2187.xml"/><Relationship Id="rId324" Type="http://schemas.openxmlformats.org/officeDocument/2006/relationships/image" Target="../media/image2271.png"/><Relationship Id="rId531" Type="http://schemas.openxmlformats.org/officeDocument/2006/relationships/customXml" Target="../ink/ink2444.xml"/><Relationship Id="rId629" Type="http://schemas.openxmlformats.org/officeDocument/2006/relationships/customXml" Target="../ink/ink2493.xml"/><Relationship Id="rId170" Type="http://schemas.openxmlformats.org/officeDocument/2006/relationships/customXml" Target="../ink/ink2262.xml"/><Relationship Id="rId836" Type="http://schemas.openxmlformats.org/officeDocument/2006/relationships/customXml" Target="../ink/ink2597.xml"/><Relationship Id="rId268" Type="http://schemas.openxmlformats.org/officeDocument/2006/relationships/image" Target="../media/image2243.png"/><Relationship Id="rId475" Type="http://schemas.openxmlformats.org/officeDocument/2006/relationships/customXml" Target="../ink/ink2416.xml"/><Relationship Id="rId682" Type="http://schemas.openxmlformats.org/officeDocument/2006/relationships/image" Target="../media/image1628.png"/><Relationship Id="rId903" Type="http://schemas.openxmlformats.org/officeDocument/2006/relationships/customXml" Target="../ink/ink2631.xml"/><Relationship Id="rId32" Type="http://schemas.openxmlformats.org/officeDocument/2006/relationships/image" Target="../media/image2066.png"/><Relationship Id="rId128" Type="http://schemas.openxmlformats.org/officeDocument/2006/relationships/image" Target="../media/image2175.png"/><Relationship Id="rId335" Type="http://schemas.openxmlformats.org/officeDocument/2006/relationships/customXml" Target="../ink/ink2346.xml"/><Relationship Id="rId542" Type="http://schemas.openxmlformats.org/officeDocument/2006/relationships/image" Target="../media/image2380.png"/><Relationship Id="rId181" Type="http://schemas.openxmlformats.org/officeDocument/2006/relationships/image" Target="../media/image2201.png"/><Relationship Id="rId402" Type="http://schemas.openxmlformats.org/officeDocument/2006/relationships/image" Target="../media/image2310.png"/><Relationship Id="rId847" Type="http://schemas.openxmlformats.org/officeDocument/2006/relationships/image" Target="../media/image2497.png"/><Relationship Id="rId279" Type="http://schemas.openxmlformats.org/officeDocument/2006/relationships/customXml" Target="../ink/ink2318.xml"/><Relationship Id="rId486" Type="http://schemas.openxmlformats.org/officeDocument/2006/relationships/image" Target="../media/image2352.png"/><Relationship Id="rId693" Type="http://schemas.openxmlformats.org/officeDocument/2006/relationships/customXml" Target="../ink/ink2525.xml"/><Relationship Id="rId707" Type="http://schemas.openxmlformats.org/officeDocument/2006/relationships/customXml" Target="../ink/ink2532.xml"/><Relationship Id="rId914" Type="http://schemas.openxmlformats.org/officeDocument/2006/relationships/image" Target="../media/image2530.png"/><Relationship Id="rId43" Type="http://schemas.openxmlformats.org/officeDocument/2006/relationships/customXml" Target="../ink/ink2198.xml"/><Relationship Id="rId139" Type="http://schemas.openxmlformats.org/officeDocument/2006/relationships/customXml" Target="../ink/ink2246.xml"/><Relationship Id="rId346" Type="http://schemas.openxmlformats.org/officeDocument/2006/relationships/image" Target="../media/image2282.png"/><Relationship Id="rId553" Type="http://schemas.openxmlformats.org/officeDocument/2006/relationships/customXml" Target="../ink/ink2455.xml"/><Relationship Id="rId760" Type="http://schemas.openxmlformats.org/officeDocument/2006/relationships/customXml" Target="../ink/ink2559.xml"/><Relationship Id="rId192" Type="http://schemas.openxmlformats.org/officeDocument/2006/relationships/customXml" Target="../ink/ink2273.xml"/><Relationship Id="rId206" Type="http://schemas.openxmlformats.org/officeDocument/2006/relationships/customXml" Target="../ink/ink2280.xml"/><Relationship Id="rId413" Type="http://schemas.openxmlformats.org/officeDocument/2006/relationships/customXml" Target="../ink/ink2385.xml"/><Relationship Id="rId858" Type="http://schemas.openxmlformats.org/officeDocument/2006/relationships/customXml" Target="../ink/ink2608.xml"/><Relationship Id="rId497" Type="http://schemas.openxmlformats.org/officeDocument/2006/relationships/customXml" Target="../ink/ink2427.xml"/><Relationship Id="rId620" Type="http://schemas.openxmlformats.org/officeDocument/2006/relationships/image" Target="../media/image2419.png"/><Relationship Id="rId718" Type="http://schemas.openxmlformats.org/officeDocument/2006/relationships/image" Target="../media/image1646.png"/><Relationship Id="rId925" Type="http://schemas.openxmlformats.org/officeDocument/2006/relationships/customXml" Target="../ink/ink2642.xml"/><Relationship Id="rId357" Type="http://schemas.openxmlformats.org/officeDocument/2006/relationships/customXml" Target="../ink/ink2357.xml"/><Relationship Id="rId54" Type="http://schemas.openxmlformats.org/officeDocument/2006/relationships/image" Target="../media/image2077.png"/><Relationship Id="rId217" Type="http://schemas.openxmlformats.org/officeDocument/2006/relationships/customXml" Target="../ink/ink2286.xml"/><Relationship Id="rId564" Type="http://schemas.openxmlformats.org/officeDocument/2006/relationships/image" Target="../media/image2391.png"/><Relationship Id="rId771" Type="http://schemas.openxmlformats.org/officeDocument/2006/relationships/image" Target="../media/image2459.png"/><Relationship Id="rId869" Type="http://schemas.openxmlformats.org/officeDocument/2006/relationships/image" Target="../media/image2508.png"/><Relationship Id="rId424" Type="http://schemas.openxmlformats.org/officeDocument/2006/relationships/image" Target="../media/image2321.png"/><Relationship Id="rId631" Type="http://schemas.openxmlformats.org/officeDocument/2006/relationships/customXml" Target="../ink/ink2494.xml"/><Relationship Id="rId729" Type="http://schemas.openxmlformats.org/officeDocument/2006/relationships/customXml" Target="../ink/ink2543.xml"/><Relationship Id="rId270" Type="http://schemas.openxmlformats.org/officeDocument/2006/relationships/image" Target="../media/image2244.png"/><Relationship Id="rId65" Type="http://schemas.openxmlformats.org/officeDocument/2006/relationships/customXml" Target="../ink/ink2209.xml"/><Relationship Id="rId130" Type="http://schemas.openxmlformats.org/officeDocument/2006/relationships/image" Target="../media/image2176.png"/><Relationship Id="rId368" Type="http://schemas.openxmlformats.org/officeDocument/2006/relationships/image" Target="../media/image2293.png"/><Relationship Id="rId575" Type="http://schemas.openxmlformats.org/officeDocument/2006/relationships/customXml" Target="../ink/ink2466.xml"/><Relationship Id="rId782" Type="http://schemas.openxmlformats.org/officeDocument/2006/relationships/customXml" Target="../ink/ink2570.xml"/><Relationship Id="rId228" Type="http://schemas.openxmlformats.org/officeDocument/2006/relationships/image" Target="../media/image2224.png"/><Relationship Id="rId435" Type="http://schemas.openxmlformats.org/officeDocument/2006/relationships/customXml" Target="../ink/ink2396.xml"/><Relationship Id="rId642" Type="http://schemas.openxmlformats.org/officeDocument/2006/relationships/image" Target="../media/image2430.png"/><Relationship Id="rId281" Type="http://schemas.openxmlformats.org/officeDocument/2006/relationships/customXml" Target="../ink/ink2319.xml"/><Relationship Id="rId502" Type="http://schemas.openxmlformats.org/officeDocument/2006/relationships/image" Target="../media/image2360.png"/><Relationship Id="rId76" Type="http://schemas.openxmlformats.org/officeDocument/2006/relationships/image" Target="../media/image2150.png"/><Relationship Id="rId141" Type="http://schemas.openxmlformats.org/officeDocument/2006/relationships/image" Target="../media/image2181.png"/><Relationship Id="rId379" Type="http://schemas.openxmlformats.org/officeDocument/2006/relationships/customXml" Target="../ink/ink2368.xml"/><Relationship Id="rId586" Type="http://schemas.openxmlformats.org/officeDocument/2006/relationships/image" Target="../media/image2402.png"/><Relationship Id="rId793" Type="http://schemas.openxmlformats.org/officeDocument/2006/relationships/image" Target="../media/image2470.png"/><Relationship Id="rId807" Type="http://schemas.openxmlformats.org/officeDocument/2006/relationships/image" Target="../media/image2477.png"/><Relationship Id="rId7" Type="http://schemas.openxmlformats.org/officeDocument/2006/relationships/customXml" Target="../ink/ink2180.xml"/><Relationship Id="rId239" Type="http://schemas.openxmlformats.org/officeDocument/2006/relationships/customXml" Target="../ink/ink2297.xml"/><Relationship Id="rId446" Type="http://schemas.openxmlformats.org/officeDocument/2006/relationships/image" Target="../media/image2332.png"/><Relationship Id="rId653" Type="http://schemas.openxmlformats.org/officeDocument/2006/relationships/customXml" Target="../ink/ink2505.xml"/><Relationship Id="rId292" Type="http://schemas.openxmlformats.org/officeDocument/2006/relationships/image" Target="../media/image2255.png"/><Relationship Id="rId306" Type="http://schemas.openxmlformats.org/officeDocument/2006/relationships/image" Target="../media/image2262.png"/><Relationship Id="rId860" Type="http://schemas.openxmlformats.org/officeDocument/2006/relationships/customXml" Target="../ink/ink2609.xml"/><Relationship Id="rId87" Type="http://schemas.openxmlformats.org/officeDocument/2006/relationships/customXml" Target="../ink/ink2220.xml"/><Relationship Id="rId513" Type="http://schemas.openxmlformats.org/officeDocument/2006/relationships/customXml" Target="../ink/ink2435.xml"/><Relationship Id="rId597" Type="http://schemas.openxmlformats.org/officeDocument/2006/relationships/customXml" Target="../ink/ink2477.xml"/><Relationship Id="rId720" Type="http://schemas.openxmlformats.org/officeDocument/2006/relationships/image" Target="../media/image1647.png"/><Relationship Id="rId818" Type="http://schemas.openxmlformats.org/officeDocument/2006/relationships/customXml" Target="../ink/ink2588.xml"/><Relationship Id="rId152" Type="http://schemas.openxmlformats.org/officeDocument/2006/relationships/customXml" Target="../ink/ink2253.xml"/><Relationship Id="rId457" Type="http://schemas.openxmlformats.org/officeDocument/2006/relationships/customXml" Target="../ink/ink2407.xml"/><Relationship Id="rId664" Type="http://schemas.openxmlformats.org/officeDocument/2006/relationships/image" Target="../media/image1593.png"/><Relationship Id="rId871" Type="http://schemas.openxmlformats.org/officeDocument/2006/relationships/image" Target="../media/image2509.png"/><Relationship Id="rId14" Type="http://schemas.openxmlformats.org/officeDocument/2006/relationships/image" Target="../media/image2057.png"/><Relationship Id="rId317" Type="http://schemas.openxmlformats.org/officeDocument/2006/relationships/customXml" Target="../ink/ink2337.xml"/><Relationship Id="rId524" Type="http://schemas.openxmlformats.org/officeDocument/2006/relationships/image" Target="../media/image2371.png"/><Relationship Id="rId731" Type="http://schemas.openxmlformats.org/officeDocument/2006/relationships/customXml" Target="../ink/ink2544.xml"/><Relationship Id="rId98" Type="http://schemas.openxmlformats.org/officeDocument/2006/relationships/image" Target="../media/image2160.png"/><Relationship Id="rId163" Type="http://schemas.openxmlformats.org/officeDocument/2006/relationships/image" Target="../media/image2192.png"/><Relationship Id="rId370" Type="http://schemas.openxmlformats.org/officeDocument/2006/relationships/image" Target="../media/image2294.png"/><Relationship Id="rId829" Type="http://schemas.openxmlformats.org/officeDocument/2006/relationships/image" Target="../media/image2488.png"/><Relationship Id="rId230" Type="http://schemas.openxmlformats.org/officeDocument/2006/relationships/image" Target="../media/image2225.png"/><Relationship Id="rId468" Type="http://schemas.openxmlformats.org/officeDocument/2006/relationships/image" Target="../media/image2343.png"/><Relationship Id="rId675" Type="http://schemas.openxmlformats.org/officeDocument/2006/relationships/customXml" Target="../ink/ink2516.xml"/><Relationship Id="rId882" Type="http://schemas.openxmlformats.org/officeDocument/2006/relationships/image" Target="../media/image2514.png"/><Relationship Id="rId25" Type="http://schemas.openxmlformats.org/officeDocument/2006/relationships/customXml" Target="../ink/ink2189.xml"/><Relationship Id="rId328" Type="http://schemas.openxmlformats.org/officeDocument/2006/relationships/image" Target="../media/image2273.png"/><Relationship Id="rId535" Type="http://schemas.openxmlformats.org/officeDocument/2006/relationships/customXml" Target="../ink/ink2446.xml"/><Relationship Id="rId742" Type="http://schemas.openxmlformats.org/officeDocument/2006/relationships/image" Target="../media/image2445.png"/><Relationship Id="rId174" Type="http://schemas.openxmlformats.org/officeDocument/2006/relationships/customXml" Target="../ink/ink2264.xml"/><Relationship Id="rId381" Type="http://schemas.openxmlformats.org/officeDocument/2006/relationships/customXml" Target="../ink/ink2369.xml"/><Relationship Id="rId602" Type="http://schemas.openxmlformats.org/officeDocument/2006/relationships/image" Target="../media/image2410.png"/><Relationship Id="rId241" Type="http://schemas.openxmlformats.org/officeDocument/2006/relationships/customXml" Target="../ink/ink2298.xml"/><Relationship Id="rId479" Type="http://schemas.openxmlformats.org/officeDocument/2006/relationships/customXml" Target="../ink/ink2418.xml"/><Relationship Id="rId686" Type="http://schemas.openxmlformats.org/officeDocument/2006/relationships/image" Target="../media/image1630.png"/><Relationship Id="rId893" Type="http://schemas.openxmlformats.org/officeDocument/2006/relationships/customXml" Target="../ink/ink2626.xml"/><Relationship Id="rId907" Type="http://schemas.openxmlformats.org/officeDocument/2006/relationships/customXml" Target="../ink/ink2633.xml"/><Relationship Id="rId36" Type="http://schemas.openxmlformats.org/officeDocument/2006/relationships/image" Target="../media/image2068.png"/><Relationship Id="rId339" Type="http://schemas.openxmlformats.org/officeDocument/2006/relationships/customXml" Target="../ink/ink2348.xml"/><Relationship Id="rId546" Type="http://schemas.openxmlformats.org/officeDocument/2006/relationships/image" Target="../media/image2382.png"/><Relationship Id="rId753" Type="http://schemas.openxmlformats.org/officeDocument/2006/relationships/image" Target="../media/image2450.png"/><Relationship Id="rId101" Type="http://schemas.openxmlformats.org/officeDocument/2006/relationships/customXml" Target="../ink/ink2227.xml"/><Relationship Id="rId185" Type="http://schemas.openxmlformats.org/officeDocument/2006/relationships/image" Target="../media/image2203.png"/><Relationship Id="rId406" Type="http://schemas.openxmlformats.org/officeDocument/2006/relationships/image" Target="../media/image2312.png"/><Relationship Id="rId392" Type="http://schemas.openxmlformats.org/officeDocument/2006/relationships/image" Target="../media/image2305.png"/><Relationship Id="rId613" Type="http://schemas.openxmlformats.org/officeDocument/2006/relationships/customXml" Target="../ink/ink2485.xml"/><Relationship Id="rId697" Type="http://schemas.openxmlformats.org/officeDocument/2006/relationships/customXml" Target="../ink/ink2527.xml"/><Relationship Id="rId820" Type="http://schemas.openxmlformats.org/officeDocument/2006/relationships/customXml" Target="../ink/ink2589.xml"/><Relationship Id="rId918" Type="http://schemas.openxmlformats.org/officeDocument/2006/relationships/image" Target="../media/image2532.png"/><Relationship Id="rId252" Type="http://schemas.openxmlformats.org/officeDocument/2006/relationships/customXml" Target="../ink/ink2304.xml"/><Relationship Id="rId47" Type="http://schemas.openxmlformats.org/officeDocument/2006/relationships/customXml" Target="../ink/ink2200.xml"/><Relationship Id="rId112" Type="http://schemas.openxmlformats.org/officeDocument/2006/relationships/image" Target="../media/image2167.png"/><Relationship Id="rId557" Type="http://schemas.openxmlformats.org/officeDocument/2006/relationships/customXml" Target="../ink/ink2457.xml"/><Relationship Id="rId764" Type="http://schemas.openxmlformats.org/officeDocument/2006/relationships/customXml" Target="../ink/ink2561.xml"/><Relationship Id="rId196" Type="http://schemas.openxmlformats.org/officeDocument/2006/relationships/customXml" Target="../ink/ink2275.xml"/><Relationship Id="rId417" Type="http://schemas.openxmlformats.org/officeDocument/2006/relationships/customXml" Target="../ink/ink2387.xml"/><Relationship Id="rId624" Type="http://schemas.openxmlformats.org/officeDocument/2006/relationships/image" Target="../media/image2421.png"/><Relationship Id="rId831" Type="http://schemas.openxmlformats.org/officeDocument/2006/relationships/image" Target="../media/image2489.png"/><Relationship Id="rId263" Type="http://schemas.openxmlformats.org/officeDocument/2006/relationships/customXml" Target="../ink/ink2310.xml"/><Relationship Id="rId470" Type="http://schemas.openxmlformats.org/officeDocument/2006/relationships/image" Target="../media/image2344.png"/><Relationship Id="rId929" Type="http://schemas.openxmlformats.org/officeDocument/2006/relationships/customXml" Target="../ink/ink2644.xml"/><Relationship Id="rId58" Type="http://schemas.openxmlformats.org/officeDocument/2006/relationships/image" Target="../media/image2084.png"/><Relationship Id="rId123" Type="http://schemas.openxmlformats.org/officeDocument/2006/relationships/customXml" Target="../ink/ink2238.xml"/><Relationship Id="rId330" Type="http://schemas.openxmlformats.org/officeDocument/2006/relationships/image" Target="../media/image2274.png"/><Relationship Id="rId568" Type="http://schemas.openxmlformats.org/officeDocument/2006/relationships/image" Target="../media/image2393.png"/><Relationship Id="rId775" Type="http://schemas.openxmlformats.org/officeDocument/2006/relationships/image" Target="../media/image2461.png"/><Relationship Id="rId428" Type="http://schemas.openxmlformats.org/officeDocument/2006/relationships/image" Target="../media/image2323.png"/><Relationship Id="rId635" Type="http://schemas.openxmlformats.org/officeDocument/2006/relationships/customXml" Target="../ink/ink2496.xml"/><Relationship Id="rId842" Type="http://schemas.openxmlformats.org/officeDocument/2006/relationships/customXml" Target="../ink/ink2600.xml"/><Relationship Id="rId274" Type="http://schemas.openxmlformats.org/officeDocument/2006/relationships/image" Target="../media/image2246.png"/><Relationship Id="rId481" Type="http://schemas.openxmlformats.org/officeDocument/2006/relationships/customXml" Target="../ink/ink2419.xml"/><Relationship Id="rId702" Type="http://schemas.openxmlformats.org/officeDocument/2006/relationships/image" Target="../media/image1638.png"/><Relationship Id="rId69" Type="http://schemas.openxmlformats.org/officeDocument/2006/relationships/customXml" Target="../ink/ink2211.xml"/><Relationship Id="rId134" Type="http://schemas.openxmlformats.org/officeDocument/2006/relationships/image" Target="../media/image2178.png"/><Relationship Id="rId579" Type="http://schemas.openxmlformats.org/officeDocument/2006/relationships/customXml" Target="../ink/ink2468.xml"/><Relationship Id="rId786" Type="http://schemas.openxmlformats.org/officeDocument/2006/relationships/customXml" Target="../ink/ink2572.xml"/><Relationship Id="rId341" Type="http://schemas.openxmlformats.org/officeDocument/2006/relationships/customXml" Target="../ink/ink2349.xml"/><Relationship Id="rId439" Type="http://schemas.openxmlformats.org/officeDocument/2006/relationships/customXml" Target="../ink/ink2398.xml"/><Relationship Id="rId646" Type="http://schemas.openxmlformats.org/officeDocument/2006/relationships/image" Target="../media/image2432.png"/><Relationship Id="rId201" Type="http://schemas.openxmlformats.org/officeDocument/2006/relationships/image" Target="../media/image2211.png"/><Relationship Id="rId285" Type="http://schemas.openxmlformats.org/officeDocument/2006/relationships/customXml" Target="../ink/ink2321.xml"/><Relationship Id="rId506" Type="http://schemas.openxmlformats.org/officeDocument/2006/relationships/image" Target="../media/image2362.png"/><Relationship Id="rId853" Type="http://schemas.openxmlformats.org/officeDocument/2006/relationships/image" Target="../media/image2500.png"/><Relationship Id="rId492" Type="http://schemas.openxmlformats.org/officeDocument/2006/relationships/image" Target="../media/image2355.png"/><Relationship Id="rId713" Type="http://schemas.openxmlformats.org/officeDocument/2006/relationships/customXml" Target="../ink/ink2535.xml"/><Relationship Id="rId797" Type="http://schemas.openxmlformats.org/officeDocument/2006/relationships/image" Target="../media/image2472.png"/><Relationship Id="rId920" Type="http://schemas.openxmlformats.org/officeDocument/2006/relationships/image" Target="../media/image2533.png"/><Relationship Id="rId145" Type="http://schemas.openxmlformats.org/officeDocument/2006/relationships/image" Target="../media/image2183.png"/><Relationship Id="rId352" Type="http://schemas.openxmlformats.org/officeDocument/2006/relationships/image" Target="../media/image2285.png"/><Relationship Id="rId212" Type="http://schemas.openxmlformats.org/officeDocument/2006/relationships/customXml" Target="../ink/ink2283.xml"/><Relationship Id="rId657" Type="http://schemas.openxmlformats.org/officeDocument/2006/relationships/customXml" Target="../ink/ink2507.xml"/><Relationship Id="rId864" Type="http://schemas.openxmlformats.org/officeDocument/2006/relationships/customXml" Target="../ink/ink2611.xml"/><Relationship Id="rId296" Type="http://schemas.openxmlformats.org/officeDocument/2006/relationships/image" Target="../media/image2257.png"/><Relationship Id="rId517" Type="http://schemas.openxmlformats.org/officeDocument/2006/relationships/customXml" Target="../ink/ink2437.xml"/><Relationship Id="rId724" Type="http://schemas.openxmlformats.org/officeDocument/2006/relationships/image" Target="../media/image1650.png"/><Relationship Id="rId931" Type="http://schemas.openxmlformats.org/officeDocument/2006/relationships/customXml" Target="../ink/ink2645.xml"/><Relationship Id="rId60" Type="http://schemas.openxmlformats.org/officeDocument/2006/relationships/image" Target="../media/image2085.png"/><Relationship Id="rId156" Type="http://schemas.openxmlformats.org/officeDocument/2006/relationships/customXml" Target="../ink/ink2255.xml"/><Relationship Id="rId363" Type="http://schemas.openxmlformats.org/officeDocument/2006/relationships/customXml" Target="../ink/ink2360.xml"/><Relationship Id="rId570" Type="http://schemas.openxmlformats.org/officeDocument/2006/relationships/image" Target="../media/image2394.png"/><Relationship Id="rId223" Type="http://schemas.openxmlformats.org/officeDocument/2006/relationships/customXml" Target="../ink/ink2289.xml"/><Relationship Id="rId430" Type="http://schemas.openxmlformats.org/officeDocument/2006/relationships/image" Target="../media/image2324.png"/><Relationship Id="rId668" Type="http://schemas.openxmlformats.org/officeDocument/2006/relationships/image" Target="../media/image1595.png"/><Relationship Id="rId875" Type="http://schemas.openxmlformats.org/officeDocument/2006/relationships/image" Target="../media/image2511.png"/><Relationship Id="rId18" Type="http://schemas.openxmlformats.org/officeDocument/2006/relationships/image" Target="../media/image2059.png"/><Relationship Id="rId528" Type="http://schemas.openxmlformats.org/officeDocument/2006/relationships/image" Target="../media/image2373.png"/><Relationship Id="rId735" Type="http://schemas.openxmlformats.org/officeDocument/2006/relationships/customXml" Target="../ink/ink2546.xml"/><Relationship Id="rId167" Type="http://schemas.openxmlformats.org/officeDocument/2006/relationships/image" Target="../media/image2194.png"/><Relationship Id="rId374" Type="http://schemas.openxmlformats.org/officeDocument/2006/relationships/image" Target="../media/image2296.png"/><Relationship Id="rId581" Type="http://schemas.openxmlformats.org/officeDocument/2006/relationships/customXml" Target="../ink/ink2469.xml"/><Relationship Id="rId71" Type="http://schemas.openxmlformats.org/officeDocument/2006/relationships/customXml" Target="../ink/ink2212.xml"/><Relationship Id="rId234" Type="http://schemas.openxmlformats.org/officeDocument/2006/relationships/image" Target="../media/image2227.png"/><Relationship Id="rId679" Type="http://schemas.openxmlformats.org/officeDocument/2006/relationships/customXml" Target="../ink/ink2518.xml"/><Relationship Id="rId802" Type="http://schemas.openxmlformats.org/officeDocument/2006/relationships/customXml" Target="../ink/ink2580.xml"/><Relationship Id="rId886" Type="http://schemas.openxmlformats.org/officeDocument/2006/relationships/image" Target="../media/image2516.png"/><Relationship Id="rId2" Type="http://schemas.openxmlformats.org/officeDocument/2006/relationships/notesSlide" Target="../notesSlides/notesSlide23.xml"/><Relationship Id="rId29" Type="http://schemas.openxmlformats.org/officeDocument/2006/relationships/customXml" Target="../ink/ink2191.xml"/><Relationship Id="rId441" Type="http://schemas.openxmlformats.org/officeDocument/2006/relationships/customXml" Target="../ink/ink2399.xml"/><Relationship Id="rId539" Type="http://schemas.openxmlformats.org/officeDocument/2006/relationships/customXml" Target="../ink/ink2448.xml"/><Relationship Id="rId746" Type="http://schemas.openxmlformats.org/officeDocument/2006/relationships/customXml" Target="../ink/ink2552.xml"/><Relationship Id="rId178" Type="http://schemas.openxmlformats.org/officeDocument/2006/relationships/customXml" Target="../ink/ink2266.xml"/><Relationship Id="rId301" Type="http://schemas.openxmlformats.org/officeDocument/2006/relationships/customXml" Target="../ink/ink2329.xml"/><Relationship Id="rId82" Type="http://schemas.openxmlformats.org/officeDocument/2006/relationships/image" Target="../media/image2153.png"/><Relationship Id="rId385" Type="http://schemas.openxmlformats.org/officeDocument/2006/relationships/customXml" Target="../ink/ink2371.xml"/><Relationship Id="rId592" Type="http://schemas.openxmlformats.org/officeDocument/2006/relationships/image" Target="../media/image2405.png"/><Relationship Id="rId606" Type="http://schemas.openxmlformats.org/officeDocument/2006/relationships/image" Target="../media/image2412.png"/><Relationship Id="rId813" Type="http://schemas.openxmlformats.org/officeDocument/2006/relationships/image" Target="../media/image2480.png"/><Relationship Id="rId245" Type="http://schemas.openxmlformats.org/officeDocument/2006/relationships/customXml" Target="../ink/ink2300.xml"/><Relationship Id="rId452" Type="http://schemas.openxmlformats.org/officeDocument/2006/relationships/image" Target="../media/image2335.png"/><Relationship Id="rId897" Type="http://schemas.openxmlformats.org/officeDocument/2006/relationships/customXml" Target="../ink/ink2628.xml"/><Relationship Id="rId105" Type="http://schemas.openxmlformats.org/officeDocument/2006/relationships/customXml" Target="../ink/ink2229.xml"/><Relationship Id="rId312" Type="http://schemas.openxmlformats.org/officeDocument/2006/relationships/image" Target="../media/image2265.png"/><Relationship Id="rId757" Type="http://schemas.openxmlformats.org/officeDocument/2006/relationships/image" Target="../media/image2452.png"/><Relationship Id="rId93" Type="http://schemas.openxmlformats.org/officeDocument/2006/relationships/customXml" Target="../ink/ink2223.xml"/><Relationship Id="rId189" Type="http://schemas.openxmlformats.org/officeDocument/2006/relationships/image" Target="../media/image2205.png"/><Relationship Id="rId396" Type="http://schemas.openxmlformats.org/officeDocument/2006/relationships/image" Target="../media/image2307.png"/><Relationship Id="rId617" Type="http://schemas.openxmlformats.org/officeDocument/2006/relationships/customXml" Target="../ink/ink2487.xml"/><Relationship Id="rId824" Type="http://schemas.openxmlformats.org/officeDocument/2006/relationships/customXml" Target="../ink/ink2591.xml"/><Relationship Id="rId256" Type="http://schemas.openxmlformats.org/officeDocument/2006/relationships/customXml" Target="../ink/ink2306.xml"/><Relationship Id="rId463" Type="http://schemas.openxmlformats.org/officeDocument/2006/relationships/customXml" Target="../ink/ink2410.xml"/><Relationship Id="rId670" Type="http://schemas.openxmlformats.org/officeDocument/2006/relationships/image" Target="../media/image1596.png"/><Relationship Id="rId116" Type="http://schemas.openxmlformats.org/officeDocument/2006/relationships/image" Target="../media/image2169.png"/><Relationship Id="rId323" Type="http://schemas.openxmlformats.org/officeDocument/2006/relationships/customXml" Target="../ink/ink2340.xml"/><Relationship Id="rId530" Type="http://schemas.openxmlformats.org/officeDocument/2006/relationships/image" Target="../media/image2374.png"/><Relationship Id="rId768" Type="http://schemas.openxmlformats.org/officeDocument/2006/relationships/customXml" Target="../ink/ink2563.xml"/><Relationship Id="rId20" Type="http://schemas.openxmlformats.org/officeDocument/2006/relationships/image" Target="../media/image2060.png"/><Relationship Id="rId628" Type="http://schemas.openxmlformats.org/officeDocument/2006/relationships/image" Target="../media/image2423.png"/><Relationship Id="rId835" Type="http://schemas.openxmlformats.org/officeDocument/2006/relationships/image" Target="../media/image2491.png"/><Relationship Id="rId267" Type="http://schemas.openxmlformats.org/officeDocument/2006/relationships/customXml" Target="../ink/ink2312.xml"/><Relationship Id="rId474" Type="http://schemas.openxmlformats.org/officeDocument/2006/relationships/image" Target="../media/image2346.png"/><Relationship Id="rId127" Type="http://schemas.openxmlformats.org/officeDocument/2006/relationships/customXml" Target="../ink/ink2240.xml"/><Relationship Id="rId681" Type="http://schemas.openxmlformats.org/officeDocument/2006/relationships/customXml" Target="../ink/ink2519.xml"/><Relationship Id="rId779" Type="http://schemas.openxmlformats.org/officeDocument/2006/relationships/image" Target="../media/image2463.png"/><Relationship Id="rId902" Type="http://schemas.openxmlformats.org/officeDocument/2006/relationships/image" Target="../media/image2524.png"/><Relationship Id="rId31" Type="http://schemas.openxmlformats.org/officeDocument/2006/relationships/customXml" Target="../ink/ink2192.xml"/><Relationship Id="rId334" Type="http://schemas.openxmlformats.org/officeDocument/2006/relationships/image" Target="../media/image2276.png"/><Relationship Id="rId541" Type="http://schemas.openxmlformats.org/officeDocument/2006/relationships/customXml" Target="../ink/ink2449.xml"/><Relationship Id="rId639" Type="http://schemas.openxmlformats.org/officeDocument/2006/relationships/customXml" Target="../ink/ink2498.xml"/><Relationship Id="rId180" Type="http://schemas.openxmlformats.org/officeDocument/2006/relationships/customXml" Target="../ink/ink2267.xml"/><Relationship Id="rId278" Type="http://schemas.openxmlformats.org/officeDocument/2006/relationships/image" Target="../media/image2248.png"/><Relationship Id="rId401" Type="http://schemas.openxmlformats.org/officeDocument/2006/relationships/customXml" Target="../ink/ink2379.xml"/><Relationship Id="rId846" Type="http://schemas.openxmlformats.org/officeDocument/2006/relationships/customXml" Target="../ink/ink2602.xml"/><Relationship Id="rId485" Type="http://schemas.openxmlformats.org/officeDocument/2006/relationships/customXml" Target="../ink/ink2421.xml"/><Relationship Id="rId692" Type="http://schemas.openxmlformats.org/officeDocument/2006/relationships/image" Target="../media/image1633.png"/><Relationship Id="rId706" Type="http://schemas.openxmlformats.org/officeDocument/2006/relationships/image" Target="../media/image1640.png"/><Relationship Id="rId913" Type="http://schemas.openxmlformats.org/officeDocument/2006/relationships/customXml" Target="../ink/ink2636.xml"/><Relationship Id="rId42" Type="http://schemas.openxmlformats.org/officeDocument/2006/relationships/image" Target="../media/image2071.png"/><Relationship Id="rId138" Type="http://schemas.openxmlformats.org/officeDocument/2006/relationships/image" Target="../media/image2180.png"/><Relationship Id="rId345" Type="http://schemas.openxmlformats.org/officeDocument/2006/relationships/customXml" Target="../ink/ink2351.xml"/><Relationship Id="rId552" Type="http://schemas.openxmlformats.org/officeDocument/2006/relationships/image" Target="../media/image2385.png"/><Relationship Id="rId191" Type="http://schemas.openxmlformats.org/officeDocument/2006/relationships/image" Target="../media/image2206.png"/><Relationship Id="rId205" Type="http://schemas.openxmlformats.org/officeDocument/2006/relationships/image" Target="../media/image2213.png"/><Relationship Id="rId412" Type="http://schemas.openxmlformats.org/officeDocument/2006/relationships/image" Target="../media/image2315.png"/><Relationship Id="rId857" Type="http://schemas.openxmlformats.org/officeDocument/2006/relationships/image" Target="../media/image2502.png"/><Relationship Id="rId289" Type="http://schemas.openxmlformats.org/officeDocument/2006/relationships/customXml" Target="../ink/ink2323.xml"/><Relationship Id="rId496" Type="http://schemas.openxmlformats.org/officeDocument/2006/relationships/image" Target="../media/image2357.png"/><Relationship Id="rId717" Type="http://schemas.openxmlformats.org/officeDocument/2006/relationships/customXml" Target="../ink/ink2537.xml"/><Relationship Id="rId924" Type="http://schemas.openxmlformats.org/officeDocument/2006/relationships/image" Target="../media/image2535.png"/><Relationship Id="rId53" Type="http://schemas.openxmlformats.org/officeDocument/2006/relationships/customXml" Target="../ink/ink2203.xml"/><Relationship Id="rId149" Type="http://schemas.openxmlformats.org/officeDocument/2006/relationships/image" Target="../media/image2185.png"/><Relationship Id="rId356" Type="http://schemas.openxmlformats.org/officeDocument/2006/relationships/image" Target="../media/image2287.png"/><Relationship Id="rId563" Type="http://schemas.openxmlformats.org/officeDocument/2006/relationships/customXml" Target="../ink/ink2460.xml"/><Relationship Id="rId770" Type="http://schemas.openxmlformats.org/officeDocument/2006/relationships/customXml" Target="../ink/ink2564.xml"/><Relationship Id="rId216" Type="http://schemas.openxmlformats.org/officeDocument/2006/relationships/customXml" Target="../ink/ink2285.xml"/><Relationship Id="rId423" Type="http://schemas.openxmlformats.org/officeDocument/2006/relationships/customXml" Target="../ink/ink2390.xml"/><Relationship Id="rId868" Type="http://schemas.openxmlformats.org/officeDocument/2006/relationships/customXml" Target="../ink/ink2613.xml"/><Relationship Id="rId630" Type="http://schemas.openxmlformats.org/officeDocument/2006/relationships/image" Target="../media/image2424.png"/><Relationship Id="rId728" Type="http://schemas.openxmlformats.org/officeDocument/2006/relationships/image" Target="../media/image1681.png"/><Relationship Id="rId64" Type="http://schemas.openxmlformats.org/officeDocument/2006/relationships/image" Target="../media/image2144.png"/><Relationship Id="rId367" Type="http://schemas.openxmlformats.org/officeDocument/2006/relationships/customXml" Target="../ink/ink2362.xml"/><Relationship Id="rId574" Type="http://schemas.openxmlformats.org/officeDocument/2006/relationships/image" Target="../media/image2396.png"/><Relationship Id="rId227" Type="http://schemas.openxmlformats.org/officeDocument/2006/relationships/customXml" Target="../ink/ink2291.xml"/><Relationship Id="rId781" Type="http://schemas.openxmlformats.org/officeDocument/2006/relationships/image" Target="../media/image2464.png"/><Relationship Id="rId879" Type="http://schemas.openxmlformats.org/officeDocument/2006/relationships/customXml" Target="../ink/ink2619.xml"/><Relationship Id="rId434" Type="http://schemas.openxmlformats.org/officeDocument/2006/relationships/image" Target="../media/image2326.png"/><Relationship Id="rId641" Type="http://schemas.openxmlformats.org/officeDocument/2006/relationships/customXml" Target="../ink/ink2499.xml"/><Relationship Id="rId739" Type="http://schemas.openxmlformats.org/officeDocument/2006/relationships/customXml" Target="../ink/ink2548.xml"/><Relationship Id="rId280" Type="http://schemas.openxmlformats.org/officeDocument/2006/relationships/image" Target="../media/image2249.png"/><Relationship Id="rId501" Type="http://schemas.openxmlformats.org/officeDocument/2006/relationships/customXml" Target="../ink/ink2429.xml"/><Relationship Id="rId75" Type="http://schemas.openxmlformats.org/officeDocument/2006/relationships/customXml" Target="../ink/ink2214.xml"/><Relationship Id="rId140" Type="http://schemas.openxmlformats.org/officeDocument/2006/relationships/customXml" Target="../ink/ink2247.xml"/><Relationship Id="rId378" Type="http://schemas.openxmlformats.org/officeDocument/2006/relationships/image" Target="../media/image2298.png"/><Relationship Id="rId585" Type="http://schemas.openxmlformats.org/officeDocument/2006/relationships/customXml" Target="../ink/ink2471.xml"/><Relationship Id="rId792" Type="http://schemas.openxmlformats.org/officeDocument/2006/relationships/customXml" Target="../ink/ink2575.xml"/><Relationship Id="rId806" Type="http://schemas.openxmlformats.org/officeDocument/2006/relationships/customXml" Target="../ink/ink2582.xml"/><Relationship Id="rId6" Type="http://schemas.openxmlformats.org/officeDocument/2006/relationships/image" Target="../media/image2053.png"/><Relationship Id="rId238" Type="http://schemas.openxmlformats.org/officeDocument/2006/relationships/image" Target="../media/image2229.png"/><Relationship Id="rId445" Type="http://schemas.openxmlformats.org/officeDocument/2006/relationships/customXml" Target="../ink/ink2401.xml"/><Relationship Id="rId652" Type="http://schemas.openxmlformats.org/officeDocument/2006/relationships/image" Target="../media/image2435.png"/><Relationship Id="rId291" Type="http://schemas.openxmlformats.org/officeDocument/2006/relationships/customXml" Target="../ink/ink2324.xml"/><Relationship Id="rId305" Type="http://schemas.openxmlformats.org/officeDocument/2006/relationships/customXml" Target="../ink/ink2331.xml"/><Relationship Id="rId512" Type="http://schemas.openxmlformats.org/officeDocument/2006/relationships/image" Target="../media/image2365.png"/><Relationship Id="rId86" Type="http://schemas.openxmlformats.org/officeDocument/2006/relationships/image" Target="../media/image1797.png"/><Relationship Id="rId151" Type="http://schemas.openxmlformats.org/officeDocument/2006/relationships/image" Target="../media/image2186.png"/><Relationship Id="rId389" Type="http://schemas.openxmlformats.org/officeDocument/2006/relationships/customXml" Target="../ink/ink2373.xml"/><Relationship Id="rId596" Type="http://schemas.openxmlformats.org/officeDocument/2006/relationships/image" Target="../media/image2407.png"/><Relationship Id="rId817" Type="http://schemas.openxmlformats.org/officeDocument/2006/relationships/image" Target="../media/image2482.png"/><Relationship Id="rId249" Type="http://schemas.openxmlformats.org/officeDocument/2006/relationships/image" Target="../media/image2234.png"/><Relationship Id="rId456" Type="http://schemas.openxmlformats.org/officeDocument/2006/relationships/image" Target="../media/image2337.png"/><Relationship Id="rId663" Type="http://schemas.openxmlformats.org/officeDocument/2006/relationships/customXml" Target="../ink/ink2510.xml"/><Relationship Id="rId870" Type="http://schemas.openxmlformats.org/officeDocument/2006/relationships/customXml" Target="../ink/ink2614.xml"/><Relationship Id="rId13" Type="http://schemas.openxmlformats.org/officeDocument/2006/relationships/customXml" Target="../ink/ink2183.xml"/><Relationship Id="rId109" Type="http://schemas.openxmlformats.org/officeDocument/2006/relationships/customXml" Target="../ink/ink2231.xml"/><Relationship Id="rId316" Type="http://schemas.openxmlformats.org/officeDocument/2006/relationships/image" Target="../media/image2267.png"/><Relationship Id="rId523" Type="http://schemas.openxmlformats.org/officeDocument/2006/relationships/customXml" Target="../ink/ink2440.xml"/><Relationship Id="rId97" Type="http://schemas.openxmlformats.org/officeDocument/2006/relationships/customXml" Target="../ink/ink2225.xml"/><Relationship Id="rId730" Type="http://schemas.openxmlformats.org/officeDocument/2006/relationships/image" Target="../media/image1805.png"/><Relationship Id="rId828" Type="http://schemas.openxmlformats.org/officeDocument/2006/relationships/customXml" Target="../ink/ink2593.xml"/><Relationship Id="rId162" Type="http://schemas.openxmlformats.org/officeDocument/2006/relationships/customXml" Target="../ink/ink2258.xml"/><Relationship Id="rId467" Type="http://schemas.openxmlformats.org/officeDocument/2006/relationships/customXml" Target="../ink/ink2412.xml"/><Relationship Id="rId674" Type="http://schemas.openxmlformats.org/officeDocument/2006/relationships/image" Target="../media/image1598.png"/><Relationship Id="rId881" Type="http://schemas.openxmlformats.org/officeDocument/2006/relationships/customXml" Target="../ink/ink2620.xml"/><Relationship Id="rId24" Type="http://schemas.openxmlformats.org/officeDocument/2006/relationships/image" Target="../media/image2062.png"/><Relationship Id="rId327" Type="http://schemas.openxmlformats.org/officeDocument/2006/relationships/customXml" Target="../ink/ink2342.xml"/><Relationship Id="rId534" Type="http://schemas.openxmlformats.org/officeDocument/2006/relationships/image" Target="../media/image2376.png"/><Relationship Id="rId741" Type="http://schemas.openxmlformats.org/officeDocument/2006/relationships/customXml" Target="../ink/ink2549.xml"/><Relationship Id="rId839" Type="http://schemas.openxmlformats.org/officeDocument/2006/relationships/image" Target="../media/image2493.png"/><Relationship Id="rId173" Type="http://schemas.openxmlformats.org/officeDocument/2006/relationships/image" Target="../media/image2197.png"/><Relationship Id="rId380" Type="http://schemas.openxmlformats.org/officeDocument/2006/relationships/image" Target="../media/image2299.png"/><Relationship Id="rId601" Type="http://schemas.openxmlformats.org/officeDocument/2006/relationships/customXml" Target="../ink/ink2479.xml"/><Relationship Id="rId240" Type="http://schemas.openxmlformats.org/officeDocument/2006/relationships/image" Target="../media/image2230.png"/><Relationship Id="rId478" Type="http://schemas.openxmlformats.org/officeDocument/2006/relationships/image" Target="../media/image2348.png"/><Relationship Id="rId685" Type="http://schemas.openxmlformats.org/officeDocument/2006/relationships/customXml" Target="../ink/ink2521.xml"/><Relationship Id="rId892" Type="http://schemas.openxmlformats.org/officeDocument/2006/relationships/image" Target="../media/image2519.png"/><Relationship Id="rId906" Type="http://schemas.openxmlformats.org/officeDocument/2006/relationships/image" Target="../media/image2526.png"/><Relationship Id="rId35" Type="http://schemas.openxmlformats.org/officeDocument/2006/relationships/customXml" Target="../ink/ink2194.xml"/><Relationship Id="rId100" Type="http://schemas.openxmlformats.org/officeDocument/2006/relationships/image" Target="../media/image2161.png"/><Relationship Id="rId338" Type="http://schemas.openxmlformats.org/officeDocument/2006/relationships/image" Target="../media/image2278.png"/><Relationship Id="rId545" Type="http://schemas.openxmlformats.org/officeDocument/2006/relationships/customXml" Target="../ink/ink2451.xml"/><Relationship Id="rId752" Type="http://schemas.openxmlformats.org/officeDocument/2006/relationships/customXml" Target="../ink/ink2555.xml"/><Relationship Id="rId184" Type="http://schemas.openxmlformats.org/officeDocument/2006/relationships/customXml" Target="../ink/ink2269.xml"/><Relationship Id="rId391" Type="http://schemas.openxmlformats.org/officeDocument/2006/relationships/customXml" Target="../ink/ink2374.xml"/><Relationship Id="rId405" Type="http://schemas.openxmlformats.org/officeDocument/2006/relationships/customXml" Target="../ink/ink2381.xml"/><Relationship Id="rId612" Type="http://schemas.openxmlformats.org/officeDocument/2006/relationships/image" Target="../media/image2415.png"/><Relationship Id="rId251" Type="http://schemas.openxmlformats.org/officeDocument/2006/relationships/image" Target="../media/image2235.png"/><Relationship Id="rId489" Type="http://schemas.openxmlformats.org/officeDocument/2006/relationships/customXml" Target="../ink/ink2423.xml"/><Relationship Id="rId696" Type="http://schemas.openxmlformats.org/officeDocument/2006/relationships/image" Target="../media/image1635.png"/><Relationship Id="rId917" Type="http://schemas.openxmlformats.org/officeDocument/2006/relationships/customXml" Target="../ink/ink2638.xml"/><Relationship Id="rId46" Type="http://schemas.openxmlformats.org/officeDocument/2006/relationships/image" Target="../media/image2073.png"/><Relationship Id="rId349" Type="http://schemas.openxmlformats.org/officeDocument/2006/relationships/customXml" Target="../ink/ink2353.xml"/><Relationship Id="rId556" Type="http://schemas.openxmlformats.org/officeDocument/2006/relationships/image" Target="../media/image2387.png"/><Relationship Id="rId763" Type="http://schemas.openxmlformats.org/officeDocument/2006/relationships/image" Target="../media/image2455.png"/><Relationship Id="rId111" Type="http://schemas.openxmlformats.org/officeDocument/2006/relationships/customXml" Target="../ink/ink2232.xml"/><Relationship Id="rId195" Type="http://schemas.openxmlformats.org/officeDocument/2006/relationships/image" Target="../media/image2208.png"/><Relationship Id="rId209" Type="http://schemas.openxmlformats.org/officeDocument/2006/relationships/image" Target="../media/image2215.png"/><Relationship Id="rId416" Type="http://schemas.openxmlformats.org/officeDocument/2006/relationships/image" Target="../media/image2317.png"/><Relationship Id="rId623" Type="http://schemas.openxmlformats.org/officeDocument/2006/relationships/customXml" Target="../ink/ink2490.xml"/><Relationship Id="rId830" Type="http://schemas.openxmlformats.org/officeDocument/2006/relationships/customXml" Target="../ink/ink2594.xml"/><Relationship Id="rId928" Type="http://schemas.openxmlformats.org/officeDocument/2006/relationships/image" Target="../media/image2537.png"/><Relationship Id="rId57" Type="http://schemas.openxmlformats.org/officeDocument/2006/relationships/customXml" Target="../ink/ink2205.xml"/><Relationship Id="rId262" Type="http://schemas.openxmlformats.org/officeDocument/2006/relationships/customXml" Target="../ink/ink2309.xml"/><Relationship Id="rId567" Type="http://schemas.openxmlformats.org/officeDocument/2006/relationships/customXml" Target="../ink/ink2462.xml"/><Relationship Id="rId122" Type="http://schemas.openxmlformats.org/officeDocument/2006/relationships/image" Target="../media/image2172.png"/><Relationship Id="rId774" Type="http://schemas.openxmlformats.org/officeDocument/2006/relationships/customXml" Target="../ink/ink2566.xml"/><Relationship Id="rId427" Type="http://schemas.openxmlformats.org/officeDocument/2006/relationships/customXml" Target="../ink/ink2392.xml"/><Relationship Id="rId634" Type="http://schemas.openxmlformats.org/officeDocument/2006/relationships/image" Target="../media/image2426.png"/><Relationship Id="rId841" Type="http://schemas.openxmlformats.org/officeDocument/2006/relationships/image" Target="../media/image2494.png"/><Relationship Id="rId273" Type="http://schemas.openxmlformats.org/officeDocument/2006/relationships/customXml" Target="../ink/ink2315.xml"/><Relationship Id="rId480" Type="http://schemas.openxmlformats.org/officeDocument/2006/relationships/image" Target="../media/image2349.png"/><Relationship Id="rId701" Type="http://schemas.openxmlformats.org/officeDocument/2006/relationships/customXml" Target="../ink/ink2529.xml"/><Relationship Id="rId68" Type="http://schemas.openxmlformats.org/officeDocument/2006/relationships/image" Target="../media/image2146.png"/><Relationship Id="rId133" Type="http://schemas.openxmlformats.org/officeDocument/2006/relationships/customXml" Target="../ink/ink2243.xml"/><Relationship Id="rId340" Type="http://schemas.openxmlformats.org/officeDocument/2006/relationships/image" Target="../media/image2279.png"/><Relationship Id="rId578" Type="http://schemas.openxmlformats.org/officeDocument/2006/relationships/image" Target="../media/image2398.png"/><Relationship Id="rId785" Type="http://schemas.openxmlformats.org/officeDocument/2006/relationships/image" Target="../media/image2466.png"/><Relationship Id="rId200" Type="http://schemas.openxmlformats.org/officeDocument/2006/relationships/customXml" Target="../ink/ink2277.xml"/><Relationship Id="rId438" Type="http://schemas.openxmlformats.org/officeDocument/2006/relationships/image" Target="../media/image2328.png"/><Relationship Id="rId645" Type="http://schemas.openxmlformats.org/officeDocument/2006/relationships/customXml" Target="../ink/ink2501.xml"/><Relationship Id="rId852" Type="http://schemas.openxmlformats.org/officeDocument/2006/relationships/customXml" Target="../ink/ink2605.xml"/><Relationship Id="rId284" Type="http://schemas.openxmlformats.org/officeDocument/2006/relationships/image" Target="../media/image2251.png"/><Relationship Id="rId491" Type="http://schemas.openxmlformats.org/officeDocument/2006/relationships/customXml" Target="../ink/ink2424.xml"/><Relationship Id="rId505" Type="http://schemas.openxmlformats.org/officeDocument/2006/relationships/customXml" Target="../ink/ink2431.xml"/><Relationship Id="rId712" Type="http://schemas.openxmlformats.org/officeDocument/2006/relationships/image" Target="../media/image1643.png"/><Relationship Id="rId79" Type="http://schemas.openxmlformats.org/officeDocument/2006/relationships/customXml" Target="../ink/ink2216.xml"/><Relationship Id="rId144" Type="http://schemas.openxmlformats.org/officeDocument/2006/relationships/customXml" Target="../ink/ink2249.xml"/><Relationship Id="rId589" Type="http://schemas.openxmlformats.org/officeDocument/2006/relationships/customXml" Target="../ink/ink2473.xml"/><Relationship Id="rId796" Type="http://schemas.openxmlformats.org/officeDocument/2006/relationships/customXml" Target="../ink/ink2577.xml"/><Relationship Id="rId351" Type="http://schemas.openxmlformats.org/officeDocument/2006/relationships/customXml" Target="../ink/ink2354.xml"/><Relationship Id="rId449" Type="http://schemas.openxmlformats.org/officeDocument/2006/relationships/customXml" Target="../ink/ink2403.xml"/><Relationship Id="rId656" Type="http://schemas.openxmlformats.org/officeDocument/2006/relationships/image" Target="../media/image2437.png"/><Relationship Id="rId863" Type="http://schemas.openxmlformats.org/officeDocument/2006/relationships/image" Target="../media/image2505.png"/><Relationship Id="rId211" Type="http://schemas.openxmlformats.org/officeDocument/2006/relationships/image" Target="../media/image2216.png"/><Relationship Id="rId295" Type="http://schemas.openxmlformats.org/officeDocument/2006/relationships/customXml" Target="../ink/ink2326.xml"/><Relationship Id="rId309" Type="http://schemas.openxmlformats.org/officeDocument/2006/relationships/customXml" Target="../ink/ink2333.xml"/><Relationship Id="rId516" Type="http://schemas.openxmlformats.org/officeDocument/2006/relationships/image" Target="../media/image2367.png"/><Relationship Id="rId723" Type="http://schemas.openxmlformats.org/officeDocument/2006/relationships/customXml" Target="../ink/ink2540.xml"/><Relationship Id="rId930" Type="http://schemas.openxmlformats.org/officeDocument/2006/relationships/image" Target="../media/image2538.png"/><Relationship Id="rId155" Type="http://schemas.openxmlformats.org/officeDocument/2006/relationships/image" Target="../media/image2188.png"/><Relationship Id="rId362" Type="http://schemas.openxmlformats.org/officeDocument/2006/relationships/image" Target="../media/image2290.png"/><Relationship Id="rId222" Type="http://schemas.openxmlformats.org/officeDocument/2006/relationships/image" Target="../media/image2221.png"/><Relationship Id="rId667" Type="http://schemas.openxmlformats.org/officeDocument/2006/relationships/customXml" Target="../ink/ink2512.xml"/><Relationship Id="rId874" Type="http://schemas.openxmlformats.org/officeDocument/2006/relationships/customXml" Target="../ink/ink2616.xml"/><Relationship Id="rId17" Type="http://schemas.openxmlformats.org/officeDocument/2006/relationships/customXml" Target="../ink/ink2185.xml"/><Relationship Id="rId59" Type="http://schemas.openxmlformats.org/officeDocument/2006/relationships/customXml" Target="../ink/ink2206.xml"/><Relationship Id="rId124" Type="http://schemas.openxmlformats.org/officeDocument/2006/relationships/image" Target="../media/image2173.png"/><Relationship Id="rId527" Type="http://schemas.openxmlformats.org/officeDocument/2006/relationships/customXml" Target="../ink/ink2442.xml"/><Relationship Id="rId569" Type="http://schemas.openxmlformats.org/officeDocument/2006/relationships/customXml" Target="../ink/ink2463.xml"/><Relationship Id="rId734" Type="http://schemas.openxmlformats.org/officeDocument/2006/relationships/image" Target="../media/image2441.png"/><Relationship Id="rId776" Type="http://schemas.openxmlformats.org/officeDocument/2006/relationships/customXml" Target="../ink/ink2567.xml"/><Relationship Id="rId70" Type="http://schemas.openxmlformats.org/officeDocument/2006/relationships/image" Target="../media/image2147.png"/><Relationship Id="rId166" Type="http://schemas.openxmlformats.org/officeDocument/2006/relationships/customXml" Target="../ink/ink2260.xml"/><Relationship Id="rId331" Type="http://schemas.openxmlformats.org/officeDocument/2006/relationships/customXml" Target="../ink/ink2344.xml"/><Relationship Id="rId373" Type="http://schemas.openxmlformats.org/officeDocument/2006/relationships/customXml" Target="../ink/ink2365.xml"/><Relationship Id="rId429" Type="http://schemas.openxmlformats.org/officeDocument/2006/relationships/customXml" Target="../ink/ink2393.xml"/><Relationship Id="rId580" Type="http://schemas.openxmlformats.org/officeDocument/2006/relationships/image" Target="../media/image2399.png"/><Relationship Id="rId636" Type="http://schemas.openxmlformats.org/officeDocument/2006/relationships/image" Target="../media/image2427.png"/><Relationship Id="rId801" Type="http://schemas.openxmlformats.org/officeDocument/2006/relationships/image" Target="../media/image2474.png"/><Relationship Id="rId1" Type="http://schemas.openxmlformats.org/officeDocument/2006/relationships/slideLayout" Target="../slideLayouts/slideLayout7.xml"/><Relationship Id="rId233" Type="http://schemas.openxmlformats.org/officeDocument/2006/relationships/customXml" Target="../ink/ink2294.xml"/><Relationship Id="rId440" Type="http://schemas.openxmlformats.org/officeDocument/2006/relationships/image" Target="../media/image2329.png"/><Relationship Id="rId678" Type="http://schemas.openxmlformats.org/officeDocument/2006/relationships/image" Target="../media/image1600.png"/><Relationship Id="rId843" Type="http://schemas.openxmlformats.org/officeDocument/2006/relationships/image" Target="../media/image2495.png"/><Relationship Id="rId885" Type="http://schemas.openxmlformats.org/officeDocument/2006/relationships/customXml" Target="../ink/ink2622.xml"/><Relationship Id="rId28" Type="http://schemas.openxmlformats.org/officeDocument/2006/relationships/image" Target="../media/image2064.png"/><Relationship Id="rId275" Type="http://schemas.openxmlformats.org/officeDocument/2006/relationships/customXml" Target="../ink/ink2316.xml"/><Relationship Id="rId300" Type="http://schemas.openxmlformats.org/officeDocument/2006/relationships/image" Target="../media/image2259.png"/><Relationship Id="rId482" Type="http://schemas.openxmlformats.org/officeDocument/2006/relationships/image" Target="../media/image2350.png"/><Relationship Id="rId538" Type="http://schemas.openxmlformats.org/officeDocument/2006/relationships/image" Target="../media/image2378.png"/><Relationship Id="rId703" Type="http://schemas.openxmlformats.org/officeDocument/2006/relationships/customXml" Target="../ink/ink2530.xml"/><Relationship Id="rId745" Type="http://schemas.openxmlformats.org/officeDocument/2006/relationships/image" Target="../media/image2446.png"/><Relationship Id="rId910" Type="http://schemas.openxmlformats.org/officeDocument/2006/relationships/image" Target="../media/image2528.png"/><Relationship Id="rId81" Type="http://schemas.openxmlformats.org/officeDocument/2006/relationships/customXml" Target="../ink/ink2217.xml"/><Relationship Id="rId135" Type="http://schemas.openxmlformats.org/officeDocument/2006/relationships/customXml" Target="../ink/ink2244.xml"/><Relationship Id="rId177" Type="http://schemas.openxmlformats.org/officeDocument/2006/relationships/image" Target="../media/image2199.png"/><Relationship Id="rId342" Type="http://schemas.openxmlformats.org/officeDocument/2006/relationships/image" Target="../media/image2280.png"/><Relationship Id="rId384" Type="http://schemas.openxmlformats.org/officeDocument/2006/relationships/image" Target="../media/image2301.png"/><Relationship Id="rId591" Type="http://schemas.openxmlformats.org/officeDocument/2006/relationships/customXml" Target="../ink/ink2474.xml"/><Relationship Id="rId605" Type="http://schemas.openxmlformats.org/officeDocument/2006/relationships/customXml" Target="../ink/ink2481.xml"/><Relationship Id="rId787" Type="http://schemas.openxmlformats.org/officeDocument/2006/relationships/image" Target="../media/image2467.png"/><Relationship Id="rId812" Type="http://schemas.openxmlformats.org/officeDocument/2006/relationships/customXml" Target="../ink/ink2585.xml"/><Relationship Id="rId202" Type="http://schemas.openxmlformats.org/officeDocument/2006/relationships/customXml" Target="../ink/ink2278.xml"/><Relationship Id="rId244" Type="http://schemas.openxmlformats.org/officeDocument/2006/relationships/image" Target="../media/image2232.png"/><Relationship Id="rId647" Type="http://schemas.openxmlformats.org/officeDocument/2006/relationships/customXml" Target="../ink/ink2502.xml"/><Relationship Id="rId689" Type="http://schemas.openxmlformats.org/officeDocument/2006/relationships/customXml" Target="../ink/ink2523.xml"/><Relationship Id="rId854" Type="http://schemas.openxmlformats.org/officeDocument/2006/relationships/customXml" Target="../ink/ink2606.xml"/><Relationship Id="rId896" Type="http://schemas.openxmlformats.org/officeDocument/2006/relationships/image" Target="../media/image2521.png"/><Relationship Id="rId39" Type="http://schemas.openxmlformats.org/officeDocument/2006/relationships/customXml" Target="../ink/ink2196.xml"/><Relationship Id="rId286" Type="http://schemas.openxmlformats.org/officeDocument/2006/relationships/image" Target="../media/image2252.png"/><Relationship Id="rId451" Type="http://schemas.openxmlformats.org/officeDocument/2006/relationships/customXml" Target="../ink/ink2404.xml"/><Relationship Id="rId493" Type="http://schemas.openxmlformats.org/officeDocument/2006/relationships/customXml" Target="../ink/ink2425.xml"/><Relationship Id="rId507" Type="http://schemas.openxmlformats.org/officeDocument/2006/relationships/customXml" Target="../ink/ink2432.xml"/><Relationship Id="rId549" Type="http://schemas.openxmlformats.org/officeDocument/2006/relationships/customXml" Target="../ink/ink2453.xml"/><Relationship Id="rId714" Type="http://schemas.openxmlformats.org/officeDocument/2006/relationships/image" Target="../media/image1644.png"/><Relationship Id="rId756" Type="http://schemas.openxmlformats.org/officeDocument/2006/relationships/customXml" Target="../ink/ink2557.xml"/><Relationship Id="rId921" Type="http://schemas.openxmlformats.org/officeDocument/2006/relationships/customXml" Target="../ink/ink2640.xml"/><Relationship Id="rId50" Type="http://schemas.openxmlformats.org/officeDocument/2006/relationships/image" Target="../media/image2075.png"/><Relationship Id="rId104" Type="http://schemas.openxmlformats.org/officeDocument/2006/relationships/image" Target="../media/image2163.png"/><Relationship Id="rId146" Type="http://schemas.openxmlformats.org/officeDocument/2006/relationships/customXml" Target="../ink/ink2250.xml"/><Relationship Id="rId188" Type="http://schemas.openxmlformats.org/officeDocument/2006/relationships/customXml" Target="../ink/ink2271.xml"/><Relationship Id="rId311" Type="http://schemas.openxmlformats.org/officeDocument/2006/relationships/customXml" Target="../ink/ink2334.xml"/><Relationship Id="rId353" Type="http://schemas.openxmlformats.org/officeDocument/2006/relationships/customXml" Target="../ink/ink2355.xml"/><Relationship Id="rId395" Type="http://schemas.openxmlformats.org/officeDocument/2006/relationships/customXml" Target="../ink/ink2376.xml"/><Relationship Id="rId409" Type="http://schemas.openxmlformats.org/officeDocument/2006/relationships/customXml" Target="../ink/ink2383.xml"/><Relationship Id="rId560" Type="http://schemas.openxmlformats.org/officeDocument/2006/relationships/image" Target="../media/image2389.png"/><Relationship Id="rId798" Type="http://schemas.openxmlformats.org/officeDocument/2006/relationships/customXml" Target="../ink/ink2578.xml"/><Relationship Id="rId92" Type="http://schemas.openxmlformats.org/officeDocument/2006/relationships/image" Target="../media/image2157.png"/><Relationship Id="rId213" Type="http://schemas.openxmlformats.org/officeDocument/2006/relationships/image" Target="../media/image2217.png"/><Relationship Id="rId420" Type="http://schemas.openxmlformats.org/officeDocument/2006/relationships/image" Target="../media/image2319.png"/><Relationship Id="rId616" Type="http://schemas.openxmlformats.org/officeDocument/2006/relationships/image" Target="../media/image2417.png"/><Relationship Id="rId658" Type="http://schemas.openxmlformats.org/officeDocument/2006/relationships/image" Target="../media/image2438.png"/><Relationship Id="rId823" Type="http://schemas.openxmlformats.org/officeDocument/2006/relationships/image" Target="../media/image2485.png"/><Relationship Id="rId865" Type="http://schemas.openxmlformats.org/officeDocument/2006/relationships/image" Target="../media/image2506.png"/><Relationship Id="rId255" Type="http://schemas.openxmlformats.org/officeDocument/2006/relationships/image" Target="../media/image2237.png"/><Relationship Id="rId297" Type="http://schemas.openxmlformats.org/officeDocument/2006/relationships/customXml" Target="../ink/ink2327.xml"/><Relationship Id="rId462" Type="http://schemas.openxmlformats.org/officeDocument/2006/relationships/image" Target="../media/image2340.png"/><Relationship Id="rId518" Type="http://schemas.openxmlformats.org/officeDocument/2006/relationships/image" Target="../media/image2368.png"/><Relationship Id="rId725" Type="http://schemas.openxmlformats.org/officeDocument/2006/relationships/customXml" Target="../ink/ink2541.xml"/><Relationship Id="rId932" Type="http://schemas.openxmlformats.org/officeDocument/2006/relationships/image" Target="../media/image2539.png"/><Relationship Id="rId115" Type="http://schemas.openxmlformats.org/officeDocument/2006/relationships/customXml" Target="../ink/ink2234.xml"/><Relationship Id="rId157" Type="http://schemas.openxmlformats.org/officeDocument/2006/relationships/image" Target="../media/image2189.png"/><Relationship Id="rId322" Type="http://schemas.openxmlformats.org/officeDocument/2006/relationships/image" Target="../media/image2270.png"/><Relationship Id="rId364" Type="http://schemas.openxmlformats.org/officeDocument/2006/relationships/image" Target="../media/image2291.png"/><Relationship Id="rId767" Type="http://schemas.openxmlformats.org/officeDocument/2006/relationships/image" Target="../media/image2457.png"/><Relationship Id="rId61" Type="http://schemas.openxmlformats.org/officeDocument/2006/relationships/customXml" Target="../ink/ink2207.xml"/><Relationship Id="rId199" Type="http://schemas.openxmlformats.org/officeDocument/2006/relationships/image" Target="../media/image2210.png"/><Relationship Id="rId571" Type="http://schemas.openxmlformats.org/officeDocument/2006/relationships/customXml" Target="../ink/ink2464.xml"/><Relationship Id="rId627" Type="http://schemas.openxmlformats.org/officeDocument/2006/relationships/customXml" Target="../ink/ink2492.xml"/><Relationship Id="rId669" Type="http://schemas.openxmlformats.org/officeDocument/2006/relationships/customXml" Target="../ink/ink2513.xml"/><Relationship Id="rId834" Type="http://schemas.openxmlformats.org/officeDocument/2006/relationships/customXml" Target="../ink/ink2596.xml"/><Relationship Id="rId876" Type="http://schemas.openxmlformats.org/officeDocument/2006/relationships/customXml" Target="../ink/ink2617.xml"/><Relationship Id="rId19" Type="http://schemas.openxmlformats.org/officeDocument/2006/relationships/customXml" Target="../ink/ink2186.xml"/><Relationship Id="rId224" Type="http://schemas.openxmlformats.org/officeDocument/2006/relationships/image" Target="../media/image2222.png"/><Relationship Id="rId266" Type="http://schemas.openxmlformats.org/officeDocument/2006/relationships/image" Target="../media/image2242.png"/><Relationship Id="rId431" Type="http://schemas.openxmlformats.org/officeDocument/2006/relationships/customXml" Target="../ink/ink2394.xml"/><Relationship Id="rId473" Type="http://schemas.openxmlformats.org/officeDocument/2006/relationships/customXml" Target="../ink/ink2415.xml"/><Relationship Id="rId529" Type="http://schemas.openxmlformats.org/officeDocument/2006/relationships/customXml" Target="../ink/ink2443.xml"/><Relationship Id="rId680" Type="http://schemas.openxmlformats.org/officeDocument/2006/relationships/image" Target="../media/image1601.png"/><Relationship Id="rId736" Type="http://schemas.openxmlformats.org/officeDocument/2006/relationships/image" Target="../media/image2442.png"/><Relationship Id="rId901" Type="http://schemas.openxmlformats.org/officeDocument/2006/relationships/customXml" Target="../ink/ink2630.xml"/><Relationship Id="rId30" Type="http://schemas.openxmlformats.org/officeDocument/2006/relationships/image" Target="../media/image2065.png"/><Relationship Id="rId126" Type="http://schemas.openxmlformats.org/officeDocument/2006/relationships/image" Target="../media/image2174.png"/><Relationship Id="rId168" Type="http://schemas.openxmlformats.org/officeDocument/2006/relationships/customXml" Target="../ink/ink2261.xml"/><Relationship Id="rId333" Type="http://schemas.openxmlformats.org/officeDocument/2006/relationships/customXml" Target="../ink/ink2345.xml"/><Relationship Id="rId540" Type="http://schemas.openxmlformats.org/officeDocument/2006/relationships/image" Target="../media/image2379.png"/><Relationship Id="rId778" Type="http://schemas.openxmlformats.org/officeDocument/2006/relationships/customXml" Target="../ink/ink2568.xml"/><Relationship Id="rId72" Type="http://schemas.openxmlformats.org/officeDocument/2006/relationships/image" Target="../media/image2148.png"/><Relationship Id="rId375" Type="http://schemas.openxmlformats.org/officeDocument/2006/relationships/customXml" Target="../ink/ink2366.xml"/><Relationship Id="rId582" Type="http://schemas.openxmlformats.org/officeDocument/2006/relationships/image" Target="../media/image2400.png"/><Relationship Id="rId638" Type="http://schemas.openxmlformats.org/officeDocument/2006/relationships/image" Target="../media/image2428.png"/><Relationship Id="rId803" Type="http://schemas.openxmlformats.org/officeDocument/2006/relationships/image" Target="../media/image2475.png"/><Relationship Id="rId845" Type="http://schemas.openxmlformats.org/officeDocument/2006/relationships/image" Target="../media/image2496.png"/><Relationship Id="rId3" Type="http://schemas.openxmlformats.org/officeDocument/2006/relationships/customXml" Target="../ink/ink2178.xml"/><Relationship Id="rId235" Type="http://schemas.openxmlformats.org/officeDocument/2006/relationships/customXml" Target="../ink/ink2295.xml"/><Relationship Id="rId277" Type="http://schemas.openxmlformats.org/officeDocument/2006/relationships/customXml" Target="../ink/ink2317.xml"/><Relationship Id="rId400" Type="http://schemas.openxmlformats.org/officeDocument/2006/relationships/image" Target="../media/image2309.png"/><Relationship Id="rId442" Type="http://schemas.openxmlformats.org/officeDocument/2006/relationships/image" Target="../media/image2330.png"/><Relationship Id="rId484" Type="http://schemas.openxmlformats.org/officeDocument/2006/relationships/image" Target="../media/image2351.png"/><Relationship Id="rId705" Type="http://schemas.openxmlformats.org/officeDocument/2006/relationships/customXml" Target="../ink/ink2531.xml"/><Relationship Id="rId887" Type="http://schemas.openxmlformats.org/officeDocument/2006/relationships/customXml" Target="../ink/ink2623.xml"/><Relationship Id="rId137" Type="http://schemas.openxmlformats.org/officeDocument/2006/relationships/customXml" Target="../ink/ink2245.xml"/><Relationship Id="rId302" Type="http://schemas.openxmlformats.org/officeDocument/2006/relationships/image" Target="../media/image2260.png"/><Relationship Id="rId344" Type="http://schemas.openxmlformats.org/officeDocument/2006/relationships/image" Target="../media/image2281.png"/><Relationship Id="rId691" Type="http://schemas.openxmlformats.org/officeDocument/2006/relationships/customXml" Target="../ink/ink2524.xml"/><Relationship Id="rId747" Type="http://schemas.openxmlformats.org/officeDocument/2006/relationships/image" Target="../media/image2447.png"/><Relationship Id="rId789" Type="http://schemas.openxmlformats.org/officeDocument/2006/relationships/image" Target="../media/image2468.png"/><Relationship Id="rId912" Type="http://schemas.openxmlformats.org/officeDocument/2006/relationships/image" Target="../media/image2529.png"/><Relationship Id="rId41" Type="http://schemas.openxmlformats.org/officeDocument/2006/relationships/customXml" Target="../ink/ink2197.xml"/><Relationship Id="rId83" Type="http://schemas.openxmlformats.org/officeDocument/2006/relationships/customXml" Target="../ink/ink2218.xml"/><Relationship Id="rId179" Type="http://schemas.openxmlformats.org/officeDocument/2006/relationships/image" Target="../media/image2200.png"/><Relationship Id="rId386" Type="http://schemas.openxmlformats.org/officeDocument/2006/relationships/image" Target="../media/image2302.png"/><Relationship Id="rId551" Type="http://schemas.openxmlformats.org/officeDocument/2006/relationships/customXml" Target="../ink/ink2454.xml"/><Relationship Id="rId593" Type="http://schemas.openxmlformats.org/officeDocument/2006/relationships/customXml" Target="../ink/ink2475.xml"/><Relationship Id="rId607" Type="http://schemas.openxmlformats.org/officeDocument/2006/relationships/customXml" Target="../ink/ink2482.xml"/><Relationship Id="rId649" Type="http://schemas.openxmlformats.org/officeDocument/2006/relationships/customXml" Target="../ink/ink2503.xml"/><Relationship Id="rId814" Type="http://schemas.openxmlformats.org/officeDocument/2006/relationships/customXml" Target="../ink/ink2586.xml"/><Relationship Id="rId856" Type="http://schemas.openxmlformats.org/officeDocument/2006/relationships/customXml" Target="../ink/ink2607.xml"/><Relationship Id="rId190" Type="http://schemas.openxmlformats.org/officeDocument/2006/relationships/customXml" Target="../ink/ink2272.xml"/><Relationship Id="rId204" Type="http://schemas.openxmlformats.org/officeDocument/2006/relationships/customXml" Target="../ink/ink2279.xml"/><Relationship Id="rId246" Type="http://schemas.openxmlformats.org/officeDocument/2006/relationships/customXml" Target="../ink/ink2301.xml"/><Relationship Id="rId288" Type="http://schemas.openxmlformats.org/officeDocument/2006/relationships/image" Target="../media/image2253.png"/><Relationship Id="rId411" Type="http://schemas.openxmlformats.org/officeDocument/2006/relationships/customXml" Target="../ink/ink2384.xml"/><Relationship Id="rId453" Type="http://schemas.openxmlformats.org/officeDocument/2006/relationships/customXml" Target="../ink/ink2405.xml"/><Relationship Id="rId509" Type="http://schemas.openxmlformats.org/officeDocument/2006/relationships/customXml" Target="../ink/ink2433.xml"/><Relationship Id="rId660" Type="http://schemas.openxmlformats.org/officeDocument/2006/relationships/image" Target="../media/image2439.png"/><Relationship Id="rId898" Type="http://schemas.openxmlformats.org/officeDocument/2006/relationships/image" Target="../media/image2522.png"/><Relationship Id="rId106" Type="http://schemas.openxmlformats.org/officeDocument/2006/relationships/image" Target="../media/image2164.png"/><Relationship Id="rId313" Type="http://schemas.openxmlformats.org/officeDocument/2006/relationships/customXml" Target="../ink/ink2335.xml"/><Relationship Id="rId495" Type="http://schemas.openxmlformats.org/officeDocument/2006/relationships/customXml" Target="../ink/ink2426.xml"/><Relationship Id="rId716" Type="http://schemas.openxmlformats.org/officeDocument/2006/relationships/image" Target="../media/image1645.png"/><Relationship Id="rId758" Type="http://schemas.openxmlformats.org/officeDocument/2006/relationships/customXml" Target="../ink/ink2558.xml"/><Relationship Id="rId923" Type="http://schemas.openxmlformats.org/officeDocument/2006/relationships/customXml" Target="../ink/ink2641.xml"/><Relationship Id="rId10" Type="http://schemas.openxmlformats.org/officeDocument/2006/relationships/image" Target="../media/image2055.png"/><Relationship Id="rId52" Type="http://schemas.openxmlformats.org/officeDocument/2006/relationships/image" Target="../media/image2076.png"/><Relationship Id="rId94" Type="http://schemas.openxmlformats.org/officeDocument/2006/relationships/image" Target="../media/image2158.png"/><Relationship Id="rId148" Type="http://schemas.openxmlformats.org/officeDocument/2006/relationships/customXml" Target="../ink/ink2251.xml"/><Relationship Id="rId355" Type="http://schemas.openxmlformats.org/officeDocument/2006/relationships/customXml" Target="../ink/ink2356.xml"/><Relationship Id="rId397" Type="http://schemas.openxmlformats.org/officeDocument/2006/relationships/customXml" Target="../ink/ink2377.xml"/><Relationship Id="rId520" Type="http://schemas.openxmlformats.org/officeDocument/2006/relationships/image" Target="../media/image2369.png"/><Relationship Id="rId562" Type="http://schemas.openxmlformats.org/officeDocument/2006/relationships/image" Target="../media/image2390.png"/><Relationship Id="rId618" Type="http://schemas.openxmlformats.org/officeDocument/2006/relationships/image" Target="../media/image2418.png"/><Relationship Id="rId825" Type="http://schemas.openxmlformats.org/officeDocument/2006/relationships/image" Target="../media/image2486.png"/><Relationship Id="rId215" Type="http://schemas.openxmlformats.org/officeDocument/2006/relationships/image" Target="../media/image2218.png"/><Relationship Id="rId257" Type="http://schemas.openxmlformats.org/officeDocument/2006/relationships/image" Target="../media/image2238.png"/><Relationship Id="rId422" Type="http://schemas.openxmlformats.org/officeDocument/2006/relationships/image" Target="../media/image2320.png"/><Relationship Id="rId464" Type="http://schemas.openxmlformats.org/officeDocument/2006/relationships/image" Target="../media/image2341.png"/><Relationship Id="rId867" Type="http://schemas.openxmlformats.org/officeDocument/2006/relationships/image" Target="../media/image2507.png"/><Relationship Id="rId299" Type="http://schemas.openxmlformats.org/officeDocument/2006/relationships/customXml" Target="../ink/ink2328.xml"/><Relationship Id="rId727" Type="http://schemas.openxmlformats.org/officeDocument/2006/relationships/customXml" Target="../ink/ink2542.xml"/><Relationship Id="rId934" Type="http://schemas.openxmlformats.org/officeDocument/2006/relationships/image" Target="../media/image2540.png"/><Relationship Id="rId63" Type="http://schemas.openxmlformats.org/officeDocument/2006/relationships/customXml" Target="../ink/ink2208.xml"/><Relationship Id="rId159" Type="http://schemas.openxmlformats.org/officeDocument/2006/relationships/image" Target="../media/image2190.png"/><Relationship Id="rId366" Type="http://schemas.openxmlformats.org/officeDocument/2006/relationships/image" Target="../media/image2292.png"/><Relationship Id="rId573" Type="http://schemas.openxmlformats.org/officeDocument/2006/relationships/customXml" Target="../ink/ink2465.xml"/><Relationship Id="rId780" Type="http://schemas.openxmlformats.org/officeDocument/2006/relationships/customXml" Target="../ink/ink2569.xml"/><Relationship Id="rId226" Type="http://schemas.openxmlformats.org/officeDocument/2006/relationships/image" Target="../media/image2223.png"/><Relationship Id="rId433" Type="http://schemas.openxmlformats.org/officeDocument/2006/relationships/customXml" Target="../ink/ink2395.xml"/><Relationship Id="rId878" Type="http://schemas.openxmlformats.org/officeDocument/2006/relationships/image" Target="../media/image2512.png"/><Relationship Id="rId640" Type="http://schemas.openxmlformats.org/officeDocument/2006/relationships/image" Target="../media/image2429.png"/><Relationship Id="rId738" Type="http://schemas.openxmlformats.org/officeDocument/2006/relationships/image" Target="../media/image2443.png"/><Relationship Id="rId74" Type="http://schemas.openxmlformats.org/officeDocument/2006/relationships/image" Target="../media/image2149.png"/><Relationship Id="rId377" Type="http://schemas.openxmlformats.org/officeDocument/2006/relationships/customXml" Target="../ink/ink2367.xml"/><Relationship Id="rId500" Type="http://schemas.openxmlformats.org/officeDocument/2006/relationships/image" Target="../media/image2359.png"/><Relationship Id="rId584" Type="http://schemas.openxmlformats.org/officeDocument/2006/relationships/image" Target="../media/image2401.png"/><Relationship Id="rId805" Type="http://schemas.openxmlformats.org/officeDocument/2006/relationships/image" Target="../media/image2476.png"/><Relationship Id="rId5" Type="http://schemas.openxmlformats.org/officeDocument/2006/relationships/customXml" Target="../ink/ink2179.xml"/><Relationship Id="rId237" Type="http://schemas.openxmlformats.org/officeDocument/2006/relationships/customXml" Target="../ink/ink2296.xml"/><Relationship Id="rId791" Type="http://schemas.openxmlformats.org/officeDocument/2006/relationships/image" Target="../media/image2469.png"/><Relationship Id="rId889" Type="http://schemas.openxmlformats.org/officeDocument/2006/relationships/customXml" Target="../ink/ink2624.xml"/><Relationship Id="rId444" Type="http://schemas.openxmlformats.org/officeDocument/2006/relationships/image" Target="../media/image2331.png"/><Relationship Id="rId651" Type="http://schemas.openxmlformats.org/officeDocument/2006/relationships/customXml" Target="../ink/ink2504.xml"/><Relationship Id="rId749" Type="http://schemas.openxmlformats.org/officeDocument/2006/relationships/image" Target="../media/image2448.png"/><Relationship Id="rId290" Type="http://schemas.openxmlformats.org/officeDocument/2006/relationships/image" Target="../media/image2254.png"/><Relationship Id="rId304" Type="http://schemas.openxmlformats.org/officeDocument/2006/relationships/image" Target="../media/image2261.png"/><Relationship Id="rId388" Type="http://schemas.openxmlformats.org/officeDocument/2006/relationships/image" Target="../media/image2303.png"/><Relationship Id="rId511" Type="http://schemas.openxmlformats.org/officeDocument/2006/relationships/customXml" Target="../ink/ink2434.xml"/><Relationship Id="rId609" Type="http://schemas.openxmlformats.org/officeDocument/2006/relationships/customXml" Target="../ink/ink2483.xml"/><Relationship Id="rId85" Type="http://schemas.openxmlformats.org/officeDocument/2006/relationships/customXml" Target="../ink/ink2219.xml"/><Relationship Id="rId150" Type="http://schemas.openxmlformats.org/officeDocument/2006/relationships/customXml" Target="../ink/ink2252.xml"/><Relationship Id="rId595" Type="http://schemas.openxmlformats.org/officeDocument/2006/relationships/customXml" Target="../ink/ink2476.xml"/><Relationship Id="rId816" Type="http://schemas.openxmlformats.org/officeDocument/2006/relationships/customXml" Target="../ink/ink2587.xml"/><Relationship Id="rId248" Type="http://schemas.openxmlformats.org/officeDocument/2006/relationships/customXml" Target="../ink/ink2302.xml"/><Relationship Id="rId455" Type="http://schemas.openxmlformats.org/officeDocument/2006/relationships/customXml" Target="../ink/ink2406.xml"/><Relationship Id="rId662" Type="http://schemas.openxmlformats.org/officeDocument/2006/relationships/image" Target="../media/image1592.png"/><Relationship Id="rId12" Type="http://schemas.openxmlformats.org/officeDocument/2006/relationships/image" Target="../media/image2056.png"/><Relationship Id="rId108" Type="http://schemas.openxmlformats.org/officeDocument/2006/relationships/image" Target="../media/image2165.png"/><Relationship Id="rId315" Type="http://schemas.openxmlformats.org/officeDocument/2006/relationships/customXml" Target="../ink/ink2336.xml"/><Relationship Id="rId522" Type="http://schemas.openxmlformats.org/officeDocument/2006/relationships/image" Target="../media/image2370.png"/><Relationship Id="rId96" Type="http://schemas.openxmlformats.org/officeDocument/2006/relationships/image" Target="../media/image2159.png"/><Relationship Id="rId161" Type="http://schemas.openxmlformats.org/officeDocument/2006/relationships/image" Target="../media/image2191.png"/><Relationship Id="rId399" Type="http://schemas.openxmlformats.org/officeDocument/2006/relationships/customXml" Target="../ink/ink2378.xml"/><Relationship Id="rId827" Type="http://schemas.openxmlformats.org/officeDocument/2006/relationships/image" Target="../media/image2487.png"/><Relationship Id="rId259" Type="http://schemas.openxmlformats.org/officeDocument/2006/relationships/image" Target="../media/image2239.png"/><Relationship Id="rId466" Type="http://schemas.openxmlformats.org/officeDocument/2006/relationships/image" Target="../media/image2342.png"/><Relationship Id="rId673" Type="http://schemas.openxmlformats.org/officeDocument/2006/relationships/customXml" Target="../ink/ink2515.xml"/><Relationship Id="rId880" Type="http://schemas.openxmlformats.org/officeDocument/2006/relationships/image" Target="../media/image2513.png"/><Relationship Id="rId23" Type="http://schemas.openxmlformats.org/officeDocument/2006/relationships/customXml" Target="../ink/ink2188.xml"/><Relationship Id="rId119" Type="http://schemas.openxmlformats.org/officeDocument/2006/relationships/customXml" Target="../ink/ink2236.xml"/><Relationship Id="rId326" Type="http://schemas.openxmlformats.org/officeDocument/2006/relationships/image" Target="../media/image2272.png"/><Relationship Id="rId533" Type="http://schemas.openxmlformats.org/officeDocument/2006/relationships/customXml" Target="../ink/ink2445.xml"/><Relationship Id="rId740" Type="http://schemas.openxmlformats.org/officeDocument/2006/relationships/image" Target="../media/image2444.png"/><Relationship Id="rId838" Type="http://schemas.openxmlformats.org/officeDocument/2006/relationships/customXml" Target="../ink/ink2598.xml"/><Relationship Id="rId172" Type="http://schemas.openxmlformats.org/officeDocument/2006/relationships/customXml" Target="../ink/ink2263.xml"/><Relationship Id="rId477" Type="http://schemas.openxmlformats.org/officeDocument/2006/relationships/customXml" Target="../ink/ink2417.xml"/><Relationship Id="rId600" Type="http://schemas.openxmlformats.org/officeDocument/2006/relationships/image" Target="../media/image2409.png"/><Relationship Id="rId684" Type="http://schemas.openxmlformats.org/officeDocument/2006/relationships/image" Target="../media/image1629.png"/><Relationship Id="rId337" Type="http://schemas.openxmlformats.org/officeDocument/2006/relationships/customXml" Target="../ink/ink2347.xml"/><Relationship Id="rId891" Type="http://schemas.openxmlformats.org/officeDocument/2006/relationships/customXml" Target="../ink/ink2625.xml"/><Relationship Id="rId905" Type="http://schemas.openxmlformats.org/officeDocument/2006/relationships/customXml" Target="../ink/ink2632.xml"/><Relationship Id="rId34" Type="http://schemas.openxmlformats.org/officeDocument/2006/relationships/image" Target="../media/image2067.png"/><Relationship Id="rId544" Type="http://schemas.openxmlformats.org/officeDocument/2006/relationships/image" Target="../media/image2381.png"/><Relationship Id="rId751" Type="http://schemas.openxmlformats.org/officeDocument/2006/relationships/image" Target="../media/image2449.png"/><Relationship Id="rId849" Type="http://schemas.openxmlformats.org/officeDocument/2006/relationships/image" Target="../media/image2498.png"/><Relationship Id="rId183" Type="http://schemas.openxmlformats.org/officeDocument/2006/relationships/image" Target="../media/image2202.png"/><Relationship Id="rId390" Type="http://schemas.openxmlformats.org/officeDocument/2006/relationships/image" Target="../media/image2304.png"/><Relationship Id="rId404" Type="http://schemas.openxmlformats.org/officeDocument/2006/relationships/image" Target="../media/image2311.png"/><Relationship Id="rId611" Type="http://schemas.openxmlformats.org/officeDocument/2006/relationships/customXml" Target="../ink/ink2484.xml"/><Relationship Id="rId250" Type="http://schemas.openxmlformats.org/officeDocument/2006/relationships/customXml" Target="../ink/ink2303.xml"/><Relationship Id="rId488" Type="http://schemas.openxmlformats.org/officeDocument/2006/relationships/image" Target="../media/image2353.png"/><Relationship Id="rId695" Type="http://schemas.openxmlformats.org/officeDocument/2006/relationships/customXml" Target="../ink/ink2526.xml"/><Relationship Id="rId709" Type="http://schemas.openxmlformats.org/officeDocument/2006/relationships/customXml" Target="../ink/ink2533.xml"/><Relationship Id="rId916" Type="http://schemas.openxmlformats.org/officeDocument/2006/relationships/image" Target="../media/image2531.png"/><Relationship Id="rId45" Type="http://schemas.openxmlformats.org/officeDocument/2006/relationships/customXml" Target="../ink/ink2199.xml"/><Relationship Id="rId110" Type="http://schemas.openxmlformats.org/officeDocument/2006/relationships/image" Target="../media/image2166.png"/><Relationship Id="rId348" Type="http://schemas.openxmlformats.org/officeDocument/2006/relationships/image" Target="../media/image2283.png"/><Relationship Id="rId555" Type="http://schemas.openxmlformats.org/officeDocument/2006/relationships/customXml" Target="../ink/ink2456.xml"/><Relationship Id="rId762" Type="http://schemas.openxmlformats.org/officeDocument/2006/relationships/customXml" Target="../ink/ink2560.xml"/><Relationship Id="rId194" Type="http://schemas.openxmlformats.org/officeDocument/2006/relationships/customXml" Target="../ink/ink2274.xml"/><Relationship Id="rId208" Type="http://schemas.openxmlformats.org/officeDocument/2006/relationships/customXml" Target="../ink/ink2281.xml"/><Relationship Id="rId415" Type="http://schemas.openxmlformats.org/officeDocument/2006/relationships/customXml" Target="../ink/ink2386.xml"/><Relationship Id="rId622" Type="http://schemas.openxmlformats.org/officeDocument/2006/relationships/image" Target="../media/image2420.png"/><Relationship Id="rId261" Type="http://schemas.openxmlformats.org/officeDocument/2006/relationships/image" Target="../media/image2240.png"/><Relationship Id="rId499" Type="http://schemas.openxmlformats.org/officeDocument/2006/relationships/customXml" Target="../ink/ink2428.xml"/><Relationship Id="rId927" Type="http://schemas.openxmlformats.org/officeDocument/2006/relationships/customXml" Target="../ink/ink2643.xml"/><Relationship Id="rId56" Type="http://schemas.openxmlformats.org/officeDocument/2006/relationships/image" Target="../media/image2083.png"/><Relationship Id="rId359" Type="http://schemas.openxmlformats.org/officeDocument/2006/relationships/customXml" Target="../ink/ink2358.xml"/><Relationship Id="rId566" Type="http://schemas.openxmlformats.org/officeDocument/2006/relationships/image" Target="../media/image2392.png"/><Relationship Id="rId773" Type="http://schemas.openxmlformats.org/officeDocument/2006/relationships/image" Target="../media/image2460.png"/><Relationship Id="rId121" Type="http://schemas.openxmlformats.org/officeDocument/2006/relationships/customXml" Target="../ink/ink2237.xml"/><Relationship Id="rId219" Type="http://schemas.openxmlformats.org/officeDocument/2006/relationships/customXml" Target="../ink/ink2287.xml"/><Relationship Id="rId426" Type="http://schemas.openxmlformats.org/officeDocument/2006/relationships/image" Target="../media/image2322.png"/><Relationship Id="rId633" Type="http://schemas.openxmlformats.org/officeDocument/2006/relationships/customXml" Target="../ink/ink2495.xml"/><Relationship Id="rId840" Type="http://schemas.openxmlformats.org/officeDocument/2006/relationships/customXml" Target="../ink/ink2599.xml"/><Relationship Id="rId67" Type="http://schemas.openxmlformats.org/officeDocument/2006/relationships/customXml" Target="../ink/ink2210.xml"/><Relationship Id="rId272" Type="http://schemas.openxmlformats.org/officeDocument/2006/relationships/image" Target="../media/image2245.png"/><Relationship Id="rId577" Type="http://schemas.openxmlformats.org/officeDocument/2006/relationships/customXml" Target="../ink/ink2467.xml"/><Relationship Id="rId700" Type="http://schemas.openxmlformats.org/officeDocument/2006/relationships/image" Target="../media/image1637.png"/><Relationship Id="rId132" Type="http://schemas.openxmlformats.org/officeDocument/2006/relationships/image" Target="../media/image2177.png"/><Relationship Id="rId784" Type="http://schemas.openxmlformats.org/officeDocument/2006/relationships/customXml" Target="../ink/ink2571.xml"/><Relationship Id="rId437" Type="http://schemas.openxmlformats.org/officeDocument/2006/relationships/customXml" Target="../ink/ink2397.xml"/><Relationship Id="rId644" Type="http://schemas.openxmlformats.org/officeDocument/2006/relationships/image" Target="../media/image2431.png"/><Relationship Id="rId851" Type="http://schemas.openxmlformats.org/officeDocument/2006/relationships/image" Target="../media/image2499.png"/><Relationship Id="rId283" Type="http://schemas.openxmlformats.org/officeDocument/2006/relationships/customXml" Target="../ink/ink2320.xml"/><Relationship Id="rId490" Type="http://schemas.openxmlformats.org/officeDocument/2006/relationships/image" Target="../media/image2354.png"/><Relationship Id="rId504" Type="http://schemas.openxmlformats.org/officeDocument/2006/relationships/image" Target="../media/image2361.png"/><Relationship Id="rId711" Type="http://schemas.openxmlformats.org/officeDocument/2006/relationships/customXml" Target="../ink/ink2534.xml"/><Relationship Id="rId78" Type="http://schemas.openxmlformats.org/officeDocument/2006/relationships/image" Target="../media/image2151.png"/><Relationship Id="rId143" Type="http://schemas.openxmlformats.org/officeDocument/2006/relationships/image" Target="../media/image2182.png"/><Relationship Id="rId350" Type="http://schemas.openxmlformats.org/officeDocument/2006/relationships/image" Target="../media/image2284.png"/><Relationship Id="rId588" Type="http://schemas.openxmlformats.org/officeDocument/2006/relationships/image" Target="../media/image2403.png"/><Relationship Id="rId795" Type="http://schemas.openxmlformats.org/officeDocument/2006/relationships/image" Target="../media/image2471.png"/><Relationship Id="rId809" Type="http://schemas.openxmlformats.org/officeDocument/2006/relationships/image" Target="../media/image2478.png"/><Relationship Id="rId9" Type="http://schemas.openxmlformats.org/officeDocument/2006/relationships/customXml" Target="../ink/ink2181.xml"/><Relationship Id="rId210" Type="http://schemas.openxmlformats.org/officeDocument/2006/relationships/customXml" Target="../ink/ink2282.xml"/><Relationship Id="rId448" Type="http://schemas.openxmlformats.org/officeDocument/2006/relationships/image" Target="../media/image2333.png"/><Relationship Id="rId655" Type="http://schemas.openxmlformats.org/officeDocument/2006/relationships/customXml" Target="../ink/ink2506.xml"/><Relationship Id="rId862" Type="http://schemas.openxmlformats.org/officeDocument/2006/relationships/customXml" Target="../ink/ink2610.xml"/><Relationship Id="rId294" Type="http://schemas.openxmlformats.org/officeDocument/2006/relationships/image" Target="../media/image2256.png"/><Relationship Id="rId308" Type="http://schemas.openxmlformats.org/officeDocument/2006/relationships/image" Target="../media/image2263.png"/><Relationship Id="rId515" Type="http://schemas.openxmlformats.org/officeDocument/2006/relationships/customXml" Target="../ink/ink2436.xml"/><Relationship Id="rId722" Type="http://schemas.openxmlformats.org/officeDocument/2006/relationships/image" Target="../media/image1648.png"/><Relationship Id="rId89" Type="http://schemas.openxmlformats.org/officeDocument/2006/relationships/customXml" Target="../ink/ink2221.xml"/><Relationship Id="rId154" Type="http://schemas.openxmlformats.org/officeDocument/2006/relationships/customXml" Target="../ink/ink2254.xml"/><Relationship Id="rId361" Type="http://schemas.openxmlformats.org/officeDocument/2006/relationships/customXml" Target="../ink/ink2359.xml"/><Relationship Id="rId599" Type="http://schemas.openxmlformats.org/officeDocument/2006/relationships/customXml" Target="../ink/ink2478.xml"/><Relationship Id="rId459" Type="http://schemas.openxmlformats.org/officeDocument/2006/relationships/customXml" Target="../ink/ink2408.xml"/><Relationship Id="rId666" Type="http://schemas.openxmlformats.org/officeDocument/2006/relationships/image" Target="../media/image1594.png"/><Relationship Id="rId873" Type="http://schemas.openxmlformats.org/officeDocument/2006/relationships/image" Target="../media/image2510.png"/><Relationship Id="rId16" Type="http://schemas.openxmlformats.org/officeDocument/2006/relationships/image" Target="../media/image2058.png"/><Relationship Id="rId221" Type="http://schemas.openxmlformats.org/officeDocument/2006/relationships/customXml" Target="../ink/ink2288.xml"/><Relationship Id="rId319" Type="http://schemas.openxmlformats.org/officeDocument/2006/relationships/customXml" Target="../ink/ink2338.xml"/><Relationship Id="rId526" Type="http://schemas.openxmlformats.org/officeDocument/2006/relationships/image" Target="../media/image2372.png"/><Relationship Id="rId733" Type="http://schemas.openxmlformats.org/officeDocument/2006/relationships/customXml" Target="../ink/ink2545.xml"/><Relationship Id="rId165" Type="http://schemas.openxmlformats.org/officeDocument/2006/relationships/image" Target="../media/image2193.png"/><Relationship Id="rId372" Type="http://schemas.openxmlformats.org/officeDocument/2006/relationships/image" Target="../media/image2295.png"/><Relationship Id="rId677" Type="http://schemas.openxmlformats.org/officeDocument/2006/relationships/customXml" Target="../ink/ink2517.xml"/><Relationship Id="rId800" Type="http://schemas.openxmlformats.org/officeDocument/2006/relationships/customXml" Target="../ink/ink2579.xml"/><Relationship Id="rId232" Type="http://schemas.openxmlformats.org/officeDocument/2006/relationships/image" Target="../media/image2226.png"/><Relationship Id="rId884" Type="http://schemas.openxmlformats.org/officeDocument/2006/relationships/image" Target="../media/image2515.png"/><Relationship Id="rId27" Type="http://schemas.openxmlformats.org/officeDocument/2006/relationships/customXml" Target="../ink/ink2190.xml"/><Relationship Id="rId537" Type="http://schemas.openxmlformats.org/officeDocument/2006/relationships/customXml" Target="../ink/ink2447.xml"/><Relationship Id="rId744" Type="http://schemas.openxmlformats.org/officeDocument/2006/relationships/customXml" Target="../ink/ink2551.xml"/><Relationship Id="rId80" Type="http://schemas.openxmlformats.org/officeDocument/2006/relationships/image" Target="../media/image2152.png"/><Relationship Id="rId176" Type="http://schemas.openxmlformats.org/officeDocument/2006/relationships/customXml" Target="../ink/ink2265.xml"/><Relationship Id="rId383" Type="http://schemas.openxmlformats.org/officeDocument/2006/relationships/customXml" Target="../ink/ink2370.xml"/><Relationship Id="rId590" Type="http://schemas.openxmlformats.org/officeDocument/2006/relationships/image" Target="../media/image2404.png"/><Relationship Id="rId604" Type="http://schemas.openxmlformats.org/officeDocument/2006/relationships/image" Target="../media/image2411.png"/><Relationship Id="rId811" Type="http://schemas.openxmlformats.org/officeDocument/2006/relationships/image" Target="../media/image2479.png"/><Relationship Id="rId243" Type="http://schemas.openxmlformats.org/officeDocument/2006/relationships/customXml" Target="../ink/ink2299.xml"/><Relationship Id="rId450" Type="http://schemas.openxmlformats.org/officeDocument/2006/relationships/image" Target="../media/image2334.png"/><Relationship Id="rId688" Type="http://schemas.openxmlformats.org/officeDocument/2006/relationships/image" Target="../media/image1631.png"/><Relationship Id="rId895" Type="http://schemas.openxmlformats.org/officeDocument/2006/relationships/customXml" Target="../ink/ink2627.xml"/><Relationship Id="rId909" Type="http://schemas.openxmlformats.org/officeDocument/2006/relationships/customXml" Target="../ink/ink2634.xml"/><Relationship Id="rId38" Type="http://schemas.openxmlformats.org/officeDocument/2006/relationships/image" Target="../media/image2069.png"/><Relationship Id="rId103" Type="http://schemas.openxmlformats.org/officeDocument/2006/relationships/customXml" Target="../ink/ink2228.xml"/><Relationship Id="rId310" Type="http://schemas.openxmlformats.org/officeDocument/2006/relationships/image" Target="../media/image2264.png"/><Relationship Id="rId548" Type="http://schemas.openxmlformats.org/officeDocument/2006/relationships/image" Target="../media/image2383.png"/><Relationship Id="rId755" Type="http://schemas.openxmlformats.org/officeDocument/2006/relationships/image" Target="../media/image2451.png"/><Relationship Id="rId91" Type="http://schemas.openxmlformats.org/officeDocument/2006/relationships/customXml" Target="../ink/ink2222.xml"/><Relationship Id="rId187" Type="http://schemas.openxmlformats.org/officeDocument/2006/relationships/image" Target="../media/image2204.png"/><Relationship Id="rId394" Type="http://schemas.openxmlformats.org/officeDocument/2006/relationships/image" Target="../media/image2306.png"/><Relationship Id="rId408" Type="http://schemas.openxmlformats.org/officeDocument/2006/relationships/image" Target="../media/image2313.png"/><Relationship Id="rId615" Type="http://schemas.openxmlformats.org/officeDocument/2006/relationships/customXml" Target="../ink/ink2486.xml"/><Relationship Id="rId822" Type="http://schemas.openxmlformats.org/officeDocument/2006/relationships/customXml" Target="../ink/ink2590.xml"/><Relationship Id="rId254" Type="http://schemas.openxmlformats.org/officeDocument/2006/relationships/customXml" Target="../ink/ink2305.xml"/><Relationship Id="rId699" Type="http://schemas.openxmlformats.org/officeDocument/2006/relationships/customXml" Target="../ink/ink2528.xml"/><Relationship Id="rId49" Type="http://schemas.openxmlformats.org/officeDocument/2006/relationships/customXml" Target="../ink/ink2201.xml"/><Relationship Id="rId114" Type="http://schemas.openxmlformats.org/officeDocument/2006/relationships/image" Target="../media/image2168.png"/><Relationship Id="rId461" Type="http://schemas.openxmlformats.org/officeDocument/2006/relationships/customXml" Target="../ink/ink2409.xml"/><Relationship Id="rId559" Type="http://schemas.openxmlformats.org/officeDocument/2006/relationships/customXml" Target="../ink/ink2458.xml"/><Relationship Id="rId766" Type="http://schemas.openxmlformats.org/officeDocument/2006/relationships/customXml" Target="../ink/ink2562.xml"/><Relationship Id="rId198" Type="http://schemas.openxmlformats.org/officeDocument/2006/relationships/customXml" Target="../ink/ink2276.xml"/><Relationship Id="rId321" Type="http://schemas.openxmlformats.org/officeDocument/2006/relationships/customXml" Target="../ink/ink2339.xml"/><Relationship Id="rId419" Type="http://schemas.openxmlformats.org/officeDocument/2006/relationships/customXml" Target="../ink/ink2388.xml"/><Relationship Id="rId626" Type="http://schemas.openxmlformats.org/officeDocument/2006/relationships/image" Target="../media/image2422.png"/><Relationship Id="rId833" Type="http://schemas.openxmlformats.org/officeDocument/2006/relationships/image" Target="../media/image2490.png"/><Relationship Id="rId265" Type="http://schemas.openxmlformats.org/officeDocument/2006/relationships/customXml" Target="../ink/ink2311.xml"/><Relationship Id="rId472" Type="http://schemas.openxmlformats.org/officeDocument/2006/relationships/image" Target="../media/image2345.png"/><Relationship Id="rId900" Type="http://schemas.openxmlformats.org/officeDocument/2006/relationships/image" Target="../media/image2523.png"/><Relationship Id="rId125" Type="http://schemas.openxmlformats.org/officeDocument/2006/relationships/customXml" Target="../ink/ink2239.xml"/><Relationship Id="rId332" Type="http://schemas.openxmlformats.org/officeDocument/2006/relationships/image" Target="../media/image2275.png"/><Relationship Id="rId777" Type="http://schemas.openxmlformats.org/officeDocument/2006/relationships/image" Target="../media/image2462.png"/><Relationship Id="rId637" Type="http://schemas.openxmlformats.org/officeDocument/2006/relationships/customXml" Target="../ink/ink2497.xml"/><Relationship Id="rId844" Type="http://schemas.openxmlformats.org/officeDocument/2006/relationships/customXml" Target="../ink/ink2601.xml"/><Relationship Id="rId276" Type="http://schemas.openxmlformats.org/officeDocument/2006/relationships/image" Target="../media/image2247.png"/><Relationship Id="rId483" Type="http://schemas.openxmlformats.org/officeDocument/2006/relationships/customXml" Target="../ink/ink2420.xml"/><Relationship Id="rId690" Type="http://schemas.openxmlformats.org/officeDocument/2006/relationships/image" Target="../media/image1632.png"/><Relationship Id="rId704" Type="http://schemas.openxmlformats.org/officeDocument/2006/relationships/image" Target="../media/image1639.png"/><Relationship Id="rId911" Type="http://schemas.openxmlformats.org/officeDocument/2006/relationships/customXml" Target="../ink/ink2635.xml"/><Relationship Id="rId40" Type="http://schemas.openxmlformats.org/officeDocument/2006/relationships/image" Target="../media/image2070.png"/><Relationship Id="rId136" Type="http://schemas.openxmlformats.org/officeDocument/2006/relationships/image" Target="../media/image2179.png"/><Relationship Id="rId343" Type="http://schemas.openxmlformats.org/officeDocument/2006/relationships/customXml" Target="../ink/ink2350.xml"/><Relationship Id="rId550" Type="http://schemas.openxmlformats.org/officeDocument/2006/relationships/image" Target="../media/image2384.png"/><Relationship Id="rId788" Type="http://schemas.openxmlformats.org/officeDocument/2006/relationships/customXml" Target="../ink/ink2573.xml"/><Relationship Id="rId203" Type="http://schemas.openxmlformats.org/officeDocument/2006/relationships/image" Target="../media/image2212.png"/><Relationship Id="rId648" Type="http://schemas.openxmlformats.org/officeDocument/2006/relationships/image" Target="../media/image2433.png"/><Relationship Id="rId855" Type="http://schemas.openxmlformats.org/officeDocument/2006/relationships/image" Target="../media/image2501.png"/><Relationship Id="rId287" Type="http://schemas.openxmlformats.org/officeDocument/2006/relationships/customXml" Target="../ink/ink2322.xml"/><Relationship Id="rId410" Type="http://schemas.openxmlformats.org/officeDocument/2006/relationships/image" Target="../media/image2314.png"/><Relationship Id="rId494" Type="http://schemas.openxmlformats.org/officeDocument/2006/relationships/image" Target="../media/image2356.png"/><Relationship Id="rId508" Type="http://schemas.openxmlformats.org/officeDocument/2006/relationships/image" Target="../media/image2363.png"/><Relationship Id="rId715" Type="http://schemas.openxmlformats.org/officeDocument/2006/relationships/customXml" Target="../ink/ink2536.xml"/><Relationship Id="rId922" Type="http://schemas.openxmlformats.org/officeDocument/2006/relationships/image" Target="../media/image2534.png"/><Relationship Id="rId147" Type="http://schemas.openxmlformats.org/officeDocument/2006/relationships/image" Target="../media/image2184.png"/><Relationship Id="rId354" Type="http://schemas.openxmlformats.org/officeDocument/2006/relationships/image" Target="../media/image2286.png"/><Relationship Id="rId799" Type="http://schemas.openxmlformats.org/officeDocument/2006/relationships/image" Target="../media/image2473.png"/><Relationship Id="rId51" Type="http://schemas.openxmlformats.org/officeDocument/2006/relationships/customXml" Target="../ink/ink2202.xml"/><Relationship Id="rId561" Type="http://schemas.openxmlformats.org/officeDocument/2006/relationships/customXml" Target="../ink/ink2459.xml"/><Relationship Id="rId659" Type="http://schemas.openxmlformats.org/officeDocument/2006/relationships/customXml" Target="../ink/ink2508.xml"/><Relationship Id="rId866" Type="http://schemas.openxmlformats.org/officeDocument/2006/relationships/customXml" Target="../ink/ink2612.xml"/><Relationship Id="rId214" Type="http://schemas.openxmlformats.org/officeDocument/2006/relationships/customXml" Target="../ink/ink2284.xml"/><Relationship Id="rId298" Type="http://schemas.openxmlformats.org/officeDocument/2006/relationships/image" Target="../media/image2258.png"/><Relationship Id="rId421" Type="http://schemas.openxmlformats.org/officeDocument/2006/relationships/customXml" Target="../ink/ink2389.xml"/><Relationship Id="rId519" Type="http://schemas.openxmlformats.org/officeDocument/2006/relationships/customXml" Target="../ink/ink2438.xml"/><Relationship Id="rId158" Type="http://schemas.openxmlformats.org/officeDocument/2006/relationships/customXml" Target="../ink/ink2256.xml"/><Relationship Id="rId726" Type="http://schemas.openxmlformats.org/officeDocument/2006/relationships/image" Target="../media/image1679.png"/><Relationship Id="rId933" Type="http://schemas.openxmlformats.org/officeDocument/2006/relationships/customXml" Target="../ink/ink2646.xml"/><Relationship Id="rId62" Type="http://schemas.openxmlformats.org/officeDocument/2006/relationships/image" Target="../media/image2143.png"/><Relationship Id="rId365" Type="http://schemas.openxmlformats.org/officeDocument/2006/relationships/customXml" Target="../ink/ink2361.xml"/><Relationship Id="rId572" Type="http://schemas.openxmlformats.org/officeDocument/2006/relationships/image" Target="../media/image2395.png"/><Relationship Id="rId225" Type="http://schemas.openxmlformats.org/officeDocument/2006/relationships/customXml" Target="../ink/ink2290.xml"/><Relationship Id="rId432" Type="http://schemas.openxmlformats.org/officeDocument/2006/relationships/image" Target="../media/image2325.png"/><Relationship Id="rId877" Type="http://schemas.openxmlformats.org/officeDocument/2006/relationships/customXml" Target="../ink/ink2618.xml"/><Relationship Id="rId737" Type="http://schemas.openxmlformats.org/officeDocument/2006/relationships/customXml" Target="../ink/ink2547.xml"/><Relationship Id="rId73" Type="http://schemas.openxmlformats.org/officeDocument/2006/relationships/customXml" Target="../ink/ink2213.xml"/><Relationship Id="rId169" Type="http://schemas.openxmlformats.org/officeDocument/2006/relationships/image" Target="../media/image2195.png"/><Relationship Id="rId376" Type="http://schemas.openxmlformats.org/officeDocument/2006/relationships/image" Target="../media/image2297.png"/><Relationship Id="rId583" Type="http://schemas.openxmlformats.org/officeDocument/2006/relationships/customXml" Target="../ink/ink2470.xml"/><Relationship Id="rId790" Type="http://schemas.openxmlformats.org/officeDocument/2006/relationships/customXml" Target="../ink/ink2574.xml"/><Relationship Id="rId804" Type="http://schemas.openxmlformats.org/officeDocument/2006/relationships/customXml" Target="../ink/ink2581.xml"/><Relationship Id="rId4" Type="http://schemas.openxmlformats.org/officeDocument/2006/relationships/image" Target="../media/image2052.png"/><Relationship Id="rId236" Type="http://schemas.openxmlformats.org/officeDocument/2006/relationships/image" Target="../media/image2228.png"/><Relationship Id="rId443" Type="http://schemas.openxmlformats.org/officeDocument/2006/relationships/customXml" Target="../ink/ink2400.xml"/><Relationship Id="rId650" Type="http://schemas.openxmlformats.org/officeDocument/2006/relationships/image" Target="../media/image2434.png"/><Relationship Id="rId888" Type="http://schemas.openxmlformats.org/officeDocument/2006/relationships/image" Target="../media/image2517.png"/><Relationship Id="rId303" Type="http://schemas.openxmlformats.org/officeDocument/2006/relationships/customXml" Target="../ink/ink2330.xml"/><Relationship Id="rId748" Type="http://schemas.openxmlformats.org/officeDocument/2006/relationships/customXml" Target="../ink/ink2553.xml"/><Relationship Id="rId84" Type="http://schemas.openxmlformats.org/officeDocument/2006/relationships/image" Target="../media/image2154.png"/><Relationship Id="rId387" Type="http://schemas.openxmlformats.org/officeDocument/2006/relationships/customXml" Target="../ink/ink2372.xml"/><Relationship Id="rId510" Type="http://schemas.openxmlformats.org/officeDocument/2006/relationships/image" Target="../media/image2364.png"/><Relationship Id="rId594" Type="http://schemas.openxmlformats.org/officeDocument/2006/relationships/image" Target="../media/image2406.png"/><Relationship Id="rId608" Type="http://schemas.openxmlformats.org/officeDocument/2006/relationships/image" Target="../media/image2413.png"/><Relationship Id="rId815" Type="http://schemas.openxmlformats.org/officeDocument/2006/relationships/image" Target="../media/image2481.png"/><Relationship Id="rId247" Type="http://schemas.openxmlformats.org/officeDocument/2006/relationships/image" Target="../media/image2233.png"/><Relationship Id="rId899" Type="http://schemas.openxmlformats.org/officeDocument/2006/relationships/customXml" Target="../ink/ink2629.xml"/><Relationship Id="rId107" Type="http://schemas.openxmlformats.org/officeDocument/2006/relationships/customXml" Target="../ink/ink2230.xml"/><Relationship Id="rId454" Type="http://schemas.openxmlformats.org/officeDocument/2006/relationships/image" Target="../media/image2336.png"/><Relationship Id="rId661" Type="http://schemas.openxmlformats.org/officeDocument/2006/relationships/customXml" Target="../ink/ink2509.xml"/><Relationship Id="rId759" Type="http://schemas.openxmlformats.org/officeDocument/2006/relationships/image" Target="../media/image2453.png"/><Relationship Id="rId11" Type="http://schemas.openxmlformats.org/officeDocument/2006/relationships/customXml" Target="../ink/ink2182.xml"/><Relationship Id="rId314" Type="http://schemas.openxmlformats.org/officeDocument/2006/relationships/image" Target="../media/image2266.png"/><Relationship Id="rId398" Type="http://schemas.openxmlformats.org/officeDocument/2006/relationships/image" Target="../media/image2308.png"/><Relationship Id="rId521" Type="http://schemas.openxmlformats.org/officeDocument/2006/relationships/customXml" Target="../ink/ink2439.xml"/><Relationship Id="rId619" Type="http://schemas.openxmlformats.org/officeDocument/2006/relationships/customXml" Target="../ink/ink2488.xml"/><Relationship Id="rId95" Type="http://schemas.openxmlformats.org/officeDocument/2006/relationships/customXml" Target="../ink/ink2224.xml"/><Relationship Id="rId160" Type="http://schemas.openxmlformats.org/officeDocument/2006/relationships/customXml" Target="../ink/ink2257.xml"/><Relationship Id="rId826" Type="http://schemas.openxmlformats.org/officeDocument/2006/relationships/customXml" Target="../ink/ink2592.xml"/><Relationship Id="rId258" Type="http://schemas.openxmlformats.org/officeDocument/2006/relationships/customXml" Target="../ink/ink2307.xml"/><Relationship Id="rId465" Type="http://schemas.openxmlformats.org/officeDocument/2006/relationships/customXml" Target="../ink/ink2411.xml"/><Relationship Id="rId672" Type="http://schemas.openxmlformats.org/officeDocument/2006/relationships/image" Target="../media/image1597.png"/><Relationship Id="rId22" Type="http://schemas.openxmlformats.org/officeDocument/2006/relationships/image" Target="../media/image2061.png"/><Relationship Id="rId118" Type="http://schemas.openxmlformats.org/officeDocument/2006/relationships/image" Target="../media/image2170.png"/><Relationship Id="rId325" Type="http://schemas.openxmlformats.org/officeDocument/2006/relationships/customXml" Target="../ink/ink2341.xml"/><Relationship Id="rId532" Type="http://schemas.openxmlformats.org/officeDocument/2006/relationships/image" Target="../media/image2375.png"/><Relationship Id="rId171" Type="http://schemas.openxmlformats.org/officeDocument/2006/relationships/image" Target="../media/image2196.png"/><Relationship Id="rId837" Type="http://schemas.openxmlformats.org/officeDocument/2006/relationships/image" Target="../media/image2492.png"/><Relationship Id="rId269" Type="http://schemas.openxmlformats.org/officeDocument/2006/relationships/customXml" Target="../ink/ink2313.xml"/><Relationship Id="rId476" Type="http://schemas.openxmlformats.org/officeDocument/2006/relationships/image" Target="../media/image2347.png"/><Relationship Id="rId683" Type="http://schemas.openxmlformats.org/officeDocument/2006/relationships/customXml" Target="../ink/ink2520.xml"/><Relationship Id="rId890" Type="http://schemas.openxmlformats.org/officeDocument/2006/relationships/image" Target="../media/image2518.png"/><Relationship Id="rId904" Type="http://schemas.openxmlformats.org/officeDocument/2006/relationships/image" Target="../media/image2525.png"/><Relationship Id="rId33" Type="http://schemas.openxmlformats.org/officeDocument/2006/relationships/customXml" Target="../ink/ink2193.xml"/><Relationship Id="rId129" Type="http://schemas.openxmlformats.org/officeDocument/2006/relationships/customXml" Target="../ink/ink2241.xml"/><Relationship Id="rId336" Type="http://schemas.openxmlformats.org/officeDocument/2006/relationships/image" Target="../media/image2277.png"/><Relationship Id="rId543" Type="http://schemas.openxmlformats.org/officeDocument/2006/relationships/customXml" Target="../ink/ink2450.xml"/><Relationship Id="rId182" Type="http://schemas.openxmlformats.org/officeDocument/2006/relationships/customXml" Target="../ink/ink2268.xml"/><Relationship Id="rId403" Type="http://schemas.openxmlformats.org/officeDocument/2006/relationships/customXml" Target="../ink/ink2380.xml"/><Relationship Id="rId750" Type="http://schemas.openxmlformats.org/officeDocument/2006/relationships/customXml" Target="../ink/ink2554.xml"/><Relationship Id="rId848" Type="http://schemas.openxmlformats.org/officeDocument/2006/relationships/customXml" Target="../ink/ink2603.xml"/><Relationship Id="rId487" Type="http://schemas.openxmlformats.org/officeDocument/2006/relationships/customXml" Target="../ink/ink2422.xml"/><Relationship Id="rId610" Type="http://schemas.openxmlformats.org/officeDocument/2006/relationships/image" Target="../media/image2414.png"/><Relationship Id="rId694" Type="http://schemas.openxmlformats.org/officeDocument/2006/relationships/image" Target="../media/image1634.png"/><Relationship Id="rId708" Type="http://schemas.openxmlformats.org/officeDocument/2006/relationships/image" Target="../media/image1641.png"/><Relationship Id="rId915" Type="http://schemas.openxmlformats.org/officeDocument/2006/relationships/customXml" Target="../ink/ink2637.xml"/><Relationship Id="rId347" Type="http://schemas.openxmlformats.org/officeDocument/2006/relationships/customXml" Target="../ink/ink2352.xml"/><Relationship Id="rId44" Type="http://schemas.openxmlformats.org/officeDocument/2006/relationships/image" Target="../media/image2072.png"/><Relationship Id="rId554" Type="http://schemas.openxmlformats.org/officeDocument/2006/relationships/image" Target="../media/image2386.png"/><Relationship Id="rId761" Type="http://schemas.openxmlformats.org/officeDocument/2006/relationships/image" Target="../media/image2454.png"/><Relationship Id="rId859" Type="http://schemas.openxmlformats.org/officeDocument/2006/relationships/image" Target="../media/image2503.png"/><Relationship Id="rId193" Type="http://schemas.openxmlformats.org/officeDocument/2006/relationships/image" Target="../media/image2207.png"/><Relationship Id="rId207" Type="http://schemas.openxmlformats.org/officeDocument/2006/relationships/image" Target="../media/image2214.png"/><Relationship Id="rId414" Type="http://schemas.openxmlformats.org/officeDocument/2006/relationships/image" Target="../media/image2316.png"/><Relationship Id="rId498" Type="http://schemas.openxmlformats.org/officeDocument/2006/relationships/image" Target="../media/image2358.png"/><Relationship Id="rId621" Type="http://schemas.openxmlformats.org/officeDocument/2006/relationships/customXml" Target="../ink/ink2489.xml"/><Relationship Id="rId260" Type="http://schemas.openxmlformats.org/officeDocument/2006/relationships/customXml" Target="../ink/ink2308.xml"/><Relationship Id="rId719" Type="http://schemas.openxmlformats.org/officeDocument/2006/relationships/customXml" Target="../ink/ink2538.xml"/><Relationship Id="rId926" Type="http://schemas.openxmlformats.org/officeDocument/2006/relationships/image" Target="../media/image2536.png"/><Relationship Id="rId55" Type="http://schemas.openxmlformats.org/officeDocument/2006/relationships/customXml" Target="../ink/ink2204.xml"/><Relationship Id="rId120" Type="http://schemas.openxmlformats.org/officeDocument/2006/relationships/image" Target="../media/image2171.png"/><Relationship Id="rId358" Type="http://schemas.openxmlformats.org/officeDocument/2006/relationships/image" Target="../media/image2288.png"/><Relationship Id="rId565" Type="http://schemas.openxmlformats.org/officeDocument/2006/relationships/customXml" Target="../ink/ink2461.xml"/><Relationship Id="rId772" Type="http://schemas.openxmlformats.org/officeDocument/2006/relationships/customXml" Target="../ink/ink2565.xml"/><Relationship Id="rId218" Type="http://schemas.openxmlformats.org/officeDocument/2006/relationships/image" Target="../media/image2219.png"/><Relationship Id="rId425" Type="http://schemas.openxmlformats.org/officeDocument/2006/relationships/customXml" Target="../ink/ink2391.xml"/><Relationship Id="rId632" Type="http://schemas.openxmlformats.org/officeDocument/2006/relationships/image" Target="../media/image2425.png"/><Relationship Id="rId271" Type="http://schemas.openxmlformats.org/officeDocument/2006/relationships/customXml" Target="../ink/ink2314.xml"/><Relationship Id="rId66" Type="http://schemas.openxmlformats.org/officeDocument/2006/relationships/image" Target="../media/image2145.png"/><Relationship Id="rId131" Type="http://schemas.openxmlformats.org/officeDocument/2006/relationships/customXml" Target="../ink/ink2242.xml"/><Relationship Id="rId369" Type="http://schemas.openxmlformats.org/officeDocument/2006/relationships/customXml" Target="../ink/ink2363.xml"/><Relationship Id="rId576" Type="http://schemas.openxmlformats.org/officeDocument/2006/relationships/image" Target="../media/image2397.png"/><Relationship Id="rId783" Type="http://schemas.openxmlformats.org/officeDocument/2006/relationships/image" Target="../media/image2465.png"/><Relationship Id="rId229" Type="http://schemas.openxmlformats.org/officeDocument/2006/relationships/customXml" Target="../ink/ink2292.xml"/><Relationship Id="rId436" Type="http://schemas.openxmlformats.org/officeDocument/2006/relationships/image" Target="../media/image2327.png"/><Relationship Id="rId643" Type="http://schemas.openxmlformats.org/officeDocument/2006/relationships/customXml" Target="../ink/ink2500.xml"/><Relationship Id="rId850" Type="http://schemas.openxmlformats.org/officeDocument/2006/relationships/customXml" Target="../ink/ink2604.xml"/><Relationship Id="rId77" Type="http://schemas.openxmlformats.org/officeDocument/2006/relationships/customXml" Target="../ink/ink2215.xml"/><Relationship Id="rId282" Type="http://schemas.openxmlformats.org/officeDocument/2006/relationships/image" Target="../media/image2250.png"/><Relationship Id="rId503" Type="http://schemas.openxmlformats.org/officeDocument/2006/relationships/customXml" Target="../ink/ink2430.xml"/><Relationship Id="rId587" Type="http://schemas.openxmlformats.org/officeDocument/2006/relationships/customXml" Target="../ink/ink2472.xml"/><Relationship Id="rId710" Type="http://schemas.openxmlformats.org/officeDocument/2006/relationships/image" Target="../media/image1642.png"/><Relationship Id="rId808" Type="http://schemas.openxmlformats.org/officeDocument/2006/relationships/customXml" Target="../ink/ink2583.xml"/><Relationship Id="rId8" Type="http://schemas.openxmlformats.org/officeDocument/2006/relationships/image" Target="../media/image2054.png"/><Relationship Id="rId142" Type="http://schemas.openxmlformats.org/officeDocument/2006/relationships/customXml" Target="../ink/ink2248.xml"/><Relationship Id="rId447" Type="http://schemas.openxmlformats.org/officeDocument/2006/relationships/customXml" Target="../ink/ink2402.xml"/><Relationship Id="rId794" Type="http://schemas.openxmlformats.org/officeDocument/2006/relationships/customXml" Target="../ink/ink2576.xml"/><Relationship Id="rId654" Type="http://schemas.openxmlformats.org/officeDocument/2006/relationships/image" Target="../media/image2436.png"/><Relationship Id="rId861" Type="http://schemas.openxmlformats.org/officeDocument/2006/relationships/image" Target="../media/image2504.png"/><Relationship Id="rId293" Type="http://schemas.openxmlformats.org/officeDocument/2006/relationships/customXml" Target="../ink/ink2325.xml"/><Relationship Id="rId307" Type="http://schemas.openxmlformats.org/officeDocument/2006/relationships/customXml" Target="../ink/ink2332.xml"/><Relationship Id="rId514" Type="http://schemas.openxmlformats.org/officeDocument/2006/relationships/image" Target="../media/image2366.png"/><Relationship Id="rId721" Type="http://schemas.openxmlformats.org/officeDocument/2006/relationships/customXml" Target="../ink/ink2539.xml"/><Relationship Id="rId88" Type="http://schemas.openxmlformats.org/officeDocument/2006/relationships/image" Target="../media/image2155.png"/><Relationship Id="rId153" Type="http://schemas.openxmlformats.org/officeDocument/2006/relationships/image" Target="../media/image2187.png"/><Relationship Id="rId360" Type="http://schemas.openxmlformats.org/officeDocument/2006/relationships/image" Target="../media/image2289.png"/><Relationship Id="rId598" Type="http://schemas.openxmlformats.org/officeDocument/2006/relationships/image" Target="../media/image2408.png"/><Relationship Id="rId819" Type="http://schemas.openxmlformats.org/officeDocument/2006/relationships/image" Target="../media/image2483.png"/><Relationship Id="rId220" Type="http://schemas.openxmlformats.org/officeDocument/2006/relationships/image" Target="../media/image2220.png"/><Relationship Id="rId458" Type="http://schemas.openxmlformats.org/officeDocument/2006/relationships/image" Target="../media/image2338.png"/><Relationship Id="rId665" Type="http://schemas.openxmlformats.org/officeDocument/2006/relationships/customXml" Target="../ink/ink2511.xml"/><Relationship Id="rId872" Type="http://schemas.openxmlformats.org/officeDocument/2006/relationships/customXml" Target="../ink/ink2615.xml"/><Relationship Id="rId15" Type="http://schemas.openxmlformats.org/officeDocument/2006/relationships/customXml" Target="../ink/ink2184.xml"/><Relationship Id="rId318" Type="http://schemas.openxmlformats.org/officeDocument/2006/relationships/image" Target="../media/image2268.png"/><Relationship Id="rId525" Type="http://schemas.openxmlformats.org/officeDocument/2006/relationships/customXml" Target="../ink/ink2441.xml"/><Relationship Id="rId732" Type="http://schemas.openxmlformats.org/officeDocument/2006/relationships/image" Target="../media/image2440.png"/><Relationship Id="rId99" Type="http://schemas.openxmlformats.org/officeDocument/2006/relationships/customXml" Target="../ink/ink2226.xml"/><Relationship Id="rId164" Type="http://schemas.openxmlformats.org/officeDocument/2006/relationships/customXml" Target="../ink/ink2259.xml"/><Relationship Id="rId371" Type="http://schemas.openxmlformats.org/officeDocument/2006/relationships/customXml" Target="../ink/ink2364.xml"/><Relationship Id="rId469" Type="http://schemas.openxmlformats.org/officeDocument/2006/relationships/customXml" Target="../ink/ink2413.xml"/><Relationship Id="rId676" Type="http://schemas.openxmlformats.org/officeDocument/2006/relationships/image" Target="../media/image1599.png"/><Relationship Id="rId883" Type="http://schemas.openxmlformats.org/officeDocument/2006/relationships/customXml" Target="../ink/ink2621.xml"/><Relationship Id="rId26" Type="http://schemas.openxmlformats.org/officeDocument/2006/relationships/image" Target="../media/image2063.png"/><Relationship Id="rId231" Type="http://schemas.openxmlformats.org/officeDocument/2006/relationships/customXml" Target="../ink/ink2293.xml"/><Relationship Id="rId329" Type="http://schemas.openxmlformats.org/officeDocument/2006/relationships/customXml" Target="../ink/ink2343.xml"/><Relationship Id="rId536" Type="http://schemas.openxmlformats.org/officeDocument/2006/relationships/image" Target="../media/image2377.png"/><Relationship Id="rId175" Type="http://schemas.openxmlformats.org/officeDocument/2006/relationships/image" Target="../media/image2198.png"/><Relationship Id="rId743" Type="http://schemas.openxmlformats.org/officeDocument/2006/relationships/customXml" Target="../ink/ink2550.xml"/><Relationship Id="rId382" Type="http://schemas.openxmlformats.org/officeDocument/2006/relationships/image" Target="../media/image2300.png"/><Relationship Id="rId603" Type="http://schemas.openxmlformats.org/officeDocument/2006/relationships/customXml" Target="../ink/ink2480.xml"/><Relationship Id="rId687" Type="http://schemas.openxmlformats.org/officeDocument/2006/relationships/customXml" Target="../ink/ink2522.xml"/><Relationship Id="rId810" Type="http://schemas.openxmlformats.org/officeDocument/2006/relationships/customXml" Target="../ink/ink2584.xml"/><Relationship Id="rId908" Type="http://schemas.openxmlformats.org/officeDocument/2006/relationships/image" Target="../media/image2527.png"/><Relationship Id="rId242" Type="http://schemas.openxmlformats.org/officeDocument/2006/relationships/image" Target="../media/image2231.png"/><Relationship Id="rId894" Type="http://schemas.openxmlformats.org/officeDocument/2006/relationships/image" Target="../media/image2520.png"/><Relationship Id="rId37" Type="http://schemas.openxmlformats.org/officeDocument/2006/relationships/customXml" Target="../ink/ink2195.xml"/><Relationship Id="rId102" Type="http://schemas.openxmlformats.org/officeDocument/2006/relationships/image" Target="../media/image2162.png"/><Relationship Id="rId547" Type="http://schemas.openxmlformats.org/officeDocument/2006/relationships/customXml" Target="../ink/ink2452.xml"/><Relationship Id="rId754" Type="http://schemas.openxmlformats.org/officeDocument/2006/relationships/customXml" Target="../ink/ink2556.xml"/><Relationship Id="rId90" Type="http://schemas.openxmlformats.org/officeDocument/2006/relationships/image" Target="../media/image2156.png"/><Relationship Id="rId186" Type="http://schemas.openxmlformats.org/officeDocument/2006/relationships/customXml" Target="../ink/ink2270.xml"/><Relationship Id="rId393" Type="http://schemas.openxmlformats.org/officeDocument/2006/relationships/customXml" Target="../ink/ink2375.xml"/><Relationship Id="rId407" Type="http://schemas.openxmlformats.org/officeDocument/2006/relationships/customXml" Target="../ink/ink2382.xml"/><Relationship Id="rId614" Type="http://schemas.openxmlformats.org/officeDocument/2006/relationships/image" Target="../media/image2416.png"/><Relationship Id="rId821" Type="http://schemas.openxmlformats.org/officeDocument/2006/relationships/image" Target="../media/image2484.png"/><Relationship Id="rId253" Type="http://schemas.openxmlformats.org/officeDocument/2006/relationships/image" Target="../media/image2236.png"/><Relationship Id="rId460" Type="http://schemas.openxmlformats.org/officeDocument/2006/relationships/image" Target="../media/image2339.png"/><Relationship Id="rId698" Type="http://schemas.openxmlformats.org/officeDocument/2006/relationships/image" Target="../media/image1636.png"/><Relationship Id="rId919" Type="http://schemas.openxmlformats.org/officeDocument/2006/relationships/customXml" Target="../ink/ink2639.xml"/><Relationship Id="rId48" Type="http://schemas.openxmlformats.org/officeDocument/2006/relationships/image" Target="../media/image2074.png"/><Relationship Id="rId113" Type="http://schemas.openxmlformats.org/officeDocument/2006/relationships/customXml" Target="../ink/ink2233.xml"/><Relationship Id="rId320" Type="http://schemas.openxmlformats.org/officeDocument/2006/relationships/image" Target="../media/image2269.png"/><Relationship Id="rId558" Type="http://schemas.openxmlformats.org/officeDocument/2006/relationships/image" Target="../media/image2388.png"/><Relationship Id="rId765" Type="http://schemas.openxmlformats.org/officeDocument/2006/relationships/image" Target="../media/image2456.png"/><Relationship Id="rId197" Type="http://schemas.openxmlformats.org/officeDocument/2006/relationships/image" Target="../media/image2209.png"/><Relationship Id="rId418" Type="http://schemas.openxmlformats.org/officeDocument/2006/relationships/image" Target="../media/image2318.png"/><Relationship Id="rId625" Type="http://schemas.openxmlformats.org/officeDocument/2006/relationships/customXml" Target="../ink/ink2491.xml"/><Relationship Id="rId832" Type="http://schemas.openxmlformats.org/officeDocument/2006/relationships/customXml" Target="../ink/ink2595.xml"/><Relationship Id="rId264" Type="http://schemas.openxmlformats.org/officeDocument/2006/relationships/image" Target="../media/image2241.png"/><Relationship Id="rId471" Type="http://schemas.openxmlformats.org/officeDocument/2006/relationships/customXml" Target="../ink/ink24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jstor.org/stable/1885679?seq=1#metadata_info_tab_contents" TargetMode="External"/><Relationship Id="rId7" Type="http://schemas.openxmlformats.org/officeDocument/2006/relationships/image" Target="../media/image681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jstor.org/stable/2077796?seq=1#metadata_info_tab_contents" TargetMode="External"/><Relationship Id="rId5" Type="http://schemas.openxmlformats.org/officeDocument/2006/relationships/hyperlink" Target="https://larseosvensson.se/files/papers/HandbookIT.pdf" TargetMode="External"/><Relationship Id="rId4" Type="http://schemas.openxmlformats.org/officeDocument/2006/relationships/hyperlink" Target="https://web.stanford.edu/~johntayl/Onlinepaperscombinedbyyear/1993/Discretion_versus_Policy_Rules_in_Practice.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archiv.ub.uni-heidelberg.de/volltextserver/11560/"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jstor.org/stable/40439394?seq=1#metadata_info_tab_contents" TargetMode="External"/></Relationships>
</file>

<file path=ppt/slides/_rels/slide3.xml.rels><?xml version="1.0" encoding="UTF-8" standalone="yes"?>
<Relationships xmlns="http://schemas.openxmlformats.org/package/2006/relationships"><Relationship Id="rId8" Type="http://schemas.openxmlformats.org/officeDocument/2006/relationships/customXml" Target="../ink/ink119.xml"/><Relationship Id="rId13" Type="http://schemas.openxmlformats.org/officeDocument/2006/relationships/image" Target="../media/image298.png"/><Relationship Id="rId18" Type="http://schemas.openxmlformats.org/officeDocument/2006/relationships/customXml" Target="../ink/ink124.xml"/><Relationship Id="rId26" Type="http://schemas.openxmlformats.org/officeDocument/2006/relationships/customXml" Target="../ink/ink128.xml"/><Relationship Id="rId3" Type="http://schemas.openxmlformats.org/officeDocument/2006/relationships/image" Target="../media/image51.emf"/><Relationship Id="rId21" Type="http://schemas.openxmlformats.org/officeDocument/2006/relationships/image" Target="../media/image302.png"/><Relationship Id="rId7" Type="http://schemas.openxmlformats.org/officeDocument/2006/relationships/image" Target="../media/image295.png"/><Relationship Id="rId12" Type="http://schemas.openxmlformats.org/officeDocument/2006/relationships/customXml" Target="../ink/ink121.xml"/><Relationship Id="rId17" Type="http://schemas.openxmlformats.org/officeDocument/2006/relationships/image" Target="../media/image300.png"/><Relationship Id="rId25" Type="http://schemas.openxmlformats.org/officeDocument/2006/relationships/image" Target="../media/image304.png"/><Relationship Id="rId2" Type="http://schemas.openxmlformats.org/officeDocument/2006/relationships/notesSlide" Target="../notesSlides/notesSlide3.xml"/><Relationship Id="rId16" Type="http://schemas.openxmlformats.org/officeDocument/2006/relationships/customXml" Target="../ink/ink123.xml"/><Relationship Id="rId20" Type="http://schemas.openxmlformats.org/officeDocument/2006/relationships/customXml" Target="../ink/ink125.xml"/><Relationship Id="rId1" Type="http://schemas.openxmlformats.org/officeDocument/2006/relationships/slideLayout" Target="../slideLayouts/slideLayout7.xml"/><Relationship Id="rId6" Type="http://schemas.openxmlformats.org/officeDocument/2006/relationships/customXml" Target="../ink/ink118.xml"/><Relationship Id="rId11" Type="http://schemas.openxmlformats.org/officeDocument/2006/relationships/image" Target="../media/image297.png"/><Relationship Id="rId24" Type="http://schemas.openxmlformats.org/officeDocument/2006/relationships/customXml" Target="../ink/ink127.xml"/><Relationship Id="rId5" Type="http://schemas.openxmlformats.org/officeDocument/2006/relationships/image" Target="../media/image52.jpeg"/><Relationship Id="rId15" Type="http://schemas.openxmlformats.org/officeDocument/2006/relationships/image" Target="../media/image299.png"/><Relationship Id="rId23" Type="http://schemas.openxmlformats.org/officeDocument/2006/relationships/image" Target="../media/image303.png"/><Relationship Id="rId10" Type="http://schemas.openxmlformats.org/officeDocument/2006/relationships/customXml" Target="../ink/ink120.xml"/><Relationship Id="rId19" Type="http://schemas.openxmlformats.org/officeDocument/2006/relationships/image" Target="../media/image301.png"/><Relationship Id="rId4" Type="http://schemas.openxmlformats.org/officeDocument/2006/relationships/hyperlink" Target="https://web.stanford.edu/~johntayl/Onlinepaperscombinedbyyear/1993/Discretion_versus_Policy_Rules_in_Practice.pdf" TargetMode="External"/><Relationship Id="rId9" Type="http://schemas.openxmlformats.org/officeDocument/2006/relationships/image" Target="../media/image296.png"/><Relationship Id="rId14" Type="http://schemas.openxmlformats.org/officeDocument/2006/relationships/customXml" Target="../ink/ink122.xml"/><Relationship Id="rId22" Type="http://schemas.openxmlformats.org/officeDocument/2006/relationships/customXml" Target="../ink/ink126.xml"/><Relationship Id="rId27" Type="http://schemas.openxmlformats.org/officeDocument/2006/relationships/image" Target="../media/image305.png"/></Relationships>
</file>

<file path=ppt/slides/_rels/slide4.xml.rels><?xml version="1.0" encoding="UTF-8" standalone="yes"?>
<Relationships xmlns="http://schemas.openxmlformats.org/package/2006/relationships"><Relationship Id="rId13" Type="http://schemas.openxmlformats.org/officeDocument/2006/relationships/customXml" Target="../ink/ink134.xml"/><Relationship Id="rId18" Type="http://schemas.openxmlformats.org/officeDocument/2006/relationships/image" Target="../media/image313.png"/><Relationship Id="rId26" Type="http://schemas.openxmlformats.org/officeDocument/2006/relationships/image" Target="../media/image106.png"/><Relationship Id="rId39" Type="http://schemas.openxmlformats.org/officeDocument/2006/relationships/customXml" Target="../ink/ink147.xml"/><Relationship Id="rId21" Type="http://schemas.openxmlformats.org/officeDocument/2006/relationships/customXml" Target="../ink/ink138.xml"/><Relationship Id="rId34" Type="http://schemas.openxmlformats.org/officeDocument/2006/relationships/image" Target="../media/image320.png"/><Relationship Id="rId42" Type="http://schemas.openxmlformats.org/officeDocument/2006/relationships/image" Target="../media/image324.png"/><Relationship Id="rId47" Type="http://schemas.openxmlformats.org/officeDocument/2006/relationships/customXml" Target="../ink/ink151.xml"/><Relationship Id="rId50" Type="http://schemas.openxmlformats.org/officeDocument/2006/relationships/image" Target="../media/image328.png"/><Relationship Id="rId55" Type="http://schemas.openxmlformats.org/officeDocument/2006/relationships/customXml" Target="../ink/ink155.xml"/><Relationship Id="rId7" Type="http://schemas.openxmlformats.org/officeDocument/2006/relationships/customXml" Target="../ink/ink131.xml"/><Relationship Id="rId2" Type="http://schemas.openxmlformats.org/officeDocument/2006/relationships/notesSlide" Target="../notesSlides/notesSlide4.xml"/><Relationship Id="rId16" Type="http://schemas.openxmlformats.org/officeDocument/2006/relationships/image" Target="../media/image312.png"/><Relationship Id="rId29" Type="http://schemas.openxmlformats.org/officeDocument/2006/relationships/customXml" Target="../ink/ink142.xml"/><Relationship Id="rId11" Type="http://schemas.openxmlformats.org/officeDocument/2006/relationships/customXml" Target="../ink/ink133.xml"/><Relationship Id="rId24" Type="http://schemas.openxmlformats.org/officeDocument/2006/relationships/image" Target="../media/image316.png"/><Relationship Id="rId32" Type="http://schemas.openxmlformats.org/officeDocument/2006/relationships/image" Target="../media/image319.png"/><Relationship Id="rId37" Type="http://schemas.openxmlformats.org/officeDocument/2006/relationships/customXml" Target="../ink/ink146.xml"/><Relationship Id="rId40" Type="http://schemas.openxmlformats.org/officeDocument/2006/relationships/image" Target="../media/image323.png"/><Relationship Id="rId45" Type="http://schemas.openxmlformats.org/officeDocument/2006/relationships/customXml" Target="../ink/ink150.xml"/><Relationship Id="rId53" Type="http://schemas.openxmlformats.org/officeDocument/2006/relationships/customXml" Target="../ink/ink154.xml"/><Relationship Id="rId5" Type="http://schemas.openxmlformats.org/officeDocument/2006/relationships/customXml" Target="../ink/ink130.xml"/><Relationship Id="rId19" Type="http://schemas.openxmlformats.org/officeDocument/2006/relationships/customXml" Target="../ink/ink137.xml"/><Relationship Id="rId4" Type="http://schemas.openxmlformats.org/officeDocument/2006/relationships/image" Target="../media/image306.png"/><Relationship Id="rId9" Type="http://schemas.openxmlformats.org/officeDocument/2006/relationships/customXml" Target="../ink/ink132.xml"/><Relationship Id="rId14" Type="http://schemas.openxmlformats.org/officeDocument/2006/relationships/image" Target="../media/image311.png"/><Relationship Id="rId22" Type="http://schemas.openxmlformats.org/officeDocument/2006/relationships/image" Target="../media/image315.png"/><Relationship Id="rId27" Type="http://schemas.openxmlformats.org/officeDocument/2006/relationships/customXml" Target="../ink/ink141.xml"/><Relationship Id="rId30" Type="http://schemas.openxmlformats.org/officeDocument/2006/relationships/image" Target="../media/image318.png"/><Relationship Id="rId35" Type="http://schemas.openxmlformats.org/officeDocument/2006/relationships/customXml" Target="../ink/ink145.xml"/><Relationship Id="rId43" Type="http://schemas.openxmlformats.org/officeDocument/2006/relationships/customXml" Target="../ink/ink149.xml"/><Relationship Id="rId48" Type="http://schemas.openxmlformats.org/officeDocument/2006/relationships/image" Target="../media/image327.png"/><Relationship Id="rId56" Type="http://schemas.openxmlformats.org/officeDocument/2006/relationships/image" Target="../media/image331.png"/><Relationship Id="rId8" Type="http://schemas.openxmlformats.org/officeDocument/2006/relationships/image" Target="../media/image308.png"/><Relationship Id="rId51" Type="http://schemas.openxmlformats.org/officeDocument/2006/relationships/customXml" Target="../ink/ink153.xml"/><Relationship Id="rId3" Type="http://schemas.openxmlformats.org/officeDocument/2006/relationships/customXml" Target="../ink/ink129.xml"/><Relationship Id="rId12" Type="http://schemas.openxmlformats.org/officeDocument/2006/relationships/image" Target="../media/image310.png"/><Relationship Id="rId17" Type="http://schemas.openxmlformats.org/officeDocument/2006/relationships/customXml" Target="../ink/ink136.xml"/><Relationship Id="rId25" Type="http://schemas.openxmlformats.org/officeDocument/2006/relationships/customXml" Target="../ink/ink140.xml"/><Relationship Id="rId33" Type="http://schemas.openxmlformats.org/officeDocument/2006/relationships/customXml" Target="../ink/ink144.xml"/><Relationship Id="rId38" Type="http://schemas.openxmlformats.org/officeDocument/2006/relationships/image" Target="../media/image322.png"/><Relationship Id="rId46" Type="http://schemas.openxmlformats.org/officeDocument/2006/relationships/image" Target="../media/image326.png"/><Relationship Id="rId20" Type="http://schemas.openxmlformats.org/officeDocument/2006/relationships/image" Target="../media/image314.png"/><Relationship Id="rId41" Type="http://schemas.openxmlformats.org/officeDocument/2006/relationships/customXml" Target="../ink/ink148.xml"/><Relationship Id="rId54"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307.png"/><Relationship Id="rId15" Type="http://schemas.openxmlformats.org/officeDocument/2006/relationships/customXml" Target="../ink/ink135.xml"/><Relationship Id="rId23" Type="http://schemas.openxmlformats.org/officeDocument/2006/relationships/customXml" Target="../ink/ink139.xml"/><Relationship Id="rId28" Type="http://schemas.openxmlformats.org/officeDocument/2006/relationships/image" Target="../media/image317.png"/><Relationship Id="rId36" Type="http://schemas.openxmlformats.org/officeDocument/2006/relationships/image" Target="../media/image321.png"/><Relationship Id="rId49" Type="http://schemas.openxmlformats.org/officeDocument/2006/relationships/customXml" Target="../ink/ink152.xml"/><Relationship Id="rId57" Type="http://schemas.openxmlformats.org/officeDocument/2006/relationships/customXml" Target="../ink/ink156.xml"/><Relationship Id="rId10" Type="http://schemas.openxmlformats.org/officeDocument/2006/relationships/image" Target="../media/image309.png"/><Relationship Id="rId31" Type="http://schemas.openxmlformats.org/officeDocument/2006/relationships/customXml" Target="../ink/ink143.xml"/><Relationship Id="rId44" Type="http://schemas.openxmlformats.org/officeDocument/2006/relationships/image" Target="../media/image325.png"/><Relationship Id="rId52" Type="http://schemas.openxmlformats.org/officeDocument/2006/relationships/image" Target="../media/image329.png"/></Relationships>
</file>

<file path=ppt/slides/_rels/slide5.xml.rels><?xml version="1.0" encoding="UTF-8" standalone="yes"?>
<Relationships xmlns="http://schemas.openxmlformats.org/package/2006/relationships"><Relationship Id="rId3" Type="http://schemas.openxmlformats.org/officeDocument/2006/relationships/customXml" Target="../ink/ink15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2.png"/></Relationships>
</file>

<file path=ppt/slides/_rels/slide6.xml.rels><?xml version="1.0" encoding="UTF-8" standalone="yes"?>
<Relationships xmlns="http://schemas.openxmlformats.org/package/2006/relationships"><Relationship Id="rId8" Type="http://schemas.openxmlformats.org/officeDocument/2006/relationships/image" Target="../media/image335.png"/><Relationship Id="rId3" Type="http://schemas.openxmlformats.org/officeDocument/2006/relationships/customXml" Target="../ink/ink158.xml"/><Relationship Id="rId7" Type="http://schemas.openxmlformats.org/officeDocument/2006/relationships/customXml" Target="../ink/ink16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4.png"/><Relationship Id="rId5" Type="http://schemas.openxmlformats.org/officeDocument/2006/relationships/customXml" Target="../ink/ink159.xml"/><Relationship Id="rId10" Type="http://schemas.openxmlformats.org/officeDocument/2006/relationships/image" Target="../media/image336.png"/><Relationship Id="rId4" Type="http://schemas.openxmlformats.org/officeDocument/2006/relationships/image" Target="../media/image333.png"/><Relationship Id="rId9" Type="http://schemas.openxmlformats.org/officeDocument/2006/relationships/customXml" Target="../ink/ink161.xml"/></Relationships>
</file>

<file path=ppt/slides/_rels/slide7.xml.rels><?xml version="1.0" encoding="UTF-8" standalone="yes"?>
<Relationships xmlns="http://schemas.openxmlformats.org/package/2006/relationships"><Relationship Id="rId26" Type="http://schemas.openxmlformats.org/officeDocument/2006/relationships/image" Target="../media/image348.png"/><Relationship Id="rId21" Type="http://schemas.openxmlformats.org/officeDocument/2006/relationships/customXml" Target="../ink/ink171.xml"/><Relationship Id="rId42" Type="http://schemas.openxmlformats.org/officeDocument/2006/relationships/image" Target="../media/image356.png"/><Relationship Id="rId47" Type="http://schemas.openxmlformats.org/officeDocument/2006/relationships/customXml" Target="../ink/ink184.xml"/><Relationship Id="rId63" Type="http://schemas.openxmlformats.org/officeDocument/2006/relationships/customXml" Target="../ink/ink192.xml"/><Relationship Id="rId68" Type="http://schemas.openxmlformats.org/officeDocument/2006/relationships/image" Target="../media/image369.png"/><Relationship Id="rId7" Type="http://schemas.openxmlformats.org/officeDocument/2006/relationships/customXml" Target="../ink/ink164.xml"/><Relationship Id="rId2" Type="http://schemas.openxmlformats.org/officeDocument/2006/relationships/notesSlide" Target="../notesSlides/notesSlide7.xml"/><Relationship Id="rId16" Type="http://schemas.openxmlformats.org/officeDocument/2006/relationships/image" Target="../media/image343.png"/><Relationship Id="rId29" Type="http://schemas.openxmlformats.org/officeDocument/2006/relationships/customXml" Target="../ink/ink175.xml"/><Relationship Id="rId11" Type="http://schemas.openxmlformats.org/officeDocument/2006/relationships/customXml" Target="../ink/ink166.xml"/><Relationship Id="rId24" Type="http://schemas.openxmlformats.org/officeDocument/2006/relationships/image" Target="../media/image347.png"/><Relationship Id="rId32" Type="http://schemas.openxmlformats.org/officeDocument/2006/relationships/image" Target="../media/image351.png"/><Relationship Id="rId37" Type="http://schemas.openxmlformats.org/officeDocument/2006/relationships/customXml" Target="../ink/ink179.xml"/><Relationship Id="rId40" Type="http://schemas.openxmlformats.org/officeDocument/2006/relationships/image" Target="../media/image355.png"/><Relationship Id="rId45" Type="http://schemas.openxmlformats.org/officeDocument/2006/relationships/customXml" Target="../ink/ink183.xml"/><Relationship Id="rId53" Type="http://schemas.openxmlformats.org/officeDocument/2006/relationships/customXml" Target="../ink/ink187.xml"/><Relationship Id="rId58" Type="http://schemas.openxmlformats.org/officeDocument/2006/relationships/image" Target="../media/image364.png"/><Relationship Id="rId66" Type="http://schemas.openxmlformats.org/officeDocument/2006/relationships/image" Target="../media/image368.png"/><Relationship Id="rId5" Type="http://schemas.openxmlformats.org/officeDocument/2006/relationships/customXml" Target="../ink/ink163.xml"/><Relationship Id="rId61" Type="http://schemas.openxmlformats.org/officeDocument/2006/relationships/customXml" Target="../ink/ink191.xml"/><Relationship Id="rId19" Type="http://schemas.openxmlformats.org/officeDocument/2006/relationships/customXml" Target="../ink/ink170.xml"/><Relationship Id="rId14" Type="http://schemas.openxmlformats.org/officeDocument/2006/relationships/image" Target="../media/image342.png"/><Relationship Id="rId22" Type="http://schemas.openxmlformats.org/officeDocument/2006/relationships/image" Target="../media/image346.png"/><Relationship Id="rId27" Type="http://schemas.openxmlformats.org/officeDocument/2006/relationships/customXml" Target="../ink/ink174.xml"/><Relationship Id="rId30" Type="http://schemas.openxmlformats.org/officeDocument/2006/relationships/image" Target="../media/image350.png"/><Relationship Id="rId35" Type="http://schemas.openxmlformats.org/officeDocument/2006/relationships/customXml" Target="../ink/ink178.xml"/><Relationship Id="rId43" Type="http://schemas.openxmlformats.org/officeDocument/2006/relationships/customXml" Target="../ink/ink182.xml"/><Relationship Id="rId48" Type="http://schemas.openxmlformats.org/officeDocument/2006/relationships/image" Target="../media/image359.png"/><Relationship Id="rId56" Type="http://schemas.openxmlformats.org/officeDocument/2006/relationships/image" Target="../media/image363.png"/><Relationship Id="rId64" Type="http://schemas.openxmlformats.org/officeDocument/2006/relationships/image" Target="../media/image367.png"/><Relationship Id="rId69" Type="http://schemas.openxmlformats.org/officeDocument/2006/relationships/customXml" Target="../ink/ink195.xml"/><Relationship Id="rId8" Type="http://schemas.openxmlformats.org/officeDocument/2006/relationships/image" Target="../media/image339.png"/><Relationship Id="rId51" Type="http://schemas.openxmlformats.org/officeDocument/2006/relationships/customXml" Target="../ink/ink186.xml"/><Relationship Id="rId3" Type="http://schemas.openxmlformats.org/officeDocument/2006/relationships/customXml" Target="../ink/ink162.xml"/><Relationship Id="rId12" Type="http://schemas.openxmlformats.org/officeDocument/2006/relationships/image" Target="../media/image341.png"/><Relationship Id="rId17" Type="http://schemas.openxmlformats.org/officeDocument/2006/relationships/customXml" Target="../ink/ink169.xml"/><Relationship Id="rId25" Type="http://schemas.openxmlformats.org/officeDocument/2006/relationships/customXml" Target="../ink/ink173.xml"/><Relationship Id="rId33" Type="http://schemas.openxmlformats.org/officeDocument/2006/relationships/customXml" Target="../ink/ink177.xml"/><Relationship Id="rId38" Type="http://schemas.openxmlformats.org/officeDocument/2006/relationships/image" Target="../media/image354.png"/><Relationship Id="rId46" Type="http://schemas.openxmlformats.org/officeDocument/2006/relationships/image" Target="../media/image358.png"/><Relationship Id="rId59" Type="http://schemas.openxmlformats.org/officeDocument/2006/relationships/customXml" Target="../ink/ink190.xml"/><Relationship Id="rId67" Type="http://schemas.openxmlformats.org/officeDocument/2006/relationships/customXml" Target="../ink/ink194.xml"/><Relationship Id="rId20" Type="http://schemas.openxmlformats.org/officeDocument/2006/relationships/image" Target="../media/image345.png"/><Relationship Id="rId41" Type="http://schemas.openxmlformats.org/officeDocument/2006/relationships/customXml" Target="../ink/ink181.xml"/><Relationship Id="rId54" Type="http://schemas.openxmlformats.org/officeDocument/2006/relationships/image" Target="../media/image362.png"/><Relationship Id="rId62" Type="http://schemas.openxmlformats.org/officeDocument/2006/relationships/image" Target="../media/image366.png"/><Relationship Id="rId70"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338.png"/><Relationship Id="rId15" Type="http://schemas.openxmlformats.org/officeDocument/2006/relationships/customXml" Target="../ink/ink168.xml"/><Relationship Id="rId23" Type="http://schemas.openxmlformats.org/officeDocument/2006/relationships/customXml" Target="../ink/ink172.xml"/><Relationship Id="rId28" Type="http://schemas.openxmlformats.org/officeDocument/2006/relationships/image" Target="../media/image349.png"/><Relationship Id="rId36" Type="http://schemas.openxmlformats.org/officeDocument/2006/relationships/image" Target="../media/image353.png"/><Relationship Id="rId49" Type="http://schemas.openxmlformats.org/officeDocument/2006/relationships/customXml" Target="../ink/ink185.xml"/><Relationship Id="rId57" Type="http://schemas.openxmlformats.org/officeDocument/2006/relationships/customXml" Target="../ink/ink189.xml"/><Relationship Id="rId10" Type="http://schemas.openxmlformats.org/officeDocument/2006/relationships/image" Target="../media/image340.png"/><Relationship Id="rId31" Type="http://schemas.openxmlformats.org/officeDocument/2006/relationships/customXml" Target="../ink/ink176.xml"/><Relationship Id="rId44" Type="http://schemas.openxmlformats.org/officeDocument/2006/relationships/image" Target="../media/image357.png"/><Relationship Id="rId52" Type="http://schemas.openxmlformats.org/officeDocument/2006/relationships/image" Target="../media/image361.png"/><Relationship Id="rId60" Type="http://schemas.openxmlformats.org/officeDocument/2006/relationships/image" Target="../media/image365.png"/><Relationship Id="rId65" Type="http://schemas.openxmlformats.org/officeDocument/2006/relationships/customXml" Target="../ink/ink193.xml"/><Relationship Id="rId4" Type="http://schemas.openxmlformats.org/officeDocument/2006/relationships/image" Target="../media/image337.png"/><Relationship Id="rId9" Type="http://schemas.openxmlformats.org/officeDocument/2006/relationships/customXml" Target="../ink/ink165.xml"/><Relationship Id="rId13" Type="http://schemas.openxmlformats.org/officeDocument/2006/relationships/customXml" Target="../ink/ink167.xml"/><Relationship Id="rId18" Type="http://schemas.openxmlformats.org/officeDocument/2006/relationships/image" Target="../media/image344.png"/><Relationship Id="rId39" Type="http://schemas.openxmlformats.org/officeDocument/2006/relationships/customXml" Target="../ink/ink180.xml"/><Relationship Id="rId34" Type="http://schemas.openxmlformats.org/officeDocument/2006/relationships/image" Target="../media/image352.png"/><Relationship Id="rId50" Type="http://schemas.openxmlformats.org/officeDocument/2006/relationships/image" Target="../media/image360.png"/><Relationship Id="rId55" Type="http://schemas.openxmlformats.org/officeDocument/2006/relationships/customXml" Target="../ink/ink188.xml"/></Relationships>
</file>

<file path=ppt/slides/_rels/slide8.xml.rels><?xml version="1.0" encoding="UTF-8" standalone="yes"?>
<Relationships xmlns="http://schemas.openxmlformats.org/package/2006/relationships"><Relationship Id="rId13" Type="http://schemas.openxmlformats.org/officeDocument/2006/relationships/image" Target="../media/image375.png"/><Relationship Id="rId18" Type="http://schemas.openxmlformats.org/officeDocument/2006/relationships/customXml" Target="../ink/ink203.xml"/><Relationship Id="rId26" Type="http://schemas.openxmlformats.org/officeDocument/2006/relationships/customXml" Target="../ink/ink207.xml"/><Relationship Id="rId39" Type="http://schemas.openxmlformats.org/officeDocument/2006/relationships/image" Target="../media/image388.png"/><Relationship Id="rId21" Type="http://schemas.openxmlformats.org/officeDocument/2006/relationships/image" Target="../media/image379.png"/><Relationship Id="rId34" Type="http://schemas.openxmlformats.org/officeDocument/2006/relationships/customXml" Target="../ink/ink211.xml"/><Relationship Id="rId42" Type="http://schemas.openxmlformats.org/officeDocument/2006/relationships/customXml" Target="../ink/ink215.xml"/><Relationship Id="rId47" Type="http://schemas.openxmlformats.org/officeDocument/2006/relationships/image" Target="../media/image392.png"/><Relationship Id="rId50" Type="http://schemas.openxmlformats.org/officeDocument/2006/relationships/customXml" Target="../ink/ink219.xml"/><Relationship Id="rId55" Type="http://schemas.openxmlformats.org/officeDocument/2006/relationships/image" Target="../media/image53.png"/><Relationship Id="rId7" Type="http://schemas.openxmlformats.org/officeDocument/2006/relationships/image" Target="../media/image372.png"/><Relationship Id="rId2" Type="http://schemas.openxmlformats.org/officeDocument/2006/relationships/notesSlide" Target="../notesSlides/notesSlide8.xml"/><Relationship Id="rId16" Type="http://schemas.openxmlformats.org/officeDocument/2006/relationships/customXml" Target="../ink/ink202.xml"/><Relationship Id="rId29" Type="http://schemas.openxmlformats.org/officeDocument/2006/relationships/image" Target="../media/image383.png"/><Relationship Id="rId11" Type="http://schemas.openxmlformats.org/officeDocument/2006/relationships/image" Target="../media/image374.png"/><Relationship Id="rId24" Type="http://schemas.openxmlformats.org/officeDocument/2006/relationships/customXml" Target="../ink/ink206.xml"/><Relationship Id="rId32" Type="http://schemas.openxmlformats.org/officeDocument/2006/relationships/customXml" Target="../ink/ink210.xml"/><Relationship Id="rId37" Type="http://schemas.openxmlformats.org/officeDocument/2006/relationships/image" Target="../media/image387.png"/><Relationship Id="rId40" Type="http://schemas.openxmlformats.org/officeDocument/2006/relationships/customXml" Target="../ink/ink214.xml"/><Relationship Id="rId45" Type="http://schemas.openxmlformats.org/officeDocument/2006/relationships/image" Target="../media/image391.png"/><Relationship Id="rId53" Type="http://schemas.openxmlformats.org/officeDocument/2006/relationships/image" Target="../media/image395.png"/><Relationship Id="rId58" Type="http://schemas.openxmlformats.org/officeDocument/2006/relationships/customXml" Target="../ink/ink223.xml"/><Relationship Id="rId5" Type="http://schemas.openxmlformats.org/officeDocument/2006/relationships/image" Target="../media/image371.png"/><Relationship Id="rId19" Type="http://schemas.openxmlformats.org/officeDocument/2006/relationships/image" Target="../media/image378.png"/><Relationship Id="rId4" Type="http://schemas.openxmlformats.org/officeDocument/2006/relationships/customXml" Target="../ink/ink196.xml"/><Relationship Id="rId9" Type="http://schemas.openxmlformats.org/officeDocument/2006/relationships/image" Target="../media/image373.png"/><Relationship Id="rId14" Type="http://schemas.openxmlformats.org/officeDocument/2006/relationships/customXml" Target="../ink/ink201.xml"/><Relationship Id="rId22" Type="http://schemas.openxmlformats.org/officeDocument/2006/relationships/customXml" Target="../ink/ink205.xml"/><Relationship Id="rId27" Type="http://schemas.openxmlformats.org/officeDocument/2006/relationships/image" Target="../media/image382.png"/><Relationship Id="rId30" Type="http://schemas.openxmlformats.org/officeDocument/2006/relationships/customXml" Target="../ink/ink209.xml"/><Relationship Id="rId35" Type="http://schemas.openxmlformats.org/officeDocument/2006/relationships/image" Target="../media/image386.png"/><Relationship Id="rId43" Type="http://schemas.openxmlformats.org/officeDocument/2006/relationships/image" Target="../media/image390.png"/><Relationship Id="rId48" Type="http://schemas.openxmlformats.org/officeDocument/2006/relationships/customXml" Target="../ink/ink218.xml"/><Relationship Id="rId56" Type="http://schemas.openxmlformats.org/officeDocument/2006/relationships/customXml" Target="../ink/ink222.xml"/><Relationship Id="rId8" Type="http://schemas.openxmlformats.org/officeDocument/2006/relationships/customXml" Target="../ink/ink198.xml"/><Relationship Id="rId51" Type="http://schemas.openxmlformats.org/officeDocument/2006/relationships/image" Target="../media/image394.png"/><Relationship Id="rId3" Type="http://schemas.openxmlformats.org/officeDocument/2006/relationships/hyperlink" Target="https://www.atlantafed.org/cqer/research/taylor-rule#Tab1" TargetMode="External"/><Relationship Id="rId12" Type="http://schemas.openxmlformats.org/officeDocument/2006/relationships/customXml" Target="../ink/ink200.xml"/><Relationship Id="rId17" Type="http://schemas.openxmlformats.org/officeDocument/2006/relationships/image" Target="../media/image377.png"/><Relationship Id="rId25" Type="http://schemas.openxmlformats.org/officeDocument/2006/relationships/image" Target="../media/image381.png"/><Relationship Id="rId33" Type="http://schemas.openxmlformats.org/officeDocument/2006/relationships/image" Target="../media/image385.png"/><Relationship Id="rId38" Type="http://schemas.openxmlformats.org/officeDocument/2006/relationships/customXml" Target="../ink/ink213.xml"/><Relationship Id="rId46" Type="http://schemas.openxmlformats.org/officeDocument/2006/relationships/customXml" Target="../ink/ink217.xml"/><Relationship Id="rId59" Type="http://schemas.openxmlformats.org/officeDocument/2006/relationships/image" Target="../media/image55.png"/><Relationship Id="rId20" Type="http://schemas.openxmlformats.org/officeDocument/2006/relationships/customXml" Target="../ink/ink204.xml"/><Relationship Id="rId41" Type="http://schemas.openxmlformats.org/officeDocument/2006/relationships/image" Target="../media/image389.png"/><Relationship Id="rId54" Type="http://schemas.openxmlformats.org/officeDocument/2006/relationships/customXml" Target="../ink/ink221.xml"/><Relationship Id="rId1" Type="http://schemas.openxmlformats.org/officeDocument/2006/relationships/slideLayout" Target="../slideLayouts/slideLayout7.xml"/><Relationship Id="rId6" Type="http://schemas.openxmlformats.org/officeDocument/2006/relationships/customXml" Target="../ink/ink197.xml"/><Relationship Id="rId15" Type="http://schemas.openxmlformats.org/officeDocument/2006/relationships/image" Target="../media/image376.png"/><Relationship Id="rId23" Type="http://schemas.openxmlformats.org/officeDocument/2006/relationships/image" Target="../media/image380.png"/><Relationship Id="rId28" Type="http://schemas.openxmlformats.org/officeDocument/2006/relationships/customXml" Target="../ink/ink208.xml"/><Relationship Id="rId36" Type="http://schemas.openxmlformats.org/officeDocument/2006/relationships/customXml" Target="../ink/ink212.xml"/><Relationship Id="rId49" Type="http://schemas.openxmlformats.org/officeDocument/2006/relationships/image" Target="../media/image393.png"/><Relationship Id="rId57" Type="http://schemas.openxmlformats.org/officeDocument/2006/relationships/image" Target="../media/image54.png"/><Relationship Id="rId10" Type="http://schemas.openxmlformats.org/officeDocument/2006/relationships/customXml" Target="../ink/ink199.xml"/><Relationship Id="rId31" Type="http://schemas.openxmlformats.org/officeDocument/2006/relationships/image" Target="../media/image384.png"/><Relationship Id="rId44" Type="http://schemas.openxmlformats.org/officeDocument/2006/relationships/customXml" Target="../ink/ink216.xml"/><Relationship Id="rId52" Type="http://schemas.openxmlformats.org/officeDocument/2006/relationships/customXml" Target="../ink/ink220.xml"/></Relationships>
</file>

<file path=ppt/slides/_rels/slide9.xml.rels><?xml version="1.0" encoding="UTF-8" standalone="yes"?>
<Relationships xmlns="http://schemas.openxmlformats.org/package/2006/relationships"><Relationship Id="rId117" Type="http://schemas.openxmlformats.org/officeDocument/2006/relationships/customXml" Target="../ink/ink281.xml"/><Relationship Id="rId299" Type="http://schemas.openxmlformats.org/officeDocument/2006/relationships/image" Target="../media/image542.png"/><Relationship Id="rId21" Type="http://schemas.openxmlformats.org/officeDocument/2006/relationships/customXml" Target="../ink/ink233.xml"/><Relationship Id="rId63" Type="http://schemas.openxmlformats.org/officeDocument/2006/relationships/customXml" Target="../ink/ink254.xml"/><Relationship Id="rId159" Type="http://schemas.openxmlformats.org/officeDocument/2006/relationships/customXml" Target="../ink/ink302.xml"/><Relationship Id="rId324" Type="http://schemas.openxmlformats.org/officeDocument/2006/relationships/customXml" Target="../ink/ink385.xml"/><Relationship Id="rId170" Type="http://schemas.openxmlformats.org/officeDocument/2006/relationships/image" Target="../media/image479.png"/><Relationship Id="rId226" Type="http://schemas.openxmlformats.org/officeDocument/2006/relationships/image" Target="../media/image506.png"/><Relationship Id="rId268" Type="http://schemas.openxmlformats.org/officeDocument/2006/relationships/customXml" Target="../ink/ink357.xml"/><Relationship Id="rId32" Type="http://schemas.openxmlformats.org/officeDocument/2006/relationships/image" Target="../media/image410.png"/><Relationship Id="rId74" Type="http://schemas.openxmlformats.org/officeDocument/2006/relationships/image" Target="../media/image431.png"/><Relationship Id="rId128" Type="http://schemas.openxmlformats.org/officeDocument/2006/relationships/image" Target="../media/image458.png"/><Relationship Id="rId335" Type="http://schemas.openxmlformats.org/officeDocument/2006/relationships/image" Target="../media/image560.png"/><Relationship Id="rId5" Type="http://schemas.openxmlformats.org/officeDocument/2006/relationships/customXml" Target="../ink/ink225.xml"/><Relationship Id="rId181" Type="http://schemas.openxmlformats.org/officeDocument/2006/relationships/customXml" Target="../ink/ink313.xml"/><Relationship Id="rId237" Type="http://schemas.openxmlformats.org/officeDocument/2006/relationships/customXml" Target="../ink/ink341.xml"/><Relationship Id="rId279" Type="http://schemas.openxmlformats.org/officeDocument/2006/relationships/image" Target="../media/image532.png"/><Relationship Id="rId43" Type="http://schemas.openxmlformats.org/officeDocument/2006/relationships/customXml" Target="../ink/ink244.xml"/><Relationship Id="rId139" Type="http://schemas.openxmlformats.org/officeDocument/2006/relationships/customXml" Target="../ink/ink292.xml"/><Relationship Id="rId290" Type="http://schemas.openxmlformats.org/officeDocument/2006/relationships/customXml" Target="../ink/ink368.xml"/><Relationship Id="rId304" Type="http://schemas.openxmlformats.org/officeDocument/2006/relationships/customXml" Target="../ink/ink375.xml"/><Relationship Id="rId346" Type="http://schemas.openxmlformats.org/officeDocument/2006/relationships/customXml" Target="../ink/ink396.xml"/><Relationship Id="rId85" Type="http://schemas.openxmlformats.org/officeDocument/2006/relationships/customXml" Target="../ink/ink265.xml"/><Relationship Id="rId150" Type="http://schemas.openxmlformats.org/officeDocument/2006/relationships/image" Target="../media/image469.png"/><Relationship Id="rId192" Type="http://schemas.openxmlformats.org/officeDocument/2006/relationships/image" Target="../media/image489.png"/><Relationship Id="rId206" Type="http://schemas.openxmlformats.org/officeDocument/2006/relationships/image" Target="../media/image496.png"/><Relationship Id="rId248" Type="http://schemas.openxmlformats.org/officeDocument/2006/relationships/image" Target="../media/image517.png"/><Relationship Id="rId12" Type="http://schemas.openxmlformats.org/officeDocument/2006/relationships/image" Target="../media/image400.png"/><Relationship Id="rId108" Type="http://schemas.openxmlformats.org/officeDocument/2006/relationships/image" Target="../media/image448.png"/><Relationship Id="rId315" Type="http://schemas.openxmlformats.org/officeDocument/2006/relationships/image" Target="../media/image550.png"/><Relationship Id="rId54" Type="http://schemas.openxmlformats.org/officeDocument/2006/relationships/image" Target="../media/image421.png"/><Relationship Id="rId96" Type="http://schemas.openxmlformats.org/officeDocument/2006/relationships/image" Target="../media/image442.png"/><Relationship Id="rId161" Type="http://schemas.openxmlformats.org/officeDocument/2006/relationships/customXml" Target="../ink/ink303.xml"/><Relationship Id="rId217" Type="http://schemas.openxmlformats.org/officeDocument/2006/relationships/customXml" Target="../ink/ink331.xml"/><Relationship Id="rId259" Type="http://schemas.openxmlformats.org/officeDocument/2006/relationships/image" Target="../media/image522.png"/><Relationship Id="rId23" Type="http://schemas.openxmlformats.org/officeDocument/2006/relationships/customXml" Target="../ink/ink234.xml"/><Relationship Id="rId119" Type="http://schemas.openxmlformats.org/officeDocument/2006/relationships/customXml" Target="../ink/ink282.xml"/><Relationship Id="rId270" Type="http://schemas.openxmlformats.org/officeDocument/2006/relationships/customXml" Target="../ink/ink358.xml"/><Relationship Id="rId326" Type="http://schemas.openxmlformats.org/officeDocument/2006/relationships/customXml" Target="../ink/ink386.xml"/><Relationship Id="rId65" Type="http://schemas.openxmlformats.org/officeDocument/2006/relationships/customXml" Target="../ink/ink255.xml"/><Relationship Id="rId130" Type="http://schemas.openxmlformats.org/officeDocument/2006/relationships/image" Target="../media/image459.png"/><Relationship Id="rId172" Type="http://schemas.openxmlformats.org/officeDocument/2006/relationships/image" Target="../media/image480.png"/><Relationship Id="rId228" Type="http://schemas.openxmlformats.org/officeDocument/2006/relationships/image" Target="../media/image507.png"/><Relationship Id="rId281" Type="http://schemas.openxmlformats.org/officeDocument/2006/relationships/image" Target="../media/image533.png"/><Relationship Id="rId337" Type="http://schemas.openxmlformats.org/officeDocument/2006/relationships/image" Target="../media/image561.png"/><Relationship Id="rId34" Type="http://schemas.openxmlformats.org/officeDocument/2006/relationships/image" Target="../media/image411.png"/><Relationship Id="rId76" Type="http://schemas.openxmlformats.org/officeDocument/2006/relationships/image" Target="../media/image432.png"/><Relationship Id="rId141" Type="http://schemas.openxmlformats.org/officeDocument/2006/relationships/customXml" Target="../ink/ink293.xml"/><Relationship Id="rId7" Type="http://schemas.openxmlformats.org/officeDocument/2006/relationships/customXml" Target="../ink/ink226.xml"/><Relationship Id="rId183" Type="http://schemas.openxmlformats.org/officeDocument/2006/relationships/customXml" Target="../ink/ink314.xml"/><Relationship Id="rId239" Type="http://schemas.openxmlformats.org/officeDocument/2006/relationships/customXml" Target="../ink/ink342.xml"/><Relationship Id="rId250" Type="http://schemas.openxmlformats.org/officeDocument/2006/relationships/image" Target="../media/image518.png"/><Relationship Id="rId292" Type="http://schemas.openxmlformats.org/officeDocument/2006/relationships/customXml" Target="../ink/ink369.xml"/><Relationship Id="rId306" Type="http://schemas.openxmlformats.org/officeDocument/2006/relationships/customXml" Target="../ink/ink376.xml"/><Relationship Id="rId45" Type="http://schemas.openxmlformats.org/officeDocument/2006/relationships/customXml" Target="../ink/ink245.xml"/><Relationship Id="rId87" Type="http://schemas.openxmlformats.org/officeDocument/2006/relationships/customXml" Target="../ink/ink266.xml"/><Relationship Id="rId110" Type="http://schemas.openxmlformats.org/officeDocument/2006/relationships/image" Target="../media/image449.png"/><Relationship Id="rId348" Type="http://schemas.openxmlformats.org/officeDocument/2006/relationships/customXml" Target="../ink/ink397.xml"/><Relationship Id="rId152" Type="http://schemas.openxmlformats.org/officeDocument/2006/relationships/image" Target="../media/image470.png"/><Relationship Id="rId194" Type="http://schemas.openxmlformats.org/officeDocument/2006/relationships/image" Target="../media/image490.png"/><Relationship Id="rId208" Type="http://schemas.openxmlformats.org/officeDocument/2006/relationships/image" Target="../media/image497.png"/><Relationship Id="rId261" Type="http://schemas.openxmlformats.org/officeDocument/2006/relationships/image" Target="../media/image523.png"/><Relationship Id="rId14" Type="http://schemas.openxmlformats.org/officeDocument/2006/relationships/image" Target="../media/image401.png"/><Relationship Id="rId56" Type="http://schemas.openxmlformats.org/officeDocument/2006/relationships/image" Target="../media/image422.png"/><Relationship Id="rId317" Type="http://schemas.openxmlformats.org/officeDocument/2006/relationships/image" Target="../media/image551.png"/><Relationship Id="rId8" Type="http://schemas.openxmlformats.org/officeDocument/2006/relationships/image" Target="../media/image398.png"/><Relationship Id="rId98" Type="http://schemas.openxmlformats.org/officeDocument/2006/relationships/image" Target="../media/image443.png"/><Relationship Id="rId121" Type="http://schemas.openxmlformats.org/officeDocument/2006/relationships/customXml" Target="../ink/ink283.xml"/><Relationship Id="rId142" Type="http://schemas.openxmlformats.org/officeDocument/2006/relationships/image" Target="../media/image465.png"/><Relationship Id="rId163" Type="http://schemas.openxmlformats.org/officeDocument/2006/relationships/customXml" Target="../ink/ink304.xml"/><Relationship Id="rId184" Type="http://schemas.openxmlformats.org/officeDocument/2006/relationships/image" Target="../media/image486.png"/><Relationship Id="rId219" Type="http://schemas.openxmlformats.org/officeDocument/2006/relationships/customXml" Target="../ink/ink332.xml"/><Relationship Id="rId230" Type="http://schemas.openxmlformats.org/officeDocument/2006/relationships/image" Target="../media/image508.png"/><Relationship Id="rId251" Type="http://schemas.openxmlformats.org/officeDocument/2006/relationships/customXml" Target="../ink/ink348.xml"/><Relationship Id="rId25" Type="http://schemas.openxmlformats.org/officeDocument/2006/relationships/customXml" Target="../ink/ink235.xml"/><Relationship Id="rId46" Type="http://schemas.openxmlformats.org/officeDocument/2006/relationships/image" Target="../media/image417.png"/><Relationship Id="rId67" Type="http://schemas.openxmlformats.org/officeDocument/2006/relationships/customXml" Target="../ink/ink256.xml"/><Relationship Id="rId272" Type="http://schemas.openxmlformats.org/officeDocument/2006/relationships/customXml" Target="../ink/ink359.xml"/><Relationship Id="rId293" Type="http://schemas.openxmlformats.org/officeDocument/2006/relationships/image" Target="../media/image539.png"/><Relationship Id="rId307" Type="http://schemas.openxmlformats.org/officeDocument/2006/relationships/image" Target="../media/image546.png"/><Relationship Id="rId328" Type="http://schemas.openxmlformats.org/officeDocument/2006/relationships/customXml" Target="../ink/ink387.xml"/><Relationship Id="rId349" Type="http://schemas.openxmlformats.org/officeDocument/2006/relationships/image" Target="../media/image567.png"/><Relationship Id="rId88" Type="http://schemas.openxmlformats.org/officeDocument/2006/relationships/image" Target="../media/image438.png"/><Relationship Id="rId111" Type="http://schemas.openxmlformats.org/officeDocument/2006/relationships/customXml" Target="../ink/ink278.xml"/><Relationship Id="rId132" Type="http://schemas.openxmlformats.org/officeDocument/2006/relationships/image" Target="../media/image460.png"/><Relationship Id="rId153" Type="http://schemas.openxmlformats.org/officeDocument/2006/relationships/customXml" Target="../ink/ink299.xml"/><Relationship Id="rId174" Type="http://schemas.openxmlformats.org/officeDocument/2006/relationships/image" Target="../media/image481.png"/><Relationship Id="rId195" Type="http://schemas.openxmlformats.org/officeDocument/2006/relationships/customXml" Target="../ink/ink320.xml"/><Relationship Id="rId209" Type="http://schemas.openxmlformats.org/officeDocument/2006/relationships/customXml" Target="../ink/ink327.xml"/><Relationship Id="rId220" Type="http://schemas.openxmlformats.org/officeDocument/2006/relationships/image" Target="../media/image503.png"/><Relationship Id="rId241" Type="http://schemas.openxmlformats.org/officeDocument/2006/relationships/customXml" Target="../ink/ink343.xml"/><Relationship Id="rId15" Type="http://schemas.openxmlformats.org/officeDocument/2006/relationships/customXml" Target="../ink/ink230.xml"/><Relationship Id="rId36" Type="http://schemas.openxmlformats.org/officeDocument/2006/relationships/image" Target="../media/image412.png"/><Relationship Id="rId57" Type="http://schemas.openxmlformats.org/officeDocument/2006/relationships/customXml" Target="../ink/ink251.xml"/><Relationship Id="rId262" Type="http://schemas.openxmlformats.org/officeDocument/2006/relationships/customXml" Target="../ink/ink354.xml"/><Relationship Id="rId283" Type="http://schemas.openxmlformats.org/officeDocument/2006/relationships/image" Target="../media/image534.png"/><Relationship Id="rId318" Type="http://schemas.openxmlformats.org/officeDocument/2006/relationships/customXml" Target="../ink/ink382.xml"/><Relationship Id="rId339" Type="http://schemas.openxmlformats.org/officeDocument/2006/relationships/image" Target="../media/image562.png"/><Relationship Id="rId78" Type="http://schemas.openxmlformats.org/officeDocument/2006/relationships/image" Target="../media/image433.png"/><Relationship Id="rId99" Type="http://schemas.openxmlformats.org/officeDocument/2006/relationships/customXml" Target="../ink/ink272.xml"/><Relationship Id="rId101" Type="http://schemas.openxmlformats.org/officeDocument/2006/relationships/customXml" Target="../ink/ink273.xml"/><Relationship Id="rId122" Type="http://schemas.openxmlformats.org/officeDocument/2006/relationships/image" Target="../media/image455.png"/><Relationship Id="rId143" Type="http://schemas.openxmlformats.org/officeDocument/2006/relationships/customXml" Target="../ink/ink294.xml"/><Relationship Id="rId164" Type="http://schemas.openxmlformats.org/officeDocument/2006/relationships/image" Target="../media/image476.png"/><Relationship Id="rId185" Type="http://schemas.openxmlformats.org/officeDocument/2006/relationships/customXml" Target="../ink/ink315.xml"/><Relationship Id="rId9" Type="http://schemas.openxmlformats.org/officeDocument/2006/relationships/customXml" Target="../ink/ink227.xml"/><Relationship Id="rId210" Type="http://schemas.openxmlformats.org/officeDocument/2006/relationships/image" Target="../media/image498.png"/><Relationship Id="rId26" Type="http://schemas.openxmlformats.org/officeDocument/2006/relationships/image" Target="../media/image407.png"/><Relationship Id="rId231" Type="http://schemas.openxmlformats.org/officeDocument/2006/relationships/customXml" Target="../ink/ink338.xml"/><Relationship Id="rId252" Type="http://schemas.openxmlformats.org/officeDocument/2006/relationships/image" Target="../media/image519.png"/><Relationship Id="rId273" Type="http://schemas.openxmlformats.org/officeDocument/2006/relationships/image" Target="../media/image529.png"/><Relationship Id="rId294" Type="http://schemas.openxmlformats.org/officeDocument/2006/relationships/customXml" Target="../ink/ink370.xml"/><Relationship Id="rId308" Type="http://schemas.openxmlformats.org/officeDocument/2006/relationships/customXml" Target="../ink/ink377.xml"/><Relationship Id="rId329" Type="http://schemas.openxmlformats.org/officeDocument/2006/relationships/image" Target="../media/image557.png"/><Relationship Id="rId47" Type="http://schemas.openxmlformats.org/officeDocument/2006/relationships/customXml" Target="../ink/ink246.xml"/><Relationship Id="rId68" Type="http://schemas.openxmlformats.org/officeDocument/2006/relationships/image" Target="../media/image428.png"/><Relationship Id="rId89" Type="http://schemas.openxmlformats.org/officeDocument/2006/relationships/customXml" Target="../ink/ink267.xml"/><Relationship Id="rId112" Type="http://schemas.openxmlformats.org/officeDocument/2006/relationships/image" Target="../media/image450.png"/><Relationship Id="rId133" Type="http://schemas.openxmlformats.org/officeDocument/2006/relationships/customXml" Target="../ink/ink289.xml"/><Relationship Id="rId154" Type="http://schemas.openxmlformats.org/officeDocument/2006/relationships/image" Target="../media/image471.png"/><Relationship Id="rId175" Type="http://schemas.openxmlformats.org/officeDocument/2006/relationships/customXml" Target="../ink/ink310.xml"/><Relationship Id="rId340" Type="http://schemas.openxmlformats.org/officeDocument/2006/relationships/customXml" Target="../ink/ink393.xml"/><Relationship Id="rId196" Type="http://schemas.openxmlformats.org/officeDocument/2006/relationships/image" Target="../media/image491.png"/><Relationship Id="rId200" Type="http://schemas.openxmlformats.org/officeDocument/2006/relationships/image" Target="../media/image493.png"/><Relationship Id="rId16" Type="http://schemas.openxmlformats.org/officeDocument/2006/relationships/image" Target="../media/image402.png"/><Relationship Id="rId221" Type="http://schemas.openxmlformats.org/officeDocument/2006/relationships/customXml" Target="../ink/ink333.xml"/><Relationship Id="rId242" Type="http://schemas.openxmlformats.org/officeDocument/2006/relationships/image" Target="../media/image514.png"/><Relationship Id="rId263" Type="http://schemas.openxmlformats.org/officeDocument/2006/relationships/image" Target="../media/image524.png"/><Relationship Id="rId284" Type="http://schemas.openxmlformats.org/officeDocument/2006/relationships/customXml" Target="../ink/ink365.xml"/><Relationship Id="rId319" Type="http://schemas.openxmlformats.org/officeDocument/2006/relationships/image" Target="../media/image552.png"/><Relationship Id="rId37" Type="http://schemas.openxmlformats.org/officeDocument/2006/relationships/customXml" Target="../ink/ink241.xml"/><Relationship Id="rId58" Type="http://schemas.openxmlformats.org/officeDocument/2006/relationships/image" Target="../media/image423.png"/><Relationship Id="rId79" Type="http://schemas.openxmlformats.org/officeDocument/2006/relationships/customXml" Target="../ink/ink262.xml"/><Relationship Id="rId102" Type="http://schemas.openxmlformats.org/officeDocument/2006/relationships/image" Target="../media/image445.png"/><Relationship Id="rId123" Type="http://schemas.openxmlformats.org/officeDocument/2006/relationships/customXml" Target="../ink/ink284.xml"/><Relationship Id="rId144" Type="http://schemas.openxmlformats.org/officeDocument/2006/relationships/image" Target="../media/image466.png"/><Relationship Id="rId330" Type="http://schemas.openxmlformats.org/officeDocument/2006/relationships/customXml" Target="../ink/ink388.xml"/><Relationship Id="rId90" Type="http://schemas.openxmlformats.org/officeDocument/2006/relationships/image" Target="../media/image439.png"/><Relationship Id="rId165" Type="http://schemas.openxmlformats.org/officeDocument/2006/relationships/customXml" Target="../ink/ink305.xml"/><Relationship Id="rId186" Type="http://schemas.openxmlformats.org/officeDocument/2006/relationships/image" Target="../media/image487.png"/><Relationship Id="rId211" Type="http://schemas.openxmlformats.org/officeDocument/2006/relationships/customXml" Target="../ink/ink328.xml"/><Relationship Id="rId232" Type="http://schemas.openxmlformats.org/officeDocument/2006/relationships/image" Target="../media/image509.png"/><Relationship Id="rId253" Type="http://schemas.openxmlformats.org/officeDocument/2006/relationships/customXml" Target="../ink/ink349.xml"/><Relationship Id="rId274" Type="http://schemas.openxmlformats.org/officeDocument/2006/relationships/customXml" Target="../ink/ink360.xml"/><Relationship Id="rId295" Type="http://schemas.openxmlformats.org/officeDocument/2006/relationships/image" Target="../media/image540.png"/><Relationship Id="rId309" Type="http://schemas.openxmlformats.org/officeDocument/2006/relationships/image" Target="../media/image547.png"/><Relationship Id="rId27" Type="http://schemas.openxmlformats.org/officeDocument/2006/relationships/customXml" Target="../ink/ink236.xml"/><Relationship Id="rId48" Type="http://schemas.openxmlformats.org/officeDocument/2006/relationships/image" Target="../media/image418.png"/><Relationship Id="rId69" Type="http://schemas.openxmlformats.org/officeDocument/2006/relationships/customXml" Target="../ink/ink257.xml"/><Relationship Id="rId113" Type="http://schemas.openxmlformats.org/officeDocument/2006/relationships/customXml" Target="../ink/ink279.xml"/><Relationship Id="rId134" Type="http://schemas.openxmlformats.org/officeDocument/2006/relationships/image" Target="../media/image461.png"/><Relationship Id="rId320" Type="http://schemas.openxmlformats.org/officeDocument/2006/relationships/customXml" Target="../ink/ink383.xml"/><Relationship Id="rId80" Type="http://schemas.openxmlformats.org/officeDocument/2006/relationships/image" Target="../media/image434.png"/><Relationship Id="rId155" Type="http://schemas.openxmlformats.org/officeDocument/2006/relationships/customXml" Target="../ink/ink300.xml"/><Relationship Id="rId176" Type="http://schemas.openxmlformats.org/officeDocument/2006/relationships/image" Target="../media/image482.png"/><Relationship Id="rId197" Type="http://schemas.openxmlformats.org/officeDocument/2006/relationships/customXml" Target="../ink/ink321.xml"/><Relationship Id="rId341" Type="http://schemas.openxmlformats.org/officeDocument/2006/relationships/image" Target="../media/image563.png"/><Relationship Id="rId201" Type="http://schemas.openxmlformats.org/officeDocument/2006/relationships/customXml" Target="../ink/ink323.xml"/><Relationship Id="rId222" Type="http://schemas.openxmlformats.org/officeDocument/2006/relationships/image" Target="../media/image504.png"/><Relationship Id="rId243" Type="http://schemas.openxmlformats.org/officeDocument/2006/relationships/customXml" Target="../ink/ink344.xml"/><Relationship Id="rId264" Type="http://schemas.openxmlformats.org/officeDocument/2006/relationships/customXml" Target="../ink/ink355.xml"/><Relationship Id="rId285" Type="http://schemas.openxmlformats.org/officeDocument/2006/relationships/image" Target="../media/image535.png"/><Relationship Id="rId17" Type="http://schemas.openxmlformats.org/officeDocument/2006/relationships/customXml" Target="../ink/ink231.xml"/><Relationship Id="rId38" Type="http://schemas.openxmlformats.org/officeDocument/2006/relationships/image" Target="../media/image413.png"/><Relationship Id="rId59" Type="http://schemas.openxmlformats.org/officeDocument/2006/relationships/customXml" Target="../ink/ink252.xml"/><Relationship Id="rId103" Type="http://schemas.openxmlformats.org/officeDocument/2006/relationships/customXml" Target="../ink/ink274.xml"/><Relationship Id="rId124" Type="http://schemas.openxmlformats.org/officeDocument/2006/relationships/image" Target="../media/image456.png"/><Relationship Id="rId310" Type="http://schemas.openxmlformats.org/officeDocument/2006/relationships/customXml" Target="../ink/ink378.xml"/><Relationship Id="rId70" Type="http://schemas.openxmlformats.org/officeDocument/2006/relationships/image" Target="../media/image429.png"/><Relationship Id="rId91" Type="http://schemas.openxmlformats.org/officeDocument/2006/relationships/customXml" Target="../ink/ink268.xml"/><Relationship Id="rId145" Type="http://schemas.openxmlformats.org/officeDocument/2006/relationships/customXml" Target="../ink/ink295.xml"/><Relationship Id="rId166" Type="http://schemas.openxmlformats.org/officeDocument/2006/relationships/image" Target="../media/image477.png"/><Relationship Id="rId187" Type="http://schemas.openxmlformats.org/officeDocument/2006/relationships/customXml" Target="../ink/ink316.xml"/><Relationship Id="rId331" Type="http://schemas.openxmlformats.org/officeDocument/2006/relationships/image" Target="../media/image558.png"/><Relationship Id="rId1" Type="http://schemas.openxmlformats.org/officeDocument/2006/relationships/slideLayout" Target="../slideLayouts/slideLayout7.xml"/><Relationship Id="rId212" Type="http://schemas.openxmlformats.org/officeDocument/2006/relationships/image" Target="../media/image499.png"/><Relationship Id="rId233" Type="http://schemas.openxmlformats.org/officeDocument/2006/relationships/customXml" Target="../ink/ink339.xml"/><Relationship Id="rId254" Type="http://schemas.openxmlformats.org/officeDocument/2006/relationships/image" Target="../media/image520.png"/><Relationship Id="rId28" Type="http://schemas.openxmlformats.org/officeDocument/2006/relationships/image" Target="../media/image408.png"/><Relationship Id="rId49" Type="http://schemas.openxmlformats.org/officeDocument/2006/relationships/customXml" Target="../ink/ink247.xml"/><Relationship Id="rId114" Type="http://schemas.openxmlformats.org/officeDocument/2006/relationships/image" Target="../media/image451.png"/><Relationship Id="rId275" Type="http://schemas.openxmlformats.org/officeDocument/2006/relationships/image" Target="../media/image530.png"/><Relationship Id="rId296" Type="http://schemas.openxmlformats.org/officeDocument/2006/relationships/customXml" Target="../ink/ink371.xml"/><Relationship Id="rId300" Type="http://schemas.openxmlformats.org/officeDocument/2006/relationships/customXml" Target="../ink/ink373.xml"/><Relationship Id="rId60" Type="http://schemas.openxmlformats.org/officeDocument/2006/relationships/image" Target="../media/image424.png"/><Relationship Id="rId81" Type="http://schemas.openxmlformats.org/officeDocument/2006/relationships/customXml" Target="../ink/ink263.xml"/><Relationship Id="rId135" Type="http://schemas.openxmlformats.org/officeDocument/2006/relationships/customXml" Target="../ink/ink290.xml"/><Relationship Id="rId156" Type="http://schemas.openxmlformats.org/officeDocument/2006/relationships/image" Target="../media/image472.png"/><Relationship Id="rId177" Type="http://schemas.openxmlformats.org/officeDocument/2006/relationships/customXml" Target="../ink/ink311.xml"/><Relationship Id="rId198" Type="http://schemas.openxmlformats.org/officeDocument/2006/relationships/image" Target="../media/image492.png"/><Relationship Id="rId321" Type="http://schemas.openxmlformats.org/officeDocument/2006/relationships/image" Target="../media/image553.png"/><Relationship Id="rId342" Type="http://schemas.openxmlformats.org/officeDocument/2006/relationships/customXml" Target="../ink/ink394.xml"/><Relationship Id="rId202" Type="http://schemas.openxmlformats.org/officeDocument/2006/relationships/image" Target="../media/image494.png"/><Relationship Id="rId223" Type="http://schemas.openxmlformats.org/officeDocument/2006/relationships/customXml" Target="../ink/ink334.xml"/><Relationship Id="rId244" Type="http://schemas.openxmlformats.org/officeDocument/2006/relationships/image" Target="../media/image515.png"/><Relationship Id="rId18" Type="http://schemas.openxmlformats.org/officeDocument/2006/relationships/image" Target="../media/image403.png"/><Relationship Id="rId39" Type="http://schemas.openxmlformats.org/officeDocument/2006/relationships/customXml" Target="../ink/ink242.xml"/><Relationship Id="rId265" Type="http://schemas.openxmlformats.org/officeDocument/2006/relationships/image" Target="../media/image525.png"/><Relationship Id="rId286" Type="http://schemas.openxmlformats.org/officeDocument/2006/relationships/customXml" Target="../ink/ink366.xml"/><Relationship Id="rId50" Type="http://schemas.openxmlformats.org/officeDocument/2006/relationships/image" Target="../media/image419.png"/><Relationship Id="rId104" Type="http://schemas.openxmlformats.org/officeDocument/2006/relationships/image" Target="../media/image446.png"/><Relationship Id="rId125" Type="http://schemas.openxmlformats.org/officeDocument/2006/relationships/customXml" Target="../ink/ink285.xml"/><Relationship Id="rId146" Type="http://schemas.openxmlformats.org/officeDocument/2006/relationships/image" Target="../media/image467.png"/><Relationship Id="rId167" Type="http://schemas.openxmlformats.org/officeDocument/2006/relationships/customXml" Target="../ink/ink306.xml"/><Relationship Id="rId188" Type="http://schemas.openxmlformats.org/officeDocument/2006/relationships/image" Target="../media/image106.png"/><Relationship Id="rId311" Type="http://schemas.openxmlformats.org/officeDocument/2006/relationships/image" Target="../media/image548.png"/><Relationship Id="rId332" Type="http://schemas.openxmlformats.org/officeDocument/2006/relationships/customXml" Target="../ink/ink389.xml"/><Relationship Id="rId71" Type="http://schemas.openxmlformats.org/officeDocument/2006/relationships/customXml" Target="../ink/ink258.xml"/><Relationship Id="rId92" Type="http://schemas.openxmlformats.org/officeDocument/2006/relationships/image" Target="../media/image440.png"/><Relationship Id="rId213" Type="http://schemas.openxmlformats.org/officeDocument/2006/relationships/customXml" Target="../ink/ink329.xml"/><Relationship Id="rId234" Type="http://schemas.openxmlformats.org/officeDocument/2006/relationships/image" Target="../media/image510.png"/><Relationship Id="rId2" Type="http://schemas.openxmlformats.org/officeDocument/2006/relationships/notesSlide" Target="../notesSlides/notesSlide9.xml"/><Relationship Id="rId29" Type="http://schemas.openxmlformats.org/officeDocument/2006/relationships/customXml" Target="../ink/ink237.xml"/><Relationship Id="rId255" Type="http://schemas.openxmlformats.org/officeDocument/2006/relationships/customXml" Target="../ink/ink350.xml"/><Relationship Id="rId276" Type="http://schemas.openxmlformats.org/officeDocument/2006/relationships/customXml" Target="../ink/ink361.xml"/><Relationship Id="rId297" Type="http://schemas.openxmlformats.org/officeDocument/2006/relationships/image" Target="../media/image541.png"/><Relationship Id="rId40" Type="http://schemas.openxmlformats.org/officeDocument/2006/relationships/image" Target="../media/image414.png"/><Relationship Id="rId115" Type="http://schemas.openxmlformats.org/officeDocument/2006/relationships/customXml" Target="../ink/ink280.xml"/><Relationship Id="rId136" Type="http://schemas.openxmlformats.org/officeDocument/2006/relationships/image" Target="../media/image462.png"/><Relationship Id="rId157" Type="http://schemas.openxmlformats.org/officeDocument/2006/relationships/customXml" Target="../ink/ink301.xml"/><Relationship Id="rId178" Type="http://schemas.openxmlformats.org/officeDocument/2006/relationships/image" Target="../media/image483.png"/><Relationship Id="rId301" Type="http://schemas.openxmlformats.org/officeDocument/2006/relationships/image" Target="../media/image543.png"/><Relationship Id="rId322" Type="http://schemas.openxmlformats.org/officeDocument/2006/relationships/customXml" Target="../ink/ink384.xml"/><Relationship Id="rId343" Type="http://schemas.openxmlformats.org/officeDocument/2006/relationships/image" Target="../media/image564.png"/><Relationship Id="rId61" Type="http://schemas.openxmlformats.org/officeDocument/2006/relationships/customXml" Target="../ink/ink253.xml"/><Relationship Id="rId82" Type="http://schemas.openxmlformats.org/officeDocument/2006/relationships/image" Target="../media/image435.png"/><Relationship Id="rId199" Type="http://schemas.openxmlformats.org/officeDocument/2006/relationships/customXml" Target="../ink/ink322.xml"/><Relationship Id="rId203" Type="http://schemas.openxmlformats.org/officeDocument/2006/relationships/customXml" Target="../ink/ink324.xml"/><Relationship Id="rId19" Type="http://schemas.openxmlformats.org/officeDocument/2006/relationships/customXml" Target="../ink/ink232.xml"/><Relationship Id="rId224" Type="http://schemas.openxmlformats.org/officeDocument/2006/relationships/image" Target="../media/image505.png"/><Relationship Id="rId245" Type="http://schemas.openxmlformats.org/officeDocument/2006/relationships/customXml" Target="../ink/ink345.xml"/><Relationship Id="rId266" Type="http://schemas.openxmlformats.org/officeDocument/2006/relationships/customXml" Target="../ink/ink356.xml"/><Relationship Id="rId287" Type="http://schemas.openxmlformats.org/officeDocument/2006/relationships/image" Target="../media/image536.png"/><Relationship Id="rId30" Type="http://schemas.openxmlformats.org/officeDocument/2006/relationships/image" Target="../media/image409.png"/><Relationship Id="rId105" Type="http://schemas.openxmlformats.org/officeDocument/2006/relationships/customXml" Target="../ink/ink275.xml"/><Relationship Id="rId126" Type="http://schemas.openxmlformats.org/officeDocument/2006/relationships/image" Target="../media/image457.png"/><Relationship Id="rId147" Type="http://schemas.openxmlformats.org/officeDocument/2006/relationships/customXml" Target="../ink/ink296.xml"/><Relationship Id="rId168" Type="http://schemas.openxmlformats.org/officeDocument/2006/relationships/image" Target="../media/image478.png"/><Relationship Id="rId312" Type="http://schemas.openxmlformats.org/officeDocument/2006/relationships/customXml" Target="../ink/ink379.xml"/><Relationship Id="rId333" Type="http://schemas.openxmlformats.org/officeDocument/2006/relationships/image" Target="../media/image559.png"/><Relationship Id="rId51" Type="http://schemas.openxmlformats.org/officeDocument/2006/relationships/customXml" Target="../ink/ink248.xml"/><Relationship Id="rId72" Type="http://schemas.openxmlformats.org/officeDocument/2006/relationships/image" Target="../media/image430.png"/><Relationship Id="rId93" Type="http://schemas.openxmlformats.org/officeDocument/2006/relationships/customXml" Target="../ink/ink269.xml"/><Relationship Id="rId189" Type="http://schemas.openxmlformats.org/officeDocument/2006/relationships/customXml" Target="../ink/ink317.xml"/><Relationship Id="rId3" Type="http://schemas.openxmlformats.org/officeDocument/2006/relationships/customXml" Target="../ink/ink224.xml"/><Relationship Id="rId214" Type="http://schemas.openxmlformats.org/officeDocument/2006/relationships/image" Target="../media/image500.png"/><Relationship Id="rId235" Type="http://schemas.openxmlformats.org/officeDocument/2006/relationships/customXml" Target="../ink/ink340.xml"/><Relationship Id="rId256" Type="http://schemas.openxmlformats.org/officeDocument/2006/relationships/customXml" Target="../ink/ink351.xml"/><Relationship Id="rId277" Type="http://schemas.openxmlformats.org/officeDocument/2006/relationships/image" Target="../media/image531.png"/><Relationship Id="rId298" Type="http://schemas.openxmlformats.org/officeDocument/2006/relationships/customXml" Target="../ink/ink372.xml"/><Relationship Id="rId116" Type="http://schemas.openxmlformats.org/officeDocument/2006/relationships/image" Target="../media/image452.png"/><Relationship Id="rId137" Type="http://schemas.openxmlformats.org/officeDocument/2006/relationships/customXml" Target="../ink/ink291.xml"/><Relationship Id="rId158" Type="http://schemas.openxmlformats.org/officeDocument/2006/relationships/image" Target="../media/image473.png"/><Relationship Id="rId302" Type="http://schemas.openxmlformats.org/officeDocument/2006/relationships/customXml" Target="../ink/ink374.xml"/><Relationship Id="rId323" Type="http://schemas.openxmlformats.org/officeDocument/2006/relationships/image" Target="../media/image554.png"/><Relationship Id="rId344" Type="http://schemas.openxmlformats.org/officeDocument/2006/relationships/customXml" Target="../ink/ink395.xml"/><Relationship Id="rId20" Type="http://schemas.openxmlformats.org/officeDocument/2006/relationships/image" Target="../media/image404.png"/><Relationship Id="rId41" Type="http://schemas.openxmlformats.org/officeDocument/2006/relationships/customXml" Target="../ink/ink243.xml"/><Relationship Id="rId62" Type="http://schemas.openxmlformats.org/officeDocument/2006/relationships/image" Target="../media/image425.png"/><Relationship Id="rId83" Type="http://schemas.openxmlformats.org/officeDocument/2006/relationships/customXml" Target="../ink/ink264.xml"/><Relationship Id="rId179" Type="http://schemas.openxmlformats.org/officeDocument/2006/relationships/customXml" Target="../ink/ink312.xml"/><Relationship Id="rId190" Type="http://schemas.openxmlformats.org/officeDocument/2006/relationships/image" Target="../media/image488.png"/><Relationship Id="rId204" Type="http://schemas.openxmlformats.org/officeDocument/2006/relationships/image" Target="../media/image495.png"/><Relationship Id="rId225" Type="http://schemas.openxmlformats.org/officeDocument/2006/relationships/customXml" Target="../ink/ink335.xml"/><Relationship Id="rId246" Type="http://schemas.openxmlformats.org/officeDocument/2006/relationships/image" Target="../media/image516.png"/><Relationship Id="rId267" Type="http://schemas.openxmlformats.org/officeDocument/2006/relationships/image" Target="../media/image526.png"/><Relationship Id="rId288" Type="http://schemas.openxmlformats.org/officeDocument/2006/relationships/customXml" Target="../ink/ink367.xml"/><Relationship Id="rId106" Type="http://schemas.openxmlformats.org/officeDocument/2006/relationships/image" Target="../media/image447.png"/><Relationship Id="rId127" Type="http://schemas.openxmlformats.org/officeDocument/2006/relationships/customXml" Target="../ink/ink286.xml"/><Relationship Id="rId313" Type="http://schemas.openxmlformats.org/officeDocument/2006/relationships/image" Target="../media/image549.png"/><Relationship Id="rId10" Type="http://schemas.openxmlformats.org/officeDocument/2006/relationships/image" Target="../media/image399.png"/><Relationship Id="rId31" Type="http://schemas.openxmlformats.org/officeDocument/2006/relationships/customXml" Target="../ink/ink238.xml"/><Relationship Id="rId52" Type="http://schemas.openxmlformats.org/officeDocument/2006/relationships/image" Target="../media/image420.png"/><Relationship Id="rId73" Type="http://schemas.openxmlformats.org/officeDocument/2006/relationships/customXml" Target="../ink/ink259.xml"/><Relationship Id="rId94" Type="http://schemas.openxmlformats.org/officeDocument/2006/relationships/image" Target="../media/image441.png"/><Relationship Id="rId148" Type="http://schemas.openxmlformats.org/officeDocument/2006/relationships/image" Target="../media/image468.png"/><Relationship Id="rId169" Type="http://schemas.openxmlformats.org/officeDocument/2006/relationships/customXml" Target="../ink/ink307.xml"/><Relationship Id="rId334" Type="http://schemas.openxmlformats.org/officeDocument/2006/relationships/customXml" Target="../ink/ink390.xml"/><Relationship Id="rId4" Type="http://schemas.openxmlformats.org/officeDocument/2006/relationships/image" Target="../media/image396.png"/><Relationship Id="rId180" Type="http://schemas.openxmlformats.org/officeDocument/2006/relationships/image" Target="../media/image484.png"/><Relationship Id="rId215" Type="http://schemas.openxmlformats.org/officeDocument/2006/relationships/customXml" Target="../ink/ink330.xml"/><Relationship Id="rId236" Type="http://schemas.openxmlformats.org/officeDocument/2006/relationships/image" Target="../media/image511.png"/><Relationship Id="rId257" Type="http://schemas.openxmlformats.org/officeDocument/2006/relationships/image" Target="../media/image521.png"/><Relationship Id="rId278" Type="http://schemas.openxmlformats.org/officeDocument/2006/relationships/customXml" Target="../ink/ink362.xml"/><Relationship Id="rId303" Type="http://schemas.openxmlformats.org/officeDocument/2006/relationships/image" Target="../media/image544.png"/><Relationship Id="rId42" Type="http://schemas.openxmlformats.org/officeDocument/2006/relationships/image" Target="../media/image415.png"/><Relationship Id="rId84" Type="http://schemas.openxmlformats.org/officeDocument/2006/relationships/image" Target="../media/image436.png"/><Relationship Id="rId138" Type="http://schemas.openxmlformats.org/officeDocument/2006/relationships/image" Target="../media/image463.png"/><Relationship Id="rId345" Type="http://schemas.openxmlformats.org/officeDocument/2006/relationships/image" Target="../media/image565.png"/><Relationship Id="rId191" Type="http://schemas.openxmlformats.org/officeDocument/2006/relationships/customXml" Target="../ink/ink318.xml"/><Relationship Id="rId205" Type="http://schemas.openxmlformats.org/officeDocument/2006/relationships/customXml" Target="../ink/ink325.xml"/><Relationship Id="rId247" Type="http://schemas.openxmlformats.org/officeDocument/2006/relationships/customXml" Target="../ink/ink346.xml"/><Relationship Id="rId107" Type="http://schemas.openxmlformats.org/officeDocument/2006/relationships/customXml" Target="../ink/ink276.xml"/><Relationship Id="rId289" Type="http://schemas.openxmlformats.org/officeDocument/2006/relationships/image" Target="../media/image537.png"/><Relationship Id="rId11" Type="http://schemas.openxmlformats.org/officeDocument/2006/relationships/customXml" Target="../ink/ink228.xml"/><Relationship Id="rId53" Type="http://schemas.openxmlformats.org/officeDocument/2006/relationships/customXml" Target="../ink/ink249.xml"/><Relationship Id="rId149" Type="http://schemas.openxmlformats.org/officeDocument/2006/relationships/customXml" Target="../ink/ink297.xml"/><Relationship Id="rId314" Type="http://schemas.openxmlformats.org/officeDocument/2006/relationships/customXml" Target="../ink/ink380.xml"/><Relationship Id="rId95" Type="http://schemas.openxmlformats.org/officeDocument/2006/relationships/customXml" Target="../ink/ink270.xml"/><Relationship Id="rId160" Type="http://schemas.openxmlformats.org/officeDocument/2006/relationships/image" Target="../media/image474.png"/><Relationship Id="rId216" Type="http://schemas.openxmlformats.org/officeDocument/2006/relationships/image" Target="../media/image501.png"/><Relationship Id="rId258" Type="http://schemas.openxmlformats.org/officeDocument/2006/relationships/customXml" Target="../ink/ink352.xml"/><Relationship Id="rId22" Type="http://schemas.openxmlformats.org/officeDocument/2006/relationships/image" Target="../media/image405.png"/><Relationship Id="rId64" Type="http://schemas.openxmlformats.org/officeDocument/2006/relationships/image" Target="../media/image426.png"/><Relationship Id="rId118" Type="http://schemas.openxmlformats.org/officeDocument/2006/relationships/image" Target="../media/image453.png"/><Relationship Id="rId325" Type="http://schemas.openxmlformats.org/officeDocument/2006/relationships/image" Target="../media/image555.png"/><Relationship Id="rId171" Type="http://schemas.openxmlformats.org/officeDocument/2006/relationships/customXml" Target="../ink/ink308.xml"/><Relationship Id="rId227" Type="http://schemas.openxmlformats.org/officeDocument/2006/relationships/customXml" Target="../ink/ink336.xml"/><Relationship Id="rId269" Type="http://schemas.openxmlformats.org/officeDocument/2006/relationships/image" Target="../media/image527.png"/><Relationship Id="rId33" Type="http://schemas.openxmlformats.org/officeDocument/2006/relationships/customXml" Target="../ink/ink239.xml"/><Relationship Id="rId129" Type="http://schemas.openxmlformats.org/officeDocument/2006/relationships/customXml" Target="../ink/ink287.xml"/><Relationship Id="rId280" Type="http://schemas.openxmlformats.org/officeDocument/2006/relationships/customXml" Target="../ink/ink363.xml"/><Relationship Id="rId336" Type="http://schemas.openxmlformats.org/officeDocument/2006/relationships/customXml" Target="../ink/ink391.xml"/><Relationship Id="rId75" Type="http://schemas.openxmlformats.org/officeDocument/2006/relationships/customXml" Target="../ink/ink260.xml"/><Relationship Id="rId140" Type="http://schemas.openxmlformats.org/officeDocument/2006/relationships/image" Target="../media/image464.png"/><Relationship Id="rId182" Type="http://schemas.openxmlformats.org/officeDocument/2006/relationships/image" Target="../media/image485.png"/><Relationship Id="rId6" Type="http://schemas.openxmlformats.org/officeDocument/2006/relationships/image" Target="../media/image397.png"/><Relationship Id="rId238" Type="http://schemas.openxmlformats.org/officeDocument/2006/relationships/image" Target="../media/image512.png"/><Relationship Id="rId291" Type="http://schemas.openxmlformats.org/officeDocument/2006/relationships/image" Target="../media/image538.png"/><Relationship Id="rId305" Type="http://schemas.openxmlformats.org/officeDocument/2006/relationships/image" Target="../media/image545.png"/><Relationship Id="rId347" Type="http://schemas.openxmlformats.org/officeDocument/2006/relationships/image" Target="../media/image566.png"/><Relationship Id="rId44" Type="http://schemas.openxmlformats.org/officeDocument/2006/relationships/image" Target="../media/image416.png"/><Relationship Id="rId86" Type="http://schemas.openxmlformats.org/officeDocument/2006/relationships/image" Target="../media/image437.png"/><Relationship Id="rId151" Type="http://schemas.openxmlformats.org/officeDocument/2006/relationships/customXml" Target="../ink/ink298.xml"/><Relationship Id="rId193" Type="http://schemas.openxmlformats.org/officeDocument/2006/relationships/customXml" Target="../ink/ink319.xml"/><Relationship Id="rId207" Type="http://schemas.openxmlformats.org/officeDocument/2006/relationships/customXml" Target="../ink/ink326.xml"/><Relationship Id="rId249" Type="http://schemas.openxmlformats.org/officeDocument/2006/relationships/customXml" Target="../ink/ink347.xml"/><Relationship Id="rId13" Type="http://schemas.openxmlformats.org/officeDocument/2006/relationships/customXml" Target="../ink/ink229.xml"/><Relationship Id="rId109" Type="http://schemas.openxmlformats.org/officeDocument/2006/relationships/customXml" Target="../ink/ink277.xml"/><Relationship Id="rId260" Type="http://schemas.openxmlformats.org/officeDocument/2006/relationships/customXml" Target="../ink/ink353.xml"/><Relationship Id="rId316" Type="http://schemas.openxmlformats.org/officeDocument/2006/relationships/customXml" Target="../ink/ink381.xml"/><Relationship Id="rId55" Type="http://schemas.openxmlformats.org/officeDocument/2006/relationships/customXml" Target="../ink/ink250.xml"/><Relationship Id="rId97" Type="http://schemas.openxmlformats.org/officeDocument/2006/relationships/customXml" Target="../ink/ink271.xml"/><Relationship Id="rId120" Type="http://schemas.openxmlformats.org/officeDocument/2006/relationships/image" Target="../media/image454.png"/><Relationship Id="rId162" Type="http://schemas.openxmlformats.org/officeDocument/2006/relationships/image" Target="../media/image475.png"/><Relationship Id="rId218" Type="http://schemas.openxmlformats.org/officeDocument/2006/relationships/image" Target="../media/image502.png"/><Relationship Id="rId271" Type="http://schemas.openxmlformats.org/officeDocument/2006/relationships/image" Target="../media/image528.png"/><Relationship Id="rId24" Type="http://schemas.openxmlformats.org/officeDocument/2006/relationships/image" Target="../media/image406.png"/><Relationship Id="rId66" Type="http://schemas.openxmlformats.org/officeDocument/2006/relationships/image" Target="../media/image427.png"/><Relationship Id="rId131" Type="http://schemas.openxmlformats.org/officeDocument/2006/relationships/customXml" Target="../ink/ink288.xml"/><Relationship Id="rId327" Type="http://schemas.openxmlformats.org/officeDocument/2006/relationships/image" Target="../media/image556.png"/><Relationship Id="rId173" Type="http://schemas.openxmlformats.org/officeDocument/2006/relationships/customXml" Target="../ink/ink309.xml"/><Relationship Id="rId229" Type="http://schemas.openxmlformats.org/officeDocument/2006/relationships/customXml" Target="../ink/ink337.xml"/><Relationship Id="rId240" Type="http://schemas.openxmlformats.org/officeDocument/2006/relationships/image" Target="../media/image513.png"/><Relationship Id="rId35" Type="http://schemas.openxmlformats.org/officeDocument/2006/relationships/customXml" Target="../ink/ink240.xml"/><Relationship Id="rId77" Type="http://schemas.openxmlformats.org/officeDocument/2006/relationships/customXml" Target="../ink/ink261.xml"/><Relationship Id="rId100" Type="http://schemas.openxmlformats.org/officeDocument/2006/relationships/image" Target="../media/image444.png"/><Relationship Id="rId282" Type="http://schemas.openxmlformats.org/officeDocument/2006/relationships/customXml" Target="../ink/ink364.xml"/><Relationship Id="rId338" Type="http://schemas.openxmlformats.org/officeDocument/2006/relationships/customXml" Target="../ink/ink3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83553FB8-E10E-B013-FCD7-2F66DBF03E0D}"/>
              </a:ext>
            </a:extLst>
          </p:cNvPr>
          <p:cNvGrpSpPr/>
          <p:nvPr/>
        </p:nvGrpSpPr>
        <p:grpSpPr>
          <a:xfrm>
            <a:off x="619494" y="5993186"/>
            <a:ext cx="224280" cy="276840"/>
            <a:chOff x="619494" y="5993186"/>
            <a:chExt cx="224280" cy="276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4374A6E-91AB-C2CE-3E57-ED4E615A4EA1}"/>
                    </a:ext>
                  </a:extLst>
                </p14:cNvPr>
                <p14:cNvContentPartPr/>
                <p14:nvPr/>
              </p14:nvContentPartPr>
              <p14:xfrm>
                <a:off x="619494" y="6065906"/>
                <a:ext cx="187920" cy="204120"/>
              </p14:xfrm>
            </p:contentPart>
          </mc:Choice>
          <mc:Fallback xmlns="">
            <p:pic>
              <p:nvPicPr>
                <p:cNvPr id="2" name="Freihand 1">
                  <a:extLst>
                    <a:ext uri="{FF2B5EF4-FFF2-40B4-BE49-F238E27FC236}">
                      <a16:creationId xmlns:a16="http://schemas.microsoft.com/office/drawing/2014/main" id="{C4374A6E-91AB-C2CE-3E57-ED4E615A4EA1}"/>
                    </a:ext>
                  </a:extLst>
                </p:cNvPr>
                <p:cNvPicPr/>
                <p:nvPr/>
              </p:nvPicPr>
              <p:blipFill>
                <a:blip r:embed="rId6"/>
                <a:stretch>
                  <a:fillRect/>
                </a:stretch>
              </p:blipFill>
              <p:spPr>
                <a:xfrm>
                  <a:off x="615174" y="6061586"/>
                  <a:ext cx="196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547435-A9B5-515B-53CF-C2D953BAB946}"/>
                    </a:ext>
                  </a:extLst>
                </p14:cNvPr>
                <p14:cNvContentPartPr/>
                <p14:nvPr/>
              </p14:nvContentPartPr>
              <p14:xfrm>
                <a:off x="626694" y="5993186"/>
                <a:ext cx="217080" cy="267480"/>
              </p14:xfrm>
            </p:contentPart>
          </mc:Choice>
          <mc:Fallback xmlns="">
            <p:pic>
              <p:nvPicPr>
                <p:cNvPr id="3" name="Freihand 2">
                  <a:extLst>
                    <a:ext uri="{FF2B5EF4-FFF2-40B4-BE49-F238E27FC236}">
                      <a16:creationId xmlns:a16="http://schemas.microsoft.com/office/drawing/2014/main" id="{24547435-A9B5-515B-53CF-C2D953BAB946}"/>
                    </a:ext>
                  </a:extLst>
                </p:cNvPr>
                <p:cNvPicPr/>
                <p:nvPr/>
              </p:nvPicPr>
              <p:blipFill>
                <a:blip r:embed="rId8"/>
                <a:stretch>
                  <a:fillRect/>
                </a:stretch>
              </p:blipFill>
              <p:spPr>
                <a:xfrm>
                  <a:off x="622374" y="5988866"/>
                  <a:ext cx="225720" cy="276120"/>
                </a:xfrm>
                <a:prstGeom prst="rect">
                  <a:avLst/>
                </a:prstGeom>
              </p:spPr>
            </p:pic>
          </mc:Fallback>
        </mc:AlternateContent>
      </p:grpSp>
      <p:grpSp>
        <p:nvGrpSpPr>
          <p:cNvPr id="14" name="Gruppieren 13">
            <a:extLst>
              <a:ext uri="{FF2B5EF4-FFF2-40B4-BE49-F238E27FC236}">
                <a16:creationId xmlns:a16="http://schemas.microsoft.com/office/drawing/2014/main" id="{D3A3ADAD-A54A-4885-A3D0-8C41646A2C85}"/>
              </a:ext>
            </a:extLst>
          </p:cNvPr>
          <p:cNvGrpSpPr/>
          <p:nvPr/>
        </p:nvGrpSpPr>
        <p:grpSpPr>
          <a:xfrm>
            <a:off x="620574" y="5468666"/>
            <a:ext cx="215280" cy="275400"/>
            <a:chOff x="620574" y="5468666"/>
            <a:chExt cx="215280" cy="27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127ED8D-EADD-6253-5857-84DB7B3BA2C0}"/>
                    </a:ext>
                  </a:extLst>
                </p14:cNvPr>
                <p14:cNvContentPartPr/>
                <p14:nvPr/>
              </p14:nvContentPartPr>
              <p14:xfrm>
                <a:off x="620574" y="5490626"/>
                <a:ext cx="211320" cy="253440"/>
              </p14:xfrm>
            </p:contentPart>
          </mc:Choice>
          <mc:Fallback xmlns="">
            <p:pic>
              <p:nvPicPr>
                <p:cNvPr id="6" name="Freihand 5">
                  <a:extLst>
                    <a:ext uri="{FF2B5EF4-FFF2-40B4-BE49-F238E27FC236}">
                      <a16:creationId xmlns:a16="http://schemas.microsoft.com/office/drawing/2014/main" id="{9127ED8D-EADD-6253-5857-84DB7B3BA2C0}"/>
                    </a:ext>
                  </a:extLst>
                </p:cNvPr>
                <p:cNvPicPr/>
                <p:nvPr/>
              </p:nvPicPr>
              <p:blipFill>
                <a:blip r:embed="rId10"/>
                <a:stretch>
                  <a:fillRect/>
                </a:stretch>
              </p:blipFill>
              <p:spPr>
                <a:xfrm>
                  <a:off x="611934" y="5481986"/>
                  <a:ext cx="2289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8AFD561-41B9-C561-187B-73A2F9D4E86A}"/>
                    </a:ext>
                  </a:extLst>
                </p14:cNvPr>
                <p14:cNvContentPartPr/>
                <p14:nvPr/>
              </p14:nvContentPartPr>
              <p14:xfrm>
                <a:off x="636054" y="5468666"/>
                <a:ext cx="199800" cy="261000"/>
              </p14:xfrm>
            </p:contentPart>
          </mc:Choice>
          <mc:Fallback xmlns="">
            <p:pic>
              <p:nvPicPr>
                <p:cNvPr id="9" name="Freihand 8">
                  <a:extLst>
                    <a:ext uri="{FF2B5EF4-FFF2-40B4-BE49-F238E27FC236}">
                      <a16:creationId xmlns:a16="http://schemas.microsoft.com/office/drawing/2014/main" id="{98AFD561-41B9-C561-187B-73A2F9D4E86A}"/>
                    </a:ext>
                  </a:extLst>
                </p:cNvPr>
                <p:cNvPicPr/>
                <p:nvPr/>
              </p:nvPicPr>
              <p:blipFill>
                <a:blip r:embed="rId12"/>
                <a:stretch>
                  <a:fillRect/>
                </a:stretch>
              </p:blipFill>
              <p:spPr>
                <a:xfrm>
                  <a:off x="627414" y="5459666"/>
                  <a:ext cx="217440" cy="278640"/>
                </a:xfrm>
                <a:prstGeom prst="rect">
                  <a:avLst/>
                </a:prstGeom>
              </p:spPr>
            </p:pic>
          </mc:Fallback>
        </mc:AlternateContent>
      </p:grpSp>
      <p:grpSp>
        <p:nvGrpSpPr>
          <p:cNvPr id="17" name="Gruppieren 16">
            <a:extLst>
              <a:ext uri="{FF2B5EF4-FFF2-40B4-BE49-F238E27FC236}">
                <a16:creationId xmlns:a16="http://schemas.microsoft.com/office/drawing/2014/main" id="{BEB04DA3-8598-2CDA-02F8-DA564A137709}"/>
              </a:ext>
            </a:extLst>
          </p:cNvPr>
          <p:cNvGrpSpPr/>
          <p:nvPr/>
        </p:nvGrpSpPr>
        <p:grpSpPr>
          <a:xfrm>
            <a:off x="634614" y="5079506"/>
            <a:ext cx="202680" cy="225720"/>
            <a:chOff x="634614" y="5079506"/>
            <a:chExt cx="202680" cy="225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AAE30594-C4FF-16A9-57C8-E60AB4322514}"/>
                    </a:ext>
                  </a:extLst>
                </p14:cNvPr>
                <p14:cNvContentPartPr/>
                <p14:nvPr/>
              </p14:nvContentPartPr>
              <p14:xfrm>
                <a:off x="634614" y="5145746"/>
                <a:ext cx="202680" cy="140760"/>
              </p14:xfrm>
            </p:contentPart>
          </mc:Choice>
          <mc:Fallback xmlns="">
            <p:pic>
              <p:nvPicPr>
                <p:cNvPr id="15" name="Freihand 14">
                  <a:extLst>
                    <a:ext uri="{FF2B5EF4-FFF2-40B4-BE49-F238E27FC236}">
                      <a16:creationId xmlns:a16="http://schemas.microsoft.com/office/drawing/2014/main" id="{AAE30594-C4FF-16A9-57C8-E60AB4322514}"/>
                    </a:ext>
                  </a:extLst>
                </p:cNvPr>
                <p:cNvPicPr/>
                <p:nvPr/>
              </p:nvPicPr>
              <p:blipFill>
                <a:blip r:embed="rId14"/>
                <a:stretch>
                  <a:fillRect/>
                </a:stretch>
              </p:blipFill>
              <p:spPr>
                <a:xfrm>
                  <a:off x="625614" y="5136746"/>
                  <a:ext cx="220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66C26F3-2479-E976-2347-30245A01DD6E}"/>
                    </a:ext>
                  </a:extLst>
                </p14:cNvPr>
                <p14:cNvContentPartPr/>
                <p14:nvPr/>
              </p14:nvContentPartPr>
              <p14:xfrm>
                <a:off x="673494" y="5079506"/>
                <a:ext cx="143640" cy="225720"/>
              </p14:xfrm>
            </p:contentPart>
          </mc:Choice>
          <mc:Fallback xmlns="">
            <p:pic>
              <p:nvPicPr>
                <p:cNvPr id="16" name="Freihand 15">
                  <a:extLst>
                    <a:ext uri="{FF2B5EF4-FFF2-40B4-BE49-F238E27FC236}">
                      <a16:creationId xmlns:a16="http://schemas.microsoft.com/office/drawing/2014/main" id="{366C26F3-2479-E976-2347-30245A01DD6E}"/>
                    </a:ext>
                  </a:extLst>
                </p:cNvPr>
                <p:cNvPicPr/>
                <p:nvPr/>
              </p:nvPicPr>
              <p:blipFill>
                <a:blip r:embed="rId16"/>
                <a:stretch>
                  <a:fillRect/>
                </a:stretch>
              </p:blipFill>
              <p:spPr>
                <a:xfrm>
                  <a:off x="664854" y="5070866"/>
                  <a:ext cx="161280" cy="24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EAC737DD-F59A-BEC6-D252-234AF44DFA5E}"/>
                  </a:ext>
                </a:extLst>
              </p14:cNvPr>
              <p14:cNvContentPartPr/>
              <p14:nvPr/>
            </p14:nvContentPartPr>
            <p14:xfrm>
              <a:off x="11288094" y="3525026"/>
              <a:ext cx="176040" cy="135720"/>
            </p14:xfrm>
          </p:contentPart>
        </mc:Choice>
        <mc:Fallback xmlns="">
          <p:pic>
            <p:nvPicPr>
              <p:cNvPr id="29" name="Freihand 28">
                <a:extLst>
                  <a:ext uri="{FF2B5EF4-FFF2-40B4-BE49-F238E27FC236}">
                    <a16:creationId xmlns:a16="http://schemas.microsoft.com/office/drawing/2014/main" id="{EAC737DD-F59A-BEC6-D252-234AF44DFA5E}"/>
                  </a:ext>
                </a:extLst>
              </p:cNvPr>
              <p:cNvPicPr/>
              <p:nvPr/>
            </p:nvPicPr>
            <p:blipFill>
              <a:blip r:embed="rId18"/>
              <a:stretch>
                <a:fillRect/>
              </a:stretch>
            </p:blipFill>
            <p:spPr>
              <a:xfrm>
                <a:off x="11279454" y="3516386"/>
                <a:ext cx="193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18EA1E65-51F3-769A-9832-23549CC6F957}"/>
                  </a:ext>
                </a:extLst>
              </p14:cNvPr>
              <p14:cNvContentPartPr/>
              <p14:nvPr/>
            </p14:nvContentPartPr>
            <p14:xfrm>
              <a:off x="9275334" y="1514066"/>
              <a:ext cx="201600" cy="1756440"/>
            </p14:xfrm>
          </p:contentPart>
        </mc:Choice>
        <mc:Fallback xmlns="">
          <p:pic>
            <p:nvPicPr>
              <p:cNvPr id="18" name="Freihand 17">
                <a:extLst>
                  <a:ext uri="{FF2B5EF4-FFF2-40B4-BE49-F238E27FC236}">
                    <a16:creationId xmlns:a16="http://schemas.microsoft.com/office/drawing/2014/main" id="{18EA1E65-51F3-769A-9832-23549CC6F957}"/>
                  </a:ext>
                </a:extLst>
              </p:cNvPr>
              <p:cNvPicPr/>
              <p:nvPr/>
            </p:nvPicPr>
            <p:blipFill>
              <a:blip r:embed="rId20"/>
              <a:stretch>
                <a:fillRect/>
              </a:stretch>
            </p:blipFill>
            <p:spPr>
              <a:xfrm>
                <a:off x="9266694" y="1505066"/>
                <a:ext cx="219240" cy="1774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02F3C1FC-B552-A584-3EA6-C8C2EBB3599C}"/>
                  </a:ext>
                </a:extLst>
              </p14:cNvPr>
              <p14:cNvContentPartPr/>
              <p14:nvPr/>
            </p14:nvContentPartPr>
            <p14:xfrm>
              <a:off x="9061854" y="3223706"/>
              <a:ext cx="2428200" cy="43200"/>
            </p14:xfrm>
          </p:contentPart>
        </mc:Choice>
        <mc:Fallback xmlns="">
          <p:pic>
            <p:nvPicPr>
              <p:cNvPr id="19" name="Freihand 18">
                <a:extLst>
                  <a:ext uri="{FF2B5EF4-FFF2-40B4-BE49-F238E27FC236}">
                    <a16:creationId xmlns:a16="http://schemas.microsoft.com/office/drawing/2014/main" id="{02F3C1FC-B552-A584-3EA6-C8C2EBB3599C}"/>
                  </a:ext>
                </a:extLst>
              </p:cNvPr>
              <p:cNvPicPr/>
              <p:nvPr/>
            </p:nvPicPr>
            <p:blipFill>
              <a:blip r:embed="rId22"/>
              <a:stretch>
                <a:fillRect/>
              </a:stretch>
            </p:blipFill>
            <p:spPr>
              <a:xfrm>
                <a:off x="9052854" y="3214706"/>
                <a:ext cx="2445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7031740C-4007-5407-FC96-8DF12EE31B81}"/>
                  </a:ext>
                </a:extLst>
              </p14:cNvPr>
              <p14:cNvContentPartPr/>
              <p14:nvPr/>
            </p14:nvContentPartPr>
            <p14:xfrm>
              <a:off x="11441454" y="3115346"/>
              <a:ext cx="277560" cy="280080"/>
            </p14:xfrm>
          </p:contentPart>
        </mc:Choice>
        <mc:Fallback xmlns="">
          <p:pic>
            <p:nvPicPr>
              <p:cNvPr id="20" name="Freihand 19">
                <a:extLst>
                  <a:ext uri="{FF2B5EF4-FFF2-40B4-BE49-F238E27FC236}">
                    <a16:creationId xmlns:a16="http://schemas.microsoft.com/office/drawing/2014/main" id="{7031740C-4007-5407-FC96-8DF12EE31B81}"/>
                  </a:ext>
                </a:extLst>
              </p:cNvPr>
              <p:cNvPicPr/>
              <p:nvPr/>
            </p:nvPicPr>
            <p:blipFill>
              <a:blip r:embed="rId24"/>
              <a:stretch>
                <a:fillRect/>
              </a:stretch>
            </p:blipFill>
            <p:spPr>
              <a:xfrm>
                <a:off x="11432814" y="3106346"/>
                <a:ext cx="2952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F033977A-6F92-31D6-8E57-5B56D36890CA}"/>
                  </a:ext>
                </a:extLst>
              </p14:cNvPr>
              <p14:cNvContentPartPr/>
              <p14:nvPr/>
            </p14:nvContentPartPr>
            <p14:xfrm>
              <a:off x="9294414" y="1267826"/>
              <a:ext cx="267120" cy="279000"/>
            </p14:xfrm>
          </p:contentPart>
        </mc:Choice>
        <mc:Fallback xmlns="">
          <p:pic>
            <p:nvPicPr>
              <p:cNvPr id="22" name="Freihand 21">
                <a:extLst>
                  <a:ext uri="{FF2B5EF4-FFF2-40B4-BE49-F238E27FC236}">
                    <a16:creationId xmlns:a16="http://schemas.microsoft.com/office/drawing/2014/main" id="{F033977A-6F92-31D6-8E57-5B56D36890CA}"/>
                  </a:ext>
                </a:extLst>
              </p:cNvPr>
              <p:cNvPicPr/>
              <p:nvPr/>
            </p:nvPicPr>
            <p:blipFill>
              <a:blip r:embed="rId26"/>
              <a:stretch>
                <a:fillRect/>
              </a:stretch>
            </p:blipFill>
            <p:spPr>
              <a:xfrm>
                <a:off x="9285414" y="1259186"/>
                <a:ext cx="2847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D214AA4E-BFE6-8753-0EAF-65058DFC0D79}"/>
                  </a:ext>
                </a:extLst>
              </p14:cNvPr>
              <p14:cNvContentPartPr/>
              <p14:nvPr/>
            </p14:nvContentPartPr>
            <p14:xfrm>
              <a:off x="9504654" y="3172586"/>
              <a:ext cx="6840" cy="154800"/>
            </p14:xfrm>
          </p:contentPart>
        </mc:Choice>
        <mc:Fallback xmlns="">
          <p:pic>
            <p:nvPicPr>
              <p:cNvPr id="30" name="Freihand 29">
                <a:extLst>
                  <a:ext uri="{FF2B5EF4-FFF2-40B4-BE49-F238E27FC236}">
                    <a16:creationId xmlns:a16="http://schemas.microsoft.com/office/drawing/2014/main" id="{D214AA4E-BFE6-8753-0EAF-65058DFC0D79}"/>
                  </a:ext>
                </a:extLst>
              </p:cNvPr>
              <p:cNvPicPr/>
              <p:nvPr/>
            </p:nvPicPr>
            <p:blipFill>
              <a:blip r:embed="rId28"/>
              <a:stretch>
                <a:fillRect/>
              </a:stretch>
            </p:blipFill>
            <p:spPr>
              <a:xfrm>
                <a:off x="9496014" y="3163586"/>
                <a:ext cx="24480" cy="172440"/>
              </a:xfrm>
              <a:prstGeom prst="rect">
                <a:avLst/>
              </a:prstGeom>
            </p:spPr>
          </p:pic>
        </mc:Fallback>
      </mc:AlternateContent>
      <p:grpSp>
        <p:nvGrpSpPr>
          <p:cNvPr id="39" name="Gruppieren 38">
            <a:extLst>
              <a:ext uri="{FF2B5EF4-FFF2-40B4-BE49-F238E27FC236}">
                <a16:creationId xmlns:a16="http://schemas.microsoft.com/office/drawing/2014/main" id="{3DE0CEDB-7A37-AF0D-E5B9-20E3053F754A}"/>
              </a:ext>
            </a:extLst>
          </p:cNvPr>
          <p:cNvGrpSpPr/>
          <p:nvPr/>
        </p:nvGrpSpPr>
        <p:grpSpPr>
          <a:xfrm>
            <a:off x="9228894" y="3489386"/>
            <a:ext cx="516960" cy="198000"/>
            <a:chOff x="9228894" y="3489386"/>
            <a:chExt cx="516960" cy="198000"/>
          </a:xfrm>
        </p:grpSpPr>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D4F2CF18-3BAC-9104-1E2A-BA828590826E}"/>
                    </a:ext>
                  </a:extLst>
                </p14:cNvPr>
                <p14:cNvContentPartPr/>
                <p14:nvPr/>
              </p14:nvContentPartPr>
              <p14:xfrm>
                <a:off x="9228894" y="3489386"/>
                <a:ext cx="81720" cy="176400"/>
              </p14:xfrm>
            </p:contentPart>
          </mc:Choice>
          <mc:Fallback xmlns="">
            <p:pic>
              <p:nvPicPr>
                <p:cNvPr id="32" name="Freihand 31">
                  <a:extLst>
                    <a:ext uri="{FF2B5EF4-FFF2-40B4-BE49-F238E27FC236}">
                      <a16:creationId xmlns:a16="http://schemas.microsoft.com/office/drawing/2014/main" id="{D4F2CF18-3BAC-9104-1E2A-BA828590826E}"/>
                    </a:ext>
                  </a:extLst>
                </p:cNvPr>
                <p:cNvPicPr/>
                <p:nvPr/>
              </p:nvPicPr>
              <p:blipFill>
                <a:blip r:embed="rId30"/>
                <a:stretch>
                  <a:fillRect/>
                </a:stretch>
              </p:blipFill>
              <p:spPr>
                <a:xfrm>
                  <a:off x="9219894" y="3480386"/>
                  <a:ext cx="99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2CAF45FF-D503-9F76-4661-ABC46E34BD68}"/>
                    </a:ext>
                  </a:extLst>
                </p14:cNvPr>
                <p14:cNvContentPartPr/>
                <p14:nvPr/>
              </p14:nvContentPartPr>
              <p14:xfrm>
                <a:off x="9371094" y="3492626"/>
                <a:ext cx="94320" cy="194760"/>
              </p14:xfrm>
            </p:contentPart>
          </mc:Choice>
          <mc:Fallback xmlns="">
            <p:pic>
              <p:nvPicPr>
                <p:cNvPr id="33" name="Freihand 32">
                  <a:extLst>
                    <a:ext uri="{FF2B5EF4-FFF2-40B4-BE49-F238E27FC236}">
                      <a16:creationId xmlns:a16="http://schemas.microsoft.com/office/drawing/2014/main" id="{2CAF45FF-D503-9F76-4661-ABC46E34BD68}"/>
                    </a:ext>
                  </a:extLst>
                </p:cNvPr>
                <p:cNvPicPr/>
                <p:nvPr/>
              </p:nvPicPr>
              <p:blipFill>
                <a:blip r:embed="rId32"/>
                <a:stretch>
                  <a:fillRect/>
                </a:stretch>
              </p:blipFill>
              <p:spPr>
                <a:xfrm>
                  <a:off x="9362094" y="3483626"/>
                  <a:ext cx="111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F618CDAB-51EC-4663-1EF1-12FF6A48B8FD}"/>
                    </a:ext>
                  </a:extLst>
                </p14:cNvPr>
                <p14:cNvContentPartPr/>
                <p14:nvPr/>
              </p14:nvContentPartPr>
              <p14:xfrm>
                <a:off x="9523734" y="3514586"/>
                <a:ext cx="48600" cy="148320"/>
              </p14:xfrm>
            </p:contentPart>
          </mc:Choice>
          <mc:Fallback xmlns="">
            <p:pic>
              <p:nvPicPr>
                <p:cNvPr id="34" name="Freihand 33">
                  <a:extLst>
                    <a:ext uri="{FF2B5EF4-FFF2-40B4-BE49-F238E27FC236}">
                      <a16:creationId xmlns:a16="http://schemas.microsoft.com/office/drawing/2014/main" id="{F618CDAB-51EC-4663-1EF1-12FF6A48B8FD}"/>
                    </a:ext>
                  </a:extLst>
                </p:cNvPr>
                <p:cNvPicPr/>
                <p:nvPr/>
              </p:nvPicPr>
              <p:blipFill>
                <a:blip r:embed="rId34"/>
                <a:stretch>
                  <a:fillRect/>
                </a:stretch>
              </p:blipFill>
              <p:spPr>
                <a:xfrm>
                  <a:off x="9514734" y="3505946"/>
                  <a:ext cx="66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F77B90C5-54FA-B7BB-581F-3EA8DF3CE904}"/>
                    </a:ext>
                  </a:extLst>
                </p14:cNvPr>
                <p14:cNvContentPartPr/>
                <p14:nvPr/>
              </p14:nvContentPartPr>
              <p14:xfrm>
                <a:off x="9681414" y="3522866"/>
                <a:ext cx="64440" cy="110880"/>
              </p14:xfrm>
            </p:contentPart>
          </mc:Choice>
          <mc:Fallback xmlns="">
            <p:pic>
              <p:nvPicPr>
                <p:cNvPr id="35" name="Freihand 34">
                  <a:extLst>
                    <a:ext uri="{FF2B5EF4-FFF2-40B4-BE49-F238E27FC236}">
                      <a16:creationId xmlns:a16="http://schemas.microsoft.com/office/drawing/2014/main" id="{F77B90C5-54FA-B7BB-581F-3EA8DF3CE904}"/>
                    </a:ext>
                  </a:extLst>
                </p:cNvPr>
                <p:cNvPicPr/>
                <p:nvPr/>
              </p:nvPicPr>
              <p:blipFill>
                <a:blip r:embed="rId36"/>
                <a:stretch>
                  <a:fillRect/>
                </a:stretch>
              </p:blipFill>
              <p:spPr>
                <a:xfrm>
                  <a:off x="9672414" y="3513866"/>
                  <a:ext cx="82080" cy="128520"/>
                </a:xfrm>
                <a:prstGeom prst="rect">
                  <a:avLst/>
                </a:prstGeom>
              </p:spPr>
            </p:pic>
          </mc:Fallback>
        </mc:AlternateContent>
      </p:grpSp>
      <p:grpSp>
        <p:nvGrpSpPr>
          <p:cNvPr id="38" name="Gruppieren 37">
            <a:extLst>
              <a:ext uri="{FF2B5EF4-FFF2-40B4-BE49-F238E27FC236}">
                <a16:creationId xmlns:a16="http://schemas.microsoft.com/office/drawing/2014/main" id="{EA6B004F-87FA-ECB0-06BE-5222801127AE}"/>
              </a:ext>
            </a:extLst>
          </p:cNvPr>
          <p:cNvGrpSpPr/>
          <p:nvPr/>
        </p:nvGrpSpPr>
        <p:grpSpPr>
          <a:xfrm>
            <a:off x="10060134" y="3682706"/>
            <a:ext cx="687600" cy="66600"/>
            <a:chOff x="10060134" y="3682706"/>
            <a:chExt cx="687600" cy="66600"/>
          </a:xfrm>
        </p:grpSpPr>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B2E34F3A-6DDD-59BC-037B-F8B569AAF89C}"/>
                    </a:ext>
                  </a:extLst>
                </p14:cNvPr>
                <p14:cNvContentPartPr/>
                <p14:nvPr/>
              </p14:nvContentPartPr>
              <p14:xfrm>
                <a:off x="10060134" y="3705746"/>
                <a:ext cx="167760" cy="29520"/>
              </p14:xfrm>
            </p:contentPart>
          </mc:Choice>
          <mc:Fallback xmlns="">
            <p:pic>
              <p:nvPicPr>
                <p:cNvPr id="36" name="Freihand 35">
                  <a:extLst>
                    <a:ext uri="{FF2B5EF4-FFF2-40B4-BE49-F238E27FC236}">
                      <a16:creationId xmlns:a16="http://schemas.microsoft.com/office/drawing/2014/main" id="{B2E34F3A-6DDD-59BC-037B-F8B569AAF89C}"/>
                    </a:ext>
                  </a:extLst>
                </p:cNvPr>
                <p:cNvPicPr/>
                <p:nvPr/>
              </p:nvPicPr>
              <p:blipFill>
                <a:blip r:embed="rId38"/>
                <a:stretch>
                  <a:fillRect/>
                </a:stretch>
              </p:blipFill>
              <p:spPr>
                <a:xfrm>
                  <a:off x="10051494" y="3697106"/>
                  <a:ext cx="185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F786BFBF-A74C-9D17-2F2D-F81A2D47084E}"/>
                    </a:ext>
                  </a:extLst>
                </p14:cNvPr>
                <p14:cNvContentPartPr/>
                <p14:nvPr/>
              </p14:nvContentPartPr>
              <p14:xfrm>
                <a:off x="10496814" y="3682706"/>
                <a:ext cx="250920" cy="66600"/>
              </p14:xfrm>
            </p:contentPart>
          </mc:Choice>
          <mc:Fallback xmlns="">
            <p:pic>
              <p:nvPicPr>
                <p:cNvPr id="37" name="Freihand 36">
                  <a:extLst>
                    <a:ext uri="{FF2B5EF4-FFF2-40B4-BE49-F238E27FC236}">
                      <a16:creationId xmlns:a16="http://schemas.microsoft.com/office/drawing/2014/main" id="{F786BFBF-A74C-9D17-2F2D-F81A2D47084E}"/>
                    </a:ext>
                  </a:extLst>
                </p:cNvPr>
                <p:cNvPicPr/>
                <p:nvPr/>
              </p:nvPicPr>
              <p:blipFill>
                <a:blip r:embed="rId40"/>
                <a:stretch>
                  <a:fillRect/>
                </a:stretch>
              </p:blipFill>
              <p:spPr>
                <a:xfrm>
                  <a:off x="10487814" y="3674066"/>
                  <a:ext cx="268560" cy="84240"/>
                </a:xfrm>
                <a:prstGeom prst="rect">
                  <a:avLst/>
                </a:prstGeom>
              </p:spPr>
            </p:pic>
          </mc:Fallback>
        </mc:AlternateContent>
      </p:grpSp>
      <p:grpSp>
        <p:nvGrpSpPr>
          <p:cNvPr id="44" name="Gruppieren 43">
            <a:extLst>
              <a:ext uri="{FF2B5EF4-FFF2-40B4-BE49-F238E27FC236}">
                <a16:creationId xmlns:a16="http://schemas.microsoft.com/office/drawing/2014/main" id="{08B8E03D-007E-E94B-DCCA-4604AC703D02}"/>
              </a:ext>
            </a:extLst>
          </p:cNvPr>
          <p:cNvGrpSpPr/>
          <p:nvPr/>
        </p:nvGrpSpPr>
        <p:grpSpPr>
          <a:xfrm>
            <a:off x="11028534" y="3525746"/>
            <a:ext cx="463320" cy="342000"/>
            <a:chOff x="11028534" y="3525746"/>
            <a:chExt cx="463320" cy="342000"/>
          </a:xfrm>
        </p:grpSpPr>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B45A7A6A-63BD-7AD7-FCD8-56D688F50C2F}"/>
                    </a:ext>
                  </a:extLst>
                </p14:cNvPr>
                <p14:cNvContentPartPr/>
                <p14:nvPr/>
              </p14:nvContentPartPr>
              <p14:xfrm>
                <a:off x="11028534" y="3525746"/>
                <a:ext cx="84960" cy="181800"/>
              </p14:xfrm>
            </p:contentPart>
          </mc:Choice>
          <mc:Fallback xmlns="">
            <p:pic>
              <p:nvPicPr>
                <p:cNvPr id="40" name="Freihand 39">
                  <a:extLst>
                    <a:ext uri="{FF2B5EF4-FFF2-40B4-BE49-F238E27FC236}">
                      <a16:creationId xmlns:a16="http://schemas.microsoft.com/office/drawing/2014/main" id="{B45A7A6A-63BD-7AD7-FCD8-56D688F50C2F}"/>
                    </a:ext>
                  </a:extLst>
                </p:cNvPr>
                <p:cNvPicPr/>
                <p:nvPr/>
              </p:nvPicPr>
              <p:blipFill>
                <a:blip r:embed="rId42"/>
                <a:stretch>
                  <a:fillRect/>
                </a:stretch>
              </p:blipFill>
              <p:spPr>
                <a:xfrm>
                  <a:off x="11019534" y="3517106"/>
                  <a:ext cx="102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A46C5385-8976-A9C8-03DE-4CFA0D429534}"/>
                    </a:ext>
                  </a:extLst>
                </p14:cNvPr>
                <p14:cNvContentPartPr/>
                <p14:nvPr/>
              </p14:nvContentPartPr>
              <p14:xfrm>
                <a:off x="11186214" y="3551666"/>
                <a:ext cx="76320" cy="136080"/>
              </p14:xfrm>
            </p:contentPart>
          </mc:Choice>
          <mc:Fallback xmlns="">
            <p:pic>
              <p:nvPicPr>
                <p:cNvPr id="41" name="Freihand 40">
                  <a:extLst>
                    <a:ext uri="{FF2B5EF4-FFF2-40B4-BE49-F238E27FC236}">
                      <a16:creationId xmlns:a16="http://schemas.microsoft.com/office/drawing/2014/main" id="{A46C5385-8976-A9C8-03DE-4CFA0D429534}"/>
                    </a:ext>
                  </a:extLst>
                </p:cNvPr>
                <p:cNvPicPr/>
                <p:nvPr/>
              </p:nvPicPr>
              <p:blipFill>
                <a:blip r:embed="rId44"/>
                <a:stretch>
                  <a:fillRect/>
                </a:stretch>
              </p:blipFill>
              <p:spPr>
                <a:xfrm>
                  <a:off x="11177214" y="3543026"/>
                  <a:ext cx="93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4B1BF3F9-4FB3-65B6-0A9E-532EF814379F}"/>
                    </a:ext>
                  </a:extLst>
                </p14:cNvPr>
                <p14:cNvContentPartPr/>
                <p14:nvPr/>
              </p14:nvContentPartPr>
              <p14:xfrm>
                <a:off x="11242734" y="3712226"/>
                <a:ext cx="150840" cy="116280"/>
              </p14:xfrm>
            </p:contentPart>
          </mc:Choice>
          <mc:Fallback xmlns="">
            <p:pic>
              <p:nvPicPr>
                <p:cNvPr id="42" name="Freihand 41">
                  <a:extLst>
                    <a:ext uri="{FF2B5EF4-FFF2-40B4-BE49-F238E27FC236}">
                      <a16:creationId xmlns:a16="http://schemas.microsoft.com/office/drawing/2014/main" id="{4B1BF3F9-4FB3-65B6-0A9E-532EF814379F}"/>
                    </a:ext>
                  </a:extLst>
                </p:cNvPr>
                <p:cNvPicPr/>
                <p:nvPr/>
              </p:nvPicPr>
              <p:blipFill>
                <a:blip r:embed="rId46"/>
                <a:stretch>
                  <a:fillRect/>
                </a:stretch>
              </p:blipFill>
              <p:spPr>
                <a:xfrm>
                  <a:off x="11233734" y="3703226"/>
                  <a:ext cx="16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6AF61DF4-BB04-3A49-48F4-08A1CD59C51C}"/>
                    </a:ext>
                  </a:extLst>
                </p14:cNvPr>
                <p14:cNvContentPartPr/>
                <p14:nvPr/>
              </p14:nvContentPartPr>
              <p14:xfrm>
                <a:off x="11413734" y="3734906"/>
                <a:ext cx="78120" cy="132840"/>
              </p14:xfrm>
            </p:contentPart>
          </mc:Choice>
          <mc:Fallback xmlns="">
            <p:pic>
              <p:nvPicPr>
                <p:cNvPr id="43" name="Freihand 42">
                  <a:extLst>
                    <a:ext uri="{FF2B5EF4-FFF2-40B4-BE49-F238E27FC236}">
                      <a16:creationId xmlns:a16="http://schemas.microsoft.com/office/drawing/2014/main" id="{6AF61DF4-BB04-3A49-48F4-08A1CD59C51C}"/>
                    </a:ext>
                  </a:extLst>
                </p:cNvPr>
                <p:cNvPicPr/>
                <p:nvPr/>
              </p:nvPicPr>
              <p:blipFill>
                <a:blip r:embed="rId48"/>
                <a:stretch>
                  <a:fillRect/>
                </a:stretch>
              </p:blipFill>
              <p:spPr>
                <a:xfrm>
                  <a:off x="11404734" y="3725906"/>
                  <a:ext cx="95760" cy="150480"/>
                </a:xfrm>
                <a:prstGeom prst="rect">
                  <a:avLst/>
                </a:prstGeom>
              </p:spPr>
            </p:pic>
          </mc:Fallback>
        </mc:AlternateContent>
      </p:grpSp>
      <p:grpSp>
        <p:nvGrpSpPr>
          <p:cNvPr id="62" name="Gruppieren 61">
            <a:extLst>
              <a:ext uri="{FF2B5EF4-FFF2-40B4-BE49-F238E27FC236}">
                <a16:creationId xmlns:a16="http://schemas.microsoft.com/office/drawing/2014/main" id="{15B6F1F3-FB59-4755-33A2-46918C05E79C}"/>
              </a:ext>
            </a:extLst>
          </p:cNvPr>
          <p:cNvGrpSpPr/>
          <p:nvPr/>
        </p:nvGrpSpPr>
        <p:grpSpPr>
          <a:xfrm>
            <a:off x="8806974" y="1269986"/>
            <a:ext cx="2902680" cy="1650960"/>
            <a:chOff x="8806974" y="1269986"/>
            <a:chExt cx="2902680" cy="1650960"/>
          </a:xfrm>
        </p:grpSpPr>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A9FF6661-7F0F-FA19-23AF-38AB05D81729}"/>
                    </a:ext>
                  </a:extLst>
                </p14:cNvPr>
                <p14:cNvContentPartPr/>
                <p14:nvPr/>
              </p14:nvContentPartPr>
              <p14:xfrm>
                <a:off x="8832894" y="1286186"/>
                <a:ext cx="153000" cy="159120"/>
              </p14:xfrm>
            </p:contentPart>
          </mc:Choice>
          <mc:Fallback xmlns="">
            <p:pic>
              <p:nvPicPr>
                <p:cNvPr id="23" name="Freihand 22">
                  <a:extLst>
                    <a:ext uri="{FF2B5EF4-FFF2-40B4-BE49-F238E27FC236}">
                      <a16:creationId xmlns:a16="http://schemas.microsoft.com/office/drawing/2014/main" id="{A9FF6661-7F0F-FA19-23AF-38AB05D81729}"/>
                    </a:ext>
                  </a:extLst>
                </p:cNvPr>
                <p:cNvPicPr/>
                <p:nvPr/>
              </p:nvPicPr>
              <p:blipFill>
                <a:blip r:embed="rId50"/>
                <a:stretch>
                  <a:fillRect/>
                </a:stretch>
              </p:blipFill>
              <p:spPr>
                <a:xfrm>
                  <a:off x="8824254" y="1277546"/>
                  <a:ext cx="170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38A0DD79-5EF5-39BD-0909-B3CA7494438E}"/>
                    </a:ext>
                  </a:extLst>
                </p14:cNvPr>
                <p14:cNvContentPartPr/>
                <p14:nvPr/>
              </p14:nvContentPartPr>
              <p14:xfrm>
                <a:off x="8977254" y="1269986"/>
                <a:ext cx="20160" cy="199440"/>
              </p14:xfrm>
            </p:contentPart>
          </mc:Choice>
          <mc:Fallback xmlns="">
            <p:pic>
              <p:nvPicPr>
                <p:cNvPr id="24" name="Freihand 23">
                  <a:extLst>
                    <a:ext uri="{FF2B5EF4-FFF2-40B4-BE49-F238E27FC236}">
                      <a16:creationId xmlns:a16="http://schemas.microsoft.com/office/drawing/2014/main" id="{38A0DD79-5EF5-39BD-0909-B3CA7494438E}"/>
                    </a:ext>
                  </a:extLst>
                </p:cNvPr>
                <p:cNvPicPr/>
                <p:nvPr/>
              </p:nvPicPr>
              <p:blipFill>
                <a:blip r:embed="rId52"/>
                <a:stretch>
                  <a:fillRect/>
                </a:stretch>
              </p:blipFill>
              <p:spPr>
                <a:xfrm>
                  <a:off x="8968614" y="1260986"/>
                  <a:ext cx="37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E85E8A84-CFAD-0A5A-90E4-3FFF9B9505F6}"/>
                    </a:ext>
                  </a:extLst>
                </p14:cNvPr>
                <p14:cNvContentPartPr/>
                <p14:nvPr/>
              </p14:nvContentPartPr>
              <p14:xfrm>
                <a:off x="8843694" y="1429466"/>
                <a:ext cx="183240" cy="25560"/>
              </p14:xfrm>
            </p:contentPart>
          </mc:Choice>
          <mc:Fallback xmlns="">
            <p:pic>
              <p:nvPicPr>
                <p:cNvPr id="25" name="Freihand 24">
                  <a:extLst>
                    <a:ext uri="{FF2B5EF4-FFF2-40B4-BE49-F238E27FC236}">
                      <a16:creationId xmlns:a16="http://schemas.microsoft.com/office/drawing/2014/main" id="{E85E8A84-CFAD-0A5A-90E4-3FFF9B9505F6}"/>
                    </a:ext>
                  </a:extLst>
                </p:cNvPr>
                <p:cNvPicPr/>
                <p:nvPr/>
              </p:nvPicPr>
              <p:blipFill>
                <a:blip r:embed="rId54"/>
                <a:stretch>
                  <a:fillRect/>
                </a:stretch>
              </p:blipFill>
              <p:spPr>
                <a:xfrm>
                  <a:off x="8834694" y="1420826"/>
                  <a:ext cx="200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E182C286-DB42-3DB9-75A5-F9EEB502F107}"/>
                    </a:ext>
                  </a:extLst>
                </p14:cNvPr>
                <p14:cNvContentPartPr/>
                <p14:nvPr/>
              </p14:nvContentPartPr>
              <p14:xfrm>
                <a:off x="8806974" y="1353146"/>
                <a:ext cx="446040" cy="275760"/>
              </p14:xfrm>
            </p:contentPart>
          </mc:Choice>
          <mc:Fallback xmlns="">
            <p:pic>
              <p:nvPicPr>
                <p:cNvPr id="26" name="Freihand 25">
                  <a:extLst>
                    <a:ext uri="{FF2B5EF4-FFF2-40B4-BE49-F238E27FC236}">
                      <a16:creationId xmlns:a16="http://schemas.microsoft.com/office/drawing/2014/main" id="{E182C286-DB42-3DB9-75A5-F9EEB502F107}"/>
                    </a:ext>
                  </a:extLst>
                </p:cNvPr>
                <p:cNvPicPr/>
                <p:nvPr/>
              </p:nvPicPr>
              <p:blipFill>
                <a:blip r:embed="rId56"/>
                <a:stretch>
                  <a:fillRect/>
                </a:stretch>
              </p:blipFill>
              <p:spPr>
                <a:xfrm>
                  <a:off x="8798334" y="1344146"/>
                  <a:ext cx="463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E45C9A54-DF7E-472D-6CE3-50F945401D59}"/>
                    </a:ext>
                  </a:extLst>
                </p14:cNvPr>
                <p14:cNvContentPartPr/>
                <p14:nvPr/>
              </p14:nvContentPartPr>
              <p14:xfrm>
                <a:off x="8936214" y="1691546"/>
                <a:ext cx="188640" cy="196920"/>
              </p14:xfrm>
            </p:contentPart>
          </mc:Choice>
          <mc:Fallback xmlns="">
            <p:pic>
              <p:nvPicPr>
                <p:cNvPr id="27" name="Freihand 26">
                  <a:extLst>
                    <a:ext uri="{FF2B5EF4-FFF2-40B4-BE49-F238E27FC236}">
                      <a16:creationId xmlns:a16="http://schemas.microsoft.com/office/drawing/2014/main" id="{E45C9A54-DF7E-472D-6CE3-50F945401D59}"/>
                    </a:ext>
                  </a:extLst>
                </p:cNvPr>
                <p:cNvPicPr/>
                <p:nvPr/>
              </p:nvPicPr>
              <p:blipFill>
                <a:blip r:embed="rId58"/>
                <a:stretch>
                  <a:fillRect/>
                </a:stretch>
              </p:blipFill>
              <p:spPr>
                <a:xfrm>
                  <a:off x="8927214" y="1682546"/>
                  <a:ext cx="206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39290926-B58A-EA12-B334-92DFF19CE5FE}"/>
                    </a:ext>
                  </a:extLst>
                </p14:cNvPr>
                <p14:cNvContentPartPr/>
                <p14:nvPr/>
              </p14:nvContentPartPr>
              <p14:xfrm>
                <a:off x="9552174" y="2793506"/>
                <a:ext cx="92880" cy="114840"/>
              </p14:xfrm>
            </p:contentPart>
          </mc:Choice>
          <mc:Fallback xmlns="">
            <p:pic>
              <p:nvPicPr>
                <p:cNvPr id="45" name="Freihand 44">
                  <a:extLst>
                    <a:ext uri="{FF2B5EF4-FFF2-40B4-BE49-F238E27FC236}">
                      <a16:creationId xmlns:a16="http://schemas.microsoft.com/office/drawing/2014/main" id="{39290926-B58A-EA12-B334-92DFF19CE5FE}"/>
                    </a:ext>
                  </a:extLst>
                </p:cNvPr>
                <p:cNvPicPr/>
                <p:nvPr/>
              </p:nvPicPr>
              <p:blipFill>
                <a:blip r:embed="rId60"/>
                <a:stretch>
                  <a:fillRect/>
                </a:stretch>
              </p:blipFill>
              <p:spPr>
                <a:xfrm>
                  <a:off x="9543174" y="2784506"/>
                  <a:ext cx="110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B5BD7716-F046-9BB2-5006-60873BBA31FE}"/>
                    </a:ext>
                  </a:extLst>
                </p14:cNvPr>
                <p14:cNvContentPartPr/>
                <p14:nvPr/>
              </p14:nvContentPartPr>
              <p14:xfrm>
                <a:off x="9544614" y="2814746"/>
                <a:ext cx="107640" cy="106200"/>
              </p14:xfrm>
            </p:contentPart>
          </mc:Choice>
          <mc:Fallback xmlns="">
            <p:pic>
              <p:nvPicPr>
                <p:cNvPr id="46" name="Freihand 45">
                  <a:extLst>
                    <a:ext uri="{FF2B5EF4-FFF2-40B4-BE49-F238E27FC236}">
                      <a16:creationId xmlns:a16="http://schemas.microsoft.com/office/drawing/2014/main" id="{B5BD7716-F046-9BB2-5006-60873BBA31FE}"/>
                    </a:ext>
                  </a:extLst>
                </p:cNvPr>
                <p:cNvPicPr/>
                <p:nvPr/>
              </p:nvPicPr>
              <p:blipFill>
                <a:blip r:embed="rId62"/>
                <a:stretch>
                  <a:fillRect/>
                </a:stretch>
              </p:blipFill>
              <p:spPr>
                <a:xfrm>
                  <a:off x="9535614" y="2806106"/>
                  <a:ext cx="125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6FB73280-14B4-BD79-0DB3-C4AF16056D07}"/>
                    </a:ext>
                  </a:extLst>
                </p14:cNvPr>
                <p14:cNvContentPartPr/>
                <p14:nvPr/>
              </p14:nvContentPartPr>
              <p14:xfrm>
                <a:off x="10047534" y="2618186"/>
                <a:ext cx="162360" cy="116640"/>
              </p14:xfrm>
            </p:contentPart>
          </mc:Choice>
          <mc:Fallback xmlns="">
            <p:pic>
              <p:nvPicPr>
                <p:cNvPr id="47" name="Freihand 46">
                  <a:extLst>
                    <a:ext uri="{FF2B5EF4-FFF2-40B4-BE49-F238E27FC236}">
                      <a16:creationId xmlns:a16="http://schemas.microsoft.com/office/drawing/2014/main" id="{6FB73280-14B4-BD79-0DB3-C4AF16056D07}"/>
                    </a:ext>
                  </a:extLst>
                </p:cNvPr>
                <p:cNvPicPr/>
                <p:nvPr/>
              </p:nvPicPr>
              <p:blipFill>
                <a:blip r:embed="rId64"/>
                <a:stretch>
                  <a:fillRect/>
                </a:stretch>
              </p:blipFill>
              <p:spPr>
                <a:xfrm>
                  <a:off x="10038894" y="2609186"/>
                  <a:ext cx="180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D8657611-7EEA-8C50-C3E1-32A05530C1B3}"/>
                    </a:ext>
                  </a:extLst>
                </p14:cNvPr>
                <p14:cNvContentPartPr/>
                <p14:nvPr/>
              </p14:nvContentPartPr>
              <p14:xfrm>
                <a:off x="10155174" y="2214986"/>
                <a:ext cx="93600" cy="95760"/>
              </p14:xfrm>
            </p:contentPart>
          </mc:Choice>
          <mc:Fallback xmlns="">
            <p:pic>
              <p:nvPicPr>
                <p:cNvPr id="48" name="Freihand 47">
                  <a:extLst>
                    <a:ext uri="{FF2B5EF4-FFF2-40B4-BE49-F238E27FC236}">
                      <a16:creationId xmlns:a16="http://schemas.microsoft.com/office/drawing/2014/main" id="{D8657611-7EEA-8C50-C3E1-32A05530C1B3}"/>
                    </a:ext>
                  </a:extLst>
                </p:cNvPr>
                <p:cNvPicPr/>
                <p:nvPr/>
              </p:nvPicPr>
              <p:blipFill>
                <a:blip r:embed="rId66"/>
                <a:stretch>
                  <a:fillRect/>
                </a:stretch>
              </p:blipFill>
              <p:spPr>
                <a:xfrm>
                  <a:off x="10146174" y="2205986"/>
                  <a:ext cx="111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0D83382B-18B1-1B03-40DE-90A7E28DCB15}"/>
                    </a:ext>
                  </a:extLst>
                </p14:cNvPr>
                <p14:cNvContentPartPr/>
                <p14:nvPr/>
              </p14:nvContentPartPr>
              <p14:xfrm>
                <a:off x="10173174" y="2238026"/>
                <a:ext cx="115560" cy="90720"/>
              </p14:xfrm>
            </p:contentPart>
          </mc:Choice>
          <mc:Fallback xmlns="">
            <p:pic>
              <p:nvPicPr>
                <p:cNvPr id="49" name="Freihand 48">
                  <a:extLst>
                    <a:ext uri="{FF2B5EF4-FFF2-40B4-BE49-F238E27FC236}">
                      <a16:creationId xmlns:a16="http://schemas.microsoft.com/office/drawing/2014/main" id="{0D83382B-18B1-1B03-40DE-90A7E28DCB15}"/>
                    </a:ext>
                  </a:extLst>
                </p:cNvPr>
                <p:cNvPicPr/>
                <p:nvPr/>
              </p:nvPicPr>
              <p:blipFill>
                <a:blip r:embed="rId68"/>
                <a:stretch>
                  <a:fillRect/>
                </a:stretch>
              </p:blipFill>
              <p:spPr>
                <a:xfrm>
                  <a:off x="10164534" y="2229026"/>
                  <a:ext cx="133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BD83D5A5-26C0-D565-76AC-CE196E0AFF40}"/>
                    </a:ext>
                  </a:extLst>
                </p14:cNvPr>
                <p14:cNvContentPartPr/>
                <p14:nvPr/>
              </p14:nvContentPartPr>
              <p14:xfrm>
                <a:off x="10722534" y="2230106"/>
                <a:ext cx="114840" cy="80640"/>
              </p14:xfrm>
            </p:contentPart>
          </mc:Choice>
          <mc:Fallback xmlns="">
            <p:pic>
              <p:nvPicPr>
                <p:cNvPr id="50" name="Freihand 49">
                  <a:extLst>
                    <a:ext uri="{FF2B5EF4-FFF2-40B4-BE49-F238E27FC236}">
                      <a16:creationId xmlns:a16="http://schemas.microsoft.com/office/drawing/2014/main" id="{BD83D5A5-26C0-D565-76AC-CE196E0AFF40}"/>
                    </a:ext>
                  </a:extLst>
                </p:cNvPr>
                <p:cNvPicPr/>
                <p:nvPr/>
              </p:nvPicPr>
              <p:blipFill>
                <a:blip r:embed="rId70"/>
                <a:stretch>
                  <a:fillRect/>
                </a:stretch>
              </p:blipFill>
              <p:spPr>
                <a:xfrm>
                  <a:off x="10713894" y="2221466"/>
                  <a:ext cx="132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37DF29A1-79EC-360A-2519-A653BC81702F}"/>
                    </a:ext>
                  </a:extLst>
                </p14:cNvPr>
                <p14:cNvContentPartPr/>
                <p14:nvPr/>
              </p14:nvContentPartPr>
              <p14:xfrm>
                <a:off x="11182254" y="2191226"/>
                <a:ext cx="149040" cy="191160"/>
              </p14:xfrm>
            </p:contentPart>
          </mc:Choice>
          <mc:Fallback xmlns="">
            <p:pic>
              <p:nvPicPr>
                <p:cNvPr id="51" name="Freihand 50">
                  <a:extLst>
                    <a:ext uri="{FF2B5EF4-FFF2-40B4-BE49-F238E27FC236}">
                      <a16:creationId xmlns:a16="http://schemas.microsoft.com/office/drawing/2014/main" id="{37DF29A1-79EC-360A-2519-A653BC81702F}"/>
                    </a:ext>
                  </a:extLst>
                </p:cNvPr>
                <p:cNvPicPr/>
                <p:nvPr/>
              </p:nvPicPr>
              <p:blipFill>
                <a:blip r:embed="rId72"/>
                <a:stretch>
                  <a:fillRect/>
                </a:stretch>
              </p:blipFill>
              <p:spPr>
                <a:xfrm>
                  <a:off x="11173254" y="2182226"/>
                  <a:ext cx="166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E52FBC7B-53C6-FEE5-FDCE-D2AA863E27CD}"/>
                    </a:ext>
                  </a:extLst>
                </p14:cNvPr>
                <p14:cNvContentPartPr/>
                <p14:nvPr/>
              </p14:nvContentPartPr>
              <p14:xfrm>
                <a:off x="11214654" y="2214986"/>
                <a:ext cx="133200" cy="106200"/>
              </p14:xfrm>
            </p:contentPart>
          </mc:Choice>
          <mc:Fallback xmlns="">
            <p:pic>
              <p:nvPicPr>
                <p:cNvPr id="52" name="Freihand 51">
                  <a:extLst>
                    <a:ext uri="{FF2B5EF4-FFF2-40B4-BE49-F238E27FC236}">
                      <a16:creationId xmlns:a16="http://schemas.microsoft.com/office/drawing/2014/main" id="{E52FBC7B-53C6-FEE5-FDCE-D2AA863E27CD}"/>
                    </a:ext>
                  </a:extLst>
                </p:cNvPr>
                <p:cNvPicPr/>
                <p:nvPr/>
              </p:nvPicPr>
              <p:blipFill>
                <a:blip r:embed="rId74"/>
                <a:stretch>
                  <a:fillRect/>
                </a:stretch>
              </p:blipFill>
              <p:spPr>
                <a:xfrm>
                  <a:off x="11206014" y="2205986"/>
                  <a:ext cx="150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A134A148-9F58-E9C4-DC4C-231C801E2ABF}"/>
                    </a:ext>
                  </a:extLst>
                </p14:cNvPr>
                <p14:cNvContentPartPr/>
                <p14:nvPr/>
              </p14:nvContentPartPr>
              <p14:xfrm>
                <a:off x="10893534" y="1849586"/>
                <a:ext cx="90360" cy="178920"/>
              </p14:xfrm>
            </p:contentPart>
          </mc:Choice>
          <mc:Fallback xmlns="">
            <p:pic>
              <p:nvPicPr>
                <p:cNvPr id="53" name="Freihand 52">
                  <a:extLst>
                    <a:ext uri="{FF2B5EF4-FFF2-40B4-BE49-F238E27FC236}">
                      <a16:creationId xmlns:a16="http://schemas.microsoft.com/office/drawing/2014/main" id="{A134A148-9F58-E9C4-DC4C-231C801E2ABF}"/>
                    </a:ext>
                  </a:extLst>
                </p:cNvPr>
                <p:cNvPicPr/>
                <p:nvPr/>
              </p:nvPicPr>
              <p:blipFill>
                <a:blip r:embed="rId76"/>
                <a:stretch>
                  <a:fillRect/>
                </a:stretch>
              </p:blipFill>
              <p:spPr>
                <a:xfrm>
                  <a:off x="10884534" y="1840586"/>
                  <a:ext cx="10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62A9ED5D-00F4-E64B-F48E-568CFB59C476}"/>
                    </a:ext>
                  </a:extLst>
                </p14:cNvPr>
                <p14:cNvContentPartPr/>
                <p14:nvPr/>
              </p14:nvContentPartPr>
              <p14:xfrm>
                <a:off x="11033934" y="1344146"/>
                <a:ext cx="104040" cy="184320"/>
              </p14:xfrm>
            </p:contentPart>
          </mc:Choice>
          <mc:Fallback xmlns="">
            <p:pic>
              <p:nvPicPr>
                <p:cNvPr id="54" name="Freihand 53">
                  <a:extLst>
                    <a:ext uri="{FF2B5EF4-FFF2-40B4-BE49-F238E27FC236}">
                      <a16:creationId xmlns:a16="http://schemas.microsoft.com/office/drawing/2014/main" id="{62A9ED5D-00F4-E64B-F48E-568CFB59C476}"/>
                    </a:ext>
                  </a:extLst>
                </p:cNvPr>
                <p:cNvPicPr/>
                <p:nvPr/>
              </p:nvPicPr>
              <p:blipFill>
                <a:blip r:embed="rId78"/>
                <a:stretch>
                  <a:fillRect/>
                </a:stretch>
              </p:blipFill>
              <p:spPr>
                <a:xfrm>
                  <a:off x="11025294" y="1335506"/>
                  <a:ext cx="121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15BFAA41-21FC-8A66-E231-B90A12AD4916}"/>
                    </a:ext>
                  </a:extLst>
                </p14:cNvPr>
                <p14:cNvContentPartPr/>
                <p14:nvPr/>
              </p14:nvContentPartPr>
              <p14:xfrm>
                <a:off x="11027454" y="1412546"/>
                <a:ext cx="96840" cy="76320"/>
              </p14:xfrm>
            </p:contentPart>
          </mc:Choice>
          <mc:Fallback xmlns="">
            <p:pic>
              <p:nvPicPr>
                <p:cNvPr id="55" name="Freihand 54">
                  <a:extLst>
                    <a:ext uri="{FF2B5EF4-FFF2-40B4-BE49-F238E27FC236}">
                      <a16:creationId xmlns:a16="http://schemas.microsoft.com/office/drawing/2014/main" id="{15BFAA41-21FC-8A66-E231-B90A12AD4916}"/>
                    </a:ext>
                  </a:extLst>
                </p:cNvPr>
                <p:cNvPicPr/>
                <p:nvPr/>
              </p:nvPicPr>
              <p:blipFill>
                <a:blip r:embed="rId80"/>
                <a:stretch>
                  <a:fillRect/>
                </a:stretch>
              </p:blipFill>
              <p:spPr>
                <a:xfrm>
                  <a:off x="11018454" y="1403546"/>
                  <a:ext cx="114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FFD856E1-CDB9-73C5-62D3-3905CBCA3FD0}"/>
                    </a:ext>
                  </a:extLst>
                </p14:cNvPr>
                <p14:cNvContentPartPr/>
                <p14:nvPr/>
              </p14:nvContentPartPr>
              <p14:xfrm>
                <a:off x="10462614" y="1858226"/>
                <a:ext cx="193320" cy="188640"/>
              </p14:xfrm>
            </p:contentPart>
          </mc:Choice>
          <mc:Fallback xmlns="">
            <p:pic>
              <p:nvPicPr>
                <p:cNvPr id="56" name="Freihand 55">
                  <a:extLst>
                    <a:ext uri="{FF2B5EF4-FFF2-40B4-BE49-F238E27FC236}">
                      <a16:creationId xmlns:a16="http://schemas.microsoft.com/office/drawing/2014/main" id="{FFD856E1-CDB9-73C5-62D3-3905CBCA3FD0}"/>
                    </a:ext>
                  </a:extLst>
                </p:cNvPr>
                <p:cNvPicPr/>
                <p:nvPr/>
              </p:nvPicPr>
              <p:blipFill>
                <a:blip r:embed="rId82"/>
                <a:stretch>
                  <a:fillRect/>
                </a:stretch>
              </p:blipFill>
              <p:spPr>
                <a:xfrm>
                  <a:off x="10453614" y="1849586"/>
                  <a:ext cx="210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FB43D003-9C97-6127-6870-123888A716F6}"/>
                    </a:ext>
                  </a:extLst>
                </p14:cNvPr>
                <p14:cNvContentPartPr/>
                <p14:nvPr/>
              </p14:nvContentPartPr>
              <p14:xfrm>
                <a:off x="9397734" y="1368266"/>
                <a:ext cx="2311920" cy="1531800"/>
              </p14:xfrm>
            </p:contentPart>
          </mc:Choice>
          <mc:Fallback xmlns="">
            <p:pic>
              <p:nvPicPr>
                <p:cNvPr id="61" name="Freihand 60">
                  <a:extLst>
                    <a:ext uri="{FF2B5EF4-FFF2-40B4-BE49-F238E27FC236}">
                      <a16:creationId xmlns:a16="http://schemas.microsoft.com/office/drawing/2014/main" id="{FB43D003-9C97-6127-6870-123888A716F6}"/>
                    </a:ext>
                  </a:extLst>
                </p:cNvPr>
                <p:cNvPicPr/>
                <p:nvPr/>
              </p:nvPicPr>
              <p:blipFill>
                <a:blip r:embed="rId84"/>
                <a:stretch>
                  <a:fillRect/>
                </a:stretch>
              </p:blipFill>
              <p:spPr>
                <a:xfrm>
                  <a:off x="9389094" y="1359266"/>
                  <a:ext cx="2329560" cy="1549440"/>
                </a:xfrm>
                <a:prstGeom prst="rect">
                  <a:avLst/>
                </a:prstGeom>
              </p:spPr>
            </p:pic>
          </mc:Fallback>
        </mc:AlternateContent>
      </p:grpSp>
      <p:grpSp>
        <p:nvGrpSpPr>
          <p:cNvPr id="31" name="Gruppieren 30">
            <a:extLst>
              <a:ext uri="{FF2B5EF4-FFF2-40B4-BE49-F238E27FC236}">
                <a16:creationId xmlns:a16="http://schemas.microsoft.com/office/drawing/2014/main" id="{EAFB3DC0-E80D-4B34-A215-731FABC8EBE8}"/>
              </a:ext>
            </a:extLst>
          </p:cNvPr>
          <p:cNvGrpSpPr/>
          <p:nvPr/>
        </p:nvGrpSpPr>
        <p:grpSpPr>
          <a:xfrm>
            <a:off x="463619" y="2635171"/>
            <a:ext cx="226080" cy="276120"/>
            <a:chOff x="463619" y="2635171"/>
            <a:chExt cx="226080" cy="276120"/>
          </a:xfrm>
        </p:grpSpPr>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87608045-9A1F-4C94-8172-7A1DEE25369C}"/>
                    </a:ext>
                  </a:extLst>
                </p14:cNvPr>
                <p14:cNvContentPartPr/>
                <p14:nvPr/>
              </p14:nvContentPartPr>
              <p14:xfrm>
                <a:off x="463619" y="2690611"/>
                <a:ext cx="215640" cy="215280"/>
              </p14:xfrm>
            </p:contentPart>
          </mc:Choice>
          <mc:Fallback xmlns="">
            <p:pic>
              <p:nvPicPr>
                <p:cNvPr id="21" name="Freihand 20">
                  <a:extLst>
                    <a:ext uri="{FF2B5EF4-FFF2-40B4-BE49-F238E27FC236}">
                      <a16:creationId xmlns:a16="http://schemas.microsoft.com/office/drawing/2014/main" id="{87608045-9A1F-4C94-8172-7A1DEE25369C}"/>
                    </a:ext>
                  </a:extLst>
                </p:cNvPr>
                <p:cNvPicPr/>
                <p:nvPr/>
              </p:nvPicPr>
              <p:blipFill>
                <a:blip r:embed="rId86"/>
                <a:stretch>
                  <a:fillRect/>
                </a:stretch>
              </p:blipFill>
              <p:spPr>
                <a:xfrm>
                  <a:off x="459299" y="2686291"/>
                  <a:ext cx="224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8" name="Freihand 27">
                  <a:extLst>
                    <a:ext uri="{FF2B5EF4-FFF2-40B4-BE49-F238E27FC236}">
                      <a16:creationId xmlns:a16="http://schemas.microsoft.com/office/drawing/2014/main" id="{0C6813DC-4CDA-4EFC-9FFD-775E515339BB}"/>
                    </a:ext>
                  </a:extLst>
                </p14:cNvPr>
                <p14:cNvContentPartPr/>
                <p14:nvPr/>
              </p14:nvContentPartPr>
              <p14:xfrm>
                <a:off x="514739" y="2635171"/>
                <a:ext cx="174960" cy="276120"/>
              </p14:xfrm>
            </p:contentPart>
          </mc:Choice>
          <mc:Fallback xmlns="">
            <p:pic>
              <p:nvPicPr>
                <p:cNvPr id="28" name="Freihand 27">
                  <a:extLst>
                    <a:ext uri="{FF2B5EF4-FFF2-40B4-BE49-F238E27FC236}">
                      <a16:creationId xmlns:a16="http://schemas.microsoft.com/office/drawing/2014/main" id="{0C6813DC-4CDA-4EFC-9FFD-775E515339BB}"/>
                    </a:ext>
                  </a:extLst>
                </p:cNvPr>
                <p:cNvPicPr/>
                <p:nvPr/>
              </p:nvPicPr>
              <p:blipFill>
                <a:blip r:embed="rId88"/>
                <a:stretch>
                  <a:fillRect/>
                </a:stretch>
              </p:blipFill>
              <p:spPr>
                <a:xfrm>
                  <a:off x="510419" y="2630851"/>
                  <a:ext cx="183600" cy="28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395F2585-B199-4878-9086-EE813B29A814}"/>
                  </a:ext>
                </a:extLst>
              </p14:cNvPr>
              <p14:cNvContentPartPr/>
              <p14:nvPr/>
            </p14:nvContentPartPr>
            <p14:xfrm>
              <a:off x="11668259" y="477331"/>
              <a:ext cx="18000" cy="6480"/>
            </p14:xfrm>
          </p:contentPart>
        </mc:Choice>
        <mc:Fallback xmlns="">
          <p:pic>
            <p:nvPicPr>
              <p:cNvPr id="57" name="Freihand 56">
                <a:extLst>
                  <a:ext uri="{FF2B5EF4-FFF2-40B4-BE49-F238E27FC236}">
                    <a16:creationId xmlns:a16="http://schemas.microsoft.com/office/drawing/2014/main" id="{395F2585-B199-4878-9086-EE813B29A814}"/>
                  </a:ext>
                </a:extLst>
              </p:cNvPr>
              <p:cNvPicPr/>
              <p:nvPr/>
            </p:nvPicPr>
            <p:blipFill>
              <a:blip r:embed="rId90"/>
              <a:stretch>
                <a:fillRect/>
              </a:stretch>
            </p:blipFill>
            <p:spPr>
              <a:xfrm>
                <a:off x="11663939" y="473011"/>
                <a:ext cx="26640" cy="15120"/>
              </a:xfrm>
              <a:prstGeom prst="rect">
                <a:avLst/>
              </a:prstGeom>
            </p:spPr>
          </p:pic>
        </mc:Fallback>
      </mc:AlternateContent>
      <p:grpSp>
        <p:nvGrpSpPr>
          <p:cNvPr id="60" name="Gruppieren 59">
            <a:extLst>
              <a:ext uri="{FF2B5EF4-FFF2-40B4-BE49-F238E27FC236}">
                <a16:creationId xmlns:a16="http://schemas.microsoft.com/office/drawing/2014/main" id="{F768B54E-D9C2-4423-8170-D30726547A34}"/>
              </a:ext>
            </a:extLst>
          </p:cNvPr>
          <p:cNvGrpSpPr/>
          <p:nvPr/>
        </p:nvGrpSpPr>
        <p:grpSpPr>
          <a:xfrm>
            <a:off x="10485268" y="874207"/>
            <a:ext cx="253800" cy="269280"/>
            <a:chOff x="10485268" y="874207"/>
            <a:chExt cx="253800" cy="269280"/>
          </a:xfrm>
        </p:grpSpPr>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A464BF52-E1A4-4F5C-A4DA-8FB47A811FDC}"/>
                    </a:ext>
                  </a:extLst>
                </p14:cNvPr>
                <p14:cNvContentPartPr/>
                <p14:nvPr/>
              </p14:nvContentPartPr>
              <p14:xfrm>
                <a:off x="10517668" y="874207"/>
                <a:ext cx="151560" cy="269280"/>
              </p14:xfrm>
            </p:contentPart>
          </mc:Choice>
          <mc:Fallback xmlns="">
            <p:pic>
              <p:nvPicPr>
                <p:cNvPr id="58" name="Freihand 57">
                  <a:extLst>
                    <a:ext uri="{FF2B5EF4-FFF2-40B4-BE49-F238E27FC236}">
                      <a16:creationId xmlns:a16="http://schemas.microsoft.com/office/drawing/2014/main" id="{A464BF52-E1A4-4F5C-A4DA-8FB47A811FDC}"/>
                    </a:ext>
                  </a:extLst>
                </p:cNvPr>
                <p:cNvPicPr/>
                <p:nvPr/>
              </p:nvPicPr>
              <p:blipFill>
                <a:blip r:embed="rId92"/>
                <a:stretch>
                  <a:fillRect/>
                </a:stretch>
              </p:blipFill>
              <p:spPr>
                <a:xfrm>
                  <a:off x="10513348" y="869887"/>
                  <a:ext cx="1602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7C8AD11D-2CBA-47D8-AC9D-0EAC3B25550A}"/>
                    </a:ext>
                  </a:extLst>
                </p14:cNvPr>
                <p14:cNvContentPartPr/>
                <p14:nvPr/>
              </p14:nvContentPartPr>
              <p14:xfrm>
                <a:off x="10485268" y="890407"/>
                <a:ext cx="253800" cy="212760"/>
              </p14:xfrm>
            </p:contentPart>
          </mc:Choice>
          <mc:Fallback xmlns="">
            <p:pic>
              <p:nvPicPr>
                <p:cNvPr id="59" name="Freihand 58">
                  <a:extLst>
                    <a:ext uri="{FF2B5EF4-FFF2-40B4-BE49-F238E27FC236}">
                      <a16:creationId xmlns:a16="http://schemas.microsoft.com/office/drawing/2014/main" id="{7C8AD11D-2CBA-47D8-AC9D-0EAC3B25550A}"/>
                    </a:ext>
                  </a:extLst>
                </p:cNvPr>
                <p:cNvPicPr/>
                <p:nvPr/>
              </p:nvPicPr>
              <p:blipFill>
                <a:blip r:embed="rId94"/>
                <a:stretch>
                  <a:fillRect/>
                </a:stretch>
              </p:blipFill>
              <p:spPr>
                <a:xfrm>
                  <a:off x="10480948" y="886087"/>
                  <a:ext cx="262440" cy="221400"/>
                </a:xfrm>
                <a:prstGeom prst="rect">
                  <a:avLst/>
                </a:prstGeom>
              </p:spPr>
            </p:pic>
          </mc:Fallback>
        </mc:AlternateContent>
      </p:grpSp>
      <p:grpSp>
        <p:nvGrpSpPr>
          <p:cNvPr id="65" name="Gruppieren 64">
            <a:extLst>
              <a:ext uri="{FF2B5EF4-FFF2-40B4-BE49-F238E27FC236}">
                <a16:creationId xmlns:a16="http://schemas.microsoft.com/office/drawing/2014/main" id="{A893CB5E-2CD1-4601-9BE3-D2EF7F9C516C}"/>
              </a:ext>
            </a:extLst>
          </p:cNvPr>
          <p:cNvGrpSpPr/>
          <p:nvPr/>
        </p:nvGrpSpPr>
        <p:grpSpPr>
          <a:xfrm>
            <a:off x="971219" y="2671171"/>
            <a:ext cx="250920" cy="330840"/>
            <a:chOff x="971219" y="2671171"/>
            <a:chExt cx="250920" cy="330840"/>
          </a:xfrm>
        </p:grpSpPr>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1D5BE12E-CDF2-4A32-963C-3CAA25BE1F07}"/>
                    </a:ext>
                  </a:extLst>
                </p14:cNvPr>
                <p14:cNvContentPartPr/>
                <p14:nvPr/>
              </p14:nvContentPartPr>
              <p14:xfrm>
                <a:off x="971219" y="2726611"/>
                <a:ext cx="199800" cy="275400"/>
              </p14:xfrm>
            </p:contentPart>
          </mc:Choice>
          <mc:Fallback xmlns="">
            <p:pic>
              <p:nvPicPr>
                <p:cNvPr id="63" name="Freihand 62">
                  <a:extLst>
                    <a:ext uri="{FF2B5EF4-FFF2-40B4-BE49-F238E27FC236}">
                      <a16:creationId xmlns:a16="http://schemas.microsoft.com/office/drawing/2014/main" id="{1D5BE12E-CDF2-4A32-963C-3CAA25BE1F07}"/>
                    </a:ext>
                  </a:extLst>
                </p:cNvPr>
                <p:cNvPicPr/>
                <p:nvPr/>
              </p:nvPicPr>
              <p:blipFill>
                <a:blip r:embed="rId96"/>
                <a:stretch>
                  <a:fillRect/>
                </a:stretch>
              </p:blipFill>
              <p:spPr>
                <a:xfrm>
                  <a:off x="966899" y="2722291"/>
                  <a:ext cx="2084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3C5A5078-8D3B-4923-8349-5B466818565A}"/>
                    </a:ext>
                  </a:extLst>
                </p14:cNvPr>
                <p14:cNvContentPartPr/>
                <p14:nvPr/>
              </p14:nvContentPartPr>
              <p14:xfrm>
                <a:off x="1014779" y="2671171"/>
                <a:ext cx="207360" cy="293400"/>
              </p14:xfrm>
            </p:contentPart>
          </mc:Choice>
          <mc:Fallback xmlns="">
            <p:pic>
              <p:nvPicPr>
                <p:cNvPr id="64" name="Freihand 63">
                  <a:extLst>
                    <a:ext uri="{FF2B5EF4-FFF2-40B4-BE49-F238E27FC236}">
                      <a16:creationId xmlns:a16="http://schemas.microsoft.com/office/drawing/2014/main" id="{3C5A5078-8D3B-4923-8349-5B466818565A}"/>
                    </a:ext>
                  </a:extLst>
                </p:cNvPr>
                <p:cNvPicPr/>
                <p:nvPr/>
              </p:nvPicPr>
              <p:blipFill>
                <a:blip r:embed="rId98"/>
                <a:stretch>
                  <a:fillRect/>
                </a:stretch>
              </p:blipFill>
              <p:spPr>
                <a:xfrm>
                  <a:off x="1010459" y="2666851"/>
                  <a:ext cx="216000" cy="3020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Monetary Policy Rules</a:t>
            </a:r>
          </a:p>
        </p:txBody>
      </p:sp>
      <p:sp>
        <p:nvSpPr>
          <p:cNvPr id="9" name="Content Placeholder 2"/>
          <p:cNvSpPr txBox="1">
            <a:spLocks/>
          </p:cNvSpPr>
          <p:nvPr/>
        </p:nvSpPr>
        <p:spPr>
          <a:xfrm>
            <a:off x="1200251" y="903393"/>
            <a:ext cx="7464960" cy="55519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lnSpc>
                <a:spcPct val="110000"/>
              </a:lnSpc>
            </a:pPr>
            <a:r>
              <a:rPr lang="en-US" sz="2177" u="sng" dirty="0">
                <a:solidFill>
                  <a:sysClr val="windowText" lastClr="000000"/>
                </a:solidFill>
                <a:latin typeface="Arial" panose="020B0604020202020204" pitchFamily="34" charset="0"/>
                <a:cs typeface="Arial" panose="020B0604020202020204" pitchFamily="34" charset="0"/>
              </a:rPr>
              <a:t>Simple rules</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Policy instrument depends on a small set of variables</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Easy to calculate</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Predictable monetary policy</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but in general not optimal </a:t>
            </a:r>
            <a:endParaRPr lang="en-US" sz="2177" kern="0" dirty="0">
              <a:solidFill>
                <a:sysClr val="windowText" lastClr="000000"/>
              </a:solidFill>
              <a:latin typeface="Arial" panose="020B0604020202020204" pitchFamily="34" charset="0"/>
              <a:cs typeface="Arial" panose="020B0604020202020204" pitchFamily="34" charset="0"/>
            </a:endParaRP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gn="ctr">
              <a:lnSpc>
                <a:spcPct val="110000"/>
              </a:lnSpc>
            </a:pPr>
            <a:r>
              <a:rPr lang="en-US" sz="2177" u="sng" dirty="0">
                <a:solidFill>
                  <a:sysClr val="windowText" lastClr="000000"/>
                </a:solidFill>
                <a:latin typeface="Arial" panose="020B0604020202020204" pitchFamily="34" charset="0"/>
                <a:cs typeface="Arial" panose="020B0604020202020204" pitchFamily="34" charset="0"/>
              </a:rPr>
              <a:t>Optimal rules</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Minimizing a loss function depending on all relevant variables</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Often complicated</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Not very predictable</a:t>
            </a:r>
          </a:p>
        </p:txBody>
      </p:sp>
      <p:sp>
        <p:nvSpPr>
          <p:cNvPr id="2" name="Rechteck 1">
            <a:extLst>
              <a:ext uri="{FF2B5EF4-FFF2-40B4-BE49-F238E27FC236}">
                <a16:creationId xmlns:a16="http://schemas.microsoft.com/office/drawing/2014/main" id="{7B03DC40-B7CF-7F23-4184-6403ACE8868A}"/>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78E6493-8085-404B-893E-1AC6B27C6AEA}"/>
                  </a:ext>
                </a:extLst>
              </p14:cNvPr>
              <p14:cNvContentPartPr/>
              <p14:nvPr/>
            </p14:nvContentPartPr>
            <p14:xfrm>
              <a:off x="3720899" y="792331"/>
              <a:ext cx="2458800" cy="699480"/>
            </p14:xfrm>
          </p:contentPart>
        </mc:Choice>
        <mc:Fallback xmlns="">
          <p:pic>
            <p:nvPicPr>
              <p:cNvPr id="3" name="Freihand 2">
                <a:extLst>
                  <a:ext uri="{FF2B5EF4-FFF2-40B4-BE49-F238E27FC236}">
                    <a16:creationId xmlns:a16="http://schemas.microsoft.com/office/drawing/2014/main" id="{E78E6493-8085-404B-893E-1AC6B27C6AEA}"/>
                  </a:ext>
                </a:extLst>
              </p:cNvPr>
              <p:cNvPicPr/>
              <p:nvPr/>
            </p:nvPicPr>
            <p:blipFill>
              <a:blip r:embed="rId4"/>
              <a:stretch>
                <a:fillRect/>
              </a:stretch>
            </p:blipFill>
            <p:spPr>
              <a:xfrm>
                <a:off x="3716579" y="788011"/>
                <a:ext cx="246744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FBEDD418-75AB-4785-8DB0-C6E39286A332}"/>
                  </a:ext>
                </a:extLst>
              </p14:cNvPr>
              <p14:cNvContentPartPr/>
              <p14:nvPr/>
            </p14:nvContentPartPr>
            <p14:xfrm>
              <a:off x="1596899" y="2984371"/>
              <a:ext cx="3299400" cy="82080"/>
            </p14:xfrm>
          </p:contentPart>
        </mc:Choice>
        <mc:Fallback xmlns="">
          <p:pic>
            <p:nvPicPr>
              <p:cNvPr id="4" name="Freihand 3">
                <a:extLst>
                  <a:ext uri="{FF2B5EF4-FFF2-40B4-BE49-F238E27FC236}">
                    <a16:creationId xmlns:a16="http://schemas.microsoft.com/office/drawing/2014/main" id="{FBEDD418-75AB-4785-8DB0-C6E39286A332}"/>
                  </a:ext>
                </a:extLst>
              </p:cNvPr>
              <p:cNvPicPr/>
              <p:nvPr/>
            </p:nvPicPr>
            <p:blipFill>
              <a:blip r:embed="rId6"/>
              <a:stretch>
                <a:fillRect/>
              </a:stretch>
            </p:blipFill>
            <p:spPr>
              <a:xfrm>
                <a:off x="1592579" y="2980051"/>
                <a:ext cx="3308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5F4D97F-A92D-42A9-B13D-37047EAD9E84}"/>
                  </a:ext>
                </a:extLst>
              </p14:cNvPr>
              <p14:cNvContentPartPr/>
              <p14:nvPr/>
            </p14:nvContentPartPr>
            <p14:xfrm>
              <a:off x="2076779" y="3452371"/>
              <a:ext cx="3579840" cy="133560"/>
            </p14:xfrm>
          </p:contentPart>
        </mc:Choice>
        <mc:Fallback xmlns="">
          <p:pic>
            <p:nvPicPr>
              <p:cNvPr id="5" name="Freihand 4">
                <a:extLst>
                  <a:ext uri="{FF2B5EF4-FFF2-40B4-BE49-F238E27FC236}">
                    <a16:creationId xmlns:a16="http://schemas.microsoft.com/office/drawing/2014/main" id="{C5F4D97F-A92D-42A9-B13D-37047EAD9E84}"/>
                  </a:ext>
                </a:extLst>
              </p:cNvPr>
              <p:cNvPicPr/>
              <p:nvPr/>
            </p:nvPicPr>
            <p:blipFill>
              <a:blip r:embed="rId8"/>
              <a:stretch>
                <a:fillRect/>
              </a:stretch>
            </p:blipFill>
            <p:spPr>
              <a:xfrm>
                <a:off x="2072459" y="3448051"/>
                <a:ext cx="3588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FC0B472-FFAC-4D59-B7CA-8C1CEC0D0461}"/>
                  </a:ext>
                </a:extLst>
              </p14:cNvPr>
              <p14:cNvContentPartPr/>
              <p14:nvPr/>
            </p14:nvContentPartPr>
            <p14:xfrm>
              <a:off x="3819179" y="4038091"/>
              <a:ext cx="2270160" cy="628560"/>
            </p14:xfrm>
          </p:contentPart>
        </mc:Choice>
        <mc:Fallback xmlns="">
          <p:pic>
            <p:nvPicPr>
              <p:cNvPr id="6" name="Freihand 5">
                <a:extLst>
                  <a:ext uri="{FF2B5EF4-FFF2-40B4-BE49-F238E27FC236}">
                    <a16:creationId xmlns:a16="http://schemas.microsoft.com/office/drawing/2014/main" id="{AFC0B472-FFAC-4D59-B7CA-8C1CEC0D0461}"/>
                  </a:ext>
                </a:extLst>
              </p:cNvPr>
              <p:cNvPicPr/>
              <p:nvPr/>
            </p:nvPicPr>
            <p:blipFill>
              <a:blip r:embed="rId10"/>
              <a:stretch>
                <a:fillRect/>
              </a:stretch>
            </p:blipFill>
            <p:spPr>
              <a:xfrm>
                <a:off x="3814859" y="4033771"/>
                <a:ext cx="2278800" cy="637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98C1C6C-9AD7-4314-AF24-9A29B692BAD6}"/>
                  </a:ext>
                </a:extLst>
              </p14:cNvPr>
              <p14:cNvContentPartPr/>
              <p14:nvPr/>
            </p14:nvContentPartPr>
            <p14:xfrm>
              <a:off x="1254539" y="4984531"/>
              <a:ext cx="3084840" cy="135360"/>
            </p14:xfrm>
          </p:contentPart>
        </mc:Choice>
        <mc:Fallback xmlns="">
          <p:pic>
            <p:nvPicPr>
              <p:cNvPr id="7" name="Freihand 6">
                <a:extLst>
                  <a:ext uri="{FF2B5EF4-FFF2-40B4-BE49-F238E27FC236}">
                    <a16:creationId xmlns:a16="http://schemas.microsoft.com/office/drawing/2014/main" id="{998C1C6C-9AD7-4314-AF24-9A29B692BAD6}"/>
                  </a:ext>
                </a:extLst>
              </p:cNvPr>
              <p:cNvPicPr/>
              <p:nvPr/>
            </p:nvPicPr>
            <p:blipFill>
              <a:blip r:embed="rId12"/>
              <a:stretch>
                <a:fillRect/>
              </a:stretch>
            </p:blipFill>
            <p:spPr>
              <a:xfrm>
                <a:off x="1250219" y="4980211"/>
                <a:ext cx="3093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E359883-F831-4E63-8A50-0DA202D6436D}"/>
                  </a:ext>
                </a:extLst>
              </p14:cNvPr>
              <p14:cNvContentPartPr/>
              <p14:nvPr/>
            </p14:nvContentPartPr>
            <p14:xfrm>
              <a:off x="1159499" y="4605811"/>
              <a:ext cx="1495440" cy="562320"/>
            </p14:xfrm>
          </p:contentPart>
        </mc:Choice>
        <mc:Fallback xmlns="">
          <p:pic>
            <p:nvPicPr>
              <p:cNvPr id="10" name="Freihand 9">
                <a:extLst>
                  <a:ext uri="{FF2B5EF4-FFF2-40B4-BE49-F238E27FC236}">
                    <a16:creationId xmlns:a16="http://schemas.microsoft.com/office/drawing/2014/main" id="{EE359883-F831-4E63-8A50-0DA202D6436D}"/>
                  </a:ext>
                </a:extLst>
              </p:cNvPr>
              <p:cNvPicPr/>
              <p:nvPr/>
            </p:nvPicPr>
            <p:blipFill>
              <a:blip r:embed="rId14"/>
              <a:stretch>
                <a:fillRect/>
              </a:stretch>
            </p:blipFill>
            <p:spPr>
              <a:xfrm>
                <a:off x="1155179" y="4601491"/>
                <a:ext cx="150408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DC3257CC-38E1-4D70-933B-FD8151F8F761}"/>
                  </a:ext>
                </a:extLst>
              </p14:cNvPr>
              <p14:cNvContentPartPr/>
              <p14:nvPr/>
            </p14:nvContentPartPr>
            <p14:xfrm>
              <a:off x="4087019" y="938131"/>
              <a:ext cx="2194560" cy="455400"/>
            </p14:xfrm>
          </p:contentPart>
        </mc:Choice>
        <mc:Fallback xmlns="">
          <p:pic>
            <p:nvPicPr>
              <p:cNvPr id="11" name="Freihand 10">
                <a:extLst>
                  <a:ext uri="{FF2B5EF4-FFF2-40B4-BE49-F238E27FC236}">
                    <a16:creationId xmlns:a16="http://schemas.microsoft.com/office/drawing/2014/main" id="{DC3257CC-38E1-4D70-933B-FD8151F8F761}"/>
                  </a:ext>
                </a:extLst>
              </p:cNvPr>
              <p:cNvPicPr/>
              <p:nvPr/>
            </p:nvPicPr>
            <p:blipFill>
              <a:blip r:embed="rId16"/>
              <a:stretch>
                <a:fillRect/>
              </a:stretch>
            </p:blipFill>
            <p:spPr>
              <a:xfrm>
                <a:off x="4082699" y="933811"/>
                <a:ext cx="220320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32F67C52-492B-479E-9AC1-93D2602E0E27}"/>
                  </a:ext>
                </a:extLst>
              </p14:cNvPr>
              <p14:cNvContentPartPr/>
              <p14:nvPr/>
            </p14:nvContentPartPr>
            <p14:xfrm>
              <a:off x="2794619" y="4651531"/>
              <a:ext cx="1610280" cy="583200"/>
            </p14:xfrm>
          </p:contentPart>
        </mc:Choice>
        <mc:Fallback xmlns="">
          <p:pic>
            <p:nvPicPr>
              <p:cNvPr id="12" name="Freihand 11">
                <a:extLst>
                  <a:ext uri="{FF2B5EF4-FFF2-40B4-BE49-F238E27FC236}">
                    <a16:creationId xmlns:a16="http://schemas.microsoft.com/office/drawing/2014/main" id="{32F67C52-492B-479E-9AC1-93D2602E0E27}"/>
                  </a:ext>
                </a:extLst>
              </p:cNvPr>
              <p:cNvPicPr/>
              <p:nvPr/>
            </p:nvPicPr>
            <p:blipFill>
              <a:blip r:embed="rId18"/>
              <a:stretch>
                <a:fillRect/>
              </a:stretch>
            </p:blipFill>
            <p:spPr>
              <a:xfrm>
                <a:off x="2790299" y="4647211"/>
                <a:ext cx="161892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C08C2A73-34AB-4257-8B24-5AA280DA26FF}"/>
                  </a:ext>
                </a:extLst>
              </p14:cNvPr>
              <p14:cNvContentPartPr/>
              <p14:nvPr/>
            </p14:nvContentPartPr>
            <p14:xfrm>
              <a:off x="1434899" y="5941411"/>
              <a:ext cx="2543400" cy="187560"/>
            </p14:xfrm>
          </p:contentPart>
        </mc:Choice>
        <mc:Fallback xmlns="">
          <p:pic>
            <p:nvPicPr>
              <p:cNvPr id="13" name="Freihand 12">
                <a:extLst>
                  <a:ext uri="{FF2B5EF4-FFF2-40B4-BE49-F238E27FC236}">
                    <a16:creationId xmlns:a16="http://schemas.microsoft.com/office/drawing/2014/main" id="{C08C2A73-34AB-4257-8B24-5AA280DA26FF}"/>
                  </a:ext>
                </a:extLst>
              </p:cNvPr>
              <p:cNvPicPr/>
              <p:nvPr/>
            </p:nvPicPr>
            <p:blipFill>
              <a:blip r:embed="rId20"/>
              <a:stretch>
                <a:fillRect/>
              </a:stretch>
            </p:blipFill>
            <p:spPr>
              <a:xfrm>
                <a:off x="1430579" y="5937091"/>
                <a:ext cx="2552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409C0A6-0C41-43BB-A553-5B7B97FC3B6E}"/>
                  </a:ext>
                </a:extLst>
              </p14:cNvPr>
              <p14:cNvContentPartPr/>
              <p14:nvPr/>
            </p14:nvContentPartPr>
            <p14:xfrm>
              <a:off x="1533899" y="6563851"/>
              <a:ext cx="2806920" cy="90000"/>
            </p14:xfrm>
          </p:contentPart>
        </mc:Choice>
        <mc:Fallback xmlns="">
          <p:pic>
            <p:nvPicPr>
              <p:cNvPr id="14" name="Freihand 13">
                <a:extLst>
                  <a:ext uri="{FF2B5EF4-FFF2-40B4-BE49-F238E27FC236}">
                    <a16:creationId xmlns:a16="http://schemas.microsoft.com/office/drawing/2014/main" id="{0409C0A6-0C41-43BB-A553-5B7B97FC3B6E}"/>
                  </a:ext>
                </a:extLst>
              </p:cNvPr>
              <p:cNvPicPr/>
              <p:nvPr/>
            </p:nvPicPr>
            <p:blipFill>
              <a:blip r:embed="rId22"/>
              <a:stretch>
                <a:fillRect/>
              </a:stretch>
            </p:blipFill>
            <p:spPr>
              <a:xfrm>
                <a:off x="1529579" y="6559531"/>
                <a:ext cx="2815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765FDD76-EAD8-495D-A1DF-484023F2009F}"/>
                  </a:ext>
                </a:extLst>
              </p14:cNvPr>
              <p14:cNvContentPartPr/>
              <p14:nvPr/>
            </p14:nvContentPartPr>
            <p14:xfrm>
              <a:off x="3927179" y="3970051"/>
              <a:ext cx="2214720" cy="772560"/>
            </p14:xfrm>
          </p:contentPart>
        </mc:Choice>
        <mc:Fallback>
          <p:pic>
            <p:nvPicPr>
              <p:cNvPr id="15" name="Freihand 14">
                <a:extLst>
                  <a:ext uri="{FF2B5EF4-FFF2-40B4-BE49-F238E27FC236}">
                    <a16:creationId xmlns:a16="http://schemas.microsoft.com/office/drawing/2014/main" id="{765FDD76-EAD8-495D-A1DF-484023F2009F}"/>
                  </a:ext>
                </a:extLst>
              </p:cNvPr>
              <p:cNvPicPr/>
              <p:nvPr/>
            </p:nvPicPr>
            <p:blipFill>
              <a:blip r:embed="rId24"/>
              <a:stretch>
                <a:fillRect/>
              </a:stretch>
            </p:blipFill>
            <p:spPr>
              <a:xfrm>
                <a:off x="3922859" y="3965731"/>
                <a:ext cx="2223360" cy="781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E612AE0B-BC68-41DF-B229-36B214B7EFD7}"/>
                  </a:ext>
                </a:extLst>
              </p14:cNvPr>
              <p14:cNvContentPartPr/>
              <p14:nvPr/>
            </p14:nvContentPartPr>
            <p14:xfrm>
              <a:off x="3223739" y="737611"/>
              <a:ext cx="4745520" cy="144720"/>
            </p14:xfrm>
          </p:contentPart>
        </mc:Choice>
        <mc:Fallback>
          <p:pic>
            <p:nvPicPr>
              <p:cNvPr id="16" name="Freihand 15">
                <a:extLst>
                  <a:ext uri="{FF2B5EF4-FFF2-40B4-BE49-F238E27FC236}">
                    <a16:creationId xmlns:a16="http://schemas.microsoft.com/office/drawing/2014/main" id="{E612AE0B-BC68-41DF-B229-36B214B7EFD7}"/>
                  </a:ext>
                </a:extLst>
              </p:cNvPr>
              <p:cNvPicPr/>
              <p:nvPr/>
            </p:nvPicPr>
            <p:blipFill>
              <a:blip r:embed="rId26"/>
              <a:stretch>
                <a:fillRect/>
              </a:stretch>
            </p:blipFill>
            <p:spPr>
              <a:xfrm>
                <a:off x="3219419" y="733291"/>
                <a:ext cx="4754160" cy="153360"/>
              </a:xfrm>
              <a:prstGeom prst="rect">
                <a:avLst/>
              </a:prstGeom>
            </p:spPr>
          </p:pic>
        </mc:Fallback>
      </mc:AlternateContent>
    </p:spTree>
    <p:extLst>
      <p:ext uri="{BB962C8B-B14F-4D97-AF65-F5344CB8AC3E}">
        <p14:creationId xmlns:p14="http://schemas.microsoft.com/office/powerpoint/2010/main" val="416728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Development of Monetary Policy</a:t>
            </a:r>
          </a:p>
          <a:p>
            <a:endParaRPr lang="en-US" sz="3266" dirty="0">
              <a:solidFill>
                <a:sysClr val="windowText" lastClr="000000"/>
              </a:solidFill>
            </a:endParaRPr>
          </a:p>
        </p:txBody>
      </p:sp>
      <p:sp>
        <p:nvSpPr>
          <p:cNvPr id="9" name="Content Placeholder 2"/>
          <p:cNvSpPr txBox="1">
            <a:spLocks/>
          </p:cNvSpPr>
          <p:nvPr/>
        </p:nvSpPr>
        <p:spPr>
          <a:xfrm>
            <a:off x="959130" y="1079908"/>
            <a:ext cx="8053054" cy="4386291"/>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Historical view:	The monetary policy instrument was				assumed to be the money supply</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Modern view:		The policy instrument is the interest rate 			(signal rate, key rate, repo rate, </a:t>
            </a:r>
            <a:r>
              <a:rPr lang="en-US" sz="2177" dirty="0" err="1">
                <a:solidFill>
                  <a:sysClr val="windowText" lastClr="000000"/>
                </a:solidFill>
                <a:latin typeface="Arial" panose="020B0604020202020204" pitchFamily="34" charset="0"/>
                <a:cs typeface="Arial" panose="020B0604020202020204" pitchFamily="34" charset="0"/>
              </a:rPr>
              <a:t>etc</a:t>
            </a:r>
            <a:r>
              <a:rPr lang="en-US" sz="2177" dirty="0">
                <a:solidFill>
                  <a:sysClr val="windowText" lastClr="000000"/>
                </a:solidFill>
                <a:latin typeface="Arial" panose="020B0604020202020204" pitchFamily="34" charset="0"/>
                <a:cs typeface="Arial" panose="020B0604020202020204" pitchFamily="34" charset="0"/>
              </a:rPr>
              <a:t>)</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“Ultra-modern” view:	The policy instrument is in general 				central bank’s communication </a:t>
            </a:r>
          </a:p>
        </p:txBody>
      </p:sp>
      <p:sp>
        <p:nvSpPr>
          <p:cNvPr id="2" name="Rechteck 1">
            <a:extLst>
              <a:ext uri="{FF2B5EF4-FFF2-40B4-BE49-F238E27FC236}">
                <a16:creationId xmlns:a16="http://schemas.microsoft.com/office/drawing/2014/main" id="{262FE60F-8457-B285-6F0B-97DE9B82A4F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06ED4DCC-6E6C-40C9-828B-C19AC03B633B}"/>
                  </a:ext>
                </a:extLst>
              </p14:cNvPr>
              <p14:cNvContentPartPr/>
              <p14:nvPr/>
            </p14:nvContentPartPr>
            <p14:xfrm>
              <a:off x="971219" y="1478851"/>
              <a:ext cx="1930680" cy="74520"/>
            </p14:xfrm>
          </p:contentPart>
        </mc:Choice>
        <mc:Fallback xmlns="">
          <p:pic>
            <p:nvPicPr>
              <p:cNvPr id="3" name="Freihand 2">
                <a:extLst>
                  <a:ext uri="{FF2B5EF4-FFF2-40B4-BE49-F238E27FC236}">
                    <a16:creationId xmlns:a16="http://schemas.microsoft.com/office/drawing/2014/main" id="{06ED4DCC-6E6C-40C9-828B-C19AC03B633B}"/>
                  </a:ext>
                </a:extLst>
              </p:cNvPr>
              <p:cNvPicPr/>
              <p:nvPr/>
            </p:nvPicPr>
            <p:blipFill>
              <a:blip r:embed="rId4"/>
              <a:stretch>
                <a:fillRect/>
              </a:stretch>
            </p:blipFill>
            <p:spPr>
              <a:xfrm>
                <a:off x="966899" y="1474531"/>
                <a:ext cx="1939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D1D909D3-CF41-47D2-99CE-8691B0F0FBA8}"/>
                  </a:ext>
                </a:extLst>
              </p14:cNvPr>
              <p14:cNvContentPartPr/>
              <p14:nvPr/>
            </p14:nvContentPartPr>
            <p14:xfrm>
              <a:off x="6223619" y="1753531"/>
              <a:ext cx="1892160" cy="123480"/>
            </p14:xfrm>
          </p:contentPart>
        </mc:Choice>
        <mc:Fallback xmlns="">
          <p:pic>
            <p:nvPicPr>
              <p:cNvPr id="4" name="Freihand 3">
                <a:extLst>
                  <a:ext uri="{FF2B5EF4-FFF2-40B4-BE49-F238E27FC236}">
                    <a16:creationId xmlns:a16="http://schemas.microsoft.com/office/drawing/2014/main" id="{D1D909D3-CF41-47D2-99CE-8691B0F0FBA8}"/>
                  </a:ext>
                </a:extLst>
              </p:cNvPr>
              <p:cNvPicPr/>
              <p:nvPr/>
            </p:nvPicPr>
            <p:blipFill>
              <a:blip r:embed="rId6"/>
              <a:stretch>
                <a:fillRect/>
              </a:stretch>
            </p:blipFill>
            <p:spPr>
              <a:xfrm>
                <a:off x="6219299" y="1749211"/>
                <a:ext cx="1900800" cy="132120"/>
              </a:xfrm>
              <a:prstGeom prst="rect">
                <a:avLst/>
              </a:prstGeom>
            </p:spPr>
          </p:pic>
        </mc:Fallback>
      </mc:AlternateContent>
      <p:grpSp>
        <p:nvGrpSpPr>
          <p:cNvPr id="51" name="Gruppieren 50">
            <a:extLst>
              <a:ext uri="{FF2B5EF4-FFF2-40B4-BE49-F238E27FC236}">
                <a16:creationId xmlns:a16="http://schemas.microsoft.com/office/drawing/2014/main" id="{A71CC8AC-2F70-4DD6-9932-86B8EA8B5369}"/>
              </a:ext>
            </a:extLst>
          </p:cNvPr>
          <p:cNvGrpSpPr/>
          <p:nvPr/>
        </p:nvGrpSpPr>
        <p:grpSpPr>
          <a:xfrm>
            <a:off x="9069059" y="169171"/>
            <a:ext cx="2513160" cy="2007360"/>
            <a:chOff x="9069059" y="169171"/>
            <a:chExt cx="2513160" cy="20073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965EA08-700C-4139-BBA7-9E45570B5DDE}"/>
                    </a:ext>
                  </a:extLst>
                </p14:cNvPr>
                <p14:cNvContentPartPr/>
                <p14:nvPr/>
              </p14:nvContentPartPr>
              <p14:xfrm>
                <a:off x="9328619" y="1028851"/>
                <a:ext cx="102960" cy="1047600"/>
              </p14:xfrm>
            </p:contentPart>
          </mc:Choice>
          <mc:Fallback xmlns="">
            <p:pic>
              <p:nvPicPr>
                <p:cNvPr id="5" name="Freihand 4">
                  <a:extLst>
                    <a:ext uri="{FF2B5EF4-FFF2-40B4-BE49-F238E27FC236}">
                      <a16:creationId xmlns:a16="http://schemas.microsoft.com/office/drawing/2014/main" id="{D965EA08-700C-4139-BBA7-9E45570B5DDE}"/>
                    </a:ext>
                  </a:extLst>
                </p:cNvPr>
                <p:cNvPicPr/>
                <p:nvPr/>
              </p:nvPicPr>
              <p:blipFill>
                <a:blip r:embed="rId8"/>
                <a:stretch>
                  <a:fillRect/>
                </a:stretch>
              </p:blipFill>
              <p:spPr>
                <a:xfrm>
                  <a:off x="9324299" y="1024531"/>
                  <a:ext cx="111600" cy="1056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7B47EC6-62E2-4610-95C4-1FDDE5E7D819}"/>
                    </a:ext>
                  </a:extLst>
                </p14:cNvPr>
                <p14:cNvContentPartPr/>
                <p14:nvPr/>
              </p14:nvContentPartPr>
              <p14:xfrm>
                <a:off x="9142139" y="1906531"/>
                <a:ext cx="1810800" cy="95040"/>
              </p14:xfrm>
            </p:contentPart>
          </mc:Choice>
          <mc:Fallback xmlns="">
            <p:pic>
              <p:nvPicPr>
                <p:cNvPr id="6" name="Freihand 5">
                  <a:extLst>
                    <a:ext uri="{FF2B5EF4-FFF2-40B4-BE49-F238E27FC236}">
                      <a16:creationId xmlns:a16="http://schemas.microsoft.com/office/drawing/2014/main" id="{D7B47EC6-62E2-4610-95C4-1FDDE5E7D819}"/>
                    </a:ext>
                  </a:extLst>
                </p:cNvPr>
                <p:cNvPicPr/>
                <p:nvPr/>
              </p:nvPicPr>
              <p:blipFill>
                <a:blip r:embed="rId10"/>
                <a:stretch>
                  <a:fillRect/>
                </a:stretch>
              </p:blipFill>
              <p:spPr>
                <a:xfrm>
                  <a:off x="9137819" y="1902211"/>
                  <a:ext cx="181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94EE6E7-369F-4F81-AF76-632CB2689327}"/>
                    </a:ext>
                  </a:extLst>
                </p14:cNvPr>
                <p14:cNvContentPartPr/>
                <p14:nvPr/>
              </p14:nvContentPartPr>
              <p14:xfrm>
                <a:off x="10912259" y="1823731"/>
                <a:ext cx="140760" cy="233280"/>
              </p14:xfrm>
            </p:contentPart>
          </mc:Choice>
          <mc:Fallback xmlns="">
            <p:pic>
              <p:nvPicPr>
                <p:cNvPr id="7" name="Freihand 6">
                  <a:extLst>
                    <a:ext uri="{FF2B5EF4-FFF2-40B4-BE49-F238E27FC236}">
                      <a16:creationId xmlns:a16="http://schemas.microsoft.com/office/drawing/2014/main" id="{494EE6E7-369F-4F81-AF76-632CB2689327}"/>
                    </a:ext>
                  </a:extLst>
                </p:cNvPr>
                <p:cNvPicPr/>
                <p:nvPr/>
              </p:nvPicPr>
              <p:blipFill>
                <a:blip r:embed="rId12"/>
                <a:stretch>
                  <a:fillRect/>
                </a:stretch>
              </p:blipFill>
              <p:spPr>
                <a:xfrm>
                  <a:off x="10907939" y="1819411"/>
                  <a:ext cx="149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D67E6674-D3C6-4CD2-B49E-7AEE94D2C4EC}"/>
                    </a:ext>
                  </a:extLst>
                </p14:cNvPr>
                <p14:cNvContentPartPr/>
                <p14:nvPr/>
              </p14:nvContentPartPr>
              <p14:xfrm>
                <a:off x="9227459" y="825811"/>
                <a:ext cx="248760" cy="194040"/>
              </p14:xfrm>
            </p:contentPart>
          </mc:Choice>
          <mc:Fallback xmlns="">
            <p:pic>
              <p:nvPicPr>
                <p:cNvPr id="11" name="Freihand 10">
                  <a:extLst>
                    <a:ext uri="{FF2B5EF4-FFF2-40B4-BE49-F238E27FC236}">
                      <a16:creationId xmlns:a16="http://schemas.microsoft.com/office/drawing/2014/main" id="{D67E6674-D3C6-4CD2-B49E-7AEE94D2C4EC}"/>
                    </a:ext>
                  </a:extLst>
                </p:cNvPr>
                <p:cNvPicPr/>
                <p:nvPr/>
              </p:nvPicPr>
              <p:blipFill>
                <a:blip r:embed="rId14"/>
                <a:stretch>
                  <a:fillRect/>
                </a:stretch>
              </p:blipFill>
              <p:spPr>
                <a:xfrm>
                  <a:off x="9223139" y="821491"/>
                  <a:ext cx="257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372D8F5D-3286-44B3-B942-F904729EBA4F}"/>
                    </a:ext>
                  </a:extLst>
                </p14:cNvPr>
                <p14:cNvContentPartPr/>
                <p14:nvPr/>
              </p14:nvContentPartPr>
              <p14:xfrm>
                <a:off x="9069059" y="905731"/>
                <a:ext cx="70200" cy="96120"/>
              </p14:xfrm>
            </p:contentPart>
          </mc:Choice>
          <mc:Fallback xmlns="">
            <p:pic>
              <p:nvPicPr>
                <p:cNvPr id="13" name="Freihand 12">
                  <a:extLst>
                    <a:ext uri="{FF2B5EF4-FFF2-40B4-BE49-F238E27FC236}">
                      <a16:creationId xmlns:a16="http://schemas.microsoft.com/office/drawing/2014/main" id="{372D8F5D-3286-44B3-B942-F904729EBA4F}"/>
                    </a:ext>
                  </a:extLst>
                </p:cNvPr>
                <p:cNvPicPr/>
                <p:nvPr/>
              </p:nvPicPr>
              <p:blipFill>
                <a:blip r:embed="rId16"/>
                <a:stretch>
                  <a:fillRect/>
                </a:stretch>
              </p:blipFill>
              <p:spPr>
                <a:xfrm>
                  <a:off x="9064739" y="901411"/>
                  <a:ext cx="78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79B382B4-A775-4DB7-8949-31CC6D053E91}"/>
                    </a:ext>
                  </a:extLst>
                </p14:cNvPr>
                <p14:cNvContentPartPr/>
                <p14:nvPr/>
              </p14:nvContentPartPr>
              <p14:xfrm>
                <a:off x="9074099" y="790531"/>
                <a:ext cx="20520" cy="21600"/>
              </p14:xfrm>
            </p:contentPart>
          </mc:Choice>
          <mc:Fallback xmlns="">
            <p:pic>
              <p:nvPicPr>
                <p:cNvPr id="14" name="Freihand 13">
                  <a:extLst>
                    <a:ext uri="{FF2B5EF4-FFF2-40B4-BE49-F238E27FC236}">
                      <a16:creationId xmlns:a16="http://schemas.microsoft.com/office/drawing/2014/main" id="{79B382B4-A775-4DB7-8949-31CC6D053E91}"/>
                    </a:ext>
                  </a:extLst>
                </p:cNvPr>
                <p:cNvPicPr/>
                <p:nvPr/>
              </p:nvPicPr>
              <p:blipFill>
                <a:blip r:embed="rId18"/>
                <a:stretch>
                  <a:fillRect/>
                </a:stretch>
              </p:blipFill>
              <p:spPr>
                <a:xfrm>
                  <a:off x="9069779" y="786211"/>
                  <a:ext cx="29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11D35E30-DB33-4CC1-A506-321A6C9BCF68}"/>
                    </a:ext>
                  </a:extLst>
                </p14:cNvPr>
                <p14:cNvContentPartPr/>
                <p14:nvPr/>
              </p14:nvContentPartPr>
              <p14:xfrm>
                <a:off x="10662779" y="2063491"/>
                <a:ext cx="90000" cy="113040"/>
              </p14:xfrm>
            </p:contentPart>
          </mc:Choice>
          <mc:Fallback xmlns="">
            <p:pic>
              <p:nvPicPr>
                <p:cNvPr id="16" name="Freihand 15">
                  <a:extLst>
                    <a:ext uri="{FF2B5EF4-FFF2-40B4-BE49-F238E27FC236}">
                      <a16:creationId xmlns:a16="http://schemas.microsoft.com/office/drawing/2014/main" id="{11D35E30-DB33-4CC1-A506-321A6C9BCF68}"/>
                    </a:ext>
                  </a:extLst>
                </p:cNvPr>
                <p:cNvPicPr/>
                <p:nvPr/>
              </p:nvPicPr>
              <p:blipFill>
                <a:blip r:embed="rId20"/>
                <a:stretch>
                  <a:fillRect/>
                </a:stretch>
              </p:blipFill>
              <p:spPr>
                <a:xfrm>
                  <a:off x="10658459" y="2059171"/>
                  <a:ext cx="98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28172DAB-0864-48D6-9211-9B9D4CC70849}"/>
                    </a:ext>
                  </a:extLst>
                </p14:cNvPr>
                <p14:cNvContentPartPr/>
                <p14:nvPr/>
              </p14:nvContentPartPr>
              <p14:xfrm>
                <a:off x="10839179" y="2065291"/>
                <a:ext cx="90720" cy="105120"/>
              </p14:xfrm>
            </p:contentPart>
          </mc:Choice>
          <mc:Fallback xmlns="">
            <p:pic>
              <p:nvPicPr>
                <p:cNvPr id="18" name="Freihand 17">
                  <a:extLst>
                    <a:ext uri="{FF2B5EF4-FFF2-40B4-BE49-F238E27FC236}">
                      <a16:creationId xmlns:a16="http://schemas.microsoft.com/office/drawing/2014/main" id="{28172DAB-0864-48D6-9211-9B9D4CC70849}"/>
                    </a:ext>
                  </a:extLst>
                </p:cNvPr>
                <p:cNvPicPr/>
                <p:nvPr/>
              </p:nvPicPr>
              <p:blipFill>
                <a:blip r:embed="rId22"/>
                <a:stretch>
                  <a:fillRect/>
                </a:stretch>
              </p:blipFill>
              <p:spPr>
                <a:xfrm>
                  <a:off x="10834859" y="2060971"/>
                  <a:ext cx="99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A3046F1E-74AF-488D-ACA6-98BBD4CC9EFB}"/>
                    </a:ext>
                  </a:extLst>
                </p14:cNvPr>
                <p14:cNvContentPartPr/>
                <p14:nvPr/>
              </p14:nvContentPartPr>
              <p14:xfrm>
                <a:off x="10956179" y="2021731"/>
                <a:ext cx="24120" cy="101880"/>
              </p14:xfrm>
            </p:contentPart>
          </mc:Choice>
          <mc:Fallback xmlns="">
            <p:pic>
              <p:nvPicPr>
                <p:cNvPr id="19" name="Freihand 18">
                  <a:extLst>
                    <a:ext uri="{FF2B5EF4-FFF2-40B4-BE49-F238E27FC236}">
                      <a16:creationId xmlns:a16="http://schemas.microsoft.com/office/drawing/2014/main" id="{A3046F1E-74AF-488D-ACA6-98BBD4CC9EFB}"/>
                    </a:ext>
                  </a:extLst>
                </p:cNvPr>
                <p:cNvPicPr/>
                <p:nvPr/>
              </p:nvPicPr>
              <p:blipFill>
                <a:blip r:embed="rId24"/>
                <a:stretch>
                  <a:fillRect/>
                </a:stretch>
              </p:blipFill>
              <p:spPr>
                <a:xfrm>
                  <a:off x="10951859" y="2017411"/>
                  <a:ext cx="32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F4700652-53D0-4C09-8D88-0FEC5118ADBA}"/>
                    </a:ext>
                  </a:extLst>
                </p14:cNvPr>
                <p14:cNvContentPartPr/>
                <p14:nvPr/>
              </p14:nvContentPartPr>
              <p14:xfrm>
                <a:off x="10925219" y="2006251"/>
                <a:ext cx="116280" cy="104760"/>
              </p14:xfrm>
            </p:contentPart>
          </mc:Choice>
          <mc:Fallback xmlns="">
            <p:pic>
              <p:nvPicPr>
                <p:cNvPr id="20" name="Freihand 19">
                  <a:extLst>
                    <a:ext uri="{FF2B5EF4-FFF2-40B4-BE49-F238E27FC236}">
                      <a16:creationId xmlns:a16="http://schemas.microsoft.com/office/drawing/2014/main" id="{F4700652-53D0-4C09-8D88-0FEC5118ADBA}"/>
                    </a:ext>
                  </a:extLst>
                </p:cNvPr>
                <p:cNvPicPr/>
                <p:nvPr/>
              </p:nvPicPr>
              <p:blipFill>
                <a:blip r:embed="rId26"/>
                <a:stretch>
                  <a:fillRect/>
                </a:stretch>
              </p:blipFill>
              <p:spPr>
                <a:xfrm>
                  <a:off x="10920899" y="2001931"/>
                  <a:ext cx="124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48D0F2A0-2CEF-4D0A-B480-63743529A646}"/>
                    </a:ext>
                  </a:extLst>
                </p14:cNvPr>
                <p14:cNvContentPartPr/>
                <p14:nvPr/>
              </p14:nvContentPartPr>
              <p14:xfrm>
                <a:off x="9636059" y="998251"/>
                <a:ext cx="1013400" cy="684360"/>
              </p14:xfrm>
            </p:contentPart>
          </mc:Choice>
          <mc:Fallback xmlns="">
            <p:pic>
              <p:nvPicPr>
                <p:cNvPr id="21" name="Freihand 20">
                  <a:extLst>
                    <a:ext uri="{FF2B5EF4-FFF2-40B4-BE49-F238E27FC236}">
                      <a16:creationId xmlns:a16="http://schemas.microsoft.com/office/drawing/2014/main" id="{48D0F2A0-2CEF-4D0A-B480-63743529A646}"/>
                    </a:ext>
                  </a:extLst>
                </p:cNvPr>
                <p:cNvPicPr/>
                <p:nvPr/>
              </p:nvPicPr>
              <p:blipFill>
                <a:blip r:embed="rId28"/>
                <a:stretch>
                  <a:fillRect/>
                </a:stretch>
              </p:blipFill>
              <p:spPr>
                <a:xfrm>
                  <a:off x="9631739" y="993931"/>
                  <a:ext cx="1022040"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3D1254BB-F264-4981-98FA-55FDF885523F}"/>
                    </a:ext>
                  </a:extLst>
                </p14:cNvPr>
                <p14:cNvContentPartPr/>
                <p14:nvPr/>
              </p14:nvContentPartPr>
              <p14:xfrm>
                <a:off x="10043219" y="925531"/>
                <a:ext cx="89280" cy="975240"/>
              </p14:xfrm>
            </p:contentPart>
          </mc:Choice>
          <mc:Fallback xmlns="">
            <p:pic>
              <p:nvPicPr>
                <p:cNvPr id="22" name="Freihand 21">
                  <a:extLst>
                    <a:ext uri="{FF2B5EF4-FFF2-40B4-BE49-F238E27FC236}">
                      <a16:creationId xmlns:a16="http://schemas.microsoft.com/office/drawing/2014/main" id="{3D1254BB-F264-4981-98FA-55FDF885523F}"/>
                    </a:ext>
                  </a:extLst>
                </p:cNvPr>
                <p:cNvPicPr/>
                <p:nvPr/>
              </p:nvPicPr>
              <p:blipFill>
                <a:blip r:embed="rId30"/>
                <a:stretch>
                  <a:fillRect/>
                </a:stretch>
              </p:blipFill>
              <p:spPr>
                <a:xfrm>
                  <a:off x="10038899" y="921211"/>
                  <a:ext cx="97920" cy="983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CEC81A1-F003-4BE9-9B1E-E777D9E173B9}"/>
                    </a:ext>
                  </a:extLst>
                </p14:cNvPr>
                <p14:cNvContentPartPr/>
                <p14:nvPr/>
              </p14:nvContentPartPr>
              <p14:xfrm>
                <a:off x="10742339" y="1580731"/>
                <a:ext cx="132480" cy="92160"/>
              </p14:xfrm>
            </p:contentPart>
          </mc:Choice>
          <mc:Fallback xmlns="">
            <p:pic>
              <p:nvPicPr>
                <p:cNvPr id="23" name="Freihand 22">
                  <a:extLst>
                    <a:ext uri="{FF2B5EF4-FFF2-40B4-BE49-F238E27FC236}">
                      <a16:creationId xmlns:a16="http://schemas.microsoft.com/office/drawing/2014/main" id="{ACEC81A1-F003-4BE9-9B1E-E777D9E173B9}"/>
                    </a:ext>
                  </a:extLst>
                </p:cNvPr>
                <p:cNvPicPr/>
                <p:nvPr/>
              </p:nvPicPr>
              <p:blipFill>
                <a:blip r:embed="rId32"/>
                <a:stretch>
                  <a:fillRect/>
                </a:stretch>
              </p:blipFill>
              <p:spPr>
                <a:xfrm>
                  <a:off x="10738019" y="1576411"/>
                  <a:ext cx="141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8F188549-F088-49DE-8AC7-5587D1D74E59}"/>
                    </a:ext>
                  </a:extLst>
                </p14:cNvPr>
                <p14:cNvContentPartPr/>
                <p14:nvPr/>
              </p14:nvContentPartPr>
              <p14:xfrm>
                <a:off x="10910819" y="1529611"/>
                <a:ext cx="8280" cy="92160"/>
              </p14:xfrm>
            </p:contentPart>
          </mc:Choice>
          <mc:Fallback xmlns="">
            <p:pic>
              <p:nvPicPr>
                <p:cNvPr id="24" name="Freihand 23">
                  <a:extLst>
                    <a:ext uri="{FF2B5EF4-FFF2-40B4-BE49-F238E27FC236}">
                      <a16:creationId xmlns:a16="http://schemas.microsoft.com/office/drawing/2014/main" id="{8F188549-F088-49DE-8AC7-5587D1D74E59}"/>
                    </a:ext>
                  </a:extLst>
                </p:cNvPr>
                <p:cNvPicPr/>
                <p:nvPr/>
              </p:nvPicPr>
              <p:blipFill>
                <a:blip r:embed="rId34"/>
                <a:stretch>
                  <a:fillRect/>
                </a:stretch>
              </p:blipFill>
              <p:spPr>
                <a:xfrm>
                  <a:off x="10906499" y="1525291"/>
                  <a:ext cx="16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BF8B825-63D4-4943-B3B9-DB1A8C3B30A1}"/>
                    </a:ext>
                  </a:extLst>
                </p14:cNvPr>
                <p14:cNvContentPartPr/>
                <p14:nvPr/>
              </p14:nvContentPartPr>
              <p14:xfrm>
                <a:off x="10827299" y="1500811"/>
                <a:ext cx="155880" cy="131760"/>
              </p14:xfrm>
            </p:contentPart>
          </mc:Choice>
          <mc:Fallback xmlns="">
            <p:pic>
              <p:nvPicPr>
                <p:cNvPr id="25" name="Freihand 24">
                  <a:extLst>
                    <a:ext uri="{FF2B5EF4-FFF2-40B4-BE49-F238E27FC236}">
                      <a16:creationId xmlns:a16="http://schemas.microsoft.com/office/drawing/2014/main" id="{6BF8B825-63D4-4943-B3B9-DB1A8C3B30A1}"/>
                    </a:ext>
                  </a:extLst>
                </p:cNvPr>
                <p:cNvPicPr/>
                <p:nvPr/>
              </p:nvPicPr>
              <p:blipFill>
                <a:blip r:embed="rId36"/>
                <a:stretch>
                  <a:fillRect/>
                </a:stretch>
              </p:blipFill>
              <p:spPr>
                <a:xfrm>
                  <a:off x="10822979" y="1496491"/>
                  <a:ext cx="164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CFF06D49-88FD-4770-B8D1-0D4EABAA2A00}"/>
                    </a:ext>
                  </a:extLst>
                </p14:cNvPr>
                <p14:cNvContentPartPr/>
                <p14:nvPr/>
              </p14:nvContentPartPr>
              <p14:xfrm>
                <a:off x="10015139" y="730411"/>
                <a:ext cx="100440" cy="119520"/>
              </p14:xfrm>
            </p:contentPart>
          </mc:Choice>
          <mc:Fallback xmlns="">
            <p:pic>
              <p:nvPicPr>
                <p:cNvPr id="27" name="Freihand 26">
                  <a:extLst>
                    <a:ext uri="{FF2B5EF4-FFF2-40B4-BE49-F238E27FC236}">
                      <a16:creationId xmlns:a16="http://schemas.microsoft.com/office/drawing/2014/main" id="{CFF06D49-88FD-4770-B8D1-0D4EABAA2A00}"/>
                    </a:ext>
                  </a:extLst>
                </p:cNvPr>
                <p:cNvPicPr/>
                <p:nvPr/>
              </p:nvPicPr>
              <p:blipFill>
                <a:blip r:embed="rId38"/>
                <a:stretch>
                  <a:fillRect/>
                </a:stretch>
              </p:blipFill>
              <p:spPr>
                <a:xfrm>
                  <a:off x="10010819" y="726091"/>
                  <a:ext cx="109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59B4DF8-8C07-4E53-9085-C2B913731DBF}"/>
                    </a:ext>
                  </a:extLst>
                </p14:cNvPr>
                <p14:cNvContentPartPr/>
                <p14:nvPr/>
              </p14:nvContentPartPr>
              <p14:xfrm>
                <a:off x="10127819" y="655891"/>
                <a:ext cx="79920" cy="97200"/>
              </p14:xfrm>
            </p:contentPart>
          </mc:Choice>
          <mc:Fallback xmlns="">
            <p:pic>
              <p:nvPicPr>
                <p:cNvPr id="28" name="Freihand 27">
                  <a:extLst>
                    <a:ext uri="{FF2B5EF4-FFF2-40B4-BE49-F238E27FC236}">
                      <a16:creationId xmlns:a16="http://schemas.microsoft.com/office/drawing/2014/main" id="{759B4DF8-8C07-4E53-9085-C2B913731DBF}"/>
                    </a:ext>
                  </a:extLst>
                </p:cNvPr>
                <p:cNvPicPr/>
                <p:nvPr/>
              </p:nvPicPr>
              <p:blipFill>
                <a:blip r:embed="rId40"/>
                <a:stretch>
                  <a:fillRect/>
                </a:stretch>
              </p:blipFill>
              <p:spPr>
                <a:xfrm>
                  <a:off x="10123499" y="651571"/>
                  <a:ext cx="88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A053A6D5-C5FD-4214-8C27-347B94BD965D}"/>
                    </a:ext>
                  </a:extLst>
                </p14:cNvPr>
                <p14:cNvContentPartPr/>
                <p14:nvPr/>
              </p14:nvContentPartPr>
              <p14:xfrm>
                <a:off x="9886259" y="539971"/>
                <a:ext cx="461880" cy="403920"/>
              </p14:xfrm>
            </p:contentPart>
          </mc:Choice>
          <mc:Fallback xmlns="">
            <p:pic>
              <p:nvPicPr>
                <p:cNvPr id="29" name="Freihand 28">
                  <a:extLst>
                    <a:ext uri="{FF2B5EF4-FFF2-40B4-BE49-F238E27FC236}">
                      <a16:creationId xmlns:a16="http://schemas.microsoft.com/office/drawing/2014/main" id="{A053A6D5-C5FD-4214-8C27-347B94BD965D}"/>
                    </a:ext>
                  </a:extLst>
                </p:cNvPr>
                <p:cNvPicPr/>
                <p:nvPr/>
              </p:nvPicPr>
              <p:blipFill>
                <a:blip r:embed="rId42"/>
                <a:stretch>
                  <a:fillRect/>
                </a:stretch>
              </p:blipFill>
              <p:spPr>
                <a:xfrm>
                  <a:off x="9881939" y="535651"/>
                  <a:ext cx="47052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51DB6F36-91A1-4C0A-9446-73C9C36488DA}"/>
                    </a:ext>
                  </a:extLst>
                </p14:cNvPr>
                <p14:cNvContentPartPr/>
                <p14:nvPr/>
              </p14:nvContentPartPr>
              <p14:xfrm>
                <a:off x="10399979" y="407491"/>
                <a:ext cx="176760" cy="110520"/>
              </p14:xfrm>
            </p:contentPart>
          </mc:Choice>
          <mc:Fallback xmlns="">
            <p:pic>
              <p:nvPicPr>
                <p:cNvPr id="31" name="Freihand 30">
                  <a:extLst>
                    <a:ext uri="{FF2B5EF4-FFF2-40B4-BE49-F238E27FC236}">
                      <a16:creationId xmlns:a16="http://schemas.microsoft.com/office/drawing/2014/main" id="{51DB6F36-91A1-4C0A-9446-73C9C36488DA}"/>
                    </a:ext>
                  </a:extLst>
                </p:cNvPr>
                <p:cNvPicPr/>
                <p:nvPr/>
              </p:nvPicPr>
              <p:blipFill>
                <a:blip r:embed="rId44"/>
                <a:stretch>
                  <a:fillRect/>
                </a:stretch>
              </p:blipFill>
              <p:spPr>
                <a:xfrm>
                  <a:off x="10395659" y="403171"/>
                  <a:ext cx="185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228C5565-8C10-4593-812F-6933BC02297B}"/>
                    </a:ext>
                  </a:extLst>
                </p14:cNvPr>
                <p14:cNvContentPartPr/>
                <p14:nvPr/>
              </p14:nvContentPartPr>
              <p14:xfrm>
                <a:off x="10356059" y="395251"/>
                <a:ext cx="139680" cy="171000"/>
              </p14:xfrm>
            </p:contentPart>
          </mc:Choice>
          <mc:Fallback xmlns="">
            <p:pic>
              <p:nvPicPr>
                <p:cNvPr id="32" name="Freihand 31">
                  <a:extLst>
                    <a:ext uri="{FF2B5EF4-FFF2-40B4-BE49-F238E27FC236}">
                      <a16:creationId xmlns:a16="http://schemas.microsoft.com/office/drawing/2014/main" id="{228C5565-8C10-4593-812F-6933BC02297B}"/>
                    </a:ext>
                  </a:extLst>
                </p:cNvPr>
                <p:cNvPicPr/>
                <p:nvPr/>
              </p:nvPicPr>
              <p:blipFill>
                <a:blip r:embed="rId46"/>
                <a:stretch>
                  <a:fillRect/>
                </a:stretch>
              </p:blipFill>
              <p:spPr>
                <a:xfrm>
                  <a:off x="10351739" y="390931"/>
                  <a:ext cx="148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0D404D5C-BE8B-44AA-8DCE-232186404A52}"/>
                    </a:ext>
                  </a:extLst>
                </p14:cNvPr>
                <p14:cNvContentPartPr/>
                <p14:nvPr/>
              </p14:nvContentPartPr>
              <p14:xfrm>
                <a:off x="10743779" y="327211"/>
                <a:ext cx="20520" cy="82800"/>
              </p14:xfrm>
            </p:contentPart>
          </mc:Choice>
          <mc:Fallback xmlns="">
            <p:pic>
              <p:nvPicPr>
                <p:cNvPr id="33" name="Freihand 32">
                  <a:extLst>
                    <a:ext uri="{FF2B5EF4-FFF2-40B4-BE49-F238E27FC236}">
                      <a16:creationId xmlns:a16="http://schemas.microsoft.com/office/drawing/2014/main" id="{0D404D5C-BE8B-44AA-8DCE-232186404A52}"/>
                    </a:ext>
                  </a:extLst>
                </p:cNvPr>
                <p:cNvPicPr/>
                <p:nvPr/>
              </p:nvPicPr>
              <p:blipFill>
                <a:blip r:embed="rId48"/>
                <a:stretch>
                  <a:fillRect/>
                </a:stretch>
              </p:blipFill>
              <p:spPr>
                <a:xfrm>
                  <a:off x="10739459" y="322891"/>
                  <a:ext cx="29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7DCE28F3-AD98-44AC-8EF6-6EBBB9AD45B8}"/>
                    </a:ext>
                  </a:extLst>
                </p14:cNvPr>
                <p14:cNvContentPartPr/>
                <p14:nvPr/>
              </p14:nvContentPartPr>
              <p14:xfrm>
                <a:off x="10735139" y="268171"/>
                <a:ext cx="45720" cy="23400"/>
              </p14:xfrm>
            </p:contentPart>
          </mc:Choice>
          <mc:Fallback xmlns="">
            <p:pic>
              <p:nvPicPr>
                <p:cNvPr id="34" name="Freihand 33">
                  <a:extLst>
                    <a:ext uri="{FF2B5EF4-FFF2-40B4-BE49-F238E27FC236}">
                      <a16:creationId xmlns:a16="http://schemas.microsoft.com/office/drawing/2014/main" id="{7DCE28F3-AD98-44AC-8EF6-6EBBB9AD45B8}"/>
                    </a:ext>
                  </a:extLst>
                </p:cNvPr>
                <p:cNvPicPr/>
                <p:nvPr/>
              </p:nvPicPr>
              <p:blipFill>
                <a:blip r:embed="rId50"/>
                <a:stretch>
                  <a:fillRect/>
                </a:stretch>
              </p:blipFill>
              <p:spPr>
                <a:xfrm>
                  <a:off x="10730819" y="263851"/>
                  <a:ext cx="54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46BD0659-9721-463E-884B-6E65E27F24D1}"/>
                    </a:ext>
                  </a:extLst>
                </p14:cNvPr>
                <p14:cNvContentPartPr/>
                <p14:nvPr/>
              </p14:nvContentPartPr>
              <p14:xfrm>
                <a:off x="10798499" y="290131"/>
                <a:ext cx="86040" cy="106920"/>
              </p14:xfrm>
            </p:contentPart>
          </mc:Choice>
          <mc:Fallback xmlns="">
            <p:pic>
              <p:nvPicPr>
                <p:cNvPr id="35" name="Freihand 34">
                  <a:extLst>
                    <a:ext uri="{FF2B5EF4-FFF2-40B4-BE49-F238E27FC236}">
                      <a16:creationId xmlns:a16="http://schemas.microsoft.com/office/drawing/2014/main" id="{46BD0659-9721-463E-884B-6E65E27F24D1}"/>
                    </a:ext>
                  </a:extLst>
                </p:cNvPr>
                <p:cNvPicPr/>
                <p:nvPr/>
              </p:nvPicPr>
              <p:blipFill>
                <a:blip r:embed="rId52"/>
                <a:stretch>
                  <a:fillRect/>
                </a:stretch>
              </p:blipFill>
              <p:spPr>
                <a:xfrm>
                  <a:off x="10794179" y="285811"/>
                  <a:ext cx="94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84F9FE39-CD16-4F67-937D-1691FE2F9DB2}"/>
                    </a:ext>
                  </a:extLst>
                </p14:cNvPr>
                <p14:cNvContentPartPr/>
                <p14:nvPr/>
              </p14:nvContentPartPr>
              <p14:xfrm>
                <a:off x="11003699" y="266011"/>
                <a:ext cx="74160" cy="133560"/>
              </p14:xfrm>
            </p:contentPart>
          </mc:Choice>
          <mc:Fallback xmlns="">
            <p:pic>
              <p:nvPicPr>
                <p:cNvPr id="36" name="Freihand 35">
                  <a:extLst>
                    <a:ext uri="{FF2B5EF4-FFF2-40B4-BE49-F238E27FC236}">
                      <a16:creationId xmlns:a16="http://schemas.microsoft.com/office/drawing/2014/main" id="{84F9FE39-CD16-4F67-937D-1691FE2F9DB2}"/>
                    </a:ext>
                  </a:extLst>
                </p:cNvPr>
                <p:cNvPicPr/>
                <p:nvPr/>
              </p:nvPicPr>
              <p:blipFill>
                <a:blip r:embed="rId54"/>
                <a:stretch>
                  <a:fillRect/>
                </a:stretch>
              </p:blipFill>
              <p:spPr>
                <a:xfrm>
                  <a:off x="10999379" y="261691"/>
                  <a:ext cx="82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60CE0CF6-DA2D-4F80-A0FF-6A7CCF712536}"/>
                    </a:ext>
                  </a:extLst>
                </p14:cNvPr>
                <p14:cNvContentPartPr/>
                <p14:nvPr/>
              </p14:nvContentPartPr>
              <p14:xfrm>
                <a:off x="11098379" y="169171"/>
                <a:ext cx="165600" cy="184320"/>
              </p14:xfrm>
            </p:contentPart>
          </mc:Choice>
          <mc:Fallback xmlns="">
            <p:pic>
              <p:nvPicPr>
                <p:cNvPr id="37" name="Freihand 36">
                  <a:extLst>
                    <a:ext uri="{FF2B5EF4-FFF2-40B4-BE49-F238E27FC236}">
                      <a16:creationId xmlns:a16="http://schemas.microsoft.com/office/drawing/2014/main" id="{60CE0CF6-DA2D-4F80-A0FF-6A7CCF712536}"/>
                    </a:ext>
                  </a:extLst>
                </p:cNvPr>
                <p:cNvPicPr/>
                <p:nvPr/>
              </p:nvPicPr>
              <p:blipFill>
                <a:blip r:embed="rId56"/>
                <a:stretch>
                  <a:fillRect/>
                </a:stretch>
              </p:blipFill>
              <p:spPr>
                <a:xfrm>
                  <a:off x="11094059" y="164851"/>
                  <a:ext cx="174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18F3858A-9F05-4DBB-9718-76455DD25FCF}"/>
                    </a:ext>
                  </a:extLst>
                </p14:cNvPr>
                <p14:cNvContentPartPr/>
                <p14:nvPr/>
              </p14:nvContentPartPr>
              <p14:xfrm>
                <a:off x="10963379" y="503971"/>
                <a:ext cx="71640" cy="114480"/>
              </p14:xfrm>
            </p:contentPart>
          </mc:Choice>
          <mc:Fallback xmlns="">
            <p:pic>
              <p:nvPicPr>
                <p:cNvPr id="38" name="Freihand 37">
                  <a:extLst>
                    <a:ext uri="{FF2B5EF4-FFF2-40B4-BE49-F238E27FC236}">
                      <a16:creationId xmlns:a16="http://schemas.microsoft.com/office/drawing/2014/main" id="{18F3858A-9F05-4DBB-9718-76455DD25FCF}"/>
                    </a:ext>
                  </a:extLst>
                </p:cNvPr>
                <p:cNvPicPr/>
                <p:nvPr/>
              </p:nvPicPr>
              <p:blipFill>
                <a:blip r:embed="rId58"/>
                <a:stretch>
                  <a:fillRect/>
                </a:stretch>
              </p:blipFill>
              <p:spPr>
                <a:xfrm>
                  <a:off x="10959059" y="499651"/>
                  <a:ext cx="80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C7255641-73CB-48D5-A0A5-60D14F3FA7BD}"/>
                    </a:ext>
                  </a:extLst>
                </p14:cNvPr>
                <p14:cNvContentPartPr/>
                <p14:nvPr/>
              </p14:nvContentPartPr>
              <p14:xfrm>
                <a:off x="11082899" y="514051"/>
                <a:ext cx="76320" cy="210240"/>
              </p14:xfrm>
            </p:contentPart>
          </mc:Choice>
          <mc:Fallback xmlns="">
            <p:pic>
              <p:nvPicPr>
                <p:cNvPr id="40" name="Freihand 39">
                  <a:extLst>
                    <a:ext uri="{FF2B5EF4-FFF2-40B4-BE49-F238E27FC236}">
                      <a16:creationId xmlns:a16="http://schemas.microsoft.com/office/drawing/2014/main" id="{C7255641-73CB-48D5-A0A5-60D14F3FA7BD}"/>
                    </a:ext>
                  </a:extLst>
                </p:cNvPr>
                <p:cNvPicPr/>
                <p:nvPr/>
              </p:nvPicPr>
              <p:blipFill>
                <a:blip r:embed="rId60"/>
                <a:stretch>
                  <a:fillRect/>
                </a:stretch>
              </p:blipFill>
              <p:spPr>
                <a:xfrm>
                  <a:off x="11078579" y="509731"/>
                  <a:ext cx="849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66D0E19B-E851-46DD-9F3E-F985D2673F2C}"/>
                    </a:ext>
                  </a:extLst>
                </p14:cNvPr>
                <p14:cNvContentPartPr/>
                <p14:nvPr/>
              </p14:nvContentPartPr>
              <p14:xfrm>
                <a:off x="11248139" y="389851"/>
                <a:ext cx="257760" cy="137880"/>
              </p14:xfrm>
            </p:contentPart>
          </mc:Choice>
          <mc:Fallback xmlns="">
            <p:pic>
              <p:nvPicPr>
                <p:cNvPr id="41" name="Freihand 40">
                  <a:extLst>
                    <a:ext uri="{FF2B5EF4-FFF2-40B4-BE49-F238E27FC236}">
                      <a16:creationId xmlns:a16="http://schemas.microsoft.com/office/drawing/2014/main" id="{66D0E19B-E851-46DD-9F3E-F985D2673F2C}"/>
                    </a:ext>
                  </a:extLst>
                </p:cNvPr>
                <p:cNvPicPr/>
                <p:nvPr/>
              </p:nvPicPr>
              <p:blipFill>
                <a:blip r:embed="rId62"/>
                <a:stretch>
                  <a:fillRect/>
                </a:stretch>
              </p:blipFill>
              <p:spPr>
                <a:xfrm>
                  <a:off x="11243819" y="385531"/>
                  <a:ext cx="266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3805F5B7-C2D5-473C-8072-3C01CA7E1F6D}"/>
                    </a:ext>
                  </a:extLst>
                </p14:cNvPr>
                <p14:cNvContentPartPr/>
                <p14:nvPr/>
              </p14:nvContentPartPr>
              <p14:xfrm>
                <a:off x="10973459" y="770011"/>
                <a:ext cx="129240" cy="94680"/>
              </p14:xfrm>
            </p:contentPart>
          </mc:Choice>
          <mc:Fallback xmlns="">
            <p:pic>
              <p:nvPicPr>
                <p:cNvPr id="42" name="Freihand 41">
                  <a:extLst>
                    <a:ext uri="{FF2B5EF4-FFF2-40B4-BE49-F238E27FC236}">
                      <a16:creationId xmlns:a16="http://schemas.microsoft.com/office/drawing/2014/main" id="{3805F5B7-C2D5-473C-8072-3C01CA7E1F6D}"/>
                    </a:ext>
                  </a:extLst>
                </p:cNvPr>
                <p:cNvPicPr/>
                <p:nvPr/>
              </p:nvPicPr>
              <p:blipFill>
                <a:blip r:embed="rId64"/>
                <a:stretch>
                  <a:fillRect/>
                </a:stretch>
              </p:blipFill>
              <p:spPr>
                <a:xfrm>
                  <a:off x="10969139" y="765691"/>
                  <a:ext cx="137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290195A3-5311-4109-ADF0-BDD325C271E2}"/>
                    </a:ext>
                  </a:extLst>
                </p14:cNvPr>
                <p14:cNvContentPartPr/>
                <p14:nvPr/>
              </p14:nvContentPartPr>
              <p14:xfrm>
                <a:off x="11107379" y="737251"/>
                <a:ext cx="187200" cy="82080"/>
              </p14:xfrm>
            </p:contentPart>
          </mc:Choice>
          <mc:Fallback xmlns="">
            <p:pic>
              <p:nvPicPr>
                <p:cNvPr id="43" name="Freihand 42">
                  <a:extLst>
                    <a:ext uri="{FF2B5EF4-FFF2-40B4-BE49-F238E27FC236}">
                      <a16:creationId xmlns:a16="http://schemas.microsoft.com/office/drawing/2014/main" id="{290195A3-5311-4109-ADF0-BDD325C271E2}"/>
                    </a:ext>
                  </a:extLst>
                </p:cNvPr>
                <p:cNvPicPr/>
                <p:nvPr/>
              </p:nvPicPr>
              <p:blipFill>
                <a:blip r:embed="rId66"/>
                <a:stretch>
                  <a:fillRect/>
                </a:stretch>
              </p:blipFill>
              <p:spPr>
                <a:xfrm>
                  <a:off x="11103059" y="732931"/>
                  <a:ext cx="195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FB692655-D3A8-44E2-8305-6807839567C4}"/>
                    </a:ext>
                  </a:extLst>
                </p14:cNvPr>
                <p14:cNvContentPartPr/>
                <p14:nvPr/>
              </p14:nvContentPartPr>
              <p14:xfrm>
                <a:off x="11305739" y="672811"/>
                <a:ext cx="30960" cy="104400"/>
              </p14:xfrm>
            </p:contentPart>
          </mc:Choice>
          <mc:Fallback xmlns="">
            <p:pic>
              <p:nvPicPr>
                <p:cNvPr id="44" name="Freihand 43">
                  <a:extLst>
                    <a:ext uri="{FF2B5EF4-FFF2-40B4-BE49-F238E27FC236}">
                      <a16:creationId xmlns:a16="http://schemas.microsoft.com/office/drawing/2014/main" id="{FB692655-D3A8-44E2-8305-6807839567C4}"/>
                    </a:ext>
                  </a:extLst>
                </p:cNvPr>
                <p:cNvPicPr/>
                <p:nvPr/>
              </p:nvPicPr>
              <p:blipFill>
                <a:blip r:embed="rId68"/>
                <a:stretch>
                  <a:fillRect/>
                </a:stretch>
              </p:blipFill>
              <p:spPr>
                <a:xfrm>
                  <a:off x="11301419" y="668491"/>
                  <a:ext cx="39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A7329559-1B29-4C9B-A7C0-BF25F50A44C6}"/>
                    </a:ext>
                  </a:extLst>
                </p14:cNvPr>
                <p14:cNvContentPartPr/>
                <p14:nvPr/>
              </p14:nvContentPartPr>
              <p14:xfrm>
                <a:off x="11290979" y="628531"/>
                <a:ext cx="158040" cy="169560"/>
              </p14:xfrm>
            </p:contentPart>
          </mc:Choice>
          <mc:Fallback xmlns="">
            <p:pic>
              <p:nvPicPr>
                <p:cNvPr id="45" name="Freihand 44">
                  <a:extLst>
                    <a:ext uri="{FF2B5EF4-FFF2-40B4-BE49-F238E27FC236}">
                      <a16:creationId xmlns:a16="http://schemas.microsoft.com/office/drawing/2014/main" id="{A7329559-1B29-4C9B-A7C0-BF25F50A44C6}"/>
                    </a:ext>
                  </a:extLst>
                </p:cNvPr>
                <p:cNvPicPr/>
                <p:nvPr/>
              </p:nvPicPr>
              <p:blipFill>
                <a:blip r:embed="rId70"/>
                <a:stretch>
                  <a:fillRect/>
                </a:stretch>
              </p:blipFill>
              <p:spPr>
                <a:xfrm>
                  <a:off x="11286659" y="624211"/>
                  <a:ext cx="166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99ED4DDD-10C8-4270-96D1-722AD47E049D}"/>
                    </a:ext>
                  </a:extLst>
                </p14:cNvPr>
                <p14:cNvContentPartPr/>
                <p14:nvPr/>
              </p14:nvContentPartPr>
              <p14:xfrm>
                <a:off x="11425259" y="610171"/>
                <a:ext cx="156960" cy="158040"/>
              </p14:xfrm>
            </p:contentPart>
          </mc:Choice>
          <mc:Fallback xmlns="">
            <p:pic>
              <p:nvPicPr>
                <p:cNvPr id="46" name="Freihand 45">
                  <a:extLst>
                    <a:ext uri="{FF2B5EF4-FFF2-40B4-BE49-F238E27FC236}">
                      <a16:creationId xmlns:a16="http://schemas.microsoft.com/office/drawing/2014/main" id="{99ED4DDD-10C8-4270-96D1-722AD47E049D}"/>
                    </a:ext>
                  </a:extLst>
                </p:cNvPr>
                <p:cNvPicPr/>
                <p:nvPr/>
              </p:nvPicPr>
              <p:blipFill>
                <a:blip r:embed="rId72"/>
                <a:stretch>
                  <a:fillRect/>
                </a:stretch>
              </p:blipFill>
              <p:spPr>
                <a:xfrm>
                  <a:off x="11420939" y="605851"/>
                  <a:ext cx="165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787D877B-A69A-468C-ACFA-F210B89D2E1B}"/>
                    </a:ext>
                  </a:extLst>
                </p14:cNvPr>
                <p14:cNvContentPartPr/>
                <p14:nvPr/>
              </p14:nvContentPartPr>
              <p14:xfrm>
                <a:off x="11176859" y="979891"/>
                <a:ext cx="96120" cy="119160"/>
              </p14:xfrm>
            </p:contentPart>
          </mc:Choice>
          <mc:Fallback xmlns="">
            <p:pic>
              <p:nvPicPr>
                <p:cNvPr id="47" name="Freihand 46">
                  <a:extLst>
                    <a:ext uri="{FF2B5EF4-FFF2-40B4-BE49-F238E27FC236}">
                      <a16:creationId xmlns:a16="http://schemas.microsoft.com/office/drawing/2014/main" id="{787D877B-A69A-468C-ACFA-F210B89D2E1B}"/>
                    </a:ext>
                  </a:extLst>
                </p:cNvPr>
                <p:cNvPicPr/>
                <p:nvPr/>
              </p:nvPicPr>
              <p:blipFill>
                <a:blip r:embed="rId74"/>
                <a:stretch>
                  <a:fillRect/>
                </a:stretch>
              </p:blipFill>
              <p:spPr>
                <a:xfrm>
                  <a:off x="11172539" y="975571"/>
                  <a:ext cx="104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E3379D4F-2507-4928-B0F5-32C5B7F42170}"/>
                    </a:ext>
                  </a:extLst>
                </p14:cNvPr>
                <p14:cNvContentPartPr/>
                <p14:nvPr/>
              </p14:nvContentPartPr>
              <p14:xfrm>
                <a:off x="11272619" y="959731"/>
                <a:ext cx="152280" cy="107280"/>
              </p14:xfrm>
            </p:contentPart>
          </mc:Choice>
          <mc:Fallback xmlns="">
            <p:pic>
              <p:nvPicPr>
                <p:cNvPr id="48" name="Freihand 47">
                  <a:extLst>
                    <a:ext uri="{FF2B5EF4-FFF2-40B4-BE49-F238E27FC236}">
                      <a16:creationId xmlns:a16="http://schemas.microsoft.com/office/drawing/2014/main" id="{E3379D4F-2507-4928-B0F5-32C5B7F42170}"/>
                    </a:ext>
                  </a:extLst>
                </p:cNvPr>
                <p:cNvPicPr/>
                <p:nvPr/>
              </p:nvPicPr>
              <p:blipFill>
                <a:blip r:embed="rId76"/>
                <a:stretch>
                  <a:fillRect/>
                </a:stretch>
              </p:blipFill>
              <p:spPr>
                <a:xfrm>
                  <a:off x="11268299" y="955411"/>
                  <a:ext cx="160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7C1C4539-1A63-4149-B4D9-81DFB558C70E}"/>
                    </a:ext>
                  </a:extLst>
                </p14:cNvPr>
                <p14:cNvContentPartPr/>
                <p14:nvPr/>
              </p14:nvContentPartPr>
              <p14:xfrm>
                <a:off x="11430299" y="882691"/>
                <a:ext cx="88200" cy="130320"/>
              </p14:xfrm>
            </p:contentPart>
          </mc:Choice>
          <mc:Fallback xmlns="">
            <p:pic>
              <p:nvPicPr>
                <p:cNvPr id="49" name="Freihand 48">
                  <a:extLst>
                    <a:ext uri="{FF2B5EF4-FFF2-40B4-BE49-F238E27FC236}">
                      <a16:creationId xmlns:a16="http://schemas.microsoft.com/office/drawing/2014/main" id="{7C1C4539-1A63-4149-B4D9-81DFB558C70E}"/>
                    </a:ext>
                  </a:extLst>
                </p:cNvPr>
                <p:cNvPicPr/>
                <p:nvPr/>
              </p:nvPicPr>
              <p:blipFill>
                <a:blip r:embed="rId78"/>
                <a:stretch>
                  <a:fillRect/>
                </a:stretch>
              </p:blipFill>
              <p:spPr>
                <a:xfrm>
                  <a:off x="11425979" y="878371"/>
                  <a:ext cx="96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9E39A499-A8D8-45AC-BE8E-DA4AA8D8D631}"/>
                    </a:ext>
                  </a:extLst>
                </p14:cNvPr>
                <p14:cNvContentPartPr/>
                <p14:nvPr/>
              </p14:nvContentPartPr>
              <p14:xfrm>
                <a:off x="11475659" y="933091"/>
                <a:ext cx="78120" cy="90720"/>
              </p14:xfrm>
            </p:contentPart>
          </mc:Choice>
          <mc:Fallback xmlns="">
            <p:pic>
              <p:nvPicPr>
                <p:cNvPr id="50" name="Freihand 49">
                  <a:extLst>
                    <a:ext uri="{FF2B5EF4-FFF2-40B4-BE49-F238E27FC236}">
                      <a16:creationId xmlns:a16="http://schemas.microsoft.com/office/drawing/2014/main" id="{9E39A499-A8D8-45AC-BE8E-DA4AA8D8D631}"/>
                    </a:ext>
                  </a:extLst>
                </p:cNvPr>
                <p:cNvPicPr/>
                <p:nvPr/>
              </p:nvPicPr>
              <p:blipFill>
                <a:blip r:embed="rId80"/>
                <a:stretch>
                  <a:fillRect/>
                </a:stretch>
              </p:blipFill>
              <p:spPr>
                <a:xfrm>
                  <a:off x="11471339" y="928771"/>
                  <a:ext cx="8676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416D84AD-593E-4789-812F-9FADB1955C43}"/>
                  </a:ext>
                </a:extLst>
              </p14:cNvPr>
              <p14:cNvContentPartPr/>
              <p14:nvPr/>
            </p14:nvContentPartPr>
            <p14:xfrm>
              <a:off x="918299" y="2911291"/>
              <a:ext cx="1712880" cy="46440"/>
            </p14:xfrm>
          </p:contentPart>
        </mc:Choice>
        <mc:Fallback xmlns="">
          <p:pic>
            <p:nvPicPr>
              <p:cNvPr id="52" name="Freihand 51">
                <a:extLst>
                  <a:ext uri="{FF2B5EF4-FFF2-40B4-BE49-F238E27FC236}">
                    <a16:creationId xmlns:a16="http://schemas.microsoft.com/office/drawing/2014/main" id="{416D84AD-593E-4789-812F-9FADB1955C43}"/>
                  </a:ext>
                </a:extLst>
              </p:cNvPr>
              <p:cNvPicPr/>
              <p:nvPr/>
            </p:nvPicPr>
            <p:blipFill>
              <a:blip r:embed="rId82"/>
              <a:stretch>
                <a:fillRect/>
              </a:stretch>
            </p:blipFill>
            <p:spPr>
              <a:xfrm>
                <a:off x="913979" y="2906971"/>
                <a:ext cx="1721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8D2E2FFE-013E-4AB2-B893-92789560FA34}"/>
                  </a:ext>
                </a:extLst>
              </p14:cNvPr>
              <p14:cNvContentPartPr/>
              <p14:nvPr/>
            </p14:nvContentPartPr>
            <p14:xfrm>
              <a:off x="4435859" y="2874931"/>
              <a:ext cx="4388760" cy="88920"/>
            </p14:xfrm>
          </p:contentPart>
        </mc:Choice>
        <mc:Fallback xmlns="">
          <p:pic>
            <p:nvPicPr>
              <p:cNvPr id="53" name="Freihand 52">
                <a:extLst>
                  <a:ext uri="{FF2B5EF4-FFF2-40B4-BE49-F238E27FC236}">
                    <a16:creationId xmlns:a16="http://schemas.microsoft.com/office/drawing/2014/main" id="{8D2E2FFE-013E-4AB2-B893-92789560FA34}"/>
                  </a:ext>
                </a:extLst>
              </p:cNvPr>
              <p:cNvPicPr/>
              <p:nvPr/>
            </p:nvPicPr>
            <p:blipFill>
              <a:blip r:embed="rId84"/>
              <a:stretch>
                <a:fillRect/>
              </a:stretch>
            </p:blipFill>
            <p:spPr>
              <a:xfrm>
                <a:off x="4431539" y="2870611"/>
                <a:ext cx="4397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5A3E8E72-37B6-4660-BC50-DBED2A8D0642}"/>
                  </a:ext>
                </a:extLst>
              </p14:cNvPr>
              <p14:cNvContentPartPr/>
              <p14:nvPr/>
            </p14:nvContentPartPr>
            <p14:xfrm>
              <a:off x="5191859" y="2804371"/>
              <a:ext cx="1311480" cy="653400"/>
            </p14:xfrm>
          </p:contentPart>
        </mc:Choice>
        <mc:Fallback xmlns="">
          <p:pic>
            <p:nvPicPr>
              <p:cNvPr id="54" name="Freihand 53">
                <a:extLst>
                  <a:ext uri="{FF2B5EF4-FFF2-40B4-BE49-F238E27FC236}">
                    <a16:creationId xmlns:a16="http://schemas.microsoft.com/office/drawing/2014/main" id="{5A3E8E72-37B6-4660-BC50-DBED2A8D0642}"/>
                  </a:ext>
                </a:extLst>
              </p:cNvPr>
              <p:cNvPicPr/>
              <p:nvPr/>
            </p:nvPicPr>
            <p:blipFill>
              <a:blip r:embed="rId86"/>
              <a:stretch>
                <a:fillRect/>
              </a:stretch>
            </p:blipFill>
            <p:spPr>
              <a:xfrm>
                <a:off x="5187539" y="2800051"/>
                <a:ext cx="132012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6095D6EC-0B80-4DA0-95E7-58025DDA02BB}"/>
                  </a:ext>
                </a:extLst>
              </p14:cNvPr>
              <p14:cNvContentPartPr/>
              <p14:nvPr/>
            </p14:nvContentPartPr>
            <p14:xfrm>
              <a:off x="1100099" y="4376851"/>
              <a:ext cx="2280960" cy="84240"/>
            </p14:xfrm>
          </p:contentPart>
        </mc:Choice>
        <mc:Fallback xmlns="">
          <p:pic>
            <p:nvPicPr>
              <p:cNvPr id="55" name="Freihand 54">
                <a:extLst>
                  <a:ext uri="{FF2B5EF4-FFF2-40B4-BE49-F238E27FC236}">
                    <a16:creationId xmlns:a16="http://schemas.microsoft.com/office/drawing/2014/main" id="{6095D6EC-0B80-4DA0-95E7-58025DDA02BB}"/>
                  </a:ext>
                </a:extLst>
              </p:cNvPr>
              <p:cNvPicPr/>
              <p:nvPr/>
            </p:nvPicPr>
            <p:blipFill>
              <a:blip r:embed="rId88"/>
              <a:stretch>
                <a:fillRect/>
              </a:stretch>
            </p:blipFill>
            <p:spPr>
              <a:xfrm>
                <a:off x="1095779" y="4372531"/>
                <a:ext cx="2289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59DD1DAB-7D99-4A14-A320-1BA49F374BDD}"/>
                  </a:ext>
                </a:extLst>
              </p14:cNvPr>
              <p14:cNvContentPartPr/>
              <p14:nvPr/>
            </p14:nvContentPartPr>
            <p14:xfrm>
              <a:off x="3744659" y="4651531"/>
              <a:ext cx="4179600" cy="120960"/>
            </p14:xfrm>
          </p:contentPart>
        </mc:Choice>
        <mc:Fallback xmlns="">
          <p:pic>
            <p:nvPicPr>
              <p:cNvPr id="56" name="Freihand 55">
                <a:extLst>
                  <a:ext uri="{FF2B5EF4-FFF2-40B4-BE49-F238E27FC236}">
                    <a16:creationId xmlns:a16="http://schemas.microsoft.com/office/drawing/2014/main" id="{59DD1DAB-7D99-4A14-A320-1BA49F374BDD}"/>
                  </a:ext>
                </a:extLst>
              </p:cNvPr>
              <p:cNvPicPr/>
              <p:nvPr/>
            </p:nvPicPr>
            <p:blipFill>
              <a:blip r:embed="rId90"/>
              <a:stretch>
                <a:fillRect/>
              </a:stretch>
            </p:blipFill>
            <p:spPr>
              <a:xfrm>
                <a:off x="3740339" y="4647211"/>
                <a:ext cx="4188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FB889D99-D55D-490E-ADB5-0A77B952B70B}"/>
                  </a:ext>
                </a:extLst>
              </p14:cNvPr>
              <p14:cNvContentPartPr/>
              <p14:nvPr/>
            </p14:nvContentPartPr>
            <p14:xfrm>
              <a:off x="3645299" y="4361011"/>
              <a:ext cx="3845520" cy="522000"/>
            </p14:xfrm>
          </p:contentPart>
        </mc:Choice>
        <mc:Fallback xmlns="">
          <p:pic>
            <p:nvPicPr>
              <p:cNvPr id="57" name="Freihand 56">
                <a:extLst>
                  <a:ext uri="{FF2B5EF4-FFF2-40B4-BE49-F238E27FC236}">
                    <a16:creationId xmlns:a16="http://schemas.microsoft.com/office/drawing/2014/main" id="{FB889D99-D55D-490E-ADB5-0A77B952B70B}"/>
                  </a:ext>
                </a:extLst>
              </p:cNvPr>
              <p:cNvPicPr/>
              <p:nvPr/>
            </p:nvPicPr>
            <p:blipFill>
              <a:blip r:embed="rId92"/>
              <a:stretch>
                <a:fillRect/>
              </a:stretch>
            </p:blipFill>
            <p:spPr>
              <a:xfrm>
                <a:off x="3640979" y="4356691"/>
                <a:ext cx="3854160" cy="530640"/>
              </a:xfrm>
              <a:prstGeom prst="rect">
                <a:avLst/>
              </a:prstGeom>
            </p:spPr>
          </p:pic>
        </mc:Fallback>
      </mc:AlternateContent>
      <p:grpSp>
        <p:nvGrpSpPr>
          <p:cNvPr id="108" name="Gruppieren 107">
            <a:extLst>
              <a:ext uri="{FF2B5EF4-FFF2-40B4-BE49-F238E27FC236}">
                <a16:creationId xmlns:a16="http://schemas.microsoft.com/office/drawing/2014/main" id="{B24F58D5-9AD8-4189-A344-1F88EABA9177}"/>
              </a:ext>
            </a:extLst>
          </p:cNvPr>
          <p:cNvGrpSpPr/>
          <p:nvPr/>
        </p:nvGrpSpPr>
        <p:grpSpPr>
          <a:xfrm>
            <a:off x="3795059" y="4855651"/>
            <a:ext cx="4430520" cy="715320"/>
            <a:chOff x="3795059" y="4855651"/>
            <a:chExt cx="4430520" cy="715320"/>
          </a:xfrm>
        </p:grpSpPr>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658CD369-3B10-48BA-B277-DB5E7B785FE1}"/>
                    </a:ext>
                  </a:extLst>
                </p14:cNvPr>
                <p14:cNvContentPartPr/>
                <p14:nvPr/>
              </p14:nvContentPartPr>
              <p14:xfrm>
                <a:off x="3795059" y="4929451"/>
                <a:ext cx="195480" cy="232560"/>
              </p14:xfrm>
            </p:contentPart>
          </mc:Choice>
          <mc:Fallback xmlns="">
            <p:pic>
              <p:nvPicPr>
                <p:cNvPr id="58" name="Freihand 57">
                  <a:extLst>
                    <a:ext uri="{FF2B5EF4-FFF2-40B4-BE49-F238E27FC236}">
                      <a16:creationId xmlns:a16="http://schemas.microsoft.com/office/drawing/2014/main" id="{658CD369-3B10-48BA-B277-DB5E7B785FE1}"/>
                    </a:ext>
                  </a:extLst>
                </p:cNvPr>
                <p:cNvPicPr/>
                <p:nvPr/>
              </p:nvPicPr>
              <p:blipFill>
                <a:blip r:embed="rId94"/>
                <a:stretch>
                  <a:fillRect/>
                </a:stretch>
              </p:blipFill>
              <p:spPr>
                <a:xfrm>
                  <a:off x="3790739" y="4925131"/>
                  <a:ext cx="204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FD422180-648F-4879-B476-513979CEDD01}"/>
                    </a:ext>
                  </a:extLst>
                </p14:cNvPr>
                <p14:cNvContentPartPr/>
                <p14:nvPr/>
              </p14:nvContentPartPr>
              <p14:xfrm>
                <a:off x="3952739" y="5067691"/>
                <a:ext cx="112680" cy="117720"/>
              </p14:xfrm>
            </p:contentPart>
          </mc:Choice>
          <mc:Fallback xmlns="">
            <p:pic>
              <p:nvPicPr>
                <p:cNvPr id="59" name="Freihand 58">
                  <a:extLst>
                    <a:ext uri="{FF2B5EF4-FFF2-40B4-BE49-F238E27FC236}">
                      <a16:creationId xmlns:a16="http://schemas.microsoft.com/office/drawing/2014/main" id="{FD422180-648F-4879-B476-513979CEDD01}"/>
                    </a:ext>
                  </a:extLst>
                </p:cNvPr>
                <p:cNvPicPr/>
                <p:nvPr/>
              </p:nvPicPr>
              <p:blipFill>
                <a:blip r:embed="rId96"/>
                <a:stretch>
                  <a:fillRect/>
                </a:stretch>
              </p:blipFill>
              <p:spPr>
                <a:xfrm>
                  <a:off x="3948419" y="5063371"/>
                  <a:ext cx="121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8542B3E7-78E4-479B-868A-7970AD8BCD1C}"/>
                    </a:ext>
                  </a:extLst>
                </p14:cNvPr>
                <p14:cNvContentPartPr/>
                <p14:nvPr/>
              </p14:nvContentPartPr>
              <p14:xfrm>
                <a:off x="4264499" y="5007571"/>
                <a:ext cx="214200" cy="163800"/>
              </p14:xfrm>
            </p:contentPart>
          </mc:Choice>
          <mc:Fallback xmlns="">
            <p:pic>
              <p:nvPicPr>
                <p:cNvPr id="61" name="Freihand 60">
                  <a:extLst>
                    <a:ext uri="{FF2B5EF4-FFF2-40B4-BE49-F238E27FC236}">
                      <a16:creationId xmlns:a16="http://schemas.microsoft.com/office/drawing/2014/main" id="{8542B3E7-78E4-479B-868A-7970AD8BCD1C}"/>
                    </a:ext>
                  </a:extLst>
                </p:cNvPr>
                <p:cNvPicPr/>
                <p:nvPr/>
              </p:nvPicPr>
              <p:blipFill>
                <a:blip r:embed="rId98"/>
                <a:stretch>
                  <a:fillRect/>
                </a:stretch>
              </p:blipFill>
              <p:spPr>
                <a:xfrm>
                  <a:off x="4260179" y="5003251"/>
                  <a:ext cx="222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22F7E8B2-3EA8-4778-9A8A-60FA3A5B569D}"/>
                    </a:ext>
                  </a:extLst>
                </p14:cNvPr>
                <p14:cNvContentPartPr/>
                <p14:nvPr/>
              </p14:nvContentPartPr>
              <p14:xfrm>
                <a:off x="4479779" y="5018011"/>
                <a:ext cx="51480" cy="8280"/>
              </p14:xfrm>
            </p:contentPart>
          </mc:Choice>
          <mc:Fallback xmlns="">
            <p:pic>
              <p:nvPicPr>
                <p:cNvPr id="62" name="Freihand 61">
                  <a:extLst>
                    <a:ext uri="{FF2B5EF4-FFF2-40B4-BE49-F238E27FC236}">
                      <a16:creationId xmlns:a16="http://schemas.microsoft.com/office/drawing/2014/main" id="{22F7E8B2-3EA8-4778-9A8A-60FA3A5B569D}"/>
                    </a:ext>
                  </a:extLst>
                </p:cNvPr>
                <p:cNvPicPr/>
                <p:nvPr/>
              </p:nvPicPr>
              <p:blipFill>
                <a:blip r:embed="rId100"/>
                <a:stretch>
                  <a:fillRect/>
                </a:stretch>
              </p:blipFill>
              <p:spPr>
                <a:xfrm>
                  <a:off x="4475459" y="5013691"/>
                  <a:ext cx="60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A2B52B2C-F7A7-42BA-B425-9772568CB110}"/>
                    </a:ext>
                  </a:extLst>
                </p14:cNvPr>
                <p14:cNvContentPartPr/>
                <p14:nvPr/>
              </p14:nvContentPartPr>
              <p14:xfrm>
                <a:off x="4533779" y="5058691"/>
                <a:ext cx="83880" cy="98280"/>
              </p14:xfrm>
            </p:contentPart>
          </mc:Choice>
          <mc:Fallback xmlns="">
            <p:pic>
              <p:nvPicPr>
                <p:cNvPr id="63" name="Freihand 62">
                  <a:extLst>
                    <a:ext uri="{FF2B5EF4-FFF2-40B4-BE49-F238E27FC236}">
                      <a16:creationId xmlns:a16="http://schemas.microsoft.com/office/drawing/2014/main" id="{A2B52B2C-F7A7-42BA-B425-9772568CB110}"/>
                    </a:ext>
                  </a:extLst>
                </p:cNvPr>
                <p:cNvPicPr/>
                <p:nvPr/>
              </p:nvPicPr>
              <p:blipFill>
                <a:blip r:embed="rId102"/>
                <a:stretch>
                  <a:fillRect/>
                </a:stretch>
              </p:blipFill>
              <p:spPr>
                <a:xfrm>
                  <a:off x="4529459" y="5054371"/>
                  <a:ext cx="92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A8C50853-5EBF-4BFF-AA61-2ACB8F4C249F}"/>
                    </a:ext>
                  </a:extLst>
                </p14:cNvPr>
                <p14:cNvContentPartPr/>
                <p14:nvPr/>
              </p14:nvContentPartPr>
              <p14:xfrm>
                <a:off x="4814939" y="5037811"/>
                <a:ext cx="12960" cy="94320"/>
              </p14:xfrm>
            </p:contentPart>
          </mc:Choice>
          <mc:Fallback xmlns="">
            <p:pic>
              <p:nvPicPr>
                <p:cNvPr id="65" name="Freihand 64">
                  <a:extLst>
                    <a:ext uri="{FF2B5EF4-FFF2-40B4-BE49-F238E27FC236}">
                      <a16:creationId xmlns:a16="http://schemas.microsoft.com/office/drawing/2014/main" id="{A8C50853-5EBF-4BFF-AA61-2ACB8F4C249F}"/>
                    </a:ext>
                  </a:extLst>
                </p:cNvPr>
                <p:cNvPicPr/>
                <p:nvPr/>
              </p:nvPicPr>
              <p:blipFill>
                <a:blip r:embed="rId104"/>
                <a:stretch>
                  <a:fillRect/>
                </a:stretch>
              </p:blipFill>
              <p:spPr>
                <a:xfrm>
                  <a:off x="4810619" y="5033491"/>
                  <a:ext cx="21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BC922F3F-C446-4FB5-897C-ECC7C6624546}"/>
                    </a:ext>
                  </a:extLst>
                </p14:cNvPr>
                <p14:cNvContentPartPr/>
                <p14:nvPr/>
              </p14:nvContentPartPr>
              <p14:xfrm>
                <a:off x="4818899" y="5009011"/>
                <a:ext cx="21240" cy="31680"/>
              </p14:xfrm>
            </p:contentPart>
          </mc:Choice>
          <mc:Fallback xmlns="">
            <p:pic>
              <p:nvPicPr>
                <p:cNvPr id="66" name="Freihand 65">
                  <a:extLst>
                    <a:ext uri="{FF2B5EF4-FFF2-40B4-BE49-F238E27FC236}">
                      <a16:creationId xmlns:a16="http://schemas.microsoft.com/office/drawing/2014/main" id="{BC922F3F-C446-4FB5-897C-ECC7C6624546}"/>
                    </a:ext>
                  </a:extLst>
                </p:cNvPr>
                <p:cNvPicPr/>
                <p:nvPr/>
              </p:nvPicPr>
              <p:blipFill>
                <a:blip r:embed="rId106"/>
                <a:stretch>
                  <a:fillRect/>
                </a:stretch>
              </p:blipFill>
              <p:spPr>
                <a:xfrm>
                  <a:off x="4814579" y="5004691"/>
                  <a:ext cx="29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6E9D6632-2F39-48D1-AED7-70CD499AA3CC}"/>
                    </a:ext>
                  </a:extLst>
                </p14:cNvPr>
                <p14:cNvContentPartPr/>
                <p14:nvPr/>
              </p14:nvContentPartPr>
              <p14:xfrm>
                <a:off x="4878299" y="5037091"/>
                <a:ext cx="27000" cy="89640"/>
              </p14:xfrm>
            </p:contentPart>
          </mc:Choice>
          <mc:Fallback xmlns="">
            <p:pic>
              <p:nvPicPr>
                <p:cNvPr id="67" name="Freihand 66">
                  <a:extLst>
                    <a:ext uri="{FF2B5EF4-FFF2-40B4-BE49-F238E27FC236}">
                      <a16:creationId xmlns:a16="http://schemas.microsoft.com/office/drawing/2014/main" id="{6E9D6632-2F39-48D1-AED7-70CD499AA3CC}"/>
                    </a:ext>
                  </a:extLst>
                </p:cNvPr>
                <p:cNvPicPr/>
                <p:nvPr/>
              </p:nvPicPr>
              <p:blipFill>
                <a:blip r:embed="rId108"/>
                <a:stretch>
                  <a:fillRect/>
                </a:stretch>
              </p:blipFill>
              <p:spPr>
                <a:xfrm>
                  <a:off x="4873979" y="5032771"/>
                  <a:ext cx="35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15DDEE16-4091-47C1-BE8C-933D08253C4E}"/>
                    </a:ext>
                  </a:extLst>
                </p14:cNvPr>
                <p14:cNvContentPartPr/>
                <p14:nvPr/>
              </p14:nvContentPartPr>
              <p14:xfrm>
                <a:off x="5081699" y="4985251"/>
                <a:ext cx="129240" cy="118800"/>
              </p14:xfrm>
            </p:contentPart>
          </mc:Choice>
          <mc:Fallback xmlns="">
            <p:pic>
              <p:nvPicPr>
                <p:cNvPr id="68" name="Freihand 67">
                  <a:extLst>
                    <a:ext uri="{FF2B5EF4-FFF2-40B4-BE49-F238E27FC236}">
                      <a16:creationId xmlns:a16="http://schemas.microsoft.com/office/drawing/2014/main" id="{15DDEE16-4091-47C1-BE8C-933D08253C4E}"/>
                    </a:ext>
                  </a:extLst>
                </p:cNvPr>
                <p:cNvPicPr/>
                <p:nvPr/>
              </p:nvPicPr>
              <p:blipFill>
                <a:blip r:embed="rId110"/>
                <a:stretch>
                  <a:fillRect/>
                </a:stretch>
              </p:blipFill>
              <p:spPr>
                <a:xfrm>
                  <a:off x="5077379" y="4980931"/>
                  <a:ext cx="137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F298278B-90E9-4C9A-B767-B39AE9A6BC9F}"/>
                    </a:ext>
                  </a:extLst>
                </p14:cNvPr>
                <p14:cNvContentPartPr/>
                <p14:nvPr/>
              </p14:nvContentPartPr>
              <p14:xfrm>
                <a:off x="5192579" y="5047171"/>
                <a:ext cx="195120" cy="79920"/>
              </p14:xfrm>
            </p:contentPart>
          </mc:Choice>
          <mc:Fallback xmlns="">
            <p:pic>
              <p:nvPicPr>
                <p:cNvPr id="69" name="Freihand 68">
                  <a:extLst>
                    <a:ext uri="{FF2B5EF4-FFF2-40B4-BE49-F238E27FC236}">
                      <a16:creationId xmlns:a16="http://schemas.microsoft.com/office/drawing/2014/main" id="{F298278B-90E9-4C9A-B767-B39AE9A6BC9F}"/>
                    </a:ext>
                  </a:extLst>
                </p:cNvPr>
                <p:cNvPicPr/>
                <p:nvPr/>
              </p:nvPicPr>
              <p:blipFill>
                <a:blip r:embed="rId112"/>
                <a:stretch>
                  <a:fillRect/>
                </a:stretch>
              </p:blipFill>
              <p:spPr>
                <a:xfrm>
                  <a:off x="5188259" y="5042851"/>
                  <a:ext cx="203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CABD010F-04E4-4B7A-87B0-CE88D9C5AB4B}"/>
                    </a:ext>
                  </a:extLst>
                </p14:cNvPr>
                <p14:cNvContentPartPr/>
                <p14:nvPr/>
              </p14:nvContentPartPr>
              <p14:xfrm>
                <a:off x="5444579" y="5052211"/>
                <a:ext cx="122040" cy="79560"/>
              </p14:xfrm>
            </p:contentPart>
          </mc:Choice>
          <mc:Fallback xmlns="">
            <p:pic>
              <p:nvPicPr>
                <p:cNvPr id="70" name="Freihand 69">
                  <a:extLst>
                    <a:ext uri="{FF2B5EF4-FFF2-40B4-BE49-F238E27FC236}">
                      <a16:creationId xmlns:a16="http://schemas.microsoft.com/office/drawing/2014/main" id="{CABD010F-04E4-4B7A-87B0-CE88D9C5AB4B}"/>
                    </a:ext>
                  </a:extLst>
                </p:cNvPr>
                <p:cNvPicPr/>
                <p:nvPr/>
              </p:nvPicPr>
              <p:blipFill>
                <a:blip r:embed="rId114"/>
                <a:stretch>
                  <a:fillRect/>
                </a:stretch>
              </p:blipFill>
              <p:spPr>
                <a:xfrm>
                  <a:off x="5440259" y="5047891"/>
                  <a:ext cx="130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C5C3EBE8-C7C9-4ADD-877D-67665C6ABC73}"/>
                    </a:ext>
                  </a:extLst>
                </p14:cNvPr>
                <p14:cNvContentPartPr/>
                <p14:nvPr/>
              </p14:nvContentPartPr>
              <p14:xfrm>
                <a:off x="5746259" y="5043571"/>
                <a:ext cx="120960" cy="61920"/>
              </p14:xfrm>
            </p:contentPart>
          </mc:Choice>
          <mc:Fallback xmlns="">
            <p:pic>
              <p:nvPicPr>
                <p:cNvPr id="71" name="Freihand 70">
                  <a:extLst>
                    <a:ext uri="{FF2B5EF4-FFF2-40B4-BE49-F238E27FC236}">
                      <a16:creationId xmlns:a16="http://schemas.microsoft.com/office/drawing/2014/main" id="{C5C3EBE8-C7C9-4ADD-877D-67665C6ABC73}"/>
                    </a:ext>
                  </a:extLst>
                </p:cNvPr>
                <p:cNvPicPr/>
                <p:nvPr/>
              </p:nvPicPr>
              <p:blipFill>
                <a:blip r:embed="rId116"/>
                <a:stretch>
                  <a:fillRect/>
                </a:stretch>
              </p:blipFill>
              <p:spPr>
                <a:xfrm>
                  <a:off x="5741939" y="5039251"/>
                  <a:ext cx="129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45FAAEB8-4A68-4829-BB55-C1DE12D023C2}"/>
                    </a:ext>
                  </a:extLst>
                </p14:cNvPr>
                <p14:cNvContentPartPr/>
                <p14:nvPr/>
              </p14:nvContentPartPr>
              <p14:xfrm>
                <a:off x="5887739" y="5052571"/>
                <a:ext cx="323640" cy="73080"/>
              </p14:xfrm>
            </p:contentPart>
          </mc:Choice>
          <mc:Fallback xmlns="">
            <p:pic>
              <p:nvPicPr>
                <p:cNvPr id="72" name="Freihand 71">
                  <a:extLst>
                    <a:ext uri="{FF2B5EF4-FFF2-40B4-BE49-F238E27FC236}">
                      <a16:creationId xmlns:a16="http://schemas.microsoft.com/office/drawing/2014/main" id="{45FAAEB8-4A68-4829-BB55-C1DE12D023C2}"/>
                    </a:ext>
                  </a:extLst>
                </p:cNvPr>
                <p:cNvPicPr/>
                <p:nvPr/>
              </p:nvPicPr>
              <p:blipFill>
                <a:blip r:embed="rId118"/>
                <a:stretch>
                  <a:fillRect/>
                </a:stretch>
              </p:blipFill>
              <p:spPr>
                <a:xfrm>
                  <a:off x="5883419" y="5048251"/>
                  <a:ext cx="332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3FA951E1-8E99-411E-BC68-7AFD22777A12}"/>
                    </a:ext>
                  </a:extLst>
                </p14:cNvPr>
                <p14:cNvContentPartPr/>
                <p14:nvPr/>
              </p14:nvContentPartPr>
              <p14:xfrm>
                <a:off x="6367259" y="5007931"/>
                <a:ext cx="102600" cy="225360"/>
              </p14:xfrm>
            </p:contentPart>
          </mc:Choice>
          <mc:Fallback xmlns="">
            <p:pic>
              <p:nvPicPr>
                <p:cNvPr id="74" name="Freihand 73">
                  <a:extLst>
                    <a:ext uri="{FF2B5EF4-FFF2-40B4-BE49-F238E27FC236}">
                      <a16:creationId xmlns:a16="http://schemas.microsoft.com/office/drawing/2014/main" id="{3FA951E1-8E99-411E-BC68-7AFD22777A12}"/>
                    </a:ext>
                  </a:extLst>
                </p:cNvPr>
                <p:cNvPicPr/>
                <p:nvPr/>
              </p:nvPicPr>
              <p:blipFill>
                <a:blip r:embed="rId120"/>
                <a:stretch>
                  <a:fillRect/>
                </a:stretch>
              </p:blipFill>
              <p:spPr>
                <a:xfrm>
                  <a:off x="6362939" y="5003611"/>
                  <a:ext cx="1112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5BCBF84D-DB67-4780-9FDB-8452B195EADD}"/>
                    </a:ext>
                  </a:extLst>
                </p14:cNvPr>
                <p14:cNvContentPartPr/>
                <p14:nvPr/>
              </p14:nvContentPartPr>
              <p14:xfrm>
                <a:off x="6486059" y="5046091"/>
                <a:ext cx="86760" cy="58680"/>
              </p14:xfrm>
            </p:contentPart>
          </mc:Choice>
          <mc:Fallback xmlns="">
            <p:pic>
              <p:nvPicPr>
                <p:cNvPr id="75" name="Freihand 74">
                  <a:extLst>
                    <a:ext uri="{FF2B5EF4-FFF2-40B4-BE49-F238E27FC236}">
                      <a16:creationId xmlns:a16="http://schemas.microsoft.com/office/drawing/2014/main" id="{5BCBF84D-DB67-4780-9FDB-8452B195EADD}"/>
                    </a:ext>
                  </a:extLst>
                </p:cNvPr>
                <p:cNvPicPr/>
                <p:nvPr/>
              </p:nvPicPr>
              <p:blipFill>
                <a:blip r:embed="rId122"/>
                <a:stretch>
                  <a:fillRect/>
                </a:stretch>
              </p:blipFill>
              <p:spPr>
                <a:xfrm>
                  <a:off x="6481739" y="5041771"/>
                  <a:ext cx="95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834A9C0D-9B74-4F74-B2E2-8EBF1DC37A01}"/>
                    </a:ext>
                  </a:extLst>
                </p14:cNvPr>
                <p14:cNvContentPartPr/>
                <p14:nvPr/>
              </p14:nvContentPartPr>
              <p14:xfrm>
                <a:off x="6635099" y="5080291"/>
                <a:ext cx="360" cy="360"/>
              </p14:xfrm>
            </p:contentPart>
          </mc:Choice>
          <mc:Fallback xmlns="">
            <p:pic>
              <p:nvPicPr>
                <p:cNvPr id="76" name="Freihand 75">
                  <a:extLst>
                    <a:ext uri="{FF2B5EF4-FFF2-40B4-BE49-F238E27FC236}">
                      <a16:creationId xmlns:a16="http://schemas.microsoft.com/office/drawing/2014/main" id="{834A9C0D-9B74-4F74-B2E2-8EBF1DC37A01}"/>
                    </a:ext>
                  </a:extLst>
                </p:cNvPr>
                <p:cNvPicPr/>
                <p:nvPr/>
              </p:nvPicPr>
              <p:blipFill>
                <a:blip r:embed="rId124"/>
                <a:stretch>
                  <a:fillRect/>
                </a:stretch>
              </p:blipFill>
              <p:spPr>
                <a:xfrm>
                  <a:off x="6630779" y="5075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5775FB6F-B43B-42B5-9385-6D66B264245A}"/>
                    </a:ext>
                  </a:extLst>
                </p14:cNvPr>
                <p14:cNvContentPartPr/>
                <p14:nvPr/>
              </p14:nvContentPartPr>
              <p14:xfrm>
                <a:off x="6620699" y="5034931"/>
                <a:ext cx="27720" cy="76320"/>
              </p14:xfrm>
            </p:contentPart>
          </mc:Choice>
          <mc:Fallback xmlns="">
            <p:pic>
              <p:nvPicPr>
                <p:cNvPr id="77" name="Freihand 76">
                  <a:extLst>
                    <a:ext uri="{FF2B5EF4-FFF2-40B4-BE49-F238E27FC236}">
                      <a16:creationId xmlns:a16="http://schemas.microsoft.com/office/drawing/2014/main" id="{5775FB6F-B43B-42B5-9385-6D66B264245A}"/>
                    </a:ext>
                  </a:extLst>
                </p:cNvPr>
                <p:cNvPicPr/>
                <p:nvPr/>
              </p:nvPicPr>
              <p:blipFill>
                <a:blip r:embed="rId126"/>
                <a:stretch>
                  <a:fillRect/>
                </a:stretch>
              </p:blipFill>
              <p:spPr>
                <a:xfrm>
                  <a:off x="6616379" y="5030611"/>
                  <a:ext cx="36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B71DB0EE-B2D0-4EC8-9A7C-9BFFCA949034}"/>
                    </a:ext>
                  </a:extLst>
                </p14:cNvPr>
                <p14:cNvContentPartPr/>
                <p14:nvPr/>
              </p14:nvContentPartPr>
              <p14:xfrm>
                <a:off x="6668939" y="4956091"/>
                <a:ext cx="127440" cy="147600"/>
              </p14:xfrm>
            </p:contentPart>
          </mc:Choice>
          <mc:Fallback xmlns="">
            <p:pic>
              <p:nvPicPr>
                <p:cNvPr id="78" name="Freihand 77">
                  <a:extLst>
                    <a:ext uri="{FF2B5EF4-FFF2-40B4-BE49-F238E27FC236}">
                      <a16:creationId xmlns:a16="http://schemas.microsoft.com/office/drawing/2014/main" id="{B71DB0EE-B2D0-4EC8-9A7C-9BFFCA949034}"/>
                    </a:ext>
                  </a:extLst>
                </p:cNvPr>
                <p:cNvPicPr/>
                <p:nvPr/>
              </p:nvPicPr>
              <p:blipFill>
                <a:blip r:embed="rId128"/>
                <a:stretch>
                  <a:fillRect/>
                </a:stretch>
              </p:blipFill>
              <p:spPr>
                <a:xfrm>
                  <a:off x="6664619" y="4951771"/>
                  <a:ext cx="136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E29F797E-93D5-4008-9BB0-1ABFC2D8E287}"/>
                    </a:ext>
                  </a:extLst>
                </p14:cNvPr>
                <p14:cNvContentPartPr/>
                <p14:nvPr/>
              </p14:nvContentPartPr>
              <p14:xfrm>
                <a:off x="6603419" y="4906771"/>
                <a:ext cx="28800" cy="2880"/>
              </p14:xfrm>
            </p:contentPart>
          </mc:Choice>
          <mc:Fallback xmlns="">
            <p:pic>
              <p:nvPicPr>
                <p:cNvPr id="79" name="Freihand 78">
                  <a:extLst>
                    <a:ext uri="{FF2B5EF4-FFF2-40B4-BE49-F238E27FC236}">
                      <a16:creationId xmlns:a16="http://schemas.microsoft.com/office/drawing/2014/main" id="{E29F797E-93D5-4008-9BB0-1ABFC2D8E287}"/>
                    </a:ext>
                  </a:extLst>
                </p:cNvPr>
                <p:cNvPicPr/>
                <p:nvPr/>
              </p:nvPicPr>
              <p:blipFill>
                <a:blip r:embed="rId130"/>
                <a:stretch>
                  <a:fillRect/>
                </a:stretch>
              </p:blipFill>
              <p:spPr>
                <a:xfrm>
                  <a:off x="6599099" y="4902451"/>
                  <a:ext cx="374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42E629AB-5F4B-4FF7-8473-5EA4012C7BBD}"/>
                    </a:ext>
                  </a:extLst>
                </p14:cNvPr>
                <p14:cNvContentPartPr/>
                <p14:nvPr/>
              </p14:nvContentPartPr>
              <p14:xfrm>
                <a:off x="6961619" y="4920091"/>
                <a:ext cx="430200" cy="241920"/>
              </p14:xfrm>
            </p:contentPart>
          </mc:Choice>
          <mc:Fallback xmlns="">
            <p:pic>
              <p:nvPicPr>
                <p:cNvPr id="80" name="Freihand 79">
                  <a:extLst>
                    <a:ext uri="{FF2B5EF4-FFF2-40B4-BE49-F238E27FC236}">
                      <a16:creationId xmlns:a16="http://schemas.microsoft.com/office/drawing/2014/main" id="{42E629AB-5F4B-4FF7-8473-5EA4012C7BBD}"/>
                    </a:ext>
                  </a:extLst>
                </p:cNvPr>
                <p:cNvPicPr/>
                <p:nvPr/>
              </p:nvPicPr>
              <p:blipFill>
                <a:blip r:embed="rId132"/>
                <a:stretch>
                  <a:fillRect/>
                </a:stretch>
              </p:blipFill>
              <p:spPr>
                <a:xfrm>
                  <a:off x="6957299" y="4915771"/>
                  <a:ext cx="438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74005BC4-9119-48A9-972E-2217CA05EF45}"/>
                    </a:ext>
                  </a:extLst>
                </p14:cNvPr>
                <p14:cNvContentPartPr/>
                <p14:nvPr/>
              </p14:nvContentPartPr>
              <p14:xfrm>
                <a:off x="7539419" y="4961131"/>
                <a:ext cx="205920" cy="119880"/>
              </p14:xfrm>
            </p:contentPart>
          </mc:Choice>
          <mc:Fallback xmlns="">
            <p:pic>
              <p:nvPicPr>
                <p:cNvPr id="81" name="Freihand 80">
                  <a:extLst>
                    <a:ext uri="{FF2B5EF4-FFF2-40B4-BE49-F238E27FC236}">
                      <a16:creationId xmlns:a16="http://schemas.microsoft.com/office/drawing/2014/main" id="{74005BC4-9119-48A9-972E-2217CA05EF45}"/>
                    </a:ext>
                  </a:extLst>
                </p:cNvPr>
                <p:cNvPicPr/>
                <p:nvPr/>
              </p:nvPicPr>
              <p:blipFill>
                <a:blip r:embed="rId134"/>
                <a:stretch>
                  <a:fillRect/>
                </a:stretch>
              </p:blipFill>
              <p:spPr>
                <a:xfrm>
                  <a:off x="7535099" y="4956811"/>
                  <a:ext cx="214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273CE586-39EE-4F8D-BA27-AB8EF4FFE5B5}"/>
                    </a:ext>
                  </a:extLst>
                </p14:cNvPr>
                <p14:cNvContentPartPr/>
                <p14:nvPr/>
              </p14:nvContentPartPr>
              <p14:xfrm>
                <a:off x="7713659" y="4974811"/>
                <a:ext cx="36000" cy="86040"/>
              </p14:xfrm>
            </p:contentPart>
          </mc:Choice>
          <mc:Fallback xmlns="">
            <p:pic>
              <p:nvPicPr>
                <p:cNvPr id="82" name="Freihand 81">
                  <a:extLst>
                    <a:ext uri="{FF2B5EF4-FFF2-40B4-BE49-F238E27FC236}">
                      <a16:creationId xmlns:a16="http://schemas.microsoft.com/office/drawing/2014/main" id="{273CE586-39EE-4F8D-BA27-AB8EF4FFE5B5}"/>
                    </a:ext>
                  </a:extLst>
                </p:cNvPr>
                <p:cNvPicPr/>
                <p:nvPr/>
              </p:nvPicPr>
              <p:blipFill>
                <a:blip r:embed="rId136"/>
                <a:stretch>
                  <a:fillRect/>
                </a:stretch>
              </p:blipFill>
              <p:spPr>
                <a:xfrm>
                  <a:off x="7709339" y="4970491"/>
                  <a:ext cx="44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BBD801D6-3C50-4B4F-A333-08D9F4FD4B2A}"/>
                    </a:ext>
                  </a:extLst>
                </p14:cNvPr>
                <p14:cNvContentPartPr/>
                <p14:nvPr/>
              </p14:nvContentPartPr>
              <p14:xfrm>
                <a:off x="7755419" y="4897051"/>
                <a:ext cx="180720" cy="153720"/>
              </p14:xfrm>
            </p:contentPart>
          </mc:Choice>
          <mc:Fallback xmlns="">
            <p:pic>
              <p:nvPicPr>
                <p:cNvPr id="83" name="Freihand 82">
                  <a:extLst>
                    <a:ext uri="{FF2B5EF4-FFF2-40B4-BE49-F238E27FC236}">
                      <a16:creationId xmlns:a16="http://schemas.microsoft.com/office/drawing/2014/main" id="{BBD801D6-3C50-4B4F-A333-08D9F4FD4B2A}"/>
                    </a:ext>
                  </a:extLst>
                </p:cNvPr>
                <p:cNvPicPr/>
                <p:nvPr/>
              </p:nvPicPr>
              <p:blipFill>
                <a:blip r:embed="rId138"/>
                <a:stretch>
                  <a:fillRect/>
                </a:stretch>
              </p:blipFill>
              <p:spPr>
                <a:xfrm>
                  <a:off x="7751099" y="4892731"/>
                  <a:ext cx="189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3A3ACB31-5366-4173-B146-03A438EBC263}"/>
                    </a:ext>
                  </a:extLst>
                </p14:cNvPr>
                <p14:cNvContentPartPr/>
                <p14:nvPr/>
              </p14:nvContentPartPr>
              <p14:xfrm>
                <a:off x="7753619" y="4855651"/>
                <a:ext cx="360" cy="360"/>
              </p14:xfrm>
            </p:contentPart>
          </mc:Choice>
          <mc:Fallback xmlns="">
            <p:pic>
              <p:nvPicPr>
                <p:cNvPr id="84" name="Freihand 83">
                  <a:extLst>
                    <a:ext uri="{FF2B5EF4-FFF2-40B4-BE49-F238E27FC236}">
                      <a16:creationId xmlns:a16="http://schemas.microsoft.com/office/drawing/2014/main" id="{3A3ACB31-5366-4173-B146-03A438EBC263}"/>
                    </a:ext>
                  </a:extLst>
                </p:cNvPr>
                <p:cNvPicPr/>
                <p:nvPr/>
              </p:nvPicPr>
              <p:blipFill>
                <a:blip r:embed="rId124"/>
                <a:stretch>
                  <a:fillRect/>
                </a:stretch>
              </p:blipFill>
              <p:spPr>
                <a:xfrm>
                  <a:off x="7749299" y="4851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AB3AFC55-2592-4699-B7ED-97A6731CAC4C}"/>
                    </a:ext>
                  </a:extLst>
                </p14:cNvPr>
                <p14:cNvContentPartPr/>
                <p14:nvPr/>
              </p14:nvContentPartPr>
              <p14:xfrm>
                <a:off x="3814139" y="5347411"/>
                <a:ext cx="219960" cy="154440"/>
              </p14:xfrm>
            </p:contentPart>
          </mc:Choice>
          <mc:Fallback xmlns="">
            <p:pic>
              <p:nvPicPr>
                <p:cNvPr id="85" name="Freihand 84">
                  <a:extLst>
                    <a:ext uri="{FF2B5EF4-FFF2-40B4-BE49-F238E27FC236}">
                      <a16:creationId xmlns:a16="http://schemas.microsoft.com/office/drawing/2014/main" id="{AB3AFC55-2592-4699-B7ED-97A6731CAC4C}"/>
                    </a:ext>
                  </a:extLst>
                </p:cNvPr>
                <p:cNvPicPr/>
                <p:nvPr/>
              </p:nvPicPr>
              <p:blipFill>
                <a:blip r:embed="rId141"/>
                <a:stretch>
                  <a:fillRect/>
                </a:stretch>
              </p:blipFill>
              <p:spPr>
                <a:xfrm>
                  <a:off x="3809819" y="5343091"/>
                  <a:ext cx="228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6B9FB1F0-30D2-400D-96E8-697511DA3FC4}"/>
                    </a:ext>
                  </a:extLst>
                </p14:cNvPr>
                <p14:cNvContentPartPr/>
                <p14:nvPr/>
              </p14:nvContentPartPr>
              <p14:xfrm>
                <a:off x="4170539" y="5403931"/>
                <a:ext cx="185040" cy="74520"/>
              </p14:xfrm>
            </p:contentPart>
          </mc:Choice>
          <mc:Fallback xmlns="">
            <p:pic>
              <p:nvPicPr>
                <p:cNvPr id="86" name="Freihand 85">
                  <a:extLst>
                    <a:ext uri="{FF2B5EF4-FFF2-40B4-BE49-F238E27FC236}">
                      <a16:creationId xmlns:a16="http://schemas.microsoft.com/office/drawing/2014/main" id="{6B9FB1F0-30D2-400D-96E8-697511DA3FC4}"/>
                    </a:ext>
                  </a:extLst>
                </p:cNvPr>
                <p:cNvPicPr/>
                <p:nvPr/>
              </p:nvPicPr>
              <p:blipFill>
                <a:blip r:embed="rId143"/>
                <a:stretch>
                  <a:fillRect/>
                </a:stretch>
              </p:blipFill>
              <p:spPr>
                <a:xfrm>
                  <a:off x="4166219" y="5399611"/>
                  <a:ext cx="193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43C07B36-3FF3-47BF-ACA5-464A1F8498FF}"/>
                    </a:ext>
                  </a:extLst>
                </p14:cNvPr>
                <p14:cNvContentPartPr/>
                <p14:nvPr/>
              </p14:nvContentPartPr>
              <p14:xfrm>
                <a:off x="4370339" y="5365411"/>
                <a:ext cx="360" cy="360"/>
              </p14:xfrm>
            </p:contentPart>
          </mc:Choice>
          <mc:Fallback xmlns="">
            <p:pic>
              <p:nvPicPr>
                <p:cNvPr id="87" name="Freihand 86">
                  <a:extLst>
                    <a:ext uri="{FF2B5EF4-FFF2-40B4-BE49-F238E27FC236}">
                      <a16:creationId xmlns:a16="http://schemas.microsoft.com/office/drawing/2014/main" id="{43C07B36-3FF3-47BF-ACA5-464A1F8498FF}"/>
                    </a:ext>
                  </a:extLst>
                </p:cNvPr>
                <p:cNvPicPr/>
                <p:nvPr/>
              </p:nvPicPr>
              <p:blipFill>
                <a:blip r:embed="rId124"/>
                <a:stretch>
                  <a:fillRect/>
                </a:stretch>
              </p:blipFill>
              <p:spPr>
                <a:xfrm>
                  <a:off x="4366019" y="5361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Freihand 87">
                  <a:extLst>
                    <a:ext uri="{FF2B5EF4-FFF2-40B4-BE49-F238E27FC236}">
                      <a16:creationId xmlns:a16="http://schemas.microsoft.com/office/drawing/2014/main" id="{C842E159-BCCB-4DDB-B828-06C5CD7EC4AD}"/>
                    </a:ext>
                  </a:extLst>
                </p14:cNvPr>
                <p14:cNvContentPartPr/>
                <p14:nvPr/>
              </p14:nvContentPartPr>
              <p14:xfrm>
                <a:off x="4408499" y="5391691"/>
                <a:ext cx="73800" cy="90720"/>
              </p14:xfrm>
            </p:contentPart>
          </mc:Choice>
          <mc:Fallback xmlns="">
            <p:pic>
              <p:nvPicPr>
                <p:cNvPr id="88" name="Freihand 87">
                  <a:extLst>
                    <a:ext uri="{FF2B5EF4-FFF2-40B4-BE49-F238E27FC236}">
                      <a16:creationId xmlns:a16="http://schemas.microsoft.com/office/drawing/2014/main" id="{C842E159-BCCB-4DDB-B828-06C5CD7EC4AD}"/>
                    </a:ext>
                  </a:extLst>
                </p:cNvPr>
                <p:cNvPicPr/>
                <p:nvPr/>
              </p:nvPicPr>
              <p:blipFill>
                <a:blip r:embed="rId146"/>
                <a:stretch>
                  <a:fillRect/>
                </a:stretch>
              </p:blipFill>
              <p:spPr>
                <a:xfrm>
                  <a:off x="4404179" y="5387371"/>
                  <a:ext cx="82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B3D1705D-4EA3-4010-BDAB-E92EDA4427D6}"/>
                    </a:ext>
                  </a:extLst>
                </p14:cNvPr>
                <p14:cNvContentPartPr/>
                <p14:nvPr/>
              </p14:nvContentPartPr>
              <p14:xfrm>
                <a:off x="4512539" y="5278291"/>
                <a:ext cx="416880" cy="171000"/>
              </p14:xfrm>
            </p:contentPart>
          </mc:Choice>
          <mc:Fallback xmlns="">
            <p:pic>
              <p:nvPicPr>
                <p:cNvPr id="91" name="Freihand 90">
                  <a:extLst>
                    <a:ext uri="{FF2B5EF4-FFF2-40B4-BE49-F238E27FC236}">
                      <a16:creationId xmlns:a16="http://schemas.microsoft.com/office/drawing/2014/main" id="{B3D1705D-4EA3-4010-BDAB-E92EDA4427D6}"/>
                    </a:ext>
                  </a:extLst>
                </p:cNvPr>
                <p:cNvPicPr/>
                <p:nvPr/>
              </p:nvPicPr>
              <p:blipFill>
                <a:blip r:embed="rId148"/>
                <a:stretch>
                  <a:fillRect/>
                </a:stretch>
              </p:blipFill>
              <p:spPr>
                <a:xfrm>
                  <a:off x="4508219" y="5273971"/>
                  <a:ext cx="425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Freihand 91">
                  <a:extLst>
                    <a:ext uri="{FF2B5EF4-FFF2-40B4-BE49-F238E27FC236}">
                      <a16:creationId xmlns:a16="http://schemas.microsoft.com/office/drawing/2014/main" id="{7A725748-BC1F-4E33-B565-C9438677304F}"/>
                    </a:ext>
                  </a:extLst>
                </p14:cNvPr>
                <p14:cNvContentPartPr/>
                <p14:nvPr/>
              </p14:nvContentPartPr>
              <p14:xfrm>
                <a:off x="4906739" y="5404651"/>
                <a:ext cx="91080" cy="46800"/>
              </p14:xfrm>
            </p:contentPart>
          </mc:Choice>
          <mc:Fallback xmlns="">
            <p:pic>
              <p:nvPicPr>
                <p:cNvPr id="92" name="Freihand 91">
                  <a:extLst>
                    <a:ext uri="{FF2B5EF4-FFF2-40B4-BE49-F238E27FC236}">
                      <a16:creationId xmlns:a16="http://schemas.microsoft.com/office/drawing/2014/main" id="{7A725748-BC1F-4E33-B565-C9438677304F}"/>
                    </a:ext>
                  </a:extLst>
                </p:cNvPr>
                <p:cNvPicPr/>
                <p:nvPr/>
              </p:nvPicPr>
              <p:blipFill>
                <a:blip r:embed="rId150"/>
                <a:stretch>
                  <a:fillRect/>
                </a:stretch>
              </p:blipFill>
              <p:spPr>
                <a:xfrm>
                  <a:off x="4902419" y="5400331"/>
                  <a:ext cx="99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5C52FE7A-215B-448F-ABC2-11EE005EE81B}"/>
                    </a:ext>
                  </a:extLst>
                </p14:cNvPr>
                <p14:cNvContentPartPr/>
                <p14:nvPr/>
              </p14:nvContentPartPr>
              <p14:xfrm>
                <a:off x="5042099" y="5316451"/>
                <a:ext cx="342720" cy="135000"/>
              </p14:xfrm>
            </p:contentPart>
          </mc:Choice>
          <mc:Fallback xmlns="">
            <p:pic>
              <p:nvPicPr>
                <p:cNvPr id="93" name="Freihand 92">
                  <a:extLst>
                    <a:ext uri="{FF2B5EF4-FFF2-40B4-BE49-F238E27FC236}">
                      <a16:creationId xmlns:a16="http://schemas.microsoft.com/office/drawing/2014/main" id="{5C52FE7A-215B-448F-ABC2-11EE005EE81B}"/>
                    </a:ext>
                  </a:extLst>
                </p:cNvPr>
                <p:cNvPicPr/>
                <p:nvPr/>
              </p:nvPicPr>
              <p:blipFill>
                <a:blip r:embed="rId152"/>
                <a:stretch>
                  <a:fillRect/>
                </a:stretch>
              </p:blipFill>
              <p:spPr>
                <a:xfrm>
                  <a:off x="5037779" y="5312131"/>
                  <a:ext cx="351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55FF139C-FF51-45B0-9747-53DAF791B9C8}"/>
                    </a:ext>
                  </a:extLst>
                </p14:cNvPr>
                <p14:cNvContentPartPr/>
                <p14:nvPr/>
              </p14:nvContentPartPr>
              <p14:xfrm>
                <a:off x="5558699" y="5317531"/>
                <a:ext cx="223560" cy="249120"/>
              </p14:xfrm>
            </p:contentPart>
          </mc:Choice>
          <mc:Fallback xmlns="">
            <p:pic>
              <p:nvPicPr>
                <p:cNvPr id="94" name="Freihand 93">
                  <a:extLst>
                    <a:ext uri="{FF2B5EF4-FFF2-40B4-BE49-F238E27FC236}">
                      <a16:creationId xmlns:a16="http://schemas.microsoft.com/office/drawing/2014/main" id="{55FF139C-FF51-45B0-9747-53DAF791B9C8}"/>
                    </a:ext>
                  </a:extLst>
                </p:cNvPr>
                <p:cNvPicPr/>
                <p:nvPr/>
              </p:nvPicPr>
              <p:blipFill>
                <a:blip r:embed="rId154"/>
                <a:stretch>
                  <a:fillRect/>
                </a:stretch>
              </p:blipFill>
              <p:spPr>
                <a:xfrm>
                  <a:off x="5554379" y="5313211"/>
                  <a:ext cx="232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AE46624E-F3B7-4D83-B153-A293A0BFAB9D}"/>
                    </a:ext>
                  </a:extLst>
                </p14:cNvPr>
                <p14:cNvContentPartPr/>
                <p14:nvPr/>
              </p14:nvContentPartPr>
              <p14:xfrm>
                <a:off x="6043259" y="5248051"/>
                <a:ext cx="125640" cy="272160"/>
              </p14:xfrm>
            </p:contentPart>
          </mc:Choice>
          <mc:Fallback xmlns="">
            <p:pic>
              <p:nvPicPr>
                <p:cNvPr id="95" name="Freihand 94">
                  <a:extLst>
                    <a:ext uri="{FF2B5EF4-FFF2-40B4-BE49-F238E27FC236}">
                      <a16:creationId xmlns:a16="http://schemas.microsoft.com/office/drawing/2014/main" id="{AE46624E-F3B7-4D83-B153-A293A0BFAB9D}"/>
                    </a:ext>
                  </a:extLst>
                </p:cNvPr>
                <p:cNvPicPr/>
                <p:nvPr/>
              </p:nvPicPr>
              <p:blipFill>
                <a:blip r:embed="rId156"/>
                <a:stretch>
                  <a:fillRect/>
                </a:stretch>
              </p:blipFill>
              <p:spPr>
                <a:xfrm>
                  <a:off x="6038939" y="5243731"/>
                  <a:ext cx="1342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9E59CD9E-E5C0-4093-A293-F0F6E808C6F4}"/>
                    </a:ext>
                  </a:extLst>
                </p14:cNvPr>
                <p14:cNvContentPartPr/>
                <p14:nvPr/>
              </p14:nvContentPartPr>
              <p14:xfrm>
                <a:off x="6159179" y="5338051"/>
                <a:ext cx="396360" cy="105480"/>
              </p14:xfrm>
            </p:contentPart>
          </mc:Choice>
          <mc:Fallback xmlns="">
            <p:pic>
              <p:nvPicPr>
                <p:cNvPr id="96" name="Freihand 95">
                  <a:extLst>
                    <a:ext uri="{FF2B5EF4-FFF2-40B4-BE49-F238E27FC236}">
                      <a16:creationId xmlns:a16="http://schemas.microsoft.com/office/drawing/2014/main" id="{9E59CD9E-E5C0-4093-A293-F0F6E808C6F4}"/>
                    </a:ext>
                  </a:extLst>
                </p:cNvPr>
                <p:cNvPicPr/>
                <p:nvPr/>
              </p:nvPicPr>
              <p:blipFill>
                <a:blip r:embed="rId158"/>
                <a:stretch>
                  <a:fillRect/>
                </a:stretch>
              </p:blipFill>
              <p:spPr>
                <a:xfrm>
                  <a:off x="6154859" y="5333731"/>
                  <a:ext cx="405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Freihand 96">
                  <a:extLst>
                    <a:ext uri="{FF2B5EF4-FFF2-40B4-BE49-F238E27FC236}">
                      <a16:creationId xmlns:a16="http://schemas.microsoft.com/office/drawing/2014/main" id="{462BE60A-EF37-46A5-BFD2-C85BBC9D252E}"/>
                    </a:ext>
                  </a:extLst>
                </p14:cNvPr>
                <p14:cNvContentPartPr/>
                <p14:nvPr/>
              </p14:nvContentPartPr>
              <p14:xfrm>
                <a:off x="6587939" y="5349571"/>
                <a:ext cx="233280" cy="91440"/>
              </p14:xfrm>
            </p:contentPart>
          </mc:Choice>
          <mc:Fallback xmlns="">
            <p:pic>
              <p:nvPicPr>
                <p:cNvPr id="97" name="Freihand 96">
                  <a:extLst>
                    <a:ext uri="{FF2B5EF4-FFF2-40B4-BE49-F238E27FC236}">
                      <a16:creationId xmlns:a16="http://schemas.microsoft.com/office/drawing/2014/main" id="{462BE60A-EF37-46A5-BFD2-C85BBC9D252E}"/>
                    </a:ext>
                  </a:extLst>
                </p:cNvPr>
                <p:cNvPicPr/>
                <p:nvPr/>
              </p:nvPicPr>
              <p:blipFill>
                <a:blip r:embed="rId160"/>
                <a:stretch>
                  <a:fillRect/>
                </a:stretch>
              </p:blipFill>
              <p:spPr>
                <a:xfrm>
                  <a:off x="6583619" y="5345251"/>
                  <a:ext cx="241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Freihand 97">
                  <a:extLst>
                    <a:ext uri="{FF2B5EF4-FFF2-40B4-BE49-F238E27FC236}">
                      <a16:creationId xmlns:a16="http://schemas.microsoft.com/office/drawing/2014/main" id="{54AC07E4-2AAB-4513-9224-B5949F314863}"/>
                    </a:ext>
                  </a:extLst>
                </p14:cNvPr>
                <p14:cNvContentPartPr/>
                <p14:nvPr/>
              </p14:nvContentPartPr>
              <p14:xfrm>
                <a:off x="6805739" y="5303131"/>
                <a:ext cx="139680" cy="123840"/>
              </p14:xfrm>
            </p:contentPart>
          </mc:Choice>
          <mc:Fallback xmlns="">
            <p:pic>
              <p:nvPicPr>
                <p:cNvPr id="98" name="Freihand 97">
                  <a:extLst>
                    <a:ext uri="{FF2B5EF4-FFF2-40B4-BE49-F238E27FC236}">
                      <a16:creationId xmlns:a16="http://schemas.microsoft.com/office/drawing/2014/main" id="{54AC07E4-2AAB-4513-9224-B5949F314863}"/>
                    </a:ext>
                  </a:extLst>
                </p:cNvPr>
                <p:cNvPicPr/>
                <p:nvPr/>
              </p:nvPicPr>
              <p:blipFill>
                <a:blip r:embed="rId162"/>
                <a:stretch>
                  <a:fillRect/>
                </a:stretch>
              </p:blipFill>
              <p:spPr>
                <a:xfrm>
                  <a:off x="6801419" y="5298811"/>
                  <a:ext cx="148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9" name="Freihand 98">
                  <a:extLst>
                    <a:ext uri="{FF2B5EF4-FFF2-40B4-BE49-F238E27FC236}">
                      <a16:creationId xmlns:a16="http://schemas.microsoft.com/office/drawing/2014/main" id="{2FD6F368-D581-401F-B3F7-28AF10B3415B}"/>
                    </a:ext>
                  </a:extLst>
                </p14:cNvPr>
                <p14:cNvContentPartPr/>
                <p14:nvPr/>
              </p14:nvContentPartPr>
              <p14:xfrm>
                <a:off x="5907539" y="5231491"/>
                <a:ext cx="58320" cy="55080"/>
              </p14:xfrm>
            </p:contentPart>
          </mc:Choice>
          <mc:Fallback xmlns="">
            <p:pic>
              <p:nvPicPr>
                <p:cNvPr id="99" name="Freihand 98">
                  <a:extLst>
                    <a:ext uri="{FF2B5EF4-FFF2-40B4-BE49-F238E27FC236}">
                      <a16:creationId xmlns:a16="http://schemas.microsoft.com/office/drawing/2014/main" id="{2FD6F368-D581-401F-B3F7-28AF10B3415B}"/>
                    </a:ext>
                  </a:extLst>
                </p:cNvPr>
                <p:cNvPicPr/>
                <p:nvPr/>
              </p:nvPicPr>
              <p:blipFill>
                <a:blip r:embed="rId164"/>
                <a:stretch>
                  <a:fillRect/>
                </a:stretch>
              </p:blipFill>
              <p:spPr>
                <a:xfrm>
                  <a:off x="5903219" y="5227171"/>
                  <a:ext cx="66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8C649B6C-31B1-47A2-AD6C-638A9C62525F}"/>
                    </a:ext>
                  </a:extLst>
                </p14:cNvPr>
                <p14:cNvContentPartPr/>
                <p14:nvPr/>
              </p14:nvContentPartPr>
              <p14:xfrm>
                <a:off x="7051979" y="5356051"/>
                <a:ext cx="115200" cy="7200"/>
              </p14:xfrm>
            </p:contentPart>
          </mc:Choice>
          <mc:Fallback xmlns="">
            <p:pic>
              <p:nvPicPr>
                <p:cNvPr id="100" name="Freihand 99">
                  <a:extLst>
                    <a:ext uri="{FF2B5EF4-FFF2-40B4-BE49-F238E27FC236}">
                      <a16:creationId xmlns:a16="http://schemas.microsoft.com/office/drawing/2014/main" id="{8C649B6C-31B1-47A2-AD6C-638A9C62525F}"/>
                    </a:ext>
                  </a:extLst>
                </p:cNvPr>
                <p:cNvPicPr/>
                <p:nvPr/>
              </p:nvPicPr>
              <p:blipFill>
                <a:blip r:embed="rId166"/>
                <a:stretch>
                  <a:fillRect/>
                </a:stretch>
              </p:blipFill>
              <p:spPr>
                <a:xfrm>
                  <a:off x="7047659" y="5351731"/>
                  <a:ext cx="123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A300831C-FC61-4139-826C-B32CEDEF939C}"/>
                    </a:ext>
                  </a:extLst>
                </p14:cNvPr>
                <p14:cNvContentPartPr/>
                <p14:nvPr/>
              </p14:nvContentPartPr>
              <p14:xfrm>
                <a:off x="7170059" y="5316811"/>
                <a:ext cx="275400" cy="254160"/>
              </p14:xfrm>
            </p:contentPart>
          </mc:Choice>
          <mc:Fallback xmlns="">
            <p:pic>
              <p:nvPicPr>
                <p:cNvPr id="101" name="Freihand 100">
                  <a:extLst>
                    <a:ext uri="{FF2B5EF4-FFF2-40B4-BE49-F238E27FC236}">
                      <a16:creationId xmlns:a16="http://schemas.microsoft.com/office/drawing/2014/main" id="{A300831C-FC61-4139-826C-B32CEDEF939C}"/>
                    </a:ext>
                  </a:extLst>
                </p:cNvPr>
                <p:cNvPicPr/>
                <p:nvPr/>
              </p:nvPicPr>
              <p:blipFill>
                <a:blip r:embed="rId168"/>
                <a:stretch>
                  <a:fillRect/>
                </a:stretch>
              </p:blipFill>
              <p:spPr>
                <a:xfrm>
                  <a:off x="7165739" y="5312491"/>
                  <a:ext cx="284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50A0C645-4D53-480E-9E09-60757B006A30}"/>
                    </a:ext>
                  </a:extLst>
                </p14:cNvPr>
                <p14:cNvContentPartPr/>
                <p14:nvPr/>
              </p14:nvContentPartPr>
              <p14:xfrm>
                <a:off x="7446899" y="5267851"/>
                <a:ext cx="15840" cy="23040"/>
              </p14:xfrm>
            </p:contentPart>
          </mc:Choice>
          <mc:Fallback xmlns="">
            <p:pic>
              <p:nvPicPr>
                <p:cNvPr id="102" name="Freihand 101">
                  <a:extLst>
                    <a:ext uri="{FF2B5EF4-FFF2-40B4-BE49-F238E27FC236}">
                      <a16:creationId xmlns:a16="http://schemas.microsoft.com/office/drawing/2014/main" id="{50A0C645-4D53-480E-9E09-60757B006A30}"/>
                    </a:ext>
                  </a:extLst>
                </p:cNvPr>
                <p:cNvPicPr/>
                <p:nvPr/>
              </p:nvPicPr>
              <p:blipFill>
                <a:blip r:embed="rId170"/>
                <a:stretch>
                  <a:fillRect/>
                </a:stretch>
              </p:blipFill>
              <p:spPr>
                <a:xfrm>
                  <a:off x="7442579" y="5263531"/>
                  <a:ext cx="24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0C4C6E1C-3A7D-4E9C-8DBB-00E29F12031A}"/>
                    </a:ext>
                  </a:extLst>
                </p14:cNvPr>
                <p14:cNvContentPartPr/>
                <p14:nvPr/>
              </p14:nvContentPartPr>
              <p14:xfrm>
                <a:off x="7480739" y="5254171"/>
                <a:ext cx="147960" cy="138600"/>
              </p14:xfrm>
            </p:contentPart>
          </mc:Choice>
          <mc:Fallback xmlns="">
            <p:pic>
              <p:nvPicPr>
                <p:cNvPr id="103" name="Freihand 102">
                  <a:extLst>
                    <a:ext uri="{FF2B5EF4-FFF2-40B4-BE49-F238E27FC236}">
                      <a16:creationId xmlns:a16="http://schemas.microsoft.com/office/drawing/2014/main" id="{0C4C6E1C-3A7D-4E9C-8DBB-00E29F12031A}"/>
                    </a:ext>
                  </a:extLst>
                </p:cNvPr>
                <p:cNvPicPr/>
                <p:nvPr/>
              </p:nvPicPr>
              <p:blipFill>
                <a:blip r:embed="rId172"/>
                <a:stretch>
                  <a:fillRect/>
                </a:stretch>
              </p:blipFill>
              <p:spPr>
                <a:xfrm>
                  <a:off x="7476419" y="5249851"/>
                  <a:ext cx="156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D1B5E53C-CB97-4D01-ABEC-C13AF4664DE1}"/>
                    </a:ext>
                  </a:extLst>
                </p14:cNvPr>
                <p14:cNvContentPartPr/>
                <p14:nvPr/>
              </p14:nvContentPartPr>
              <p14:xfrm>
                <a:off x="7618979" y="5320411"/>
                <a:ext cx="243000" cy="66600"/>
              </p14:xfrm>
            </p:contentPart>
          </mc:Choice>
          <mc:Fallback xmlns="">
            <p:pic>
              <p:nvPicPr>
                <p:cNvPr id="104" name="Freihand 103">
                  <a:extLst>
                    <a:ext uri="{FF2B5EF4-FFF2-40B4-BE49-F238E27FC236}">
                      <a16:creationId xmlns:a16="http://schemas.microsoft.com/office/drawing/2014/main" id="{D1B5E53C-CB97-4D01-ABEC-C13AF4664DE1}"/>
                    </a:ext>
                  </a:extLst>
                </p:cNvPr>
                <p:cNvPicPr/>
                <p:nvPr/>
              </p:nvPicPr>
              <p:blipFill>
                <a:blip r:embed="rId174"/>
                <a:stretch>
                  <a:fillRect/>
                </a:stretch>
              </p:blipFill>
              <p:spPr>
                <a:xfrm>
                  <a:off x="7614659" y="5316091"/>
                  <a:ext cx="251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BA1C5582-5DFE-4F99-9742-9268031CFDF9}"/>
                    </a:ext>
                  </a:extLst>
                </p14:cNvPr>
                <p14:cNvContentPartPr/>
                <p14:nvPr/>
              </p14:nvContentPartPr>
              <p14:xfrm>
                <a:off x="7874219" y="5311411"/>
                <a:ext cx="125640" cy="73080"/>
              </p14:xfrm>
            </p:contentPart>
          </mc:Choice>
          <mc:Fallback xmlns="">
            <p:pic>
              <p:nvPicPr>
                <p:cNvPr id="105" name="Freihand 104">
                  <a:extLst>
                    <a:ext uri="{FF2B5EF4-FFF2-40B4-BE49-F238E27FC236}">
                      <a16:creationId xmlns:a16="http://schemas.microsoft.com/office/drawing/2014/main" id="{BA1C5582-5DFE-4F99-9742-9268031CFDF9}"/>
                    </a:ext>
                  </a:extLst>
                </p:cNvPr>
                <p:cNvPicPr/>
                <p:nvPr/>
              </p:nvPicPr>
              <p:blipFill>
                <a:blip r:embed="rId176"/>
                <a:stretch>
                  <a:fillRect/>
                </a:stretch>
              </p:blipFill>
              <p:spPr>
                <a:xfrm>
                  <a:off x="7869899" y="5307091"/>
                  <a:ext cx="134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FA710F83-1A28-4FD8-BA5A-F0C2641D4779}"/>
                    </a:ext>
                  </a:extLst>
                </p14:cNvPr>
                <p14:cNvContentPartPr/>
                <p14:nvPr/>
              </p14:nvContentPartPr>
              <p14:xfrm>
                <a:off x="7981499" y="5296291"/>
                <a:ext cx="147240" cy="93240"/>
              </p14:xfrm>
            </p:contentPart>
          </mc:Choice>
          <mc:Fallback xmlns="">
            <p:pic>
              <p:nvPicPr>
                <p:cNvPr id="106" name="Freihand 105">
                  <a:extLst>
                    <a:ext uri="{FF2B5EF4-FFF2-40B4-BE49-F238E27FC236}">
                      <a16:creationId xmlns:a16="http://schemas.microsoft.com/office/drawing/2014/main" id="{FA710F83-1A28-4FD8-BA5A-F0C2641D4779}"/>
                    </a:ext>
                  </a:extLst>
                </p:cNvPr>
                <p:cNvPicPr/>
                <p:nvPr/>
              </p:nvPicPr>
              <p:blipFill>
                <a:blip r:embed="rId178"/>
                <a:stretch>
                  <a:fillRect/>
                </a:stretch>
              </p:blipFill>
              <p:spPr>
                <a:xfrm>
                  <a:off x="7977179" y="5291971"/>
                  <a:ext cx="155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E6603B42-2340-4A73-800C-2A8157E0F48F}"/>
                    </a:ext>
                  </a:extLst>
                </p14:cNvPr>
                <p14:cNvContentPartPr/>
                <p14:nvPr/>
              </p14:nvContentPartPr>
              <p14:xfrm>
                <a:off x="8167979" y="5173531"/>
                <a:ext cx="57600" cy="68400"/>
              </p14:xfrm>
            </p:contentPart>
          </mc:Choice>
          <mc:Fallback xmlns="">
            <p:pic>
              <p:nvPicPr>
                <p:cNvPr id="107" name="Freihand 106">
                  <a:extLst>
                    <a:ext uri="{FF2B5EF4-FFF2-40B4-BE49-F238E27FC236}">
                      <a16:creationId xmlns:a16="http://schemas.microsoft.com/office/drawing/2014/main" id="{E6603B42-2340-4A73-800C-2A8157E0F48F}"/>
                    </a:ext>
                  </a:extLst>
                </p:cNvPr>
                <p:cNvPicPr/>
                <p:nvPr/>
              </p:nvPicPr>
              <p:blipFill>
                <a:blip r:embed="rId180"/>
                <a:stretch>
                  <a:fillRect/>
                </a:stretch>
              </p:blipFill>
              <p:spPr>
                <a:xfrm>
                  <a:off x="8163659" y="5169211"/>
                  <a:ext cx="66240" cy="77040"/>
                </a:xfrm>
                <a:prstGeom prst="rect">
                  <a:avLst/>
                </a:prstGeom>
              </p:spPr>
            </p:pic>
          </mc:Fallback>
        </mc:AlternateContent>
      </p:grpSp>
      <p:grpSp>
        <p:nvGrpSpPr>
          <p:cNvPr id="169" name="Gruppieren 168">
            <a:extLst>
              <a:ext uri="{FF2B5EF4-FFF2-40B4-BE49-F238E27FC236}">
                <a16:creationId xmlns:a16="http://schemas.microsoft.com/office/drawing/2014/main" id="{4A7DF2DB-9F34-4F9C-BD5D-A88D17CA24BF}"/>
              </a:ext>
            </a:extLst>
          </p:cNvPr>
          <p:cNvGrpSpPr/>
          <p:nvPr/>
        </p:nvGrpSpPr>
        <p:grpSpPr>
          <a:xfrm>
            <a:off x="3710819" y="5615251"/>
            <a:ext cx="4848120" cy="662400"/>
            <a:chOff x="3710819" y="5615251"/>
            <a:chExt cx="4848120" cy="662400"/>
          </a:xfrm>
        </p:grpSpPr>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5D9D498B-0807-42A3-B895-9B7821E200D9}"/>
                    </a:ext>
                  </a:extLst>
                </p14:cNvPr>
                <p14:cNvContentPartPr/>
                <p14:nvPr/>
              </p14:nvContentPartPr>
              <p14:xfrm>
                <a:off x="3820259" y="5683291"/>
                <a:ext cx="21240" cy="171720"/>
              </p14:xfrm>
            </p:contentPart>
          </mc:Choice>
          <mc:Fallback xmlns="">
            <p:pic>
              <p:nvPicPr>
                <p:cNvPr id="109" name="Freihand 108">
                  <a:extLst>
                    <a:ext uri="{FF2B5EF4-FFF2-40B4-BE49-F238E27FC236}">
                      <a16:creationId xmlns:a16="http://schemas.microsoft.com/office/drawing/2014/main" id="{5D9D498B-0807-42A3-B895-9B7821E200D9}"/>
                    </a:ext>
                  </a:extLst>
                </p:cNvPr>
                <p:cNvPicPr/>
                <p:nvPr/>
              </p:nvPicPr>
              <p:blipFill>
                <a:blip r:embed="rId182"/>
                <a:stretch>
                  <a:fillRect/>
                </a:stretch>
              </p:blipFill>
              <p:spPr>
                <a:xfrm>
                  <a:off x="3815939" y="5678971"/>
                  <a:ext cx="29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6E60FD60-084A-46F9-981D-0E9EFC73C71C}"/>
                    </a:ext>
                  </a:extLst>
                </p14:cNvPr>
                <p14:cNvContentPartPr/>
                <p14:nvPr/>
              </p14:nvContentPartPr>
              <p14:xfrm>
                <a:off x="3710819" y="5655571"/>
                <a:ext cx="210600" cy="34560"/>
              </p14:xfrm>
            </p:contentPart>
          </mc:Choice>
          <mc:Fallback xmlns="">
            <p:pic>
              <p:nvPicPr>
                <p:cNvPr id="110" name="Freihand 109">
                  <a:extLst>
                    <a:ext uri="{FF2B5EF4-FFF2-40B4-BE49-F238E27FC236}">
                      <a16:creationId xmlns:a16="http://schemas.microsoft.com/office/drawing/2014/main" id="{6E60FD60-084A-46F9-981D-0E9EFC73C71C}"/>
                    </a:ext>
                  </a:extLst>
                </p:cNvPr>
                <p:cNvPicPr/>
                <p:nvPr/>
              </p:nvPicPr>
              <p:blipFill>
                <a:blip r:embed="rId184"/>
                <a:stretch>
                  <a:fillRect/>
                </a:stretch>
              </p:blipFill>
              <p:spPr>
                <a:xfrm>
                  <a:off x="3706499" y="5651251"/>
                  <a:ext cx="219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130AD58C-C0A7-4EA0-B5B5-979EBBFBC84A}"/>
                    </a:ext>
                  </a:extLst>
                </p14:cNvPr>
                <p14:cNvContentPartPr/>
                <p14:nvPr/>
              </p14:nvContentPartPr>
              <p14:xfrm>
                <a:off x="3919259" y="5642971"/>
                <a:ext cx="90000" cy="203760"/>
              </p14:xfrm>
            </p:contentPart>
          </mc:Choice>
          <mc:Fallback xmlns="">
            <p:pic>
              <p:nvPicPr>
                <p:cNvPr id="111" name="Freihand 110">
                  <a:extLst>
                    <a:ext uri="{FF2B5EF4-FFF2-40B4-BE49-F238E27FC236}">
                      <a16:creationId xmlns:a16="http://schemas.microsoft.com/office/drawing/2014/main" id="{130AD58C-C0A7-4EA0-B5B5-979EBBFBC84A}"/>
                    </a:ext>
                  </a:extLst>
                </p:cNvPr>
                <p:cNvPicPr/>
                <p:nvPr/>
              </p:nvPicPr>
              <p:blipFill>
                <a:blip r:embed="rId186"/>
                <a:stretch>
                  <a:fillRect/>
                </a:stretch>
              </p:blipFill>
              <p:spPr>
                <a:xfrm>
                  <a:off x="3914939" y="5638651"/>
                  <a:ext cx="986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237308A7-1840-4B82-AD3B-77DE65BD62A8}"/>
                    </a:ext>
                  </a:extLst>
                </p14:cNvPr>
                <p14:cNvContentPartPr/>
                <p14:nvPr/>
              </p14:nvContentPartPr>
              <p14:xfrm>
                <a:off x="4042019" y="5726491"/>
                <a:ext cx="18000" cy="69120"/>
              </p14:xfrm>
            </p:contentPart>
          </mc:Choice>
          <mc:Fallback xmlns="">
            <p:pic>
              <p:nvPicPr>
                <p:cNvPr id="112" name="Freihand 111">
                  <a:extLst>
                    <a:ext uri="{FF2B5EF4-FFF2-40B4-BE49-F238E27FC236}">
                      <a16:creationId xmlns:a16="http://schemas.microsoft.com/office/drawing/2014/main" id="{237308A7-1840-4B82-AD3B-77DE65BD62A8}"/>
                    </a:ext>
                  </a:extLst>
                </p:cNvPr>
                <p:cNvPicPr/>
                <p:nvPr/>
              </p:nvPicPr>
              <p:blipFill>
                <a:blip r:embed="rId188"/>
                <a:stretch>
                  <a:fillRect/>
                </a:stretch>
              </p:blipFill>
              <p:spPr>
                <a:xfrm>
                  <a:off x="4037699" y="5722171"/>
                  <a:ext cx="26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BEE1ACBA-DEF7-4DB9-AE18-8AD59446CFED}"/>
                    </a:ext>
                  </a:extLst>
                </p14:cNvPr>
                <p14:cNvContentPartPr/>
                <p14:nvPr/>
              </p14:nvContentPartPr>
              <p14:xfrm>
                <a:off x="4099259" y="5706331"/>
                <a:ext cx="78480" cy="110520"/>
              </p14:xfrm>
            </p:contentPart>
          </mc:Choice>
          <mc:Fallback xmlns="">
            <p:pic>
              <p:nvPicPr>
                <p:cNvPr id="113" name="Freihand 112">
                  <a:extLst>
                    <a:ext uri="{FF2B5EF4-FFF2-40B4-BE49-F238E27FC236}">
                      <a16:creationId xmlns:a16="http://schemas.microsoft.com/office/drawing/2014/main" id="{BEE1ACBA-DEF7-4DB9-AE18-8AD59446CFED}"/>
                    </a:ext>
                  </a:extLst>
                </p:cNvPr>
                <p:cNvPicPr/>
                <p:nvPr/>
              </p:nvPicPr>
              <p:blipFill>
                <a:blip r:embed="rId190"/>
                <a:stretch>
                  <a:fillRect/>
                </a:stretch>
              </p:blipFill>
              <p:spPr>
                <a:xfrm>
                  <a:off x="4094939" y="5702011"/>
                  <a:ext cx="87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A948050B-06F9-4FE9-99B0-8EE0558900E4}"/>
                    </a:ext>
                  </a:extLst>
                </p14:cNvPr>
                <p14:cNvContentPartPr/>
                <p14:nvPr/>
              </p14:nvContentPartPr>
              <p14:xfrm>
                <a:off x="4103219" y="5615251"/>
                <a:ext cx="24480" cy="1080"/>
              </p14:xfrm>
            </p:contentPart>
          </mc:Choice>
          <mc:Fallback xmlns="">
            <p:pic>
              <p:nvPicPr>
                <p:cNvPr id="114" name="Freihand 113">
                  <a:extLst>
                    <a:ext uri="{FF2B5EF4-FFF2-40B4-BE49-F238E27FC236}">
                      <a16:creationId xmlns:a16="http://schemas.microsoft.com/office/drawing/2014/main" id="{A948050B-06F9-4FE9-99B0-8EE0558900E4}"/>
                    </a:ext>
                  </a:extLst>
                </p:cNvPr>
                <p:cNvPicPr/>
                <p:nvPr/>
              </p:nvPicPr>
              <p:blipFill>
                <a:blip r:embed="rId130"/>
                <a:stretch>
                  <a:fillRect/>
                </a:stretch>
              </p:blipFill>
              <p:spPr>
                <a:xfrm>
                  <a:off x="4098899" y="5610931"/>
                  <a:ext cx="33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8F52D5F0-5DE3-4497-99A7-530067A243EE}"/>
                    </a:ext>
                  </a:extLst>
                </p14:cNvPr>
                <p14:cNvContentPartPr/>
                <p14:nvPr/>
              </p14:nvContentPartPr>
              <p14:xfrm>
                <a:off x="4330019" y="5747371"/>
                <a:ext cx="176760" cy="67320"/>
              </p14:xfrm>
            </p:contentPart>
          </mc:Choice>
          <mc:Fallback xmlns="">
            <p:pic>
              <p:nvPicPr>
                <p:cNvPr id="115" name="Freihand 114">
                  <a:extLst>
                    <a:ext uri="{FF2B5EF4-FFF2-40B4-BE49-F238E27FC236}">
                      <a16:creationId xmlns:a16="http://schemas.microsoft.com/office/drawing/2014/main" id="{8F52D5F0-5DE3-4497-99A7-530067A243EE}"/>
                    </a:ext>
                  </a:extLst>
                </p:cNvPr>
                <p:cNvPicPr/>
                <p:nvPr/>
              </p:nvPicPr>
              <p:blipFill>
                <a:blip r:embed="rId193"/>
                <a:stretch>
                  <a:fillRect/>
                </a:stretch>
              </p:blipFill>
              <p:spPr>
                <a:xfrm>
                  <a:off x="4325699" y="5743051"/>
                  <a:ext cx="185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FC30175F-71F5-4C84-9431-54DE2DE57EF4}"/>
                    </a:ext>
                  </a:extLst>
                </p14:cNvPr>
                <p14:cNvContentPartPr/>
                <p14:nvPr/>
              </p14:nvContentPartPr>
              <p14:xfrm>
                <a:off x="4545659" y="5745931"/>
                <a:ext cx="89640" cy="76680"/>
              </p14:xfrm>
            </p:contentPart>
          </mc:Choice>
          <mc:Fallback xmlns="">
            <p:pic>
              <p:nvPicPr>
                <p:cNvPr id="116" name="Freihand 115">
                  <a:extLst>
                    <a:ext uri="{FF2B5EF4-FFF2-40B4-BE49-F238E27FC236}">
                      <a16:creationId xmlns:a16="http://schemas.microsoft.com/office/drawing/2014/main" id="{FC30175F-71F5-4C84-9431-54DE2DE57EF4}"/>
                    </a:ext>
                  </a:extLst>
                </p:cNvPr>
                <p:cNvPicPr/>
                <p:nvPr/>
              </p:nvPicPr>
              <p:blipFill>
                <a:blip r:embed="rId195"/>
                <a:stretch>
                  <a:fillRect/>
                </a:stretch>
              </p:blipFill>
              <p:spPr>
                <a:xfrm>
                  <a:off x="4541339" y="5741611"/>
                  <a:ext cx="98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6A58EC79-15F1-4919-9788-C332816F7649}"/>
                    </a:ext>
                  </a:extLst>
                </p14:cNvPr>
                <p14:cNvContentPartPr/>
                <p14:nvPr/>
              </p14:nvContentPartPr>
              <p14:xfrm>
                <a:off x="4638179" y="5765731"/>
                <a:ext cx="250560" cy="55800"/>
              </p14:xfrm>
            </p:contentPart>
          </mc:Choice>
          <mc:Fallback xmlns="">
            <p:pic>
              <p:nvPicPr>
                <p:cNvPr id="117" name="Freihand 116">
                  <a:extLst>
                    <a:ext uri="{FF2B5EF4-FFF2-40B4-BE49-F238E27FC236}">
                      <a16:creationId xmlns:a16="http://schemas.microsoft.com/office/drawing/2014/main" id="{6A58EC79-15F1-4919-9788-C332816F7649}"/>
                    </a:ext>
                  </a:extLst>
                </p:cNvPr>
                <p:cNvPicPr/>
                <p:nvPr/>
              </p:nvPicPr>
              <p:blipFill>
                <a:blip r:embed="rId197"/>
                <a:stretch>
                  <a:fillRect/>
                </a:stretch>
              </p:blipFill>
              <p:spPr>
                <a:xfrm>
                  <a:off x="4633859" y="5761411"/>
                  <a:ext cx="259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 name="Freihand 117">
                  <a:extLst>
                    <a:ext uri="{FF2B5EF4-FFF2-40B4-BE49-F238E27FC236}">
                      <a16:creationId xmlns:a16="http://schemas.microsoft.com/office/drawing/2014/main" id="{2DDBB678-702B-427E-B420-BA2FEE8FEA1A}"/>
                    </a:ext>
                  </a:extLst>
                </p14:cNvPr>
                <p14:cNvContentPartPr/>
                <p14:nvPr/>
              </p14:nvContentPartPr>
              <p14:xfrm>
                <a:off x="4949939" y="5740891"/>
                <a:ext cx="66960" cy="67320"/>
              </p14:xfrm>
            </p:contentPart>
          </mc:Choice>
          <mc:Fallback xmlns="">
            <p:pic>
              <p:nvPicPr>
                <p:cNvPr id="118" name="Freihand 117">
                  <a:extLst>
                    <a:ext uri="{FF2B5EF4-FFF2-40B4-BE49-F238E27FC236}">
                      <a16:creationId xmlns:a16="http://schemas.microsoft.com/office/drawing/2014/main" id="{2DDBB678-702B-427E-B420-BA2FEE8FEA1A}"/>
                    </a:ext>
                  </a:extLst>
                </p:cNvPr>
                <p:cNvPicPr/>
                <p:nvPr/>
              </p:nvPicPr>
              <p:blipFill>
                <a:blip r:embed="rId199"/>
                <a:stretch>
                  <a:fillRect/>
                </a:stretch>
              </p:blipFill>
              <p:spPr>
                <a:xfrm>
                  <a:off x="4945619" y="5736571"/>
                  <a:ext cx="75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Freihand 118">
                  <a:extLst>
                    <a:ext uri="{FF2B5EF4-FFF2-40B4-BE49-F238E27FC236}">
                      <a16:creationId xmlns:a16="http://schemas.microsoft.com/office/drawing/2014/main" id="{D763D569-9F7B-4CB0-89D5-AFC029206EF8}"/>
                    </a:ext>
                  </a:extLst>
                </p14:cNvPr>
                <p14:cNvContentPartPr/>
                <p14:nvPr/>
              </p14:nvContentPartPr>
              <p14:xfrm>
                <a:off x="5138579" y="5791291"/>
                <a:ext cx="19080" cy="64080"/>
              </p14:xfrm>
            </p:contentPart>
          </mc:Choice>
          <mc:Fallback xmlns="">
            <p:pic>
              <p:nvPicPr>
                <p:cNvPr id="119" name="Freihand 118">
                  <a:extLst>
                    <a:ext uri="{FF2B5EF4-FFF2-40B4-BE49-F238E27FC236}">
                      <a16:creationId xmlns:a16="http://schemas.microsoft.com/office/drawing/2014/main" id="{D763D569-9F7B-4CB0-89D5-AFC029206EF8}"/>
                    </a:ext>
                  </a:extLst>
                </p:cNvPr>
                <p:cNvPicPr/>
                <p:nvPr/>
              </p:nvPicPr>
              <p:blipFill>
                <a:blip r:embed="rId201"/>
                <a:stretch>
                  <a:fillRect/>
                </a:stretch>
              </p:blipFill>
              <p:spPr>
                <a:xfrm>
                  <a:off x="5134259" y="5786971"/>
                  <a:ext cx="27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Freihand 119">
                  <a:extLst>
                    <a:ext uri="{FF2B5EF4-FFF2-40B4-BE49-F238E27FC236}">
                      <a16:creationId xmlns:a16="http://schemas.microsoft.com/office/drawing/2014/main" id="{592C530A-6348-423B-9DC1-824C5E657A1F}"/>
                    </a:ext>
                  </a:extLst>
                </p14:cNvPr>
                <p14:cNvContentPartPr/>
                <p14:nvPr/>
              </p14:nvContentPartPr>
              <p14:xfrm>
                <a:off x="5259179" y="5678971"/>
                <a:ext cx="240840" cy="143640"/>
              </p14:xfrm>
            </p:contentPart>
          </mc:Choice>
          <mc:Fallback xmlns="">
            <p:pic>
              <p:nvPicPr>
                <p:cNvPr id="120" name="Freihand 119">
                  <a:extLst>
                    <a:ext uri="{FF2B5EF4-FFF2-40B4-BE49-F238E27FC236}">
                      <a16:creationId xmlns:a16="http://schemas.microsoft.com/office/drawing/2014/main" id="{592C530A-6348-423B-9DC1-824C5E657A1F}"/>
                    </a:ext>
                  </a:extLst>
                </p:cNvPr>
                <p:cNvPicPr/>
                <p:nvPr/>
              </p:nvPicPr>
              <p:blipFill>
                <a:blip r:embed="rId203"/>
                <a:stretch>
                  <a:fillRect/>
                </a:stretch>
              </p:blipFill>
              <p:spPr>
                <a:xfrm>
                  <a:off x="5254859" y="5674651"/>
                  <a:ext cx="249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Freihand 120">
                  <a:extLst>
                    <a:ext uri="{FF2B5EF4-FFF2-40B4-BE49-F238E27FC236}">
                      <a16:creationId xmlns:a16="http://schemas.microsoft.com/office/drawing/2014/main" id="{F1D1D757-DC7E-4F5A-B6C2-A795DD23A13E}"/>
                    </a:ext>
                  </a:extLst>
                </p14:cNvPr>
                <p14:cNvContentPartPr/>
                <p14:nvPr/>
              </p14:nvContentPartPr>
              <p14:xfrm>
                <a:off x="5614859" y="5732971"/>
                <a:ext cx="121320" cy="63360"/>
              </p14:xfrm>
            </p:contentPart>
          </mc:Choice>
          <mc:Fallback xmlns="">
            <p:pic>
              <p:nvPicPr>
                <p:cNvPr id="121" name="Freihand 120">
                  <a:extLst>
                    <a:ext uri="{FF2B5EF4-FFF2-40B4-BE49-F238E27FC236}">
                      <a16:creationId xmlns:a16="http://schemas.microsoft.com/office/drawing/2014/main" id="{F1D1D757-DC7E-4F5A-B6C2-A795DD23A13E}"/>
                    </a:ext>
                  </a:extLst>
                </p:cNvPr>
                <p:cNvPicPr/>
                <p:nvPr/>
              </p:nvPicPr>
              <p:blipFill>
                <a:blip r:embed="rId205"/>
                <a:stretch>
                  <a:fillRect/>
                </a:stretch>
              </p:blipFill>
              <p:spPr>
                <a:xfrm>
                  <a:off x="5610539" y="5728651"/>
                  <a:ext cx="129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FC9E0F64-1338-42B9-9518-605BB8C2B3F0}"/>
                    </a:ext>
                  </a:extLst>
                </p14:cNvPr>
                <p14:cNvContentPartPr/>
                <p14:nvPr/>
              </p14:nvContentPartPr>
              <p14:xfrm>
                <a:off x="5752019" y="5709931"/>
                <a:ext cx="213840" cy="95760"/>
              </p14:xfrm>
            </p:contentPart>
          </mc:Choice>
          <mc:Fallback xmlns="">
            <p:pic>
              <p:nvPicPr>
                <p:cNvPr id="122" name="Freihand 121">
                  <a:extLst>
                    <a:ext uri="{FF2B5EF4-FFF2-40B4-BE49-F238E27FC236}">
                      <a16:creationId xmlns:a16="http://schemas.microsoft.com/office/drawing/2014/main" id="{FC9E0F64-1338-42B9-9518-605BB8C2B3F0}"/>
                    </a:ext>
                  </a:extLst>
                </p:cNvPr>
                <p:cNvPicPr/>
                <p:nvPr/>
              </p:nvPicPr>
              <p:blipFill>
                <a:blip r:embed="rId207"/>
                <a:stretch>
                  <a:fillRect/>
                </a:stretch>
              </p:blipFill>
              <p:spPr>
                <a:xfrm>
                  <a:off x="5747699" y="5705611"/>
                  <a:ext cx="222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Freihand 122">
                  <a:extLst>
                    <a:ext uri="{FF2B5EF4-FFF2-40B4-BE49-F238E27FC236}">
                      <a16:creationId xmlns:a16="http://schemas.microsoft.com/office/drawing/2014/main" id="{A2889289-01D8-47A1-9906-C4C39DADF1C3}"/>
                    </a:ext>
                  </a:extLst>
                </p14:cNvPr>
                <p14:cNvContentPartPr/>
                <p14:nvPr/>
              </p14:nvContentPartPr>
              <p14:xfrm>
                <a:off x="6020579" y="5629651"/>
                <a:ext cx="119520" cy="169920"/>
              </p14:xfrm>
            </p:contentPart>
          </mc:Choice>
          <mc:Fallback xmlns="">
            <p:pic>
              <p:nvPicPr>
                <p:cNvPr id="123" name="Freihand 122">
                  <a:extLst>
                    <a:ext uri="{FF2B5EF4-FFF2-40B4-BE49-F238E27FC236}">
                      <a16:creationId xmlns:a16="http://schemas.microsoft.com/office/drawing/2014/main" id="{A2889289-01D8-47A1-9906-C4C39DADF1C3}"/>
                    </a:ext>
                  </a:extLst>
                </p:cNvPr>
                <p:cNvPicPr/>
                <p:nvPr/>
              </p:nvPicPr>
              <p:blipFill>
                <a:blip r:embed="rId209"/>
                <a:stretch>
                  <a:fillRect/>
                </a:stretch>
              </p:blipFill>
              <p:spPr>
                <a:xfrm>
                  <a:off x="6016259" y="5625331"/>
                  <a:ext cx="128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Freihand 123">
                  <a:extLst>
                    <a:ext uri="{FF2B5EF4-FFF2-40B4-BE49-F238E27FC236}">
                      <a16:creationId xmlns:a16="http://schemas.microsoft.com/office/drawing/2014/main" id="{51414956-CCAE-449D-AD5F-5F14454C2D77}"/>
                    </a:ext>
                  </a:extLst>
                </p14:cNvPr>
                <p14:cNvContentPartPr/>
                <p14:nvPr/>
              </p14:nvContentPartPr>
              <p14:xfrm>
                <a:off x="6000419" y="5669611"/>
                <a:ext cx="86040" cy="17280"/>
              </p14:xfrm>
            </p:contentPart>
          </mc:Choice>
          <mc:Fallback xmlns="">
            <p:pic>
              <p:nvPicPr>
                <p:cNvPr id="124" name="Freihand 123">
                  <a:extLst>
                    <a:ext uri="{FF2B5EF4-FFF2-40B4-BE49-F238E27FC236}">
                      <a16:creationId xmlns:a16="http://schemas.microsoft.com/office/drawing/2014/main" id="{51414956-CCAE-449D-AD5F-5F14454C2D77}"/>
                    </a:ext>
                  </a:extLst>
                </p:cNvPr>
                <p:cNvPicPr/>
                <p:nvPr/>
              </p:nvPicPr>
              <p:blipFill>
                <a:blip r:embed="rId211"/>
                <a:stretch>
                  <a:fillRect/>
                </a:stretch>
              </p:blipFill>
              <p:spPr>
                <a:xfrm>
                  <a:off x="5996099" y="5665291"/>
                  <a:ext cx="94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Freihand 124">
                  <a:extLst>
                    <a:ext uri="{FF2B5EF4-FFF2-40B4-BE49-F238E27FC236}">
                      <a16:creationId xmlns:a16="http://schemas.microsoft.com/office/drawing/2014/main" id="{6A783EE6-B408-4B63-B6E0-DC077E6EED82}"/>
                    </a:ext>
                  </a:extLst>
                </p14:cNvPr>
                <p14:cNvContentPartPr/>
                <p14:nvPr/>
              </p14:nvContentPartPr>
              <p14:xfrm>
                <a:off x="6159179" y="5629291"/>
                <a:ext cx="239040" cy="164160"/>
              </p14:xfrm>
            </p:contentPart>
          </mc:Choice>
          <mc:Fallback xmlns="">
            <p:pic>
              <p:nvPicPr>
                <p:cNvPr id="125" name="Freihand 124">
                  <a:extLst>
                    <a:ext uri="{FF2B5EF4-FFF2-40B4-BE49-F238E27FC236}">
                      <a16:creationId xmlns:a16="http://schemas.microsoft.com/office/drawing/2014/main" id="{6A783EE6-B408-4B63-B6E0-DC077E6EED82}"/>
                    </a:ext>
                  </a:extLst>
                </p:cNvPr>
                <p:cNvPicPr/>
                <p:nvPr/>
              </p:nvPicPr>
              <p:blipFill>
                <a:blip r:embed="rId213"/>
                <a:stretch>
                  <a:fillRect/>
                </a:stretch>
              </p:blipFill>
              <p:spPr>
                <a:xfrm>
                  <a:off x="6154859" y="5624971"/>
                  <a:ext cx="247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6" name="Freihand 125">
                  <a:extLst>
                    <a:ext uri="{FF2B5EF4-FFF2-40B4-BE49-F238E27FC236}">
                      <a16:creationId xmlns:a16="http://schemas.microsoft.com/office/drawing/2014/main" id="{451DDD2D-B9AE-40DF-85B4-FA24AD17861E}"/>
                    </a:ext>
                  </a:extLst>
                </p14:cNvPr>
                <p14:cNvContentPartPr/>
                <p14:nvPr/>
              </p14:nvContentPartPr>
              <p14:xfrm>
                <a:off x="6538979" y="5619571"/>
                <a:ext cx="107280" cy="167040"/>
              </p14:xfrm>
            </p:contentPart>
          </mc:Choice>
          <mc:Fallback xmlns="">
            <p:pic>
              <p:nvPicPr>
                <p:cNvPr id="126" name="Freihand 125">
                  <a:extLst>
                    <a:ext uri="{FF2B5EF4-FFF2-40B4-BE49-F238E27FC236}">
                      <a16:creationId xmlns:a16="http://schemas.microsoft.com/office/drawing/2014/main" id="{451DDD2D-B9AE-40DF-85B4-FA24AD17861E}"/>
                    </a:ext>
                  </a:extLst>
                </p:cNvPr>
                <p:cNvPicPr/>
                <p:nvPr/>
              </p:nvPicPr>
              <p:blipFill>
                <a:blip r:embed="rId215"/>
                <a:stretch>
                  <a:fillRect/>
                </a:stretch>
              </p:blipFill>
              <p:spPr>
                <a:xfrm>
                  <a:off x="6534659" y="5615251"/>
                  <a:ext cx="115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Freihand 126">
                  <a:extLst>
                    <a:ext uri="{FF2B5EF4-FFF2-40B4-BE49-F238E27FC236}">
                      <a16:creationId xmlns:a16="http://schemas.microsoft.com/office/drawing/2014/main" id="{5D87E9EE-F521-42D9-B7A7-E2DEEB12BC36}"/>
                    </a:ext>
                  </a:extLst>
                </p14:cNvPr>
                <p14:cNvContentPartPr/>
                <p14:nvPr/>
              </p14:nvContentPartPr>
              <p14:xfrm>
                <a:off x="6664259" y="5706331"/>
                <a:ext cx="228240" cy="77400"/>
              </p14:xfrm>
            </p:contentPart>
          </mc:Choice>
          <mc:Fallback xmlns="">
            <p:pic>
              <p:nvPicPr>
                <p:cNvPr id="127" name="Freihand 126">
                  <a:extLst>
                    <a:ext uri="{FF2B5EF4-FFF2-40B4-BE49-F238E27FC236}">
                      <a16:creationId xmlns:a16="http://schemas.microsoft.com/office/drawing/2014/main" id="{5D87E9EE-F521-42D9-B7A7-E2DEEB12BC36}"/>
                    </a:ext>
                  </a:extLst>
                </p:cNvPr>
                <p:cNvPicPr/>
                <p:nvPr/>
              </p:nvPicPr>
              <p:blipFill>
                <a:blip r:embed="rId217"/>
                <a:stretch>
                  <a:fillRect/>
                </a:stretch>
              </p:blipFill>
              <p:spPr>
                <a:xfrm>
                  <a:off x="6659939" y="5702011"/>
                  <a:ext cx="236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60366D36-9264-494E-8615-C81A22EDFB5F}"/>
                    </a:ext>
                  </a:extLst>
                </p14:cNvPr>
                <p14:cNvContentPartPr/>
                <p14:nvPr/>
              </p14:nvContentPartPr>
              <p14:xfrm>
                <a:off x="6912659" y="5640811"/>
                <a:ext cx="130680" cy="135000"/>
              </p14:xfrm>
            </p:contentPart>
          </mc:Choice>
          <mc:Fallback xmlns="">
            <p:pic>
              <p:nvPicPr>
                <p:cNvPr id="129" name="Freihand 128">
                  <a:extLst>
                    <a:ext uri="{FF2B5EF4-FFF2-40B4-BE49-F238E27FC236}">
                      <a16:creationId xmlns:a16="http://schemas.microsoft.com/office/drawing/2014/main" id="{60366D36-9264-494E-8615-C81A22EDFB5F}"/>
                    </a:ext>
                  </a:extLst>
                </p:cNvPr>
                <p:cNvPicPr/>
                <p:nvPr/>
              </p:nvPicPr>
              <p:blipFill>
                <a:blip r:embed="rId219"/>
                <a:stretch>
                  <a:fillRect/>
                </a:stretch>
              </p:blipFill>
              <p:spPr>
                <a:xfrm>
                  <a:off x="6908339" y="5636491"/>
                  <a:ext cx="139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940E358E-A560-4E4E-B7CB-4A9BB99893E2}"/>
                    </a:ext>
                  </a:extLst>
                </p14:cNvPr>
                <p14:cNvContentPartPr/>
                <p14:nvPr/>
              </p14:nvContentPartPr>
              <p14:xfrm>
                <a:off x="6970619" y="5691211"/>
                <a:ext cx="99720" cy="70920"/>
              </p14:xfrm>
            </p:contentPart>
          </mc:Choice>
          <mc:Fallback xmlns="">
            <p:pic>
              <p:nvPicPr>
                <p:cNvPr id="130" name="Freihand 129">
                  <a:extLst>
                    <a:ext uri="{FF2B5EF4-FFF2-40B4-BE49-F238E27FC236}">
                      <a16:creationId xmlns:a16="http://schemas.microsoft.com/office/drawing/2014/main" id="{940E358E-A560-4E4E-B7CB-4A9BB99893E2}"/>
                    </a:ext>
                  </a:extLst>
                </p:cNvPr>
                <p:cNvPicPr/>
                <p:nvPr/>
              </p:nvPicPr>
              <p:blipFill>
                <a:blip r:embed="rId221"/>
                <a:stretch>
                  <a:fillRect/>
                </a:stretch>
              </p:blipFill>
              <p:spPr>
                <a:xfrm>
                  <a:off x="6966299" y="5686891"/>
                  <a:ext cx="108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 name="Freihand 131">
                  <a:extLst>
                    <a:ext uri="{FF2B5EF4-FFF2-40B4-BE49-F238E27FC236}">
                      <a16:creationId xmlns:a16="http://schemas.microsoft.com/office/drawing/2014/main" id="{D8160438-45E1-42AD-95E8-B8E3FB7A01C4}"/>
                    </a:ext>
                  </a:extLst>
                </p14:cNvPr>
                <p14:cNvContentPartPr/>
                <p14:nvPr/>
              </p14:nvContentPartPr>
              <p14:xfrm>
                <a:off x="7210379" y="5690131"/>
                <a:ext cx="251280" cy="60480"/>
              </p14:xfrm>
            </p:contentPart>
          </mc:Choice>
          <mc:Fallback xmlns="">
            <p:pic>
              <p:nvPicPr>
                <p:cNvPr id="132" name="Freihand 131">
                  <a:extLst>
                    <a:ext uri="{FF2B5EF4-FFF2-40B4-BE49-F238E27FC236}">
                      <a16:creationId xmlns:a16="http://schemas.microsoft.com/office/drawing/2014/main" id="{D8160438-45E1-42AD-95E8-B8E3FB7A01C4}"/>
                    </a:ext>
                  </a:extLst>
                </p:cNvPr>
                <p:cNvPicPr/>
                <p:nvPr/>
              </p:nvPicPr>
              <p:blipFill>
                <a:blip r:embed="rId223"/>
                <a:stretch>
                  <a:fillRect/>
                </a:stretch>
              </p:blipFill>
              <p:spPr>
                <a:xfrm>
                  <a:off x="7206059" y="5685811"/>
                  <a:ext cx="259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3" name="Freihand 132">
                  <a:extLst>
                    <a:ext uri="{FF2B5EF4-FFF2-40B4-BE49-F238E27FC236}">
                      <a16:creationId xmlns:a16="http://schemas.microsoft.com/office/drawing/2014/main" id="{FC38A770-2D9F-4064-B9B3-F09B27730F05}"/>
                    </a:ext>
                  </a:extLst>
                </p14:cNvPr>
                <p14:cNvContentPartPr/>
                <p14:nvPr/>
              </p14:nvContentPartPr>
              <p14:xfrm>
                <a:off x="7501619" y="5691211"/>
                <a:ext cx="108000" cy="63720"/>
              </p14:xfrm>
            </p:contentPart>
          </mc:Choice>
          <mc:Fallback xmlns="">
            <p:pic>
              <p:nvPicPr>
                <p:cNvPr id="133" name="Freihand 132">
                  <a:extLst>
                    <a:ext uri="{FF2B5EF4-FFF2-40B4-BE49-F238E27FC236}">
                      <a16:creationId xmlns:a16="http://schemas.microsoft.com/office/drawing/2014/main" id="{FC38A770-2D9F-4064-B9B3-F09B27730F05}"/>
                    </a:ext>
                  </a:extLst>
                </p:cNvPr>
                <p:cNvPicPr/>
                <p:nvPr/>
              </p:nvPicPr>
              <p:blipFill>
                <a:blip r:embed="rId225"/>
                <a:stretch>
                  <a:fillRect/>
                </a:stretch>
              </p:blipFill>
              <p:spPr>
                <a:xfrm>
                  <a:off x="7497299" y="5686891"/>
                  <a:ext cx="116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AD6E9D31-A7F0-4C71-A4BA-A6945A7F663D}"/>
                    </a:ext>
                  </a:extLst>
                </p14:cNvPr>
                <p14:cNvContentPartPr/>
                <p14:nvPr/>
              </p14:nvContentPartPr>
              <p14:xfrm>
                <a:off x="7610339" y="5688331"/>
                <a:ext cx="216000" cy="65520"/>
              </p14:xfrm>
            </p:contentPart>
          </mc:Choice>
          <mc:Fallback xmlns="">
            <p:pic>
              <p:nvPicPr>
                <p:cNvPr id="134" name="Freihand 133">
                  <a:extLst>
                    <a:ext uri="{FF2B5EF4-FFF2-40B4-BE49-F238E27FC236}">
                      <a16:creationId xmlns:a16="http://schemas.microsoft.com/office/drawing/2014/main" id="{AD6E9D31-A7F0-4C71-A4BA-A6945A7F663D}"/>
                    </a:ext>
                  </a:extLst>
                </p:cNvPr>
                <p:cNvPicPr/>
                <p:nvPr/>
              </p:nvPicPr>
              <p:blipFill>
                <a:blip r:embed="rId227"/>
                <a:stretch>
                  <a:fillRect/>
                </a:stretch>
              </p:blipFill>
              <p:spPr>
                <a:xfrm>
                  <a:off x="7606019" y="5684011"/>
                  <a:ext cx="224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E5656486-14BB-4750-AA2B-D304E8BCE0B1}"/>
                    </a:ext>
                  </a:extLst>
                </p14:cNvPr>
                <p14:cNvContentPartPr/>
                <p14:nvPr/>
              </p14:nvContentPartPr>
              <p14:xfrm>
                <a:off x="7743539" y="5656651"/>
                <a:ext cx="218880" cy="90000"/>
              </p14:xfrm>
            </p:contentPart>
          </mc:Choice>
          <mc:Fallback xmlns="">
            <p:pic>
              <p:nvPicPr>
                <p:cNvPr id="136" name="Freihand 135">
                  <a:extLst>
                    <a:ext uri="{FF2B5EF4-FFF2-40B4-BE49-F238E27FC236}">
                      <a16:creationId xmlns:a16="http://schemas.microsoft.com/office/drawing/2014/main" id="{E5656486-14BB-4750-AA2B-D304E8BCE0B1}"/>
                    </a:ext>
                  </a:extLst>
                </p:cNvPr>
                <p:cNvPicPr/>
                <p:nvPr/>
              </p:nvPicPr>
              <p:blipFill>
                <a:blip r:embed="rId229"/>
                <a:stretch>
                  <a:fillRect/>
                </a:stretch>
              </p:blipFill>
              <p:spPr>
                <a:xfrm>
                  <a:off x="7739219" y="5652331"/>
                  <a:ext cx="227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0AA7568D-E331-44E2-8E2A-E019F92FD70D}"/>
                    </a:ext>
                  </a:extLst>
                </p14:cNvPr>
                <p14:cNvContentPartPr/>
                <p14:nvPr/>
              </p14:nvContentPartPr>
              <p14:xfrm>
                <a:off x="7999499" y="5653411"/>
                <a:ext cx="61920" cy="74520"/>
              </p14:xfrm>
            </p:contentPart>
          </mc:Choice>
          <mc:Fallback xmlns="">
            <p:pic>
              <p:nvPicPr>
                <p:cNvPr id="137" name="Freihand 136">
                  <a:extLst>
                    <a:ext uri="{FF2B5EF4-FFF2-40B4-BE49-F238E27FC236}">
                      <a16:creationId xmlns:a16="http://schemas.microsoft.com/office/drawing/2014/main" id="{0AA7568D-E331-44E2-8E2A-E019F92FD70D}"/>
                    </a:ext>
                  </a:extLst>
                </p:cNvPr>
                <p:cNvPicPr/>
                <p:nvPr/>
              </p:nvPicPr>
              <p:blipFill>
                <a:blip r:embed="rId231"/>
                <a:stretch>
                  <a:fillRect/>
                </a:stretch>
              </p:blipFill>
              <p:spPr>
                <a:xfrm>
                  <a:off x="7995179" y="5649091"/>
                  <a:ext cx="70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451AD4B2-9952-4C6A-8180-1D12E93A0F61}"/>
                    </a:ext>
                  </a:extLst>
                </p14:cNvPr>
                <p14:cNvContentPartPr/>
                <p14:nvPr/>
              </p14:nvContentPartPr>
              <p14:xfrm>
                <a:off x="8083379" y="5649811"/>
                <a:ext cx="101520" cy="80280"/>
              </p14:xfrm>
            </p:contentPart>
          </mc:Choice>
          <mc:Fallback xmlns="">
            <p:pic>
              <p:nvPicPr>
                <p:cNvPr id="138" name="Freihand 137">
                  <a:extLst>
                    <a:ext uri="{FF2B5EF4-FFF2-40B4-BE49-F238E27FC236}">
                      <a16:creationId xmlns:a16="http://schemas.microsoft.com/office/drawing/2014/main" id="{451AD4B2-9952-4C6A-8180-1D12E93A0F61}"/>
                    </a:ext>
                  </a:extLst>
                </p:cNvPr>
                <p:cNvPicPr/>
                <p:nvPr/>
              </p:nvPicPr>
              <p:blipFill>
                <a:blip r:embed="rId233"/>
                <a:stretch>
                  <a:fillRect/>
                </a:stretch>
              </p:blipFill>
              <p:spPr>
                <a:xfrm>
                  <a:off x="8079059" y="5645491"/>
                  <a:ext cx="110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CB119872-0CEA-4673-98D2-95063B0B2385}"/>
                    </a:ext>
                  </a:extLst>
                </p14:cNvPr>
                <p14:cNvContentPartPr/>
                <p14:nvPr/>
              </p14:nvContentPartPr>
              <p14:xfrm>
                <a:off x="8186699" y="5649811"/>
                <a:ext cx="79200" cy="99000"/>
              </p14:xfrm>
            </p:contentPart>
          </mc:Choice>
          <mc:Fallback xmlns="">
            <p:pic>
              <p:nvPicPr>
                <p:cNvPr id="139" name="Freihand 138">
                  <a:extLst>
                    <a:ext uri="{FF2B5EF4-FFF2-40B4-BE49-F238E27FC236}">
                      <a16:creationId xmlns:a16="http://schemas.microsoft.com/office/drawing/2014/main" id="{CB119872-0CEA-4673-98D2-95063B0B2385}"/>
                    </a:ext>
                  </a:extLst>
                </p:cNvPr>
                <p:cNvPicPr/>
                <p:nvPr/>
              </p:nvPicPr>
              <p:blipFill>
                <a:blip r:embed="rId235"/>
                <a:stretch>
                  <a:fillRect/>
                </a:stretch>
              </p:blipFill>
              <p:spPr>
                <a:xfrm>
                  <a:off x="8182379" y="5645491"/>
                  <a:ext cx="87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1" name="Freihand 140">
                  <a:extLst>
                    <a:ext uri="{FF2B5EF4-FFF2-40B4-BE49-F238E27FC236}">
                      <a16:creationId xmlns:a16="http://schemas.microsoft.com/office/drawing/2014/main" id="{E9FD5EAD-B5F1-4E6E-8ADA-B1FF0329F664}"/>
                    </a:ext>
                  </a:extLst>
                </p14:cNvPr>
                <p14:cNvContentPartPr/>
                <p14:nvPr/>
              </p14:nvContentPartPr>
              <p14:xfrm>
                <a:off x="3819899" y="5928091"/>
                <a:ext cx="177480" cy="192240"/>
              </p14:xfrm>
            </p:contentPart>
          </mc:Choice>
          <mc:Fallback xmlns="">
            <p:pic>
              <p:nvPicPr>
                <p:cNvPr id="141" name="Freihand 140">
                  <a:extLst>
                    <a:ext uri="{FF2B5EF4-FFF2-40B4-BE49-F238E27FC236}">
                      <a16:creationId xmlns:a16="http://schemas.microsoft.com/office/drawing/2014/main" id="{E9FD5EAD-B5F1-4E6E-8ADA-B1FF0329F664}"/>
                    </a:ext>
                  </a:extLst>
                </p:cNvPr>
                <p:cNvPicPr/>
                <p:nvPr/>
              </p:nvPicPr>
              <p:blipFill>
                <a:blip r:embed="rId237"/>
                <a:stretch>
                  <a:fillRect/>
                </a:stretch>
              </p:blipFill>
              <p:spPr>
                <a:xfrm>
                  <a:off x="3815579" y="5923771"/>
                  <a:ext cx="186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2" name="Freihand 141">
                  <a:extLst>
                    <a:ext uri="{FF2B5EF4-FFF2-40B4-BE49-F238E27FC236}">
                      <a16:creationId xmlns:a16="http://schemas.microsoft.com/office/drawing/2014/main" id="{D77EB548-BFB2-469A-ABE8-50CC40C40306}"/>
                    </a:ext>
                  </a:extLst>
                </p14:cNvPr>
                <p14:cNvContentPartPr/>
                <p14:nvPr/>
              </p14:nvContentPartPr>
              <p14:xfrm>
                <a:off x="3879299" y="5931691"/>
                <a:ext cx="360" cy="360"/>
              </p14:xfrm>
            </p:contentPart>
          </mc:Choice>
          <mc:Fallback xmlns="">
            <p:pic>
              <p:nvPicPr>
                <p:cNvPr id="142" name="Freihand 141">
                  <a:extLst>
                    <a:ext uri="{FF2B5EF4-FFF2-40B4-BE49-F238E27FC236}">
                      <a16:creationId xmlns:a16="http://schemas.microsoft.com/office/drawing/2014/main" id="{D77EB548-BFB2-469A-ABE8-50CC40C40306}"/>
                    </a:ext>
                  </a:extLst>
                </p:cNvPr>
                <p:cNvPicPr/>
                <p:nvPr/>
              </p:nvPicPr>
              <p:blipFill>
                <a:blip r:embed="rId124"/>
                <a:stretch>
                  <a:fillRect/>
                </a:stretch>
              </p:blipFill>
              <p:spPr>
                <a:xfrm>
                  <a:off x="3874979" y="5927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3" name="Freihand 142">
                  <a:extLst>
                    <a:ext uri="{FF2B5EF4-FFF2-40B4-BE49-F238E27FC236}">
                      <a16:creationId xmlns:a16="http://schemas.microsoft.com/office/drawing/2014/main" id="{8B8D11FC-43D3-48BA-AABD-BAE070745EE8}"/>
                    </a:ext>
                  </a:extLst>
                </p14:cNvPr>
                <p14:cNvContentPartPr/>
                <p14:nvPr/>
              </p14:nvContentPartPr>
              <p14:xfrm>
                <a:off x="4045619" y="5895691"/>
                <a:ext cx="21600" cy="128520"/>
              </p14:xfrm>
            </p:contentPart>
          </mc:Choice>
          <mc:Fallback xmlns="">
            <p:pic>
              <p:nvPicPr>
                <p:cNvPr id="143" name="Freihand 142">
                  <a:extLst>
                    <a:ext uri="{FF2B5EF4-FFF2-40B4-BE49-F238E27FC236}">
                      <a16:creationId xmlns:a16="http://schemas.microsoft.com/office/drawing/2014/main" id="{8B8D11FC-43D3-48BA-AABD-BAE070745EE8}"/>
                    </a:ext>
                  </a:extLst>
                </p:cNvPr>
                <p:cNvPicPr/>
                <p:nvPr/>
              </p:nvPicPr>
              <p:blipFill>
                <a:blip r:embed="rId240"/>
                <a:stretch>
                  <a:fillRect/>
                </a:stretch>
              </p:blipFill>
              <p:spPr>
                <a:xfrm>
                  <a:off x="4041299" y="5891371"/>
                  <a:ext cx="30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4" name="Freihand 143">
                  <a:extLst>
                    <a:ext uri="{FF2B5EF4-FFF2-40B4-BE49-F238E27FC236}">
                      <a16:creationId xmlns:a16="http://schemas.microsoft.com/office/drawing/2014/main" id="{2E098921-3DA7-4920-B7F1-0A6733B1A8A9}"/>
                    </a:ext>
                  </a:extLst>
                </p14:cNvPr>
                <p14:cNvContentPartPr/>
                <p14:nvPr/>
              </p14:nvContentPartPr>
              <p14:xfrm>
                <a:off x="4084859" y="5981731"/>
                <a:ext cx="57960" cy="50040"/>
              </p14:xfrm>
            </p:contentPart>
          </mc:Choice>
          <mc:Fallback xmlns="">
            <p:pic>
              <p:nvPicPr>
                <p:cNvPr id="144" name="Freihand 143">
                  <a:extLst>
                    <a:ext uri="{FF2B5EF4-FFF2-40B4-BE49-F238E27FC236}">
                      <a16:creationId xmlns:a16="http://schemas.microsoft.com/office/drawing/2014/main" id="{2E098921-3DA7-4920-B7F1-0A6733B1A8A9}"/>
                    </a:ext>
                  </a:extLst>
                </p:cNvPr>
                <p:cNvPicPr/>
                <p:nvPr/>
              </p:nvPicPr>
              <p:blipFill>
                <a:blip r:embed="rId242"/>
                <a:stretch>
                  <a:fillRect/>
                </a:stretch>
              </p:blipFill>
              <p:spPr>
                <a:xfrm>
                  <a:off x="4080539" y="5977411"/>
                  <a:ext cx="66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5" name="Freihand 144">
                  <a:extLst>
                    <a:ext uri="{FF2B5EF4-FFF2-40B4-BE49-F238E27FC236}">
                      <a16:creationId xmlns:a16="http://schemas.microsoft.com/office/drawing/2014/main" id="{1DB5C336-EEA6-4990-BFAD-1E2F60259E11}"/>
                    </a:ext>
                  </a:extLst>
                </p14:cNvPr>
                <p14:cNvContentPartPr/>
                <p14:nvPr/>
              </p14:nvContentPartPr>
              <p14:xfrm>
                <a:off x="4029059" y="5972011"/>
                <a:ext cx="87120" cy="154800"/>
              </p14:xfrm>
            </p:contentPart>
          </mc:Choice>
          <mc:Fallback xmlns="">
            <p:pic>
              <p:nvPicPr>
                <p:cNvPr id="145" name="Freihand 144">
                  <a:extLst>
                    <a:ext uri="{FF2B5EF4-FFF2-40B4-BE49-F238E27FC236}">
                      <a16:creationId xmlns:a16="http://schemas.microsoft.com/office/drawing/2014/main" id="{1DB5C336-EEA6-4990-BFAD-1E2F60259E11}"/>
                    </a:ext>
                  </a:extLst>
                </p:cNvPr>
                <p:cNvPicPr/>
                <p:nvPr/>
              </p:nvPicPr>
              <p:blipFill>
                <a:blip r:embed="rId244"/>
                <a:stretch>
                  <a:fillRect/>
                </a:stretch>
              </p:blipFill>
              <p:spPr>
                <a:xfrm>
                  <a:off x="4024379" y="5967691"/>
                  <a:ext cx="95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6" name="Freihand 145">
                  <a:extLst>
                    <a:ext uri="{FF2B5EF4-FFF2-40B4-BE49-F238E27FC236}">
                      <a16:creationId xmlns:a16="http://schemas.microsoft.com/office/drawing/2014/main" id="{25B50B49-63F8-4D8D-9156-2B194BBA38D6}"/>
                    </a:ext>
                  </a:extLst>
                </p14:cNvPr>
                <p14:cNvContentPartPr/>
                <p14:nvPr/>
              </p14:nvContentPartPr>
              <p14:xfrm>
                <a:off x="4291859" y="5992171"/>
                <a:ext cx="138240" cy="223200"/>
              </p14:xfrm>
            </p:contentPart>
          </mc:Choice>
          <mc:Fallback xmlns="">
            <p:pic>
              <p:nvPicPr>
                <p:cNvPr id="146" name="Freihand 145">
                  <a:extLst>
                    <a:ext uri="{FF2B5EF4-FFF2-40B4-BE49-F238E27FC236}">
                      <a16:creationId xmlns:a16="http://schemas.microsoft.com/office/drawing/2014/main" id="{25B50B49-63F8-4D8D-9156-2B194BBA38D6}"/>
                    </a:ext>
                  </a:extLst>
                </p:cNvPr>
                <p:cNvPicPr/>
                <p:nvPr/>
              </p:nvPicPr>
              <p:blipFill>
                <a:blip r:embed="rId246"/>
                <a:stretch>
                  <a:fillRect/>
                </a:stretch>
              </p:blipFill>
              <p:spPr>
                <a:xfrm>
                  <a:off x="4287539" y="5987851"/>
                  <a:ext cx="1468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FDB00ED4-A439-4D38-9B45-4D0399DB3820}"/>
                    </a:ext>
                  </a:extLst>
                </p14:cNvPr>
                <p14:cNvContentPartPr/>
                <p14:nvPr/>
              </p14:nvContentPartPr>
              <p14:xfrm>
                <a:off x="4472579" y="5945731"/>
                <a:ext cx="255960" cy="150840"/>
              </p14:xfrm>
            </p:contentPart>
          </mc:Choice>
          <mc:Fallback xmlns="">
            <p:pic>
              <p:nvPicPr>
                <p:cNvPr id="147" name="Freihand 146">
                  <a:extLst>
                    <a:ext uri="{FF2B5EF4-FFF2-40B4-BE49-F238E27FC236}">
                      <a16:creationId xmlns:a16="http://schemas.microsoft.com/office/drawing/2014/main" id="{FDB00ED4-A439-4D38-9B45-4D0399DB3820}"/>
                    </a:ext>
                  </a:extLst>
                </p:cNvPr>
                <p:cNvPicPr/>
                <p:nvPr/>
              </p:nvPicPr>
              <p:blipFill>
                <a:blip r:embed="rId248"/>
                <a:stretch>
                  <a:fillRect/>
                </a:stretch>
              </p:blipFill>
              <p:spPr>
                <a:xfrm>
                  <a:off x="4468259" y="5941411"/>
                  <a:ext cx="264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991DDB19-9F54-41F2-A8BE-DF9E3F7927BA}"/>
                    </a:ext>
                  </a:extLst>
                </p14:cNvPr>
                <p14:cNvContentPartPr/>
                <p14:nvPr/>
              </p14:nvContentPartPr>
              <p14:xfrm>
                <a:off x="4736459" y="5934931"/>
                <a:ext cx="360" cy="360"/>
              </p14:xfrm>
            </p:contentPart>
          </mc:Choice>
          <mc:Fallback xmlns="">
            <p:pic>
              <p:nvPicPr>
                <p:cNvPr id="148" name="Freihand 147">
                  <a:extLst>
                    <a:ext uri="{FF2B5EF4-FFF2-40B4-BE49-F238E27FC236}">
                      <a16:creationId xmlns:a16="http://schemas.microsoft.com/office/drawing/2014/main" id="{991DDB19-9F54-41F2-A8BE-DF9E3F7927BA}"/>
                    </a:ext>
                  </a:extLst>
                </p:cNvPr>
                <p:cNvPicPr/>
                <p:nvPr/>
              </p:nvPicPr>
              <p:blipFill>
                <a:blip r:embed="rId124"/>
                <a:stretch>
                  <a:fillRect/>
                </a:stretch>
              </p:blipFill>
              <p:spPr>
                <a:xfrm>
                  <a:off x="4732139" y="5930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9" name="Freihand 148">
                  <a:extLst>
                    <a:ext uri="{FF2B5EF4-FFF2-40B4-BE49-F238E27FC236}">
                      <a16:creationId xmlns:a16="http://schemas.microsoft.com/office/drawing/2014/main" id="{EED9143F-1DF4-4AD5-AAE5-5FEEF41F0F16}"/>
                    </a:ext>
                  </a:extLst>
                </p14:cNvPr>
                <p14:cNvContentPartPr/>
                <p14:nvPr/>
              </p14:nvContentPartPr>
              <p14:xfrm>
                <a:off x="4780019" y="5997571"/>
                <a:ext cx="121680" cy="80280"/>
              </p14:xfrm>
            </p:contentPart>
          </mc:Choice>
          <mc:Fallback xmlns="">
            <p:pic>
              <p:nvPicPr>
                <p:cNvPr id="149" name="Freihand 148">
                  <a:extLst>
                    <a:ext uri="{FF2B5EF4-FFF2-40B4-BE49-F238E27FC236}">
                      <a16:creationId xmlns:a16="http://schemas.microsoft.com/office/drawing/2014/main" id="{EED9143F-1DF4-4AD5-AAE5-5FEEF41F0F16}"/>
                    </a:ext>
                  </a:extLst>
                </p:cNvPr>
                <p:cNvPicPr/>
                <p:nvPr/>
              </p:nvPicPr>
              <p:blipFill>
                <a:blip r:embed="rId251"/>
                <a:stretch>
                  <a:fillRect/>
                </a:stretch>
              </p:blipFill>
              <p:spPr>
                <a:xfrm>
                  <a:off x="4775699" y="5993251"/>
                  <a:ext cx="130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0" name="Freihand 149">
                  <a:extLst>
                    <a:ext uri="{FF2B5EF4-FFF2-40B4-BE49-F238E27FC236}">
                      <a16:creationId xmlns:a16="http://schemas.microsoft.com/office/drawing/2014/main" id="{558F5737-17AB-447A-B795-665C3394DDA2}"/>
                    </a:ext>
                  </a:extLst>
                </p14:cNvPr>
                <p14:cNvContentPartPr/>
                <p14:nvPr/>
              </p14:nvContentPartPr>
              <p14:xfrm>
                <a:off x="4891619" y="5999371"/>
                <a:ext cx="122760" cy="278280"/>
              </p14:xfrm>
            </p:contentPart>
          </mc:Choice>
          <mc:Fallback xmlns="">
            <p:pic>
              <p:nvPicPr>
                <p:cNvPr id="150" name="Freihand 149">
                  <a:extLst>
                    <a:ext uri="{FF2B5EF4-FFF2-40B4-BE49-F238E27FC236}">
                      <a16:creationId xmlns:a16="http://schemas.microsoft.com/office/drawing/2014/main" id="{558F5737-17AB-447A-B795-665C3394DDA2}"/>
                    </a:ext>
                  </a:extLst>
                </p:cNvPr>
                <p:cNvPicPr/>
                <p:nvPr/>
              </p:nvPicPr>
              <p:blipFill>
                <a:blip r:embed="rId253"/>
                <a:stretch>
                  <a:fillRect/>
                </a:stretch>
              </p:blipFill>
              <p:spPr>
                <a:xfrm>
                  <a:off x="4887299" y="5995051"/>
                  <a:ext cx="1314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1" name="Freihand 150">
                  <a:extLst>
                    <a:ext uri="{FF2B5EF4-FFF2-40B4-BE49-F238E27FC236}">
                      <a16:creationId xmlns:a16="http://schemas.microsoft.com/office/drawing/2014/main" id="{8F5592EB-4867-415E-B3A1-ED2A74590C82}"/>
                    </a:ext>
                  </a:extLst>
                </p14:cNvPr>
                <p14:cNvContentPartPr/>
                <p14:nvPr/>
              </p14:nvContentPartPr>
              <p14:xfrm>
                <a:off x="5245139" y="5949691"/>
                <a:ext cx="109800" cy="202320"/>
              </p14:xfrm>
            </p:contentPart>
          </mc:Choice>
          <mc:Fallback xmlns="">
            <p:pic>
              <p:nvPicPr>
                <p:cNvPr id="151" name="Freihand 150">
                  <a:extLst>
                    <a:ext uri="{FF2B5EF4-FFF2-40B4-BE49-F238E27FC236}">
                      <a16:creationId xmlns:a16="http://schemas.microsoft.com/office/drawing/2014/main" id="{8F5592EB-4867-415E-B3A1-ED2A74590C82}"/>
                    </a:ext>
                  </a:extLst>
                </p:cNvPr>
                <p:cNvPicPr/>
                <p:nvPr/>
              </p:nvPicPr>
              <p:blipFill>
                <a:blip r:embed="rId255"/>
                <a:stretch>
                  <a:fillRect/>
                </a:stretch>
              </p:blipFill>
              <p:spPr>
                <a:xfrm>
                  <a:off x="5240819" y="5945371"/>
                  <a:ext cx="1184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Freihand 151">
                  <a:extLst>
                    <a:ext uri="{FF2B5EF4-FFF2-40B4-BE49-F238E27FC236}">
                      <a16:creationId xmlns:a16="http://schemas.microsoft.com/office/drawing/2014/main" id="{B47E327B-E007-4AF5-BDC3-79D7087469CC}"/>
                    </a:ext>
                  </a:extLst>
                </p14:cNvPr>
                <p14:cNvContentPartPr/>
                <p14:nvPr/>
              </p14:nvContentPartPr>
              <p14:xfrm>
                <a:off x="5341619" y="5987131"/>
                <a:ext cx="189720" cy="77040"/>
              </p14:xfrm>
            </p:contentPart>
          </mc:Choice>
          <mc:Fallback xmlns="">
            <p:pic>
              <p:nvPicPr>
                <p:cNvPr id="152" name="Freihand 151">
                  <a:extLst>
                    <a:ext uri="{FF2B5EF4-FFF2-40B4-BE49-F238E27FC236}">
                      <a16:creationId xmlns:a16="http://schemas.microsoft.com/office/drawing/2014/main" id="{B47E327B-E007-4AF5-BDC3-79D7087469CC}"/>
                    </a:ext>
                  </a:extLst>
                </p:cNvPr>
                <p:cNvPicPr/>
                <p:nvPr/>
              </p:nvPicPr>
              <p:blipFill>
                <a:blip r:embed="rId257"/>
                <a:stretch>
                  <a:fillRect/>
                </a:stretch>
              </p:blipFill>
              <p:spPr>
                <a:xfrm>
                  <a:off x="5337299" y="5982811"/>
                  <a:ext cx="198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4" name="Freihand 153">
                  <a:extLst>
                    <a:ext uri="{FF2B5EF4-FFF2-40B4-BE49-F238E27FC236}">
                      <a16:creationId xmlns:a16="http://schemas.microsoft.com/office/drawing/2014/main" id="{405D7E53-5987-4271-BB3E-AD6D7BD3D2EE}"/>
                    </a:ext>
                  </a:extLst>
                </p14:cNvPr>
                <p14:cNvContentPartPr/>
                <p14:nvPr/>
              </p14:nvContentPartPr>
              <p14:xfrm>
                <a:off x="5707379" y="5983171"/>
                <a:ext cx="148680" cy="91440"/>
              </p14:xfrm>
            </p:contentPart>
          </mc:Choice>
          <mc:Fallback xmlns="">
            <p:pic>
              <p:nvPicPr>
                <p:cNvPr id="154" name="Freihand 153">
                  <a:extLst>
                    <a:ext uri="{FF2B5EF4-FFF2-40B4-BE49-F238E27FC236}">
                      <a16:creationId xmlns:a16="http://schemas.microsoft.com/office/drawing/2014/main" id="{405D7E53-5987-4271-BB3E-AD6D7BD3D2EE}"/>
                    </a:ext>
                  </a:extLst>
                </p:cNvPr>
                <p:cNvPicPr/>
                <p:nvPr/>
              </p:nvPicPr>
              <p:blipFill>
                <a:blip r:embed="rId259"/>
                <a:stretch>
                  <a:fillRect/>
                </a:stretch>
              </p:blipFill>
              <p:spPr>
                <a:xfrm>
                  <a:off x="5703059" y="5978851"/>
                  <a:ext cx="157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5" name="Freihand 154">
                  <a:extLst>
                    <a:ext uri="{FF2B5EF4-FFF2-40B4-BE49-F238E27FC236}">
                      <a16:creationId xmlns:a16="http://schemas.microsoft.com/office/drawing/2014/main" id="{604754B6-4452-4646-94A8-C70C5DAF7CFD}"/>
                    </a:ext>
                  </a:extLst>
                </p14:cNvPr>
                <p14:cNvContentPartPr/>
                <p14:nvPr/>
              </p14:nvContentPartPr>
              <p14:xfrm>
                <a:off x="6057299" y="5920531"/>
                <a:ext cx="64080" cy="152280"/>
              </p14:xfrm>
            </p:contentPart>
          </mc:Choice>
          <mc:Fallback xmlns="">
            <p:pic>
              <p:nvPicPr>
                <p:cNvPr id="155" name="Freihand 154">
                  <a:extLst>
                    <a:ext uri="{FF2B5EF4-FFF2-40B4-BE49-F238E27FC236}">
                      <a16:creationId xmlns:a16="http://schemas.microsoft.com/office/drawing/2014/main" id="{604754B6-4452-4646-94A8-C70C5DAF7CFD}"/>
                    </a:ext>
                  </a:extLst>
                </p:cNvPr>
                <p:cNvPicPr/>
                <p:nvPr/>
              </p:nvPicPr>
              <p:blipFill>
                <a:blip r:embed="rId261"/>
                <a:stretch>
                  <a:fillRect/>
                </a:stretch>
              </p:blipFill>
              <p:spPr>
                <a:xfrm>
                  <a:off x="6052979" y="5916211"/>
                  <a:ext cx="72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6" name="Freihand 155">
                  <a:extLst>
                    <a:ext uri="{FF2B5EF4-FFF2-40B4-BE49-F238E27FC236}">
                      <a16:creationId xmlns:a16="http://schemas.microsoft.com/office/drawing/2014/main" id="{7973EC94-5AE8-4FC0-8DAA-CDEABC78F093}"/>
                    </a:ext>
                  </a:extLst>
                </p14:cNvPr>
                <p14:cNvContentPartPr/>
                <p14:nvPr/>
              </p14:nvContentPartPr>
              <p14:xfrm>
                <a:off x="6127499" y="5974891"/>
                <a:ext cx="490320" cy="196560"/>
              </p14:xfrm>
            </p:contentPart>
          </mc:Choice>
          <mc:Fallback xmlns="">
            <p:pic>
              <p:nvPicPr>
                <p:cNvPr id="156" name="Freihand 155">
                  <a:extLst>
                    <a:ext uri="{FF2B5EF4-FFF2-40B4-BE49-F238E27FC236}">
                      <a16:creationId xmlns:a16="http://schemas.microsoft.com/office/drawing/2014/main" id="{7973EC94-5AE8-4FC0-8DAA-CDEABC78F093}"/>
                    </a:ext>
                  </a:extLst>
                </p:cNvPr>
                <p:cNvPicPr/>
                <p:nvPr/>
              </p:nvPicPr>
              <p:blipFill>
                <a:blip r:embed="rId263"/>
                <a:stretch>
                  <a:fillRect/>
                </a:stretch>
              </p:blipFill>
              <p:spPr>
                <a:xfrm>
                  <a:off x="6123179" y="5970571"/>
                  <a:ext cx="498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7" name="Freihand 156">
                  <a:extLst>
                    <a:ext uri="{FF2B5EF4-FFF2-40B4-BE49-F238E27FC236}">
                      <a16:creationId xmlns:a16="http://schemas.microsoft.com/office/drawing/2014/main" id="{96BB4ACC-DCF6-46EC-AD56-2F5D299C855C}"/>
                    </a:ext>
                  </a:extLst>
                </p14:cNvPr>
                <p14:cNvContentPartPr/>
                <p14:nvPr/>
              </p14:nvContentPartPr>
              <p14:xfrm>
                <a:off x="6760739" y="5898931"/>
                <a:ext cx="438120" cy="174600"/>
              </p14:xfrm>
            </p:contentPart>
          </mc:Choice>
          <mc:Fallback xmlns="">
            <p:pic>
              <p:nvPicPr>
                <p:cNvPr id="157" name="Freihand 156">
                  <a:extLst>
                    <a:ext uri="{FF2B5EF4-FFF2-40B4-BE49-F238E27FC236}">
                      <a16:creationId xmlns:a16="http://schemas.microsoft.com/office/drawing/2014/main" id="{96BB4ACC-DCF6-46EC-AD56-2F5D299C855C}"/>
                    </a:ext>
                  </a:extLst>
                </p:cNvPr>
                <p:cNvPicPr/>
                <p:nvPr/>
              </p:nvPicPr>
              <p:blipFill>
                <a:blip r:embed="rId265"/>
                <a:stretch>
                  <a:fillRect/>
                </a:stretch>
              </p:blipFill>
              <p:spPr>
                <a:xfrm>
                  <a:off x="6756419" y="5894611"/>
                  <a:ext cx="446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8" name="Freihand 157">
                  <a:extLst>
                    <a:ext uri="{FF2B5EF4-FFF2-40B4-BE49-F238E27FC236}">
                      <a16:creationId xmlns:a16="http://schemas.microsoft.com/office/drawing/2014/main" id="{3124991C-720F-4E4B-BC71-5A47B2B47E76}"/>
                    </a:ext>
                  </a:extLst>
                </p14:cNvPr>
                <p14:cNvContentPartPr/>
                <p14:nvPr/>
              </p14:nvContentPartPr>
              <p14:xfrm>
                <a:off x="7203899" y="5909731"/>
                <a:ext cx="360" cy="360"/>
              </p14:xfrm>
            </p:contentPart>
          </mc:Choice>
          <mc:Fallback xmlns="">
            <p:pic>
              <p:nvPicPr>
                <p:cNvPr id="158" name="Freihand 157">
                  <a:extLst>
                    <a:ext uri="{FF2B5EF4-FFF2-40B4-BE49-F238E27FC236}">
                      <a16:creationId xmlns:a16="http://schemas.microsoft.com/office/drawing/2014/main" id="{3124991C-720F-4E4B-BC71-5A47B2B47E76}"/>
                    </a:ext>
                  </a:extLst>
                </p:cNvPr>
                <p:cNvPicPr/>
                <p:nvPr/>
              </p:nvPicPr>
              <p:blipFill>
                <a:blip r:embed="rId124"/>
                <a:stretch>
                  <a:fillRect/>
                </a:stretch>
              </p:blipFill>
              <p:spPr>
                <a:xfrm>
                  <a:off x="7199579" y="5905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9" name="Freihand 158">
                  <a:extLst>
                    <a:ext uri="{FF2B5EF4-FFF2-40B4-BE49-F238E27FC236}">
                      <a16:creationId xmlns:a16="http://schemas.microsoft.com/office/drawing/2014/main" id="{AA729D11-581A-4F80-B4B5-40E17D018D56}"/>
                    </a:ext>
                  </a:extLst>
                </p14:cNvPr>
                <p14:cNvContentPartPr/>
                <p14:nvPr/>
              </p14:nvContentPartPr>
              <p14:xfrm>
                <a:off x="7234859" y="5993611"/>
                <a:ext cx="137880" cy="87840"/>
              </p14:xfrm>
            </p:contentPart>
          </mc:Choice>
          <mc:Fallback xmlns="">
            <p:pic>
              <p:nvPicPr>
                <p:cNvPr id="159" name="Freihand 158">
                  <a:extLst>
                    <a:ext uri="{FF2B5EF4-FFF2-40B4-BE49-F238E27FC236}">
                      <a16:creationId xmlns:a16="http://schemas.microsoft.com/office/drawing/2014/main" id="{AA729D11-581A-4F80-B4B5-40E17D018D56}"/>
                    </a:ext>
                  </a:extLst>
                </p:cNvPr>
                <p:cNvPicPr/>
                <p:nvPr/>
              </p:nvPicPr>
              <p:blipFill>
                <a:blip r:embed="rId268"/>
                <a:stretch>
                  <a:fillRect/>
                </a:stretch>
              </p:blipFill>
              <p:spPr>
                <a:xfrm>
                  <a:off x="7230539" y="5989291"/>
                  <a:ext cx="146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0" name="Freihand 159">
                  <a:extLst>
                    <a:ext uri="{FF2B5EF4-FFF2-40B4-BE49-F238E27FC236}">
                      <a16:creationId xmlns:a16="http://schemas.microsoft.com/office/drawing/2014/main" id="{8A8343E4-A030-4C5A-A526-BF5D5F93B02E}"/>
                    </a:ext>
                  </a:extLst>
                </p14:cNvPr>
                <p14:cNvContentPartPr/>
                <p14:nvPr/>
              </p14:nvContentPartPr>
              <p14:xfrm>
                <a:off x="7510619" y="5886691"/>
                <a:ext cx="42480" cy="187560"/>
              </p14:xfrm>
            </p:contentPart>
          </mc:Choice>
          <mc:Fallback xmlns="">
            <p:pic>
              <p:nvPicPr>
                <p:cNvPr id="160" name="Freihand 159">
                  <a:extLst>
                    <a:ext uri="{FF2B5EF4-FFF2-40B4-BE49-F238E27FC236}">
                      <a16:creationId xmlns:a16="http://schemas.microsoft.com/office/drawing/2014/main" id="{8A8343E4-A030-4C5A-A526-BF5D5F93B02E}"/>
                    </a:ext>
                  </a:extLst>
                </p:cNvPr>
                <p:cNvPicPr/>
                <p:nvPr/>
              </p:nvPicPr>
              <p:blipFill>
                <a:blip r:embed="rId270"/>
                <a:stretch>
                  <a:fillRect/>
                </a:stretch>
              </p:blipFill>
              <p:spPr>
                <a:xfrm>
                  <a:off x="7506299" y="5882371"/>
                  <a:ext cx="51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1" name="Freihand 160">
                  <a:extLst>
                    <a:ext uri="{FF2B5EF4-FFF2-40B4-BE49-F238E27FC236}">
                      <a16:creationId xmlns:a16="http://schemas.microsoft.com/office/drawing/2014/main" id="{913DCEE2-4A3E-4DB1-831F-CC52E953F6FD}"/>
                    </a:ext>
                  </a:extLst>
                </p14:cNvPr>
                <p14:cNvContentPartPr/>
                <p14:nvPr/>
              </p14:nvContentPartPr>
              <p14:xfrm>
                <a:off x="7609259" y="5926651"/>
                <a:ext cx="116640" cy="104400"/>
              </p14:xfrm>
            </p:contentPart>
          </mc:Choice>
          <mc:Fallback xmlns="">
            <p:pic>
              <p:nvPicPr>
                <p:cNvPr id="161" name="Freihand 160">
                  <a:extLst>
                    <a:ext uri="{FF2B5EF4-FFF2-40B4-BE49-F238E27FC236}">
                      <a16:creationId xmlns:a16="http://schemas.microsoft.com/office/drawing/2014/main" id="{913DCEE2-4A3E-4DB1-831F-CC52E953F6FD}"/>
                    </a:ext>
                  </a:extLst>
                </p:cNvPr>
                <p:cNvPicPr/>
                <p:nvPr/>
              </p:nvPicPr>
              <p:blipFill>
                <a:blip r:embed="rId272"/>
                <a:stretch>
                  <a:fillRect/>
                </a:stretch>
              </p:blipFill>
              <p:spPr>
                <a:xfrm>
                  <a:off x="7604939" y="5922331"/>
                  <a:ext cx="125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2" name="Freihand 161">
                  <a:extLst>
                    <a:ext uri="{FF2B5EF4-FFF2-40B4-BE49-F238E27FC236}">
                      <a16:creationId xmlns:a16="http://schemas.microsoft.com/office/drawing/2014/main" id="{D4A04486-8FF5-48BF-B892-CA577D6A9F07}"/>
                    </a:ext>
                  </a:extLst>
                </p14:cNvPr>
                <p14:cNvContentPartPr/>
                <p14:nvPr/>
              </p14:nvContentPartPr>
              <p14:xfrm>
                <a:off x="7755779" y="5965171"/>
                <a:ext cx="61920" cy="8640"/>
              </p14:xfrm>
            </p:contentPart>
          </mc:Choice>
          <mc:Fallback xmlns="">
            <p:pic>
              <p:nvPicPr>
                <p:cNvPr id="162" name="Freihand 161">
                  <a:extLst>
                    <a:ext uri="{FF2B5EF4-FFF2-40B4-BE49-F238E27FC236}">
                      <a16:creationId xmlns:a16="http://schemas.microsoft.com/office/drawing/2014/main" id="{D4A04486-8FF5-48BF-B892-CA577D6A9F07}"/>
                    </a:ext>
                  </a:extLst>
                </p:cNvPr>
                <p:cNvPicPr/>
                <p:nvPr/>
              </p:nvPicPr>
              <p:blipFill>
                <a:blip r:embed="rId274"/>
                <a:stretch>
                  <a:fillRect/>
                </a:stretch>
              </p:blipFill>
              <p:spPr>
                <a:xfrm>
                  <a:off x="7751459" y="5960851"/>
                  <a:ext cx="70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3" name="Freihand 162">
                  <a:extLst>
                    <a:ext uri="{FF2B5EF4-FFF2-40B4-BE49-F238E27FC236}">
                      <a16:creationId xmlns:a16="http://schemas.microsoft.com/office/drawing/2014/main" id="{A3BA8738-EF43-421F-A5F6-374EA9BB820B}"/>
                    </a:ext>
                  </a:extLst>
                </p14:cNvPr>
                <p14:cNvContentPartPr/>
                <p14:nvPr/>
              </p14:nvContentPartPr>
              <p14:xfrm>
                <a:off x="7905899" y="5914411"/>
                <a:ext cx="87480" cy="104040"/>
              </p14:xfrm>
            </p:contentPart>
          </mc:Choice>
          <mc:Fallback xmlns="">
            <p:pic>
              <p:nvPicPr>
                <p:cNvPr id="163" name="Freihand 162">
                  <a:extLst>
                    <a:ext uri="{FF2B5EF4-FFF2-40B4-BE49-F238E27FC236}">
                      <a16:creationId xmlns:a16="http://schemas.microsoft.com/office/drawing/2014/main" id="{A3BA8738-EF43-421F-A5F6-374EA9BB820B}"/>
                    </a:ext>
                  </a:extLst>
                </p:cNvPr>
                <p:cNvPicPr/>
                <p:nvPr/>
              </p:nvPicPr>
              <p:blipFill>
                <a:blip r:embed="rId276"/>
                <a:stretch>
                  <a:fillRect/>
                </a:stretch>
              </p:blipFill>
              <p:spPr>
                <a:xfrm>
                  <a:off x="7901579" y="5910091"/>
                  <a:ext cx="96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4" name="Freihand 163">
                  <a:extLst>
                    <a:ext uri="{FF2B5EF4-FFF2-40B4-BE49-F238E27FC236}">
                      <a16:creationId xmlns:a16="http://schemas.microsoft.com/office/drawing/2014/main" id="{0C93EDE8-8845-441A-9AD5-1943B224E3F0}"/>
                    </a:ext>
                  </a:extLst>
                </p14:cNvPr>
                <p14:cNvContentPartPr/>
                <p14:nvPr/>
              </p14:nvContentPartPr>
              <p14:xfrm>
                <a:off x="8000939" y="5943571"/>
                <a:ext cx="126720" cy="195120"/>
              </p14:xfrm>
            </p:contentPart>
          </mc:Choice>
          <mc:Fallback xmlns="">
            <p:pic>
              <p:nvPicPr>
                <p:cNvPr id="164" name="Freihand 163">
                  <a:extLst>
                    <a:ext uri="{FF2B5EF4-FFF2-40B4-BE49-F238E27FC236}">
                      <a16:creationId xmlns:a16="http://schemas.microsoft.com/office/drawing/2014/main" id="{0C93EDE8-8845-441A-9AD5-1943B224E3F0}"/>
                    </a:ext>
                  </a:extLst>
                </p:cNvPr>
                <p:cNvPicPr/>
                <p:nvPr/>
              </p:nvPicPr>
              <p:blipFill>
                <a:blip r:embed="rId278"/>
                <a:stretch>
                  <a:fillRect/>
                </a:stretch>
              </p:blipFill>
              <p:spPr>
                <a:xfrm>
                  <a:off x="7996619" y="5939251"/>
                  <a:ext cx="1353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5" name="Freihand 164">
                  <a:extLst>
                    <a:ext uri="{FF2B5EF4-FFF2-40B4-BE49-F238E27FC236}">
                      <a16:creationId xmlns:a16="http://schemas.microsoft.com/office/drawing/2014/main" id="{CD5C6B09-F0CB-46C5-AFB7-7B67F6E83663}"/>
                    </a:ext>
                  </a:extLst>
                </p14:cNvPr>
                <p14:cNvContentPartPr/>
                <p14:nvPr/>
              </p14:nvContentPartPr>
              <p14:xfrm>
                <a:off x="8173379" y="5924131"/>
                <a:ext cx="91080" cy="66600"/>
              </p14:xfrm>
            </p:contentPart>
          </mc:Choice>
          <mc:Fallback xmlns="">
            <p:pic>
              <p:nvPicPr>
                <p:cNvPr id="165" name="Freihand 164">
                  <a:extLst>
                    <a:ext uri="{FF2B5EF4-FFF2-40B4-BE49-F238E27FC236}">
                      <a16:creationId xmlns:a16="http://schemas.microsoft.com/office/drawing/2014/main" id="{CD5C6B09-F0CB-46C5-AFB7-7B67F6E83663}"/>
                    </a:ext>
                  </a:extLst>
                </p:cNvPr>
                <p:cNvPicPr/>
                <p:nvPr/>
              </p:nvPicPr>
              <p:blipFill>
                <a:blip r:embed="rId280"/>
                <a:stretch>
                  <a:fillRect/>
                </a:stretch>
              </p:blipFill>
              <p:spPr>
                <a:xfrm>
                  <a:off x="8169059" y="5919811"/>
                  <a:ext cx="99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6" name="Freihand 165">
                  <a:extLst>
                    <a:ext uri="{FF2B5EF4-FFF2-40B4-BE49-F238E27FC236}">
                      <a16:creationId xmlns:a16="http://schemas.microsoft.com/office/drawing/2014/main" id="{19E31B82-D623-4DB4-BE83-C8E7594A840B}"/>
                    </a:ext>
                  </a:extLst>
                </p14:cNvPr>
                <p14:cNvContentPartPr/>
                <p14:nvPr/>
              </p14:nvContentPartPr>
              <p14:xfrm>
                <a:off x="8301179" y="5924491"/>
                <a:ext cx="119520" cy="78480"/>
              </p14:xfrm>
            </p:contentPart>
          </mc:Choice>
          <mc:Fallback xmlns="">
            <p:pic>
              <p:nvPicPr>
                <p:cNvPr id="166" name="Freihand 165">
                  <a:extLst>
                    <a:ext uri="{FF2B5EF4-FFF2-40B4-BE49-F238E27FC236}">
                      <a16:creationId xmlns:a16="http://schemas.microsoft.com/office/drawing/2014/main" id="{19E31B82-D623-4DB4-BE83-C8E7594A840B}"/>
                    </a:ext>
                  </a:extLst>
                </p:cNvPr>
                <p:cNvPicPr/>
                <p:nvPr/>
              </p:nvPicPr>
              <p:blipFill>
                <a:blip r:embed="rId282"/>
                <a:stretch>
                  <a:fillRect/>
                </a:stretch>
              </p:blipFill>
              <p:spPr>
                <a:xfrm>
                  <a:off x="8296859" y="5920171"/>
                  <a:ext cx="128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7" name="Freihand 166">
                  <a:extLst>
                    <a:ext uri="{FF2B5EF4-FFF2-40B4-BE49-F238E27FC236}">
                      <a16:creationId xmlns:a16="http://schemas.microsoft.com/office/drawing/2014/main" id="{D46757DA-14CE-4A91-9E4C-9841E65683B6}"/>
                    </a:ext>
                  </a:extLst>
                </p14:cNvPr>
                <p14:cNvContentPartPr/>
                <p14:nvPr/>
              </p14:nvContentPartPr>
              <p14:xfrm>
                <a:off x="8421419" y="5896771"/>
                <a:ext cx="77400" cy="100080"/>
              </p14:xfrm>
            </p:contentPart>
          </mc:Choice>
          <mc:Fallback xmlns="">
            <p:pic>
              <p:nvPicPr>
                <p:cNvPr id="167" name="Freihand 166">
                  <a:extLst>
                    <a:ext uri="{FF2B5EF4-FFF2-40B4-BE49-F238E27FC236}">
                      <a16:creationId xmlns:a16="http://schemas.microsoft.com/office/drawing/2014/main" id="{D46757DA-14CE-4A91-9E4C-9841E65683B6}"/>
                    </a:ext>
                  </a:extLst>
                </p:cNvPr>
                <p:cNvPicPr/>
                <p:nvPr/>
              </p:nvPicPr>
              <p:blipFill>
                <a:blip r:embed="rId284"/>
                <a:stretch>
                  <a:fillRect/>
                </a:stretch>
              </p:blipFill>
              <p:spPr>
                <a:xfrm>
                  <a:off x="8417099" y="5892451"/>
                  <a:ext cx="86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8" name="Freihand 167">
                  <a:extLst>
                    <a:ext uri="{FF2B5EF4-FFF2-40B4-BE49-F238E27FC236}">
                      <a16:creationId xmlns:a16="http://schemas.microsoft.com/office/drawing/2014/main" id="{F6168960-E631-4371-AD9E-71C069879874}"/>
                    </a:ext>
                  </a:extLst>
                </p14:cNvPr>
                <p14:cNvContentPartPr/>
                <p14:nvPr/>
              </p14:nvContentPartPr>
              <p14:xfrm>
                <a:off x="8371019" y="5794531"/>
                <a:ext cx="187920" cy="311040"/>
              </p14:xfrm>
            </p:contentPart>
          </mc:Choice>
          <mc:Fallback xmlns="">
            <p:pic>
              <p:nvPicPr>
                <p:cNvPr id="168" name="Freihand 167">
                  <a:extLst>
                    <a:ext uri="{FF2B5EF4-FFF2-40B4-BE49-F238E27FC236}">
                      <a16:creationId xmlns:a16="http://schemas.microsoft.com/office/drawing/2014/main" id="{F6168960-E631-4371-AD9E-71C069879874}"/>
                    </a:ext>
                  </a:extLst>
                </p:cNvPr>
                <p:cNvPicPr/>
                <p:nvPr/>
              </p:nvPicPr>
              <p:blipFill>
                <a:blip r:embed="rId286"/>
                <a:stretch>
                  <a:fillRect/>
                </a:stretch>
              </p:blipFill>
              <p:spPr>
                <a:xfrm>
                  <a:off x="8366699" y="5790211"/>
                  <a:ext cx="196560" cy="319680"/>
                </a:xfrm>
                <a:prstGeom prst="rect">
                  <a:avLst/>
                </a:prstGeom>
              </p:spPr>
            </p:pic>
          </mc:Fallback>
        </mc:AlternateContent>
      </p:grpSp>
    </p:spTree>
    <p:extLst>
      <p:ext uri="{BB962C8B-B14F-4D97-AF65-F5344CB8AC3E}">
        <p14:creationId xmlns:p14="http://schemas.microsoft.com/office/powerpoint/2010/main" val="1573296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424353" y="892519"/>
            <a:ext cx="8246220"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a:t>
            </a:r>
            <a:r>
              <a:rPr lang="en-US" sz="2177" u="sng" dirty="0"/>
              <a:t>Milton Friedman</a:t>
            </a:r>
            <a:r>
              <a:rPr lang="en-US" sz="2177" dirty="0"/>
              <a:t> (1912-2006, Nobel Laureate 1976) suggested that central banks should follow a money supply rule. </a:t>
            </a:r>
          </a:p>
          <a:p>
            <a:pPr>
              <a:lnSpc>
                <a:spcPct val="110000"/>
              </a:lnSpc>
            </a:pPr>
            <a:r>
              <a:rPr lang="en-US" sz="2177" dirty="0"/>
              <a:t>Due to quantity theory of money, money supply should grow at a given rate in order to provide price stability.</a:t>
            </a:r>
          </a:p>
          <a:p>
            <a:pPr algn="ctr">
              <a:lnSpc>
                <a:spcPct val="110000"/>
              </a:lnSpc>
            </a:pPr>
            <a:r>
              <a:rPr lang="en-US" sz="2177" dirty="0"/>
              <a:t>P ● Y=M ● V</a:t>
            </a:r>
          </a:p>
          <a:p>
            <a:pPr>
              <a:lnSpc>
                <a:spcPct val="110000"/>
              </a:lnSpc>
            </a:pPr>
            <a:r>
              <a:rPr lang="en-US" sz="2177" dirty="0"/>
              <a:t>→	Fix Money Growth Rule</a:t>
            </a:r>
          </a:p>
          <a:p>
            <a:pPr>
              <a:lnSpc>
                <a:spcPct val="110000"/>
              </a:lnSpc>
            </a:pPr>
            <a:endParaRPr lang="en-US" sz="2177" dirty="0"/>
          </a:p>
          <a:p>
            <a:pPr>
              <a:lnSpc>
                <a:spcPct val="110000"/>
              </a:lnSpc>
            </a:pPr>
            <a:r>
              <a:rPr lang="en-US" sz="2177" u="sng" dirty="0"/>
              <a:t>However: </a:t>
            </a:r>
            <a:r>
              <a:rPr lang="en-US" sz="2177" dirty="0"/>
              <a:t>	-	Many countries have bad experience with 			monetary supply rules/targets</a:t>
            </a:r>
          </a:p>
          <a:p>
            <a:pPr>
              <a:lnSpc>
                <a:spcPct val="110000"/>
              </a:lnSpc>
            </a:pPr>
            <a:r>
              <a:rPr lang="en-US" sz="2177" dirty="0"/>
              <a:t>		-	Money demand (i.e. velocity V) is unstable; 			gives undesired volatility in the interest rate</a:t>
            </a:r>
          </a:p>
          <a:p>
            <a:pPr>
              <a:lnSpc>
                <a:spcPct val="110000"/>
              </a:lnSpc>
            </a:pPr>
            <a:endParaRPr lang="en-US" sz="2177" dirty="0"/>
          </a:p>
          <a:p>
            <a:pPr>
              <a:lnSpc>
                <a:spcPct val="110000"/>
              </a:lnSpc>
            </a:pPr>
            <a:r>
              <a:rPr lang="en-US" sz="2177" dirty="0"/>
              <a:t> </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E81D767-9C78-CEDE-42DE-8359FCB93A2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693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533212" y="925176"/>
            <a:ext cx="8099369"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t>Former governor of </a:t>
            </a:r>
            <a:r>
              <a:rPr lang="en-US" sz="2177" u="sng" dirty="0"/>
              <a:t>Bank of Canada</a:t>
            </a:r>
          </a:p>
          <a:p>
            <a:pPr>
              <a:lnSpc>
                <a:spcPct val="110000"/>
              </a:lnSpc>
            </a:pPr>
            <a:r>
              <a:rPr lang="en-US" sz="2177" dirty="0"/>
              <a:t>"In Canada, we did not abandon money supply targets, they abandoned us".</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Bank of England</a:t>
            </a:r>
            <a:r>
              <a:rPr lang="en-US" sz="2177" dirty="0">
                <a:solidFill>
                  <a:sysClr val="windowText" lastClr="000000"/>
                </a:solidFill>
                <a:latin typeface="Arial" panose="020B0604020202020204" pitchFamily="34" charset="0"/>
                <a:cs typeface="Arial" panose="020B0604020202020204" pitchFamily="34" charset="0"/>
              </a:rPr>
              <a:t> skips a monetary target at all, since:</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“Whenever a bank makes a loan, it simultaneously creates a matching deposit in the borrower’s bank account, thereby creating new money.”                                    </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(BoE, 2014)</a:t>
            </a:r>
          </a:p>
        </p:txBody>
      </p:sp>
      <p:sp>
        <p:nvSpPr>
          <p:cNvPr id="2" name="Rechteck 1">
            <a:extLst>
              <a:ext uri="{FF2B5EF4-FFF2-40B4-BE49-F238E27FC236}">
                <a16:creationId xmlns:a16="http://schemas.microsoft.com/office/drawing/2014/main" id="{F207E039-FB03-B2DF-1584-B8165227519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2132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grpSp>
        <p:nvGrpSpPr>
          <p:cNvPr id="295" name="Gruppieren 294">
            <a:extLst>
              <a:ext uri="{FF2B5EF4-FFF2-40B4-BE49-F238E27FC236}">
                <a16:creationId xmlns:a16="http://schemas.microsoft.com/office/drawing/2014/main" id="{57F32427-700A-4323-8904-29428F085726}"/>
              </a:ext>
            </a:extLst>
          </p:cNvPr>
          <p:cNvGrpSpPr/>
          <p:nvPr/>
        </p:nvGrpSpPr>
        <p:grpSpPr>
          <a:xfrm>
            <a:off x="418619" y="807811"/>
            <a:ext cx="2118240" cy="1360440"/>
            <a:chOff x="418619" y="807811"/>
            <a:chExt cx="2118240" cy="1360440"/>
          </a:xfrm>
        </p:grpSpPr>
        <mc:AlternateContent xmlns:mc="http://schemas.openxmlformats.org/markup-compatibility/2006">
          <mc:Choice xmlns:p14="http://schemas.microsoft.com/office/powerpoint/2010/main" Requires="p14">
            <p:contentPart p14:bwMode="auto" r:id="rId4">
              <p14:nvContentPartPr>
                <p14:cNvPr id="225" name="Freihand 224">
                  <a:extLst>
                    <a:ext uri="{FF2B5EF4-FFF2-40B4-BE49-F238E27FC236}">
                      <a16:creationId xmlns:a16="http://schemas.microsoft.com/office/drawing/2014/main" id="{8EEA6A64-3905-4841-9367-F3DC14F846F1}"/>
                    </a:ext>
                  </a:extLst>
                </p14:cNvPr>
                <p14:cNvContentPartPr/>
                <p14:nvPr/>
              </p14:nvContentPartPr>
              <p14:xfrm>
                <a:off x="418619" y="1967371"/>
                <a:ext cx="173520" cy="200880"/>
              </p14:xfrm>
            </p:contentPart>
          </mc:Choice>
          <mc:Fallback>
            <p:pic>
              <p:nvPicPr>
                <p:cNvPr id="225" name="Freihand 224">
                  <a:extLst>
                    <a:ext uri="{FF2B5EF4-FFF2-40B4-BE49-F238E27FC236}">
                      <a16:creationId xmlns:a16="http://schemas.microsoft.com/office/drawing/2014/main" id="{8EEA6A64-3905-4841-9367-F3DC14F846F1}"/>
                    </a:ext>
                  </a:extLst>
                </p:cNvPr>
                <p:cNvPicPr/>
                <p:nvPr/>
              </p:nvPicPr>
              <p:blipFill>
                <a:blip r:embed="rId5"/>
                <a:stretch>
                  <a:fillRect/>
                </a:stretch>
              </p:blipFill>
              <p:spPr>
                <a:xfrm>
                  <a:off x="414299" y="1963051"/>
                  <a:ext cx="1821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4" name="Freihand 233">
                  <a:extLst>
                    <a:ext uri="{FF2B5EF4-FFF2-40B4-BE49-F238E27FC236}">
                      <a16:creationId xmlns:a16="http://schemas.microsoft.com/office/drawing/2014/main" id="{4C985B4A-33CB-445D-A493-27A1DC4E67A5}"/>
                    </a:ext>
                  </a:extLst>
                </p14:cNvPr>
                <p14:cNvContentPartPr/>
                <p14:nvPr/>
              </p14:nvContentPartPr>
              <p14:xfrm>
                <a:off x="526979" y="1766131"/>
                <a:ext cx="266400" cy="214920"/>
              </p14:xfrm>
            </p:contentPart>
          </mc:Choice>
          <mc:Fallback>
            <p:pic>
              <p:nvPicPr>
                <p:cNvPr id="234" name="Freihand 233">
                  <a:extLst>
                    <a:ext uri="{FF2B5EF4-FFF2-40B4-BE49-F238E27FC236}">
                      <a16:creationId xmlns:a16="http://schemas.microsoft.com/office/drawing/2014/main" id="{4C985B4A-33CB-445D-A493-27A1DC4E67A5}"/>
                    </a:ext>
                  </a:extLst>
                </p:cNvPr>
                <p:cNvPicPr/>
                <p:nvPr/>
              </p:nvPicPr>
              <p:blipFill>
                <a:blip r:embed="rId7"/>
                <a:stretch>
                  <a:fillRect/>
                </a:stretch>
              </p:blipFill>
              <p:spPr>
                <a:xfrm>
                  <a:off x="522659" y="1761811"/>
                  <a:ext cx="275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8" name="Freihand 247">
                  <a:extLst>
                    <a:ext uri="{FF2B5EF4-FFF2-40B4-BE49-F238E27FC236}">
                      <a16:creationId xmlns:a16="http://schemas.microsoft.com/office/drawing/2014/main" id="{FBDC45B5-F17C-4131-B5D0-46AFEC351B97}"/>
                    </a:ext>
                  </a:extLst>
                </p14:cNvPr>
                <p14:cNvContentPartPr/>
                <p14:nvPr/>
              </p14:nvContentPartPr>
              <p14:xfrm>
                <a:off x="785099" y="1676851"/>
                <a:ext cx="70560" cy="100080"/>
              </p14:xfrm>
            </p:contentPart>
          </mc:Choice>
          <mc:Fallback>
            <p:pic>
              <p:nvPicPr>
                <p:cNvPr id="248" name="Freihand 247">
                  <a:extLst>
                    <a:ext uri="{FF2B5EF4-FFF2-40B4-BE49-F238E27FC236}">
                      <a16:creationId xmlns:a16="http://schemas.microsoft.com/office/drawing/2014/main" id="{FBDC45B5-F17C-4131-B5D0-46AFEC351B97}"/>
                    </a:ext>
                  </a:extLst>
                </p:cNvPr>
                <p:cNvPicPr/>
                <p:nvPr/>
              </p:nvPicPr>
              <p:blipFill>
                <a:blip r:embed="rId9"/>
                <a:stretch>
                  <a:fillRect/>
                </a:stretch>
              </p:blipFill>
              <p:spPr>
                <a:xfrm>
                  <a:off x="780779" y="1672531"/>
                  <a:ext cx="79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1" name="Freihand 250">
                  <a:extLst>
                    <a:ext uri="{FF2B5EF4-FFF2-40B4-BE49-F238E27FC236}">
                      <a16:creationId xmlns:a16="http://schemas.microsoft.com/office/drawing/2014/main" id="{A0B5B00A-AC52-469A-88CC-B25D97F9A069}"/>
                    </a:ext>
                  </a:extLst>
                </p14:cNvPr>
                <p14:cNvContentPartPr/>
                <p14:nvPr/>
              </p14:nvContentPartPr>
              <p14:xfrm>
                <a:off x="812459" y="1512331"/>
                <a:ext cx="106560" cy="166680"/>
              </p14:xfrm>
            </p:contentPart>
          </mc:Choice>
          <mc:Fallback>
            <p:pic>
              <p:nvPicPr>
                <p:cNvPr id="251" name="Freihand 250">
                  <a:extLst>
                    <a:ext uri="{FF2B5EF4-FFF2-40B4-BE49-F238E27FC236}">
                      <a16:creationId xmlns:a16="http://schemas.microsoft.com/office/drawing/2014/main" id="{A0B5B00A-AC52-469A-88CC-B25D97F9A069}"/>
                    </a:ext>
                  </a:extLst>
                </p:cNvPr>
                <p:cNvPicPr/>
                <p:nvPr/>
              </p:nvPicPr>
              <p:blipFill>
                <a:blip r:embed="rId11"/>
                <a:stretch>
                  <a:fillRect/>
                </a:stretch>
              </p:blipFill>
              <p:spPr>
                <a:xfrm>
                  <a:off x="808139" y="1508011"/>
                  <a:ext cx="1152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3" name="Freihand 262">
                  <a:extLst>
                    <a:ext uri="{FF2B5EF4-FFF2-40B4-BE49-F238E27FC236}">
                      <a16:creationId xmlns:a16="http://schemas.microsoft.com/office/drawing/2014/main" id="{016B9CAD-7E4F-48C6-AF40-C2479048D08E}"/>
                    </a:ext>
                  </a:extLst>
                </p14:cNvPr>
                <p14:cNvContentPartPr/>
                <p14:nvPr/>
              </p14:nvContentPartPr>
              <p14:xfrm>
                <a:off x="1015139" y="1216411"/>
                <a:ext cx="354240" cy="353880"/>
              </p14:xfrm>
            </p:contentPart>
          </mc:Choice>
          <mc:Fallback>
            <p:pic>
              <p:nvPicPr>
                <p:cNvPr id="263" name="Freihand 262">
                  <a:extLst>
                    <a:ext uri="{FF2B5EF4-FFF2-40B4-BE49-F238E27FC236}">
                      <a16:creationId xmlns:a16="http://schemas.microsoft.com/office/drawing/2014/main" id="{016B9CAD-7E4F-48C6-AF40-C2479048D08E}"/>
                    </a:ext>
                  </a:extLst>
                </p:cNvPr>
                <p:cNvPicPr/>
                <p:nvPr/>
              </p:nvPicPr>
              <p:blipFill>
                <a:blip r:embed="rId13"/>
                <a:stretch>
                  <a:fillRect/>
                </a:stretch>
              </p:blipFill>
              <p:spPr>
                <a:xfrm>
                  <a:off x="1010819" y="1212091"/>
                  <a:ext cx="36288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9" name="Freihand 268">
                  <a:extLst>
                    <a:ext uri="{FF2B5EF4-FFF2-40B4-BE49-F238E27FC236}">
                      <a16:creationId xmlns:a16="http://schemas.microsoft.com/office/drawing/2014/main" id="{71FAEA6D-FCC5-4503-B8B2-A509B4686E29}"/>
                    </a:ext>
                  </a:extLst>
                </p14:cNvPr>
                <p14:cNvContentPartPr/>
                <p14:nvPr/>
              </p14:nvContentPartPr>
              <p14:xfrm>
                <a:off x="1248419" y="1465171"/>
                <a:ext cx="165960" cy="214560"/>
              </p14:xfrm>
            </p:contentPart>
          </mc:Choice>
          <mc:Fallback>
            <p:pic>
              <p:nvPicPr>
                <p:cNvPr id="269" name="Freihand 268">
                  <a:extLst>
                    <a:ext uri="{FF2B5EF4-FFF2-40B4-BE49-F238E27FC236}">
                      <a16:creationId xmlns:a16="http://schemas.microsoft.com/office/drawing/2014/main" id="{71FAEA6D-FCC5-4503-B8B2-A509B4686E29}"/>
                    </a:ext>
                  </a:extLst>
                </p:cNvPr>
                <p:cNvPicPr/>
                <p:nvPr/>
              </p:nvPicPr>
              <p:blipFill>
                <a:blip r:embed="rId15"/>
                <a:stretch>
                  <a:fillRect/>
                </a:stretch>
              </p:blipFill>
              <p:spPr>
                <a:xfrm>
                  <a:off x="1244099" y="1460851"/>
                  <a:ext cx="1746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3" name="Freihand 282">
                  <a:extLst>
                    <a:ext uri="{FF2B5EF4-FFF2-40B4-BE49-F238E27FC236}">
                      <a16:creationId xmlns:a16="http://schemas.microsoft.com/office/drawing/2014/main" id="{7442DBB4-1CA3-4FF2-94D7-57F52E3C7779}"/>
                    </a:ext>
                  </a:extLst>
                </p14:cNvPr>
                <p14:cNvContentPartPr/>
                <p14:nvPr/>
              </p14:nvContentPartPr>
              <p14:xfrm>
                <a:off x="1392419" y="1241611"/>
                <a:ext cx="336600" cy="327600"/>
              </p14:xfrm>
            </p:contentPart>
          </mc:Choice>
          <mc:Fallback>
            <p:pic>
              <p:nvPicPr>
                <p:cNvPr id="283" name="Freihand 282">
                  <a:extLst>
                    <a:ext uri="{FF2B5EF4-FFF2-40B4-BE49-F238E27FC236}">
                      <a16:creationId xmlns:a16="http://schemas.microsoft.com/office/drawing/2014/main" id="{7442DBB4-1CA3-4FF2-94D7-57F52E3C7779}"/>
                    </a:ext>
                  </a:extLst>
                </p:cNvPr>
                <p:cNvPicPr/>
                <p:nvPr/>
              </p:nvPicPr>
              <p:blipFill>
                <a:blip r:embed="rId17"/>
                <a:stretch>
                  <a:fillRect/>
                </a:stretch>
              </p:blipFill>
              <p:spPr>
                <a:xfrm>
                  <a:off x="1388099" y="1237291"/>
                  <a:ext cx="3452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6" name="Freihand 285">
                  <a:extLst>
                    <a:ext uri="{FF2B5EF4-FFF2-40B4-BE49-F238E27FC236}">
                      <a16:creationId xmlns:a16="http://schemas.microsoft.com/office/drawing/2014/main" id="{E4DBB962-95AC-4307-B452-8E6286D9F183}"/>
                    </a:ext>
                  </a:extLst>
                </p14:cNvPr>
                <p14:cNvContentPartPr/>
                <p14:nvPr/>
              </p14:nvContentPartPr>
              <p14:xfrm>
                <a:off x="1696259" y="1123891"/>
                <a:ext cx="146520" cy="126720"/>
              </p14:xfrm>
            </p:contentPart>
          </mc:Choice>
          <mc:Fallback>
            <p:pic>
              <p:nvPicPr>
                <p:cNvPr id="286" name="Freihand 285">
                  <a:extLst>
                    <a:ext uri="{FF2B5EF4-FFF2-40B4-BE49-F238E27FC236}">
                      <a16:creationId xmlns:a16="http://schemas.microsoft.com/office/drawing/2014/main" id="{E4DBB962-95AC-4307-B452-8E6286D9F183}"/>
                    </a:ext>
                  </a:extLst>
                </p:cNvPr>
                <p:cNvPicPr/>
                <p:nvPr/>
              </p:nvPicPr>
              <p:blipFill>
                <a:blip r:embed="rId19"/>
                <a:stretch>
                  <a:fillRect/>
                </a:stretch>
              </p:blipFill>
              <p:spPr>
                <a:xfrm>
                  <a:off x="1691939" y="1119571"/>
                  <a:ext cx="155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1" name="Freihand 290">
                  <a:extLst>
                    <a:ext uri="{FF2B5EF4-FFF2-40B4-BE49-F238E27FC236}">
                      <a16:creationId xmlns:a16="http://schemas.microsoft.com/office/drawing/2014/main" id="{A3BA0DC1-6822-46B3-BB86-10F008D0FA65}"/>
                    </a:ext>
                  </a:extLst>
                </p14:cNvPr>
                <p14:cNvContentPartPr/>
                <p14:nvPr/>
              </p14:nvContentPartPr>
              <p14:xfrm>
                <a:off x="1793459" y="1072771"/>
                <a:ext cx="36000" cy="51480"/>
              </p14:xfrm>
            </p:contentPart>
          </mc:Choice>
          <mc:Fallback>
            <p:pic>
              <p:nvPicPr>
                <p:cNvPr id="291" name="Freihand 290">
                  <a:extLst>
                    <a:ext uri="{FF2B5EF4-FFF2-40B4-BE49-F238E27FC236}">
                      <a16:creationId xmlns:a16="http://schemas.microsoft.com/office/drawing/2014/main" id="{A3BA0DC1-6822-46B3-BB86-10F008D0FA65}"/>
                    </a:ext>
                  </a:extLst>
                </p:cNvPr>
                <p:cNvPicPr/>
                <p:nvPr/>
              </p:nvPicPr>
              <p:blipFill>
                <a:blip r:embed="rId21"/>
                <a:stretch>
                  <a:fillRect/>
                </a:stretch>
              </p:blipFill>
              <p:spPr>
                <a:xfrm>
                  <a:off x="1789139" y="1068451"/>
                  <a:ext cx="44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2" name="Freihand 291">
                  <a:extLst>
                    <a:ext uri="{FF2B5EF4-FFF2-40B4-BE49-F238E27FC236}">
                      <a16:creationId xmlns:a16="http://schemas.microsoft.com/office/drawing/2014/main" id="{D8868A47-5365-44CF-897A-F4EB0364CF85}"/>
                    </a:ext>
                  </a:extLst>
                </p14:cNvPr>
                <p14:cNvContentPartPr/>
                <p14:nvPr/>
              </p14:nvContentPartPr>
              <p14:xfrm>
                <a:off x="1869059" y="945691"/>
                <a:ext cx="109800" cy="199080"/>
              </p14:xfrm>
            </p:contentPart>
          </mc:Choice>
          <mc:Fallback>
            <p:pic>
              <p:nvPicPr>
                <p:cNvPr id="292" name="Freihand 291">
                  <a:extLst>
                    <a:ext uri="{FF2B5EF4-FFF2-40B4-BE49-F238E27FC236}">
                      <a16:creationId xmlns:a16="http://schemas.microsoft.com/office/drawing/2014/main" id="{D8868A47-5365-44CF-897A-F4EB0364CF85}"/>
                    </a:ext>
                  </a:extLst>
                </p:cNvPr>
                <p:cNvPicPr/>
                <p:nvPr/>
              </p:nvPicPr>
              <p:blipFill>
                <a:blip r:embed="rId23"/>
                <a:stretch>
                  <a:fillRect/>
                </a:stretch>
              </p:blipFill>
              <p:spPr>
                <a:xfrm>
                  <a:off x="1864739" y="941371"/>
                  <a:ext cx="1184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3" name="Freihand 292">
                  <a:extLst>
                    <a:ext uri="{FF2B5EF4-FFF2-40B4-BE49-F238E27FC236}">
                      <a16:creationId xmlns:a16="http://schemas.microsoft.com/office/drawing/2014/main" id="{FA61BDC9-1529-42DE-A502-1A60109FB9E0}"/>
                    </a:ext>
                  </a:extLst>
                </p14:cNvPr>
                <p14:cNvContentPartPr/>
                <p14:nvPr/>
              </p14:nvContentPartPr>
              <p14:xfrm>
                <a:off x="1996139" y="951811"/>
                <a:ext cx="119520" cy="97920"/>
              </p14:xfrm>
            </p:contentPart>
          </mc:Choice>
          <mc:Fallback>
            <p:pic>
              <p:nvPicPr>
                <p:cNvPr id="293" name="Freihand 292">
                  <a:extLst>
                    <a:ext uri="{FF2B5EF4-FFF2-40B4-BE49-F238E27FC236}">
                      <a16:creationId xmlns:a16="http://schemas.microsoft.com/office/drawing/2014/main" id="{FA61BDC9-1529-42DE-A502-1A60109FB9E0}"/>
                    </a:ext>
                  </a:extLst>
                </p:cNvPr>
                <p:cNvPicPr/>
                <p:nvPr/>
              </p:nvPicPr>
              <p:blipFill>
                <a:blip r:embed="rId25"/>
                <a:stretch>
                  <a:fillRect/>
                </a:stretch>
              </p:blipFill>
              <p:spPr>
                <a:xfrm>
                  <a:off x="1991819" y="947491"/>
                  <a:ext cx="128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4" name="Freihand 293">
                  <a:extLst>
                    <a:ext uri="{FF2B5EF4-FFF2-40B4-BE49-F238E27FC236}">
                      <a16:creationId xmlns:a16="http://schemas.microsoft.com/office/drawing/2014/main" id="{D49129C1-0635-4435-9726-C45F1C4240A3}"/>
                    </a:ext>
                  </a:extLst>
                </p14:cNvPr>
                <p14:cNvContentPartPr/>
                <p14:nvPr/>
              </p14:nvContentPartPr>
              <p14:xfrm>
                <a:off x="1299899" y="807811"/>
                <a:ext cx="1236960" cy="1029600"/>
              </p14:xfrm>
            </p:contentPart>
          </mc:Choice>
          <mc:Fallback>
            <p:pic>
              <p:nvPicPr>
                <p:cNvPr id="294" name="Freihand 293">
                  <a:extLst>
                    <a:ext uri="{FF2B5EF4-FFF2-40B4-BE49-F238E27FC236}">
                      <a16:creationId xmlns:a16="http://schemas.microsoft.com/office/drawing/2014/main" id="{D49129C1-0635-4435-9726-C45F1C4240A3}"/>
                    </a:ext>
                  </a:extLst>
                </p:cNvPr>
                <p:cNvPicPr/>
                <p:nvPr/>
              </p:nvPicPr>
              <p:blipFill>
                <a:blip r:embed="rId27"/>
                <a:stretch>
                  <a:fillRect/>
                </a:stretch>
              </p:blipFill>
              <p:spPr>
                <a:xfrm>
                  <a:off x="1295579" y="803491"/>
                  <a:ext cx="1245600" cy="1038240"/>
                </a:xfrm>
                <a:prstGeom prst="rect">
                  <a:avLst/>
                </a:prstGeom>
              </p:spPr>
            </p:pic>
          </mc:Fallback>
        </mc:AlternateContent>
      </p:grpSp>
      <p:grpSp>
        <p:nvGrpSpPr>
          <p:cNvPr id="310" name="Gruppieren 309">
            <a:extLst>
              <a:ext uri="{FF2B5EF4-FFF2-40B4-BE49-F238E27FC236}">
                <a16:creationId xmlns:a16="http://schemas.microsoft.com/office/drawing/2014/main" id="{71FE56B6-5D1E-4D28-9DBB-AD1FA0FD13E1}"/>
              </a:ext>
            </a:extLst>
          </p:cNvPr>
          <p:cNvGrpSpPr/>
          <p:nvPr/>
        </p:nvGrpSpPr>
        <p:grpSpPr>
          <a:xfrm>
            <a:off x="483779" y="2414131"/>
            <a:ext cx="587160" cy="1931400"/>
            <a:chOff x="483779" y="2414131"/>
            <a:chExt cx="587160" cy="1931400"/>
          </a:xfrm>
        </p:grpSpPr>
        <mc:AlternateContent xmlns:mc="http://schemas.openxmlformats.org/markup-compatibility/2006">
          <mc:Choice xmlns:p14="http://schemas.microsoft.com/office/powerpoint/2010/main" Requires="p14">
            <p:contentPart p14:bwMode="auto" r:id="rId28">
              <p14:nvContentPartPr>
                <p14:cNvPr id="111" name="Freihand 110">
                  <a:extLst>
                    <a:ext uri="{FF2B5EF4-FFF2-40B4-BE49-F238E27FC236}">
                      <a16:creationId xmlns:a16="http://schemas.microsoft.com/office/drawing/2014/main" id="{10C9F9FC-8DD0-425E-BBDD-F9A18F0D6390}"/>
                    </a:ext>
                  </a:extLst>
                </p14:cNvPr>
                <p14:cNvContentPartPr/>
                <p14:nvPr/>
              </p14:nvContentPartPr>
              <p14:xfrm>
                <a:off x="707699" y="2815891"/>
                <a:ext cx="337320" cy="1529640"/>
              </p14:xfrm>
            </p:contentPart>
          </mc:Choice>
          <mc:Fallback>
            <p:pic>
              <p:nvPicPr>
                <p:cNvPr id="111" name="Freihand 110">
                  <a:extLst>
                    <a:ext uri="{FF2B5EF4-FFF2-40B4-BE49-F238E27FC236}">
                      <a16:creationId xmlns:a16="http://schemas.microsoft.com/office/drawing/2014/main" id="{10C9F9FC-8DD0-425E-BBDD-F9A18F0D6390}"/>
                    </a:ext>
                  </a:extLst>
                </p:cNvPr>
                <p:cNvPicPr/>
                <p:nvPr/>
              </p:nvPicPr>
              <p:blipFill>
                <a:blip r:embed="rId29"/>
                <a:stretch>
                  <a:fillRect/>
                </a:stretch>
              </p:blipFill>
              <p:spPr>
                <a:xfrm>
                  <a:off x="703379" y="2811571"/>
                  <a:ext cx="345960" cy="1538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1" name="Freihand 130">
                  <a:extLst>
                    <a:ext uri="{FF2B5EF4-FFF2-40B4-BE49-F238E27FC236}">
                      <a16:creationId xmlns:a16="http://schemas.microsoft.com/office/drawing/2014/main" id="{BACC15C6-FAF8-4414-8A4B-F8445A85E61F}"/>
                    </a:ext>
                  </a:extLst>
                </p14:cNvPr>
                <p14:cNvContentPartPr/>
                <p14:nvPr/>
              </p14:nvContentPartPr>
              <p14:xfrm>
                <a:off x="530939" y="2414131"/>
                <a:ext cx="151920" cy="426240"/>
              </p14:xfrm>
            </p:contentPart>
          </mc:Choice>
          <mc:Fallback>
            <p:pic>
              <p:nvPicPr>
                <p:cNvPr id="131" name="Freihand 130">
                  <a:extLst>
                    <a:ext uri="{FF2B5EF4-FFF2-40B4-BE49-F238E27FC236}">
                      <a16:creationId xmlns:a16="http://schemas.microsoft.com/office/drawing/2014/main" id="{BACC15C6-FAF8-4414-8A4B-F8445A85E61F}"/>
                    </a:ext>
                  </a:extLst>
                </p:cNvPr>
                <p:cNvPicPr/>
                <p:nvPr/>
              </p:nvPicPr>
              <p:blipFill>
                <a:blip r:embed="rId31"/>
                <a:stretch>
                  <a:fillRect/>
                </a:stretch>
              </p:blipFill>
              <p:spPr>
                <a:xfrm>
                  <a:off x="526619" y="2409811"/>
                  <a:ext cx="16056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0" name="Freihand 219">
                  <a:extLst>
                    <a:ext uri="{FF2B5EF4-FFF2-40B4-BE49-F238E27FC236}">
                      <a16:creationId xmlns:a16="http://schemas.microsoft.com/office/drawing/2014/main" id="{E04E769F-E6F9-4722-9CE4-B38C0FB29A8F}"/>
                    </a:ext>
                  </a:extLst>
                </p14:cNvPr>
                <p14:cNvContentPartPr/>
                <p14:nvPr/>
              </p14:nvContentPartPr>
              <p14:xfrm>
                <a:off x="565139" y="2576491"/>
                <a:ext cx="159120" cy="314280"/>
              </p14:xfrm>
            </p:contentPart>
          </mc:Choice>
          <mc:Fallback>
            <p:pic>
              <p:nvPicPr>
                <p:cNvPr id="220" name="Freihand 219">
                  <a:extLst>
                    <a:ext uri="{FF2B5EF4-FFF2-40B4-BE49-F238E27FC236}">
                      <a16:creationId xmlns:a16="http://schemas.microsoft.com/office/drawing/2014/main" id="{E04E769F-E6F9-4722-9CE4-B38C0FB29A8F}"/>
                    </a:ext>
                  </a:extLst>
                </p:cNvPr>
                <p:cNvPicPr/>
                <p:nvPr/>
              </p:nvPicPr>
              <p:blipFill>
                <a:blip r:embed="rId33"/>
                <a:stretch>
                  <a:fillRect/>
                </a:stretch>
              </p:blipFill>
              <p:spPr>
                <a:xfrm>
                  <a:off x="560819" y="2572171"/>
                  <a:ext cx="1677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7" name="Freihand 296">
                  <a:extLst>
                    <a:ext uri="{FF2B5EF4-FFF2-40B4-BE49-F238E27FC236}">
                      <a16:creationId xmlns:a16="http://schemas.microsoft.com/office/drawing/2014/main" id="{0D777C42-4A23-4DED-A0AD-9EFB1428E33F}"/>
                    </a:ext>
                  </a:extLst>
                </p14:cNvPr>
                <p14:cNvContentPartPr/>
                <p14:nvPr/>
              </p14:nvContentPartPr>
              <p14:xfrm>
                <a:off x="830459" y="3266251"/>
                <a:ext cx="108720" cy="166320"/>
              </p14:xfrm>
            </p:contentPart>
          </mc:Choice>
          <mc:Fallback>
            <p:pic>
              <p:nvPicPr>
                <p:cNvPr id="297" name="Freihand 296">
                  <a:extLst>
                    <a:ext uri="{FF2B5EF4-FFF2-40B4-BE49-F238E27FC236}">
                      <a16:creationId xmlns:a16="http://schemas.microsoft.com/office/drawing/2014/main" id="{0D777C42-4A23-4DED-A0AD-9EFB1428E33F}"/>
                    </a:ext>
                  </a:extLst>
                </p:cNvPr>
                <p:cNvPicPr/>
                <p:nvPr/>
              </p:nvPicPr>
              <p:blipFill>
                <a:blip r:embed="rId35"/>
                <a:stretch>
                  <a:fillRect/>
                </a:stretch>
              </p:blipFill>
              <p:spPr>
                <a:xfrm>
                  <a:off x="826139" y="3261931"/>
                  <a:ext cx="117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8" name="Freihand 297">
                  <a:extLst>
                    <a:ext uri="{FF2B5EF4-FFF2-40B4-BE49-F238E27FC236}">
                      <a16:creationId xmlns:a16="http://schemas.microsoft.com/office/drawing/2014/main" id="{C6F42C20-1DA2-487F-9658-15C2292ADFDF}"/>
                    </a:ext>
                  </a:extLst>
                </p14:cNvPr>
                <p14:cNvContentPartPr/>
                <p14:nvPr/>
              </p14:nvContentPartPr>
              <p14:xfrm>
                <a:off x="829739" y="3134131"/>
                <a:ext cx="60840" cy="112680"/>
              </p14:xfrm>
            </p:contentPart>
          </mc:Choice>
          <mc:Fallback>
            <p:pic>
              <p:nvPicPr>
                <p:cNvPr id="298" name="Freihand 297">
                  <a:extLst>
                    <a:ext uri="{FF2B5EF4-FFF2-40B4-BE49-F238E27FC236}">
                      <a16:creationId xmlns:a16="http://schemas.microsoft.com/office/drawing/2014/main" id="{C6F42C20-1DA2-487F-9658-15C2292ADFDF}"/>
                    </a:ext>
                  </a:extLst>
                </p:cNvPr>
                <p:cNvPicPr/>
                <p:nvPr/>
              </p:nvPicPr>
              <p:blipFill>
                <a:blip r:embed="rId37"/>
                <a:stretch>
                  <a:fillRect/>
                </a:stretch>
              </p:blipFill>
              <p:spPr>
                <a:xfrm>
                  <a:off x="825419" y="3129811"/>
                  <a:ext cx="69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9" name="Freihand 298">
                  <a:extLst>
                    <a:ext uri="{FF2B5EF4-FFF2-40B4-BE49-F238E27FC236}">
                      <a16:creationId xmlns:a16="http://schemas.microsoft.com/office/drawing/2014/main" id="{306AFDAE-1ACE-4CD6-9D65-CA865FD7B8BC}"/>
                    </a:ext>
                  </a:extLst>
                </p14:cNvPr>
                <p14:cNvContentPartPr/>
                <p14:nvPr/>
              </p14:nvContentPartPr>
              <p14:xfrm>
                <a:off x="883019" y="3092731"/>
                <a:ext cx="46080" cy="96120"/>
              </p14:xfrm>
            </p:contentPart>
          </mc:Choice>
          <mc:Fallback>
            <p:pic>
              <p:nvPicPr>
                <p:cNvPr id="299" name="Freihand 298">
                  <a:extLst>
                    <a:ext uri="{FF2B5EF4-FFF2-40B4-BE49-F238E27FC236}">
                      <a16:creationId xmlns:a16="http://schemas.microsoft.com/office/drawing/2014/main" id="{306AFDAE-1ACE-4CD6-9D65-CA865FD7B8BC}"/>
                    </a:ext>
                  </a:extLst>
                </p:cNvPr>
                <p:cNvPicPr/>
                <p:nvPr/>
              </p:nvPicPr>
              <p:blipFill>
                <a:blip r:embed="rId39"/>
                <a:stretch>
                  <a:fillRect/>
                </a:stretch>
              </p:blipFill>
              <p:spPr>
                <a:xfrm>
                  <a:off x="878699" y="3088411"/>
                  <a:ext cx="54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0" name="Freihand 299">
                  <a:extLst>
                    <a:ext uri="{FF2B5EF4-FFF2-40B4-BE49-F238E27FC236}">
                      <a16:creationId xmlns:a16="http://schemas.microsoft.com/office/drawing/2014/main" id="{54C7E651-552C-401A-90DD-945063B1B75B}"/>
                    </a:ext>
                  </a:extLst>
                </p14:cNvPr>
                <p14:cNvContentPartPr/>
                <p14:nvPr/>
              </p14:nvContentPartPr>
              <p14:xfrm>
                <a:off x="824699" y="3045211"/>
                <a:ext cx="124920" cy="85320"/>
              </p14:xfrm>
            </p:contentPart>
          </mc:Choice>
          <mc:Fallback>
            <p:pic>
              <p:nvPicPr>
                <p:cNvPr id="300" name="Freihand 299">
                  <a:extLst>
                    <a:ext uri="{FF2B5EF4-FFF2-40B4-BE49-F238E27FC236}">
                      <a16:creationId xmlns:a16="http://schemas.microsoft.com/office/drawing/2014/main" id="{54C7E651-552C-401A-90DD-945063B1B75B}"/>
                    </a:ext>
                  </a:extLst>
                </p:cNvPr>
                <p:cNvPicPr/>
                <p:nvPr/>
              </p:nvPicPr>
              <p:blipFill>
                <a:blip r:embed="rId41"/>
                <a:stretch>
                  <a:fillRect/>
                </a:stretch>
              </p:blipFill>
              <p:spPr>
                <a:xfrm>
                  <a:off x="820379" y="3040891"/>
                  <a:ext cx="133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1" name="Freihand 300">
                  <a:extLst>
                    <a:ext uri="{FF2B5EF4-FFF2-40B4-BE49-F238E27FC236}">
                      <a16:creationId xmlns:a16="http://schemas.microsoft.com/office/drawing/2014/main" id="{D327DF2B-E74E-4CCC-8BD6-107062C6E1D0}"/>
                    </a:ext>
                  </a:extLst>
                </p14:cNvPr>
                <p14:cNvContentPartPr/>
                <p14:nvPr/>
              </p14:nvContentPartPr>
              <p14:xfrm>
                <a:off x="969059" y="2985091"/>
                <a:ext cx="24840" cy="195480"/>
              </p14:xfrm>
            </p:contentPart>
          </mc:Choice>
          <mc:Fallback>
            <p:pic>
              <p:nvPicPr>
                <p:cNvPr id="301" name="Freihand 300">
                  <a:extLst>
                    <a:ext uri="{FF2B5EF4-FFF2-40B4-BE49-F238E27FC236}">
                      <a16:creationId xmlns:a16="http://schemas.microsoft.com/office/drawing/2014/main" id="{D327DF2B-E74E-4CCC-8BD6-107062C6E1D0}"/>
                    </a:ext>
                  </a:extLst>
                </p:cNvPr>
                <p:cNvPicPr/>
                <p:nvPr/>
              </p:nvPicPr>
              <p:blipFill>
                <a:blip r:embed="rId43"/>
                <a:stretch>
                  <a:fillRect/>
                </a:stretch>
              </p:blipFill>
              <p:spPr>
                <a:xfrm>
                  <a:off x="964739" y="2980771"/>
                  <a:ext cx="33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2" name="Freihand 301">
                  <a:extLst>
                    <a:ext uri="{FF2B5EF4-FFF2-40B4-BE49-F238E27FC236}">
                      <a16:creationId xmlns:a16="http://schemas.microsoft.com/office/drawing/2014/main" id="{0A3DB8DB-3ABC-4068-84A9-1FB778A58165}"/>
                    </a:ext>
                  </a:extLst>
                </p14:cNvPr>
                <p14:cNvContentPartPr/>
                <p14:nvPr/>
              </p14:nvContentPartPr>
              <p14:xfrm>
                <a:off x="991019" y="2984371"/>
                <a:ext cx="79920" cy="152640"/>
              </p14:xfrm>
            </p:contentPart>
          </mc:Choice>
          <mc:Fallback>
            <p:pic>
              <p:nvPicPr>
                <p:cNvPr id="302" name="Freihand 301">
                  <a:extLst>
                    <a:ext uri="{FF2B5EF4-FFF2-40B4-BE49-F238E27FC236}">
                      <a16:creationId xmlns:a16="http://schemas.microsoft.com/office/drawing/2014/main" id="{0A3DB8DB-3ABC-4068-84A9-1FB778A58165}"/>
                    </a:ext>
                  </a:extLst>
                </p:cNvPr>
                <p:cNvPicPr/>
                <p:nvPr/>
              </p:nvPicPr>
              <p:blipFill>
                <a:blip r:embed="rId45"/>
                <a:stretch>
                  <a:fillRect/>
                </a:stretch>
              </p:blipFill>
              <p:spPr>
                <a:xfrm>
                  <a:off x="986699" y="2980051"/>
                  <a:ext cx="88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3" name="Freihand 302">
                  <a:extLst>
                    <a:ext uri="{FF2B5EF4-FFF2-40B4-BE49-F238E27FC236}">
                      <a16:creationId xmlns:a16="http://schemas.microsoft.com/office/drawing/2014/main" id="{F8FF972A-85F5-4C0F-B514-1683A0943EC6}"/>
                    </a:ext>
                  </a:extLst>
                </p14:cNvPr>
                <p14:cNvContentPartPr/>
                <p14:nvPr/>
              </p14:nvContentPartPr>
              <p14:xfrm>
                <a:off x="721379" y="3881491"/>
                <a:ext cx="140400" cy="44280"/>
              </p14:xfrm>
            </p:contentPart>
          </mc:Choice>
          <mc:Fallback>
            <p:pic>
              <p:nvPicPr>
                <p:cNvPr id="303" name="Freihand 302">
                  <a:extLst>
                    <a:ext uri="{FF2B5EF4-FFF2-40B4-BE49-F238E27FC236}">
                      <a16:creationId xmlns:a16="http://schemas.microsoft.com/office/drawing/2014/main" id="{F8FF972A-85F5-4C0F-B514-1683A0943EC6}"/>
                    </a:ext>
                  </a:extLst>
                </p:cNvPr>
                <p:cNvPicPr/>
                <p:nvPr/>
              </p:nvPicPr>
              <p:blipFill>
                <a:blip r:embed="rId47"/>
                <a:stretch>
                  <a:fillRect/>
                </a:stretch>
              </p:blipFill>
              <p:spPr>
                <a:xfrm>
                  <a:off x="717059" y="3877171"/>
                  <a:ext cx="149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4" name="Freihand 303">
                  <a:extLst>
                    <a:ext uri="{FF2B5EF4-FFF2-40B4-BE49-F238E27FC236}">
                      <a16:creationId xmlns:a16="http://schemas.microsoft.com/office/drawing/2014/main" id="{AAED8D67-8BFE-46F3-AC9E-496B1CA9F2AA}"/>
                    </a:ext>
                  </a:extLst>
                </p14:cNvPr>
                <p14:cNvContentPartPr/>
                <p14:nvPr/>
              </p14:nvContentPartPr>
              <p14:xfrm>
                <a:off x="825779" y="3824251"/>
                <a:ext cx="72720" cy="153360"/>
              </p14:xfrm>
            </p:contentPart>
          </mc:Choice>
          <mc:Fallback>
            <p:pic>
              <p:nvPicPr>
                <p:cNvPr id="304" name="Freihand 303">
                  <a:extLst>
                    <a:ext uri="{FF2B5EF4-FFF2-40B4-BE49-F238E27FC236}">
                      <a16:creationId xmlns:a16="http://schemas.microsoft.com/office/drawing/2014/main" id="{AAED8D67-8BFE-46F3-AC9E-496B1CA9F2AA}"/>
                    </a:ext>
                  </a:extLst>
                </p:cNvPr>
                <p:cNvPicPr/>
                <p:nvPr/>
              </p:nvPicPr>
              <p:blipFill>
                <a:blip r:embed="rId49"/>
                <a:stretch>
                  <a:fillRect/>
                </a:stretch>
              </p:blipFill>
              <p:spPr>
                <a:xfrm>
                  <a:off x="821459" y="3819931"/>
                  <a:ext cx="81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5" name="Freihand 304">
                  <a:extLst>
                    <a:ext uri="{FF2B5EF4-FFF2-40B4-BE49-F238E27FC236}">
                      <a16:creationId xmlns:a16="http://schemas.microsoft.com/office/drawing/2014/main" id="{21B029E1-4E40-4A19-8310-071FEF5753C9}"/>
                    </a:ext>
                  </a:extLst>
                </p14:cNvPr>
                <p14:cNvContentPartPr/>
                <p14:nvPr/>
              </p14:nvContentPartPr>
              <p14:xfrm>
                <a:off x="483779" y="3923611"/>
                <a:ext cx="135000" cy="185040"/>
              </p14:xfrm>
            </p:contentPart>
          </mc:Choice>
          <mc:Fallback>
            <p:pic>
              <p:nvPicPr>
                <p:cNvPr id="305" name="Freihand 304">
                  <a:extLst>
                    <a:ext uri="{FF2B5EF4-FFF2-40B4-BE49-F238E27FC236}">
                      <a16:creationId xmlns:a16="http://schemas.microsoft.com/office/drawing/2014/main" id="{21B029E1-4E40-4A19-8310-071FEF5753C9}"/>
                    </a:ext>
                  </a:extLst>
                </p:cNvPr>
                <p:cNvPicPr/>
                <p:nvPr/>
              </p:nvPicPr>
              <p:blipFill>
                <a:blip r:embed="rId51"/>
                <a:stretch>
                  <a:fillRect/>
                </a:stretch>
              </p:blipFill>
              <p:spPr>
                <a:xfrm>
                  <a:off x="479459" y="3919291"/>
                  <a:ext cx="143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6" name="Freihand 305">
                  <a:extLst>
                    <a:ext uri="{FF2B5EF4-FFF2-40B4-BE49-F238E27FC236}">
                      <a16:creationId xmlns:a16="http://schemas.microsoft.com/office/drawing/2014/main" id="{8E45001C-A54F-4B05-BC6F-650A8A3A4AD5}"/>
                    </a:ext>
                  </a:extLst>
                </p14:cNvPr>
                <p14:cNvContentPartPr/>
                <p14:nvPr/>
              </p14:nvContentPartPr>
              <p14:xfrm>
                <a:off x="635339" y="3842611"/>
                <a:ext cx="35640" cy="154080"/>
              </p14:xfrm>
            </p:contentPart>
          </mc:Choice>
          <mc:Fallback>
            <p:pic>
              <p:nvPicPr>
                <p:cNvPr id="306" name="Freihand 305">
                  <a:extLst>
                    <a:ext uri="{FF2B5EF4-FFF2-40B4-BE49-F238E27FC236}">
                      <a16:creationId xmlns:a16="http://schemas.microsoft.com/office/drawing/2014/main" id="{8E45001C-A54F-4B05-BC6F-650A8A3A4AD5}"/>
                    </a:ext>
                  </a:extLst>
                </p:cNvPr>
                <p:cNvPicPr/>
                <p:nvPr/>
              </p:nvPicPr>
              <p:blipFill>
                <a:blip r:embed="rId53"/>
                <a:stretch>
                  <a:fillRect/>
                </a:stretch>
              </p:blipFill>
              <p:spPr>
                <a:xfrm>
                  <a:off x="631019" y="3838291"/>
                  <a:ext cx="44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7" name="Freihand 306">
                  <a:extLst>
                    <a:ext uri="{FF2B5EF4-FFF2-40B4-BE49-F238E27FC236}">
                      <a16:creationId xmlns:a16="http://schemas.microsoft.com/office/drawing/2014/main" id="{5937EE09-3CAC-494E-86AA-3AD796E58475}"/>
                    </a:ext>
                  </a:extLst>
                </p14:cNvPr>
                <p14:cNvContentPartPr/>
                <p14:nvPr/>
              </p14:nvContentPartPr>
              <p14:xfrm>
                <a:off x="639299" y="3818491"/>
                <a:ext cx="103320" cy="87120"/>
              </p14:xfrm>
            </p:contentPart>
          </mc:Choice>
          <mc:Fallback>
            <p:pic>
              <p:nvPicPr>
                <p:cNvPr id="307" name="Freihand 306">
                  <a:extLst>
                    <a:ext uri="{FF2B5EF4-FFF2-40B4-BE49-F238E27FC236}">
                      <a16:creationId xmlns:a16="http://schemas.microsoft.com/office/drawing/2014/main" id="{5937EE09-3CAC-494E-86AA-3AD796E58475}"/>
                    </a:ext>
                  </a:extLst>
                </p:cNvPr>
                <p:cNvPicPr/>
                <p:nvPr/>
              </p:nvPicPr>
              <p:blipFill>
                <a:blip r:embed="rId55"/>
                <a:stretch>
                  <a:fillRect/>
                </a:stretch>
              </p:blipFill>
              <p:spPr>
                <a:xfrm>
                  <a:off x="634979" y="3814171"/>
                  <a:ext cx="111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8" name="Freihand 307">
                  <a:extLst>
                    <a:ext uri="{FF2B5EF4-FFF2-40B4-BE49-F238E27FC236}">
                      <a16:creationId xmlns:a16="http://schemas.microsoft.com/office/drawing/2014/main" id="{4CF38349-56E6-438E-8EE5-2C13F06E3953}"/>
                    </a:ext>
                  </a:extLst>
                </p14:cNvPr>
                <p14:cNvContentPartPr/>
                <p14:nvPr/>
              </p14:nvContentPartPr>
              <p14:xfrm>
                <a:off x="650099" y="3937651"/>
                <a:ext cx="110520" cy="79560"/>
              </p14:xfrm>
            </p:contentPart>
          </mc:Choice>
          <mc:Fallback>
            <p:pic>
              <p:nvPicPr>
                <p:cNvPr id="308" name="Freihand 307">
                  <a:extLst>
                    <a:ext uri="{FF2B5EF4-FFF2-40B4-BE49-F238E27FC236}">
                      <a16:creationId xmlns:a16="http://schemas.microsoft.com/office/drawing/2014/main" id="{4CF38349-56E6-438E-8EE5-2C13F06E3953}"/>
                    </a:ext>
                  </a:extLst>
                </p:cNvPr>
                <p:cNvPicPr/>
                <p:nvPr/>
              </p:nvPicPr>
              <p:blipFill>
                <a:blip r:embed="rId57"/>
                <a:stretch>
                  <a:fillRect/>
                </a:stretch>
              </p:blipFill>
              <p:spPr>
                <a:xfrm>
                  <a:off x="645779" y="3933331"/>
                  <a:ext cx="11916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314" name="Freihand 313">
                <a:extLst>
                  <a:ext uri="{FF2B5EF4-FFF2-40B4-BE49-F238E27FC236}">
                    <a16:creationId xmlns:a16="http://schemas.microsoft.com/office/drawing/2014/main" id="{1E608138-A148-4D4B-9B42-AC4852C962BC}"/>
                  </a:ext>
                </a:extLst>
              </p14:cNvPr>
              <p14:cNvContentPartPr/>
              <p14:nvPr/>
            </p14:nvContentPartPr>
            <p14:xfrm>
              <a:off x="3112499" y="2539411"/>
              <a:ext cx="158400" cy="219960"/>
            </p14:xfrm>
          </p:contentPart>
        </mc:Choice>
        <mc:Fallback>
          <p:pic>
            <p:nvPicPr>
              <p:cNvPr id="314" name="Freihand 313">
                <a:extLst>
                  <a:ext uri="{FF2B5EF4-FFF2-40B4-BE49-F238E27FC236}">
                    <a16:creationId xmlns:a16="http://schemas.microsoft.com/office/drawing/2014/main" id="{1E608138-A148-4D4B-9B42-AC4852C962BC}"/>
                  </a:ext>
                </a:extLst>
              </p:cNvPr>
              <p:cNvPicPr/>
              <p:nvPr/>
            </p:nvPicPr>
            <p:blipFill>
              <a:blip r:embed="rId59"/>
              <a:stretch>
                <a:fillRect/>
              </a:stretch>
            </p:blipFill>
            <p:spPr>
              <a:xfrm>
                <a:off x="3108179" y="2535091"/>
                <a:ext cx="167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15" name="Freihand 314">
                <a:extLst>
                  <a:ext uri="{FF2B5EF4-FFF2-40B4-BE49-F238E27FC236}">
                    <a16:creationId xmlns:a16="http://schemas.microsoft.com/office/drawing/2014/main" id="{F6F06B2D-68D6-4C89-B569-5E14FBF7BDC1}"/>
                  </a:ext>
                </a:extLst>
              </p14:cNvPr>
              <p14:cNvContentPartPr/>
              <p14:nvPr/>
            </p14:nvContentPartPr>
            <p14:xfrm>
              <a:off x="3282419" y="2378491"/>
              <a:ext cx="373680" cy="230400"/>
            </p14:xfrm>
          </p:contentPart>
        </mc:Choice>
        <mc:Fallback>
          <p:pic>
            <p:nvPicPr>
              <p:cNvPr id="315" name="Freihand 314">
                <a:extLst>
                  <a:ext uri="{FF2B5EF4-FFF2-40B4-BE49-F238E27FC236}">
                    <a16:creationId xmlns:a16="http://schemas.microsoft.com/office/drawing/2014/main" id="{F6F06B2D-68D6-4C89-B569-5E14FBF7BDC1}"/>
                  </a:ext>
                </a:extLst>
              </p:cNvPr>
              <p:cNvPicPr/>
              <p:nvPr/>
            </p:nvPicPr>
            <p:blipFill>
              <a:blip r:embed="rId61"/>
              <a:stretch>
                <a:fillRect/>
              </a:stretch>
            </p:blipFill>
            <p:spPr>
              <a:xfrm>
                <a:off x="3278099" y="2374171"/>
                <a:ext cx="3823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6" name="Freihand 315">
                <a:extLst>
                  <a:ext uri="{FF2B5EF4-FFF2-40B4-BE49-F238E27FC236}">
                    <a16:creationId xmlns:a16="http://schemas.microsoft.com/office/drawing/2014/main" id="{28752278-0BBD-45AD-8DFC-9FCFF20A4DBA}"/>
                  </a:ext>
                </a:extLst>
              </p14:cNvPr>
              <p14:cNvContentPartPr/>
              <p14:nvPr/>
            </p14:nvContentPartPr>
            <p14:xfrm>
              <a:off x="3719099" y="2225851"/>
              <a:ext cx="131400" cy="117360"/>
            </p14:xfrm>
          </p:contentPart>
        </mc:Choice>
        <mc:Fallback>
          <p:pic>
            <p:nvPicPr>
              <p:cNvPr id="316" name="Freihand 315">
                <a:extLst>
                  <a:ext uri="{FF2B5EF4-FFF2-40B4-BE49-F238E27FC236}">
                    <a16:creationId xmlns:a16="http://schemas.microsoft.com/office/drawing/2014/main" id="{28752278-0BBD-45AD-8DFC-9FCFF20A4DBA}"/>
                  </a:ext>
                </a:extLst>
              </p:cNvPr>
              <p:cNvPicPr/>
              <p:nvPr/>
            </p:nvPicPr>
            <p:blipFill>
              <a:blip r:embed="rId63"/>
              <a:stretch>
                <a:fillRect/>
              </a:stretch>
            </p:blipFill>
            <p:spPr>
              <a:xfrm>
                <a:off x="3714779" y="2221531"/>
                <a:ext cx="140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7" name="Freihand 316">
                <a:extLst>
                  <a:ext uri="{FF2B5EF4-FFF2-40B4-BE49-F238E27FC236}">
                    <a16:creationId xmlns:a16="http://schemas.microsoft.com/office/drawing/2014/main" id="{D6DB6891-3036-4119-8DE2-7A7C6278791A}"/>
                  </a:ext>
                </a:extLst>
              </p14:cNvPr>
              <p14:cNvContentPartPr/>
              <p14:nvPr/>
            </p14:nvContentPartPr>
            <p14:xfrm>
              <a:off x="3898019" y="1953331"/>
              <a:ext cx="142920" cy="210600"/>
            </p14:xfrm>
          </p:contentPart>
        </mc:Choice>
        <mc:Fallback>
          <p:pic>
            <p:nvPicPr>
              <p:cNvPr id="317" name="Freihand 316">
                <a:extLst>
                  <a:ext uri="{FF2B5EF4-FFF2-40B4-BE49-F238E27FC236}">
                    <a16:creationId xmlns:a16="http://schemas.microsoft.com/office/drawing/2014/main" id="{D6DB6891-3036-4119-8DE2-7A7C6278791A}"/>
                  </a:ext>
                </a:extLst>
              </p:cNvPr>
              <p:cNvPicPr/>
              <p:nvPr/>
            </p:nvPicPr>
            <p:blipFill>
              <a:blip r:embed="rId65"/>
              <a:stretch>
                <a:fillRect/>
              </a:stretch>
            </p:blipFill>
            <p:spPr>
              <a:xfrm>
                <a:off x="3893699" y="1949011"/>
                <a:ext cx="151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18" name="Freihand 317">
                <a:extLst>
                  <a:ext uri="{FF2B5EF4-FFF2-40B4-BE49-F238E27FC236}">
                    <a16:creationId xmlns:a16="http://schemas.microsoft.com/office/drawing/2014/main" id="{437FBBD4-A239-475E-B37D-F0C468D396AF}"/>
                  </a:ext>
                </a:extLst>
              </p14:cNvPr>
              <p14:cNvContentPartPr/>
              <p14:nvPr/>
            </p14:nvContentPartPr>
            <p14:xfrm>
              <a:off x="4045619" y="1967731"/>
              <a:ext cx="69480" cy="118440"/>
            </p14:xfrm>
          </p:contentPart>
        </mc:Choice>
        <mc:Fallback>
          <p:pic>
            <p:nvPicPr>
              <p:cNvPr id="318" name="Freihand 317">
                <a:extLst>
                  <a:ext uri="{FF2B5EF4-FFF2-40B4-BE49-F238E27FC236}">
                    <a16:creationId xmlns:a16="http://schemas.microsoft.com/office/drawing/2014/main" id="{437FBBD4-A239-475E-B37D-F0C468D396AF}"/>
                  </a:ext>
                </a:extLst>
              </p:cNvPr>
              <p:cNvPicPr/>
              <p:nvPr/>
            </p:nvPicPr>
            <p:blipFill>
              <a:blip r:embed="rId67"/>
              <a:stretch>
                <a:fillRect/>
              </a:stretch>
            </p:blipFill>
            <p:spPr>
              <a:xfrm>
                <a:off x="4041299" y="1963411"/>
                <a:ext cx="78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19" name="Freihand 318">
                <a:extLst>
                  <a:ext uri="{FF2B5EF4-FFF2-40B4-BE49-F238E27FC236}">
                    <a16:creationId xmlns:a16="http://schemas.microsoft.com/office/drawing/2014/main" id="{E9CB9BB4-B549-489C-B637-69E3B4873C1B}"/>
                  </a:ext>
                </a:extLst>
              </p14:cNvPr>
              <p14:cNvContentPartPr/>
              <p14:nvPr/>
            </p14:nvContentPartPr>
            <p14:xfrm>
              <a:off x="4117259" y="1700251"/>
              <a:ext cx="421200" cy="330840"/>
            </p14:xfrm>
          </p:contentPart>
        </mc:Choice>
        <mc:Fallback>
          <p:pic>
            <p:nvPicPr>
              <p:cNvPr id="319" name="Freihand 318">
                <a:extLst>
                  <a:ext uri="{FF2B5EF4-FFF2-40B4-BE49-F238E27FC236}">
                    <a16:creationId xmlns:a16="http://schemas.microsoft.com/office/drawing/2014/main" id="{E9CB9BB4-B549-489C-B637-69E3B4873C1B}"/>
                  </a:ext>
                </a:extLst>
              </p:cNvPr>
              <p:cNvPicPr/>
              <p:nvPr/>
            </p:nvPicPr>
            <p:blipFill>
              <a:blip r:embed="rId69"/>
              <a:stretch>
                <a:fillRect/>
              </a:stretch>
            </p:blipFill>
            <p:spPr>
              <a:xfrm>
                <a:off x="4112939" y="1695931"/>
                <a:ext cx="4298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22" name="Freihand 321">
                <a:extLst>
                  <a:ext uri="{FF2B5EF4-FFF2-40B4-BE49-F238E27FC236}">
                    <a16:creationId xmlns:a16="http://schemas.microsoft.com/office/drawing/2014/main" id="{A04B33DB-FEDD-4945-A5DC-58174E1FB88E}"/>
                  </a:ext>
                </a:extLst>
              </p14:cNvPr>
              <p14:cNvContentPartPr/>
              <p14:nvPr/>
            </p14:nvContentPartPr>
            <p14:xfrm>
              <a:off x="4620539" y="1584691"/>
              <a:ext cx="197280" cy="272160"/>
            </p14:xfrm>
          </p:contentPart>
        </mc:Choice>
        <mc:Fallback>
          <p:pic>
            <p:nvPicPr>
              <p:cNvPr id="322" name="Freihand 321">
                <a:extLst>
                  <a:ext uri="{FF2B5EF4-FFF2-40B4-BE49-F238E27FC236}">
                    <a16:creationId xmlns:a16="http://schemas.microsoft.com/office/drawing/2014/main" id="{A04B33DB-FEDD-4945-A5DC-58174E1FB88E}"/>
                  </a:ext>
                </a:extLst>
              </p:cNvPr>
              <p:cNvPicPr/>
              <p:nvPr/>
            </p:nvPicPr>
            <p:blipFill>
              <a:blip r:embed="rId71"/>
              <a:stretch>
                <a:fillRect/>
              </a:stretch>
            </p:blipFill>
            <p:spPr>
              <a:xfrm>
                <a:off x="4616219" y="1580371"/>
                <a:ext cx="2059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23" name="Freihand 322">
                <a:extLst>
                  <a:ext uri="{FF2B5EF4-FFF2-40B4-BE49-F238E27FC236}">
                    <a16:creationId xmlns:a16="http://schemas.microsoft.com/office/drawing/2014/main" id="{B58E381B-1A26-4167-9067-47B0CD7A173C}"/>
                  </a:ext>
                </a:extLst>
              </p14:cNvPr>
              <p14:cNvContentPartPr/>
              <p14:nvPr/>
            </p14:nvContentPartPr>
            <p14:xfrm>
              <a:off x="4922219" y="1550491"/>
              <a:ext cx="169920" cy="110160"/>
            </p14:xfrm>
          </p:contentPart>
        </mc:Choice>
        <mc:Fallback>
          <p:pic>
            <p:nvPicPr>
              <p:cNvPr id="323" name="Freihand 322">
                <a:extLst>
                  <a:ext uri="{FF2B5EF4-FFF2-40B4-BE49-F238E27FC236}">
                    <a16:creationId xmlns:a16="http://schemas.microsoft.com/office/drawing/2014/main" id="{B58E381B-1A26-4167-9067-47B0CD7A173C}"/>
                  </a:ext>
                </a:extLst>
              </p:cNvPr>
              <p:cNvPicPr/>
              <p:nvPr/>
            </p:nvPicPr>
            <p:blipFill>
              <a:blip r:embed="rId73"/>
              <a:stretch>
                <a:fillRect/>
              </a:stretch>
            </p:blipFill>
            <p:spPr>
              <a:xfrm>
                <a:off x="4917899" y="1546171"/>
                <a:ext cx="178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24" name="Freihand 323">
                <a:extLst>
                  <a:ext uri="{FF2B5EF4-FFF2-40B4-BE49-F238E27FC236}">
                    <a16:creationId xmlns:a16="http://schemas.microsoft.com/office/drawing/2014/main" id="{B86D8C95-1727-43C4-8AD4-7089559B8CC9}"/>
                  </a:ext>
                </a:extLst>
              </p14:cNvPr>
              <p14:cNvContentPartPr/>
              <p14:nvPr/>
            </p14:nvContentPartPr>
            <p14:xfrm>
              <a:off x="5092859" y="1430971"/>
              <a:ext cx="224640" cy="175680"/>
            </p14:xfrm>
          </p:contentPart>
        </mc:Choice>
        <mc:Fallback>
          <p:pic>
            <p:nvPicPr>
              <p:cNvPr id="324" name="Freihand 323">
                <a:extLst>
                  <a:ext uri="{FF2B5EF4-FFF2-40B4-BE49-F238E27FC236}">
                    <a16:creationId xmlns:a16="http://schemas.microsoft.com/office/drawing/2014/main" id="{B86D8C95-1727-43C4-8AD4-7089559B8CC9}"/>
                  </a:ext>
                </a:extLst>
              </p:cNvPr>
              <p:cNvPicPr/>
              <p:nvPr/>
            </p:nvPicPr>
            <p:blipFill>
              <a:blip r:embed="rId75"/>
              <a:stretch>
                <a:fillRect/>
              </a:stretch>
            </p:blipFill>
            <p:spPr>
              <a:xfrm>
                <a:off x="5088539" y="1426651"/>
                <a:ext cx="233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25" name="Freihand 324">
                <a:extLst>
                  <a:ext uri="{FF2B5EF4-FFF2-40B4-BE49-F238E27FC236}">
                    <a16:creationId xmlns:a16="http://schemas.microsoft.com/office/drawing/2014/main" id="{EEE7F2DB-2EBB-42B3-9B41-9274F55A278A}"/>
                  </a:ext>
                </a:extLst>
              </p14:cNvPr>
              <p14:cNvContentPartPr/>
              <p14:nvPr/>
            </p14:nvContentPartPr>
            <p14:xfrm>
              <a:off x="5313179" y="1392091"/>
              <a:ext cx="80640" cy="113760"/>
            </p14:xfrm>
          </p:contentPart>
        </mc:Choice>
        <mc:Fallback>
          <p:pic>
            <p:nvPicPr>
              <p:cNvPr id="325" name="Freihand 324">
                <a:extLst>
                  <a:ext uri="{FF2B5EF4-FFF2-40B4-BE49-F238E27FC236}">
                    <a16:creationId xmlns:a16="http://schemas.microsoft.com/office/drawing/2014/main" id="{EEE7F2DB-2EBB-42B3-9B41-9274F55A278A}"/>
                  </a:ext>
                </a:extLst>
              </p:cNvPr>
              <p:cNvPicPr/>
              <p:nvPr/>
            </p:nvPicPr>
            <p:blipFill>
              <a:blip r:embed="rId77"/>
              <a:stretch>
                <a:fillRect/>
              </a:stretch>
            </p:blipFill>
            <p:spPr>
              <a:xfrm>
                <a:off x="5308859" y="1387771"/>
                <a:ext cx="89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26" name="Freihand 325">
                <a:extLst>
                  <a:ext uri="{FF2B5EF4-FFF2-40B4-BE49-F238E27FC236}">
                    <a16:creationId xmlns:a16="http://schemas.microsoft.com/office/drawing/2014/main" id="{FA0ABE1A-24B0-418F-AE49-F0969B81B281}"/>
                  </a:ext>
                </a:extLst>
              </p14:cNvPr>
              <p14:cNvContentPartPr/>
              <p14:nvPr/>
            </p14:nvContentPartPr>
            <p14:xfrm>
              <a:off x="5390579" y="1254931"/>
              <a:ext cx="88560" cy="185400"/>
            </p14:xfrm>
          </p:contentPart>
        </mc:Choice>
        <mc:Fallback>
          <p:pic>
            <p:nvPicPr>
              <p:cNvPr id="326" name="Freihand 325">
                <a:extLst>
                  <a:ext uri="{FF2B5EF4-FFF2-40B4-BE49-F238E27FC236}">
                    <a16:creationId xmlns:a16="http://schemas.microsoft.com/office/drawing/2014/main" id="{FA0ABE1A-24B0-418F-AE49-F0969B81B281}"/>
                  </a:ext>
                </a:extLst>
              </p:cNvPr>
              <p:cNvPicPr/>
              <p:nvPr/>
            </p:nvPicPr>
            <p:blipFill>
              <a:blip r:embed="rId79"/>
              <a:stretch>
                <a:fillRect/>
              </a:stretch>
            </p:blipFill>
            <p:spPr>
              <a:xfrm>
                <a:off x="5386259" y="1250611"/>
                <a:ext cx="97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27" name="Freihand 326">
                <a:extLst>
                  <a:ext uri="{FF2B5EF4-FFF2-40B4-BE49-F238E27FC236}">
                    <a16:creationId xmlns:a16="http://schemas.microsoft.com/office/drawing/2014/main" id="{B15F52E0-E24E-445A-9D14-B126DA257680}"/>
                  </a:ext>
                </a:extLst>
              </p14:cNvPr>
              <p14:cNvContentPartPr/>
              <p14:nvPr/>
            </p14:nvContentPartPr>
            <p14:xfrm>
              <a:off x="4953899" y="1319011"/>
              <a:ext cx="25560" cy="15840"/>
            </p14:xfrm>
          </p:contentPart>
        </mc:Choice>
        <mc:Fallback>
          <p:pic>
            <p:nvPicPr>
              <p:cNvPr id="327" name="Freihand 326">
                <a:extLst>
                  <a:ext uri="{FF2B5EF4-FFF2-40B4-BE49-F238E27FC236}">
                    <a16:creationId xmlns:a16="http://schemas.microsoft.com/office/drawing/2014/main" id="{B15F52E0-E24E-445A-9D14-B126DA257680}"/>
                  </a:ext>
                </a:extLst>
              </p:cNvPr>
              <p:cNvPicPr/>
              <p:nvPr/>
            </p:nvPicPr>
            <p:blipFill>
              <a:blip r:embed="rId81"/>
              <a:stretch>
                <a:fillRect/>
              </a:stretch>
            </p:blipFill>
            <p:spPr>
              <a:xfrm>
                <a:off x="4949579" y="1314691"/>
                <a:ext cx="34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28" name="Freihand 327">
                <a:extLst>
                  <a:ext uri="{FF2B5EF4-FFF2-40B4-BE49-F238E27FC236}">
                    <a16:creationId xmlns:a16="http://schemas.microsoft.com/office/drawing/2014/main" id="{EE186F3C-6474-43C8-8C1F-00ED8E31C7C6}"/>
                  </a:ext>
                </a:extLst>
              </p14:cNvPr>
              <p14:cNvContentPartPr/>
              <p14:nvPr/>
            </p14:nvContentPartPr>
            <p14:xfrm>
              <a:off x="5190419" y="1722571"/>
              <a:ext cx="125640" cy="156600"/>
            </p14:xfrm>
          </p:contentPart>
        </mc:Choice>
        <mc:Fallback>
          <p:pic>
            <p:nvPicPr>
              <p:cNvPr id="328" name="Freihand 327">
                <a:extLst>
                  <a:ext uri="{FF2B5EF4-FFF2-40B4-BE49-F238E27FC236}">
                    <a16:creationId xmlns:a16="http://schemas.microsoft.com/office/drawing/2014/main" id="{EE186F3C-6474-43C8-8C1F-00ED8E31C7C6}"/>
                  </a:ext>
                </a:extLst>
              </p:cNvPr>
              <p:cNvPicPr/>
              <p:nvPr/>
            </p:nvPicPr>
            <p:blipFill>
              <a:blip r:embed="rId83"/>
              <a:stretch>
                <a:fillRect/>
              </a:stretch>
            </p:blipFill>
            <p:spPr>
              <a:xfrm>
                <a:off x="5186099" y="1718251"/>
                <a:ext cx="134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29" name="Freihand 328">
                <a:extLst>
                  <a:ext uri="{FF2B5EF4-FFF2-40B4-BE49-F238E27FC236}">
                    <a16:creationId xmlns:a16="http://schemas.microsoft.com/office/drawing/2014/main" id="{C9A9251C-6438-4E37-9E4F-4089F24F4350}"/>
                  </a:ext>
                </a:extLst>
              </p14:cNvPr>
              <p14:cNvContentPartPr/>
              <p14:nvPr/>
            </p14:nvContentPartPr>
            <p14:xfrm>
              <a:off x="5323619" y="1571371"/>
              <a:ext cx="282240" cy="240840"/>
            </p14:xfrm>
          </p:contentPart>
        </mc:Choice>
        <mc:Fallback>
          <p:pic>
            <p:nvPicPr>
              <p:cNvPr id="329" name="Freihand 328">
                <a:extLst>
                  <a:ext uri="{FF2B5EF4-FFF2-40B4-BE49-F238E27FC236}">
                    <a16:creationId xmlns:a16="http://schemas.microsoft.com/office/drawing/2014/main" id="{C9A9251C-6438-4E37-9E4F-4089F24F4350}"/>
                  </a:ext>
                </a:extLst>
              </p:cNvPr>
              <p:cNvPicPr/>
              <p:nvPr/>
            </p:nvPicPr>
            <p:blipFill>
              <a:blip r:embed="rId85"/>
              <a:stretch>
                <a:fillRect/>
              </a:stretch>
            </p:blipFill>
            <p:spPr>
              <a:xfrm>
                <a:off x="5319299" y="1567051"/>
                <a:ext cx="290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30" name="Freihand 329">
                <a:extLst>
                  <a:ext uri="{FF2B5EF4-FFF2-40B4-BE49-F238E27FC236}">
                    <a16:creationId xmlns:a16="http://schemas.microsoft.com/office/drawing/2014/main" id="{5BF267B1-BFDE-42FD-B40E-2F4B3E1D09ED}"/>
                  </a:ext>
                </a:extLst>
              </p14:cNvPr>
              <p14:cNvContentPartPr/>
              <p14:nvPr/>
            </p14:nvContentPartPr>
            <p14:xfrm>
              <a:off x="5591819" y="1533211"/>
              <a:ext cx="116280" cy="127440"/>
            </p14:xfrm>
          </p:contentPart>
        </mc:Choice>
        <mc:Fallback>
          <p:pic>
            <p:nvPicPr>
              <p:cNvPr id="330" name="Freihand 329">
                <a:extLst>
                  <a:ext uri="{FF2B5EF4-FFF2-40B4-BE49-F238E27FC236}">
                    <a16:creationId xmlns:a16="http://schemas.microsoft.com/office/drawing/2014/main" id="{5BF267B1-BFDE-42FD-B40E-2F4B3E1D09ED}"/>
                  </a:ext>
                </a:extLst>
              </p:cNvPr>
              <p:cNvPicPr/>
              <p:nvPr/>
            </p:nvPicPr>
            <p:blipFill>
              <a:blip r:embed="rId87"/>
              <a:stretch>
                <a:fillRect/>
              </a:stretch>
            </p:blipFill>
            <p:spPr>
              <a:xfrm>
                <a:off x="5587499" y="1528891"/>
                <a:ext cx="124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31" name="Freihand 330">
                <a:extLst>
                  <a:ext uri="{FF2B5EF4-FFF2-40B4-BE49-F238E27FC236}">
                    <a16:creationId xmlns:a16="http://schemas.microsoft.com/office/drawing/2014/main" id="{C9D2DA64-8E77-4D91-BD8A-5626F20B52CB}"/>
                  </a:ext>
                </a:extLst>
              </p14:cNvPr>
              <p14:cNvContentPartPr/>
              <p14:nvPr/>
            </p14:nvContentPartPr>
            <p14:xfrm>
              <a:off x="5278259" y="2006971"/>
              <a:ext cx="232200" cy="192600"/>
            </p14:xfrm>
          </p:contentPart>
        </mc:Choice>
        <mc:Fallback>
          <p:pic>
            <p:nvPicPr>
              <p:cNvPr id="331" name="Freihand 330">
                <a:extLst>
                  <a:ext uri="{FF2B5EF4-FFF2-40B4-BE49-F238E27FC236}">
                    <a16:creationId xmlns:a16="http://schemas.microsoft.com/office/drawing/2014/main" id="{C9D2DA64-8E77-4D91-BD8A-5626F20B52CB}"/>
                  </a:ext>
                </a:extLst>
              </p:cNvPr>
              <p:cNvPicPr/>
              <p:nvPr/>
            </p:nvPicPr>
            <p:blipFill>
              <a:blip r:embed="rId89"/>
              <a:stretch>
                <a:fillRect/>
              </a:stretch>
            </p:blipFill>
            <p:spPr>
              <a:xfrm>
                <a:off x="5273939" y="2002651"/>
                <a:ext cx="240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32" name="Freihand 331">
                <a:extLst>
                  <a:ext uri="{FF2B5EF4-FFF2-40B4-BE49-F238E27FC236}">
                    <a16:creationId xmlns:a16="http://schemas.microsoft.com/office/drawing/2014/main" id="{EEC39F27-9B79-4674-8C50-86AC00136C8D}"/>
                  </a:ext>
                </a:extLst>
              </p14:cNvPr>
              <p14:cNvContentPartPr/>
              <p14:nvPr/>
            </p14:nvContentPartPr>
            <p14:xfrm>
              <a:off x="5518019" y="1840651"/>
              <a:ext cx="176760" cy="206640"/>
            </p14:xfrm>
          </p:contentPart>
        </mc:Choice>
        <mc:Fallback>
          <p:pic>
            <p:nvPicPr>
              <p:cNvPr id="332" name="Freihand 331">
                <a:extLst>
                  <a:ext uri="{FF2B5EF4-FFF2-40B4-BE49-F238E27FC236}">
                    <a16:creationId xmlns:a16="http://schemas.microsoft.com/office/drawing/2014/main" id="{EEC39F27-9B79-4674-8C50-86AC00136C8D}"/>
                  </a:ext>
                </a:extLst>
              </p:cNvPr>
              <p:cNvPicPr/>
              <p:nvPr/>
            </p:nvPicPr>
            <p:blipFill>
              <a:blip r:embed="rId91"/>
              <a:stretch>
                <a:fillRect/>
              </a:stretch>
            </p:blipFill>
            <p:spPr>
              <a:xfrm>
                <a:off x="5513699" y="1836331"/>
                <a:ext cx="1854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33" name="Freihand 332">
                <a:extLst>
                  <a:ext uri="{FF2B5EF4-FFF2-40B4-BE49-F238E27FC236}">
                    <a16:creationId xmlns:a16="http://schemas.microsoft.com/office/drawing/2014/main" id="{E2589435-03B5-48D4-ACF3-0E08C1B010EE}"/>
                  </a:ext>
                </a:extLst>
              </p14:cNvPr>
              <p14:cNvContentPartPr/>
              <p14:nvPr/>
            </p14:nvContentPartPr>
            <p14:xfrm>
              <a:off x="5397419" y="1892491"/>
              <a:ext cx="21240" cy="7920"/>
            </p14:xfrm>
          </p:contentPart>
        </mc:Choice>
        <mc:Fallback>
          <p:pic>
            <p:nvPicPr>
              <p:cNvPr id="333" name="Freihand 332">
                <a:extLst>
                  <a:ext uri="{FF2B5EF4-FFF2-40B4-BE49-F238E27FC236}">
                    <a16:creationId xmlns:a16="http://schemas.microsoft.com/office/drawing/2014/main" id="{E2589435-03B5-48D4-ACF3-0E08C1B010EE}"/>
                  </a:ext>
                </a:extLst>
              </p:cNvPr>
              <p:cNvPicPr/>
              <p:nvPr/>
            </p:nvPicPr>
            <p:blipFill>
              <a:blip r:embed="rId93"/>
              <a:stretch>
                <a:fillRect/>
              </a:stretch>
            </p:blipFill>
            <p:spPr>
              <a:xfrm>
                <a:off x="5393099" y="1888171"/>
                <a:ext cx="29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34" name="Freihand 333">
                <a:extLst>
                  <a:ext uri="{FF2B5EF4-FFF2-40B4-BE49-F238E27FC236}">
                    <a16:creationId xmlns:a16="http://schemas.microsoft.com/office/drawing/2014/main" id="{A3517FF8-F709-4289-ADAD-0C239F7C7C14}"/>
                  </a:ext>
                </a:extLst>
              </p14:cNvPr>
              <p14:cNvContentPartPr/>
              <p14:nvPr/>
            </p14:nvContentPartPr>
            <p14:xfrm>
              <a:off x="5833019" y="1646971"/>
              <a:ext cx="290880" cy="214920"/>
            </p14:xfrm>
          </p:contentPart>
        </mc:Choice>
        <mc:Fallback>
          <p:pic>
            <p:nvPicPr>
              <p:cNvPr id="334" name="Freihand 333">
                <a:extLst>
                  <a:ext uri="{FF2B5EF4-FFF2-40B4-BE49-F238E27FC236}">
                    <a16:creationId xmlns:a16="http://schemas.microsoft.com/office/drawing/2014/main" id="{A3517FF8-F709-4289-ADAD-0C239F7C7C14}"/>
                  </a:ext>
                </a:extLst>
              </p:cNvPr>
              <p:cNvPicPr/>
              <p:nvPr/>
            </p:nvPicPr>
            <p:blipFill>
              <a:blip r:embed="rId95"/>
              <a:stretch>
                <a:fillRect/>
              </a:stretch>
            </p:blipFill>
            <p:spPr>
              <a:xfrm>
                <a:off x="5828699" y="1642651"/>
                <a:ext cx="2995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35" name="Freihand 334">
                <a:extLst>
                  <a:ext uri="{FF2B5EF4-FFF2-40B4-BE49-F238E27FC236}">
                    <a16:creationId xmlns:a16="http://schemas.microsoft.com/office/drawing/2014/main" id="{4701BC12-2C7D-434B-B4F7-6481DCB910E8}"/>
                  </a:ext>
                </a:extLst>
              </p14:cNvPr>
              <p14:cNvContentPartPr/>
              <p14:nvPr/>
            </p14:nvContentPartPr>
            <p14:xfrm>
              <a:off x="5731139" y="2183371"/>
              <a:ext cx="110160" cy="203400"/>
            </p14:xfrm>
          </p:contentPart>
        </mc:Choice>
        <mc:Fallback>
          <p:pic>
            <p:nvPicPr>
              <p:cNvPr id="335" name="Freihand 334">
                <a:extLst>
                  <a:ext uri="{FF2B5EF4-FFF2-40B4-BE49-F238E27FC236}">
                    <a16:creationId xmlns:a16="http://schemas.microsoft.com/office/drawing/2014/main" id="{4701BC12-2C7D-434B-B4F7-6481DCB910E8}"/>
                  </a:ext>
                </a:extLst>
              </p:cNvPr>
              <p:cNvPicPr/>
              <p:nvPr/>
            </p:nvPicPr>
            <p:blipFill>
              <a:blip r:embed="rId97"/>
              <a:stretch>
                <a:fillRect/>
              </a:stretch>
            </p:blipFill>
            <p:spPr>
              <a:xfrm>
                <a:off x="5726819" y="2179051"/>
                <a:ext cx="118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36" name="Freihand 335">
                <a:extLst>
                  <a:ext uri="{FF2B5EF4-FFF2-40B4-BE49-F238E27FC236}">
                    <a16:creationId xmlns:a16="http://schemas.microsoft.com/office/drawing/2014/main" id="{2FE3A5D3-652D-473D-B5C9-B8112FEAE5C8}"/>
                  </a:ext>
                </a:extLst>
              </p14:cNvPr>
              <p14:cNvContentPartPr/>
              <p14:nvPr/>
            </p14:nvContentPartPr>
            <p14:xfrm>
              <a:off x="5802779" y="2071051"/>
              <a:ext cx="91080" cy="235440"/>
            </p14:xfrm>
          </p:contentPart>
        </mc:Choice>
        <mc:Fallback>
          <p:pic>
            <p:nvPicPr>
              <p:cNvPr id="336" name="Freihand 335">
                <a:extLst>
                  <a:ext uri="{FF2B5EF4-FFF2-40B4-BE49-F238E27FC236}">
                    <a16:creationId xmlns:a16="http://schemas.microsoft.com/office/drawing/2014/main" id="{2FE3A5D3-652D-473D-B5C9-B8112FEAE5C8}"/>
                  </a:ext>
                </a:extLst>
              </p:cNvPr>
              <p:cNvPicPr/>
              <p:nvPr/>
            </p:nvPicPr>
            <p:blipFill>
              <a:blip r:embed="rId99"/>
              <a:stretch>
                <a:fillRect/>
              </a:stretch>
            </p:blipFill>
            <p:spPr>
              <a:xfrm>
                <a:off x="5798459" y="2066731"/>
                <a:ext cx="997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37" name="Freihand 336">
                <a:extLst>
                  <a:ext uri="{FF2B5EF4-FFF2-40B4-BE49-F238E27FC236}">
                    <a16:creationId xmlns:a16="http://schemas.microsoft.com/office/drawing/2014/main" id="{56A050EC-A930-4422-9095-4BF10B057A24}"/>
                  </a:ext>
                </a:extLst>
              </p14:cNvPr>
              <p14:cNvContentPartPr/>
              <p14:nvPr/>
            </p14:nvContentPartPr>
            <p14:xfrm>
              <a:off x="5917979" y="2114611"/>
              <a:ext cx="128880" cy="103320"/>
            </p14:xfrm>
          </p:contentPart>
        </mc:Choice>
        <mc:Fallback>
          <p:pic>
            <p:nvPicPr>
              <p:cNvPr id="337" name="Freihand 336">
                <a:extLst>
                  <a:ext uri="{FF2B5EF4-FFF2-40B4-BE49-F238E27FC236}">
                    <a16:creationId xmlns:a16="http://schemas.microsoft.com/office/drawing/2014/main" id="{56A050EC-A930-4422-9095-4BF10B057A24}"/>
                  </a:ext>
                </a:extLst>
              </p:cNvPr>
              <p:cNvPicPr/>
              <p:nvPr/>
            </p:nvPicPr>
            <p:blipFill>
              <a:blip r:embed="rId101"/>
              <a:stretch>
                <a:fillRect/>
              </a:stretch>
            </p:blipFill>
            <p:spPr>
              <a:xfrm>
                <a:off x="5913659" y="2110291"/>
                <a:ext cx="137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38" name="Freihand 337">
                <a:extLst>
                  <a:ext uri="{FF2B5EF4-FFF2-40B4-BE49-F238E27FC236}">
                    <a16:creationId xmlns:a16="http://schemas.microsoft.com/office/drawing/2014/main" id="{105A99A1-2722-4536-80A8-015F42794223}"/>
                  </a:ext>
                </a:extLst>
              </p14:cNvPr>
              <p14:cNvContentPartPr/>
              <p14:nvPr/>
            </p14:nvContentPartPr>
            <p14:xfrm>
              <a:off x="6038579" y="1942891"/>
              <a:ext cx="98640" cy="196200"/>
            </p14:xfrm>
          </p:contentPart>
        </mc:Choice>
        <mc:Fallback>
          <p:pic>
            <p:nvPicPr>
              <p:cNvPr id="338" name="Freihand 337">
                <a:extLst>
                  <a:ext uri="{FF2B5EF4-FFF2-40B4-BE49-F238E27FC236}">
                    <a16:creationId xmlns:a16="http://schemas.microsoft.com/office/drawing/2014/main" id="{105A99A1-2722-4536-80A8-015F42794223}"/>
                  </a:ext>
                </a:extLst>
              </p:cNvPr>
              <p:cNvPicPr/>
              <p:nvPr/>
            </p:nvPicPr>
            <p:blipFill>
              <a:blip r:embed="rId103"/>
              <a:stretch>
                <a:fillRect/>
              </a:stretch>
            </p:blipFill>
            <p:spPr>
              <a:xfrm>
                <a:off x="6034259" y="1938571"/>
                <a:ext cx="1072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39" name="Freihand 338">
                <a:extLst>
                  <a:ext uri="{FF2B5EF4-FFF2-40B4-BE49-F238E27FC236}">
                    <a16:creationId xmlns:a16="http://schemas.microsoft.com/office/drawing/2014/main" id="{C474BA0E-A7AC-4B98-8EC9-099B71DD988B}"/>
                  </a:ext>
                </a:extLst>
              </p14:cNvPr>
              <p14:cNvContentPartPr/>
              <p14:nvPr/>
            </p14:nvContentPartPr>
            <p14:xfrm>
              <a:off x="6221099" y="1776931"/>
              <a:ext cx="225720" cy="237240"/>
            </p14:xfrm>
          </p:contentPart>
        </mc:Choice>
        <mc:Fallback>
          <p:pic>
            <p:nvPicPr>
              <p:cNvPr id="339" name="Freihand 338">
                <a:extLst>
                  <a:ext uri="{FF2B5EF4-FFF2-40B4-BE49-F238E27FC236}">
                    <a16:creationId xmlns:a16="http://schemas.microsoft.com/office/drawing/2014/main" id="{C474BA0E-A7AC-4B98-8EC9-099B71DD988B}"/>
                  </a:ext>
                </a:extLst>
              </p:cNvPr>
              <p:cNvPicPr/>
              <p:nvPr/>
            </p:nvPicPr>
            <p:blipFill>
              <a:blip r:embed="rId105"/>
              <a:stretch>
                <a:fillRect/>
              </a:stretch>
            </p:blipFill>
            <p:spPr>
              <a:xfrm>
                <a:off x="6216779" y="1772611"/>
                <a:ext cx="2343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40" name="Freihand 339">
                <a:extLst>
                  <a:ext uri="{FF2B5EF4-FFF2-40B4-BE49-F238E27FC236}">
                    <a16:creationId xmlns:a16="http://schemas.microsoft.com/office/drawing/2014/main" id="{7D9056F5-421C-416A-A8B6-E9EF61E50C34}"/>
                  </a:ext>
                </a:extLst>
              </p14:cNvPr>
              <p14:cNvContentPartPr/>
              <p14:nvPr/>
            </p14:nvContentPartPr>
            <p14:xfrm>
              <a:off x="6016619" y="2241331"/>
              <a:ext cx="242640" cy="315720"/>
            </p14:xfrm>
          </p:contentPart>
        </mc:Choice>
        <mc:Fallback>
          <p:pic>
            <p:nvPicPr>
              <p:cNvPr id="340" name="Freihand 339">
                <a:extLst>
                  <a:ext uri="{FF2B5EF4-FFF2-40B4-BE49-F238E27FC236}">
                    <a16:creationId xmlns:a16="http://schemas.microsoft.com/office/drawing/2014/main" id="{7D9056F5-421C-416A-A8B6-E9EF61E50C34}"/>
                  </a:ext>
                </a:extLst>
              </p:cNvPr>
              <p:cNvPicPr/>
              <p:nvPr/>
            </p:nvPicPr>
            <p:blipFill>
              <a:blip r:embed="rId107"/>
              <a:stretch>
                <a:fillRect/>
              </a:stretch>
            </p:blipFill>
            <p:spPr>
              <a:xfrm>
                <a:off x="6012299" y="2237011"/>
                <a:ext cx="2512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42" name="Freihand 341">
                <a:extLst>
                  <a:ext uri="{FF2B5EF4-FFF2-40B4-BE49-F238E27FC236}">
                    <a16:creationId xmlns:a16="http://schemas.microsoft.com/office/drawing/2014/main" id="{AFB89233-E6B5-40F1-9233-AB389BEE82C2}"/>
                  </a:ext>
                </a:extLst>
              </p14:cNvPr>
              <p14:cNvContentPartPr/>
              <p14:nvPr/>
            </p14:nvContentPartPr>
            <p14:xfrm>
              <a:off x="6166019" y="2622931"/>
              <a:ext cx="201600" cy="218520"/>
            </p14:xfrm>
          </p:contentPart>
        </mc:Choice>
        <mc:Fallback>
          <p:pic>
            <p:nvPicPr>
              <p:cNvPr id="342" name="Freihand 341">
                <a:extLst>
                  <a:ext uri="{FF2B5EF4-FFF2-40B4-BE49-F238E27FC236}">
                    <a16:creationId xmlns:a16="http://schemas.microsoft.com/office/drawing/2014/main" id="{AFB89233-E6B5-40F1-9233-AB389BEE82C2}"/>
                  </a:ext>
                </a:extLst>
              </p:cNvPr>
              <p:cNvPicPr/>
              <p:nvPr/>
            </p:nvPicPr>
            <p:blipFill>
              <a:blip r:embed="rId109"/>
              <a:stretch>
                <a:fillRect/>
              </a:stretch>
            </p:blipFill>
            <p:spPr>
              <a:xfrm>
                <a:off x="6161699" y="2618611"/>
                <a:ext cx="210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43" name="Freihand 342">
                <a:extLst>
                  <a:ext uri="{FF2B5EF4-FFF2-40B4-BE49-F238E27FC236}">
                    <a16:creationId xmlns:a16="http://schemas.microsoft.com/office/drawing/2014/main" id="{547711C0-7786-4862-8A9F-B740DA102FC6}"/>
                  </a:ext>
                </a:extLst>
              </p14:cNvPr>
              <p14:cNvContentPartPr/>
              <p14:nvPr/>
            </p14:nvContentPartPr>
            <p14:xfrm>
              <a:off x="6101579" y="2624371"/>
              <a:ext cx="225360" cy="185040"/>
            </p14:xfrm>
          </p:contentPart>
        </mc:Choice>
        <mc:Fallback>
          <p:pic>
            <p:nvPicPr>
              <p:cNvPr id="343" name="Freihand 342">
                <a:extLst>
                  <a:ext uri="{FF2B5EF4-FFF2-40B4-BE49-F238E27FC236}">
                    <a16:creationId xmlns:a16="http://schemas.microsoft.com/office/drawing/2014/main" id="{547711C0-7786-4862-8A9F-B740DA102FC6}"/>
                  </a:ext>
                </a:extLst>
              </p:cNvPr>
              <p:cNvPicPr/>
              <p:nvPr/>
            </p:nvPicPr>
            <p:blipFill>
              <a:blip r:embed="rId111"/>
              <a:stretch>
                <a:fillRect/>
              </a:stretch>
            </p:blipFill>
            <p:spPr>
              <a:xfrm>
                <a:off x="6097259" y="2620051"/>
                <a:ext cx="234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44" name="Freihand 343">
                <a:extLst>
                  <a:ext uri="{FF2B5EF4-FFF2-40B4-BE49-F238E27FC236}">
                    <a16:creationId xmlns:a16="http://schemas.microsoft.com/office/drawing/2014/main" id="{F3BBA99C-492C-4811-83C9-EEF4D03D0F3E}"/>
                  </a:ext>
                </a:extLst>
              </p14:cNvPr>
              <p14:cNvContentPartPr/>
              <p14:nvPr/>
            </p14:nvContentPartPr>
            <p14:xfrm>
              <a:off x="6077459" y="2612491"/>
              <a:ext cx="291600" cy="263520"/>
            </p14:xfrm>
          </p:contentPart>
        </mc:Choice>
        <mc:Fallback>
          <p:pic>
            <p:nvPicPr>
              <p:cNvPr id="344" name="Freihand 343">
                <a:extLst>
                  <a:ext uri="{FF2B5EF4-FFF2-40B4-BE49-F238E27FC236}">
                    <a16:creationId xmlns:a16="http://schemas.microsoft.com/office/drawing/2014/main" id="{F3BBA99C-492C-4811-83C9-EEF4D03D0F3E}"/>
                  </a:ext>
                </a:extLst>
              </p:cNvPr>
              <p:cNvPicPr/>
              <p:nvPr/>
            </p:nvPicPr>
            <p:blipFill>
              <a:blip r:embed="rId113"/>
              <a:stretch>
                <a:fillRect/>
              </a:stretch>
            </p:blipFill>
            <p:spPr>
              <a:xfrm>
                <a:off x="6073139" y="2608171"/>
                <a:ext cx="3002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46" name="Freihand 345">
                <a:extLst>
                  <a:ext uri="{FF2B5EF4-FFF2-40B4-BE49-F238E27FC236}">
                    <a16:creationId xmlns:a16="http://schemas.microsoft.com/office/drawing/2014/main" id="{2E3C2BED-C052-4CC3-A510-D0E0FA57F3EC}"/>
                  </a:ext>
                </a:extLst>
              </p14:cNvPr>
              <p14:cNvContentPartPr/>
              <p14:nvPr/>
            </p14:nvContentPartPr>
            <p14:xfrm>
              <a:off x="6452939" y="659851"/>
              <a:ext cx="1932840" cy="1909080"/>
            </p14:xfrm>
          </p:contentPart>
        </mc:Choice>
        <mc:Fallback>
          <p:pic>
            <p:nvPicPr>
              <p:cNvPr id="346" name="Freihand 345">
                <a:extLst>
                  <a:ext uri="{FF2B5EF4-FFF2-40B4-BE49-F238E27FC236}">
                    <a16:creationId xmlns:a16="http://schemas.microsoft.com/office/drawing/2014/main" id="{2E3C2BED-C052-4CC3-A510-D0E0FA57F3EC}"/>
                  </a:ext>
                </a:extLst>
              </p:cNvPr>
              <p:cNvPicPr/>
              <p:nvPr/>
            </p:nvPicPr>
            <p:blipFill>
              <a:blip r:embed="rId115"/>
              <a:stretch>
                <a:fillRect/>
              </a:stretch>
            </p:blipFill>
            <p:spPr>
              <a:xfrm>
                <a:off x="6448619" y="655531"/>
                <a:ext cx="1941480" cy="1917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47" name="Freihand 346">
                <a:extLst>
                  <a:ext uri="{FF2B5EF4-FFF2-40B4-BE49-F238E27FC236}">
                    <a16:creationId xmlns:a16="http://schemas.microsoft.com/office/drawing/2014/main" id="{575B58D2-9F4E-4734-B845-A84F05728D5E}"/>
                  </a:ext>
                </a:extLst>
              </p14:cNvPr>
              <p14:cNvContentPartPr/>
              <p14:nvPr/>
            </p14:nvContentPartPr>
            <p14:xfrm>
              <a:off x="8299019" y="491011"/>
              <a:ext cx="326880" cy="338760"/>
            </p14:xfrm>
          </p:contentPart>
        </mc:Choice>
        <mc:Fallback>
          <p:pic>
            <p:nvPicPr>
              <p:cNvPr id="347" name="Freihand 346">
                <a:extLst>
                  <a:ext uri="{FF2B5EF4-FFF2-40B4-BE49-F238E27FC236}">
                    <a16:creationId xmlns:a16="http://schemas.microsoft.com/office/drawing/2014/main" id="{575B58D2-9F4E-4734-B845-A84F05728D5E}"/>
                  </a:ext>
                </a:extLst>
              </p:cNvPr>
              <p:cNvPicPr/>
              <p:nvPr/>
            </p:nvPicPr>
            <p:blipFill>
              <a:blip r:embed="rId117"/>
              <a:stretch>
                <a:fillRect/>
              </a:stretch>
            </p:blipFill>
            <p:spPr>
              <a:xfrm>
                <a:off x="8294699" y="486691"/>
                <a:ext cx="33552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65" name="Freihand 364">
                <a:extLst>
                  <a:ext uri="{FF2B5EF4-FFF2-40B4-BE49-F238E27FC236}">
                    <a16:creationId xmlns:a16="http://schemas.microsoft.com/office/drawing/2014/main" id="{1A877915-3763-4D9C-9A7D-35DCD2FCBFA3}"/>
                  </a:ext>
                </a:extLst>
              </p14:cNvPr>
              <p14:cNvContentPartPr/>
              <p14:nvPr/>
            </p14:nvContentPartPr>
            <p14:xfrm>
              <a:off x="10701659" y="211291"/>
              <a:ext cx="82800" cy="194760"/>
            </p14:xfrm>
          </p:contentPart>
        </mc:Choice>
        <mc:Fallback>
          <p:pic>
            <p:nvPicPr>
              <p:cNvPr id="365" name="Freihand 364">
                <a:extLst>
                  <a:ext uri="{FF2B5EF4-FFF2-40B4-BE49-F238E27FC236}">
                    <a16:creationId xmlns:a16="http://schemas.microsoft.com/office/drawing/2014/main" id="{1A877915-3763-4D9C-9A7D-35DCD2FCBFA3}"/>
                  </a:ext>
                </a:extLst>
              </p:cNvPr>
              <p:cNvPicPr/>
              <p:nvPr/>
            </p:nvPicPr>
            <p:blipFill>
              <a:blip r:embed="rId119"/>
              <a:stretch>
                <a:fillRect/>
              </a:stretch>
            </p:blipFill>
            <p:spPr>
              <a:xfrm>
                <a:off x="10697339" y="206971"/>
                <a:ext cx="914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66" name="Freihand 365">
                <a:extLst>
                  <a:ext uri="{FF2B5EF4-FFF2-40B4-BE49-F238E27FC236}">
                    <a16:creationId xmlns:a16="http://schemas.microsoft.com/office/drawing/2014/main" id="{31715208-9161-48FE-8115-7D605569489F}"/>
                  </a:ext>
                </a:extLst>
              </p14:cNvPr>
              <p14:cNvContentPartPr/>
              <p14:nvPr/>
            </p14:nvContentPartPr>
            <p14:xfrm>
              <a:off x="10796339" y="287251"/>
              <a:ext cx="70200" cy="91800"/>
            </p14:xfrm>
          </p:contentPart>
        </mc:Choice>
        <mc:Fallback>
          <p:pic>
            <p:nvPicPr>
              <p:cNvPr id="366" name="Freihand 365">
                <a:extLst>
                  <a:ext uri="{FF2B5EF4-FFF2-40B4-BE49-F238E27FC236}">
                    <a16:creationId xmlns:a16="http://schemas.microsoft.com/office/drawing/2014/main" id="{31715208-9161-48FE-8115-7D605569489F}"/>
                  </a:ext>
                </a:extLst>
              </p:cNvPr>
              <p:cNvPicPr/>
              <p:nvPr/>
            </p:nvPicPr>
            <p:blipFill>
              <a:blip r:embed="rId121"/>
              <a:stretch>
                <a:fillRect/>
              </a:stretch>
            </p:blipFill>
            <p:spPr>
              <a:xfrm>
                <a:off x="10792019" y="282931"/>
                <a:ext cx="78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67" name="Freihand 366">
                <a:extLst>
                  <a:ext uri="{FF2B5EF4-FFF2-40B4-BE49-F238E27FC236}">
                    <a16:creationId xmlns:a16="http://schemas.microsoft.com/office/drawing/2014/main" id="{D3EB6B4F-5475-4C93-94EC-D48DE912E40A}"/>
                  </a:ext>
                </a:extLst>
              </p14:cNvPr>
              <p14:cNvContentPartPr/>
              <p14:nvPr/>
            </p14:nvContentPartPr>
            <p14:xfrm>
              <a:off x="10915499" y="204091"/>
              <a:ext cx="37440" cy="169200"/>
            </p14:xfrm>
          </p:contentPart>
        </mc:Choice>
        <mc:Fallback>
          <p:pic>
            <p:nvPicPr>
              <p:cNvPr id="367" name="Freihand 366">
                <a:extLst>
                  <a:ext uri="{FF2B5EF4-FFF2-40B4-BE49-F238E27FC236}">
                    <a16:creationId xmlns:a16="http://schemas.microsoft.com/office/drawing/2014/main" id="{D3EB6B4F-5475-4C93-94EC-D48DE912E40A}"/>
                  </a:ext>
                </a:extLst>
              </p:cNvPr>
              <p:cNvPicPr/>
              <p:nvPr/>
            </p:nvPicPr>
            <p:blipFill>
              <a:blip r:embed="rId123"/>
              <a:stretch>
                <a:fillRect/>
              </a:stretch>
            </p:blipFill>
            <p:spPr>
              <a:xfrm>
                <a:off x="10911179" y="199771"/>
                <a:ext cx="46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68" name="Freihand 367">
                <a:extLst>
                  <a:ext uri="{FF2B5EF4-FFF2-40B4-BE49-F238E27FC236}">
                    <a16:creationId xmlns:a16="http://schemas.microsoft.com/office/drawing/2014/main" id="{412A97FE-FBF3-4AF4-B6D5-5C3A84A1E5EA}"/>
                  </a:ext>
                </a:extLst>
              </p14:cNvPr>
              <p14:cNvContentPartPr/>
              <p14:nvPr/>
            </p14:nvContentPartPr>
            <p14:xfrm>
              <a:off x="10953659" y="303811"/>
              <a:ext cx="33480" cy="91800"/>
            </p14:xfrm>
          </p:contentPart>
        </mc:Choice>
        <mc:Fallback>
          <p:pic>
            <p:nvPicPr>
              <p:cNvPr id="368" name="Freihand 367">
                <a:extLst>
                  <a:ext uri="{FF2B5EF4-FFF2-40B4-BE49-F238E27FC236}">
                    <a16:creationId xmlns:a16="http://schemas.microsoft.com/office/drawing/2014/main" id="{412A97FE-FBF3-4AF4-B6D5-5C3A84A1E5EA}"/>
                  </a:ext>
                </a:extLst>
              </p:cNvPr>
              <p:cNvPicPr/>
              <p:nvPr/>
            </p:nvPicPr>
            <p:blipFill>
              <a:blip r:embed="rId125"/>
              <a:stretch>
                <a:fillRect/>
              </a:stretch>
            </p:blipFill>
            <p:spPr>
              <a:xfrm>
                <a:off x="10949339" y="299491"/>
                <a:ext cx="42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71" name="Freihand 370">
                <a:extLst>
                  <a:ext uri="{FF2B5EF4-FFF2-40B4-BE49-F238E27FC236}">
                    <a16:creationId xmlns:a16="http://schemas.microsoft.com/office/drawing/2014/main" id="{E2B421BE-964A-417D-85C9-16C137AC3B5D}"/>
                  </a:ext>
                </a:extLst>
              </p14:cNvPr>
              <p14:cNvContentPartPr/>
              <p14:nvPr/>
            </p14:nvContentPartPr>
            <p14:xfrm>
              <a:off x="11017739" y="305251"/>
              <a:ext cx="77400" cy="78480"/>
            </p14:xfrm>
          </p:contentPart>
        </mc:Choice>
        <mc:Fallback>
          <p:pic>
            <p:nvPicPr>
              <p:cNvPr id="371" name="Freihand 370">
                <a:extLst>
                  <a:ext uri="{FF2B5EF4-FFF2-40B4-BE49-F238E27FC236}">
                    <a16:creationId xmlns:a16="http://schemas.microsoft.com/office/drawing/2014/main" id="{E2B421BE-964A-417D-85C9-16C137AC3B5D}"/>
                  </a:ext>
                </a:extLst>
              </p:cNvPr>
              <p:cNvPicPr/>
              <p:nvPr/>
            </p:nvPicPr>
            <p:blipFill>
              <a:blip r:embed="rId127"/>
              <a:stretch>
                <a:fillRect/>
              </a:stretch>
            </p:blipFill>
            <p:spPr>
              <a:xfrm>
                <a:off x="11013419" y="300931"/>
                <a:ext cx="86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72" name="Freihand 371">
                <a:extLst>
                  <a:ext uri="{FF2B5EF4-FFF2-40B4-BE49-F238E27FC236}">
                    <a16:creationId xmlns:a16="http://schemas.microsoft.com/office/drawing/2014/main" id="{86809ADE-FD16-4AE7-9BE9-ED50E517695E}"/>
                  </a:ext>
                </a:extLst>
              </p14:cNvPr>
              <p14:cNvContentPartPr/>
              <p14:nvPr/>
            </p14:nvContentPartPr>
            <p14:xfrm>
              <a:off x="11097659" y="299491"/>
              <a:ext cx="185040" cy="87120"/>
            </p14:xfrm>
          </p:contentPart>
        </mc:Choice>
        <mc:Fallback>
          <p:pic>
            <p:nvPicPr>
              <p:cNvPr id="372" name="Freihand 371">
                <a:extLst>
                  <a:ext uri="{FF2B5EF4-FFF2-40B4-BE49-F238E27FC236}">
                    <a16:creationId xmlns:a16="http://schemas.microsoft.com/office/drawing/2014/main" id="{86809ADE-FD16-4AE7-9BE9-ED50E517695E}"/>
                  </a:ext>
                </a:extLst>
              </p:cNvPr>
              <p:cNvPicPr/>
              <p:nvPr/>
            </p:nvPicPr>
            <p:blipFill>
              <a:blip r:embed="rId129"/>
              <a:stretch>
                <a:fillRect/>
              </a:stretch>
            </p:blipFill>
            <p:spPr>
              <a:xfrm>
                <a:off x="11093339" y="295171"/>
                <a:ext cx="193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73" name="Freihand 372">
                <a:extLst>
                  <a:ext uri="{FF2B5EF4-FFF2-40B4-BE49-F238E27FC236}">
                    <a16:creationId xmlns:a16="http://schemas.microsoft.com/office/drawing/2014/main" id="{A7FA0217-2EF4-4AD3-8B3C-A896958B6146}"/>
                  </a:ext>
                </a:extLst>
              </p14:cNvPr>
              <p14:cNvContentPartPr/>
              <p14:nvPr/>
            </p14:nvContentPartPr>
            <p14:xfrm>
              <a:off x="11302499" y="224971"/>
              <a:ext cx="148320" cy="137160"/>
            </p14:xfrm>
          </p:contentPart>
        </mc:Choice>
        <mc:Fallback>
          <p:pic>
            <p:nvPicPr>
              <p:cNvPr id="373" name="Freihand 372">
                <a:extLst>
                  <a:ext uri="{FF2B5EF4-FFF2-40B4-BE49-F238E27FC236}">
                    <a16:creationId xmlns:a16="http://schemas.microsoft.com/office/drawing/2014/main" id="{A7FA0217-2EF4-4AD3-8B3C-A896958B6146}"/>
                  </a:ext>
                </a:extLst>
              </p:cNvPr>
              <p:cNvPicPr/>
              <p:nvPr/>
            </p:nvPicPr>
            <p:blipFill>
              <a:blip r:embed="rId131"/>
              <a:stretch>
                <a:fillRect/>
              </a:stretch>
            </p:blipFill>
            <p:spPr>
              <a:xfrm>
                <a:off x="11298179" y="220651"/>
                <a:ext cx="156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74" name="Freihand 373">
                <a:extLst>
                  <a:ext uri="{FF2B5EF4-FFF2-40B4-BE49-F238E27FC236}">
                    <a16:creationId xmlns:a16="http://schemas.microsoft.com/office/drawing/2014/main" id="{5A32E7F1-E7F5-4496-A982-820C34830A66}"/>
                  </a:ext>
                </a:extLst>
              </p14:cNvPr>
              <p14:cNvContentPartPr/>
              <p14:nvPr/>
            </p14:nvContentPartPr>
            <p14:xfrm>
              <a:off x="11151659" y="157291"/>
              <a:ext cx="360" cy="360"/>
            </p14:xfrm>
          </p:contentPart>
        </mc:Choice>
        <mc:Fallback>
          <p:pic>
            <p:nvPicPr>
              <p:cNvPr id="374" name="Freihand 373">
                <a:extLst>
                  <a:ext uri="{FF2B5EF4-FFF2-40B4-BE49-F238E27FC236}">
                    <a16:creationId xmlns:a16="http://schemas.microsoft.com/office/drawing/2014/main" id="{5A32E7F1-E7F5-4496-A982-820C34830A66}"/>
                  </a:ext>
                </a:extLst>
              </p:cNvPr>
              <p:cNvPicPr/>
              <p:nvPr/>
            </p:nvPicPr>
            <p:blipFill>
              <a:blip r:embed="rId133"/>
              <a:stretch>
                <a:fillRect/>
              </a:stretch>
            </p:blipFill>
            <p:spPr>
              <a:xfrm>
                <a:off x="11147339" y="152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49" name="Freihand 348">
                <a:extLst>
                  <a:ext uri="{FF2B5EF4-FFF2-40B4-BE49-F238E27FC236}">
                    <a16:creationId xmlns:a16="http://schemas.microsoft.com/office/drawing/2014/main" id="{BDBB6C96-290F-48CB-A3E4-15CC1D836288}"/>
                  </a:ext>
                </a:extLst>
              </p14:cNvPr>
              <p14:cNvContentPartPr/>
              <p14:nvPr/>
            </p14:nvContentPartPr>
            <p14:xfrm>
              <a:off x="8867099" y="454651"/>
              <a:ext cx="93960" cy="110520"/>
            </p14:xfrm>
          </p:contentPart>
        </mc:Choice>
        <mc:Fallback>
          <p:pic>
            <p:nvPicPr>
              <p:cNvPr id="349" name="Freihand 348">
                <a:extLst>
                  <a:ext uri="{FF2B5EF4-FFF2-40B4-BE49-F238E27FC236}">
                    <a16:creationId xmlns:a16="http://schemas.microsoft.com/office/drawing/2014/main" id="{BDBB6C96-290F-48CB-A3E4-15CC1D836288}"/>
                  </a:ext>
                </a:extLst>
              </p:cNvPr>
              <p:cNvPicPr/>
              <p:nvPr/>
            </p:nvPicPr>
            <p:blipFill>
              <a:blip r:embed="rId135"/>
              <a:stretch>
                <a:fillRect/>
              </a:stretch>
            </p:blipFill>
            <p:spPr>
              <a:xfrm>
                <a:off x="8862779" y="450331"/>
                <a:ext cx="102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50" name="Freihand 349">
                <a:extLst>
                  <a:ext uri="{FF2B5EF4-FFF2-40B4-BE49-F238E27FC236}">
                    <a16:creationId xmlns:a16="http://schemas.microsoft.com/office/drawing/2014/main" id="{FFBDC5CA-AF03-4D39-BB9A-EAB487D6F9BA}"/>
                  </a:ext>
                </a:extLst>
              </p14:cNvPr>
              <p14:cNvContentPartPr/>
              <p14:nvPr/>
            </p14:nvContentPartPr>
            <p14:xfrm>
              <a:off x="9003899" y="430171"/>
              <a:ext cx="111240" cy="86400"/>
            </p14:xfrm>
          </p:contentPart>
        </mc:Choice>
        <mc:Fallback>
          <p:pic>
            <p:nvPicPr>
              <p:cNvPr id="350" name="Freihand 349">
                <a:extLst>
                  <a:ext uri="{FF2B5EF4-FFF2-40B4-BE49-F238E27FC236}">
                    <a16:creationId xmlns:a16="http://schemas.microsoft.com/office/drawing/2014/main" id="{FFBDC5CA-AF03-4D39-BB9A-EAB487D6F9BA}"/>
                  </a:ext>
                </a:extLst>
              </p:cNvPr>
              <p:cNvPicPr/>
              <p:nvPr/>
            </p:nvPicPr>
            <p:blipFill>
              <a:blip r:embed="rId137"/>
              <a:stretch>
                <a:fillRect/>
              </a:stretch>
            </p:blipFill>
            <p:spPr>
              <a:xfrm>
                <a:off x="8999579" y="425851"/>
                <a:ext cx="119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51" name="Freihand 350">
                <a:extLst>
                  <a:ext uri="{FF2B5EF4-FFF2-40B4-BE49-F238E27FC236}">
                    <a16:creationId xmlns:a16="http://schemas.microsoft.com/office/drawing/2014/main" id="{11E1F031-C7C4-4615-BA76-E795BEC4C6D6}"/>
                  </a:ext>
                </a:extLst>
              </p14:cNvPr>
              <p14:cNvContentPartPr/>
              <p14:nvPr/>
            </p14:nvContentPartPr>
            <p14:xfrm>
              <a:off x="9175619" y="417931"/>
              <a:ext cx="106560" cy="221760"/>
            </p14:xfrm>
          </p:contentPart>
        </mc:Choice>
        <mc:Fallback>
          <p:pic>
            <p:nvPicPr>
              <p:cNvPr id="351" name="Freihand 350">
                <a:extLst>
                  <a:ext uri="{FF2B5EF4-FFF2-40B4-BE49-F238E27FC236}">
                    <a16:creationId xmlns:a16="http://schemas.microsoft.com/office/drawing/2014/main" id="{11E1F031-C7C4-4615-BA76-E795BEC4C6D6}"/>
                  </a:ext>
                </a:extLst>
              </p:cNvPr>
              <p:cNvPicPr/>
              <p:nvPr/>
            </p:nvPicPr>
            <p:blipFill>
              <a:blip r:embed="rId139"/>
              <a:stretch>
                <a:fillRect/>
              </a:stretch>
            </p:blipFill>
            <p:spPr>
              <a:xfrm>
                <a:off x="9171299" y="413611"/>
                <a:ext cx="115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52" name="Freihand 351">
                <a:extLst>
                  <a:ext uri="{FF2B5EF4-FFF2-40B4-BE49-F238E27FC236}">
                    <a16:creationId xmlns:a16="http://schemas.microsoft.com/office/drawing/2014/main" id="{BB3F197B-F1B7-4EF8-BF86-D2186E7CBA4A}"/>
                  </a:ext>
                </a:extLst>
              </p14:cNvPr>
              <p14:cNvContentPartPr/>
              <p14:nvPr/>
            </p14:nvContentPartPr>
            <p14:xfrm>
              <a:off x="9361379" y="305251"/>
              <a:ext cx="35280" cy="183600"/>
            </p14:xfrm>
          </p:contentPart>
        </mc:Choice>
        <mc:Fallback>
          <p:pic>
            <p:nvPicPr>
              <p:cNvPr id="352" name="Freihand 351">
                <a:extLst>
                  <a:ext uri="{FF2B5EF4-FFF2-40B4-BE49-F238E27FC236}">
                    <a16:creationId xmlns:a16="http://schemas.microsoft.com/office/drawing/2014/main" id="{BB3F197B-F1B7-4EF8-BF86-D2186E7CBA4A}"/>
                  </a:ext>
                </a:extLst>
              </p:cNvPr>
              <p:cNvPicPr/>
              <p:nvPr/>
            </p:nvPicPr>
            <p:blipFill>
              <a:blip r:embed="rId141"/>
              <a:stretch>
                <a:fillRect/>
              </a:stretch>
            </p:blipFill>
            <p:spPr>
              <a:xfrm>
                <a:off x="9357059" y="300931"/>
                <a:ext cx="43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53" name="Freihand 352">
                <a:extLst>
                  <a:ext uri="{FF2B5EF4-FFF2-40B4-BE49-F238E27FC236}">
                    <a16:creationId xmlns:a16="http://schemas.microsoft.com/office/drawing/2014/main" id="{17886B93-8E13-4BEE-9685-4FC427E50E5D}"/>
                  </a:ext>
                </a:extLst>
              </p14:cNvPr>
              <p14:cNvContentPartPr/>
              <p14:nvPr/>
            </p14:nvContentPartPr>
            <p14:xfrm>
              <a:off x="9326099" y="362491"/>
              <a:ext cx="143640" cy="90000"/>
            </p14:xfrm>
          </p:contentPart>
        </mc:Choice>
        <mc:Fallback>
          <p:pic>
            <p:nvPicPr>
              <p:cNvPr id="353" name="Freihand 352">
                <a:extLst>
                  <a:ext uri="{FF2B5EF4-FFF2-40B4-BE49-F238E27FC236}">
                    <a16:creationId xmlns:a16="http://schemas.microsoft.com/office/drawing/2014/main" id="{17886B93-8E13-4BEE-9685-4FC427E50E5D}"/>
                  </a:ext>
                </a:extLst>
              </p:cNvPr>
              <p:cNvPicPr/>
              <p:nvPr/>
            </p:nvPicPr>
            <p:blipFill>
              <a:blip r:embed="rId143"/>
              <a:stretch>
                <a:fillRect/>
              </a:stretch>
            </p:blipFill>
            <p:spPr>
              <a:xfrm>
                <a:off x="9321779" y="358171"/>
                <a:ext cx="152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54" name="Freihand 353">
                <a:extLst>
                  <a:ext uri="{FF2B5EF4-FFF2-40B4-BE49-F238E27FC236}">
                    <a16:creationId xmlns:a16="http://schemas.microsoft.com/office/drawing/2014/main" id="{C3359786-426A-4209-950E-F43D90AF7FD1}"/>
                  </a:ext>
                </a:extLst>
              </p14:cNvPr>
              <p14:cNvContentPartPr/>
              <p14:nvPr/>
            </p14:nvContentPartPr>
            <p14:xfrm>
              <a:off x="9463619" y="311731"/>
              <a:ext cx="11880" cy="9360"/>
            </p14:xfrm>
          </p:contentPart>
        </mc:Choice>
        <mc:Fallback>
          <p:pic>
            <p:nvPicPr>
              <p:cNvPr id="354" name="Freihand 353">
                <a:extLst>
                  <a:ext uri="{FF2B5EF4-FFF2-40B4-BE49-F238E27FC236}">
                    <a16:creationId xmlns:a16="http://schemas.microsoft.com/office/drawing/2014/main" id="{C3359786-426A-4209-950E-F43D90AF7FD1}"/>
                  </a:ext>
                </a:extLst>
              </p:cNvPr>
              <p:cNvPicPr/>
              <p:nvPr/>
            </p:nvPicPr>
            <p:blipFill>
              <a:blip r:embed="rId145"/>
              <a:stretch>
                <a:fillRect/>
              </a:stretch>
            </p:blipFill>
            <p:spPr>
              <a:xfrm>
                <a:off x="9459299" y="307411"/>
                <a:ext cx="20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55" name="Freihand 354">
                <a:extLst>
                  <a:ext uri="{FF2B5EF4-FFF2-40B4-BE49-F238E27FC236}">
                    <a16:creationId xmlns:a16="http://schemas.microsoft.com/office/drawing/2014/main" id="{D37BEC22-6DB7-46A3-8FDE-C13953D514B4}"/>
                  </a:ext>
                </a:extLst>
              </p14:cNvPr>
              <p14:cNvContentPartPr/>
              <p14:nvPr/>
            </p14:nvContentPartPr>
            <p14:xfrm>
              <a:off x="9530219" y="266011"/>
              <a:ext cx="164520" cy="180720"/>
            </p14:xfrm>
          </p:contentPart>
        </mc:Choice>
        <mc:Fallback>
          <p:pic>
            <p:nvPicPr>
              <p:cNvPr id="355" name="Freihand 354">
                <a:extLst>
                  <a:ext uri="{FF2B5EF4-FFF2-40B4-BE49-F238E27FC236}">
                    <a16:creationId xmlns:a16="http://schemas.microsoft.com/office/drawing/2014/main" id="{D37BEC22-6DB7-46A3-8FDE-C13953D514B4}"/>
                  </a:ext>
                </a:extLst>
              </p:cNvPr>
              <p:cNvPicPr/>
              <p:nvPr/>
            </p:nvPicPr>
            <p:blipFill>
              <a:blip r:embed="rId147"/>
              <a:stretch>
                <a:fillRect/>
              </a:stretch>
            </p:blipFill>
            <p:spPr>
              <a:xfrm>
                <a:off x="9525899" y="261691"/>
                <a:ext cx="173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56" name="Freihand 355">
                <a:extLst>
                  <a:ext uri="{FF2B5EF4-FFF2-40B4-BE49-F238E27FC236}">
                    <a16:creationId xmlns:a16="http://schemas.microsoft.com/office/drawing/2014/main" id="{84F2183C-B970-4F01-AC5B-D56310460228}"/>
                  </a:ext>
                </a:extLst>
              </p14:cNvPr>
              <p14:cNvContentPartPr/>
              <p14:nvPr/>
            </p14:nvContentPartPr>
            <p14:xfrm>
              <a:off x="9318539" y="363571"/>
              <a:ext cx="25200" cy="156960"/>
            </p14:xfrm>
          </p:contentPart>
        </mc:Choice>
        <mc:Fallback>
          <p:pic>
            <p:nvPicPr>
              <p:cNvPr id="356" name="Freihand 355">
                <a:extLst>
                  <a:ext uri="{FF2B5EF4-FFF2-40B4-BE49-F238E27FC236}">
                    <a16:creationId xmlns:a16="http://schemas.microsoft.com/office/drawing/2014/main" id="{84F2183C-B970-4F01-AC5B-D56310460228}"/>
                  </a:ext>
                </a:extLst>
              </p:cNvPr>
              <p:cNvPicPr/>
              <p:nvPr/>
            </p:nvPicPr>
            <p:blipFill>
              <a:blip r:embed="rId149"/>
              <a:stretch>
                <a:fillRect/>
              </a:stretch>
            </p:blipFill>
            <p:spPr>
              <a:xfrm>
                <a:off x="9314219" y="359251"/>
                <a:ext cx="33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57" name="Freihand 356">
                <a:extLst>
                  <a:ext uri="{FF2B5EF4-FFF2-40B4-BE49-F238E27FC236}">
                    <a16:creationId xmlns:a16="http://schemas.microsoft.com/office/drawing/2014/main" id="{1317B683-0922-40C6-94C8-4939C4C3DE16}"/>
                  </a:ext>
                </a:extLst>
              </p14:cNvPr>
              <p14:cNvContentPartPr/>
              <p14:nvPr/>
            </p14:nvContentPartPr>
            <p14:xfrm>
              <a:off x="9274979" y="285451"/>
              <a:ext cx="360" cy="360"/>
            </p14:xfrm>
          </p:contentPart>
        </mc:Choice>
        <mc:Fallback>
          <p:pic>
            <p:nvPicPr>
              <p:cNvPr id="357" name="Freihand 356">
                <a:extLst>
                  <a:ext uri="{FF2B5EF4-FFF2-40B4-BE49-F238E27FC236}">
                    <a16:creationId xmlns:a16="http://schemas.microsoft.com/office/drawing/2014/main" id="{1317B683-0922-40C6-94C8-4939C4C3DE16}"/>
                  </a:ext>
                </a:extLst>
              </p:cNvPr>
              <p:cNvPicPr/>
              <p:nvPr/>
            </p:nvPicPr>
            <p:blipFill>
              <a:blip r:embed="rId133"/>
              <a:stretch>
                <a:fillRect/>
              </a:stretch>
            </p:blipFill>
            <p:spPr>
              <a:xfrm>
                <a:off x="9270659" y="281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58" name="Freihand 357">
                <a:extLst>
                  <a:ext uri="{FF2B5EF4-FFF2-40B4-BE49-F238E27FC236}">
                    <a16:creationId xmlns:a16="http://schemas.microsoft.com/office/drawing/2014/main" id="{660A3337-D50B-461A-8C55-E13FFB980928}"/>
                  </a:ext>
                </a:extLst>
              </p14:cNvPr>
              <p14:cNvContentPartPr/>
              <p14:nvPr/>
            </p14:nvContentPartPr>
            <p14:xfrm>
              <a:off x="9455699" y="343411"/>
              <a:ext cx="121320" cy="115920"/>
            </p14:xfrm>
          </p:contentPart>
        </mc:Choice>
        <mc:Fallback>
          <p:pic>
            <p:nvPicPr>
              <p:cNvPr id="358" name="Freihand 357">
                <a:extLst>
                  <a:ext uri="{FF2B5EF4-FFF2-40B4-BE49-F238E27FC236}">
                    <a16:creationId xmlns:a16="http://schemas.microsoft.com/office/drawing/2014/main" id="{660A3337-D50B-461A-8C55-E13FFB980928}"/>
                  </a:ext>
                </a:extLst>
              </p:cNvPr>
              <p:cNvPicPr/>
              <p:nvPr/>
            </p:nvPicPr>
            <p:blipFill>
              <a:blip r:embed="rId152"/>
              <a:stretch>
                <a:fillRect/>
              </a:stretch>
            </p:blipFill>
            <p:spPr>
              <a:xfrm>
                <a:off x="9451379" y="339091"/>
                <a:ext cx="129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59" name="Freihand 358">
                <a:extLst>
                  <a:ext uri="{FF2B5EF4-FFF2-40B4-BE49-F238E27FC236}">
                    <a16:creationId xmlns:a16="http://schemas.microsoft.com/office/drawing/2014/main" id="{E78518A4-D40F-47B9-BDA7-990D5A1E7073}"/>
                  </a:ext>
                </a:extLst>
              </p14:cNvPr>
              <p14:cNvContentPartPr/>
              <p14:nvPr/>
            </p14:nvContentPartPr>
            <p14:xfrm>
              <a:off x="9827579" y="352051"/>
              <a:ext cx="185760" cy="68760"/>
            </p14:xfrm>
          </p:contentPart>
        </mc:Choice>
        <mc:Fallback>
          <p:pic>
            <p:nvPicPr>
              <p:cNvPr id="359" name="Freihand 358">
                <a:extLst>
                  <a:ext uri="{FF2B5EF4-FFF2-40B4-BE49-F238E27FC236}">
                    <a16:creationId xmlns:a16="http://schemas.microsoft.com/office/drawing/2014/main" id="{E78518A4-D40F-47B9-BDA7-990D5A1E7073}"/>
                  </a:ext>
                </a:extLst>
              </p:cNvPr>
              <p:cNvPicPr/>
              <p:nvPr/>
            </p:nvPicPr>
            <p:blipFill>
              <a:blip r:embed="rId154"/>
              <a:stretch>
                <a:fillRect/>
              </a:stretch>
            </p:blipFill>
            <p:spPr>
              <a:xfrm>
                <a:off x="9823259" y="347731"/>
                <a:ext cx="194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60" name="Freihand 359">
                <a:extLst>
                  <a:ext uri="{FF2B5EF4-FFF2-40B4-BE49-F238E27FC236}">
                    <a16:creationId xmlns:a16="http://schemas.microsoft.com/office/drawing/2014/main" id="{252FB6A3-CF73-4366-AC02-4C510AC03CC9}"/>
                  </a:ext>
                </a:extLst>
              </p14:cNvPr>
              <p14:cNvContentPartPr/>
              <p14:nvPr/>
            </p14:nvContentPartPr>
            <p14:xfrm>
              <a:off x="10027019" y="326851"/>
              <a:ext cx="159840" cy="77760"/>
            </p14:xfrm>
          </p:contentPart>
        </mc:Choice>
        <mc:Fallback>
          <p:pic>
            <p:nvPicPr>
              <p:cNvPr id="360" name="Freihand 359">
                <a:extLst>
                  <a:ext uri="{FF2B5EF4-FFF2-40B4-BE49-F238E27FC236}">
                    <a16:creationId xmlns:a16="http://schemas.microsoft.com/office/drawing/2014/main" id="{252FB6A3-CF73-4366-AC02-4C510AC03CC9}"/>
                  </a:ext>
                </a:extLst>
              </p:cNvPr>
              <p:cNvPicPr/>
              <p:nvPr/>
            </p:nvPicPr>
            <p:blipFill>
              <a:blip r:embed="rId156"/>
              <a:stretch>
                <a:fillRect/>
              </a:stretch>
            </p:blipFill>
            <p:spPr>
              <a:xfrm>
                <a:off x="10022699" y="322531"/>
                <a:ext cx="168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61" name="Freihand 360">
                <a:extLst>
                  <a:ext uri="{FF2B5EF4-FFF2-40B4-BE49-F238E27FC236}">
                    <a16:creationId xmlns:a16="http://schemas.microsoft.com/office/drawing/2014/main" id="{8E23CFB5-8C03-446E-86F6-9C27867A0A55}"/>
                  </a:ext>
                </a:extLst>
              </p14:cNvPr>
              <p14:cNvContentPartPr/>
              <p14:nvPr/>
            </p14:nvContentPartPr>
            <p14:xfrm>
              <a:off x="10203779" y="254131"/>
              <a:ext cx="83520" cy="132840"/>
            </p14:xfrm>
          </p:contentPart>
        </mc:Choice>
        <mc:Fallback>
          <p:pic>
            <p:nvPicPr>
              <p:cNvPr id="361" name="Freihand 360">
                <a:extLst>
                  <a:ext uri="{FF2B5EF4-FFF2-40B4-BE49-F238E27FC236}">
                    <a16:creationId xmlns:a16="http://schemas.microsoft.com/office/drawing/2014/main" id="{8E23CFB5-8C03-446E-86F6-9C27867A0A55}"/>
                  </a:ext>
                </a:extLst>
              </p:cNvPr>
              <p:cNvPicPr/>
              <p:nvPr/>
            </p:nvPicPr>
            <p:blipFill>
              <a:blip r:embed="rId158"/>
              <a:stretch>
                <a:fillRect/>
              </a:stretch>
            </p:blipFill>
            <p:spPr>
              <a:xfrm>
                <a:off x="10199459" y="249811"/>
                <a:ext cx="92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62" name="Freihand 361">
                <a:extLst>
                  <a:ext uri="{FF2B5EF4-FFF2-40B4-BE49-F238E27FC236}">
                    <a16:creationId xmlns:a16="http://schemas.microsoft.com/office/drawing/2014/main" id="{FF13BCE6-CBC1-4614-85D1-814BEE74C60B}"/>
                  </a:ext>
                </a:extLst>
              </p14:cNvPr>
              <p14:cNvContentPartPr/>
              <p14:nvPr/>
            </p14:nvContentPartPr>
            <p14:xfrm>
              <a:off x="10250219" y="376171"/>
              <a:ext cx="47520" cy="14400"/>
            </p14:xfrm>
          </p:contentPart>
        </mc:Choice>
        <mc:Fallback>
          <p:pic>
            <p:nvPicPr>
              <p:cNvPr id="362" name="Freihand 361">
                <a:extLst>
                  <a:ext uri="{FF2B5EF4-FFF2-40B4-BE49-F238E27FC236}">
                    <a16:creationId xmlns:a16="http://schemas.microsoft.com/office/drawing/2014/main" id="{FF13BCE6-CBC1-4614-85D1-814BEE74C60B}"/>
                  </a:ext>
                </a:extLst>
              </p:cNvPr>
              <p:cNvPicPr/>
              <p:nvPr/>
            </p:nvPicPr>
            <p:blipFill>
              <a:blip r:embed="rId160"/>
              <a:stretch>
                <a:fillRect/>
              </a:stretch>
            </p:blipFill>
            <p:spPr>
              <a:xfrm>
                <a:off x="10245899" y="371851"/>
                <a:ext cx="56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63" name="Freihand 362">
                <a:extLst>
                  <a:ext uri="{FF2B5EF4-FFF2-40B4-BE49-F238E27FC236}">
                    <a16:creationId xmlns:a16="http://schemas.microsoft.com/office/drawing/2014/main" id="{B8F3E91C-B004-4BF7-916D-DED2147FF51B}"/>
                  </a:ext>
                </a:extLst>
              </p14:cNvPr>
              <p14:cNvContentPartPr/>
              <p14:nvPr/>
            </p14:nvContentPartPr>
            <p14:xfrm>
              <a:off x="10320779" y="241891"/>
              <a:ext cx="171360" cy="149040"/>
            </p14:xfrm>
          </p:contentPart>
        </mc:Choice>
        <mc:Fallback>
          <p:pic>
            <p:nvPicPr>
              <p:cNvPr id="363" name="Freihand 362">
                <a:extLst>
                  <a:ext uri="{FF2B5EF4-FFF2-40B4-BE49-F238E27FC236}">
                    <a16:creationId xmlns:a16="http://schemas.microsoft.com/office/drawing/2014/main" id="{B8F3E91C-B004-4BF7-916D-DED2147FF51B}"/>
                  </a:ext>
                </a:extLst>
              </p:cNvPr>
              <p:cNvPicPr/>
              <p:nvPr/>
            </p:nvPicPr>
            <p:blipFill>
              <a:blip r:embed="rId162"/>
              <a:stretch>
                <a:fillRect/>
              </a:stretch>
            </p:blipFill>
            <p:spPr>
              <a:xfrm>
                <a:off x="10316459" y="237571"/>
                <a:ext cx="180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64" name="Freihand 363">
                <a:extLst>
                  <a:ext uri="{FF2B5EF4-FFF2-40B4-BE49-F238E27FC236}">
                    <a16:creationId xmlns:a16="http://schemas.microsoft.com/office/drawing/2014/main" id="{4CA02851-33EF-4D7B-8312-410B3A53583B}"/>
                  </a:ext>
                </a:extLst>
              </p14:cNvPr>
              <p14:cNvContentPartPr/>
              <p14:nvPr/>
            </p14:nvContentPartPr>
            <p14:xfrm>
              <a:off x="10458299" y="305611"/>
              <a:ext cx="60840" cy="95760"/>
            </p14:xfrm>
          </p:contentPart>
        </mc:Choice>
        <mc:Fallback>
          <p:pic>
            <p:nvPicPr>
              <p:cNvPr id="364" name="Freihand 363">
                <a:extLst>
                  <a:ext uri="{FF2B5EF4-FFF2-40B4-BE49-F238E27FC236}">
                    <a16:creationId xmlns:a16="http://schemas.microsoft.com/office/drawing/2014/main" id="{4CA02851-33EF-4D7B-8312-410B3A53583B}"/>
                  </a:ext>
                </a:extLst>
              </p:cNvPr>
              <p:cNvPicPr/>
              <p:nvPr/>
            </p:nvPicPr>
            <p:blipFill>
              <a:blip r:embed="rId164"/>
              <a:stretch>
                <a:fillRect/>
              </a:stretch>
            </p:blipFill>
            <p:spPr>
              <a:xfrm>
                <a:off x="10453979" y="301291"/>
                <a:ext cx="69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75" name="Freihand 374">
                <a:extLst>
                  <a:ext uri="{FF2B5EF4-FFF2-40B4-BE49-F238E27FC236}">
                    <a16:creationId xmlns:a16="http://schemas.microsoft.com/office/drawing/2014/main" id="{AB1459A4-3F03-449C-B1FF-71FA28A74D68}"/>
                  </a:ext>
                </a:extLst>
              </p14:cNvPr>
              <p14:cNvContentPartPr/>
              <p14:nvPr/>
            </p14:nvContentPartPr>
            <p14:xfrm>
              <a:off x="9354179" y="649771"/>
              <a:ext cx="246600" cy="191160"/>
            </p14:xfrm>
          </p:contentPart>
        </mc:Choice>
        <mc:Fallback>
          <p:pic>
            <p:nvPicPr>
              <p:cNvPr id="375" name="Freihand 374">
                <a:extLst>
                  <a:ext uri="{FF2B5EF4-FFF2-40B4-BE49-F238E27FC236}">
                    <a16:creationId xmlns:a16="http://schemas.microsoft.com/office/drawing/2014/main" id="{AB1459A4-3F03-449C-B1FF-71FA28A74D68}"/>
                  </a:ext>
                </a:extLst>
              </p:cNvPr>
              <p:cNvPicPr/>
              <p:nvPr/>
            </p:nvPicPr>
            <p:blipFill>
              <a:blip r:embed="rId166"/>
              <a:stretch>
                <a:fillRect/>
              </a:stretch>
            </p:blipFill>
            <p:spPr>
              <a:xfrm>
                <a:off x="9349859" y="645451"/>
                <a:ext cx="255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76" name="Freihand 375">
                <a:extLst>
                  <a:ext uri="{FF2B5EF4-FFF2-40B4-BE49-F238E27FC236}">
                    <a16:creationId xmlns:a16="http://schemas.microsoft.com/office/drawing/2014/main" id="{8F98F304-5340-42F3-BA66-F7F9AA2663E5}"/>
                  </a:ext>
                </a:extLst>
              </p14:cNvPr>
              <p14:cNvContentPartPr/>
              <p14:nvPr/>
            </p14:nvContentPartPr>
            <p14:xfrm>
              <a:off x="9745859" y="630691"/>
              <a:ext cx="3600" cy="36000"/>
            </p14:xfrm>
          </p:contentPart>
        </mc:Choice>
        <mc:Fallback>
          <p:pic>
            <p:nvPicPr>
              <p:cNvPr id="376" name="Freihand 375">
                <a:extLst>
                  <a:ext uri="{FF2B5EF4-FFF2-40B4-BE49-F238E27FC236}">
                    <a16:creationId xmlns:a16="http://schemas.microsoft.com/office/drawing/2014/main" id="{8F98F304-5340-42F3-BA66-F7F9AA2663E5}"/>
                  </a:ext>
                </a:extLst>
              </p:cNvPr>
              <p:cNvPicPr/>
              <p:nvPr/>
            </p:nvPicPr>
            <p:blipFill>
              <a:blip r:embed="rId168"/>
              <a:stretch>
                <a:fillRect/>
              </a:stretch>
            </p:blipFill>
            <p:spPr>
              <a:xfrm>
                <a:off x="9741539" y="626371"/>
                <a:ext cx="12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77" name="Freihand 376">
                <a:extLst>
                  <a:ext uri="{FF2B5EF4-FFF2-40B4-BE49-F238E27FC236}">
                    <a16:creationId xmlns:a16="http://schemas.microsoft.com/office/drawing/2014/main" id="{F283AFFB-092A-4344-85AE-C1639BEC1FB8}"/>
                  </a:ext>
                </a:extLst>
              </p14:cNvPr>
              <p14:cNvContentPartPr/>
              <p14:nvPr/>
            </p14:nvContentPartPr>
            <p14:xfrm>
              <a:off x="9786899" y="548251"/>
              <a:ext cx="700200" cy="212760"/>
            </p14:xfrm>
          </p:contentPart>
        </mc:Choice>
        <mc:Fallback>
          <p:pic>
            <p:nvPicPr>
              <p:cNvPr id="377" name="Freihand 376">
                <a:extLst>
                  <a:ext uri="{FF2B5EF4-FFF2-40B4-BE49-F238E27FC236}">
                    <a16:creationId xmlns:a16="http://schemas.microsoft.com/office/drawing/2014/main" id="{F283AFFB-092A-4344-85AE-C1639BEC1FB8}"/>
                  </a:ext>
                </a:extLst>
              </p:cNvPr>
              <p:cNvPicPr/>
              <p:nvPr/>
            </p:nvPicPr>
            <p:blipFill>
              <a:blip r:embed="rId170"/>
              <a:stretch>
                <a:fillRect/>
              </a:stretch>
            </p:blipFill>
            <p:spPr>
              <a:xfrm>
                <a:off x="9782579" y="543931"/>
                <a:ext cx="7088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78" name="Freihand 377">
                <a:extLst>
                  <a:ext uri="{FF2B5EF4-FFF2-40B4-BE49-F238E27FC236}">
                    <a16:creationId xmlns:a16="http://schemas.microsoft.com/office/drawing/2014/main" id="{F2A4C7B7-292A-4330-997E-9954C099628F}"/>
                  </a:ext>
                </a:extLst>
              </p14:cNvPr>
              <p14:cNvContentPartPr/>
              <p14:nvPr/>
            </p14:nvContentPartPr>
            <p14:xfrm>
              <a:off x="10683659" y="598291"/>
              <a:ext cx="159480" cy="101160"/>
            </p14:xfrm>
          </p:contentPart>
        </mc:Choice>
        <mc:Fallback>
          <p:pic>
            <p:nvPicPr>
              <p:cNvPr id="378" name="Freihand 377">
                <a:extLst>
                  <a:ext uri="{FF2B5EF4-FFF2-40B4-BE49-F238E27FC236}">
                    <a16:creationId xmlns:a16="http://schemas.microsoft.com/office/drawing/2014/main" id="{F2A4C7B7-292A-4330-997E-9954C099628F}"/>
                  </a:ext>
                </a:extLst>
              </p:cNvPr>
              <p:cNvPicPr/>
              <p:nvPr/>
            </p:nvPicPr>
            <p:blipFill>
              <a:blip r:embed="rId172"/>
              <a:stretch>
                <a:fillRect/>
              </a:stretch>
            </p:blipFill>
            <p:spPr>
              <a:xfrm>
                <a:off x="10679339" y="593971"/>
                <a:ext cx="168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79" name="Freihand 378">
                <a:extLst>
                  <a:ext uri="{FF2B5EF4-FFF2-40B4-BE49-F238E27FC236}">
                    <a16:creationId xmlns:a16="http://schemas.microsoft.com/office/drawing/2014/main" id="{6D94AF23-96BB-4A01-9B25-86F9D41441E4}"/>
                  </a:ext>
                </a:extLst>
              </p14:cNvPr>
              <p14:cNvContentPartPr/>
              <p14:nvPr/>
            </p14:nvContentPartPr>
            <p14:xfrm>
              <a:off x="10812899" y="553291"/>
              <a:ext cx="65880" cy="47880"/>
            </p14:xfrm>
          </p:contentPart>
        </mc:Choice>
        <mc:Fallback>
          <p:pic>
            <p:nvPicPr>
              <p:cNvPr id="379" name="Freihand 378">
                <a:extLst>
                  <a:ext uri="{FF2B5EF4-FFF2-40B4-BE49-F238E27FC236}">
                    <a16:creationId xmlns:a16="http://schemas.microsoft.com/office/drawing/2014/main" id="{6D94AF23-96BB-4A01-9B25-86F9D41441E4}"/>
                  </a:ext>
                </a:extLst>
              </p:cNvPr>
              <p:cNvPicPr/>
              <p:nvPr/>
            </p:nvPicPr>
            <p:blipFill>
              <a:blip r:embed="rId174"/>
              <a:stretch>
                <a:fillRect/>
              </a:stretch>
            </p:blipFill>
            <p:spPr>
              <a:xfrm>
                <a:off x="10808579" y="548971"/>
                <a:ext cx="74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80" name="Freihand 379">
                <a:extLst>
                  <a:ext uri="{FF2B5EF4-FFF2-40B4-BE49-F238E27FC236}">
                    <a16:creationId xmlns:a16="http://schemas.microsoft.com/office/drawing/2014/main" id="{C3BE4508-48AA-4D62-AF12-ED9A236AB03F}"/>
                  </a:ext>
                </a:extLst>
              </p14:cNvPr>
              <p14:cNvContentPartPr/>
              <p14:nvPr/>
            </p14:nvContentPartPr>
            <p14:xfrm>
              <a:off x="10862579" y="584611"/>
              <a:ext cx="64440" cy="110160"/>
            </p14:xfrm>
          </p:contentPart>
        </mc:Choice>
        <mc:Fallback>
          <p:pic>
            <p:nvPicPr>
              <p:cNvPr id="380" name="Freihand 379">
                <a:extLst>
                  <a:ext uri="{FF2B5EF4-FFF2-40B4-BE49-F238E27FC236}">
                    <a16:creationId xmlns:a16="http://schemas.microsoft.com/office/drawing/2014/main" id="{C3BE4508-48AA-4D62-AF12-ED9A236AB03F}"/>
                  </a:ext>
                </a:extLst>
              </p:cNvPr>
              <p:cNvPicPr/>
              <p:nvPr/>
            </p:nvPicPr>
            <p:blipFill>
              <a:blip r:embed="rId176"/>
              <a:stretch>
                <a:fillRect/>
              </a:stretch>
            </p:blipFill>
            <p:spPr>
              <a:xfrm>
                <a:off x="10858259" y="580291"/>
                <a:ext cx="73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81" name="Freihand 380">
                <a:extLst>
                  <a:ext uri="{FF2B5EF4-FFF2-40B4-BE49-F238E27FC236}">
                    <a16:creationId xmlns:a16="http://schemas.microsoft.com/office/drawing/2014/main" id="{BC8A163C-1846-4980-A5DF-96CC4244ABEC}"/>
                  </a:ext>
                </a:extLst>
              </p14:cNvPr>
              <p14:cNvContentPartPr/>
              <p14:nvPr/>
            </p14:nvContentPartPr>
            <p14:xfrm>
              <a:off x="10927739" y="509731"/>
              <a:ext cx="115200" cy="183960"/>
            </p14:xfrm>
          </p:contentPart>
        </mc:Choice>
        <mc:Fallback>
          <p:pic>
            <p:nvPicPr>
              <p:cNvPr id="381" name="Freihand 380">
                <a:extLst>
                  <a:ext uri="{FF2B5EF4-FFF2-40B4-BE49-F238E27FC236}">
                    <a16:creationId xmlns:a16="http://schemas.microsoft.com/office/drawing/2014/main" id="{BC8A163C-1846-4980-A5DF-96CC4244ABEC}"/>
                  </a:ext>
                </a:extLst>
              </p:cNvPr>
              <p:cNvPicPr/>
              <p:nvPr/>
            </p:nvPicPr>
            <p:blipFill>
              <a:blip r:embed="rId178"/>
              <a:stretch>
                <a:fillRect/>
              </a:stretch>
            </p:blipFill>
            <p:spPr>
              <a:xfrm>
                <a:off x="10923419" y="505411"/>
                <a:ext cx="123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2" name="Freihand 381">
                <a:extLst>
                  <a:ext uri="{FF2B5EF4-FFF2-40B4-BE49-F238E27FC236}">
                    <a16:creationId xmlns:a16="http://schemas.microsoft.com/office/drawing/2014/main" id="{7347621E-D381-4949-B9B3-4EA20A305B9C}"/>
                  </a:ext>
                </a:extLst>
              </p14:cNvPr>
              <p14:cNvContentPartPr/>
              <p14:nvPr/>
            </p14:nvContentPartPr>
            <p14:xfrm>
              <a:off x="11182979" y="579931"/>
              <a:ext cx="176400" cy="75600"/>
            </p14:xfrm>
          </p:contentPart>
        </mc:Choice>
        <mc:Fallback>
          <p:pic>
            <p:nvPicPr>
              <p:cNvPr id="382" name="Freihand 381">
                <a:extLst>
                  <a:ext uri="{FF2B5EF4-FFF2-40B4-BE49-F238E27FC236}">
                    <a16:creationId xmlns:a16="http://schemas.microsoft.com/office/drawing/2014/main" id="{7347621E-D381-4949-B9B3-4EA20A305B9C}"/>
                  </a:ext>
                </a:extLst>
              </p:cNvPr>
              <p:cNvPicPr/>
              <p:nvPr/>
            </p:nvPicPr>
            <p:blipFill>
              <a:blip r:embed="rId180"/>
              <a:stretch>
                <a:fillRect/>
              </a:stretch>
            </p:blipFill>
            <p:spPr>
              <a:xfrm>
                <a:off x="11178659" y="575611"/>
                <a:ext cx="185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83" name="Freihand 382">
                <a:extLst>
                  <a:ext uri="{FF2B5EF4-FFF2-40B4-BE49-F238E27FC236}">
                    <a16:creationId xmlns:a16="http://schemas.microsoft.com/office/drawing/2014/main" id="{CF47DAF2-6E40-4BF0-878A-D294F0C2F610}"/>
                  </a:ext>
                </a:extLst>
              </p14:cNvPr>
              <p14:cNvContentPartPr/>
              <p14:nvPr/>
            </p14:nvContentPartPr>
            <p14:xfrm>
              <a:off x="11325179" y="523771"/>
              <a:ext cx="61200" cy="14400"/>
            </p14:xfrm>
          </p:contentPart>
        </mc:Choice>
        <mc:Fallback>
          <p:pic>
            <p:nvPicPr>
              <p:cNvPr id="383" name="Freihand 382">
                <a:extLst>
                  <a:ext uri="{FF2B5EF4-FFF2-40B4-BE49-F238E27FC236}">
                    <a16:creationId xmlns:a16="http://schemas.microsoft.com/office/drawing/2014/main" id="{CF47DAF2-6E40-4BF0-878A-D294F0C2F610}"/>
                  </a:ext>
                </a:extLst>
              </p:cNvPr>
              <p:cNvPicPr/>
              <p:nvPr/>
            </p:nvPicPr>
            <p:blipFill>
              <a:blip r:embed="rId182"/>
              <a:stretch>
                <a:fillRect/>
              </a:stretch>
            </p:blipFill>
            <p:spPr>
              <a:xfrm>
                <a:off x="11320859" y="519451"/>
                <a:ext cx="69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87" name="Freihand 386">
                <a:extLst>
                  <a:ext uri="{FF2B5EF4-FFF2-40B4-BE49-F238E27FC236}">
                    <a16:creationId xmlns:a16="http://schemas.microsoft.com/office/drawing/2014/main" id="{5E517532-FACA-41A6-871C-9D4046AC5609}"/>
                  </a:ext>
                </a:extLst>
              </p14:cNvPr>
              <p14:cNvContentPartPr/>
              <p14:nvPr/>
            </p14:nvContentPartPr>
            <p14:xfrm>
              <a:off x="11463419" y="480571"/>
              <a:ext cx="202680" cy="155880"/>
            </p14:xfrm>
          </p:contentPart>
        </mc:Choice>
        <mc:Fallback>
          <p:pic>
            <p:nvPicPr>
              <p:cNvPr id="387" name="Freihand 386">
                <a:extLst>
                  <a:ext uri="{FF2B5EF4-FFF2-40B4-BE49-F238E27FC236}">
                    <a16:creationId xmlns:a16="http://schemas.microsoft.com/office/drawing/2014/main" id="{5E517532-FACA-41A6-871C-9D4046AC5609}"/>
                  </a:ext>
                </a:extLst>
              </p:cNvPr>
              <p:cNvPicPr/>
              <p:nvPr/>
            </p:nvPicPr>
            <p:blipFill>
              <a:blip r:embed="rId184"/>
              <a:stretch>
                <a:fillRect/>
              </a:stretch>
            </p:blipFill>
            <p:spPr>
              <a:xfrm>
                <a:off x="11459099" y="476251"/>
                <a:ext cx="211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31" name="Freihand 430">
                <a:extLst>
                  <a:ext uri="{FF2B5EF4-FFF2-40B4-BE49-F238E27FC236}">
                    <a16:creationId xmlns:a16="http://schemas.microsoft.com/office/drawing/2014/main" id="{145151A6-0406-41F8-B315-849A489E2CEF}"/>
                  </a:ext>
                </a:extLst>
              </p14:cNvPr>
              <p14:cNvContentPartPr/>
              <p14:nvPr/>
            </p14:nvContentPartPr>
            <p14:xfrm>
              <a:off x="9161219" y="1867651"/>
              <a:ext cx="106920" cy="216000"/>
            </p14:xfrm>
          </p:contentPart>
        </mc:Choice>
        <mc:Fallback>
          <p:pic>
            <p:nvPicPr>
              <p:cNvPr id="431" name="Freihand 430">
                <a:extLst>
                  <a:ext uri="{FF2B5EF4-FFF2-40B4-BE49-F238E27FC236}">
                    <a16:creationId xmlns:a16="http://schemas.microsoft.com/office/drawing/2014/main" id="{145151A6-0406-41F8-B315-849A489E2CEF}"/>
                  </a:ext>
                </a:extLst>
              </p:cNvPr>
              <p:cNvPicPr/>
              <p:nvPr/>
            </p:nvPicPr>
            <p:blipFill>
              <a:blip r:embed="rId186"/>
              <a:stretch>
                <a:fillRect/>
              </a:stretch>
            </p:blipFill>
            <p:spPr>
              <a:xfrm>
                <a:off x="9156899" y="1863331"/>
                <a:ext cx="115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32" name="Freihand 431">
                <a:extLst>
                  <a:ext uri="{FF2B5EF4-FFF2-40B4-BE49-F238E27FC236}">
                    <a16:creationId xmlns:a16="http://schemas.microsoft.com/office/drawing/2014/main" id="{2D918662-C4D2-44BA-9C2C-04EB4BD1DA9D}"/>
                  </a:ext>
                </a:extLst>
              </p14:cNvPr>
              <p14:cNvContentPartPr/>
              <p14:nvPr/>
            </p14:nvContentPartPr>
            <p14:xfrm>
              <a:off x="9319619" y="1892131"/>
              <a:ext cx="240120" cy="168120"/>
            </p14:xfrm>
          </p:contentPart>
        </mc:Choice>
        <mc:Fallback>
          <p:pic>
            <p:nvPicPr>
              <p:cNvPr id="432" name="Freihand 431">
                <a:extLst>
                  <a:ext uri="{FF2B5EF4-FFF2-40B4-BE49-F238E27FC236}">
                    <a16:creationId xmlns:a16="http://schemas.microsoft.com/office/drawing/2014/main" id="{2D918662-C4D2-44BA-9C2C-04EB4BD1DA9D}"/>
                  </a:ext>
                </a:extLst>
              </p:cNvPr>
              <p:cNvPicPr/>
              <p:nvPr/>
            </p:nvPicPr>
            <p:blipFill>
              <a:blip r:embed="rId188"/>
              <a:stretch>
                <a:fillRect/>
              </a:stretch>
            </p:blipFill>
            <p:spPr>
              <a:xfrm>
                <a:off x="9315299" y="1887811"/>
                <a:ext cx="248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45" name="Freihand 444">
                <a:extLst>
                  <a:ext uri="{FF2B5EF4-FFF2-40B4-BE49-F238E27FC236}">
                    <a16:creationId xmlns:a16="http://schemas.microsoft.com/office/drawing/2014/main" id="{A2D11025-E00B-450B-9D9B-DDCA386B3CB7}"/>
                  </a:ext>
                </a:extLst>
              </p14:cNvPr>
              <p14:cNvContentPartPr/>
              <p14:nvPr/>
            </p14:nvContentPartPr>
            <p14:xfrm>
              <a:off x="9217019" y="2292451"/>
              <a:ext cx="130320" cy="82800"/>
            </p14:xfrm>
          </p:contentPart>
        </mc:Choice>
        <mc:Fallback>
          <p:pic>
            <p:nvPicPr>
              <p:cNvPr id="445" name="Freihand 444">
                <a:extLst>
                  <a:ext uri="{FF2B5EF4-FFF2-40B4-BE49-F238E27FC236}">
                    <a16:creationId xmlns:a16="http://schemas.microsoft.com/office/drawing/2014/main" id="{A2D11025-E00B-450B-9D9B-DDCA386B3CB7}"/>
                  </a:ext>
                </a:extLst>
              </p:cNvPr>
              <p:cNvPicPr/>
              <p:nvPr/>
            </p:nvPicPr>
            <p:blipFill>
              <a:blip r:embed="rId190"/>
              <a:stretch>
                <a:fillRect/>
              </a:stretch>
            </p:blipFill>
            <p:spPr>
              <a:xfrm>
                <a:off x="9212699" y="2288131"/>
                <a:ext cx="138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46" name="Freihand 445">
                <a:extLst>
                  <a:ext uri="{FF2B5EF4-FFF2-40B4-BE49-F238E27FC236}">
                    <a16:creationId xmlns:a16="http://schemas.microsoft.com/office/drawing/2014/main" id="{FFB3E35D-6BBC-4813-984E-41359BD06D72}"/>
                  </a:ext>
                </a:extLst>
              </p14:cNvPr>
              <p14:cNvContentPartPr/>
              <p14:nvPr/>
            </p14:nvContentPartPr>
            <p14:xfrm>
              <a:off x="9320699" y="2271931"/>
              <a:ext cx="100080" cy="61200"/>
            </p14:xfrm>
          </p:contentPart>
        </mc:Choice>
        <mc:Fallback>
          <p:pic>
            <p:nvPicPr>
              <p:cNvPr id="446" name="Freihand 445">
                <a:extLst>
                  <a:ext uri="{FF2B5EF4-FFF2-40B4-BE49-F238E27FC236}">
                    <a16:creationId xmlns:a16="http://schemas.microsoft.com/office/drawing/2014/main" id="{FFB3E35D-6BBC-4813-984E-41359BD06D72}"/>
                  </a:ext>
                </a:extLst>
              </p:cNvPr>
              <p:cNvPicPr/>
              <p:nvPr/>
            </p:nvPicPr>
            <p:blipFill>
              <a:blip r:embed="rId192"/>
              <a:stretch>
                <a:fillRect/>
              </a:stretch>
            </p:blipFill>
            <p:spPr>
              <a:xfrm>
                <a:off x="9316379" y="2267611"/>
                <a:ext cx="108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88" name="Freihand 387">
                <a:extLst>
                  <a:ext uri="{FF2B5EF4-FFF2-40B4-BE49-F238E27FC236}">
                    <a16:creationId xmlns:a16="http://schemas.microsoft.com/office/drawing/2014/main" id="{23675B2D-1FE9-4475-82ED-A631CF4F2E9F}"/>
                  </a:ext>
                </a:extLst>
              </p14:cNvPr>
              <p14:cNvContentPartPr/>
              <p14:nvPr/>
            </p14:nvContentPartPr>
            <p14:xfrm>
              <a:off x="9874019" y="935251"/>
              <a:ext cx="51480" cy="45720"/>
            </p14:xfrm>
          </p:contentPart>
        </mc:Choice>
        <mc:Fallback>
          <p:pic>
            <p:nvPicPr>
              <p:cNvPr id="388" name="Freihand 387">
                <a:extLst>
                  <a:ext uri="{FF2B5EF4-FFF2-40B4-BE49-F238E27FC236}">
                    <a16:creationId xmlns:a16="http://schemas.microsoft.com/office/drawing/2014/main" id="{23675B2D-1FE9-4475-82ED-A631CF4F2E9F}"/>
                  </a:ext>
                </a:extLst>
              </p:cNvPr>
              <p:cNvPicPr/>
              <p:nvPr/>
            </p:nvPicPr>
            <p:blipFill>
              <a:blip r:embed="rId194"/>
              <a:stretch>
                <a:fillRect/>
              </a:stretch>
            </p:blipFill>
            <p:spPr>
              <a:xfrm>
                <a:off x="9869699" y="930931"/>
                <a:ext cx="601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9" name="Freihand 388">
                <a:extLst>
                  <a:ext uri="{FF2B5EF4-FFF2-40B4-BE49-F238E27FC236}">
                    <a16:creationId xmlns:a16="http://schemas.microsoft.com/office/drawing/2014/main" id="{64A547FD-A40F-4B8D-89F7-541327C05792}"/>
                  </a:ext>
                </a:extLst>
              </p14:cNvPr>
              <p14:cNvContentPartPr/>
              <p14:nvPr/>
            </p14:nvContentPartPr>
            <p14:xfrm>
              <a:off x="9940979" y="879091"/>
              <a:ext cx="39240" cy="155520"/>
            </p14:xfrm>
          </p:contentPart>
        </mc:Choice>
        <mc:Fallback>
          <p:pic>
            <p:nvPicPr>
              <p:cNvPr id="389" name="Freihand 388">
                <a:extLst>
                  <a:ext uri="{FF2B5EF4-FFF2-40B4-BE49-F238E27FC236}">
                    <a16:creationId xmlns:a16="http://schemas.microsoft.com/office/drawing/2014/main" id="{64A547FD-A40F-4B8D-89F7-541327C05792}"/>
                  </a:ext>
                </a:extLst>
              </p:cNvPr>
              <p:cNvPicPr/>
              <p:nvPr/>
            </p:nvPicPr>
            <p:blipFill>
              <a:blip r:embed="rId196"/>
              <a:stretch>
                <a:fillRect/>
              </a:stretch>
            </p:blipFill>
            <p:spPr>
              <a:xfrm>
                <a:off x="9936659" y="874771"/>
                <a:ext cx="47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0" name="Freihand 389">
                <a:extLst>
                  <a:ext uri="{FF2B5EF4-FFF2-40B4-BE49-F238E27FC236}">
                    <a16:creationId xmlns:a16="http://schemas.microsoft.com/office/drawing/2014/main" id="{4E20A39C-8774-44C3-9292-0C99019DF1F6}"/>
                  </a:ext>
                </a:extLst>
              </p14:cNvPr>
              <p14:cNvContentPartPr/>
              <p14:nvPr/>
            </p14:nvContentPartPr>
            <p14:xfrm>
              <a:off x="9948179" y="889531"/>
              <a:ext cx="130320" cy="65160"/>
            </p14:xfrm>
          </p:contentPart>
        </mc:Choice>
        <mc:Fallback>
          <p:pic>
            <p:nvPicPr>
              <p:cNvPr id="390" name="Freihand 389">
                <a:extLst>
                  <a:ext uri="{FF2B5EF4-FFF2-40B4-BE49-F238E27FC236}">
                    <a16:creationId xmlns:a16="http://schemas.microsoft.com/office/drawing/2014/main" id="{4E20A39C-8774-44C3-9292-0C99019DF1F6}"/>
                  </a:ext>
                </a:extLst>
              </p:cNvPr>
              <p:cNvPicPr/>
              <p:nvPr/>
            </p:nvPicPr>
            <p:blipFill>
              <a:blip r:embed="rId198"/>
              <a:stretch>
                <a:fillRect/>
              </a:stretch>
            </p:blipFill>
            <p:spPr>
              <a:xfrm>
                <a:off x="9943859" y="885211"/>
                <a:ext cx="138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91" name="Freihand 390">
                <a:extLst>
                  <a:ext uri="{FF2B5EF4-FFF2-40B4-BE49-F238E27FC236}">
                    <a16:creationId xmlns:a16="http://schemas.microsoft.com/office/drawing/2014/main" id="{2F1CF9AC-6646-4791-A462-E2718A2973E3}"/>
                  </a:ext>
                </a:extLst>
              </p14:cNvPr>
              <p14:cNvContentPartPr/>
              <p14:nvPr/>
            </p14:nvContentPartPr>
            <p14:xfrm>
              <a:off x="9955019" y="1004371"/>
              <a:ext cx="119520" cy="29520"/>
            </p14:xfrm>
          </p:contentPart>
        </mc:Choice>
        <mc:Fallback>
          <p:pic>
            <p:nvPicPr>
              <p:cNvPr id="391" name="Freihand 390">
                <a:extLst>
                  <a:ext uri="{FF2B5EF4-FFF2-40B4-BE49-F238E27FC236}">
                    <a16:creationId xmlns:a16="http://schemas.microsoft.com/office/drawing/2014/main" id="{2F1CF9AC-6646-4791-A462-E2718A2973E3}"/>
                  </a:ext>
                </a:extLst>
              </p:cNvPr>
              <p:cNvPicPr/>
              <p:nvPr/>
            </p:nvPicPr>
            <p:blipFill>
              <a:blip r:embed="rId200"/>
              <a:stretch>
                <a:fillRect/>
              </a:stretch>
            </p:blipFill>
            <p:spPr>
              <a:xfrm>
                <a:off x="9950699" y="1000051"/>
                <a:ext cx="12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92" name="Freihand 391">
                <a:extLst>
                  <a:ext uri="{FF2B5EF4-FFF2-40B4-BE49-F238E27FC236}">
                    <a16:creationId xmlns:a16="http://schemas.microsoft.com/office/drawing/2014/main" id="{B44AF2C3-81F7-465F-8D9F-678F8AE16171}"/>
                  </a:ext>
                </a:extLst>
              </p14:cNvPr>
              <p14:cNvContentPartPr/>
              <p14:nvPr/>
            </p14:nvContentPartPr>
            <p14:xfrm>
              <a:off x="10077059" y="923371"/>
              <a:ext cx="314280" cy="90360"/>
            </p14:xfrm>
          </p:contentPart>
        </mc:Choice>
        <mc:Fallback>
          <p:pic>
            <p:nvPicPr>
              <p:cNvPr id="392" name="Freihand 391">
                <a:extLst>
                  <a:ext uri="{FF2B5EF4-FFF2-40B4-BE49-F238E27FC236}">
                    <a16:creationId xmlns:a16="http://schemas.microsoft.com/office/drawing/2014/main" id="{B44AF2C3-81F7-465F-8D9F-678F8AE16171}"/>
                  </a:ext>
                </a:extLst>
              </p:cNvPr>
              <p:cNvPicPr/>
              <p:nvPr/>
            </p:nvPicPr>
            <p:blipFill>
              <a:blip r:embed="rId202"/>
              <a:stretch>
                <a:fillRect/>
              </a:stretch>
            </p:blipFill>
            <p:spPr>
              <a:xfrm>
                <a:off x="10072739" y="919051"/>
                <a:ext cx="322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93" name="Freihand 392">
                <a:extLst>
                  <a:ext uri="{FF2B5EF4-FFF2-40B4-BE49-F238E27FC236}">
                    <a16:creationId xmlns:a16="http://schemas.microsoft.com/office/drawing/2014/main" id="{DB2FDB3E-162D-4E52-9B6D-849D3F8FB4F4}"/>
                  </a:ext>
                </a:extLst>
              </p14:cNvPr>
              <p14:cNvContentPartPr/>
              <p14:nvPr/>
            </p14:nvContentPartPr>
            <p14:xfrm>
              <a:off x="10287299" y="956491"/>
              <a:ext cx="115200" cy="16920"/>
            </p14:xfrm>
          </p:contentPart>
        </mc:Choice>
        <mc:Fallback>
          <p:pic>
            <p:nvPicPr>
              <p:cNvPr id="393" name="Freihand 392">
                <a:extLst>
                  <a:ext uri="{FF2B5EF4-FFF2-40B4-BE49-F238E27FC236}">
                    <a16:creationId xmlns:a16="http://schemas.microsoft.com/office/drawing/2014/main" id="{DB2FDB3E-162D-4E52-9B6D-849D3F8FB4F4}"/>
                  </a:ext>
                </a:extLst>
              </p:cNvPr>
              <p:cNvPicPr/>
              <p:nvPr/>
            </p:nvPicPr>
            <p:blipFill>
              <a:blip r:embed="rId204"/>
              <a:stretch>
                <a:fillRect/>
              </a:stretch>
            </p:blipFill>
            <p:spPr>
              <a:xfrm>
                <a:off x="10282979" y="952171"/>
                <a:ext cx="123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94" name="Freihand 393">
                <a:extLst>
                  <a:ext uri="{FF2B5EF4-FFF2-40B4-BE49-F238E27FC236}">
                    <a16:creationId xmlns:a16="http://schemas.microsoft.com/office/drawing/2014/main" id="{1A39211D-BDDD-4A07-9EEC-F90805F17819}"/>
                  </a:ext>
                </a:extLst>
              </p14:cNvPr>
              <p14:cNvContentPartPr/>
              <p14:nvPr/>
            </p14:nvContentPartPr>
            <p14:xfrm>
              <a:off x="10401779" y="903211"/>
              <a:ext cx="325440" cy="64440"/>
            </p14:xfrm>
          </p:contentPart>
        </mc:Choice>
        <mc:Fallback>
          <p:pic>
            <p:nvPicPr>
              <p:cNvPr id="394" name="Freihand 393">
                <a:extLst>
                  <a:ext uri="{FF2B5EF4-FFF2-40B4-BE49-F238E27FC236}">
                    <a16:creationId xmlns:a16="http://schemas.microsoft.com/office/drawing/2014/main" id="{1A39211D-BDDD-4A07-9EEC-F90805F17819}"/>
                  </a:ext>
                </a:extLst>
              </p:cNvPr>
              <p:cNvPicPr/>
              <p:nvPr/>
            </p:nvPicPr>
            <p:blipFill>
              <a:blip r:embed="rId206"/>
              <a:stretch>
                <a:fillRect/>
              </a:stretch>
            </p:blipFill>
            <p:spPr>
              <a:xfrm>
                <a:off x="10397459" y="898891"/>
                <a:ext cx="334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97" name="Freihand 396">
                <a:extLst>
                  <a:ext uri="{FF2B5EF4-FFF2-40B4-BE49-F238E27FC236}">
                    <a16:creationId xmlns:a16="http://schemas.microsoft.com/office/drawing/2014/main" id="{8D694B9E-A097-458B-8C4E-049E38854C07}"/>
                  </a:ext>
                </a:extLst>
              </p14:cNvPr>
              <p14:cNvContentPartPr/>
              <p14:nvPr/>
            </p14:nvContentPartPr>
            <p14:xfrm>
              <a:off x="10930979" y="891331"/>
              <a:ext cx="34200" cy="84240"/>
            </p14:xfrm>
          </p:contentPart>
        </mc:Choice>
        <mc:Fallback>
          <p:pic>
            <p:nvPicPr>
              <p:cNvPr id="397" name="Freihand 396">
                <a:extLst>
                  <a:ext uri="{FF2B5EF4-FFF2-40B4-BE49-F238E27FC236}">
                    <a16:creationId xmlns:a16="http://schemas.microsoft.com/office/drawing/2014/main" id="{8D694B9E-A097-458B-8C4E-049E38854C07}"/>
                  </a:ext>
                </a:extLst>
              </p:cNvPr>
              <p:cNvPicPr/>
              <p:nvPr/>
            </p:nvPicPr>
            <p:blipFill>
              <a:blip r:embed="rId208"/>
              <a:stretch>
                <a:fillRect/>
              </a:stretch>
            </p:blipFill>
            <p:spPr>
              <a:xfrm>
                <a:off x="10926659" y="887011"/>
                <a:ext cx="42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98" name="Freihand 397">
                <a:extLst>
                  <a:ext uri="{FF2B5EF4-FFF2-40B4-BE49-F238E27FC236}">
                    <a16:creationId xmlns:a16="http://schemas.microsoft.com/office/drawing/2014/main" id="{B70F56FB-468A-4121-9D1E-E4EEC0D709F6}"/>
                  </a:ext>
                </a:extLst>
              </p14:cNvPr>
              <p14:cNvContentPartPr/>
              <p14:nvPr/>
            </p14:nvContentPartPr>
            <p14:xfrm>
              <a:off x="10929899" y="820051"/>
              <a:ext cx="14760" cy="12600"/>
            </p14:xfrm>
          </p:contentPart>
        </mc:Choice>
        <mc:Fallback>
          <p:pic>
            <p:nvPicPr>
              <p:cNvPr id="398" name="Freihand 397">
                <a:extLst>
                  <a:ext uri="{FF2B5EF4-FFF2-40B4-BE49-F238E27FC236}">
                    <a16:creationId xmlns:a16="http://schemas.microsoft.com/office/drawing/2014/main" id="{B70F56FB-468A-4121-9D1E-E4EEC0D709F6}"/>
                  </a:ext>
                </a:extLst>
              </p:cNvPr>
              <p:cNvPicPr/>
              <p:nvPr/>
            </p:nvPicPr>
            <p:blipFill>
              <a:blip r:embed="rId210"/>
              <a:stretch>
                <a:fillRect/>
              </a:stretch>
            </p:blipFill>
            <p:spPr>
              <a:xfrm>
                <a:off x="10925579" y="815731"/>
                <a:ext cx="23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00" name="Freihand 399">
                <a:extLst>
                  <a:ext uri="{FF2B5EF4-FFF2-40B4-BE49-F238E27FC236}">
                    <a16:creationId xmlns:a16="http://schemas.microsoft.com/office/drawing/2014/main" id="{D52D0A71-C497-479C-815F-228962D39E34}"/>
                  </a:ext>
                </a:extLst>
              </p14:cNvPr>
              <p14:cNvContentPartPr/>
              <p14:nvPr/>
            </p14:nvContentPartPr>
            <p14:xfrm>
              <a:off x="10925219" y="870091"/>
              <a:ext cx="182520" cy="88560"/>
            </p14:xfrm>
          </p:contentPart>
        </mc:Choice>
        <mc:Fallback>
          <p:pic>
            <p:nvPicPr>
              <p:cNvPr id="400" name="Freihand 399">
                <a:extLst>
                  <a:ext uri="{FF2B5EF4-FFF2-40B4-BE49-F238E27FC236}">
                    <a16:creationId xmlns:a16="http://schemas.microsoft.com/office/drawing/2014/main" id="{D52D0A71-C497-479C-815F-228962D39E34}"/>
                  </a:ext>
                </a:extLst>
              </p:cNvPr>
              <p:cNvPicPr/>
              <p:nvPr/>
            </p:nvPicPr>
            <p:blipFill>
              <a:blip r:embed="rId212"/>
              <a:stretch>
                <a:fillRect/>
              </a:stretch>
            </p:blipFill>
            <p:spPr>
              <a:xfrm>
                <a:off x="10920899" y="865771"/>
                <a:ext cx="191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01" name="Freihand 400">
                <a:extLst>
                  <a:ext uri="{FF2B5EF4-FFF2-40B4-BE49-F238E27FC236}">
                    <a16:creationId xmlns:a16="http://schemas.microsoft.com/office/drawing/2014/main" id="{5638CB61-A3AE-4A23-8F44-43E7539FCB85}"/>
                  </a:ext>
                </a:extLst>
              </p14:cNvPr>
              <p14:cNvContentPartPr/>
              <p14:nvPr/>
            </p14:nvContentPartPr>
            <p14:xfrm>
              <a:off x="11110979" y="860011"/>
              <a:ext cx="112680" cy="70200"/>
            </p14:xfrm>
          </p:contentPart>
        </mc:Choice>
        <mc:Fallback>
          <p:pic>
            <p:nvPicPr>
              <p:cNvPr id="401" name="Freihand 400">
                <a:extLst>
                  <a:ext uri="{FF2B5EF4-FFF2-40B4-BE49-F238E27FC236}">
                    <a16:creationId xmlns:a16="http://schemas.microsoft.com/office/drawing/2014/main" id="{5638CB61-A3AE-4A23-8F44-43E7539FCB85}"/>
                  </a:ext>
                </a:extLst>
              </p:cNvPr>
              <p:cNvPicPr/>
              <p:nvPr/>
            </p:nvPicPr>
            <p:blipFill>
              <a:blip r:embed="rId214"/>
              <a:stretch>
                <a:fillRect/>
              </a:stretch>
            </p:blipFill>
            <p:spPr>
              <a:xfrm>
                <a:off x="11106659" y="855691"/>
                <a:ext cx="121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02" name="Freihand 401">
                <a:extLst>
                  <a:ext uri="{FF2B5EF4-FFF2-40B4-BE49-F238E27FC236}">
                    <a16:creationId xmlns:a16="http://schemas.microsoft.com/office/drawing/2014/main" id="{3B0E8AA8-D1D3-40A6-840A-2542F76F5BDC}"/>
                  </a:ext>
                </a:extLst>
              </p14:cNvPr>
              <p14:cNvContentPartPr/>
              <p14:nvPr/>
            </p14:nvContentPartPr>
            <p14:xfrm>
              <a:off x="11256059" y="827251"/>
              <a:ext cx="70200" cy="126000"/>
            </p14:xfrm>
          </p:contentPart>
        </mc:Choice>
        <mc:Fallback>
          <p:pic>
            <p:nvPicPr>
              <p:cNvPr id="402" name="Freihand 401">
                <a:extLst>
                  <a:ext uri="{FF2B5EF4-FFF2-40B4-BE49-F238E27FC236}">
                    <a16:creationId xmlns:a16="http://schemas.microsoft.com/office/drawing/2014/main" id="{3B0E8AA8-D1D3-40A6-840A-2542F76F5BDC}"/>
                  </a:ext>
                </a:extLst>
              </p:cNvPr>
              <p:cNvPicPr/>
              <p:nvPr/>
            </p:nvPicPr>
            <p:blipFill>
              <a:blip r:embed="rId216"/>
              <a:stretch>
                <a:fillRect/>
              </a:stretch>
            </p:blipFill>
            <p:spPr>
              <a:xfrm>
                <a:off x="11251739" y="822931"/>
                <a:ext cx="78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03" name="Freihand 402">
                <a:extLst>
                  <a:ext uri="{FF2B5EF4-FFF2-40B4-BE49-F238E27FC236}">
                    <a16:creationId xmlns:a16="http://schemas.microsoft.com/office/drawing/2014/main" id="{7BA3CBE9-F78D-4411-BC5B-9161FB614198}"/>
                  </a:ext>
                </a:extLst>
              </p14:cNvPr>
              <p14:cNvContentPartPr/>
              <p14:nvPr/>
            </p14:nvContentPartPr>
            <p14:xfrm>
              <a:off x="10105499" y="1193371"/>
              <a:ext cx="154080" cy="89280"/>
            </p14:xfrm>
          </p:contentPart>
        </mc:Choice>
        <mc:Fallback>
          <p:pic>
            <p:nvPicPr>
              <p:cNvPr id="403" name="Freihand 402">
                <a:extLst>
                  <a:ext uri="{FF2B5EF4-FFF2-40B4-BE49-F238E27FC236}">
                    <a16:creationId xmlns:a16="http://schemas.microsoft.com/office/drawing/2014/main" id="{7BA3CBE9-F78D-4411-BC5B-9161FB614198}"/>
                  </a:ext>
                </a:extLst>
              </p:cNvPr>
              <p:cNvPicPr/>
              <p:nvPr/>
            </p:nvPicPr>
            <p:blipFill>
              <a:blip r:embed="rId218"/>
              <a:stretch>
                <a:fillRect/>
              </a:stretch>
            </p:blipFill>
            <p:spPr>
              <a:xfrm>
                <a:off x="10101179" y="1189051"/>
                <a:ext cx="162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04" name="Freihand 403">
                <a:extLst>
                  <a:ext uri="{FF2B5EF4-FFF2-40B4-BE49-F238E27FC236}">
                    <a16:creationId xmlns:a16="http://schemas.microsoft.com/office/drawing/2014/main" id="{7E62FC94-DF03-4E82-AED4-CC9B70B8989D}"/>
                  </a:ext>
                </a:extLst>
              </p14:cNvPr>
              <p14:cNvContentPartPr/>
              <p14:nvPr/>
            </p14:nvContentPartPr>
            <p14:xfrm>
              <a:off x="10273619" y="1169971"/>
              <a:ext cx="229320" cy="85680"/>
            </p14:xfrm>
          </p:contentPart>
        </mc:Choice>
        <mc:Fallback>
          <p:pic>
            <p:nvPicPr>
              <p:cNvPr id="404" name="Freihand 403">
                <a:extLst>
                  <a:ext uri="{FF2B5EF4-FFF2-40B4-BE49-F238E27FC236}">
                    <a16:creationId xmlns:a16="http://schemas.microsoft.com/office/drawing/2014/main" id="{7E62FC94-DF03-4E82-AED4-CC9B70B8989D}"/>
                  </a:ext>
                </a:extLst>
              </p:cNvPr>
              <p:cNvPicPr/>
              <p:nvPr/>
            </p:nvPicPr>
            <p:blipFill>
              <a:blip r:embed="rId220"/>
              <a:stretch>
                <a:fillRect/>
              </a:stretch>
            </p:blipFill>
            <p:spPr>
              <a:xfrm>
                <a:off x="10269299" y="1165651"/>
                <a:ext cx="237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05" name="Freihand 404">
                <a:extLst>
                  <a:ext uri="{FF2B5EF4-FFF2-40B4-BE49-F238E27FC236}">
                    <a16:creationId xmlns:a16="http://schemas.microsoft.com/office/drawing/2014/main" id="{EB0A7421-0B3E-4C91-8A02-ADBDE0529C12}"/>
                  </a:ext>
                </a:extLst>
              </p14:cNvPr>
              <p14:cNvContentPartPr/>
              <p14:nvPr/>
            </p14:nvContentPartPr>
            <p14:xfrm>
              <a:off x="10667099" y="1141891"/>
              <a:ext cx="240480" cy="124200"/>
            </p14:xfrm>
          </p:contentPart>
        </mc:Choice>
        <mc:Fallback>
          <p:pic>
            <p:nvPicPr>
              <p:cNvPr id="405" name="Freihand 404">
                <a:extLst>
                  <a:ext uri="{FF2B5EF4-FFF2-40B4-BE49-F238E27FC236}">
                    <a16:creationId xmlns:a16="http://schemas.microsoft.com/office/drawing/2014/main" id="{EB0A7421-0B3E-4C91-8A02-ADBDE0529C12}"/>
                  </a:ext>
                </a:extLst>
              </p:cNvPr>
              <p:cNvPicPr/>
              <p:nvPr/>
            </p:nvPicPr>
            <p:blipFill>
              <a:blip r:embed="rId222"/>
              <a:stretch>
                <a:fillRect/>
              </a:stretch>
            </p:blipFill>
            <p:spPr>
              <a:xfrm>
                <a:off x="10662779" y="1137571"/>
                <a:ext cx="249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08" name="Freihand 407">
                <a:extLst>
                  <a:ext uri="{FF2B5EF4-FFF2-40B4-BE49-F238E27FC236}">
                    <a16:creationId xmlns:a16="http://schemas.microsoft.com/office/drawing/2014/main" id="{F47271BE-4920-4016-B8C5-7D9D6719ED17}"/>
                  </a:ext>
                </a:extLst>
              </p14:cNvPr>
              <p14:cNvContentPartPr/>
              <p14:nvPr/>
            </p14:nvContentPartPr>
            <p14:xfrm>
              <a:off x="11100539" y="1040731"/>
              <a:ext cx="48600" cy="163440"/>
            </p14:xfrm>
          </p:contentPart>
        </mc:Choice>
        <mc:Fallback>
          <p:pic>
            <p:nvPicPr>
              <p:cNvPr id="408" name="Freihand 407">
                <a:extLst>
                  <a:ext uri="{FF2B5EF4-FFF2-40B4-BE49-F238E27FC236}">
                    <a16:creationId xmlns:a16="http://schemas.microsoft.com/office/drawing/2014/main" id="{F47271BE-4920-4016-B8C5-7D9D6719ED17}"/>
                  </a:ext>
                </a:extLst>
              </p:cNvPr>
              <p:cNvPicPr/>
              <p:nvPr/>
            </p:nvPicPr>
            <p:blipFill>
              <a:blip r:embed="rId224"/>
              <a:stretch>
                <a:fillRect/>
              </a:stretch>
            </p:blipFill>
            <p:spPr>
              <a:xfrm>
                <a:off x="11096219" y="1036411"/>
                <a:ext cx="57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09" name="Freihand 408">
                <a:extLst>
                  <a:ext uri="{FF2B5EF4-FFF2-40B4-BE49-F238E27FC236}">
                    <a16:creationId xmlns:a16="http://schemas.microsoft.com/office/drawing/2014/main" id="{05D42E81-3990-46FF-94FA-B095B1B459FB}"/>
                  </a:ext>
                </a:extLst>
              </p14:cNvPr>
              <p14:cNvContentPartPr/>
              <p14:nvPr/>
            </p14:nvContentPartPr>
            <p14:xfrm>
              <a:off x="11176139" y="1094011"/>
              <a:ext cx="79200" cy="81720"/>
            </p14:xfrm>
          </p:contentPart>
        </mc:Choice>
        <mc:Fallback>
          <p:pic>
            <p:nvPicPr>
              <p:cNvPr id="409" name="Freihand 408">
                <a:extLst>
                  <a:ext uri="{FF2B5EF4-FFF2-40B4-BE49-F238E27FC236}">
                    <a16:creationId xmlns:a16="http://schemas.microsoft.com/office/drawing/2014/main" id="{05D42E81-3990-46FF-94FA-B095B1B459FB}"/>
                  </a:ext>
                </a:extLst>
              </p:cNvPr>
              <p:cNvPicPr/>
              <p:nvPr/>
            </p:nvPicPr>
            <p:blipFill>
              <a:blip r:embed="rId226"/>
              <a:stretch>
                <a:fillRect/>
              </a:stretch>
            </p:blipFill>
            <p:spPr>
              <a:xfrm>
                <a:off x="11171819" y="1089691"/>
                <a:ext cx="87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10" name="Freihand 409">
                <a:extLst>
                  <a:ext uri="{FF2B5EF4-FFF2-40B4-BE49-F238E27FC236}">
                    <a16:creationId xmlns:a16="http://schemas.microsoft.com/office/drawing/2014/main" id="{3FC993AA-B475-4964-A9DE-822A8B31BD8B}"/>
                  </a:ext>
                </a:extLst>
              </p14:cNvPr>
              <p14:cNvContentPartPr/>
              <p14:nvPr/>
            </p14:nvContentPartPr>
            <p14:xfrm>
              <a:off x="11284499" y="1064851"/>
              <a:ext cx="69120" cy="91800"/>
            </p14:xfrm>
          </p:contentPart>
        </mc:Choice>
        <mc:Fallback>
          <p:pic>
            <p:nvPicPr>
              <p:cNvPr id="410" name="Freihand 409">
                <a:extLst>
                  <a:ext uri="{FF2B5EF4-FFF2-40B4-BE49-F238E27FC236}">
                    <a16:creationId xmlns:a16="http://schemas.microsoft.com/office/drawing/2014/main" id="{3FC993AA-B475-4964-A9DE-822A8B31BD8B}"/>
                  </a:ext>
                </a:extLst>
              </p:cNvPr>
              <p:cNvPicPr/>
              <p:nvPr/>
            </p:nvPicPr>
            <p:blipFill>
              <a:blip r:embed="rId228"/>
              <a:stretch>
                <a:fillRect/>
              </a:stretch>
            </p:blipFill>
            <p:spPr>
              <a:xfrm>
                <a:off x="11280179" y="1060531"/>
                <a:ext cx="77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11" name="Freihand 410">
                <a:extLst>
                  <a:ext uri="{FF2B5EF4-FFF2-40B4-BE49-F238E27FC236}">
                    <a16:creationId xmlns:a16="http://schemas.microsoft.com/office/drawing/2014/main" id="{77743C78-0BCB-4D69-8221-0CD477098738}"/>
                  </a:ext>
                </a:extLst>
              </p14:cNvPr>
              <p14:cNvContentPartPr/>
              <p14:nvPr/>
            </p14:nvContentPartPr>
            <p14:xfrm>
              <a:off x="11383139" y="1070611"/>
              <a:ext cx="41040" cy="92160"/>
            </p14:xfrm>
          </p:contentPart>
        </mc:Choice>
        <mc:Fallback>
          <p:pic>
            <p:nvPicPr>
              <p:cNvPr id="411" name="Freihand 410">
                <a:extLst>
                  <a:ext uri="{FF2B5EF4-FFF2-40B4-BE49-F238E27FC236}">
                    <a16:creationId xmlns:a16="http://schemas.microsoft.com/office/drawing/2014/main" id="{77743C78-0BCB-4D69-8221-0CD477098738}"/>
                  </a:ext>
                </a:extLst>
              </p:cNvPr>
              <p:cNvPicPr/>
              <p:nvPr/>
            </p:nvPicPr>
            <p:blipFill>
              <a:blip r:embed="rId230"/>
              <a:stretch>
                <a:fillRect/>
              </a:stretch>
            </p:blipFill>
            <p:spPr>
              <a:xfrm>
                <a:off x="11378819" y="1066291"/>
                <a:ext cx="49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13" name="Freihand 412">
                <a:extLst>
                  <a:ext uri="{FF2B5EF4-FFF2-40B4-BE49-F238E27FC236}">
                    <a16:creationId xmlns:a16="http://schemas.microsoft.com/office/drawing/2014/main" id="{06292A3E-25AE-4390-BB69-BBCA0FEE9461}"/>
                  </a:ext>
                </a:extLst>
              </p14:cNvPr>
              <p14:cNvContentPartPr/>
              <p14:nvPr/>
            </p14:nvContentPartPr>
            <p14:xfrm>
              <a:off x="11515979" y="986011"/>
              <a:ext cx="235800" cy="158400"/>
            </p14:xfrm>
          </p:contentPart>
        </mc:Choice>
        <mc:Fallback>
          <p:pic>
            <p:nvPicPr>
              <p:cNvPr id="413" name="Freihand 412">
                <a:extLst>
                  <a:ext uri="{FF2B5EF4-FFF2-40B4-BE49-F238E27FC236}">
                    <a16:creationId xmlns:a16="http://schemas.microsoft.com/office/drawing/2014/main" id="{06292A3E-25AE-4390-BB69-BBCA0FEE9461}"/>
                  </a:ext>
                </a:extLst>
              </p:cNvPr>
              <p:cNvPicPr/>
              <p:nvPr/>
            </p:nvPicPr>
            <p:blipFill>
              <a:blip r:embed="rId232"/>
              <a:stretch>
                <a:fillRect/>
              </a:stretch>
            </p:blipFill>
            <p:spPr>
              <a:xfrm>
                <a:off x="11511659" y="981691"/>
                <a:ext cx="244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14" name="Freihand 413">
                <a:extLst>
                  <a:ext uri="{FF2B5EF4-FFF2-40B4-BE49-F238E27FC236}">
                    <a16:creationId xmlns:a16="http://schemas.microsoft.com/office/drawing/2014/main" id="{0E06CFAB-BBF6-435D-B635-06ECEC831FC1}"/>
                  </a:ext>
                </a:extLst>
              </p14:cNvPr>
              <p14:cNvContentPartPr/>
              <p14:nvPr/>
            </p14:nvContentPartPr>
            <p14:xfrm>
              <a:off x="10321139" y="1440331"/>
              <a:ext cx="107280" cy="124560"/>
            </p14:xfrm>
          </p:contentPart>
        </mc:Choice>
        <mc:Fallback>
          <p:pic>
            <p:nvPicPr>
              <p:cNvPr id="414" name="Freihand 413">
                <a:extLst>
                  <a:ext uri="{FF2B5EF4-FFF2-40B4-BE49-F238E27FC236}">
                    <a16:creationId xmlns:a16="http://schemas.microsoft.com/office/drawing/2014/main" id="{0E06CFAB-BBF6-435D-B635-06ECEC831FC1}"/>
                  </a:ext>
                </a:extLst>
              </p:cNvPr>
              <p:cNvPicPr/>
              <p:nvPr/>
            </p:nvPicPr>
            <p:blipFill>
              <a:blip r:embed="rId234"/>
              <a:stretch>
                <a:fillRect/>
              </a:stretch>
            </p:blipFill>
            <p:spPr>
              <a:xfrm>
                <a:off x="10316819" y="1436011"/>
                <a:ext cx="115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15" name="Freihand 414">
                <a:extLst>
                  <a:ext uri="{FF2B5EF4-FFF2-40B4-BE49-F238E27FC236}">
                    <a16:creationId xmlns:a16="http://schemas.microsoft.com/office/drawing/2014/main" id="{C5E18719-5AE1-4153-A04D-D3BBFBB0A23F}"/>
                  </a:ext>
                </a:extLst>
              </p14:cNvPr>
              <p14:cNvContentPartPr/>
              <p14:nvPr/>
            </p14:nvContentPartPr>
            <p14:xfrm>
              <a:off x="10462619" y="1439611"/>
              <a:ext cx="356760" cy="84240"/>
            </p14:xfrm>
          </p:contentPart>
        </mc:Choice>
        <mc:Fallback>
          <p:pic>
            <p:nvPicPr>
              <p:cNvPr id="415" name="Freihand 414">
                <a:extLst>
                  <a:ext uri="{FF2B5EF4-FFF2-40B4-BE49-F238E27FC236}">
                    <a16:creationId xmlns:a16="http://schemas.microsoft.com/office/drawing/2014/main" id="{C5E18719-5AE1-4153-A04D-D3BBFBB0A23F}"/>
                  </a:ext>
                </a:extLst>
              </p:cNvPr>
              <p:cNvPicPr/>
              <p:nvPr/>
            </p:nvPicPr>
            <p:blipFill>
              <a:blip r:embed="rId236"/>
              <a:stretch>
                <a:fillRect/>
              </a:stretch>
            </p:blipFill>
            <p:spPr>
              <a:xfrm>
                <a:off x="10458299" y="1435291"/>
                <a:ext cx="365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16" name="Freihand 415">
                <a:extLst>
                  <a:ext uri="{FF2B5EF4-FFF2-40B4-BE49-F238E27FC236}">
                    <a16:creationId xmlns:a16="http://schemas.microsoft.com/office/drawing/2014/main" id="{33D638C5-C34D-4541-9E02-08A8C7995981}"/>
                  </a:ext>
                </a:extLst>
              </p14:cNvPr>
              <p14:cNvContentPartPr/>
              <p14:nvPr/>
            </p14:nvContentPartPr>
            <p14:xfrm>
              <a:off x="10881659" y="1394611"/>
              <a:ext cx="83520" cy="73440"/>
            </p14:xfrm>
          </p:contentPart>
        </mc:Choice>
        <mc:Fallback>
          <p:pic>
            <p:nvPicPr>
              <p:cNvPr id="416" name="Freihand 415">
                <a:extLst>
                  <a:ext uri="{FF2B5EF4-FFF2-40B4-BE49-F238E27FC236}">
                    <a16:creationId xmlns:a16="http://schemas.microsoft.com/office/drawing/2014/main" id="{33D638C5-C34D-4541-9E02-08A8C7995981}"/>
                  </a:ext>
                </a:extLst>
              </p:cNvPr>
              <p:cNvPicPr/>
              <p:nvPr/>
            </p:nvPicPr>
            <p:blipFill>
              <a:blip r:embed="rId238"/>
              <a:stretch>
                <a:fillRect/>
              </a:stretch>
            </p:blipFill>
            <p:spPr>
              <a:xfrm>
                <a:off x="10877339" y="1390291"/>
                <a:ext cx="92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17" name="Freihand 416">
                <a:extLst>
                  <a:ext uri="{FF2B5EF4-FFF2-40B4-BE49-F238E27FC236}">
                    <a16:creationId xmlns:a16="http://schemas.microsoft.com/office/drawing/2014/main" id="{3B719144-71AA-4358-9D32-833C25694B66}"/>
                  </a:ext>
                </a:extLst>
              </p14:cNvPr>
              <p14:cNvContentPartPr/>
              <p14:nvPr/>
            </p14:nvContentPartPr>
            <p14:xfrm>
              <a:off x="11096579" y="1429171"/>
              <a:ext cx="360" cy="360"/>
            </p14:xfrm>
          </p:contentPart>
        </mc:Choice>
        <mc:Fallback>
          <p:pic>
            <p:nvPicPr>
              <p:cNvPr id="417" name="Freihand 416">
                <a:extLst>
                  <a:ext uri="{FF2B5EF4-FFF2-40B4-BE49-F238E27FC236}">
                    <a16:creationId xmlns:a16="http://schemas.microsoft.com/office/drawing/2014/main" id="{3B719144-71AA-4358-9D32-833C25694B66}"/>
                  </a:ext>
                </a:extLst>
              </p:cNvPr>
              <p:cNvPicPr/>
              <p:nvPr/>
            </p:nvPicPr>
            <p:blipFill>
              <a:blip r:embed="rId133"/>
              <a:stretch>
                <a:fillRect/>
              </a:stretch>
            </p:blipFill>
            <p:spPr>
              <a:xfrm>
                <a:off x="11092259" y="1424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18" name="Freihand 417">
                <a:extLst>
                  <a:ext uri="{FF2B5EF4-FFF2-40B4-BE49-F238E27FC236}">
                    <a16:creationId xmlns:a16="http://schemas.microsoft.com/office/drawing/2014/main" id="{67288CBB-7F41-4E4B-8803-498E09FC90B1}"/>
                  </a:ext>
                </a:extLst>
              </p14:cNvPr>
              <p14:cNvContentPartPr/>
              <p14:nvPr/>
            </p14:nvContentPartPr>
            <p14:xfrm>
              <a:off x="11107739" y="1365451"/>
              <a:ext cx="225000" cy="96120"/>
            </p14:xfrm>
          </p:contentPart>
        </mc:Choice>
        <mc:Fallback>
          <p:pic>
            <p:nvPicPr>
              <p:cNvPr id="418" name="Freihand 417">
                <a:extLst>
                  <a:ext uri="{FF2B5EF4-FFF2-40B4-BE49-F238E27FC236}">
                    <a16:creationId xmlns:a16="http://schemas.microsoft.com/office/drawing/2014/main" id="{67288CBB-7F41-4E4B-8803-498E09FC90B1}"/>
                  </a:ext>
                </a:extLst>
              </p:cNvPr>
              <p:cNvPicPr/>
              <p:nvPr/>
            </p:nvPicPr>
            <p:blipFill>
              <a:blip r:embed="rId241"/>
              <a:stretch>
                <a:fillRect/>
              </a:stretch>
            </p:blipFill>
            <p:spPr>
              <a:xfrm>
                <a:off x="11103419" y="1361131"/>
                <a:ext cx="233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19" name="Freihand 418">
                <a:extLst>
                  <a:ext uri="{FF2B5EF4-FFF2-40B4-BE49-F238E27FC236}">
                    <a16:creationId xmlns:a16="http://schemas.microsoft.com/office/drawing/2014/main" id="{E8DC055A-9B7C-4A3B-B400-089164777848}"/>
                  </a:ext>
                </a:extLst>
              </p14:cNvPr>
              <p14:cNvContentPartPr/>
              <p14:nvPr/>
            </p14:nvContentPartPr>
            <p14:xfrm>
              <a:off x="11278739" y="1285171"/>
              <a:ext cx="360" cy="360"/>
            </p14:xfrm>
          </p:contentPart>
        </mc:Choice>
        <mc:Fallback>
          <p:pic>
            <p:nvPicPr>
              <p:cNvPr id="419" name="Freihand 418">
                <a:extLst>
                  <a:ext uri="{FF2B5EF4-FFF2-40B4-BE49-F238E27FC236}">
                    <a16:creationId xmlns:a16="http://schemas.microsoft.com/office/drawing/2014/main" id="{E8DC055A-9B7C-4A3B-B400-089164777848}"/>
                  </a:ext>
                </a:extLst>
              </p:cNvPr>
              <p:cNvPicPr/>
              <p:nvPr/>
            </p:nvPicPr>
            <p:blipFill>
              <a:blip r:embed="rId133"/>
              <a:stretch>
                <a:fillRect/>
              </a:stretch>
            </p:blipFill>
            <p:spPr>
              <a:xfrm>
                <a:off x="11274419" y="1280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20" name="Freihand 419">
                <a:extLst>
                  <a:ext uri="{FF2B5EF4-FFF2-40B4-BE49-F238E27FC236}">
                    <a16:creationId xmlns:a16="http://schemas.microsoft.com/office/drawing/2014/main" id="{323EE95F-A77C-4682-A756-EDEF47B70059}"/>
                  </a:ext>
                </a:extLst>
              </p14:cNvPr>
              <p14:cNvContentPartPr/>
              <p14:nvPr/>
            </p14:nvContentPartPr>
            <p14:xfrm>
              <a:off x="11481059" y="1319731"/>
              <a:ext cx="519120" cy="170280"/>
            </p14:xfrm>
          </p:contentPart>
        </mc:Choice>
        <mc:Fallback>
          <p:pic>
            <p:nvPicPr>
              <p:cNvPr id="420" name="Freihand 419">
                <a:extLst>
                  <a:ext uri="{FF2B5EF4-FFF2-40B4-BE49-F238E27FC236}">
                    <a16:creationId xmlns:a16="http://schemas.microsoft.com/office/drawing/2014/main" id="{323EE95F-A77C-4682-A756-EDEF47B70059}"/>
                  </a:ext>
                </a:extLst>
              </p:cNvPr>
              <p:cNvPicPr/>
              <p:nvPr/>
            </p:nvPicPr>
            <p:blipFill>
              <a:blip r:embed="rId244"/>
              <a:stretch>
                <a:fillRect/>
              </a:stretch>
            </p:blipFill>
            <p:spPr>
              <a:xfrm>
                <a:off x="11476739" y="1315411"/>
                <a:ext cx="527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21" name="Freihand 420">
                <a:extLst>
                  <a:ext uri="{FF2B5EF4-FFF2-40B4-BE49-F238E27FC236}">
                    <a16:creationId xmlns:a16="http://schemas.microsoft.com/office/drawing/2014/main" id="{FB956220-B1A9-4646-9A8E-685FA85F8E39}"/>
                  </a:ext>
                </a:extLst>
              </p14:cNvPr>
              <p14:cNvContentPartPr/>
              <p14:nvPr/>
            </p14:nvContentPartPr>
            <p14:xfrm>
              <a:off x="10669259" y="1687651"/>
              <a:ext cx="172080" cy="85680"/>
            </p14:xfrm>
          </p:contentPart>
        </mc:Choice>
        <mc:Fallback>
          <p:pic>
            <p:nvPicPr>
              <p:cNvPr id="421" name="Freihand 420">
                <a:extLst>
                  <a:ext uri="{FF2B5EF4-FFF2-40B4-BE49-F238E27FC236}">
                    <a16:creationId xmlns:a16="http://schemas.microsoft.com/office/drawing/2014/main" id="{FB956220-B1A9-4646-9A8E-685FA85F8E39}"/>
                  </a:ext>
                </a:extLst>
              </p:cNvPr>
              <p:cNvPicPr/>
              <p:nvPr/>
            </p:nvPicPr>
            <p:blipFill>
              <a:blip r:embed="rId246"/>
              <a:stretch>
                <a:fillRect/>
              </a:stretch>
            </p:blipFill>
            <p:spPr>
              <a:xfrm>
                <a:off x="10664939" y="1683331"/>
                <a:ext cx="180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22" name="Freihand 421">
                <a:extLst>
                  <a:ext uri="{FF2B5EF4-FFF2-40B4-BE49-F238E27FC236}">
                    <a16:creationId xmlns:a16="http://schemas.microsoft.com/office/drawing/2014/main" id="{310D6E37-2455-4AC5-82F5-0226BE1F38CE}"/>
                  </a:ext>
                </a:extLst>
              </p14:cNvPr>
              <p14:cNvContentPartPr/>
              <p14:nvPr/>
            </p14:nvContentPartPr>
            <p14:xfrm>
              <a:off x="10881659" y="1688011"/>
              <a:ext cx="82800" cy="78840"/>
            </p14:xfrm>
          </p:contentPart>
        </mc:Choice>
        <mc:Fallback>
          <p:pic>
            <p:nvPicPr>
              <p:cNvPr id="422" name="Freihand 421">
                <a:extLst>
                  <a:ext uri="{FF2B5EF4-FFF2-40B4-BE49-F238E27FC236}">
                    <a16:creationId xmlns:a16="http://schemas.microsoft.com/office/drawing/2014/main" id="{310D6E37-2455-4AC5-82F5-0226BE1F38CE}"/>
                  </a:ext>
                </a:extLst>
              </p:cNvPr>
              <p:cNvPicPr/>
              <p:nvPr/>
            </p:nvPicPr>
            <p:blipFill>
              <a:blip r:embed="rId248"/>
              <a:stretch>
                <a:fillRect/>
              </a:stretch>
            </p:blipFill>
            <p:spPr>
              <a:xfrm>
                <a:off x="10877339" y="1683691"/>
                <a:ext cx="91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23" name="Freihand 422">
                <a:extLst>
                  <a:ext uri="{FF2B5EF4-FFF2-40B4-BE49-F238E27FC236}">
                    <a16:creationId xmlns:a16="http://schemas.microsoft.com/office/drawing/2014/main" id="{183CFF77-6DF1-4446-8D31-007C2706DBF8}"/>
                  </a:ext>
                </a:extLst>
              </p14:cNvPr>
              <p14:cNvContentPartPr/>
              <p14:nvPr/>
            </p14:nvContentPartPr>
            <p14:xfrm>
              <a:off x="10973099" y="1624291"/>
              <a:ext cx="202680" cy="140040"/>
            </p14:xfrm>
          </p:contentPart>
        </mc:Choice>
        <mc:Fallback>
          <p:pic>
            <p:nvPicPr>
              <p:cNvPr id="423" name="Freihand 422">
                <a:extLst>
                  <a:ext uri="{FF2B5EF4-FFF2-40B4-BE49-F238E27FC236}">
                    <a16:creationId xmlns:a16="http://schemas.microsoft.com/office/drawing/2014/main" id="{183CFF77-6DF1-4446-8D31-007C2706DBF8}"/>
                  </a:ext>
                </a:extLst>
              </p:cNvPr>
              <p:cNvPicPr/>
              <p:nvPr/>
            </p:nvPicPr>
            <p:blipFill>
              <a:blip r:embed="rId250"/>
              <a:stretch>
                <a:fillRect/>
              </a:stretch>
            </p:blipFill>
            <p:spPr>
              <a:xfrm>
                <a:off x="10968779" y="1619971"/>
                <a:ext cx="211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24" name="Freihand 423">
                <a:extLst>
                  <a:ext uri="{FF2B5EF4-FFF2-40B4-BE49-F238E27FC236}">
                    <a16:creationId xmlns:a16="http://schemas.microsoft.com/office/drawing/2014/main" id="{99BBA852-9AF3-4E87-828E-AFD31C986B7C}"/>
                  </a:ext>
                </a:extLst>
              </p14:cNvPr>
              <p14:cNvContentPartPr/>
              <p14:nvPr/>
            </p14:nvContentPartPr>
            <p14:xfrm>
              <a:off x="11186939" y="1591531"/>
              <a:ext cx="81720" cy="149400"/>
            </p14:xfrm>
          </p:contentPart>
        </mc:Choice>
        <mc:Fallback>
          <p:pic>
            <p:nvPicPr>
              <p:cNvPr id="424" name="Freihand 423">
                <a:extLst>
                  <a:ext uri="{FF2B5EF4-FFF2-40B4-BE49-F238E27FC236}">
                    <a16:creationId xmlns:a16="http://schemas.microsoft.com/office/drawing/2014/main" id="{99BBA852-9AF3-4E87-828E-AFD31C986B7C}"/>
                  </a:ext>
                </a:extLst>
              </p:cNvPr>
              <p:cNvPicPr/>
              <p:nvPr/>
            </p:nvPicPr>
            <p:blipFill>
              <a:blip r:embed="rId252"/>
              <a:stretch>
                <a:fillRect/>
              </a:stretch>
            </p:blipFill>
            <p:spPr>
              <a:xfrm>
                <a:off x="11182259" y="1587211"/>
                <a:ext cx="90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25" name="Freihand 424">
                <a:extLst>
                  <a:ext uri="{FF2B5EF4-FFF2-40B4-BE49-F238E27FC236}">
                    <a16:creationId xmlns:a16="http://schemas.microsoft.com/office/drawing/2014/main" id="{639C913E-FE92-4B42-BE96-ED0BA44D5B8C}"/>
                  </a:ext>
                </a:extLst>
              </p14:cNvPr>
              <p14:cNvContentPartPr/>
              <p14:nvPr/>
            </p14:nvContentPartPr>
            <p14:xfrm>
              <a:off x="11279819" y="1646251"/>
              <a:ext cx="142200" cy="59400"/>
            </p14:xfrm>
          </p:contentPart>
        </mc:Choice>
        <mc:Fallback>
          <p:pic>
            <p:nvPicPr>
              <p:cNvPr id="425" name="Freihand 424">
                <a:extLst>
                  <a:ext uri="{FF2B5EF4-FFF2-40B4-BE49-F238E27FC236}">
                    <a16:creationId xmlns:a16="http://schemas.microsoft.com/office/drawing/2014/main" id="{639C913E-FE92-4B42-BE96-ED0BA44D5B8C}"/>
                  </a:ext>
                </a:extLst>
              </p:cNvPr>
              <p:cNvPicPr/>
              <p:nvPr/>
            </p:nvPicPr>
            <p:blipFill>
              <a:blip r:embed="rId254"/>
              <a:stretch>
                <a:fillRect/>
              </a:stretch>
            </p:blipFill>
            <p:spPr>
              <a:xfrm>
                <a:off x="11275499" y="1641931"/>
                <a:ext cx="150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26" name="Freihand 425">
                <a:extLst>
                  <a:ext uri="{FF2B5EF4-FFF2-40B4-BE49-F238E27FC236}">
                    <a16:creationId xmlns:a16="http://schemas.microsoft.com/office/drawing/2014/main" id="{863F2BA2-435A-4D85-93BC-B64148BEBFA4}"/>
                  </a:ext>
                </a:extLst>
              </p14:cNvPr>
              <p14:cNvContentPartPr/>
              <p14:nvPr/>
            </p14:nvContentPartPr>
            <p14:xfrm>
              <a:off x="11512379" y="1626451"/>
              <a:ext cx="96120" cy="81720"/>
            </p14:xfrm>
          </p:contentPart>
        </mc:Choice>
        <mc:Fallback>
          <p:pic>
            <p:nvPicPr>
              <p:cNvPr id="426" name="Freihand 425">
                <a:extLst>
                  <a:ext uri="{FF2B5EF4-FFF2-40B4-BE49-F238E27FC236}">
                    <a16:creationId xmlns:a16="http://schemas.microsoft.com/office/drawing/2014/main" id="{863F2BA2-435A-4D85-93BC-B64148BEBFA4}"/>
                  </a:ext>
                </a:extLst>
              </p:cNvPr>
              <p:cNvPicPr/>
              <p:nvPr/>
            </p:nvPicPr>
            <p:blipFill>
              <a:blip r:embed="rId256"/>
              <a:stretch>
                <a:fillRect/>
              </a:stretch>
            </p:blipFill>
            <p:spPr>
              <a:xfrm>
                <a:off x="11508059" y="1622131"/>
                <a:ext cx="104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27" name="Freihand 426">
                <a:extLst>
                  <a:ext uri="{FF2B5EF4-FFF2-40B4-BE49-F238E27FC236}">
                    <a16:creationId xmlns:a16="http://schemas.microsoft.com/office/drawing/2014/main" id="{DAAB5B81-19CB-4B5A-BCE9-71957C5494CA}"/>
                  </a:ext>
                </a:extLst>
              </p14:cNvPr>
              <p14:cNvContentPartPr/>
              <p14:nvPr/>
            </p14:nvContentPartPr>
            <p14:xfrm>
              <a:off x="11604539" y="1613491"/>
              <a:ext cx="200880" cy="70200"/>
            </p14:xfrm>
          </p:contentPart>
        </mc:Choice>
        <mc:Fallback>
          <p:pic>
            <p:nvPicPr>
              <p:cNvPr id="427" name="Freihand 426">
                <a:extLst>
                  <a:ext uri="{FF2B5EF4-FFF2-40B4-BE49-F238E27FC236}">
                    <a16:creationId xmlns:a16="http://schemas.microsoft.com/office/drawing/2014/main" id="{DAAB5B81-19CB-4B5A-BCE9-71957C5494CA}"/>
                  </a:ext>
                </a:extLst>
              </p:cNvPr>
              <p:cNvPicPr/>
              <p:nvPr/>
            </p:nvPicPr>
            <p:blipFill>
              <a:blip r:embed="rId258"/>
              <a:stretch>
                <a:fillRect/>
              </a:stretch>
            </p:blipFill>
            <p:spPr>
              <a:xfrm>
                <a:off x="11600219" y="1609171"/>
                <a:ext cx="209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28" name="Freihand 427">
                <a:extLst>
                  <a:ext uri="{FF2B5EF4-FFF2-40B4-BE49-F238E27FC236}">
                    <a16:creationId xmlns:a16="http://schemas.microsoft.com/office/drawing/2014/main" id="{4CD146A0-B64E-4A89-87EF-E3F646C0058F}"/>
                  </a:ext>
                </a:extLst>
              </p14:cNvPr>
              <p14:cNvContentPartPr/>
              <p14:nvPr/>
            </p14:nvContentPartPr>
            <p14:xfrm>
              <a:off x="11805059" y="1536091"/>
              <a:ext cx="215280" cy="293760"/>
            </p14:xfrm>
          </p:contentPart>
        </mc:Choice>
        <mc:Fallback>
          <p:pic>
            <p:nvPicPr>
              <p:cNvPr id="428" name="Freihand 427">
                <a:extLst>
                  <a:ext uri="{FF2B5EF4-FFF2-40B4-BE49-F238E27FC236}">
                    <a16:creationId xmlns:a16="http://schemas.microsoft.com/office/drawing/2014/main" id="{4CD146A0-B64E-4A89-87EF-E3F646C0058F}"/>
                  </a:ext>
                </a:extLst>
              </p:cNvPr>
              <p:cNvPicPr/>
              <p:nvPr/>
            </p:nvPicPr>
            <p:blipFill>
              <a:blip r:embed="rId260"/>
              <a:stretch>
                <a:fillRect/>
              </a:stretch>
            </p:blipFill>
            <p:spPr>
              <a:xfrm>
                <a:off x="11800739" y="1531771"/>
                <a:ext cx="2239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29" name="Freihand 428">
                <a:extLst>
                  <a:ext uri="{FF2B5EF4-FFF2-40B4-BE49-F238E27FC236}">
                    <a16:creationId xmlns:a16="http://schemas.microsoft.com/office/drawing/2014/main" id="{9E98A1A0-37A0-4882-81BA-4728B4D00DA3}"/>
                  </a:ext>
                </a:extLst>
              </p14:cNvPr>
              <p14:cNvContentPartPr/>
              <p14:nvPr/>
            </p14:nvContentPartPr>
            <p14:xfrm>
              <a:off x="11744219" y="1572091"/>
              <a:ext cx="137880" cy="3240"/>
            </p14:xfrm>
          </p:contentPart>
        </mc:Choice>
        <mc:Fallback>
          <p:pic>
            <p:nvPicPr>
              <p:cNvPr id="429" name="Freihand 428">
                <a:extLst>
                  <a:ext uri="{FF2B5EF4-FFF2-40B4-BE49-F238E27FC236}">
                    <a16:creationId xmlns:a16="http://schemas.microsoft.com/office/drawing/2014/main" id="{9E98A1A0-37A0-4882-81BA-4728B4D00DA3}"/>
                  </a:ext>
                </a:extLst>
              </p:cNvPr>
              <p:cNvPicPr/>
              <p:nvPr/>
            </p:nvPicPr>
            <p:blipFill>
              <a:blip r:embed="rId262"/>
              <a:stretch>
                <a:fillRect/>
              </a:stretch>
            </p:blipFill>
            <p:spPr>
              <a:xfrm>
                <a:off x="11739899" y="1567771"/>
                <a:ext cx="146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33" name="Freihand 432">
                <a:extLst>
                  <a:ext uri="{FF2B5EF4-FFF2-40B4-BE49-F238E27FC236}">
                    <a16:creationId xmlns:a16="http://schemas.microsoft.com/office/drawing/2014/main" id="{7FB0F5C5-0022-4C84-9AC0-C501DCE14377}"/>
                  </a:ext>
                </a:extLst>
              </p14:cNvPr>
              <p14:cNvContentPartPr/>
              <p14:nvPr/>
            </p14:nvContentPartPr>
            <p14:xfrm>
              <a:off x="9771779" y="1888171"/>
              <a:ext cx="224640" cy="124200"/>
            </p14:xfrm>
          </p:contentPart>
        </mc:Choice>
        <mc:Fallback>
          <p:pic>
            <p:nvPicPr>
              <p:cNvPr id="433" name="Freihand 432">
                <a:extLst>
                  <a:ext uri="{FF2B5EF4-FFF2-40B4-BE49-F238E27FC236}">
                    <a16:creationId xmlns:a16="http://schemas.microsoft.com/office/drawing/2014/main" id="{7FB0F5C5-0022-4C84-9AC0-C501DCE14377}"/>
                  </a:ext>
                </a:extLst>
              </p:cNvPr>
              <p:cNvPicPr/>
              <p:nvPr/>
            </p:nvPicPr>
            <p:blipFill>
              <a:blip r:embed="rId264"/>
              <a:stretch>
                <a:fillRect/>
              </a:stretch>
            </p:blipFill>
            <p:spPr>
              <a:xfrm>
                <a:off x="9767459" y="1883851"/>
                <a:ext cx="233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35" name="Freihand 434">
                <a:extLst>
                  <a:ext uri="{FF2B5EF4-FFF2-40B4-BE49-F238E27FC236}">
                    <a16:creationId xmlns:a16="http://schemas.microsoft.com/office/drawing/2014/main" id="{8BD90420-95EC-4163-850F-E42AEC574443}"/>
                  </a:ext>
                </a:extLst>
              </p14:cNvPr>
              <p14:cNvContentPartPr/>
              <p14:nvPr/>
            </p14:nvContentPartPr>
            <p14:xfrm>
              <a:off x="10155539" y="1942891"/>
              <a:ext cx="120960" cy="86400"/>
            </p14:xfrm>
          </p:contentPart>
        </mc:Choice>
        <mc:Fallback>
          <p:pic>
            <p:nvPicPr>
              <p:cNvPr id="435" name="Freihand 434">
                <a:extLst>
                  <a:ext uri="{FF2B5EF4-FFF2-40B4-BE49-F238E27FC236}">
                    <a16:creationId xmlns:a16="http://schemas.microsoft.com/office/drawing/2014/main" id="{8BD90420-95EC-4163-850F-E42AEC574443}"/>
                  </a:ext>
                </a:extLst>
              </p:cNvPr>
              <p:cNvPicPr/>
              <p:nvPr/>
            </p:nvPicPr>
            <p:blipFill>
              <a:blip r:embed="rId266"/>
              <a:stretch>
                <a:fillRect/>
              </a:stretch>
            </p:blipFill>
            <p:spPr>
              <a:xfrm>
                <a:off x="10151219" y="1938571"/>
                <a:ext cx="129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36" name="Freihand 435">
                <a:extLst>
                  <a:ext uri="{FF2B5EF4-FFF2-40B4-BE49-F238E27FC236}">
                    <a16:creationId xmlns:a16="http://schemas.microsoft.com/office/drawing/2014/main" id="{A5659422-48DE-4D45-9DAC-5360332EFDB0}"/>
                  </a:ext>
                </a:extLst>
              </p14:cNvPr>
              <p14:cNvContentPartPr/>
              <p14:nvPr/>
            </p14:nvContentPartPr>
            <p14:xfrm>
              <a:off x="10251659" y="1898251"/>
              <a:ext cx="71640" cy="28800"/>
            </p14:xfrm>
          </p:contentPart>
        </mc:Choice>
        <mc:Fallback>
          <p:pic>
            <p:nvPicPr>
              <p:cNvPr id="436" name="Freihand 435">
                <a:extLst>
                  <a:ext uri="{FF2B5EF4-FFF2-40B4-BE49-F238E27FC236}">
                    <a16:creationId xmlns:a16="http://schemas.microsoft.com/office/drawing/2014/main" id="{A5659422-48DE-4D45-9DAC-5360332EFDB0}"/>
                  </a:ext>
                </a:extLst>
              </p:cNvPr>
              <p:cNvPicPr/>
              <p:nvPr/>
            </p:nvPicPr>
            <p:blipFill>
              <a:blip r:embed="rId268"/>
              <a:stretch>
                <a:fillRect/>
              </a:stretch>
            </p:blipFill>
            <p:spPr>
              <a:xfrm>
                <a:off x="10247339" y="1893931"/>
                <a:ext cx="80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37" name="Freihand 436">
                <a:extLst>
                  <a:ext uri="{FF2B5EF4-FFF2-40B4-BE49-F238E27FC236}">
                    <a16:creationId xmlns:a16="http://schemas.microsoft.com/office/drawing/2014/main" id="{6F040367-2D65-485D-B218-D35D232646B0}"/>
                  </a:ext>
                </a:extLst>
              </p14:cNvPr>
              <p14:cNvContentPartPr/>
              <p14:nvPr/>
            </p14:nvContentPartPr>
            <p14:xfrm>
              <a:off x="10280099" y="1927411"/>
              <a:ext cx="88920" cy="100800"/>
            </p14:xfrm>
          </p:contentPart>
        </mc:Choice>
        <mc:Fallback>
          <p:pic>
            <p:nvPicPr>
              <p:cNvPr id="437" name="Freihand 436">
                <a:extLst>
                  <a:ext uri="{FF2B5EF4-FFF2-40B4-BE49-F238E27FC236}">
                    <a16:creationId xmlns:a16="http://schemas.microsoft.com/office/drawing/2014/main" id="{6F040367-2D65-485D-B218-D35D232646B0}"/>
                  </a:ext>
                </a:extLst>
              </p:cNvPr>
              <p:cNvPicPr/>
              <p:nvPr/>
            </p:nvPicPr>
            <p:blipFill>
              <a:blip r:embed="rId270"/>
              <a:stretch>
                <a:fillRect/>
              </a:stretch>
            </p:blipFill>
            <p:spPr>
              <a:xfrm>
                <a:off x="10275779" y="1923091"/>
                <a:ext cx="97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38" name="Freihand 437">
                <a:extLst>
                  <a:ext uri="{FF2B5EF4-FFF2-40B4-BE49-F238E27FC236}">
                    <a16:creationId xmlns:a16="http://schemas.microsoft.com/office/drawing/2014/main" id="{5A3319A5-784E-4849-9CE7-F78F0A4BDA89}"/>
                  </a:ext>
                </a:extLst>
              </p14:cNvPr>
              <p14:cNvContentPartPr/>
              <p14:nvPr/>
            </p14:nvContentPartPr>
            <p14:xfrm>
              <a:off x="10405739" y="1877371"/>
              <a:ext cx="121680" cy="130320"/>
            </p14:xfrm>
          </p:contentPart>
        </mc:Choice>
        <mc:Fallback>
          <p:pic>
            <p:nvPicPr>
              <p:cNvPr id="438" name="Freihand 437">
                <a:extLst>
                  <a:ext uri="{FF2B5EF4-FFF2-40B4-BE49-F238E27FC236}">
                    <a16:creationId xmlns:a16="http://schemas.microsoft.com/office/drawing/2014/main" id="{5A3319A5-784E-4849-9CE7-F78F0A4BDA89}"/>
                  </a:ext>
                </a:extLst>
              </p:cNvPr>
              <p:cNvPicPr/>
              <p:nvPr/>
            </p:nvPicPr>
            <p:blipFill>
              <a:blip r:embed="rId272"/>
              <a:stretch>
                <a:fillRect/>
              </a:stretch>
            </p:blipFill>
            <p:spPr>
              <a:xfrm>
                <a:off x="10401419" y="1873051"/>
                <a:ext cx="130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40" name="Freihand 439">
                <a:extLst>
                  <a:ext uri="{FF2B5EF4-FFF2-40B4-BE49-F238E27FC236}">
                    <a16:creationId xmlns:a16="http://schemas.microsoft.com/office/drawing/2014/main" id="{1B8A4B84-B3F8-4791-9326-286633723700}"/>
                  </a:ext>
                </a:extLst>
              </p14:cNvPr>
              <p14:cNvContentPartPr/>
              <p14:nvPr/>
            </p14:nvContentPartPr>
            <p14:xfrm>
              <a:off x="10660259" y="1960531"/>
              <a:ext cx="163800" cy="65880"/>
            </p14:xfrm>
          </p:contentPart>
        </mc:Choice>
        <mc:Fallback>
          <p:pic>
            <p:nvPicPr>
              <p:cNvPr id="440" name="Freihand 439">
                <a:extLst>
                  <a:ext uri="{FF2B5EF4-FFF2-40B4-BE49-F238E27FC236}">
                    <a16:creationId xmlns:a16="http://schemas.microsoft.com/office/drawing/2014/main" id="{1B8A4B84-B3F8-4791-9326-286633723700}"/>
                  </a:ext>
                </a:extLst>
              </p:cNvPr>
              <p:cNvPicPr/>
              <p:nvPr/>
            </p:nvPicPr>
            <p:blipFill>
              <a:blip r:embed="rId274"/>
              <a:stretch>
                <a:fillRect/>
              </a:stretch>
            </p:blipFill>
            <p:spPr>
              <a:xfrm>
                <a:off x="10655939" y="1956211"/>
                <a:ext cx="172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41" name="Freihand 440">
                <a:extLst>
                  <a:ext uri="{FF2B5EF4-FFF2-40B4-BE49-F238E27FC236}">
                    <a16:creationId xmlns:a16="http://schemas.microsoft.com/office/drawing/2014/main" id="{BF900DF2-6C2D-442D-9F10-96B51BD5FA83}"/>
                  </a:ext>
                </a:extLst>
              </p14:cNvPr>
              <p14:cNvContentPartPr/>
              <p14:nvPr/>
            </p14:nvContentPartPr>
            <p14:xfrm>
              <a:off x="10821539" y="1879171"/>
              <a:ext cx="360" cy="360"/>
            </p14:xfrm>
          </p:contentPart>
        </mc:Choice>
        <mc:Fallback>
          <p:pic>
            <p:nvPicPr>
              <p:cNvPr id="441" name="Freihand 440">
                <a:extLst>
                  <a:ext uri="{FF2B5EF4-FFF2-40B4-BE49-F238E27FC236}">
                    <a16:creationId xmlns:a16="http://schemas.microsoft.com/office/drawing/2014/main" id="{BF900DF2-6C2D-442D-9F10-96B51BD5FA83}"/>
                  </a:ext>
                </a:extLst>
              </p:cNvPr>
              <p:cNvPicPr/>
              <p:nvPr/>
            </p:nvPicPr>
            <p:blipFill>
              <a:blip r:embed="rId133"/>
              <a:stretch>
                <a:fillRect/>
              </a:stretch>
            </p:blipFill>
            <p:spPr>
              <a:xfrm>
                <a:off x="10817219" y="1874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42" name="Freihand 441">
                <a:extLst>
                  <a:ext uri="{FF2B5EF4-FFF2-40B4-BE49-F238E27FC236}">
                    <a16:creationId xmlns:a16="http://schemas.microsoft.com/office/drawing/2014/main" id="{7F5CB497-EFA4-473F-8631-DE22A240746C}"/>
                  </a:ext>
                </a:extLst>
              </p14:cNvPr>
              <p14:cNvContentPartPr/>
              <p14:nvPr/>
            </p14:nvContentPartPr>
            <p14:xfrm>
              <a:off x="10991819" y="1877011"/>
              <a:ext cx="198720" cy="115200"/>
            </p14:xfrm>
          </p:contentPart>
        </mc:Choice>
        <mc:Fallback>
          <p:pic>
            <p:nvPicPr>
              <p:cNvPr id="442" name="Freihand 441">
                <a:extLst>
                  <a:ext uri="{FF2B5EF4-FFF2-40B4-BE49-F238E27FC236}">
                    <a16:creationId xmlns:a16="http://schemas.microsoft.com/office/drawing/2014/main" id="{7F5CB497-EFA4-473F-8631-DE22A240746C}"/>
                  </a:ext>
                </a:extLst>
              </p:cNvPr>
              <p:cNvPicPr/>
              <p:nvPr/>
            </p:nvPicPr>
            <p:blipFill>
              <a:blip r:embed="rId277"/>
              <a:stretch>
                <a:fillRect/>
              </a:stretch>
            </p:blipFill>
            <p:spPr>
              <a:xfrm>
                <a:off x="10987499" y="1872691"/>
                <a:ext cx="207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43" name="Freihand 442">
                <a:extLst>
                  <a:ext uri="{FF2B5EF4-FFF2-40B4-BE49-F238E27FC236}">
                    <a16:creationId xmlns:a16="http://schemas.microsoft.com/office/drawing/2014/main" id="{CA1A60B4-4BDE-4D23-B5EE-CEB1670108E1}"/>
                  </a:ext>
                </a:extLst>
              </p14:cNvPr>
              <p14:cNvContentPartPr/>
              <p14:nvPr/>
            </p14:nvContentPartPr>
            <p14:xfrm>
              <a:off x="11202059" y="1841011"/>
              <a:ext cx="359280" cy="225720"/>
            </p14:xfrm>
          </p:contentPart>
        </mc:Choice>
        <mc:Fallback>
          <p:pic>
            <p:nvPicPr>
              <p:cNvPr id="443" name="Freihand 442">
                <a:extLst>
                  <a:ext uri="{FF2B5EF4-FFF2-40B4-BE49-F238E27FC236}">
                    <a16:creationId xmlns:a16="http://schemas.microsoft.com/office/drawing/2014/main" id="{CA1A60B4-4BDE-4D23-B5EE-CEB1670108E1}"/>
                  </a:ext>
                </a:extLst>
              </p:cNvPr>
              <p:cNvPicPr/>
              <p:nvPr/>
            </p:nvPicPr>
            <p:blipFill>
              <a:blip r:embed="rId279"/>
              <a:stretch>
                <a:fillRect/>
              </a:stretch>
            </p:blipFill>
            <p:spPr>
              <a:xfrm>
                <a:off x="11197739" y="1836691"/>
                <a:ext cx="367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44" name="Freihand 443">
                <a:extLst>
                  <a:ext uri="{FF2B5EF4-FFF2-40B4-BE49-F238E27FC236}">
                    <a16:creationId xmlns:a16="http://schemas.microsoft.com/office/drawing/2014/main" id="{37057392-44DA-48D5-9263-9045A4CF890E}"/>
                  </a:ext>
                </a:extLst>
              </p14:cNvPr>
              <p14:cNvContentPartPr/>
              <p14:nvPr/>
            </p14:nvContentPartPr>
            <p14:xfrm>
              <a:off x="11298179" y="1797451"/>
              <a:ext cx="14040" cy="2160"/>
            </p14:xfrm>
          </p:contentPart>
        </mc:Choice>
        <mc:Fallback>
          <p:pic>
            <p:nvPicPr>
              <p:cNvPr id="444" name="Freihand 443">
                <a:extLst>
                  <a:ext uri="{FF2B5EF4-FFF2-40B4-BE49-F238E27FC236}">
                    <a16:creationId xmlns:a16="http://schemas.microsoft.com/office/drawing/2014/main" id="{37057392-44DA-48D5-9263-9045A4CF890E}"/>
                  </a:ext>
                </a:extLst>
              </p:cNvPr>
              <p:cNvPicPr/>
              <p:nvPr/>
            </p:nvPicPr>
            <p:blipFill>
              <a:blip r:embed="rId281"/>
              <a:stretch>
                <a:fillRect/>
              </a:stretch>
            </p:blipFill>
            <p:spPr>
              <a:xfrm>
                <a:off x="11293859" y="1793131"/>
                <a:ext cx="226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47" name="Freihand 446">
                <a:extLst>
                  <a:ext uri="{FF2B5EF4-FFF2-40B4-BE49-F238E27FC236}">
                    <a16:creationId xmlns:a16="http://schemas.microsoft.com/office/drawing/2014/main" id="{46627321-D291-4D3D-BD33-D1785C7F72AB}"/>
                  </a:ext>
                </a:extLst>
              </p14:cNvPr>
              <p14:cNvContentPartPr/>
              <p14:nvPr/>
            </p14:nvContentPartPr>
            <p14:xfrm>
              <a:off x="9778979" y="1700611"/>
              <a:ext cx="107640" cy="100080"/>
            </p14:xfrm>
          </p:contentPart>
        </mc:Choice>
        <mc:Fallback>
          <p:pic>
            <p:nvPicPr>
              <p:cNvPr id="447" name="Freihand 446">
                <a:extLst>
                  <a:ext uri="{FF2B5EF4-FFF2-40B4-BE49-F238E27FC236}">
                    <a16:creationId xmlns:a16="http://schemas.microsoft.com/office/drawing/2014/main" id="{46627321-D291-4D3D-BD33-D1785C7F72AB}"/>
                  </a:ext>
                </a:extLst>
              </p:cNvPr>
              <p:cNvPicPr/>
              <p:nvPr/>
            </p:nvPicPr>
            <p:blipFill>
              <a:blip r:embed="rId283"/>
              <a:stretch>
                <a:fillRect/>
              </a:stretch>
            </p:blipFill>
            <p:spPr>
              <a:xfrm>
                <a:off x="9774659" y="1696291"/>
                <a:ext cx="11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48" name="Freihand 447">
                <a:extLst>
                  <a:ext uri="{FF2B5EF4-FFF2-40B4-BE49-F238E27FC236}">
                    <a16:creationId xmlns:a16="http://schemas.microsoft.com/office/drawing/2014/main" id="{9F7F5BA4-AC1F-46C3-98C4-1391D89015D1}"/>
                  </a:ext>
                </a:extLst>
              </p14:cNvPr>
              <p14:cNvContentPartPr/>
              <p14:nvPr/>
            </p14:nvContentPartPr>
            <p14:xfrm>
              <a:off x="9892379" y="1724011"/>
              <a:ext cx="430920" cy="93240"/>
            </p14:xfrm>
          </p:contentPart>
        </mc:Choice>
        <mc:Fallback>
          <p:pic>
            <p:nvPicPr>
              <p:cNvPr id="448" name="Freihand 447">
                <a:extLst>
                  <a:ext uri="{FF2B5EF4-FFF2-40B4-BE49-F238E27FC236}">
                    <a16:creationId xmlns:a16="http://schemas.microsoft.com/office/drawing/2014/main" id="{9F7F5BA4-AC1F-46C3-98C4-1391D89015D1}"/>
                  </a:ext>
                </a:extLst>
              </p:cNvPr>
              <p:cNvPicPr/>
              <p:nvPr/>
            </p:nvPicPr>
            <p:blipFill>
              <a:blip r:embed="rId285"/>
              <a:stretch>
                <a:fillRect/>
              </a:stretch>
            </p:blipFill>
            <p:spPr>
              <a:xfrm>
                <a:off x="9888059" y="1719691"/>
                <a:ext cx="439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49" name="Freihand 448">
                <a:extLst>
                  <a:ext uri="{FF2B5EF4-FFF2-40B4-BE49-F238E27FC236}">
                    <a16:creationId xmlns:a16="http://schemas.microsoft.com/office/drawing/2014/main" id="{53889345-7732-4F97-BF44-1CDCC742F749}"/>
                  </a:ext>
                </a:extLst>
              </p14:cNvPr>
              <p14:cNvContentPartPr/>
              <p14:nvPr/>
            </p14:nvContentPartPr>
            <p14:xfrm>
              <a:off x="10326899" y="1721131"/>
              <a:ext cx="12600" cy="15840"/>
            </p14:xfrm>
          </p:contentPart>
        </mc:Choice>
        <mc:Fallback>
          <p:pic>
            <p:nvPicPr>
              <p:cNvPr id="449" name="Freihand 448">
                <a:extLst>
                  <a:ext uri="{FF2B5EF4-FFF2-40B4-BE49-F238E27FC236}">
                    <a16:creationId xmlns:a16="http://schemas.microsoft.com/office/drawing/2014/main" id="{53889345-7732-4F97-BF44-1CDCC742F749}"/>
                  </a:ext>
                </a:extLst>
              </p:cNvPr>
              <p:cNvPicPr/>
              <p:nvPr/>
            </p:nvPicPr>
            <p:blipFill>
              <a:blip r:embed="rId287"/>
              <a:stretch>
                <a:fillRect/>
              </a:stretch>
            </p:blipFill>
            <p:spPr>
              <a:xfrm>
                <a:off x="10322579" y="1716811"/>
                <a:ext cx="21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50" name="Freihand 449">
                <a:extLst>
                  <a:ext uri="{FF2B5EF4-FFF2-40B4-BE49-F238E27FC236}">
                    <a16:creationId xmlns:a16="http://schemas.microsoft.com/office/drawing/2014/main" id="{9091133D-33AA-487F-B568-6F2261C2ECE6}"/>
                  </a:ext>
                </a:extLst>
              </p14:cNvPr>
              <p14:cNvContentPartPr/>
              <p14:nvPr/>
            </p14:nvContentPartPr>
            <p14:xfrm>
              <a:off x="10342019" y="1761451"/>
              <a:ext cx="87480" cy="57240"/>
            </p14:xfrm>
          </p:contentPart>
        </mc:Choice>
        <mc:Fallback>
          <p:pic>
            <p:nvPicPr>
              <p:cNvPr id="450" name="Freihand 449">
                <a:extLst>
                  <a:ext uri="{FF2B5EF4-FFF2-40B4-BE49-F238E27FC236}">
                    <a16:creationId xmlns:a16="http://schemas.microsoft.com/office/drawing/2014/main" id="{9091133D-33AA-487F-B568-6F2261C2ECE6}"/>
                  </a:ext>
                </a:extLst>
              </p:cNvPr>
              <p:cNvPicPr/>
              <p:nvPr/>
            </p:nvPicPr>
            <p:blipFill>
              <a:blip r:embed="rId289"/>
              <a:stretch>
                <a:fillRect/>
              </a:stretch>
            </p:blipFill>
            <p:spPr>
              <a:xfrm>
                <a:off x="10337699" y="1757131"/>
                <a:ext cx="96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53" name="Freihand 452">
                <a:extLst>
                  <a:ext uri="{FF2B5EF4-FFF2-40B4-BE49-F238E27FC236}">
                    <a16:creationId xmlns:a16="http://schemas.microsoft.com/office/drawing/2014/main" id="{8FF891BA-927F-42CC-8D54-05AE57FEC3B7}"/>
                  </a:ext>
                </a:extLst>
              </p14:cNvPr>
              <p14:cNvContentPartPr/>
              <p14:nvPr/>
            </p14:nvContentPartPr>
            <p14:xfrm>
              <a:off x="9352019" y="2264011"/>
              <a:ext cx="310680" cy="90360"/>
            </p14:xfrm>
          </p:contentPart>
        </mc:Choice>
        <mc:Fallback>
          <p:pic>
            <p:nvPicPr>
              <p:cNvPr id="453" name="Freihand 452">
                <a:extLst>
                  <a:ext uri="{FF2B5EF4-FFF2-40B4-BE49-F238E27FC236}">
                    <a16:creationId xmlns:a16="http://schemas.microsoft.com/office/drawing/2014/main" id="{8FF891BA-927F-42CC-8D54-05AE57FEC3B7}"/>
                  </a:ext>
                </a:extLst>
              </p:cNvPr>
              <p:cNvPicPr/>
              <p:nvPr/>
            </p:nvPicPr>
            <p:blipFill>
              <a:blip r:embed="rId291"/>
              <a:stretch>
                <a:fillRect/>
              </a:stretch>
            </p:blipFill>
            <p:spPr>
              <a:xfrm>
                <a:off x="9347699" y="2259691"/>
                <a:ext cx="319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54" name="Freihand 453">
                <a:extLst>
                  <a:ext uri="{FF2B5EF4-FFF2-40B4-BE49-F238E27FC236}">
                    <a16:creationId xmlns:a16="http://schemas.microsoft.com/office/drawing/2014/main" id="{08CFF6BA-A571-4152-A71D-6D4BDEBE6649}"/>
                  </a:ext>
                </a:extLst>
              </p14:cNvPr>
              <p14:cNvContentPartPr/>
              <p14:nvPr/>
            </p14:nvContentPartPr>
            <p14:xfrm>
              <a:off x="9693659" y="2191651"/>
              <a:ext cx="170640" cy="135720"/>
            </p14:xfrm>
          </p:contentPart>
        </mc:Choice>
        <mc:Fallback>
          <p:pic>
            <p:nvPicPr>
              <p:cNvPr id="454" name="Freihand 453">
                <a:extLst>
                  <a:ext uri="{FF2B5EF4-FFF2-40B4-BE49-F238E27FC236}">
                    <a16:creationId xmlns:a16="http://schemas.microsoft.com/office/drawing/2014/main" id="{08CFF6BA-A571-4152-A71D-6D4BDEBE6649}"/>
                  </a:ext>
                </a:extLst>
              </p:cNvPr>
              <p:cNvPicPr/>
              <p:nvPr/>
            </p:nvPicPr>
            <p:blipFill>
              <a:blip r:embed="rId293"/>
              <a:stretch>
                <a:fillRect/>
              </a:stretch>
            </p:blipFill>
            <p:spPr>
              <a:xfrm>
                <a:off x="9689339" y="2187331"/>
                <a:ext cx="179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55" name="Freihand 454">
                <a:extLst>
                  <a:ext uri="{FF2B5EF4-FFF2-40B4-BE49-F238E27FC236}">
                    <a16:creationId xmlns:a16="http://schemas.microsoft.com/office/drawing/2014/main" id="{D7C877EA-C480-4AC3-8D34-1AB0E1C034D3}"/>
                  </a:ext>
                </a:extLst>
              </p14:cNvPr>
              <p14:cNvContentPartPr/>
              <p14:nvPr/>
            </p14:nvContentPartPr>
            <p14:xfrm>
              <a:off x="9832619" y="2188771"/>
              <a:ext cx="24480" cy="11160"/>
            </p14:xfrm>
          </p:contentPart>
        </mc:Choice>
        <mc:Fallback>
          <p:pic>
            <p:nvPicPr>
              <p:cNvPr id="455" name="Freihand 454">
                <a:extLst>
                  <a:ext uri="{FF2B5EF4-FFF2-40B4-BE49-F238E27FC236}">
                    <a16:creationId xmlns:a16="http://schemas.microsoft.com/office/drawing/2014/main" id="{D7C877EA-C480-4AC3-8D34-1AB0E1C034D3}"/>
                  </a:ext>
                </a:extLst>
              </p:cNvPr>
              <p:cNvPicPr/>
              <p:nvPr/>
            </p:nvPicPr>
            <p:blipFill>
              <a:blip r:embed="rId295"/>
              <a:stretch>
                <a:fillRect/>
              </a:stretch>
            </p:blipFill>
            <p:spPr>
              <a:xfrm>
                <a:off x="9828299" y="2184451"/>
                <a:ext cx="33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56" name="Freihand 455">
                <a:extLst>
                  <a:ext uri="{FF2B5EF4-FFF2-40B4-BE49-F238E27FC236}">
                    <a16:creationId xmlns:a16="http://schemas.microsoft.com/office/drawing/2014/main" id="{E66A67CB-4B26-4CCC-B09E-AF2C82C2008A}"/>
                  </a:ext>
                </a:extLst>
              </p14:cNvPr>
              <p14:cNvContentPartPr/>
              <p14:nvPr/>
            </p14:nvContentPartPr>
            <p14:xfrm>
              <a:off x="9890219" y="2225491"/>
              <a:ext cx="72000" cy="104040"/>
            </p14:xfrm>
          </p:contentPart>
        </mc:Choice>
        <mc:Fallback>
          <p:pic>
            <p:nvPicPr>
              <p:cNvPr id="456" name="Freihand 455">
                <a:extLst>
                  <a:ext uri="{FF2B5EF4-FFF2-40B4-BE49-F238E27FC236}">
                    <a16:creationId xmlns:a16="http://schemas.microsoft.com/office/drawing/2014/main" id="{E66A67CB-4B26-4CCC-B09E-AF2C82C2008A}"/>
                  </a:ext>
                </a:extLst>
              </p:cNvPr>
              <p:cNvPicPr/>
              <p:nvPr/>
            </p:nvPicPr>
            <p:blipFill>
              <a:blip r:embed="rId297"/>
              <a:stretch>
                <a:fillRect/>
              </a:stretch>
            </p:blipFill>
            <p:spPr>
              <a:xfrm>
                <a:off x="9885899" y="2221171"/>
                <a:ext cx="80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57" name="Freihand 456">
                <a:extLst>
                  <a:ext uri="{FF2B5EF4-FFF2-40B4-BE49-F238E27FC236}">
                    <a16:creationId xmlns:a16="http://schemas.microsoft.com/office/drawing/2014/main" id="{6B5E4ABD-2F35-4725-B68F-ECF762763D9B}"/>
                  </a:ext>
                </a:extLst>
              </p14:cNvPr>
              <p14:cNvContentPartPr/>
              <p14:nvPr/>
            </p14:nvContentPartPr>
            <p14:xfrm>
              <a:off x="10154819" y="2222971"/>
              <a:ext cx="242280" cy="104040"/>
            </p14:xfrm>
          </p:contentPart>
        </mc:Choice>
        <mc:Fallback>
          <p:pic>
            <p:nvPicPr>
              <p:cNvPr id="457" name="Freihand 456">
                <a:extLst>
                  <a:ext uri="{FF2B5EF4-FFF2-40B4-BE49-F238E27FC236}">
                    <a16:creationId xmlns:a16="http://schemas.microsoft.com/office/drawing/2014/main" id="{6B5E4ABD-2F35-4725-B68F-ECF762763D9B}"/>
                  </a:ext>
                </a:extLst>
              </p:cNvPr>
              <p:cNvPicPr/>
              <p:nvPr/>
            </p:nvPicPr>
            <p:blipFill>
              <a:blip r:embed="rId299"/>
              <a:stretch>
                <a:fillRect/>
              </a:stretch>
            </p:blipFill>
            <p:spPr>
              <a:xfrm>
                <a:off x="10150499" y="2218651"/>
                <a:ext cx="250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58" name="Freihand 457">
                <a:extLst>
                  <a:ext uri="{FF2B5EF4-FFF2-40B4-BE49-F238E27FC236}">
                    <a16:creationId xmlns:a16="http://schemas.microsoft.com/office/drawing/2014/main" id="{9D04B881-B493-442F-8CCE-60D219262F6E}"/>
                  </a:ext>
                </a:extLst>
              </p14:cNvPr>
              <p14:cNvContentPartPr/>
              <p14:nvPr/>
            </p14:nvContentPartPr>
            <p14:xfrm>
              <a:off x="10404299" y="2216131"/>
              <a:ext cx="165240" cy="85680"/>
            </p14:xfrm>
          </p:contentPart>
        </mc:Choice>
        <mc:Fallback>
          <p:pic>
            <p:nvPicPr>
              <p:cNvPr id="458" name="Freihand 457">
                <a:extLst>
                  <a:ext uri="{FF2B5EF4-FFF2-40B4-BE49-F238E27FC236}">
                    <a16:creationId xmlns:a16="http://schemas.microsoft.com/office/drawing/2014/main" id="{9D04B881-B493-442F-8CCE-60D219262F6E}"/>
                  </a:ext>
                </a:extLst>
              </p:cNvPr>
              <p:cNvPicPr/>
              <p:nvPr/>
            </p:nvPicPr>
            <p:blipFill>
              <a:blip r:embed="rId301"/>
              <a:stretch>
                <a:fillRect/>
              </a:stretch>
            </p:blipFill>
            <p:spPr>
              <a:xfrm>
                <a:off x="10399979" y="2211811"/>
                <a:ext cx="173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59" name="Freihand 458">
                <a:extLst>
                  <a:ext uri="{FF2B5EF4-FFF2-40B4-BE49-F238E27FC236}">
                    <a16:creationId xmlns:a16="http://schemas.microsoft.com/office/drawing/2014/main" id="{602029AE-D789-4541-A3FA-9E1C6A5599EF}"/>
                  </a:ext>
                </a:extLst>
              </p14:cNvPr>
              <p14:cNvContentPartPr/>
              <p14:nvPr/>
            </p14:nvContentPartPr>
            <p14:xfrm>
              <a:off x="10572779" y="2200291"/>
              <a:ext cx="66960" cy="111600"/>
            </p14:xfrm>
          </p:contentPart>
        </mc:Choice>
        <mc:Fallback>
          <p:pic>
            <p:nvPicPr>
              <p:cNvPr id="459" name="Freihand 458">
                <a:extLst>
                  <a:ext uri="{FF2B5EF4-FFF2-40B4-BE49-F238E27FC236}">
                    <a16:creationId xmlns:a16="http://schemas.microsoft.com/office/drawing/2014/main" id="{602029AE-D789-4541-A3FA-9E1C6A5599EF}"/>
                  </a:ext>
                </a:extLst>
              </p:cNvPr>
              <p:cNvPicPr/>
              <p:nvPr/>
            </p:nvPicPr>
            <p:blipFill>
              <a:blip r:embed="rId303"/>
              <a:stretch>
                <a:fillRect/>
              </a:stretch>
            </p:blipFill>
            <p:spPr>
              <a:xfrm>
                <a:off x="10568459" y="2195971"/>
                <a:ext cx="75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60" name="Freihand 459">
                <a:extLst>
                  <a:ext uri="{FF2B5EF4-FFF2-40B4-BE49-F238E27FC236}">
                    <a16:creationId xmlns:a16="http://schemas.microsoft.com/office/drawing/2014/main" id="{C291D59F-FB57-4206-BACF-EE3F90BA3D6E}"/>
                  </a:ext>
                </a:extLst>
              </p14:cNvPr>
              <p14:cNvContentPartPr/>
              <p14:nvPr/>
            </p14:nvContentPartPr>
            <p14:xfrm>
              <a:off x="10846739" y="2216131"/>
              <a:ext cx="154440" cy="67320"/>
            </p14:xfrm>
          </p:contentPart>
        </mc:Choice>
        <mc:Fallback>
          <p:pic>
            <p:nvPicPr>
              <p:cNvPr id="460" name="Freihand 459">
                <a:extLst>
                  <a:ext uri="{FF2B5EF4-FFF2-40B4-BE49-F238E27FC236}">
                    <a16:creationId xmlns:a16="http://schemas.microsoft.com/office/drawing/2014/main" id="{C291D59F-FB57-4206-BACF-EE3F90BA3D6E}"/>
                  </a:ext>
                </a:extLst>
              </p:cNvPr>
              <p:cNvPicPr/>
              <p:nvPr/>
            </p:nvPicPr>
            <p:blipFill>
              <a:blip r:embed="rId305"/>
              <a:stretch>
                <a:fillRect/>
              </a:stretch>
            </p:blipFill>
            <p:spPr>
              <a:xfrm>
                <a:off x="10842419" y="2211811"/>
                <a:ext cx="163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61" name="Freihand 460">
                <a:extLst>
                  <a:ext uri="{FF2B5EF4-FFF2-40B4-BE49-F238E27FC236}">
                    <a16:creationId xmlns:a16="http://schemas.microsoft.com/office/drawing/2014/main" id="{06ACE43C-EE2E-4B07-ACB1-8643F7F8415E}"/>
                  </a:ext>
                </a:extLst>
              </p14:cNvPr>
              <p14:cNvContentPartPr/>
              <p14:nvPr/>
            </p14:nvContentPartPr>
            <p14:xfrm>
              <a:off x="10983539" y="2123971"/>
              <a:ext cx="178560" cy="163800"/>
            </p14:xfrm>
          </p:contentPart>
        </mc:Choice>
        <mc:Fallback>
          <p:pic>
            <p:nvPicPr>
              <p:cNvPr id="461" name="Freihand 460">
                <a:extLst>
                  <a:ext uri="{FF2B5EF4-FFF2-40B4-BE49-F238E27FC236}">
                    <a16:creationId xmlns:a16="http://schemas.microsoft.com/office/drawing/2014/main" id="{06ACE43C-EE2E-4B07-ACB1-8643F7F8415E}"/>
                  </a:ext>
                </a:extLst>
              </p:cNvPr>
              <p:cNvPicPr/>
              <p:nvPr/>
            </p:nvPicPr>
            <p:blipFill>
              <a:blip r:embed="rId307"/>
              <a:stretch>
                <a:fillRect/>
              </a:stretch>
            </p:blipFill>
            <p:spPr>
              <a:xfrm>
                <a:off x="10979219" y="2119651"/>
                <a:ext cx="187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62" name="Freihand 461">
                <a:extLst>
                  <a:ext uri="{FF2B5EF4-FFF2-40B4-BE49-F238E27FC236}">
                    <a16:creationId xmlns:a16="http://schemas.microsoft.com/office/drawing/2014/main" id="{31BFE15A-F007-4BE8-A701-F785DBA82B46}"/>
                  </a:ext>
                </a:extLst>
              </p14:cNvPr>
              <p14:cNvContentPartPr/>
              <p14:nvPr/>
            </p14:nvContentPartPr>
            <p14:xfrm>
              <a:off x="10718939" y="2310091"/>
              <a:ext cx="468000" cy="65880"/>
            </p14:xfrm>
          </p:contentPart>
        </mc:Choice>
        <mc:Fallback>
          <p:pic>
            <p:nvPicPr>
              <p:cNvPr id="462" name="Freihand 461">
                <a:extLst>
                  <a:ext uri="{FF2B5EF4-FFF2-40B4-BE49-F238E27FC236}">
                    <a16:creationId xmlns:a16="http://schemas.microsoft.com/office/drawing/2014/main" id="{31BFE15A-F007-4BE8-A701-F785DBA82B46}"/>
                  </a:ext>
                </a:extLst>
              </p:cNvPr>
              <p:cNvPicPr/>
              <p:nvPr/>
            </p:nvPicPr>
            <p:blipFill>
              <a:blip r:embed="rId309"/>
              <a:stretch>
                <a:fillRect/>
              </a:stretch>
            </p:blipFill>
            <p:spPr>
              <a:xfrm>
                <a:off x="10714619" y="2305771"/>
                <a:ext cx="476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63" name="Freihand 462">
                <a:extLst>
                  <a:ext uri="{FF2B5EF4-FFF2-40B4-BE49-F238E27FC236}">
                    <a16:creationId xmlns:a16="http://schemas.microsoft.com/office/drawing/2014/main" id="{E79BBC74-AFED-4EE8-86CD-D0AFFC5B64B4}"/>
                  </a:ext>
                </a:extLst>
              </p14:cNvPr>
              <p14:cNvContentPartPr/>
              <p14:nvPr/>
            </p14:nvContentPartPr>
            <p14:xfrm>
              <a:off x="11348219" y="2151331"/>
              <a:ext cx="256680" cy="131040"/>
            </p14:xfrm>
          </p:contentPart>
        </mc:Choice>
        <mc:Fallback>
          <p:pic>
            <p:nvPicPr>
              <p:cNvPr id="463" name="Freihand 462">
                <a:extLst>
                  <a:ext uri="{FF2B5EF4-FFF2-40B4-BE49-F238E27FC236}">
                    <a16:creationId xmlns:a16="http://schemas.microsoft.com/office/drawing/2014/main" id="{E79BBC74-AFED-4EE8-86CD-D0AFFC5B64B4}"/>
                  </a:ext>
                </a:extLst>
              </p:cNvPr>
              <p:cNvPicPr/>
              <p:nvPr/>
            </p:nvPicPr>
            <p:blipFill>
              <a:blip r:embed="rId311"/>
              <a:stretch>
                <a:fillRect/>
              </a:stretch>
            </p:blipFill>
            <p:spPr>
              <a:xfrm>
                <a:off x="11343899" y="2147011"/>
                <a:ext cx="265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64" name="Freihand 463">
                <a:extLst>
                  <a:ext uri="{FF2B5EF4-FFF2-40B4-BE49-F238E27FC236}">
                    <a16:creationId xmlns:a16="http://schemas.microsoft.com/office/drawing/2014/main" id="{07D66D51-FF0B-4A52-A198-9DF9128EAF19}"/>
                  </a:ext>
                </a:extLst>
              </p14:cNvPr>
              <p14:cNvContentPartPr/>
              <p14:nvPr/>
            </p14:nvContentPartPr>
            <p14:xfrm>
              <a:off x="9308459" y="2521411"/>
              <a:ext cx="440640" cy="159840"/>
            </p14:xfrm>
          </p:contentPart>
        </mc:Choice>
        <mc:Fallback>
          <p:pic>
            <p:nvPicPr>
              <p:cNvPr id="464" name="Freihand 463">
                <a:extLst>
                  <a:ext uri="{FF2B5EF4-FFF2-40B4-BE49-F238E27FC236}">
                    <a16:creationId xmlns:a16="http://schemas.microsoft.com/office/drawing/2014/main" id="{07D66D51-FF0B-4A52-A198-9DF9128EAF19}"/>
                  </a:ext>
                </a:extLst>
              </p:cNvPr>
              <p:cNvPicPr/>
              <p:nvPr/>
            </p:nvPicPr>
            <p:blipFill>
              <a:blip r:embed="rId313"/>
              <a:stretch>
                <a:fillRect/>
              </a:stretch>
            </p:blipFill>
            <p:spPr>
              <a:xfrm>
                <a:off x="9304139" y="2517091"/>
                <a:ext cx="449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65" name="Freihand 464">
                <a:extLst>
                  <a:ext uri="{FF2B5EF4-FFF2-40B4-BE49-F238E27FC236}">
                    <a16:creationId xmlns:a16="http://schemas.microsoft.com/office/drawing/2014/main" id="{CD6F7D44-47BB-4D8A-AC8B-D0A9E971BE83}"/>
                  </a:ext>
                </a:extLst>
              </p14:cNvPr>
              <p14:cNvContentPartPr/>
              <p14:nvPr/>
            </p14:nvContentPartPr>
            <p14:xfrm>
              <a:off x="9785459" y="2533291"/>
              <a:ext cx="127800" cy="78840"/>
            </p14:xfrm>
          </p:contentPart>
        </mc:Choice>
        <mc:Fallback>
          <p:pic>
            <p:nvPicPr>
              <p:cNvPr id="465" name="Freihand 464">
                <a:extLst>
                  <a:ext uri="{FF2B5EF4-FFF2-40B4-BE49-F238E27FC236}">
                    <a16:creationId xmlns:a16="http://schemas.microsoft.com/office/drawing/2014/main" id="{CD6F7D44-47BB-4D8A-AC8B-D0A9E971BE83}"/>
                  </a:ext>
                </a:extLst>
              </p:cNvPr>
              <p:cNvPicPr/>
              <p:nvPr/>
            </p:nvPicPr>
            <p:blipFill>
              <a:blip r:embed="rId315"/>
              <a:stretch>
                <a:fillRect/>
              </a:stretch>
            </p:blipFill>
            <p:spPr>
              <a:xfrm>
                <a:off x="9781139" y="2528971"/>
                <a:ext cx="136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66" name="Freihand 465">
                <a:extLst>
                  <a:ext uri="{FF2B5EF4-FFF2-40B4-BE49-F238E27FC236}">
                    <a16:creationId xmlns:a16="http://schemas.microsoft.com/office/drawing/2014/main" id="{857DD77E-CFFE-4B84-A6AB-E7E230DC51CD}"/>
                  </a:ext>
                </a:extLst>
              </p14:cNvPr>
              <p14:cNvContentPartPr/>
              <p14:nvPr/>
            </p14:nvContentPartPr>
            <p14:xfrm>
              <a:off x="10081019" y="2523211"/>
              <a:ext cx="192960" cy="68400"/>
            </p14:xfrm>
          </p:contentPart>
        </mc:Choice>
        <mc:Fallback>
          <p:pic>
            <p:nvPicPr>
              <p:cNvPr id="466" name="Freihand 465">
                <a:extLst>
                  <a:ext uri="{FF2B5EF4-FFF2-40B4-BE49-F238E27FC236}">
                    <a16:creationId xmlns:a16="http://schemas.microsoft.com/office/drawing/2014/main" id="{857DD77E-CFFE-4B84-A6AB-E7E230DC51CD}"/>
                  </a:ext>
                </a:extLst>
              </p:cNvPr>
              <p:cNvPicPr/>
              <p:nvPr/>
            </p:nvPicPr>
            <p:blipFill>
              <a:blip r:embed="rId317"/>
              <a:stretch>
                <a:fillRect/>
              </a:stretch>
            </p:blipFill>
            <p:spPr>
              <a:xfrm>
                <a:off x="10076699" y="2518891"/>
                <a:ext cx="201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67" name="Freihand 466">
                <a:extLst>
                  <a:ext uri="{FF2B5EF4-FFF2-40B4-BE49-F238E27FC236}">
                    <a16:creationId xmlns:a16="http://schemas.microsoft.com/office/drawing/2014/main" id="{F115C45A-1A27-4FDE-94EE-A4D9A4AC025F}"/>
                  </a:ext>
                </a:extLst>
              </p14:cNvPr>
              <p14:cNvContentPartPr/>
              <p14:nvPr/>
            </p14:nvContentPartPr>
            <p14:xfrm>
              <a:off x="10250219" y="2469931"/>
              <a:ext cx="360" cy="360"/>
            </p14:xfrm>
          </p:contentPart>
        </mc:Choice>
        <mc:Fallback>
          <p:pic>
            <p:nvPicPr>
              <p:cNvPr id="467" name="Freihand 466">
                <a:extLst>
                  <a:ext uri="{FF2B5EF4-FFF2-40B4-BE49-F238E27FC236}">
                    <a16:creationId xmlns:a16="http://schemas.microsoft.com/office/drawing/2014/main" id="{F115C45A-1A27-4FDE-94EE-A4D9A4AC025F}"/>
                  </a:ext>
                </a:extLst>
              </p:cNvPr>
              <p:cNvPicPr/>
              <p:nvPr/>
            </p:nvPicPr>
            <p:blipFill>
              <a:blip r:embed="rId133"/>
              <a:stretch>
                <a:fillRect/>
              </a:stretch>
            </p:blipFill>
            <p:spPr>
              <a:xfrm>
                <a:off x="10245899" y="2465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68" name="Freihand 467">
                <a:extLst>
                  <a:ext uri="{FF2B5EF4-FFF2-40B4-BE49-F238E27FC236}">
                    <a16:creationId xmlns:a16="http://schemas.microsoft.com/office/drawing/2014/main" id="{8DDACCDC-A285-4E96-BBA5-F5F87769FB94}"/>
                  </a:ext>
                </a:extLst>
              </p14:cNvPr>
              <p14:cNvContentPartPr/>
              <p14:nvPr/>
            </p14:nvContentPartPr>
            <p14:xfrm>
              <a:off x="10480979" y="2446171"/>
              <a:ext cx="235080" cy="139320"/>
            </p14:xfrm>
          </p:contentPart>
        </mc:Choice>
        <mc:Fallback>
          <p:pic>
            <p:nvPicPr>
              <p:cNvPr id="468" name="Freihand 467">
                <a:extLst>
                  <a:ext uri="{FF2B5EF4-FFF2-40B4-BE49-F238E27FC236}">
                    <a16:creationId xmlns:a16="http://schemas.microsoft.com/office/drawing/2014/main" id="{8DDACCDC-A285-4E96-BBA5-F5F87769FB94}"/>
                  </a:ext>
                </a:extLst>
              </p:cNvPr>
              <p:cNvPicPr/>
              <p:nvPr/>
            </p:nvPicPr>
            <p:blipFill>
              <a:blip r:embed="rId320"/>
              <a:stretch>
                <a:fillRect/>
              </a:stretch>
            </p:blipFill>
            <p:spPr>
              <a:xfrm>
                <a:off x="10476659" y="2441851"/>
                <a:ext cx="243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69" name="Freihand 468">
                <a:extLst>
                  <a:ext uri="{FF2B5EF4-FFF2-40B4-BE49-F238E27FC236}">
                    <a16:creationId xmlns:a16="http://schemas.microsoft.com/office/drawing/2014/main" id="{E7B2F684-182F-4FD1-AA41-0B49D49888AC}"/>
                  </a:ext>
                </a:extLst>
              </p14:cNvPr>
              <p14:cNvContentPartPr/>
              <p14:nvPr/>
            </p14:nvContentPartPr>
            <p14:xfrm>
              <a:off x="10728659" y="2447971"/>
              <a:ext cx="38520" cy="26280"/>
            </p14:xfrm>
          </p:contentPart>
        </mc:Choice>
        <mc:Fallback>
          <p:pic>
            <p:nvPicPr>
              <p:cNvPr id="469" name="Freihand 468">
                <a:extLst>
                  <a:ext uri="{FF2B5EF4-FFF2-40B4-BE49-F238E27FC236}">
                    <a16:creationId xmlns:a16="http://schemas.microsoft.com/office/drawing/2014/main" id="{E7B2F684-182F-4FD1-AA41-0B49D49888AC}"/>
                  </a:ext>
                </a:extLst>
              </p:cNvPr>
              <p:cNvPicPr/>
              <p:nvPr/>
            </p:nvPicPr>
            <p:blipFill>
              <a:blip r:embed="rId322"/>
              <a:stretch>
                <a:fillRect/>
              </a:stretch>
            </p:blipFill>
            <p:spPr>
              <a:xfrm>
                <a:off x="10724339" y="2443651"/>
                <a:ext cx="47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70" name="Freihand 469">
                <a:extLst>
                  <a:ext uri="{FF2B5EF4-FFF2-40B4-BE49-F238E27FC236}">
                    <a16:creationId xmlns:a16="http://schemas.microsoft.com/office/drawing/2014/main" id="{0D7E91A6-C34A-4BFC-8398-04884C3A54DC}"/>
                  </a:ext>
                </a:extLst>
              </p14:cNvPr>
              <p14:cNvContentPartPr/>
              <p14:nvPr/>
            </p14:nvContentPartPr>
            <p14:xfrm>
              <a:off x="10772219" y="2485771"/>
              <a:ext cx="43920" cy="107280"/>
            </p14:xfrm>
          </p:contentPart>
        </mc:Choice>
        <mc:Fallback>
          <p:pic>
            <p:nvPicPr>
              <p:cNvPr id="470" name="Freihand 469">
                <a:extLst>
                  <a:ext uri="{FF2B5EF4-FFF2-40B4-BE49-F238E27FC236}">
                    <a16:creationId xmlns:a16="http://schemas.microsoft.com/office/drawing/2014/main" id="{0D7E91A6-C34A-4BFC-8398-04884C3A54DC}"/>
                  </a:ext>
                </a:extLst>
              </p:cNvPr>
              <p:cNvPicPr/>
              <p:nvPr/>
            </p:nvPicPr>
            <p:blipFill>
              <a:blip r:embed="rId324"/>
              <a:stretch>
                <a:fillRect/>
              </a:stretch>
            </p:blipFill>
            <p:spPr>
              <a:xfrm>
                <a:off x="10767899" y="2481451"/>
                <a:ext cx="52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71" name="Freihand 470">
                <a:extLst>
                  <a:ext uri="{FF2B5EF4-FFF2-40B4-BE49-F238E27FC236}">
                    <a16:creationId xmlns:a16="http://schemas.microsoft.com/office/drawing/2014/main" id="{94B17EE5-508E-4122-9A98-DD74C9F55625}"/>
                  </a:ext>
                </a:extLst>
              </p14:cNvPr>
              <p14:cNvContentPartPr/>
              <p14:nvPr/>
            </p14:nvContentPartPr>
            <p14:xfrm>
              <a:off x="10936379" y="2442211"/>
              <a:ext cx="390600" cy="151200"/>
            </p14:xfrm>
          </p:contentPart>
        </mc:Choice>
        <mc:Fallback>
          <p:pic>
            <p:nvPicPr>
              <p:cNvPr id="471" name="Freihand 470">
                <a:extLst>
                  <a:ext uri="{FF2B5EF4-FFF2-40B4-BE49-F238E27FC236}">
                    <a16:creationId xmlns:a16="http://schemas.microsoft.com/office/drawing/2014/main" id="{94B17EE5-508E-4122-9A98-DD74C9F55625}"/>
                  </a:ext>
                </a:extLst>
              </p:cNvPr>
              <p:cNvPicPr/>
              <p:nvPr/>
            </p:nvPicPr>
            <p:blipFill>
              <a:blip r:embed="rId326"/>
              <a:stretch>
                <a:fillRect/>
              </a:stretch>
            </p:blipFill>
            <p:spPr>
              <a:xfrm>
                <a:off x="10932059" y="2437891"/>
                <a:ext cx="399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72" name="Freihand 471">
                <a:extLst>
                  <a:ext uri="{FF2B5EF4-FFF2-40B4-BE49-F238E27FC236}">
                    <a16:creationId xmlns:a16="http://schemas.microsoft.com/office/drawing/2014/main" id="{D1712053-2EBB-49FB-AB66-8B5CF4A87356}"/>
                  </a:ext>
                </a:extLst>
              </p14:cNvPr>
              <p14:cNvContentPartPr/>
              <p14:nvPr/>
            </p14:nvContentPartPr>
            <p14:xfrm>
              <a:off x="11290979" y="2460211"/>
              <a:ext cx="34560" cy="4680"/>
            </p14:xfrm>
          </p:contentPart>
        </mc:Choice>
        <mc:Fallback>
          <p:pic>
            <p:nvPicPr>
              <p:cNvPr id="472" name="Freihand 471">
                <a:extLst>
                  <a:ext uri="{FF2B5EF4-FFF2-40B4-BE49-F238E27FC236}">
                    <a16:creationId xmlns:a16="http://schemas.microsoft.com/office/drawing/2014/main" id="{D1712053-2EBB-49FB-AB66-8B5CF4A87356}"/>
                  </a:ext>
                </a:extLst>
              </p:cNvPr>
              <p:cNvPicPr/>
              <p:nvPr/>
            </p:nvPicPr>
            <p:blipFill>
              <a:blip r:embed="rId328"/>
              <a:stretch>
                <a:fillRect/>
              </a:stretch>
            </p:blipFill>
            <p:spPr>
              <a:xfrm>
                <a:off x="11286659" y="2455891"/>
                <a:ext cx="432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73" name="Freihand 472">
                <a:extLst>
                  <a:ext uri="{FF2B5EF4-FFF2-40B4-BE49-F238E27FC236}">
                    <a16:creationId xmlns:a16="http://schemas.microsoft.com/office/drawing/2014/main" id="{4205B78F-7E4C-4868-B216-1886F2B4210F}"/>
                  </a:ext>
                </a:extLst>
              </p14:cNvPr>
              <p14:cNvContentPartPr/>
              <p14:nvPr/>
            </p14:nvContentPartPr>
            <p14:xfrm>
              <a:off x="11370179" y="2490451"/>
              <a:ext cx="85320" cy="79200"/>
            </p14:xfrm>
          </p:contentPart>
        </mc:Choice>
        <mc:Fallback>
          <p:pic>
            <p:nvPicPr>
              <p:cNvPr id="473" name="Freihand 472">
                <a:extLst>
                  <a:ext uri="{FF2B5EF4-FFF2-40B4-BE49-F238E27FC236}">
                    <a16:creationId xmlns:a16="http://schemas.microsoft.com/office/drawing/2014/main" id="{4205B78F-7E4C-4868-B216-1886F2B4210F}"/>
                  </a:ext>
                </a:extLst>
              </p:cNvPr>
              <p:cNvPicPr/>
              <p:nvPr/>
            </p:nvPicPr>
            <p:blipFill>
              <a:blip r:embed="rId330"/>
              <a:stretch>
                <a:fillRect/>
              </a:stretch>
            </p:blipFill>
            <p:spPr>
              <a:xfrm>
                <a:off x="11365859" y="2486131"/>
                <a:ext cx="93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74" name="Freihand 473">
                <a:extLst>
                  <a:ext uri="{FF2B5EF4-FFF2-40B4-BE49-F238E27FC236}">
                    <a16:creationId xmlns:a16="http://schemas.microsoft.com/office/drawing/2014/main" id="{5EB55C03-454D-4A8C-B4BA-E2945823F744}"/>
                  </a:ext>
                </a:extLst>
              </p14:cNvPr>
              <p14:cNvContentPartPr/>
              <p14:nvPr/>
            </p14:nvContentPartPr>
            <p14:xfrm>
              <a:off x="11535059" y="2471371"/>
              <a:ext cx="129240" cy="186120"/>
            </p14:xfrm>
          </p:contentPart>
        </mc:Choice>
        <mc:Fallback>
          <p:pic>
            <p:nvPicPr>
              <p:cNvPr id="474" name="Freihand 473">
                <a:extLst>
                  <a:ext uri="{FF2B5EF4-FFF2-40B4-BE49-F238E27FC236}">
                    <a16:creationId xmlns:a16="http://schemas.microsoft.com/office/drawing/2014/main" id="{5EB55C03-454D-4A8C-B4BA-E2945823F744}"/>
                  </a:ext>
                </a:extLst>
              </p:cNvPr>
              <p:cNvPicPr/>
              <p:nvPr/>
            </p:nvPicPr>
            <p:blipFill>
              <a:blip r:embed="rId332"/>
              <a:stretch>
                <a:fillRect/>
              </a:stretch>
            </p:blipFill>
            <p:spPr>
              <a:xfrm>
                <a:off x="11530739" y="2467051"/>
                <a:ext cx="137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75" name="Freihand 474">
                <a:extLst>
                  <a:ext uri="{FF2B5EF4-FFF2-40B4-BE49-F238E27FC236}">
                    <a16:creationId xmlns:a16="http://schemas.microsoft.com/office/drawing/2014/main" id="{6E2D8FD0-D7A7-46D5-B938-BFD24DC36380}"/>
                  </a:ext>
                </a:extLst>
              </p14:cNvPr>
              <p14:cNvContentPartPr/>
              <p14:nvPr/>
            </p14:nvContentPartPr>
            <p14:xfrm>
              <a:off x="11672219" y="2399731"/>
              <a:ext cx="154080" cy="146160"/>
            </p14:xfrm>
          </p:contentPart>
        </mc:Choice>
        <mc:Fallback>
          <p:pic>
            <p:nvPicPr>
              <p:cNvPr id="475" name="Freihand 474">
                <a:extLst>
                  <a:ext uri="{FF2B5EF4-FFF2-40B4-BE49-F238E27FC236}">
                    <a16:creationId xmlns:a16="http://schemas.microsoft.com/office/drawing/2014/main" id="{6E2D8FD0-D7A7-46D5-B938-BFD24DC36380}"/>
                  </a:ext>
                </a:extLst>
              </p:cNvPr>
              <p:cNvPicPr/>
              <p:nvPr/>
            </p:nvPicPr>
            <p:blipFill>
              <a:blip r:embed="rId334"/>
              <a:stretch>
                <a:fillRect/>
              </a:stretch>
            </p:blipFill>
            <p:spPr>
              <a:xfrm>
                <a:off x="11667899" y="2395411"/>
                <a:ext cx="162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76" name="Freihand 475">
                <a:extLst>
                  <a:ext uri="{FF2B5EF4-FFF2-40B4-BE49-F238E27FC236}">
                    <a16:creationId xmlns:a16="http://schemas.microsoft.com/office/drawing/2014/main" id="{65944272-1F8E-4A06-9A20-9EEDDC1C8195}"/>
                  </a:ext>
                </a:extLst>
              </p14:cNvPr>
              <p14:cNvContentPartPr/>
              <p14:nvPr/>
            </p14:nvContentPartPr>
            <p14:xfrm>
              <a:off x="11853659" y="2435371"/>
              <a:ext cx="67320" cy="65160"/>
            </p14:xfrm>
          </p:contentPart>
        </mc:Choice>
        <mc:Fallback>
          <p:pic>
            <p:nvPicPr>
              <p:cNvPr id="476" name="Freihand 475">
                <a:extLst>
                  <a:ext uri="{FF2B5EF4-FFF2-40B4-BE49-F238E27FC236}">
                    <a16:creationId xmlns:a16="http://schemas.microsoft.com/office/drawing/2014/main" id="{65944272-1F8E-4A06-9A20-9EEDDC1C8195}"/>
                  </a:ext>
                </a:extLst>
              </p:cNvPr>
              <p:cNvPicPr/>
              <p:nvPr/>
            </p:nvPicPr>
            <p:blipFill>
              <a:blip r:embed="rId336"/>
              <a:stretch>
                <a:fillRect/>
              </a:stretch>
            </p:blipFill>
            <p:spPr>
              <a:xfrm>
                <a:off x="11849339" y="2431051"/>
                <a:ext cx="75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77" name="Freihand 476">
                <a:extLst>
                  <a:ext uri="{FF2B5EF4-FFF2-40B4-BE49-F238E27FC236}">
                    <a16:creationId xmlns:a16="http://schemas.microsoft.com/office/drawing/2014/main" id="{F1BE62AC-1C18-4E7B-9569-3A4C44A9CB86}"/>
                  </a:ext>
                </a:extLst>
              </p14:cNvPr>
              <p14:cNvContentPartPr/>
              <p14:nvPr/>
            </p14:nvContentPartPr>
            <p14:xfrm>
              <a:off x="11918099" y="2365891"/>
              <a:ext cx="152640" cy="154440"/>
            </p14:xfrm>
          </p:contentPart>
        </mc:Choice>
        <mc:Fallback>
          <p:pic>
            <p:nvPicPr>
              <p:cNvPr id="477" name="Freihand 476">
                <a:extLst>
                  <a:ext uri="{FF2B5EF4-FFF2-40B4-BE49-F238E27FC236}">
                    <a16:creationId xmlns:a16="http://schemas.microsoft.com/office/drawing/2014/main" id="{F1BE62AC-1C18-4E7B-9569-3A4C44A9CB86}"/>
                  </a:ext>
                </a:extLst>
              </p:cNvPr>
              <p:cNvPicPr/>
              <p:nvPr/>
            </p:nvPicPr>
            <p:blipFill>
              <a:blip r:embed="rId338"/>
              <a:stretch>
                <a:fillRect/>
              </a:stretch>
            </p:blipFill>
            <p:spPr>
              <a:xfrm>
                <a:off x="11913779" y="2361571"/>
                <a:ext cx="161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79" name="Freihand 478">
                <a:extLst>
                  <a:ext uri="{FF2B5EF4-FFF2-40B4-BE49-F238E27FC236}">
                    <a16:creationId xmlns:a16="http://schemas.microsoft.com/office/drawing/2014/main" id="{3B61C81C-82A5-47D2-9DB9-5FF54262DFF9}"/>
                  </a:ext>
                </a:extLst>
              </p14:cNvPr>
              <p14:cNvContentPartPr/>
              <p14:nvPr/>
            </p14:nvContentPartPr>
            <p14:xfrm>
              <a:off x="8751539" y="2801131"/>
              <a:ext cx="161640" cy="27360"/>
            </p14:xfrm>
          </p:contentPart>
        </mc:Choice>
        <mc:Fallback>
          <p:pic>
            <p:nvPicPr>
              <p:cNvPr id="479" name="Freihand 478">
                <a:extLst>
                  <a:ext uri="{FF2B5EF4-FFF2-40B4-BE49-F238E27FC236}">
                    <a16:creationId xmlns:a16="http://schemas.microsoft.com/office/drawing/2014/main" id="{3B61C81C-82A5-47D2-9DB9-5FF54262DFF9}"/>
                  </a:ext>
                </a:extLst>
              </p:cNvPr>
              <p:cNvPicPr/>
              <p:nvPr/>
            </p:nvPicPr>
            <p:blipFill>
              <a:blip r:embed="rId340"/>
              <a:stretch>
                <a:fillRect/>
              </a:stretch>
            </p:blipFill>
            <p:spPr>
              <a:xfrm>
                <a:off x="8747219" y="2796811"/>
                <a:ext cx="170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80" name="Freihand 479">
                <a:extLst>
                  <a:ext uri="{FF2B5EF4-FFF2-40B4-BE49-F238E27FC236}">
                    <a16:creationId xmlns:a16="http://schemas.microsoft.com/office/drawing/2014/main" id="{3F0A50BA-FED9-4CBB-BE61-7764D06437A9}"/>
                  </a:ext>
                </a:extLst>
              </p14:cNvPr>
              <p14:cNvContentPartPr/>
              <p14:nvPr/>
            </p14:nvContentPartPr>
            <p14:xfrm>
              <a:off x="8769899" y="2828851"/>
              <a:ext cx="146880" cy="39600"/>
            </p14:xfrm>
          </p:contentPart>
        </mc:Choice>
        <mc:Fallback>
          <p:pic>
            <p:nvPicPr>
              <p:cNvPr id="480" name="Freihand 479">
                <a:extLst>
                  <a:ext uri="{FF2B5EF4-FFF2-40B4-BE49-F238E27FC236}">
                    <a16:creationId xmlns:a16="http://schemas.microsoft.com/office/drawing/2014/main" id="{3F0A50BA-FED9-4CBB-BE61-7764D06437A9}"/>
                  </a:ext>
                </a:extLst>
              </p:cNvPr>
              <p:cNvPicPr/>
              <p:nvPr/>
            </p:nvPicPr>
            <p:blipFill>
              <a:blip r:embed="rId342"/>
              <a:stretch>
                <a:fillRect/>
              </a:stretch>
            </p:blipFill>
            <p:spPr>
              <a:xfrm>
                <a:off x="8765579" y="2824531"/>
                <a:ext cx="155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81" name="Freihand 480">
                <a:extLst>
                  <a:ext uri="{FF2B5EF4-FFF2-40B4-BE49-F238E27FC236}">
                    <a16:creationId xmlns:a16="http://schemas.microsoft.com/office/drawing/2014/main" id="{59890AC0-EA78-4CEA-B744-E1D395517AE8}"/>
                  </a:ext>
                </a:extLst>
              </p14:cNvPr>
              <p14:cNvContentPartPr/>
              <p14:nvPr/>
            </p14:nvContentPartPr>
            <p14:xfrm>
              <a:off x="8905979" y="2735971"/>
              <a:ext cx="78120" cy="216000"/>
            </p14:xfrm>
          </p:contentPart>
        </mc:Choice>
        <mc:Fallback>
          <p:pic>
            <p:nvPicPr>
              <p:cNvPr id="481" name="Freihand 480">
                <a:extLst>
                  <a:ext uri="{FF2B5EF4-FFF2-40B4-BE49-F238E27FC236}">
                    <a16:creationId xmlns:a16="http://schemas.microsoft.com/office/drawing/2014/main" id="{59890AC0-EA78-4CEA-B744-E1D395517AE8}"/>
                  </a:ext>
                </a:extLst>
              </p:cNvPr>
              <p:cNvPicPr/>
              <p:nvPr/>
            </p:nvPicPr>
            <p:blipFill>
              <a:blip r:embed="rId344"/>
              <a:stretch>
                <a:fillRect/>
              </a:stretch>
            </p:blipFill>
            <p:spPr>
              <a:xfrm>
                <a:off x="8901659" y="2731651"/>
                <a:ext cx="867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83" name="Freihand 482">
                <a:extLst>
                  <a:ext uri="{FF2B5EF4-FFF2-40B4-BE49-F238E27FC236}">
                    <a16:creationId xmlns:a16="http://schemas.microsoft.com/office/drawing/2014/main" id="{9D096E5C-670E-4E21-BAD7-98C440BE1722}"/>
                  </a:ext>
                </a:extLst>
              </p14:cNvPr>
              <p14:cNvContentPartPr/>
              <p14:nvPr/>
            </p14:nvContentPartPr>
            <p14:xfrm>
              <a:off x="9089939" y="2778811"/>
              <a:ext cx="109440" cy="80280"/>
            </p14:xfrm>
          </p:contentPart>
        </mc:Choice>
        <mc:Fallback>
          <p:pic>
            <p:nvPicPr>
              <p:cNvPr id="483" name="Freihand 482">
                <a:extLst>
                  <a:ext uri="{FF2B5EF4-FFF2-40B4-BE49-F238E27FC236}">
                    <a16:creationId xmlns:a16="http://schemas.microsoft.com/office/drawing/2014/main" id="{9D096E5C-670E-4E21-BAD7-98C440BE1722}"/>
                  </a:ext>
                </a:extLst>
              </p:cNvPr>
              <p:cNvPicPr/>
              <p:nvPr/>
            </p:nvPicPr>
            <p:blipFill>
              <a:blip r:embed="rId346"/>
              <a:stretch>
                <a:fillRect/>
              </a:stretch>
            </p:blipFill>
            <p:spPr>
              <a:xfrm>
                <a:off x="9085619" y="2774491"/>
                <a:ext cx="118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84" name="Freihand 483">
                <a:extLst>
                  <a:ext uri="{FF2B5EF4-FFF2-40B4-BE49-F238E27FC236}">
                    <a16:creationId xmlns:a16="http://schemas.microsoft.com/office/drawing/2014/main" id="{5BC5D916-7893-401F-BE54-AC1A1C831B3F}"/>
                  </a:ext>
                </a:extLst>
              </p14:cNvPr>
              <p14:cNvContentPartPr/>
              <p14:nvPr/>
            </p14:nvContentPartPr>
            <p14:xfrm>
              <a:off x="9208019" y="2785651"/>
              <a:ext cx="70560" cy="60840"/>
            </p14:xfrm>
          </p:contentPart>
        </mc:Choice>
        <mc:Fallback>
          <p:pic>
            <p:nvPicPr>
              <p:cNvPr id="484" name="Freihand 483">
                <a:extLst>
                  <a:ext uri="{FF2B5EF4-FFF2-40B4-BE49-F238E27FC236}">
                    <a16:creationId xmlns:a16="http://schemas.microsoft.com/office/drawing/2014/main" id="{5BC5D916-7893-401F-BE54-AC1A1C831B3F}"/>
                  </a:ext>
                </a:extLst>
              </p:cNvPr>
              <p:cNvPicPr/>
              <p:nvPr/>
            </p:nvPicPr>
            <p:blipFill>
              <a:blip r:embed="rId348"/>
              <a:stretch>
                <a:fillRect/>
              </a:stretch>
            </p:blipFill>
            <p:spPr>
              <a:xfrm>
                <a:off x="9203699" y="2781331"/>
                <a:ext cx="79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85" name="Freihand 484">
                <a:extLst>
                  <a:ext uri="{FF2B5EF4-FFF2-40B4-BE49-F238E27FC236}">
                    <a16:creationId xmlns:a16="http://schemas.microsoft.com/office/drawing/2014/main" id="{CCF4D18D-7C5E-47F8-9BBF-A9CBF4B55893}"/>
                  </a:ext>
                </a:extLst>
              </p14:cNvPr>
              <p14:cNvContentPartPr/>
              <p14:nvPr/>
            </p14:nvContentPartPr>
            <p14:xfrm>
              <a:off x="9274619" y="2756491"/>
              <a:ext cx="70920" cy="177480"/>
            </p14:xfrm>
          </p:contentPart>
        </mc:Choice>
        <mc:Fallback>
          <p:pic>
            <p:nvPicPr>
              <p:cNvPr id="485" name="Freihand 484">
                <a:extLst>
                  <a:ext uri="{FF2B5EF4-FFF2-40B4-BE49-F238E27FC236}">
                    <a16:creationId xmlns:a16="http://schemas.microsoft.com/office/drawing/2014/main" id="{CCF4D18D-7C5E-47F8-9BBF-A9CBF4B55893}"/>
                  </a:ext>
                </a:extLst>
              </p:cNvPr>
              <p:cNvPicPr/>
              <p:nvPr/>
            </p:nvPicPr>
            <p:blipFill>
              <a:blip r:embed="rId350"/>
              <a:stretch>
                <a:fillRect/>
              </a:stretch>
            </p:blipFill>
            <p:spPr>
              <a:xfrm>
                <a:off x="9270299" y="2752171"/>
                <a:ext cx="79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87" name="Freihand 486">
                <a:extLst>
                  <a:ext uri="{FF2B5EF4-FFF2-40B4-BE49-F238E27FC236}">
                    <a16:creationId xmlns:a16="http://schemas.microsoft.com/office/drawing/2014/main" id="{2C33663C-C2EF-435A-A34B-9F98C0557CE3}"/>
                  </a:ext>
                </a:extLst>
              </p14:cNvPr>
              <p14:cNvContentPartPr/>
              <p14:nvPr/>
            </p14:nvContentPartPr>
            <p14:xfrm>
              <a:off x="9384059" y="2775931"/>
              <a:ext cx="23040" cy="81720"/>
            </p14:xfrm>
          </p:contentPart>
        </mc:Choice>
        <mc:Fallback>
          <p:pic>
            <p:nvPicPr>
              <p:cNvPr id="487" name="Freihand 486">
                <a:extLst>
                  <a:ext uri="{FF2B5EF4-FFF2-40B4-BE49-F238E27FC236}">
                    <a16:creationId xmlns:a16="http://schemas.microsoft.com/office/drawing/2014/main" id="{2C33663C-C2EF-435A-A34B-9F98C0557CE3}"/>
                  </a:ext>
                </a:extLst>
              </p:cNvPr>
              <p:cNvPicPr/>
              <p:nvPr/>
            </p:nvPicPr>
            <p:blipFill>
              <a:blip r:embed="rId352"/>
              <a:stretch>
                <a:fillRect/>
              </a:stretch>
            </p:blipFill>
            <p:spPr>
              <a:xfrm>
                <a:off x="9379739" y="2771611"/>
                <a:ext cx="31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88" name="Freihand 487">
                <a:extLst>
                  <a:ext uri="{FF2B5EF4-FFF2-40B4-BE49-F238E27FC236}">
                    <a16:creationId xmlns:a16="http://schemas.microsoft.com/office/drawing/2014/main" id="{0F0E0540-1E61-48D3-8475-E9623C56B3BE}"/>
                  </a:ext>
                </a:extLst>
              </p14:cNvPr>
              <p14:cNvContentPartPr/>
              <p14:nvPr/>
            </p14:nvContentPartPr>
            <p14:xfrm>
              <a:off x="9410699" y="2697451"/>
              <a:ext cx="65520" cy="136440"/>
            </p14:xfrm>
          </p:contentPart>
        </mc:Choice>
        <mc:Fallback>
          <p:pic>
            <p:nvPicPr>
              <p:cNvPr id="488" name="Freihand 487">
                <a:extLst>
                  <a:ext uri="{FF2B5EF4-FFF2-40B4-BE49-F238E27FC236}">
                    <a16:creationId xmlns:a16="http://schemas.microsoft.com/office/drawing/2014/main" id="{0F0E0540-1E61-48D3-8475-E9623C56B3BE}"/>
                  </a:ext>
                </a:extLst>
              </p:cNvPr>
              <p:cNvPicPr/>
              <p:nvPr/>
            </p:nvPicPr>
            <p:blipFill>
              <a:blip r:embed="rId354"/>
              <a:stretch>
                <a:fillRect/>
              </a:stretch>
            </p:blipFill>
            <p:spPr>
              <a:xfrm>
                <a:off x="9406379" y="2693131"/>
                <a:ext cx="74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89" name="Freihand 488">
                <a:extLst>
                  <a:ext uri="{FF2B5EF4-FFF2-40B4-BE49-F238E27FC236}">
                    <a16:creationId xmlns:a16="http://schemas.microsoft.com/office/drawing/2014/main" id="{4143BBEC-ABD5-4EBD-99E9-12E8F4755273}"/>
                  </a:ext>
                </a:extLst>
              </p14:cNvPr>
              <p14:cNvContentPartPr/>
              <p14:nvPr/>
            </p14:nvContentPartPr>
            <p14:xfrm>
              <a:off x="9371459" y="2703571"/>
              <a:ext cx="23040" cy="12600"/>
            </p14:xfrm>
          </p:contentPart>
        </mc:Choice>
        <mc:Fallback>
          <p:pic>
            <p:nvPicPr>
              <p:cNvPr id="489" name="Freihand 488">
                <a:extLst>
                  <a:ext uri="{FF2B5EF4-FFF2-40B4-BE49-F238E27FC236}">
                    <a16:creationId xmlns:a16="http://schemas.microsoft.com/office/drawing/2014/main" id="{4143BBEC-ABD5-4EBD-99E9-12E8F4755273}"/>
                  </a:ext>
                </a:extLst>
              </p:cNvPr>
              <p:cNvPicPr/>
              <p:nvPr/>
            </p:nvPicPr>
            <p:blipFill>
              <a:blip r:embed="rId356"/>
              <a:stretch>
                <a:fillRect/>
              </a:stretch>
            </p:blipFill>
            <p:spPr>
              <a:xfrm>
                <a:off x="9367139" y="2699251"/>
                <a:ext cx="31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90" name="Freihand 489">
                <a:extLst>
                  <a:ext uri="{FF2B5EF4-FFF2-40B4-BE49-F238E27FC236}">
                    <a16:creationId xmlns:a16="http://schemas.microsoft.com/office/drawing/2014/main" id="{25E36B2C-79CB-421C-8B41-3AFD6F6274D1}"/>
                  </a:ext>
                </a:extLst>
              </p14:cNvPr>
              <p14:cNvContentPartPr/>
              <p14:nvPr/>
            </p14:nvContentPartPr>
            <p14:xfrm>
              <a:off x="9473339" y="2706811"/>
              <a:ext cx="153000" cy="137520"/>
            </p14:xfrm>
          </p:contentPart>
        </mc:Choice>
        <mc:Fallback>
          <p:pic>
            <p:nvPicPr>
              <p:cNvPr id="490" name="Freihand 489">
                <a:extLst>
                  <a:ext uri="{FF2B5EF4-FFF2-40B4-BE49-F238E27FC236}">
                    <a16:creationId xmlns:a16="http://schemas.microsoft.com/office/drawing/2014/main" id="{25E36B2C-79CB-421C-8B41-3AFD6F6274D1}"/>
                  </a:ext>
                </a:extLst>
              </p:cNvPr>
              <p:cNvPicPr/>
              <p:nvPr/>
            </p:nvPicPr>
            <p:blipFill>
              <a:blip r:embed="rId358"/>
              <a:stretch>
                <a:fillRect/>
              </a:stretch>
            </p:blipFill>
            <p:spPr>
              <a:xfrm>
                <a:off x="9469019" y="2702491"/>
                <a:ext cx="161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92" name="Freihand 491">
                <a:extLst>
                  <a:ext uri="{FF2B5EF4-FFF2-40B4-BE49-F238E27FC236}">
                    <a16:creationId xmlns:a16="http://schemas.microsoft.com/office/drawing/2014/main" id="{0E23034C-23C2-4871-9208-5D9D33D10958}"/>
                  </a:ext>
                </a:extLst>
              </p14:cNvPr>
              <p14:cNvContentPartPr/>
              <p14:nvPr/>
            </p14:nvContentPartPr>
            <p14:xfrm>
              <a:off x="9743699" y="2765491"/>
              <a:ext cx="155520" cy="86760"/>
            </p14:xfrm>
          </p:contentPart>
        </mc:Choice>
        <mc:Fallback>
          <p:pic>
            <p:nvPicPr>
              <p:cNvPr id="492" name="Freihand 491">
                <a:extLst>
                  <a:ext uri="{FF2B5EF4-FFF2-40B4-BE49-F238E27FC236}">
                    <a16:creationId xmlns:a16="http://schemas.microsoft.com/office/drawing/2014/main" id="{0E23034C-23C2-4871-9208-5D9D33D10958}"/>
                  </a:ext>
                </a:extLst>
              </p:cNvPr>
              <p:cNvPicPr/>
              <p:nvPr/>
            </p:nvPicPr>
            <p:blipFill>
              <a:blip r:embed="rId360"/>
              <a:stretch>
                <a:fillRect/>
              </a:stretch>
            </p:blipFill>
            <p:spPr>
              <a:xfrm>
                <a:off x="9739379" y="2761171"/>
                <a:ext cx="164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93" name="Freihand 492">
                <a:extLst>
                  <a:ext uri="{FF2B5EF4-FFF2-40B4-BE49-F238E27FC236}">
                    <a16:creationId xmlns:a16="http://schemas.microsoft.com/office/drawing/2014/main" id="{65E18C12-DC85-4BF4-9340-16AD9D25E180}"/>
                  </a:ext>
                </a:extLst>
              </p14:cNvPr>
              <p14:cNvContentPartPr/>
              <p14:nvPr/>
            </p14:nvContentPartPr>
            <p14:xfrm>
              <a:off x="9889859" y="2751811"/>
              <a:ext cx="163080" cy="95400"/>
            </p14:xfrm>
          </p:contentPart>
        </mc:Choice>
        <mc:Fallback>
          <p:pic>
            <p:nvPicPr>
              <p:cNvPr id="493" name="Freihand 492">
                <a:extLst>
                  <a:ext uri="{FF2B5EF4-FFF2-40B4-BE49-F238E27FC236}">
                    <a16:creationId xmlns:a16="http://schemas.microsoft.com/office/drawing/2014/main" id="{65E18C12-DC85-4BF4-9340-16AD9D25E180}"/>
                  </a:ext>
                </a:extLst>
              </p:cNvPr>
              <p:cNvPicPr/>
              <p:nvPr/>
            </p:nvPicPr>
            <p:blipFill>
              <a:blip r:embed="rId362"/>
              <a:stretch>
                <a:fillRect/>
              </a:stretch>
            </p:blipFill>
            <p:spPr>
              <a:xfrm>
                <a:off x="9885539" y="2747491"/>
                <a:ext cx="171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94" name="Freihand 493">
                <a:extLst>
                  <a:ext uri="{FF2B5EF4-FFF2-40B4-BE49-F238E27FC236}">
                    <a16:creationId xmlns:a16="http://schemas.microsoft.com/office/drawing/2014/main" id="{FDBF11AA-F9E9-4E28-A125-BD2F4CFFDA1D}"/>
                  </a:ext>
                </a:extLst>
              </p14:cNvPr>
              <p14:cNvContentPartPr/>
              <p14:nvPr/>
            </p14:nvContentPartPr>
            <p14:xfrm>
              <a:off x="10057979" y="2690971"/>
              <a:ext cx="81720" cy="119160"/>
            </p14:xfrm>
          </p:contentPart>
        </mc:Choice>
        <mc:Fallback>
          <p:pic>
            <p:nvPicPr>
              <p:cNvPr id="494" name="Freihand 493">
                <a:extLst>
                  <a:ext uri="{FF2B5EF4-FFF2-40B4-BE49-F238E27FC236}">
                    <a16:creationId xmlns:a16="http://schemas.microsoft.com/office/drawing/2014/main" id="{FDBF11AA-F9E9-4E28-A125-BD2F4CFFDA1D}"/>
                  </a:ext>
                </a:extLst>
              </p:cNvPr>
              <p:cNvPicPr/>
              <p:nvPr/>
            </p:nvPicPr>
            <p:blipFill>
              <a:blip r:embed="rId364"/>
              <a:stretch>
                <a:fillRect/>
              </a:stretch>
            </p:blipFill>
            <p:spPr>
              <a:xfrm>
                <a:off x="10053659" y="2686651"/>
                <a:ext cx="90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95" name="Freihand 494">
                <a:extLst>
                  <a:ext uri="{FF2B5EF4-FFF2-40B4-BE49-F238E27FC236}">
                    <a16:creationId xmlns:a16="http://schemas.microsoft.com/office/drawing/2014/main" id="{D2A4BD2E-F883-44F7-A027-BE9B2908C59C}"/>
                  </a:ext>
                </a:extLst>
              </p14:cNvPr>
              <p14:cNvContentPartPr/>
              <p14:nvPr/>
            </p14:nvContentPartPr>
            <p14:xfrm>
              <a:off x="10091459" y="2819131"/>
              <a:ext cx="39240" cy="15120"/>
            </p14:xfrm>
          </p:contentPart>
        </mc:Choice>
        <mc:Fallback>
          <p:pic>
            <p:nvPicPr>
              <p:cNvPr id="495" name="Freihand 494">
                <a:extLst>
                  <a:ext uri="{FF2B5EF4-FFF2-40B4-BE49-F238E27FC236}">
                    <a16:creationId xmlns:a16="http://schemas.microsoft.com/office/drawing/2014/main" id="{D2A4BD2E-F883-44F7-A027-BE9B2908C59C}"/>
                  </a:ext>
                </a:extLst>
              </p:cNvPr>
              <p:cNvPicPr/>
              <p:nvPr/>
            </p:nvPicPr>
            <p:blipFill>
              <a:blip r:embed="rId366"/>
              <a:stretch>
                <a:fillRect/>
              </a:stretch>
            </p:blipFill>
            <p:spPr>
              <a:xfrm>
                <a:off x="10087139" y="2814811"/>
                <a:ext cx="47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96" name="Freihand 495">
                <a:extLst>
                  <a:ext uri="{FF2B5EF4-FFF2-40B4-BE49-F238E27FC236}">
                    <a16:creationId xmlns:a16="http://schemas.microsoft.com/office/drawing/2014/main" id="{53B55C2E-546A-4201-9CF2-F165E93FED7E}"/>
                  </a:ext>
                </a:extLst>
              </p14:cNvPr>
              <p14:cNvContentPartPr/>
              <p14:nvPr/>
            </p14:nvContentPartPr>
            <p14:xfrm>
              <a:off x="10162739" y="2682691"/>
              <a:ext cx="139680" cy="137160"/>
            </p14:xfrm>
          </p:contentPart>
        </mc:Choice>
        <mc:Fallback>
          <p:pic>
            <p:nvPicPr>
              <p:cNvPr id="496" name="Freihand 495">
                <a:extLst>
                  <a:ext uri="{FF2B5EF4-FFF2-40B4-BE49-F238E27FC236}">
                    <a16:creationId xmlns:a16="http://schemas.microsoft.com/office/drawing/2014/main" id="{53B55C2E-546A-4201-9CF2-F165E93FED7E}"/>
                  </a:ext>
                </a:extLst>
              </p:cNvPr>
              <p:cNvPicPr/>
              <p:nvPr/>
            </p:nvPicPr>
            <p:blipFill>
              <a:blip r:embed="rId368"/>
              <a:stretch>
                <a:fillRect/>
              </a:stretch>
            </p:blipFill>
            <p:spPr>
              <a:xfrm>
                <a:off x="10158419" y="2678371"/>
                <a:ext cx="148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97" name="Freihand 496">
                <a:extLst>
                  <a:ext uri="{FF2B5EF4-FFF2-40B4-BE49-F238E27FC236}">
                    <a16:creationId xmlns:a16="http://schemas.microsoft.com/office/drawing/2014/main" id="{19E4D567-39BF-4069-AF7E-F92A2C1E4A3A}"/>
                  </a:ext>
                </a:extLst>
              </p14:cNvPr>
              <p14:cNvContentPartPr/>
              <p14:nvPr/>
            </p14:nvContentPartPr>
            <p14:xfrm>
              <a:off x="10302059" y="2731651"/>
              <a:ext cx="82440" cy="101160"/>
            </p14:xfrm>
          </p:contentPart>
        </mc:Choice>
        <mc:Fallback>
          <p:pic>
            <p:nvPicPr>
              <p:cNvPr id="497" name="Freihand 496">
                <a:extLst>
                  <a:ext uri="{FF2B5EF4-FFF2-40B4-BE49-F238E27FC236}">
                    <a16:creationId xmlns:a16="http://schemas.microsoft.com/office/drawing/2014/main" id="{19E4D567-39BF-4069-AF7E-F92A2C1E4A3A}"/>
                  </a:ext>
                </a:extLst>
              </p:cNvPr>
              <p:cNvPicPr/>
              <p:nvPr/>
            </p:nvPicPr>
            <p:blipFill>
              <a:blip r:embed="rId370"/>
              <a:stretch>
                <a:fillRect/>
              </a:stretch>
            </p:blipFill>
            <p:spPr>
              <a:xfrm>
                <a:off x="10297739" y="2727331"/>
                <a:ext cx="91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98" name="Freihand 497">
                <a:extLst>
                  <a:ext uri="{FF2B5EF4-FFF2-40B4-BE49-F238E27FC236}">
                    <a16:creationId xmlns:a16="http://schemas.microsoft.com/office/drawing/2014/main" id="{91514EAD-83F2-4E8B-9D21-602C969B679F}"/>
                  </a:ext>
                </a:extLst>
              </p14:cNvPr>
              <p14:cNvContentPartPr/>
              <p14:nvPr/>
            </p14:nvContentPartPr>
            <p14:xfrm>
              <a:off x="10493939" y="2675851"/>
              <a:ext cx="66960" cy="147600"/>
            </p14:xfrm>
          </p:contentPart>
        </mc:Choice>
        <mc:Fallback>
          <p:pic>
            <p:nvPicPr>
              <p:cNvPr id="498" name="Freihand 497">
                <a:extLst>
                  <a:ext uri="{FF2B5EF4-FFF2-40B4-BE49-F238E27FC236}">
                    <a16:creationId xmlns:a16="http://schemas.microsoft.com/office/drawing/2014/main" id="{91514EAD-83F2-4E8B-9D21-602C969B679F}"/>
                  </a:ext>
                </a:extLst>
              </p:cNvPr>
              <p:cNvPicPr/>
              <p:nvPr/>
            </p:nvPicPr>
            <p:blipFill>
              <a:blip r:embed="rId372"/>
              <a:stretch>
                <a:fillRect/>
              </a:stretch>
            </p:blipFill>
            <p:spPr>
              <a:xfrm>
                <a:off x="10489619" y="2671531"/>
                <a:ext cx="75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99" name="Freihand 498">
                <a:extLst>
                  <a:ext uri="{FF2B5EF4-FFF2-40B4-BE49-F238E27FC236}">
                    <a16:creationId xmlns:a16="http://schemas.microsoft.com/office/drawing/2014/main" id="{C7E375F8-0ECB-41ED-8E82-2ADB532A3FEC}"/>
                  </a:ext>
                </a:extLst>
              </p14:cNvPr>
              <p14:cNvContentPartPr/>
              <p14:nvPr/>
            </p14:nvContentPartPr>
            <p14:xfrm>
              <a:off x="10602659" y="2712211"/>
              <a:ext cx="76320" cy="111600"/>
            </p14:xfrm>
          </p:contentPart>
        </mc:Choice>
        <mc:Fallback>
          <p:pic>
            <p:nvPicPr>
              <p:cNvPr id="499" name="Freihand 498">
                <a:extLst>
                  <a:ext uri="{FF2B5EF4-FFF2-40B4-BE49-F238E27FC236}">
                    <a16:creationId xmlns:a16="http://schemas.microsoft.com/office/drawing/2014/main" id="{C7E375F8-0ECB-41ED-8E82-2ADB532A3FEC}"/>
                  </a:ext>
                </a:extLst>
              </p:cNvPr>
              <p:cNvPicPr/>
              <p:nvPr/>
            </p:nvPicPr>
            <p:blipFill>
              <a:blip r:embed="rId374"/>
              <a:stretch>
                <a:fillRect/>
              </a:stretch>
            </p:blipFill>
            <p:spPr>
              <a:xfrm>
                <a:off x="10598339" y="2707891"/>
                <a:ext cx="84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500" name="Freihand 499">
                <a:extLst>
                  <a:ext uri="{FF2B5EF4-FFF2-40B4-BE49-F238E27FC236}">
                    <a16:creationId xmlns:a16="http://schemas.microsoft.com/office/drawing/2014/main" id="{49B00D74-D3A7-40B5-9178-EE12D283A146}"/>
                  </a:ext>
                </a:extLst>
              </p14:cNvPr>
              <p14:cNvContentPartPr/>
              <p14:nvPr/>
            </p14:nvContentPartPr>
            <p14:xfrm>
              <a:off x="10708499" y="2651011"/>
              <a:ext cx="42480" cy="147600"/>
            </p14:xfrm>
          </p:contentPart>
        </mc:Choice>
        <mc:Fallback>
          <p:pic>
            <p:nvPicPr>
              <p:cNvPr id="500" name="Freihand 499">
                <a:extLst>
                  <a:ext uri="{FF2B5EF4-FFF2-40B4-BE49-F238E27FC236}">
                    <a16:creationId xmlns:a16="http://schemas.microsoft.com/office/drawing/2014/main" id="{49B00D74-D3A7-40B5-9178-EE12D283A146}"/>
                  </a:ext>
                </a:extLst>
              </p:cNvPr>
              <p:cNvPicPr/>
              <p:nvPr/>
            </p:nvPicPr>
            <p:blipFill>
              <a:blip r:embed="rId376"/>
              <a:stretch>
                <a:fillRect/>
              </a:stretch>
            </p:blipFill>
            <p:spPr>
              <a:xfrm>
                <a:off x="10704179" y="2646691"/>
                <a:ext cx="51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501" name="Freihand 500">
                <a:extLst>
                  <a:ext uri="{FF2B5EF4-FFF2-40B4-BE49-F238E27FC236}">
                    <a16:creationId xmlns:a16="http://schemas.microsoft.com/office/drawing/2014/main" id="{9DC3C713-4041-4A49-9B4D-8D1A0A045052}"/>
                  </a:ext>
                </a:extLst>
              </p14:cNvPr>
              <p14:cNvContentPartPr/>
              <p14:nvPr/>
            </p14:nvContentPartPr>
            <p14:xfrm>
              <a:off x="10749539" y="2711131"/>
              <a:ext cx="24480" cy="98640"/>
            </p14:xfrm>
          </p:contentPart>
        </mc:Choice>
        <mc:Fallback>
          <p:pic>
            <p:nvPicPr>
              <p:cNvPr id="501" name="Freihand 500">
                <a:extLst>
                  <a:ext uri="{FF2B5EF4-FFF2-40B4-BE49-F238E27FC236}">
                    <a16:creationId xmlns:a16="http://schemas.microsoft.com/office/drawing/2014/main" id="{9DC3C713-4041-4A49-9B4D-8D1A0A045052}"/>
                  </a:ext>
                </a:extLst>
              </p:cNvPr>
              <p:cNvPicPr/>
              <p:nvPr/>
            </p:nvPicPr>
            <p:blipFill>
              <a:blip r:embed="rId378"/>
              <a:stretch>
                <a:fillRect/>
              </a:stretch>
            </p:blipFill>
            <p:spPr>
              <a:xfrm>
                <a:off x="10745219" y="2706811"/>
                <a:ext cx="33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502" name="Freihand 501">
                <a:extLst>
                  <a:ext uri="{FF2B5EF4-FFF2-40B4-BE49-F238E27FC236}">
                    <a16:creationId xmlns:a16="http://schemas.microsoft.com/office/drawing/2014/main" id="{1419D959-1D86-407F-A123-98884A2475C2}"/>
                  </a:ext>
                </a:extLst>
              </p14:cNvPr>
              <p14:cNvContentPartPr/>
              <p14:nvPr/>
            </p14:nvContentPartPr>
            <p14:xfrm>
              <a:off x="10803899" y="2693491"/>
              <a:ext cx="87120" cy="104760"/>
            </p14:xfrm>
          </p:contentPart>
        </mc:Choice>
        <mc:Fallback>
          <p:pic>
            <p:nvPicPr>
              <p:cNvPr id="502" name="Freihand 501">
                <a:extLst>
                  <a:ext uri="{FF2B5EF4-FFF2-40B4-BE49-F238E27FC236}">
                    <a16:creationId xmlns:a16="http://schemas.microsoft.com/office/drawing/2014/main" id="{1419D959-1D86-407F-A123-98884A2475C2}"/>
                  </a:ext>
                </a:extLst>
              </p:cNvPr>
              <p:cNvPicPr/>
              <p:nvPr/>
            </p:nvPicPr>
            <p:blipFill>
              <a:blip r:embed="rId380"/>
              <a:stretch>
                <a:fillRect/>
              </a:stretch>
            </p:blipFill>
            <p:spPr>
              <a:xfrm>
                <a:off x="10799579" y="2689171"/>
                <a:ext cx="95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503" name="Freihand 502">
                <a:extLst>
                  <a:ext uri="{FF2B5EF4-FFF2-40B4-BE49-F238E27FC236}">
                    <a16:creationId xmlns:a16="http://schemas.microsoft.com/office/drawing/2014/main" id="{77AEEE99-BA07-4610-BAEC-3FBC62C48C9E}"/>
                  </a:ext>
                </a:extLst>
              </p14:cNvPr>
              <p14:cNvContentPartPr/>
              <p14:nvPr/>
            </p14:nvContentPartPr>
            <p14:xfrm>
              <a:off x="10880939" y="2724811"/>
              <a:ext cx="138240" cy="70920"/>
            </p14:xfrm>
          </p:contentPart>
        </mc:Choice>
        <mc:Fallback>
          <p:pic>
            <p:nvPicPr>
              <p:cNvPr id="503" name="Freihand 502">
                <a:extLst>
                  <a:ext uri="{FF2B5EF4-FFF2-40B4-BE49-F238E27FC236}">
                    <a16:creationId xmlns:a16="http://schemas.microsoft.com/office/drawing/2014/main" id="{77AEEE99-BA07-4610-BAEC-3FBC62C48C9E}"/>
                  </a:ext>
                </a:extLst>
              </p:cNvPr>
              <p:cNvPicPr/>
              <p:nvPr/>
            </p:nvPicPr>
            <p:blipFill>
              <a:blip r:embed="rId382"/>
              <a:stretch>
                <a:fillRect/>
              </a:stretch>
            </p:blipFill>
            <p:spPr>
              <a:xfrm>
                <a:off x="10876619" y="2720491"/>
                <a:ext cx="146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504" name="Freihand 503">
                <a:extLst>
                  <a:ext uri="{FF2B5EF4-FFF2-40B4-BE49-F238E27FC236}">
                    <a16:creationId xmlns:a16="http://schemas.microsoft.com/office/drawing/2014/main" id="{F8A63B17-C95B-4A27-88A0-AA88122BE19D}"/>
                  </a:ext>
                </a:extLst>
              </p14:cNvPr>
              <p14:cNvContentPartPr/>
              <p14:nvPr/>
            </p14:nvContentPartPr>
            <p14:xfrm>
              <a:off x="11019899" y="2663251"/>
              <a:ext cx="149400" cy="136440"/>
            </p14:xfrm>
          </p:contentPart>
        </mc:Choice>
        <mc:Fallback>
          <p:pic>
            <p:nvPicPr>
              <p:cNvPr id="504" name="Freihand 503">
                <a:extLst>
                  <a:ext uri="{FF2B5EF4-FFF2-40B4-BE49-F238E27FC236}">
                    <a16:creationId xmlns:a16="http://schemas.microsoft.com/office/drawing/2014/main" id="{F8A63B17-C95B-4A27-88A0-AA88122BE19D}"/>
                  </a:ext>
                </a:extLst>
              </p:cNvPr>
              <p:cNvPicPr/>
              <p:nvPr/>
            </p:nvPicPr>
            <p:blipFill>
              <a:blip r:embed="rId384"/>
              <a:stretch>
                <a:fillRect/>
              </a:stretch>
            </p:blipFill>
            <p:spPr>
              <a:xfrm>
                <a:off x="11015579" y="2658931"/>
                <a:ext cx="158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505" name="Freihand 504">
                <a:extLst>
                  <a:ext uri="{FF2B5EF4-FFF2-40B4-BE49-F238E27FC236}">
                    <a16:creationId xmlns:a16="http://schemas.microsoft.com/office/drawing/2014/main" id="{F754308F-1024-403D-8B2E-1E0D1EBFDCF5}"/>
                  </a:ext>
                </a:extLst>
              </p14:cNvPr>
              <p14:cNvContentPartPr/>
              <p14:nvPr/>
            </p14:nvContentPartPr>
            <p14:xfrm>
              <a:off x="11352539" y="2622931"/>
              <a:ext cx="229680" cy="160560"/>
            </p14:xfrm>
          </p:contentPart>
        </mc:Choice>
        <mc:Fallback>
          <p:pic>
            <p:nvPicPr>
              <p:cNvPr id="505" name="Freihand 504">
                <a:extLst>
                  <a:ext uri="{FF2B5EF4-FFF2-40B4-BE49-F238E27FC236}">
                    <a16:creationId xmlns:a16="http://schemas.microsoft.com/office/drawing/2014/main" id="{F754308F-1024-403D-8B2E-1E0D1EBFDCF5}"/>
                  </a:ext>
                </a:extLst>
              </p:cNvPr>
              <p:cNvPicPr/>
              <p:nvPr/>
            </p:nvPicPr>
            <p:blipFill>
              <a:blip r:embed="rId386"/>
              <a:stretch>
                <a:fillRect/>
              </a:stretch>
            </p:blipFill>
            <p:spPr>
              <a:xfrm>
                <a:off x="11348219" y="2618611"/>
                <a:ext cx="238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506" name="Freihand 505">
                <a:extLst>
                  <a:ext uri="{FF2B5EF4-FFF2-40B4-BE49-F238E27FC236}">
                    <a16:creationId xmlns:a16="http://schemas.microsoft.com/office/drawing/2014/main" id="{C5F35E92-F6B2-4216-8601-184026DEFC53}"/>
                  </a:ext>
                </a:extLst>
              </p14:cNvPr>
              <p14:cNvContentPartPr/>
              <p14:nvPr/>
            </p14:nvContentPartPr>
            <p14:xfrm>
              <a:off x="9059699" y="3026131"/>
              <a:ext cx="157320" cy="81360"/>
            </p14:xfrm>
          </p:contentPart>
        </mc:Choice>
        <mc:Fallback>
          <p:pic>
            <p:nvPicPr>
              <p:cNvPr id="506" name="Freihand 505">
                <a:extLst>
                  <a:ext uri="{FF2B5EF4-FFF2-40B4-BE49-F238E27FC236}">
                    <a16:creationId xmlns:a16="http://schemas.microsoft.com/office/drawing/2014/main" id="{C5F35E92-F6B2-4216-8601-184026DEFC53}"/>
                  </a:ext>
                </a:extLst>
              </p:cNvPr>
              <p:cNvPicPr/>
              <p:nvPr/>
            </p:nvPicPr>
            <p:blipFill>
              <a:blip r:embed="rId388"/>
              <a:stretch>
                <a:fillRect/>
              </a:stretch>
            </p:blipFill>
            <p:spPr>
              <a:xfrm>
                <a:off x="9055379" y="3021811"/>
                <a:ext cx="165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508" name="Freihand 507">
                <a:extLst>
                  <a:ext uri="{FF2B5EF4-FFF2-40B4-BE49-F238E27FC236}">
                    <a16:creationId xmlns:a16="http://schemas.microsoft.com/office/drawing/2014/main" id="{255DC5E2-AD84-4A40-A151-B74359ADFCD2}"/>
                  </a:ext>
                </a:extLst>
              </p14:cNvPr>
              <p14:cNvContentPartPr/>
              <p14:nvPr/>
            </p14:nvContentPartPr>
            <p14:xfrm>
              <a:off x="9290459" y="3032251"/>
              <a:ext cx="270000" cy="87480"/>
            </p14:xfrm>
          </p:contentPart>
        </mc:Choice>
        <mc:Fallback>
          <p:pic>
            <p:nvPicPr>
              <p:cNvPr id="508" name="Freihand 507">
                <a:extLst>
                  <a:ext uri="{FF2B5EF4-FFF2-40B4-BE49-F238E27FC236}">
                    <a16:creationId xmlns:a16="http://schemas.microsoft.com/office/drawing/2014/main" id="{255DC5E2-AD84-4A40-A151-B74359ADFCD2}"/>
                  </a:ext>
                </a:extLst>
              </p:cNvPr>
              <p:cNvPicPr/>
              <p:nvPr/>
            </p:nvPicPr>
            <p:blipFill>
              <a:blip r:embed="rId390"/>
              <a:stretch>
                <a:fillRect/>
              </a:stretch>
            </p:blipFill>
            <p:spPr>
              <a:xfrm>
                <a:off x="9286139" y="3027931"/>
                <a:ext cx="278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509" name="Freihand 508">
                <a:extLst>
                  <a:ext uri="{FF2B5EF4-FFF2-40B4-BE49-F238E27FC236}">
                    <a16:creationId xmlns:a16="http://schemas.microsoft.com/office/drawing/2014/main" id="{FD94EDCA-C118-4A55-8DF9-1415B74A412C}"/>
                  </a:ext>
                </a:extLst>
              </p14:cNvPr>
              <p14:cNvContentPartPr/>
              <p14:nvPr/>
            </p14:nvContentPartPr>
            <p14:xfrm>
              <a:off x="9580979" y="2982931"/>
              <a:ext cx="69840" cy="127440"/>
            </p14:xfrm>
          </p:contentPart>
        </mc:Choice>
        <mc:Fallback>
          <p:pic>
            <p:nvPicPr>
              <p:cNvPr id="509" name="Freihand 508">
                <a:extLst>
                  <a:ext uri="{FF2B5EF4-FFF2-40B4-BE49-F238E27FC236}">
                    <a16:creationId xmlns:a16="http://schemas.microsoft.com/office/drawing/2014/main" id="{FD94EDCA-C118-4A55-8DF9-1415B74A412C}"/>
                  </a:ext>
                </a:extLst>
              </p:cNvPr>
              <p:cNvPicPr/>
              <p:nvPr/>
            </p:nvPicPr>
            <p:blipFill>
              <a:blip r:embed="rId392"/>
              <a:stretch>
                <a:fillRect/>
              </a:stretch>
            </p:blipFill>
            <p:spPr>
              <a:xfrm>
                <a:off x="9576659" y="2978611"/>
                <a:ext cx="78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510" name="Freihand 509">
                <a:extLst>
                  <a:ext uri="{FF2B5EF4-FFF2-40B4-BE49-F238E27FC236}">
                    <a16:creationId xmlns:a16="http://schemas.microsoft.com/office/drawing/2014/main" id="{97962A97-68F8-4A81-9FAB-FBBFF40472BD}"/>
                  </a:ext>
                </a:extLst>
              </p14:cNvPr>
              <p14:cNvContentPartPr/>
              <p14:nvPr/>
            </p14:nvContentPartPr>
            <p14:xfrm>
              <a:off x="9655499" y="3029371"/>
              <a:ext cx="127440" cy="66240"/>
            </p14:xfrm>
          </p:contentPart>
        </mc:Choice>
        <mc:Fallback>
          <p:pic>
            <p:nvPicPr>
              <p:cNvPr id="510" name="Freihand 509">
                <a:extLst>
                  <a:ext uri="{FF2B5EF4-FFF2-40B4-BE49-F238E27FC236}">
                    <a16:creationId xmlns:a16="http://schemas.microsoft.com/office/drawing/2014/main" id="{97962A97-68F8-4A81-9FAB-FBBFF40472BD}"/>
                  </a:ext>
                </a:extLst>
              </p:cNvPr>
              <p:cNvPicPr/>
              <p:nvPr/>
            </p:nvPicPr>
            <p:blipFill>
              <a:blip r:embed="rId394"/>
              <a:stretch>
                <a:fillRect/>
              </a:stretch>
            </p:blipFill>
            <p:spPr>
              <a:xfrm>
                <a:off x="9651179" y="3025051"/>
                <a:ext cx="136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511" name="Freihand 510">
                <a:extLst>
                  <a:ext uri="{FF2B5EF4-FFF2-40B4-BE49-F238E27FC236}">
                    <a16:creationId xmlns:a16="http://schemas.microsoft.com/office/drawing/2014/main" id="{AAFC9F8A-C092-4C22-88D8-8E7ADD2A389A}"/>
                  </a:ext>
                </a:extLst>
              </p14:cNvPr>
              <p14:cNvContentPartPr/>
              <p14:nvPr/>
            </p14:nvContentPartPr>
            <p14:xfrm>
              <a:off x="9970139" y="3025771"/>
              <a:ext cx="101880" cy="53640"/>
            </p14:xfrm>
          </p:contentPart>
        </mc:Choice>
        <mc:Fallback>
          <p:pic>
            <p:nvPicPr>
              <p:cNvPr id="511" name="Freihand 510">
                <a:extLst>
                  <a:ext uri="{FF2B5EF4-FFF2-40B4-BE49-F238E27FC236}">
                    <a16:creationId xmlns:a16="http://schemas.microsoft.com/office/drawing/2014/main" id="{AAFC9F8A-C092-4C22-88D8-8E7ADD2A389A}"/>
                  </a:ext>
                </a:extLst>
              </p:cNvPr>
              <p:cNvPicPr/>
              <p:nvPr/>
            </p:nvPicPr>
            <p:blipFill>
              <a:blip r:embed="rId396"/>
              <a:stretch>
                <a:fillRect/>
              </a:stretch>
            </p:blipFill>
            <p:spPr>
              <a:xfrm>
                <a:off x="9965819" y="3021451"/>
                <a:ext cx="1105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512" name="Freihand 511">
                <a:extLst>
                  <a:ext uri="{FF2B5EF4-FFF2-40B4-BE49-F238E27FC236}">
                    <a16:creationId xmlns:a16="http://schemas.microsoft.com/office/drawing/2014/main" id="{20560BE2-D732-433D-9D1D-DE565FABD5A9}"/>
                  </a:ext>
                </a:extLst>
              </p14:cNvPr>
              <p14:cNvContentPartPr/>
              <p14:nvPr/>
            </p14:nvContentPartPr>
            <p14:xfrm>
              <a:off x="10074179" y="3007771"/>
              <a:ext cx="287280" cy="45360"/>
            </p14:xfrm>
          </p:contentPart>
        </mc:Choice>
        <mc:Fallback>
          <p:pic>
            <p:nvPicPr>
              <p:cNvPr id="512" name="Freihand 511">
                <a:extLst>
                  <a:ext uri="{FF2B5EF4-FFF2-40B4-BE49-F238E27FC236}">
                    <a16:creationId xmlns:a16="http://schemas.microsoft.com/office/drawing/2014/main" id="{20560BE2-D732-433D-9D1D-DE565FABD5A9}"/>
                  </a:ext>
                </a:extLst>
              </p:cNvPr>
              <p:cNvPicPr/>
              <p:nvPr/>
            </p:nvPicPr>
            <p:blipFill>
              <a:blip r:embed="rId398"/>
              <a:stretch>
                <a:fillRect/>
              </a:stretch>
            </p:blipFill>
            <p:spPr>
              <a:xfrm>
                <a:off x="10069859" y="3003451"/>
                <a:ext cx="295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513" name="Freihand 512">
                <a:extLst>
                  <a:ext uri="{FF2B5EF4-FFF2-40B4-BE49-F238E27FC236}">
                    <a16:creationId xmlns:a16="http://schemas.microsoft.com/office/drawing/2014/main" id="{5F877826-3797-4571-AC5F-451FD0B46FCE}"/>
                  </a:ext>
                </a:extLst>
              </p14:cNvPr>
              <p14:cNvContentPartPr/>
              <p14:nvPr/>
            </p14:nvContentPartPr>
            <p14:xfrm>
              <a:off x="10363259" y="2931091"/>
              <a:ext cx="224640" cy="133920"/>
            </p14:xfrm>
          </p:contentPart>
        </mc:Choice>
        <mc:Fallback>
          <p:pic>
            <p:nvPicPr>
              <p:cNvPr id="513" name="Freihand 512">
                <a:extLst>
                  <a:ext uri="{FF2B5EF4-FFF2-40B4-BE49-F238E27FC236}">
                    <a16:creationId xmlns:a16="http://schemas.microsoft.com/office/drawing/2014/main" id="{5F877826-3797-4571-AC5F-451FD0B46FCE}"/>
                  </a:ext>
                </a:extLst>
              </p:cNvPr>
              <p:cNvPicPr/>
              <p:nvPr/>
            </p:nvPicPr>
            <p:blipFill>
              <a:blip r:embed="rId400"/>
              <a:stretch>
                <a:fillRect/>
              </a:stretch>
            </p:blipFill>
            <p:spPr>
              <a:xfrm>
                <a:off x="10358939" y="2926771"/>
                <a:ext cx="233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514" name="Freihand 513">
                <a:extLst>
                  <a:ext uri="{FF2B5EF4-FFF2-40B4-BE49-F238E27FC236}">
                    <a16:creationId xmlns:a16="http://schemas.microsoft.com/office/drawing/2014/main" id="{C59315B5-7FC8-406C-B5E8-20DCEBA58804}"/>
                  </a:ext>
                </a:extLst>
              </p14:cNvPr>
              <p14:cNvContentPartPr/>
              <p14:nvPr/>
            </p14:nvContentPartPr>
            <p14:xfrm>
              <a:off x="10556219" y="2939371"/>
              <a:ext cx="23760" cy="4680"/>
            </p14:xfrm>
          </p:contentPart>
        </mc:Choice>
        <mc:Fallback>
          <p:pic>
            <p:nvPicPr>
              <p:cNvPr id="514" name="Freihand 513">
                <a:extLst>
                  <a:ext uri="{FF2B5EF4-FFF2-40B4-BE49-F238E27FC236}">
                    <a16:creationId xmlns:a16="http://schemas.microsoft.com/office/drawing/2014/main" id="{C59315B5-7FC8-406C-B5E8-20DCEBA58804}"/>
                  </a:ext>
                </a:extLst>
              </p:cNvPr>
              <p:cNvPicPr/>
              <p:nvPr/>
            </p:nvPicPr>
            <p:blipFill>
              <a:blip r:embed="rId402"/>
              <a:stretch>
                <a:fillRect/>
              </a:stretch>
            </p:blipFill>
            <p:spPr>
              <a:xfrm>
                <a:off x="10551899" y="2935051"/>
                <a:ext cx="32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515" name="Freihand 514">
                <a:extLst>
                  <a:ext uri="{FF2B5EF4-FFF2-40B4-BE49-F238E27FC236}">
                    <a16:creationId xmlns:a16="http://schemas.microsoft.com/office/drawing/2014/main" id="{CB5E9B34-35AF-46CF-B325-049DD8F90DB5}"/>
                  </a:ext>
                </a:extLst>
              </p14:cNvPr>
              <p14:cNvContentPartPr/>
              <p14:nvPr/>
            </p14:nvContentPartPr>
            <p14:xfrm>
              <a:off x="10613459" y="2958811"/>
              <a:ext cx="54720" cy="84240"/>
            </p14:xfrm>
          </p:contentPart>
        </mc:Choice>
        <mc:Fallback>
          <p:pic>
            <p:nvPicPr>
              <p:cNvPr id="515" name="Freihand 514">
                <a:extLst>
                  <a:ext uri="{FF2B5EF4-FFF2-40B4-BE49-F238E27FC236}">
                    <a16:creationId xmlns:a16="http://schemas.microsoft.com/office/drawing/2014/main" id="{CB5E9B34-35AF-46CF-B325-049DD8F90DB5}"/>
                  </a:ext>
                </a:extLst>
              </p:cNvPr>
              <p:cNvPicPr/>
              <p:nvPr/>
            </p:nvPicPr>
            <p:blipFill>
              <a:blip r:embed="rId404"/>
              <a:stretch>
                <a:fillRect/>
              </a:stretch>
            </p:blipFill>
            <p:spPr>
              <a:xfrm>
                <a:off x="10609139" y="2954491"/>
                <a:ext cx="63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516" name="Freihand 515">
                <a:extLst>
                  <a:ext uri="{FF2B5EF4-FFF2-40B4-BE49-F238E27FC236}">
                    <a16:creationId xmlns:a16="http://schemas.microsoft.com/office/drawing/2014/main" id="{95B11BBC-BAC9-4E90-A36E-8D3FD16782B7}"/>
                  </a:ext>
                </a:extLst>
              </p14:cNvPr>
              <p14:cNvContentPartPr/>
              <p14:nvPr/>
            </p14:nvContentPartPr>
            <p14:xfrm>
              <a:off x="10792379" y="2939731"/>
              <a:ext cx="187200" cy="89640"/>
            </p14:xfrm>
          </p:contentPart>
        </mc:Choice>
        <mc:Fallback>
          <p:pic>
            <p:nvPicPr>
              <p:cNvPr id="516" name="Freihand 515">
                <a:extLst>
                  <a:ext uri="{FF2B5EF4-FFF2-40B4-BE49-F238E27FC236}">
                    <a16:creationId xmlns:a16="http://schemas.microsoft.com/office/drawing/2014/main" id="{95B11BBC-BAC9-4E90-A36E-8D3FD16782B7}"/>
                  </a:ext>
                </a:extLst>
              </p:cNvPr>
              <p:cNvPicPr/>
              <p:nvPr/>
            </p:nvPicPr>
            <p:blipFill>
              <a:blip r:embed="rId406"/>
              <a:stretch>
                <a:fillRect/>
              </a:stretch>
            </p:blipFill>
            <p:spPr>
              <a:xfrm>
                <a:off x="10788059" y="2935411"/>
                <a:ext cx="195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517" name="Freihand 516">
                <a:extLst>
                  <a:ext uri="{FF2B5EF4-FFF2-40B4-BE49-F238E27FC236}">
                    <a16:creationId xmlns:a16="http://schemas.microsoft.com/office/drawing/2014/main" id="{1BB64169-2A6D-4616-A2BE-2D4E52199C55}"/>
                  </a:ext>
                </a:extLst>
              </p14:cNvPr>
              <p14:cNvContentPartPr/>
              <p14:nvPr/>
            </p14:nvContentPartPr>
            <p14:xfrm>
              <a:off x="11022419" y="2919211"/>
              <a:ext cx="244440" cy="102960"/>
            </p14:xfrm>
          </p:contentPart>
        </mc:Choice>
        <mc:Fallback>
          <p:pic>
            <p:nvPicPr>
              <p:cNvPr id="517" name="Freihand 516">
                <a:extLst>
                  <a:ext uri="{FF2B5EF4-FFF2-40B4-BE49-F238E27FC236}">
                    <a16:creationId xmlns:a16="http://schemas.microsoft.com/office/drawing/2014/main" id="{1BB64169-2A6D-4616-A2BE-2D4E52199C55}"/>
                  </a:ext>
                </a:extLst>
              </p:cNvPr>
              <p:cNvPicPr/>
              <p:nvPr/>
            </p:nvPicPr>
            <p:blipFill>
              <a:blip r:embed="rId408"/>
              <a:stretch>
                <a:fillRect/>
              </a:stretch>
            </p:blipFill>
            <p:spPr>
              <a:xfrm>
                <a:off x="11018099" y="2914891"/>
                <a:ext cx="253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518" name="Freihand 517">
                <a:extLst>
                  <a:ext uri="{FF2B5EF4-FFF2-40B4-BE49-F238E27FC236}">
                    <a16:creationId xmlns:a16="http://schemas.microsoft.com/office/drawing/2014/main" id="{7944CC95-9FE6-4396-B7D8-66076CFC62AB}"/>
                  </a:ext>
                </a:extLst>
              </p14:cNvPr>
              <p14:cNvContentPartPr/>
              <p14:nvPr/>
            </p14:nvContentPartPr>
            <p14:xfrm>
              <a:off x="11290979" y="2840371"/>
              <a:ext cx="28800" cy="129240"/>
            </p14:xfrm>
          </p:contentPart>
        </mc:Choice>
        <mc:Fallback>
          <p:pic>
            <p:nvPicPr>
              <p:cNvPr id="518" name="Freihand 517">
                <a:extLst>
                  <a:ext uri="{FF2B5EF4-FFF2-40B4-BE49-F238E27FC236}">
                    <a16:creationId xmlns:a16="http://schemas.microsoft.com/office/drawing/2014/main" id="{7944CC95-9FE6-4396-B7D8-66076CFC62AB}"/>
                  </a:ext>
                </a:extLst>
              </p:cNvPr>
              <p:cNvPicPr/>
              <p:nvPr/>
            </p:nvPicPr>
            <p:blipFill>
              <a:blip r:embed="rId410"/>
              <a:stretch>
                <a:fillRect/>
              </a:stretch>
            </p:blipFill>
            <p:spPr>
              <a:xfrm>
                <a:off x="11286659" y="2836051"/>
                <a:ext cx="37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519" name="Freihand 518">
                <a:extLst>
                  <a:ext uri="{FF2B5EF4-FFF2-40B4-BE49-F238E27FC236}">
                    <a16:creationId xmlns:a16="http://schemas.microsoft.com/office/drawing/2014/main" id="{A50A1344-43D8-465E-BEA1-8F8BF3CBDA92}"/>
                  </a:ext>
                </a:extLst>
              </p14:cNvPr>
              <p14:cNvContentPartPr/>
              <p14:nvPr/>
            </p14:nvContentPartPr>
            <p14:xfrm>
              <a:off x="11331299" y="2845411"/>
              <a:ext cx="131400" cy="146880"/>
            </p14:xfrm>
          </p:contentPart>
        </mc:Choice>
        <mc:Fallback>
          <p:pic>
            <p:nvPicPr>
              <p:cNvPr id="519" name="Freihand 518">
                <a:extLst>
                  <a:ext uri="{FF2B5EF4-FFF2-40B4-BE49-F238E27FC236}">
                    <a16:creationId xmlns:a16="http://schemas.microsoft.com/office/drawing/2014/main" id="{A50A1344-43D8-465E-BEA1-8F8BF3CBDA92}"/>
                  </a:ext>
                </a:extLst>
              </p:cNvPr>
              <p:cNvPicPr/>
              <p:nvPr/>
            </p:nvPicPr>
            <p:blipFill>
              <a:blip r:embed="rId412"/>
              <a:stretch>
                <a:fillRect/>
              </a:stretch>
            </p:blipFill>
            <p:spPr>
              <a:xfrm>
                <a:off x="11326979" y="2841091"/>
                <a:ext cx="140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520" name="Freihand 519">
                <a:extLst>
                  <a:ext uri="{FF2B5EF4-FFF2-40B4-BE49-F238E27FC236}">
                    <a16:creationId xmlns:a16="http://schemas.microsoft.com/office/drawing/2014/main" id="{C62913B2-FA83-4766-9C53-3E8121A6269A}"/>
                  </a:ext>
                </a:extLst>
              </p14:cNvPr>
              <p14:cNvContentPartPr/>
              <p14:nvPr/>
            </p14:nvContentPartPr>
            <p14:xfrm>
              <a:off x="11585459" y="2827411"/>
              <a:ext cx="116280" cy="161640"/>
            </p14:xfrm>
          </p:contentPart>
        </mc:Choice>
        <mc:Fallback>
          <p:pic>
            <p:nvPicPr>
              <p:cNvPr id="520" name="Freihand 519">
                <a:extLst>
                  <a:ext uri="{FF2B5EF4-FFF2-40B4-BE49-F238E27FC236}">
                    <a16:creationId xmlns:a16="http://schemas.microsoft.com/office/drawing/2014/main" id="{C62913B2-FA83-4766-9C53-3E8121A6269A}"/>
                  </a:ext>
                </a:extLst>
              </p:cNvPr>
              <p:cNvPicPr/>
              <p:nvPr/>
            </p:nvPicPr>
            <p:blipFill>
              <a:blip r:embed="rId414"/>
              <a:stretch>
                <a:fillRect/>
              </a:stretch>
            </p:blipFill>
            <p:spPr>
              <a:xfrm>
                <a:off x="11581139" y="2823091"/>
                <a:ext cx="124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521" name="Freihand 520">
                <a:extLst>
                  <a:ext uri="{FF2B5EF4-FFF2-40B4-BE49-F238E27FC236}">
                    <a16:creationId xmlns:a16="http://schemas.microsoft.com/office/drawing/2014/main" id="{83FF6F88-DF05-4358-A5B3-98D5694DF14A}"/>
                  </a:ext>
                </a:extLst>
              </p14:cNvPr>
              <p14:cNvContentPartPr/>
              <p14:nvPr/>
            </p14:nvContentPartPr>
            <p14:xfrm>
              <a:off x="11728379" y="2887891"/>
              <a:ext cx="67680" cy="90720"/>
            </p14:xfrm>
          </p:contentPart>
        </mc:Choice>
        <mc:Fallback>
          <p:pic>
            <p:nvPicPr>
              <p:cNvPr id="521" name="Freihand 520">
                <a:extLst>
                  <a:ext uri="{FF2B5EF4-FFF2-40B4-BE49-F238E27FC236}">
                    <a16:creationId xmlns:a16="http://schemas.microsoft.com/office/drawing/2014/main" id="{83FF6F88-DF05-4358-A5B3-98D5694DF14A}"/>
                  </a:ext>
                </a:extLst>
              </p:cNvPr>
              <p:cNvPicPr/>
              <p:nvPr/>
            </p:nvPicPr>
            <p:blipFill>
              <a:blip r:embed="rId416"/>
              <a:stretch>
                <a:fillRect/>
              </a:stretch>
            </p:blipFill>
            <p:spPr>
              <a:xfrm>
                <a:off x="11723699" y="2883571"/>
                <a:ext cx="76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522" name="Freihand 521">
                <a:extLst>
                  <a:ext uri="{FF2B5EF4-FFF2-40B4-BE49-F238E27FC236}">
                    <a16:creationId xmlns:a16="http://schemas.microsoft.com/office/drawing/2014/main" id="{7410EDD3-1D19-4E69-88CA-6E7E7A15E898}"/>
                  </a:ext>
                </a:extLst>
              </p14:cNvPr>
              <p14:cNvContentPartPr/>
              <p14:nvPr/>
            </p14:nvContentPartPr>
            <p14:xfrm>
              <a:off x="9055739" y="3227731"/>
              <a:ext cx="94320" cy="138600"/>
            </p14:xfrm>
          </p:contentPart>
        </mc:Choice>
        <mc:Fallback>
          <p:pic>
            <p:nvPicPr>
              <p:cNvPr id="522" name="Freihand 521">
                <a:extLst>
                  <a:ext uri="{FF2B5EF4-FFF2-40B4-BE49-F238E27FC236}">
                    <a16:creationId xmlns:a16="http://schemas.microsoft.com/office/drawing/2014/main" id="{7410EDD3-1D19-4E69-88CA-6E7E7A15E898}"/>
                  </a:ext>
                </a:extLst>
              </p:cNvPr>
              <p:cNvPicPr/>
              <p:nvPr/>
            </p:nvPicPr>
            <p:blipFill>
              <a:blip r:embed="rId418"/>
              <a:stretch>
                <a:fillRect/>
              </a:stretch>
            </p:blipFill>
            <p:spPr>
              <a:xfrm>
                <a:off x="9051419" y="3223411"/>
                <a:ext cx="102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523" name="Freihand 522">
                <a:extLst>
                  <a:ext uri="{FF2B5EF4-FFF2-40B4-BE49-F238E27FC236}">
                    <a16:creationId xmlns:a16="http://schemas.microsoft.com/office/drawing/2014/main" id="{245391B8-88F1-448C-9A03-2D0EA9CE4C5F}"/>
                  </a:ext>
                </a:extLst>
              </p14:cNvPr>
              <p14:cNvContentPartPr/>
              <p14:nvPr/>
            </p14:nvContentPartPr>
            <p14:xfrm>
              <a:off x="9175979" y="3274891"/>
              <a:ext cx="83160" cy="87120"/>
            </p14:xfrm>
          </p:contentPart>
        </mc:Choice>
        <mc:Fallback>
          <p:pic>
            <p:nvPicPr>
              <p:cNvPr id="523" name="Freihand 522">
                <a:extLst>
                  <a:ext uri="{FF2B5EF4-FFF2-40B4-BE49-F238E27FC236}">
                    <a16:creationId xmlns:a16="http://schemas.microsoft.com/office/drawing/2014/main" id="{245391B8-88F1-448C-9A03-2D0EA9CE4C5F}"/>
                  </a:ext>
                </a:extLst>
              </p:cNvPr>
              <p:cNvPicPr/>
              <p:nvPr/>
            </p:nvPicPr>
            <p:blipFill>
              <a:blip r:embed="rId420"/>
              <a:stretch>
                <a:fillRect/>
              </a:stretch>
            </p:blipFill>
            <p:spPr>
              <a:xfrm>
                <a:off x="9171659" y="3270571"/>
                <a:ext cx="91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524" name="Freihand 523">
                <a:extLst>
                  <a:ext uri="{FF2B5EF4-FFF2-40B4-BE49-F238E27FC236}">
                    <a16:creationId xmlns:a16="http://schemas.microsoft.com/office/drawing/2014/main" id="{2882EB2F-798B-4F8B-B536-77DCBD8605E0}"/>
                  </a:ext>
                </a:extLst>
              </p14:cNvPr>
              <p14:cNvContentPartPr/>
              <p14:nvPr/>
            </p14:nvContentPartPr>
            <p14:xfrm>
              <a:off x="9308099" y="3293251"/>
              <a:ext cx="10080" cy="68760"/>
            </p14:xfrm>
          </p:contentPart>
        </mc:Choice>
        <mc:Fallback>
          <p:pic>
            <p:nvPicPr>
              <p:cNvPr id="524" name="Freihand 523">
                <a:extLst>
                  <a:ext uri="{FF2B5EF4-FFF2-40B4-BE49-F238E27FC236}">
                    <a16:creationId xmlns:a16="http://schemas.microsoft.com/office/drawing/2014/main" id="{2882EB2F-798B-4F8B-B536-77DCBD8605E0}"/>
                  </a:ext>
                </a:extLst>
              </p:cNvPr>
              <p:cNvPicPr/>
              <p:nvPr/>
            </p:nvPicPr>
            <p:blipFill>
              <a:blip r:embed="rId422"/>
              <a:stretch>
                <a:fillRect/>
              </a:stretch>
            </p:blipFill>
            <p:spPr>
              <a:xfrm>
                <a:off x="9303779" y="3288931"/>
                <a:ext cx="18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525" name="Freihand 524">
                <a:extLst>
                  <a:ext uri="{FF2B5EF4-FFF2-40B4-BE49-F238E27FC236}">
                    <a16:creationId xmlns:a16="http://schemas.microsoft.com/office/drawing/2014/main" id="{CBA68425-9029-4F84-928F-21D5AA21704F}"/>
                  </a:ext>
                </a:extLst>
              </p14:cNvPr>
              <p14:cNvContentPartPr/>
              <p14:nvPr/>
            </p14:nvContentPartPr>
            <p14:xfrm>
              <a:off x="9320339" y="3218371"/>
              <a:ext cx="4320" cy="15840"/>
            </p14:xfrm>
          </p:contentPart>
        </mc:Choice>
        <mc:Fallback>
          <p:pic>
            <p:nvPicPr>
              <p:cNvPr id="525" name="Freihand 524">
                <a:extLst>
                  <a:ext uri="{FF2B5EF4-FFF2-40B4-BE49-F238E27FC236}">
                    <a16:creationId xmlns:a16="http://schemas.microsoft.com/office/drawing/2014/main" id="{CBA68425-9029-4F84-928F-21D5AA21704F}"/>
                  </a:ext>
                </a:extLst>
              </p:cNvPr>
              <p:cNvPicPr/>
              <p:nvPr/>
            </p:nvPicPr>
            <p:blipFill>
              <a:blip r:embed="rId424"/>
              <a:stretch>
                <a:fillRect/>
              </a:stretch>
            </p:blipFill>
            <p:spPr>
              <a:xfrm>
                <a:off x="9316019" y="3214051"/>
                <a:ext cx="12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526" name="Freihand 525">
                <a:extLst>
                  <a:ext uri="{FF2B5EF4-FFF2-40B4-BE49-F238E27FC236}">
                    <a16:creationId xmlns:a16="http://schemas.microsoft.com/office/drawing/2014/main" id="{A416C931-EC51-4902-ACC6-FAA9F58A5952}"/>
                  </a:ext>
                </a:extLst>
              </p14:cNvPr>
              <p14:cNvContentPartPr/>
              <p14:nvPr/>
            </p14:nvContentPartPr>
            <p14:xfrm>
              <a:off x="9373619" y="3168331"/>
              <a:ext cx="16560" cy="181800"/>
            </p14:xfrm>
          </p:contentPart>
        </mc:Choice>
        <mc:Fallback>
          <p:pic>
            <p:nvPicPr>
              <p:cNvPr id="526" name="Freihand 525">
                <a:extLst>
                  <a:ext uri="{FF2B5EF4-FFF2-40B4-BE49-F238E27FC236}">
                    <a16:creationId xmlns:a16="http://schemas.microsoft.com/office/drawing/2014/main" id="{A416C931-EC51-4902-ACC6-FAA9F58A5952}"/>
                  </a:ext>
                </a:extLst>
              </p:cNvPr>
              <p:cNvPicPr/>
              <p:nvPr/>
            </p:nvPicPr>
            <p:blipFill>
              <a:blip r:embed="rId426"/>
              <a:stretch>
                <a:fillRect/>
              </a:stretch>
            </p:blipFill>
            <p:spPr>
              <a:xfrm>
                <a:off x="9369299" y="3164011"/>
                <a:ext cx="25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527" name="Freihand 526">
                <a:extLst>
                  <a:ext uri="{FF2B5EF4-FFF2-40B4-BE49-F238E27FC236}">
                    <a16:creationId xmlns:a16="http://schemas.microsoft.com/office/drawing/2014/main" id="{C9922A0C-97A3-4EF2-A64A-8FABB863A6DC}"/>
                  </a:ext>
                </a:extLst>
              </p14:cNvPr>
              <p14:cNvContentPartPr/>
              <p14:nvPr/>
            </p14:nvContentPartPr>
            <p14:xfrm>
              <a:off x="9433739" y="3256531"/>
              <a:ext cx="51120" cy="80280"/>
            </p14:xfrm>
          </p:contentPart>
        </mc:Choice>
        <mc:Fallback>
          <p:pic>
            <p:nvPicPr>
              <p:cNvPr id="527" name="Freihand 526">
                <a:extLst>
                  <a:ext uri="{FF2B5EF4-FFF2-40B4-BE49-F238E27FC236}">
                    <a16:creationId xmlns:a16="http://schemas.microsoft.com/office/drawing/2014/main" id="{C9922A0C-97A3-4EF2-A64A-8FABB863A6DC}"/>
                  </a:ext>
                </a:extLst>
              </p:cNvPr>
              <p:cNvPicPr/>
              <p:nvPr/>
            </p:nvPicPr>
            <p:blipFill>
              <a:blip r:embed="rId428"/>
              <a:stretch>
                <a:fillRect/>
              </a:stretch>
            </p:blipFill>
            <p:spPr>
              <a:xfrm>
                <a:off x="9429419" y="3252211"/>
                <a:ext cx="59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528" name="Freihand 527">
                <a:extLst>
                  <a:ext uri="{FF2B5EF4-FFF2-40B4-BE49-F238E27FC236}">
                    <a16:creationId xmlns:a16="http://schemas.microsoft.com/office/drawing/2014/main" id="{8EF0DFF3-A6AB-4B3A-B77F-C3D2727167EA}"/>
                  </a:ext>
                </a:extLst>
              </p14:cNvPr>
              <p14:cNvContentPartPr/>
              <p14:nvPr/>
            </p14:nvContentPartPr>
            <p14:xfrm>
              <a:off x="9525179" y="3192091"/>
              <a:ext cx="114840" cy="135000"/>
            </p14:xfrm>
          </p:contentPart>
        </mc:Choice>
        <mc:Fallback>
          <p:pic>
            <p:nvPicPr>
              <p:cNvPr id="528" name="Freihand 527">
                <a:extLst>
                  <a:ext uri="{FF2B5EF4-FFF2-40B4-BE49-F238E27FC236}">
                    <a16:creationId xmlns:a16="http://schemas.microsoft.com/office/drawing/2014/main" id="{8EF0DFF3-A6AB-4B3A-B77F-C3D2727167EA}"/>
                  </a:ext>
                </a:extLst>
              </p:cNvPr>
              <p:cNvPicPr/>
              <p:nvPr/>
            </p:nvPicPr>
            <p:blipFill>
              <a:blip r:embed="rId430"/>
              <a:stretch>
                <a:fillRect/>
              </a:stretch>
            </p:blipFill>
            <p:spPr>
              <a:xfrm>
                <a:off x="9520859" y="3187771"/>
                <a:ext cx="123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529" name="Freihand 528">
                <a:extLst>
                  <a:ext uri="{FF2B5EF4-FFF2-40B4-BE49-F238E27FC236}">
                    <a16:creationId xmlns:a16="http://schemas.microsoft.com/office/drawing/2014/main" id="{5334B921-F039-4520-B1E7-D262540804F6}"/>
                  </a:ext>
                </a:extLst>
              </p14:cNvPr>
              <p14:cNvContentPartPr/>
              <p14:nvPr/>
            </p14:nvContentPartPr>
            <p14:xfrm>
              <a:off x="9714179" y="3163651"/>
              <a:ext cx="306720" cy="155880"/>
            </p14:xfrm>
          </p:contentPart>
        </mc:Choice>
        <mc:Fallback>
          <p:pic>
            <p:nvPicPr>
              <p:cNvPr id="529" name="Freihand 528">
                <a:extLst>
                  <a:ext uri="{FF2B5EF4-FFF2-40B4-BE49-F238E27FC236}">
                    <a16:creationId xmlns:a16="http://schemas.microsoft.com/office/drawing/2014/main" id="{5334B921-F039-4520-B1E7-D262540804F6}"/>
                  </a:ext>
                </a:extLst>
              </p:cNvPr>
              <p:cNvPicPr/>
              <p:nvPr/>
            </p:nvPicPr>
            <p:blipFill>
              <a:blip r:embed="rId432"/>
              <a:stretch>
                <a:fillRect/>
              </a:stretch>
            </p:blipFill>
            <p:spPr>
              <a:xfrm>
                <a:off x="9709859" y="3159331"/>
                <a:ext cx="315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530" name="Freihand 529">
                <a:extLst>
                  <a:ext uri="{FF2B5EF4-FFF2-40B4-BE49-F238E27FC236}">
                    <a16:creationId xmlns:a16="http://schemas.microsoft.com/office/drawing/2014/main" id="{6BC40B16-6752-4979-BBAF-775815F901FD}"/>
                  </a:ext>
                </a:extLst>
              </p14:cNvPr>
              <p14:cNvContentPartPr/>
              <p14:nvPr/>
            </p14:nvContentPartPr>
            <p14:xfrm>
              <a:off x="10164899" y="3180931"/>
              <a:ext cx="268560" cy="105840"/>
            </p14:xfrm>
          </p:contentPart>
        </mc:Choice>
        <mc:Fallback>
          <p:pic>
            <p:nvPicPr>
              <p:cNvPr id="530" name="Freihand 529">
                <a:extLst>
                  <a:ext uri="{FF2B5EF4-FFF2-40B4-BE49-F238E27FC236}">
                    <a16:creationId xmlns:a16="http://schemas.microsoft.com/office/drawing/2014/main" id="{6BC40B16-6752-4979-BBAF-775815F901FD}"/>
                  </a:ext>
                </a:extLst>
              </p:cNvPr>
              <p:cNvPicPr/>
              <p:nvPr/>
            </p:nvPicPr>
            <p:blipFill>
              <a:blip r:embed="rId434"/>
              <a:stretch>
                <a:fillRect/>
              </a:stretch>
            </p:blipFill>
            <p:spPr>
              <a:xfrm>
                <a:off x="10160579" y="3176611"/>
                <a:ext cx="277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531" name="Freihand 530">
                <a:extLst>
                  <a:ext uri="{FF2B5EF4-FFF2-40B4-BE49-F238E27FC236}">
                    <a16:creationId xmlns:a16="http://schemas.microsoft.com/office/drawing/2014/main" id="{F4F69AC8-82E1-4B03-8850-F5337728B7CD}"/>
                  </a:ext>
                </a:extLst>
              </p14:cNvPr>
              <p14:cNvContentPartPr/>
              <p14:nvPr/>
            </p14:nvContentPartPr>
            <p14:xfrm>
              <a:off x="10481339" y="3110011"/>
              <a:ext cx="124560" cy="148320"/>
            </p14:xfrm>
          </p:contentPart>
        </mc:Choice>
        <mc:Fallback>
          <p:pic>
            <p:nvPicPr>
              <p:cNvPr id="531" name="Freihand 530">
                <a:extLst>
                  <a:ext uri="{FF2B5EF4-FFF2-40B4-BE49-F238E27FC236}">
                    <a16:creationId xmlns:a16="http://schemas.microsoft.com/office/drawing/2014/main" id="{F4F69AC8-82E1-4B03-8850-F5337728B7CD}"/>
                  </a:ext>
                </a:extLst>
              </p:cNvPr>
              <p:cNvPicPr/>
              <p:nvPr/>
            </p:nvPicPr>
            <p:blipFill>
              <a:blip r:embed="rId436"/>
              <a:stretch>
                <a:fillRect/>
              </a:stretch>
            </p:blipFill>
            <p:spPr>
              <a:xfrm>
                <a:off x="10477019" y="3105691"/>
                <a:ext cx="133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532" name="Freihand 531">
                <a:extLst>
                  <a:ext uri="{FF2B5EF4-FFF2-40B4-BE49-F238E27FC236}">
                    <a16:creationId xmlns:a16="http://schemas.microsoft.com/office/drawing/2014/main" id="{56EB8986-CC68-4EAA-97C0-39DFCBD34D57}"/>
                  </a:ext>
                </a:extLst>
              </p14:cNvPr>
              <p14:cNvContentPartPr/>
              <p14:nvPr/>
            </p14:nvContentPartPr>
            <p14:xfrm>
              <a:off x="10415459" y="3126931"/>
              <a:ext cx="360" cy="360"/>
            </p14:xfrm>
          </p:contentPart>
        </mc:Choice>
        <mc:Fallback>
          <p:pic>
            <p:nvPicPr>
              <p:cNvPr id="532" name="Freihand 531">
                <a:extLst>
                  <a:ext uri="{FF2B5EF4-FFF2-40B4-BE49-F238E27FC236}">
                    <a16:creationId xmlns:a16="http://schemas.microsoft.com/office/drawing/2014/main" id="{56EB8986-CC68-4EAA-97C0-39DFCBD34D57}"/>
                  </a:ext>
                </a:extLst>
              </p:cNvPr>
              <p:cNvPicPr/>
              <p:nvPr/>
            </p:nvPicPr>
            <p:blipFill>
              <a:blip r:embed="rId133"/>
              <a:stretch>
                <a:fillRect/>
              </a:stretch>
            </p:blipFill>
            <p:spPr>
              <a:xfrm>
                <a:off x="10411139" y="3122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33" name="Freihand 532">
                <a:extLst>
                  <a:ext uri="{FF2B5EF4-FFF2-40B4-BE49-F238E27FC236}">
                    <a16:creationId xmlns:a16="http://schemas.microsoft.com/office/drawing/2014/main" id="{8D226EED-3FE4-4BB5-8CF3-390E2EFF6F2A}"/>
                  </a:ext>
                </a:extLst>
              </p14:cNvPr>
              <p14:cNvContentPartPr/>
              <p14:nvPr/>
            </p14:nvContentPartPr>
            <p14:xfrm>
              <a:off x="10653419" y="3154291"/>
              <a:ext cx="175320" cy="70920"/>
            </p14:xfrm>
          </p:contentPart>
        </mc:Choice>
        <mc:Fallback>
          <p:pic>
            <p:nvPicPr>
              <p:cNvPr id="533" name="Freihand 532">
                <a:extLst>
                  <a:ext uri="{FF2B5EF4-FFF2-40B4-BE49-F238E27FC236}">
                    <a16:creationId xmlns:a16="http://schemas.microsoft.com/office/drawing/2014/main" id="{8D226EED-3FE4-4BB5-8CF3-390E2EFF6F2A}"/>
                  </a:ext>
                </a:extLst>
              </p:cNvPr>
              <p:cNvPicPr/>
              <p:nvPr/>
            </p:nvPicPr>
            <p:blipFill>
              <a:blip r:embed="rId439"/>
              <a:stretch>
                <a:fillRect/>
              </a:stretch>
            </p:blipFill>
            <p:spPr>
              <a:xfrm>
                <a:off x="10649099" y="3149971"/>
                <a:ext cx="183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34" name="Freihand 533">
                <a:extLst>
                  <a:ext uri="{FF2B5EF4-FFF2-40B4-BE49-F238E27FC236}">
                    <a16:creationId xmlns:a16="http://schemas.microsoft.com/office/drawing/2014/main" id="{25BDA31F-1BD0-4A75-8954-156E595D2CAF}"/>
                  </a:ext>
                </a:extLst>
              </p14:cNvPr>
              <p14:cNvContentPartPr/>
              <p14:nvPr/>
            </p14:nvContentPartPr>
            <p14:xfrm>
              <a:off x="10788419" y="3099211"/>
              <a:ext cx="27000" cy="5040"/>
            </p14:xfrm>
          </p:contentPart>
        </mc:Choice>
        <mc:Fallback>
          <p:pic>
            <p:nvPicPr>
              <p:cNvPr id="534" name="Freihand 533">
                <a:extLst>
                  <a:ext uri="{FF2B5EF4-FFF2-40B4-BE49-F238E27FC236}">
                    <a16:creationId xmlns:a16="http://schemas.microsoft.com/office/drawing/2014/main" id="{25BDA31F-1BD0-4A75-8954-156E595D2CAF}"/>
                  </a:ext>
                </a:extLst>
              </p:cNvPr>
              <p:cNvPicPr/>
              <p:nvPr/>
            </p:nvPicPr>
            <p:blipFill>
              <a:blip r:embed="rId441"/>
              <a:stretch>
                <a:fillRect/>
              </a:stretch>
            </p:blipFill>
            <p:spPr>
              <a:xfrm>
                <a:off x="10784099" y="3094891"/>
                <a:ext cx="35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35" name="Freihand 534">
                <a:extLst>
                  <a:ext uri="{FF2B5EF4-FFF2-40B4-BE49-F238E27FC236}">
                    <a16:creationId xmlns:a16="http://schemas.microsoft.com/office/drawing/2014/main" id="{4A43BC25-389A-44A8-B8B8-58A1E0C39E18}"/>
                  </a:ext>
                </a:extLst>
              </p14:cNvPr>
              <p14:cNvContentPartPr/>
              <p14:nvPr/>
            </p14:nvContentPartPr>
            <p14:xfrm>
              <a:off x="10917659" y="3173371"/>
              <a:ext cx="110880" cy="56520"/>
            </p14:xfrm>
          </p:contentPart>
        </mc:Choice>
        <mc:Fallback>
          <p:pic>
            <p:nvPicPr>
              <p:cNvPr id="535" name="Freihand 534">
                <a:extLst>
                  <a:ext uri="{FF2B5EF4-FFF2-40B4-BE49-F238E27FC236}">
                    <a16:creationId xmlns:a16="http://schemas.microsoft.com/office/drawing/2014/main" id="{4A43BC25-389A-44A8-B8B8-58A1E0C39E18}"/>
                  </a:ext>
                </a:extLst>
              </p:cNvPr>
              <p:cNvPicPr/>
              <p:nvPr/>
            </p:nvPicPr>
            <p:blipFill>
              <a:blip r:embed="rId443"/>
              <a:stretch>
                <a:fillRect/>
              </a:stretch>
            </p:blipFill>
            <p:spPr>
              <a:xfrm>
                <a:off x="10913339" y="3169051"/>
                <a:ext cx="119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36" name="Freihand 535">
                <a:extLst>
                  <a:ext uri="{FF2B5EF4-FFF2-40B4-BE49-F238E27FC236}">
                    <a16:creationId xmlns:a16="http://schemas.microsoft.com/office/drawing/2014/main" id="{F0B82212-D714-431E-AF5B-1F8045997106}"/>
                  </a:ext>
                </a:extLst>
              </p14:cNvPr>
              <p14:cNvContentPartPr/>
              <p14:nvPr/>
            </p14:nvContentPartPr>
            <p14:xfrm>
              <a:off x="11140499" y="3135931"/>
              <a:ext cx="118800" cy="99360"/>
            </p14:xfrm>
          </p:contentPart>
        </mc:Choice>
        <mc:Fallback>
          <p:pic>
            <p:nvPicPr>
              <p:cNvPr id="536" name="Freihand 535">
                <a:extLst>
                  <a:ext uri="{FF2B5EF4-FFF2-40B4-BE49-F238E27FC236}">
                    <a16:creationId xmlns:a16="http://schemas.microsoft.com/office/drawing/2014/main" id="{F0B82212-D714-431E-AF5B-1F8045997106}"/>
                  </a:ext>
                </a:extLst>
              </p:cNvPr>
              <p:cNvPicPr/>
              <p:nvPr/>
            </p:nvPicPr>
            <p:blipFill>
              <a:blip r:embed="rId445"/>
              <a:stretch>
                <a:fillRect/>
              </a:stretch>
            </p:blipFill>
            <p:spPr>
              <a:xfrm>
                <a:off x="11136179" y="3131611"/>
                <a:ext cx="127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537" name="Freihand 536">
                <a:extLst>
                  <a:ext uri="{FF2B5EF4-FFF2-40B4-BE49-F238E27FC236}">
                    <a16:creationId xmlns:a16="http://schemas.microsoft.com/office/drawing/2014/main" id="{AD668769-4C37-4A4F-BD9D-2E13236C6F61}"/>
                  </a:ext>
                </a:extLst>
              </p14:cNvPr>
              <p14:cNvContentPartPr/>
              <p14:nvPr/>
            </p14:nvContentPartPr>
            <p14:xfrm>
              <a:off x="11287019" y="3130171"/>
              <a:ext cx="127800" cy="105840"/>
            </p14:xfrm>
          </p:contentPart>
        </mc:Choice>
        <mc:Fallback>
          <p:pic>
            <p:nvPicPr>
              <p:cNvPr id="537" name="Freihand 536">
                <a:extLst>
                  <a:ext uri="{FF2B5EF4-FFF2-40B4-BE49-F238E27FC236}">
                    <a16:creationId xmlns:a16="http://schemas.microsoft.com/office/drawing/2014/main" id="{AD668769-4C37-4A4F-BD9D-2E13236C6F61}"/>
                  </a:ext>
                </a:extLst>
              </p:cNvPr>
              <p:cNvPicPr/>
              <p:nvPr/>
            </p:nvPicPr>
            <p:blipFill>
              <a:blip r:embed="rId447"/>
              <a:stretch>
                <a:fillRect/>
              </a:stretch>
            </p:blipFill>
            <p:spPr>
              <a:xfrm>
                <a:off x="11282699" y="3125851"/>
                <a:ext cx="136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538" name="Freihand 537">
                <a:extLst>
                  <a:ext uri="{FF2B5EF4-FFF2-40B4-BE49-F238E27FC236}">
                    <a16:creationId xmlns:a16="http://schemas.microsoft.com/office/drawing/2014/main" id="{B81EF9D0-63E1-41AA-8042-FBE8F44EE2D5}"/>
                  </a:ext>
                </a:extLst>
              </p14:cNvPr>
              <p14:cNvContentPartPr/>
              <p14:nvPr/>
            </p14:nvContentPartPr>
            <p14:xfrm>
              <a:off x="11387459" y="3067891"/>
              <a:ext cx="11520" cy="27720"/>
            </p14:xfrm>
          </p:contentPart>
        </mc:Choice>
        <mc:Fallback>
          <p:pic>
            <p:nvPicPr>
              <p:cNvPr id="538" name="Freihand 537">
                <a:extLst>
                  <a:ext uri="{FF2B5EF4-FFF2-40B4-BE49-F238E27FC236}">
                    <a16:creationId xmlns:a16="http://schemas.microsoft.com/office/drawing/2014/main" id="{B81EF9D0-63E1-41AA-8042-FBE8F44EE2D5}"/>
                  </a:ext>
                </a:extLst>
              </p:cNvPr>
              <p:cNvPicPr/>
              <p:nvPr/>
            </p:nvPicPr>
            <p:blipFill>
              <a:blip r:embed="rId449"/>
              <a:stretch>
                <a:fillRect/>
              </a:stretch>
            </p:blipFill>
            <p:spPr>
              <a:xfrm>
                <a:off x="11383139" y="3063571"/>
                <a:ext cx="20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539" name="Freihand 538">
                <a:extLst>
                  <a:ext uri="{FF2B5EF4-FFF2-40B4-BE49-F238E27FC236}">
                    <a16:creationId xmlns:a16="http://schemas.microsoft.com/office/drawing/2014/main" id="{BAC3A7B7-3749-4FD3-8451-A4B520F438B1}"/>
                  </a:ext>
                </a:extLst>
              </p14:cNvPr>
              <p14:cNvContentPartPr/>
              <p14:nvPr/>
            </p14:nvContentPartPr>
            <p14:xfrm>
              <a:off x="11413379" y="3122251"/>
              <a:ext cx="102960" cy="84960"/>
            </p14:xfrm>
          </p:contentPart>
        </mc:Choice>
        <mc:Fallback>
          <p:pic>
            <p:nvPicPr>
              <p:cNvPr id="539" name="Freihand 538">
                <a:extLst>
                  <a:ext uri="{FF2B5EF4-FFF2-40B4-BE49-F238E27FC236}">
                    <a16:creationId xmlns:a16="http://schemas.microsoft.com/office/drawing/2014/main" id="{BAC3A7B7-3749-4FD3-8451-A4B520F438B1}"/>
                  </a:ext>
                </a:extLst>
              </p:cNvPr>
              <p:cNvPicPr/>
              <p:nvPr/>
            </p:nvPicPr>
            <p:blipFill>
              <a:blip r:embed="rId451"/>
              <a:stretch>
                <a:fillRect/>
              </a:stretch>
            </p:blipFill>
            <p:spPr>
              <a:xfrm>
                <a:off x="11409059" y="3117931"/>
                <a:ext cx="111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540" name="Freihand 539">
                <a:extLst>
                  <a:ext uri="{FF2B5EF4-FFF2-40B4-BE49-F238E27FC236}">
                    <a16:creationId xmlns:a16="http://schemas.microsoft.com/office/drawing/2014/main" id="{AB8D0E0E-30A8-43E2-92AB-13D245FE1F03}"/>
                  </a:ext>
                </a:extLst>
              </p14:cNvPr>
              <p14:cNvContentPartPr/>
              <p14:nvPr/>
            </p14:nvContentPartPr>
            <p14:xfrm>
              <a:off x="11545139" y="3061771"/>
              <a:ext cx="45720" cy="151920"/>
            </p14:xfrm>
          </p:contentPart>
        </mc:Choice>
        <mc:Fallback>
          <p:pic>
            <p:nvPicPr>
              <p:cNvPr id="540" name="Freihand 539">
                <a:extLst>
                  <a:ext uri="{FF2B5EF4-FFF2-40B4-BE49-F238E27FC236}">
                    <a16:creationId xmlns:a16="http://schemas.microsoft.com/office/drawing/2014/main" id="{AB8D0E0E-30A8-43E2-92AB-13D245FE1F03}"/>
                  </a:ext>
                </a:extLst>
              </p:cNvPr>
              <p:cNvPicPr/>
              <p:nvPr/>
            </p:nvPicPr>
            <p:blipFill>
              <a:blip r:embed="rId453"/>
              <a:stretch>
                <a:fillRect/>
              </a:stretch>
            </p:blipFill>
            <p:spPr>
              <a:xfrm>
                <a:off x="11540819" y="3057451"/>
                <a:ext cx="54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541" name="Freihand 540">
                <a:extLst>
                  <a:ext uri="{FF2B5EF4-FFF2-40B4-BE49-F238E27FC236}">
                    <a16:creationId xmlns:a16="http://schemas.microsoft.com/office/drawing/2014/main" id="{22E17CA8-5270-4DE6-B1EA-F6B7AB735A3E}"/>
                  </a:ext>
                </a:extLst>
              </p14:cNvPr>
              <p14:cNvContentPartPr/>
              <p14:nvPr/>
            </p14:nvContentPartPr>
            <p14:xfrm>
              <a:off x="11580059" y="3098491"/>
              <a:ext cx="90360" cy="130680"/>
            </p14:xfrm>
          </p:contentPart>
        </mc:Choice>
        <mc:Fallback>
          <p:pic>
            <p:nvPicPr>
              <p:cNvPr id="541" name="Freihand 540">
                <a:extLst>
                  <a:ext uri="{FF2B5EF4-FFF2-40B4-BE49-F238E27FC236}">
                    <a16:creationId xmlns:a16="http://schemas.microsoft.com/office/drawing/2014/main" id="{22E17CA8-5270-4DE6-B1EA-F6B7AB735A3E}"/>
                  </a:ext>
                </a:extLst>
              </p:cNvPr>
              <p:cNvPicPr/>
              <p:nvPr/>
            </p:nvPicPr>
            <p:blipFill>
              <a:blip r:embed="rId455"/>
              <a:stretch>
                <a:fillRect/>
              </a:stretch>
            </p:blipFill>
            <p:spPr>
              <a:xfrm>
                <a:off x="11575739" y="3094171"/>
                <a:ext cx="99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543" name="Freihand 542">
                <a:extLst>
                  <a:ext uri="{FF2B5EF4-FFF2-40B4-BE49-F238E27FC236}">
                    <a16:creationId xmlns:a16="http://schemas.microsoft.com/office/drawing/2014/main" id="{5A70C976-D622-49AB-8B33-1E240366873D}"/>
                  </a:ext>
                </a:extLst>
              </p14:cNvPr>
              <p14:cNvContentPartPr/>
              <p14:nvPr/>
            </p14:nvContentPartPr>
            <p14:xfrm>
              <a:off x="9373619" y="3480451"/>
              <a:ext cx="147600" cy="88920"/>
            </p14:xfrm>
          </p:contentPart>
        </mc:Choice>
        <mc:Fallback>
          <p:pic>
            <p:nvPicPr>
              <p:cNvPr id="543" name="Freihand 542">
                <a:extLst>
                  <a:ext uri="{FF2B5EF4-FFF2-40B4-BE49-F238E27FC236}">
                    <a16:creationId xmlns:a16="http://schemas.microsoft.com/office/drawing/2014/main" id="{5A70C976-D622-49AB-8B33-1E240366873D}"/>
                  </a:ext>
                </a:extLst>
              </p:cNvPr>
              <p:cNvPicPr/>
              <p:nvPr/>
            </p:nvPicPr>
            <p:blipFill>
              <a:blip r:embed="rId457"/>
              <a:stretch>
                <a:fillRect/>
              </a:stretch>
            </p:blipFill>
            <p:spPr>
              <a:xfrm>
                <a:off x="9369299" y="3476131"/>
                <a:ext cx="156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544" name="Freihand 543">
                <a:extLst>
                  <a:ext uri="{FF2B5EF4-FFF2-40B4-BE49-F238E27FC236}">
                    <a16:creationId xmlns:a16="http://schemas.microsoft.com/office/drawing/2014/main" id="{C1129B50-4253-413B-ACE5-15240A3EA603}"/>
                  </a:ext>
                </a:extLst>
              </p14:cNvPr>
              <p14:cNvContentPartPr/>
              <p14:nvPr/>
            </p14:nvContentPartPr>
            <p14:xfrm>
              <a:off x="9503939" y="3412051"/>
              <a:ext cx="360" cy="360"/>
            </p14:xfrm>
          </p:contentPart>
        </mc:Choice>
        <mc:Fallback>
          <p:pic>
            <p:nvPicPr>
              <p:cNvPr id="544" name="Freihand 543">
                <a:extLst>
                  <a:ext uri="{FF2B5EF4-FFF2-40B4-BE49-F238E27FC236}">
                    <a16:creationId xmlns:a16="http://schemas.microsoft.com/office/drawing/2014/main" id="{C1129B50-4253-413B-ACE5-15240A3EA603}"/>
                  </a:ext>
                </a:extLst>
              </p:cNvPr>
              <p:cNvPicPr/>
              <p:nvPr/>
            </p:nvPicPr>
            <p:blipFill>
              <a:blip r:embed="rId133"/>
              <a:stretch>
                <a:fillRect/>
              </a:stretch>
            </p:blipFill>
            <p:spPr>
              <a:xfrm>
                <a:off x="9499619" y="3407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545" name="Freihand 544">
                <a:extLst>
                  <a:ext uri="{FF2B5EF4-FFF2-40B4-BE49-F238E27FC236}">
                    <a16:creationId xmlns:a16="http://schemas.microsoft.com/office/drawing/2014/main" id="{C839F215-2551-43C7-850A-04C5FD51ACD5}"/>
                  </a:ext>
                </a:extLst>
              </p14:cNvPr>
              <p14:cNvContentPartPr/>
              <p14:nvPr/>
            </p14:nvContentPartPr>
            <p14:xfrm>
              <a:off x="9609419" y="3406291"/>
              <a:ext cx="34560" cy="140760"/>
            </p14:xfrm>
          </p:contentPart>
        </mc:Choice>
        <mc:Fallback>
          <p:pic>
            <p:nvPicPr>
              <p:cNvPr id="545" name="Freihand 544">
                <a:extLst>
                  <a:ext uri="{FF2B5EF4-FFF2-40B4-BE49-F238E27FC236}">
                    <a16:creationId xmlns:a16="http://schemas.microsoft.com/office/drawing/2014/main" id="{C839F215-2551-43C7-850A-04C5FD51ACD5}"/>
                  </a:ext>
                </a:extLst>
              </p:cNvPr>
              <p:cNvPicPr/>
              <p:nvPr/>
            </p:nvPicPr>
            <p:blipFill>
              <a:blip r:embed="rId460"/>
              <a:stretch>
                <a:fillRect/>
              </a:stretch>
            </p:blipFill>
            <p:spPr>
              <a:xfrm>
                <a:off x="9605099" y="3401971"/>
                <a:ext cx="43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546" name="Freihand 545">
                <a:extLst>
                  <a:ext uri="{FF2B5EF4-FFF2-40B4-BE49-F238E27FC236}">
                    <a16:creationId xmlns:a16="http://schemas.microsoft.com/office/drawing/2014/main" id="{2A81E165-7CE5-4410-84DD-553094A6332B}"/>
                  </a:ext>
                </a:extLst>
              </p14:cNvPr>
              <p14:cNvContentPartPr/>
              <p14:nvPr/>
            </p14:nvContentPartPr>
            <p14:xfrm>
              <a:off x="9554699" y="3442651"/>
              <a:ext cx="150480" cy="42840"/>
            </p14:xfrm>
          </p:contentPart>
        </mc:Choice>
        <mc:Fallback>
          <p:pic>
            <p:nvPicPr>
              <p:cNvPr id="546" name="Freihand 545">
                <a:extLst>
                  <a:ext uri="{FF2B5EF4-FFF2-40B4-BE49-F238E27FC236}">
                    <a16:creationId xmlns:a16="http://schemas.microsoft.com/office/drawing/2014/main" id="{2A81E165-7CE5-4410-84DD-553094A6332B}"/>
                  </a:ext>
                </a:extLst>
              </p:cNvPr>
              <p:cNvPicPr/>
              <p:nvPr/>
            </p:nvPicPr>
            <p:blipFill>
              <a:blip r:embed="rId462"/>
              <a:stretch>
                <a:fillRect/>
              </a:stretch>
            </p:blipFill>
            <p:spPr>
              <a:xfrm>
                <a:off x="9550379" y="3438331"/>
                <a:ext cx="159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547" name="Freihand 546">
                <a:extLst>
                  <a:ext uri="{FF2B5EF4-FFF2-40B4-BE49-F238E27FC236}">
                    <a16:creationId xmlns:a16="http://schemas.microsoft.com/office/drawing/2014/main" id="{3CA641C1-71A7-4DBC-AFBB-B7CFD48BA399}"/>
                  </a:ext>
                </a:extLst>
              </p14:cNvPr>
              <p14:cNvContentPartPr/>
              <p14:nvPr/>
            </p14:nvContentPartPr>
            <p14:xfrm>
              <a:off x="9692579" y="3405211"/>
              <a:ext cx="45720" cy="120600"/>
            </p14:xfrm>
          </p:contentPart>
        </mc:Choice>
        <mc:Fallback>
          <p:pic>
            <p:nvPicPr>
              <p:cNvPr id="547" name="Freihand 546">
                <a:extLst>
                  <a:ext uri="{FF2B5EF4-FFF2-40B4-BE49-F238E27FC236}">
                    <a16:creationId xmlns:a16="http://schemas.microsoft.com/office/drawing/2014/main" id="{3CA641C1-71A7-4DBC-AFBB-B7CFD48BA399}"/>
                  </a:ext>
                </a:extLst>
              </p:cNvPr>
              <p:cNvPicPr/>
              <p:nvPr/>
            </p:nvPicPr>
            <p:blipFill>
              <a:blip r:embed="rId464"/>
              <a:stretch>
                <a:fillRect/>
              </a:stretch>
            </p:blipFill>
            <p:spPr>
              <a:xfrm>
                <a:off x="9688259" y="3400891"/>
                <a:ext cx="54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548" name="Freihand 547">
                <a:extLst>
                  <a:ext uri="{FF2B5EF4-FFF2-40B4-BE49-F238E27FC236}">
                    <a16:creationId xmlns:a16="http://schemas.microsoft.com/office/drawing/2014/main" id="{CE6D7122-8303-4EC6-8E88-2FFB1E743BBF}"/>
                  </a:ext>
                </a:extLst>
              </p14:cNvPr>
              <p14:cNvContentPartPr/>
              <p14:nvPr/>
            </p14:nvContentPartPr>
            <p14:xfrm>
              <a:off x="9761339" y="3454891"/>
              <a:ext cx="85320" cy="74520"/>
            </p14:xfrm>
          </p:contentPart>
        </mc:Choice>
        <mc:Fallback>
          <p:pic>
            <p:nvPicPr>
              <p:cNvPr id="548" name="Freihand 547">
                <a:extLst>
                  <a:ext uri="{FF2B5EF4-FFF2-40B4-BE49-F238E27FC236}">
                    <a16:creationId xmlns:a16="http://schemas.microsoft.com/office/drawing/2014/main" id="{CE6D7122-8303-4EC6-8E88-2FFB1E743BBF}"/>
                  </a:ext>
                </a:extLst>
              </p:cNvPr>
              <p:cNvPicPr/>
              <p:nvPr/>
            </p:nvPicPr>
            <p:blipFill>
              <a:blip r:embed="rId466"/>
              <a:stretch>
                <a:fillRect/>
              </a:stretch>
            </p:blipFill>
            <p:spPr>
              <a:xfrm>
                <a:off x="9757019" y="3450571"/>
                <a:ext cx="93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549" name="Freihand 548">
                <a:extLst>
                  <a:ext uri="{FF2B5EF4-FFF2-40B4-BE49-F238E27FC236}">
                    <a16:creationId xmlns:a16="http://schemas.microsoft.com/office/drawing/2014/main" id="{C4AFB7B0-48B1-4A05-AF27-C74AE1A3F4CF}"/>
                  </a:ext>
                </a:extLst>
              </p14:cNvPr>
              <p14:cNvContentPartPr/>
              <p14:nvPr/>
            </p14:nvContentPartPr>
            <p14:xfrm>
              <a:off x="9938099" y="3435811"/>
              <a:ext cx="229680" cy="111600"/>
            </p14:xfrm>
          </p:contentPart>
        </mc:Choice>
        <mc:Fallback>
          <p:pic>
            <p:nvPicPr>
              <p:cNvPr id="549" name="Freihand 548">
                <a:extLst>
                  <a:ext uri="{FF2B5EF4-FFF2-40B4-BE49-F238E27FC236}">
                    <a16:creationId xmlns:a16="http://schemas.microsoft.com/office/drawing/2014/main" id="{C4AFB7B0-48B1-4A05-AF27-C74AE1A3F4CF}"/>
                  </a:ext>
                </a:extLst>
              </p:cNvPr>
              <p:cNvPicPr/>
              <p:nvPr/>
            </p:nvPicPr>
            <p:blipFill>
              <a:blip r:embed="rId468"/>
              <a:stretch>
                <a:fillRect/>
              </a:stretch>
            </p:blipFill>
            <p:spPr>
              <a:xfrm>
                <a:off x="9933779" y="3431491"/>
                <a:ext cx="238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550" name="Freihand 549">
                <a:extLst>
                  <a:ext uri="{FF2B5EF4-FFF2-40B4-BE49-F238E27FC236}">
                    <a16:creationId xmlns:a16="http://schemas.microsoft.com/office/drawing/2014/main" id="{38B63371-918C-4B5A-93A6-23DFB003C722}"/>
                  </a:ext>
                </a:extLst>
              </p14:cNvPr>
              <p14:cNvContentPartPr/>
              <p14:nvPr/>
            </p14:nvContentPartPr>
            <p14:xfrm>
              <a:off x="10189379" y="3439411"/>
              <a:ext cx="142200" cy="99000"/>
            </p14:xfrm>
          </p:contentPart>
        </mc:Choice>
        <mc:Fallback>
          <p:pic>
            <p:nvPicPr>
              <p:cNvPr id="550" name="Freihand 549">
                <a:extLst>
                  <a:ext uri="{FF2B5EF4-FFF2-40B4-BE49-F238E27FC236}">
                    <a16:creationId xmlns:a16="http://schemas.microsoft.com/office/drawing/2014/main" id="{38B63371-918C-4B5A-93A6-23DFB003C722}"/>
                  </a:ext>
                </a:extLst>
              </p:cNvPr>
              <p:cNvPicPr/>
              <p:nvPr/>
            </p:nvPicPr>
            <p:blipFill>
              <a:blip r:embed="rId470"/>
              <a:stretch>
                <a:fillRect/>
              </a:stretch>
            </p:blipFill>
            <p:spPr>
              <a:xfrm>
                <a:off x="10185059" y="3435091"/>
                <a:ext cx="150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552" name="Freihand 551">
                <a:extLst>
                  <a:ext uri="{FF2B5EF4-FFF2-40B4-BE49-F238E27FC236}">
                    <a16:creationId xmlns:a16="http://schemas.microsoft.com/office/drawing/2014/main" id="{1DF6CE50-6262-45EF-B5E1-AB109E8DDA3B}"/>
                  </a:ext>
                </a:extLst>
              </p14:cNvPr>
              <p14:cNvContentPartPr/>
              <p14:nvPr/>
            </p14:nvContentPartPr>
            <p14:xfrm>
              <a:off x="10400339" y="3432211"/>
              <a:ext cx="112320" cy="98640"/>
            </p14:xfrm>
          </p:contentPart>
        </mc:Choice>
        <mc:Fallback>
          <p:pic>
            <p:nvPicPr>
              <p:cNvPr id="552" name="Freihand 551">
                <a:extLst>
                  <a:ext uri="{FF2B5EF4-FFF2-40B4-BE49-F238E27FC236}">
                    <a16:creationId xmlns:a16="http://schemas.microsoft.com/office/drawing/2014/main" id="{1DF6CE50-6262-45EF-B5E1-AB109E8DDA3B}"/>
                  </a:ext>
                </a:extLst>
              </p:cNvPr>
              <p:cNvPicPr/>
              <p:nvPr/>
            </p:nvPicPr>
            <p:blipFill>
              <a:blip r:embed="rId472"/>
              <a:stretch>
                <a:fillRect/>
              </a:stretch>
            </p:blipFill>
            <p:spPr>
              <a:xfrm>
                <a:off x="10396019" y="3427891"/>
                <a:ext cx="120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53" name="Freihand 552">
                <a:extLst>
                  <a:ext uri="{FF2B5EF4-FFF2-40B4-BE49-F238E27FC236}">
                    <a16:creationId xmlns:a16="http://schemas.microsoft.com/office/drawing/2014/main" id="{767B8CE9-8AD8-4F36-8E73-30987C5DFE72}"/>
                  </a:ext>
                </a:extLst>
              </p14:cNvPr>
              <p14:cNvContentPartPr/>
              <p14:nvPr/>
            </p14:nvContentPartPr>
            <p14:xfrm>
              <a:off x="10415459" y="3460651"/>
              <a:ext cx="96480" cy="18360"/>
            </p14:xfrm>
          </p:contentPart>
        </mc:Choice>
        <mc:Fallback>
          <p:pic>
            <p:nvPicPr>
              <p:cNvPr id="553" name="Freihand 552">
                <a:extLst>
                  <a:ext uri="{FF2B5EF4-FFF2-40B4-BE49-F238E27FC236}">
                    <a16:creationId xmlns:a16="http://schemas.microsoft.com/office/drawing/2014/main" id="{767B8CE9-8AD8-4F36-8E73-30987C5DFE72}"/>
                  </a:ext>
                </a:extLst>
              </p:cNvPr>
              <p:cNvPicPr/>
              <p:nvPr/>
            </p:nvPicPr>
            <p:blipFill>
              <a:blip r:embed="rId474"/>
              <a:stretch>
                <a:fillRect/>
              </a:stretch>
            </p:blipFill>
            <p:spPr>
              <a:xfrm>
                <a:off x="10411139" y="3456331"/>
                <a:ext cx="105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554" name="Freihand 553">
                <a:extLst>
                  <a:ext uri="{FF2B5EF4-FFF2-40B4-BE49-F238E27FC236}">
                    <a16:creationId xmlns:a16="http://schemas.microsoft.com/office/drawing/2014/main" id="{D89CBCA9-0C02-49D7-AD20-24F50AA139E3}"/>
                  </a:ext>
                </a:extLst>
              </p14:cNvPr>
              <p14:cNvContentPartPr/>
              <p14:nvPr/>
            </p14:nvContentPartPr>
            <p14:xfrm>
              <a:off x="10509059" y="3431851"/>
              <a:ext cx="189000" cy="64800"/>
            </p14:xfrm>
          </p:contentPart>
        </mc:Choice>
        <mc:Fallback>
          <p:pic>
            <p:nvPicPr>
              <p:cNvPr id="554" name="Freihand 553">
                <a:extLst>
                  <a:ext uri="{FF2B5EF4-FFF2-40B4-BE49-F238E27FC236}">
                    <a16:creationId xmlns:a16="http://schemas.microsoft.com/office/drawing/2014/main" id="{D89CBCA9-0C02-49D7-AD20-24F50AA139E3}"/>
                  </a:ext>
                </a:extLst>
              </p:cNvPr>
              <p:cNvPicPr/>
              <p:nvPr/>
            </p:nvPicPr>
            <p:blipFill>
              <a:blip r:embed="rId476"/>
              <a:stretch>
                <a:fillRect/>
              </a:stretch>
            </p:blipFill>
            <p:spPr>
              <a:xfrm>
                <a:off x="10504739" y="3427531"/>
                <a:ext cx="197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555" name="Freihand 554">
                <a:extLst>
                  <a:ext uri="{FF2B5EF4-FFF2-40B4-BE49-F238E27FC236}">
                    <a16:creationId xmlns:a16="http://schemas.microsoft.com/office/drawing/2014/main" id="{91D547FA-561B-4DDF-89FD-5104D7097472}"/>
                  </a:ext>
                </a:extLst>
              </p14:cNvPr>
              <p14:cNvContentPartPr/>
              <p14:nvPr/>
            </p14:nvContentPartPr>
            <p14:xfrm>
              <a:off x="10721099" y="3417451"/>
              <a:ext cx="94320" cy="69120"/>
            </p14:xfrm>
          </p:contentPart>
        </mc:Choice>
        <mc:Fallback>
          <p:pic>
            <p:nvPicPr>
              <p:cNvPr id="555" name="Freihand 554">
                <a:extLst>
                  <a:ext uri="{FF2B5EF4-FFF2-40B4-BE49-F238E27FC236}">
                    <a16:creationId xmlns:a16="http://schemas.microsoft.com/office/drawing/2014/main" id="{91D547FA-561B-4DDF-89FD-5104D7097472}"/>
                  </a:ext>
                </a:extLst>
              </p:cNvPr>
              <p:cNvPicPr/>
              <p:nvPr/>
            </p:nvPicPr>
            <p:blipFill>
              <a:blip r:embed="rId478"/>
              <a:stretch>
                <a:fillRect/>
              </a:stretch>
            </p:blipFill>
            <p:spPr>
              <a:xfrm>
                <a:off x="10716779" y="3413131"/>
                <a:ext cx="102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557" name="Freihand 556">
                <a:extLst>
                  <a:ext uri="{FF2B5EF4-FFF2-40B4-BE49-F238E27FC236}">
                    <a16:creationId xmlns:a16="http://schemas.microsoft.com/office/drawing/2014/main" id="{632F1DE6-6B46-4269-A626-2A1932225F90}"/>
                  </a:ext>
                </a:extLst>
              </p14:cNvPr>
              <p14:cNvContentPartPr/>
              <p14:nvPr/>
            </p14:nvContentPartPr>
            <p14:xfrm>
              <a:off x="8778899" y="3673051"/>
              <a:ext cx="121680" cy="24120"/>
            </p14:xfrm>
          </p:contentPart>
        </mc:Choice>
        <mc:Fallback>
          <p:pic>
            <p:nvPicPr>
              <p:cNvPr id="557" name="Freihand 556">
                <a:extLst>
                  <a:ext uri="{FF2B5EF4-FFF2-40B4-BE49-F238E27FC236}">
                    <a16:creationId xmlns:a16="http://schemas.microsoft.com/office/drawing/2014/main" id="{632F1DE6-6B46-4269-A626-2A1932225F90}"/>
                  </a:ext>
                </a:extLst>
              </p:cNvPr>
              <p:cNvPicPr/>
              <p:nvPr/>
            </p:nvPicPr>
            <p:blipFill>
              <a:blip r:embed="rId480"/>
              <a:stretch>
                <a:fillRect/>
              </a:stretch>
            </p:blipFill>
            <p:spPr>
              <a:xfrm>
                <a:off x="8774579" y="3668731"/>
                <a:ext cx="130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558" name="Freihand 557">
                <a:extLst>
                  <a:ext uri="{FF2B5EF4-FFF2-40B4-BE49-F238E27FC236}">
                    <a16:creationId xmlns:a16="http://schemas.microsoft.com/office/drawing/2014/main" id="{032E594B-B64C-4EBB-B4A8-D5A9807CD44A}"/>
                  </a:ext>
                </a:extLst>
              </p14:cNvPr>
              <p14:cNvContentPartPr/>
              <p14:nvPr/>
            </p14:nvContentPartPr>
            <p14:xfrm>
              <a:off x="8777099" y="3719131"/>
              <a:ext cx="115200" cy="27360"/>
            </p14:xfrm>
          </p:contentPart>
        </mc:Choice>
        <mc:Fallback>
          <p:pic>
            <p:nvPicPr>
              <p:cNvPr id="558" name="Freihand 557">
                <a:extLst>
                  <a:ext uri="{FF2B5EF4-FFF2-40B4-BE49-F238E27FC236}">
                    <a16:creationId xmlns:a16="http://schemas.microsoft.com/office/drawing/2014/main" id="{032E594B-B64C-4EBB-B4A8-D5A9807CD44A}"/>
                  </a:ext>
                </a:extLst>
              </p:cNvPr>
              <p:cNvPicPr/>
              <p:nvPr/>
            </p:nvPicPr>
            <p:blipFill>
              <a:blip r:embed="rId482"/>
              <a:stretch>
                <a:fillRect/>
              </a:stretch>
            </p:blipFill>
            <p:spPr>
              <a:xfrm>
                <a:off x="8772779" y="3714811"/>
                <a:ext cx="123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559" name="Freihand 558">
                <a:extLst>
                  <a:ext uri="{FF2B5EF4-FFF2-40B4-BE49-F238E27FC236}">
                    <a16:creationId xmlns:a16="http://schemas.microsoft.com/office/drawing/2014/main" id="{FEA579D0-E9CC-4102-B077-0B19E504986B}"/>
                  </a:ext>
                </a:extLst>
              </p14:cNvPr>
              <p14:cNvContentPartPr/>
              <p14:nvPr/>
            </p14:nvContentPartPr>
            <p14:xfrm>
              <a:off x="8893019" y="3627691"/>
              <a:ext cx="39960" cy="159840"/>
            </p14:xfrm>
          </p:contentPart>
        </mc:Choice>
        <mc:Fallback>
          <p:pic>
            <p:nvPicPr>
              <p:cNvPr id="559" name="Freihand 558">
                <a:extLst>
                  <a:ext uri="{FF2B5EF4-FFF2-40B4-BE49-F238E27FC236}">
                    <a16:creationId xmlns:a16="http://schemas.microsoft.com/office/drawing/2014/main" id="{FEA579D0-E9CC-4102-B077-0B19E504986B}"/>
                  </a:ext>
                </a:extLst>
              </p:cNvPr>
              <p:cNvPicPr/>
              <p:nvPr/>
            </p:nvPicPr>
            <p:blipFill>
              <a:blip r:embed="rId484"/>
              <a:stretch>
                <a:fillRect/>
              </a:stretch>
            </p:blipFill>
            <p:spPr>
              <a:xfrm>
                <a:off x="8888699" y="3623371"/>
                <a:ext cx="48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560" name="Freihand 559">
                <a:extLst>
                  <a:ext uri="{FF2B5EF4-FFF2-40B4-BE49-F238E27FC236}">
                    <a16:creationId xmlns:a16="http://schemas.microsoft.com/office/drawing/2014/main" id="{CE926D09-CF12-4E8B-BE60-C2BEE4F0B88D}"/>
                  </a:ext>
                </a:extLst>
              </p14:cNvPr>
              <p14:cNvContentPartPr/>
              <p14:nvPr/>
            </p14:nvContentPartPr>
            <p14:xfrm>
              <a:off x="9071939" y="3581251"/>
              <a:ext cx="76320" cy="196200"/>
            </p14:xfrm>
          </p:contentPart>
        </mc:Choice>
        <mc:Fallback>
          <p:pic>
            <p:nvPicPr>
              <p:cNvPr id="560" name="Freihand 559">
                <a:extLst>
                  <a:ext uri="{FF2B5EF4-FFF2-40B4-BE49-F238E27FC236}">
                    <a16:creationId xmlns:a16="http://schemas.microsoft.com/office/drawing/2014/main" id="{CE926D09-CF12-4E8B-BE60-C2BEE4F0B88D}"/>
                  </a:ext>
                </a:extLst>
              </p:cNvPr>
              <p:cNvPicPr/>
              <p:nvPr/>
            </p:nvPicPr>
            <p:blipFill>
              <a:blip r:embed="rId486"/>
              <a:stretch>
                <a:fillRect/>
              </a:stretch>
            </p:blipFill>
            <p:spPr>
              <a:xfrm>
                <a:off x="9067619" y="3576931"/>
                <a:ext cx="84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561" name="Freihand 560">
                <a:extLst>
                  <a:ext uri="{FF2B5EF4-FFF2-40B4-BE49-F238E27FC236}">
                    <a16:creationId xmlns:a16="http://schemas.microsoft.com/office/drawing/2014/main" id="{650A77CF-B131-4CE9-ABB7-B4CB70C55144}"/>
                  </a:ext>
                </a:extLst>
              </p14:cNvPr>
              <p14:cNvContentPartPr/>
              <p14:nvPr/>
            </p14:nvContentPartPr>
            <p14:xfrm>
              <a:off x="9202259" y="3592051"/>
              <a:ext cx="231480" cy="168840"/>
            </p14:xfrm>
          </p:contentPart>
        </mc:Choice>
        <mc:Fallback>
          <p:pic>
            <p:nvPicPr>
              <p:cNvPr id="561" name="Freihand 560">
                <a:extLst>
                  <a:ext uri="{FF2B5EF4-FFF2-40B4-BE49-F238E27FC236}">
                    <a16:creationId xmlns:a16="http://schemas.microsoft.com/office/drawing/2014/main" id="{650A77CF-B131-4CE9-ABB7-B4CB70C55144}"/>
                  </a:ext>
                </a:extLst>
              </p:cNvPr>
              <p:cNvPicPr/>
              <p:nvPr/>
            </p:nvPicPr>
            <p:blipFill>
              <a:blip r:embed="rId488"/>
              <a:stretch>
                <a:fillRect/>
              </a:stretch>
            </p:blipFill>
            <p:spPr>
              <a:xfrm>
                <a:off x="9197939" y="3587731"/>
                <a:ext cx="240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563" name="Freihand 562">
                <a:extLst>
                  <a:ext uri="{FF2B5EF4-FFF2-40B4-BE49-F238E27FC236}">
                    <a16:creationId xmlns:a16="http://schemas.microsoft.com/office/drawing/2014/main" id="{02C57ED9-85E2-4840-9D8E-70A953C4C2B7}"/>
                  </a:ext>
                </a:extLst>
              </p14:cNvPr>
              <p14:cNvContentPartPr/>
              <p14:nvPr/>
            </p14:nvContentPartPr>
            <p14:xfrm>
              <a:off x="9581699" y="3672331"/>
              <a:ext cx="284400" cy="120240"/>
            </p14:xfrm>
          </p:contentPart>
        </mc:Choice>
        <mc:Fallback>
          <p:pic>
            <p:nvPicPr>
              <p:cNvPr id="563" name="Freihand 562">
                <a:extLst>
                  <a:ext uri="{FF2B5EF4-FFF2-40B4-BE49-F238E27FC236}">
                    <a16:creationId xmlns:a16="http://schemas.microsoft.com/office/drawing/2014/main" id="{02C57ED9-85E2-4840-9D8E-70A953C4C2B7}"/>
                  </a:ext>
                </a:extLst>
              </p:cNvPr>
              <p:cNvPicPr/>
              <p:nvPr/>
            </p:nvPicPr>
            <p:blipFill>
              <a:blip r:embed="rId490"/>
              <a:stretch>
                <a:fillRect/>
              </a:stretch>
            </p:blipFill>
            <p:spPr>
              <a:xfrm>
                <a:off x="9577379" y="3668011"/>
                <a:ext cx="293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564" name="Freihand 563">
                <a:extLst>
                  <a:ext uri="{FF2B5EF4-FFF2-40B4-BE49-F238E27FC236}">
                    <a16:creationId xmlns:a16="http://schemas.microsoft.com/office/drawing/2014/main" id="{DF9A9624-4B2C-42B3-A9F5-590460B63FE8}"/>
                  </a:ext>
                </a:extLst>
              </p14:cNvPr>
              <p14:cNvContentPartPr/>
              <p14:nvPr/>
            </p14:nvContentPartPr>
            <p14:xfrm>
              <a:off x="9991739" y="3598891"/>
              <a:ext cx="87480" cy="160200"/>
            </p14:xfrm>
          </p:contentPart>
        </mc:Choice>
        <mc:Fallback>
          <p:pic>
            <p:nvPicPr>
              <p:cNvPr id="564" name="Freihand 563">
                <a:extLst>
                  <a:ext uri="{FF2B5EF4-FFF2-40B4-BE49-F238E27FC236}">
                    <a16:creationId xmlns:a16="http://schemas.microsoft.com/office/drawing/2014/main" id="{DF9A9624-4B2C-42B3-A9F5-590460B63FE8}"/>
                  </a:ext>
                </a:extLst>
              </p:cNvPr>
              <p:cNvPicPr/>
              <p:nvPr/>
            </p:nvPicPr>
            <p:blipFill>
              <a:blip r:embed="rId492"/>
              <a:stretch>
                <a:fillRect/>
              </a:stretch>
            </p:blipFill>
            <p:spPr>
              <a:xfrm>
                <a:off x="9987419" y="3594571"/>
                <a:ext cx="96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565" name="Freihand 564">
                <a:extLst>
                  <a:ext uri="{FF2B5EF4-FFF2-40B4-BE49-F238E27FC236}">
                    <a16:creationId xmlns:a16="http://schemas.microsoft.com/office/drawing/2014/main" id="{844C5C41-AD75-4898-917D-BD5A2E06F205}"/>
                  </a:ext>
                </a:extLst>
              </p14:cNvPr>
              <p14:cNvContentPartPr/>
              <p14:nvPr/>
            </p14:nvContentPartPr>
            <p14:xfrm>
              <a:off x="10133939" y="3697171"/>
              <a:ext cx="63360" cy="60480"/>
            </p14:xfrm>
          </p:contentPart>
        </mc:Choice>
        <mc:Fallback>
          <p:pic>
            <p:nvPicPr>
              <p:cNvPr id="565" name="Freihand 564">
                <a:extLst>
                  <a:ext uri="{FF2B5EF4-FFF2-40B4-BE49-F238E27FC236}">
                    <a16:creationId xmlns:a16="http://schemas.microsoft.com/office/drawing/2014/main" id="{844C5C41-AD75-4898-917D-BD5A2E06F205}"/>
                  </a:ext>
                </a:extLst>
              </p:cNvPr>
              <p:cNvPicPr/>
              <p:nvPr/>
            </p:nvPicPr>
            <p:blipFill>
              <a:blip r:embed="rId494"/>
              <a:stretch>
                <a:fillRect/>
              </a:stretch>
            </p:blipFill>
            <p:spPr>
              <a:xfrm>
                <a:off x="10129619" y="3692851"/>
                <a:ext cx="72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566" name="Freihand 565">
                <a:extLst>
                  <a:ext uri="{FF2B5EF4-FFF2-40B4-BE49-F238E27FC236}">
                    <a16:creationId xmlns:a16="http://schemas.microsoft.com/office/drawing/2014/main" id="{A6F9C71E-0559-4376-97B9-6FC870E79D5E}"/>
                  </a:ext>
                </a:extLst>
              </p14:cNvPr>
              <p14:cNvContentPartPr/>
              <p14:nvPr/>
            </p14:nvContentPartPr>
            <p14:xfrm>
              <a:off x="10211699" y="3612211"/>
              <a:ext cx="124920" cy="153000"/>
            </p14:xfrm>
          </p:contentPart>
        </mc:Choice>
        <mc:Fallback>
          <p:pic>
            <p:nvPicPr>
              <p:cNvPr id="566" name="Freihand 565">
                <a:extLst>
                  <a:ext uri="{FF2B5EF4-FFF2-40B4-BE49-F238E27FC236}">
                    <a16:creationId xmlns:a16="http://schemas.microsoft.com/office/drawing/2014/main" id="{A6F9C71E-0559-4376-97B9-6FC870E79D5E}"/>
                  </a:ext>
                </a:extLst>
              </p:cNvPr>
              <p:cNvPicPr/>
              <p:nvPr/>
            </p:nvPicPr>
            <p:blipFill>
              <a:blip r:embed="rId496"/>
              <a:stretch>
                <a:fillRect/>
              </a:stretch>
            </p:blipFill>
            <p:spPr>
              <a:xfrm>
                <a:off x="10207379" y="3607891"/>
                <a:ext cx="133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567" name="Freihand 566">
                <a:extLst>
                  <a:ext uri="{FF2B5EF4-FFF2-40B4-BE49-F238E27FC236}">
                    <a16:creationId xmlns:a16="http://schemas.microsoft.com/office/drawing/2014/main" id="{30336DE6-ED88-4B62-A135-CEC5DBAE4E9A}"/>
                  </a:ext>
                </a:extLst>
              </p14:cNvPr>
              <p14:cNvContentPartPr/>
              <p14:nvPr/>
            </p14:nvContentPartPr>
            <p14:xfrm>
              <a:off x="10543979" y="3614011"/>
              <a:ext cx="236880" cy="147240"/>
            </p14:xfrm>
          </p:contentPart>
        </mc:Choice>
        <mc:Fallback>
          <p:pic>
            <p:nvPicPr>
              <p:cNvPr id="567" name="Freihand 566">
                <a:extLst>
                  <a:ext uri="{FF2B5EF4-FFF2-40B4-BE49-F238E27FC236}">
                    <a16:creationId xmlns:a16="http://schemas.microsoft.com/office/drawing/2014/main" id="{30336DE6-ED88-4B62-A135-CEC5DBAE4E9A}"/>
                  </a:ext>
                </a:extLst>
              </p:cNvPr>
              <p:cNvPicPr/>
              <p:nvPr/>
            </p:nvPicPr>
            <p:blipFill>
              <a:blip r:embed="rId498"/>
              <a:stretch>
                <a:fillRect/>
              </a:stretch>
            </p:blipFill>
            <p:spPr>
              <a:xfrm>
                <a:off x="10539659" y="3609691"/>
                <a:ext cx="245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568" name="Freihand 567">
                <a:extLst>
                  <a:ext uri="{FF2B5EF4-FFF2-40B4-BE49-F238E27FC236}">
                    <a16:creationId xmlns:a16="http://schemas.microsoft.com/office/drawing/2014/main" id="{AC188F48-22C1-4421-A48D-FBCC2B7A3891}"/>
                  </a:ext>
                </a:extLst>
              </p14:cNvPr>
              <p14:cNvContentPartPr/>
              <p14:nvPr/>
            </p14:nvContentPartPr>
            <p14:xfrm>
              <a:off x="10884899" y="3632731"/>
              <a:ext cx="82440" cy="99360"/>
            </p14:xfrm>
          </p:contentPart>
        </mc:Choice>
        <mc:Fallback>
          <p:pic>
            <p:nvPicPr>
              <p:cNvPr id="568" name="Freihand 567">
                <a:extLst>
                  <a:ext uri="{FF2B5EF4-FFF2-40B4-BE49-F238E27FC236}">
                    <a16:creationId xmlns:a16="http://schemas.microsoft.com/office/drawing/2014/main" id="{AC188F48-22C1-4421-A48D-FBCC2B7A3891}"/>
                  </a:ext>
                </a:extLst>
              </p:cNvPr>
              <p:cNvPicPr/>
              <p:nvPr/>
            </p:nvPicPr>
            <p:blipFill>
              <a:blip r:embed="rId500"/>
              <a:stretch>
                <a:fillRect/>
              </a:stretch>
            </p:blipFill>
            <p:spPr>
              <a:xfrm>
                <a:off x="10880579" y="3628411"/>
                <a:ext cx="91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569" name="Freihand 568">
                <a:extLst>
                  <a:ext uri="{FF2B5EF4-FFF2-40B4-BE49-F238E27FC236}">
                    <a16:creationId xmlns:a16="http://schemas.microsoft.com/office/drawing/2014/main" id="{6A8E0750-6139-439D-9AD8-E3D66F58EECE}"/>
                  </a:ext>
                </a:extLst>
              </p14:cNvPr>
              <p14:cNvContentPartPr/>
              <p14:nvPr/>
            </p14:nvContentPartPr>
            <p14:xfrm>
              <a:off x="10993259" y="3655771"/>
              <a:ext cx="68400" cy="61920"/>
            </p14:xfrm>
          </p:contentPart>
        </mc:Choice>
        <mc:Fallback>
          <p:pic>
            <p:nvPicPr>
              <p:cNvPr id="569" name="Freihand 568">
                <a:extLst>
                  <a:ext uri="{FF2B5EF4-FFF2-40B4-BE49-F238E27FC236}">
                    <a16:creationId xmlns:a16="http://schemas.microsoft.com/office/drawing/2014/main" id="{6A8E0750-6139-439D-9AD8-E3D66F58EECE}"/>
                  </a:ext>
                </a:extLst>
              </p:cNvPr>
              <p:cNvPicPr/>
              <p:nvPr/>
            </p:nvPicPr>
            <p:blipFill>
              <a:blip r:embed="rId502"/>
              <a:stretch>
                <a:fillRect/>
              </a:stretch>
            </p:blipFill>
            <p:spPr>
              <a:xfrm>
                <a:off x="10988939" y="3651451"/>
                <a:ext cx="77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570" name="Freihand 569">
                <a:extLst>
                  <a:ext uri="{FF2B5EF4-FFF2-40B4-BE49-F238E27FC236}">
                    <a16:creationId xmlns:a16="http://schemas.microsoft.com/office/drawing/2014/main" id="{ECC76A05-3D41-49DC-85F9-37EF7662E32C}"/>
                  </a:ext>
                </a:extLst>
              </p14:cNvPr>
              <p14:cNvContentPartPr/>
              <p14:nvPr/>
            </p14:nvContentPartPr>
            <p14:xfrm>
              <a:off x="11137259" y="3630931"/>
              <a:ext cx="117000" cy="85320"/>
            </p14:xfrm>
          </p:contentPart>
        </mc:Choice>
        <mc:Fallback>
          <p:pic>
            <p:nvPicPr>
              <p:cNvPr id="570" name="Freihand 569">
                <a:extLst>
                  <a:ext uri="{FF2B5EF4-FFF2-40B4-BE49-F238E27FC236}">
                    <a16:creationId xmlns:a16="http://schemas.microsoft.com/office/drawing/2014/main" id="{ECC76A05-3D41-49DC-85F9-37EF7662E32C}"/>
                  </a:ext>
                </a:extLst>
              </p:cNvPr>
              <p:cNvPicPr/>
              <p:nvPr/>
            </p:nvPicPr>
            <p:blipFill>
              <a:blip r:embed="rId504"/>
              <a:stretch>
                <a:fillRect/>
              </a:stretch>
            </p:blipFill>
            <p:spPr>
              <a:xfrm>
                <a:off x="11132939" y="3626611"/>
                <a:ext cx="125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571" name="Freihand 570">
                <a:extLst>
                  <a:ext uri="{FF2B5EF4-FFF2-40B4-BE49-F238E27FC236}">
                    <a16:creationId xmlns:a16="http://schemas.microsoft.com/office/drawing/2014/main" id="{47192E32-A34C-42B5-B8B3-CA2B54E9D2E2}"/>
                  </a:ext>
                </a:extLst>
              </p14:cNvPr>
              <p14:cNvContentPartPr/>
              <p14:nvPr/>
            </p14:nvContentPartPr>
            <p14:xfrm>
              <a:off x="11257499" y="3630931"/>
              <a:ext cx="107640" cy="86400"/>
            </p14:xfrm>
          </p:contentPart>
        </mc:Choice>
        <mc:Fallback>
          <p:pic>
            <p:nvPicPr>
              <p:cNvPr id="571" name="Freihand 570">
                <a:extLst>
                  <a:ext uri="{FF2B5EF4-FFF2-40B4-BE49-F238E27FC236}">
                    <a16:creationId xmlns:a16="http://schemas.microsoft.com/office/drawing/2014/main" id="{47192E32-A34C-42B5-B8B3-CA2B54E9D2E2}"/>
                  </a:ext>
                </a:extLst>
              </p:cNvPr>
              <p:cNvPicPr/>
              <p:nvPr/>
            </p:nvPicPr>
            <p:blipFill>
              <a:blip r:embed="rId506"/>
              <a:stretch>
                <a:fillRect/>
              </a:stretch>
            </p:blipFill>
            <p:spPr>
              <a:xfrm>
                <a:off x="11253179" y="3626611"/>
                <a:ext cx="116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572" name="Freihand 571">
                <a:extLst>
                  <a:ext uri="{FF2B5EF4-FFF2-40B4-BE49-F238E27FC236}">
                    <a16:creationId xmlns:a16="http://schemas.microsoft.com/office/drawing/2014/main" id="{1F6848CC-AE50-4553-8DED-D724D3B2087A}"/>
                  </a:ext>
                </a:extLst>
              </p14:cNvPr>
              <p14:cNvContentPartPr/>
              <p14:nvPr/>
            </p14:nvContentPartPr>
            <p14:xfrm>
              <a:off x="11392139" y="3547051"/>
              <a:ext cx="94680" cy="144720"/>
            </p14:xfrm>
          </p:contentPart>
        </mc:Choice>
        <mc:Fallback>
          <p:pic>
            <p:nvPicPr>
              <p:cNvPr id="572" name="Freihand 571">
                <a:extLst>
                  <a:ext uri="{FF2B5EF4-FFF2-40B4-BE49-F238E27FC236}">
                    <a16:creationId xmlns:a16="http://schemas.microsoft.com/office/drawing/2014/main" id="{1F6848CC-AE50-4553-8DED-D724D3B2087A}"/>
                  </a:ext>
                </a:extLst>
              </p:cNvPr>
              <p:cNvPicPr/>
              <p:nvPr/>
            </p:nvPicPr>
            <p:blipFill>
              <a:blip r:embed="rId508"/>
              <a:stretch>
                <a:fillRect/>
              </a:stretch>
            </p:blipFill>
            <p:spPr>
              <a:xfrm>
                <a:off x="11387819" y="3542731"/>
                <a:ext cx="103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573" name="Freihand 572">
                <a:extLst>
                  <a:ext uri="{FF2B5EF4-FFF2-40B4-BE49-F238E27FC236}">
                    <a16:creationId xmlns:a16="http://schemas.microsoft.com/office/drawing/2014/main" id="{5F277C73-3B5D-433B-A4CD-2E3CFAA4C897}"/>
                  </a:ext>
                </a:extLst>
              </p14:cNvPr>
              <p14:cNvContentPartPr/>
              <p14:nvPr/>
            </p14:nvContentPartPr>
            <p14:xfrm>
              <a:off x="11486819" y="3611131"/>
              <a:ext cx="91800" cy="83880"/>
            </p14:xfrm>
          </p:contentPart>
        </mc:Choice>
        <mc:Fallback>
          <p:pic>
            <p:nvPicPr>
              <p:cNvPr id="573" name="Freihand 572">
                <a:extLst>
                  <a:ext uri="{FF2B5EF4-FFF2-40B4-BE49-F238E27FC236}">
                    <a16:creationId xmlns:a16="http://schemas.microsoft.com/office/drawing/2014/main" id="{5F277C73-3B5D-433B-A4CD-2E3CFAA4C897}"/>
                  </a:ext>
                </a:extLst>
              </p:cNvPr>
              <p:cNvPicPr/>
              <p:nvPr/>
            </p:nvPicPr>
            <p:blipFill>
              <a:blip r:embed="rId510"/>
              <a:stretch>
                <a:fillRect/>
              </a:stretch>
            </p:blipFill>
            <p:spPr>
              <a:xfrm>
                <a:off x="11482499" y="3606811"/>
                <a:ext cx="100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574" name="Freihand 573">
                <a:extLst>
                  <a:ext uri="{FF2B5EF4-FFF2-40B4-BE49-F238E27FC236}">
                    <a16:creationId xmlns:a16="http://schemas.microsoft.com/office/drawing/2014/main" id="{7B407C10-A73C-4789-B809-58C5116510C2}"/>
                  </a:ext>
                </a:extLst>
              </p14:cNvPr>
              <p14:cNvContentPartPr/>
              <p14:nvPr/>
            </p14:nvContentPartPr>
            <p14:xfrm>
              <a:off x="11590139" y="3548851"/>
              <a:ext cx="142200" cy="151560"/>
            </p14:xfrm>
          </p:contentPart>
        </mc:Choice>
        <mc:Fallback>
          <p:pic>
            <p:nvPicPr>
              <p:cNvPr id="574" name="Freihand 573">
                <a:extLst>
                  <a:ext uri="{FF2B5EF4-FFF2-40B4-BE49-F238E27FC236}">
                    <a16:creationId xmlns:a16="http://schemas.microsoft.com/office/drawing/2014/main" id="{7B407C10-A73C-4789-B809-58C5116510C2}"/>
                  </a:ext>
                </a:extLst>
              </p:cNvPr>
              <p:cNvPicPr/>
              <p:nvPr/>
            </p:nvPicPr>
            <p:blipFill>
              <a:blip r:embed="rId512"/>
              <a:stretch>
                <a:fillRect/>
              </a:stretch>
            </p:blipFill>
            <p:spPr>
              <a:xfrm>
                <a:off x="11585819" y="3544531"/>
                <a:ext cx="150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575" name="Freihand 574">
                <a:extLst>
                  <a:ext uri="{FF2B5EF4-FFF2-40B4-BE49-F238E27FC236}">
                    <a16:creationId xmlns:a16="http://schemas.microsoft.com/office/drawing/2014/main" id="{E56308D5-F5D0-496A-B54A-BBC26C102EBC}"/>
                  </a:ext>
                </a:extLst>
              </p14:cNvPr>
              <p14:cNvContentPartPr/>
              <p14:nvPr/>
            </p14:nvContentPartPr>
            <p14:xfrm>
              <a:off x="9019019" y="3946651"/>
              <a:ext cx="14760" cy="118440"/>
            </p14:xfrm>
          </p:contentPart>
        </mc:Choice>
        <mc:Fallback>
          <p:pic>
            <p:nvPicPr>
              <p:cNvPr id="575" name="Freihand 574">
                <a:extLst>
                  <a:ext uri="{FF2B5EF4-FFF2-40B4-BE49-F238E27FC236}">
                    <a16:creationId xmlns:a16="http://schemas.microsoft.com/office/drawing/2014/main" id="{E56308D5-F5D0-496A-B54A-BBC26C102EBC}"/>
                  </a:ext>
                </a:extLst>
              </p:cNvPr>
              <p:cNvPicPr/>
              <p:nvPr/>
            </p:nvPicPr>
            <p:blipFill>
              <a:blip r:embed="rId514"/>
              <a:stretch>
                <a:fillRect/>
              </a:stretch>
            </p:blipFill>
            <p:spPr>
              <a:xfrm>
                <a:off x="9014699" y="3942331"/>
                <a:ext cx="23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576" name="Freihand 575">
                <a:extLst>
                  <a:ext uri="{FF2B5EF4-FFF2-40B4-BE49-F238E27FC236}">
                    <a16:creationId xmlns:a16="http://schemas.microsoft.com/office/drawing/2014/main" id="{08C0CE2F-6F8B-480F-868F-9F044B78ACE4}"/>
                  </a:ext>
                </a:extLst>
              </p14:cNvPr>
              <p14:cNvContentPartPr/>
              <p14:nvPr/>
            </p14:nvContentPartPr>
            <p14:xfrm>
              <a:off x="9019019" y="3912811"/>
              <a:ext cx="125640" cy="151560"/>
            </p14:xfrm>
          </p:contentPart>
        </mc:Choice>
        <mc:Fallback>
          <p:pic>
            <p:nvPicPr>
              <p:cNvPr id="576" name="Freihand 575">
                <a:extLst>
                  <a:ext uri="{FF2B5EF4-FFF2-40B4-BE49-F238E27FC236}">
                    <a16:creationId xmlns:a16="http://schemas.microsoft.com/office/drawing/2014/main" id="{08C0CE2F-6F8B-480F-868F-9F044B78ACE4}"/>
                  </a:ext>
                </a:extLst>
              </p:cNvPr>
              <p:cNvPicPr/>
              <p:nvPr/>
            </p:nvPicPr>
            <p:blipFill>
              <a:blip r:embed="rId516"/>
              <a:stretch>
                <a:fillRect/>
              </a:stretch>
            </p:blipFill>
            <p:spPr>
              <a:xfrm>
                <a:off x="9014699" y="3908491"/>
                <a:ext cx="134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577" name="Freihand 576">
                <a:extLst>
                  <a:ext uri="{FF2B5EF4-FFF2-40B4-BE49-F238E27FC236}">
                    <a16:creationId xmlns:a16="http://schemas.microsoft.com/office/drawing/2014/main" id="{C49D35C3-142D-46C0-9DA2-8674554F93BE}"/>
                  </a:ext>
                </a:extLst>
              </p14:cNvPr>
              <p14:cNvContentPartPr/>
              <p14:nvPr/>
            </p14:nvContentPartPr>
            <p14:xfrm>
              <a:off x="9195059" y="3977971"/>
              <a:ext cx="92160" cy="83160"/>
            </p14:xfrm>
          </p:contentPart>
        </mc:Choice>
        <mc:Fallback>
          <p:pic>
            <p:nvPicPr>
              <p:cNvPr id="577" name="Freihand 576">
                <a:extLst>
                  <a:ext uri="{FF2B5EF4-FFF2-40B4-BE49-F238E27FC236}">
                    <a16:creationId xmlns:a16="http://schemas.microsoft.com/office/drawing/2014/main" id="{C49D35C3-142D-46C0-9DA2-8674554F93BE}"/>
                  </a:ext>
                </a:extLst>
              </p:cNvPr>
              <p:cNvPicPr/>
              <p:nvPr/>
            </p:nvPicPr>
            <p:blipFill>
              <a:blip r:embed="rId518"/>
              <a:stretch>
                <a:fillRect/>
              </a:stretch>
            </p:blipFill>
            <p:spPr>
              <a:xfrm>
                <a:off x="9190739" y="3973651"/>
                <a:ext cx="100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578" name="Freihand 577">
                <a:extLst>
                  <a:ext uri="{FF2B5EF4-FFF2-40B4-BE49-F238E27FC236}">
                    <a16:creationId xmlns:a16="http://schemas.microsoft.com/office/drawing/2014/main" id="{A9C810E1-BBDC-4E21-B3D2-FB1B6BA1386D}"/>
                  </a:ext>
                </a:extLst>
              </p14:cNvPr>
              <p14:cNvContentPartPr/>
              <p14:nvPr/>
            </p14:nvContentPartPr>
            <p14:xfrm>
              <a:off x="9356699" y="4015411"/>
              <a:ext cx="74880" cy="19080"/>
            </p14:xfrm>
          </p:contentPart>
        </mc:Choice>
        <mc:Fallback>
          <p:pic>
            <p:nvPicPr>
              <p:cNvPr id="578" name="Freihand 577">
                <a:extLst>
                  <a:ext uri="{FF2B5EF4-FFF2-40B4-BE49-F238E27FC236}">
                    <a16:creationId xmlns:a16="http://schemas.microsoft.com/office/drawing/2014/main" id="{A9C810E1-BBDC-4E21-B3D2-FB1B6BA1386D}"/>
                  </a:ext>
                </a:extLst>
              </p:cNvPr>
              <p:cNvPicPr/>
              <p:nvPr/>
            </p:nvPicPr>
            <p:blipFill>
              <a:blip r:embed="rId520"/>
              <a:stretch>
                <a:fillRect/>
              </a:stretch>
            </p:blipFill>
            <p:spPr>
              <a:xfrm>
                <a:off x="9352379" y="4011091"/>
                <a:ext cx="83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579" name="Freihand 578">
                <a:extLst>
                  <a:ext uri="{FF2B5EF4-FFF2-40B4-BE49-F238E27FC236}">
                    <a16:creationId xmlns:a16="http://schemas.microsoft.com/office/drawing/2014/main" id="{1880AC6B-3411-4B61-B3EC-5DF0C9B24C57}"/>
                  </a:ext>
                </a:extLst>
              </p14:cNvPr>
              <p14:cNvContentPartPr/>
              <p14:nvPr/>
            </p14:nvContentPartPr>
            <p14:xfrm>
              <a:off x="9531659" y="3914611"/>
              <a:ext cx="18000" cy="131760"/>
            </p14:xfrm>
          </p:contentPart>
        </mc:Choice>
        <mc:Fallback>
          <p:pic>
            <p:nvPicPr>
              <p:cNvPr id="579" name="Freihand 578">
                <a:extLst>
                  <a:ext uri="{FF2B5EF4-FFF2-40B4-BE49-F238E27FC236}">
                    <a16:creationId xmlns:a16="http://schemas.microsoft.com/office/drawing/2014/main" id="{1880AC6B-3411-4B61-B3EC-5DF0C9B24C57}"/>
                  </a:ext>
                </a:extLst>
              </p:cNvPr>
              <p:cNvPicPr/>
              <p:nvPr/>
            </p:nvPicPr>
            <p:blipFill>
              <a:blip r:embed="rId522"/>
              <a:stretch>
                <a:fillRect/>
              </a:stretch>
            </p:blipFill>
            <p:spPr>
              <a:xfrm>
                <a:off x="9527339" y="3910291"/>
                <a:ext cx="26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580" name="Freihand 579">
                <a:extLst>
                  <a:ext uri="{FF2B5EF4-FFF2-40B4-BE49-F238E27FC236}">
                    <a16:creationId xmlns:a16="http://schemas.microsoft.com/office/drawing/2014/main" id="{44A447AD-063A-44D7-B27C-3F24E59973E2}"/>
                  </a:ext>
                </a:extLst>
              </p14:cNvPr>
              <p14:cNvContentPartPr/>
              <p14:nvPr/>
            </p14:nvContentPartPr>
            <p14:xfrm>
              <a:off x="9461819" y="3906691"/>
              <a:ext cx="154800" cy="183960"/>
            </p14:xfrm>
          </p:contentPart>
        </mc:Choice>
        <mc:Fallback>
          <p:pic>
            <p:nvPicPr>
              <p:cNvPr id="580" name="Freihand 579">
                <a:extLst>
                  <a:ext uri="{FF2B5EF4-FFF2-40B4-BE49-F238E27FC236}">
                    <a16:creationId xmlns:a16="http://schemas.microsoft.com/office/drawing/2014/main" id="{44A447AD-063A-44D7-B27C-3F24E59973E2}"/>
                  </a:ext>
                </a:extLst>
              </p:cNvPr>
              <p:cNvPicPr/>
              <p:nvPr/>
            </p:nvPicPr>
            <p:blipFill>
              <a:blip r:embed="rId524"/>
              <a:stretch>
                <a:fillRect/>
              </a:stretch>
            </p:blipFill>
            <p:spPr>
              <a:xfrm>
                <a:off x="9457499" y="3902371"/>
                <a:ext cx="163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581" name="Freihand 580">
                <a:extLst>
                  <a:ext uri="{FF2B5EF4-FFF2-40B4-BE49-F238E27FC236}">
                    <a16:creationId xmlns:a16="http://schemas.microsoft.com/office/drawing/2014/main" id="{FF9D9691-2BD8-41F2-9599-AFD471B7B243}"/>
                  </a:ext>
                </a:extLst>
              </p14:cNvPr>
              <p14:cNvContentPartPr/>
              <p14:nvPr/>
            </p14:nvContentPartPr>
            <p14:xfrm>
              <a:off x="9641819" y="3972211"/>
              <a:ext cx="185040" cy="92880"/>
            </p14:xfrm>
          </p:contentPart>
        </mc:Choice>
        <mc:Fallback>
          <p:pic>
            <p:nvPicPr>
              <p:cNvPr id="581" name="Freihand 580">
                <a:extLst>
                  <a:ext uri="{FF2B5EF4-FFF2-40B4-BE49-F238E27FC236}">
                    <a16:creationId xmlns:a16="http://schemas.microsoft.com/office/drawing/2014/main" id="{FF9D9691-2BD8-41F2-9599-AFD471B7B243}"/>
                  </a:ext>
                </a:extLst>
              </p:cNvPr>
              <p:cNvPicPr/>
              <p:nvPr/>
            </p:nvPicPr>
            <p:blipFill>
              <a:blip r:embed="rId526"/>
              <a:stretch>
                <a:fillRect/>
              </a:stretch>
            </p:blipFill>
            <p:spPr>
              <a:xfrm>
                <a:off x="9637499" y="3967891"/>
                <a:ext cx="193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582" name="Freihand 581">
                <a:extLst>
                  <a:ext uri="{FF2B5EF4-FFF2-40B4-BE49-F238E27FC236}">
                    <a16:creationId xmlns:a16="http://schemas.microsoft.com/office/drawing/2014/main" id="{E8FF6C22-E07F-48B7-9590-4FE87B253E0C}"/>
                  </a:ext>
                </a:extLst>
              </p14:cNvPr>
              <p14:cNvContentPartPr/>
              <p14:nvPr/>
            </p14:nvContentPartPr>
            <p14:xfrm>
              <a:off x="9787979" y="3878971"/>
              <a:ext cx="10800" cy="1800"/>
            </p14:xfrm>
          </p:contentPart>
        </mc:Choice>
        <mc:Fallback>
          <p:pic>
            <p:nvPicPr>
              <p:cNvPr id="582" name="Freihand 581">
                <a:extLst>
                  <a:ext uri="{FF2B5EF4-FFF2-40B4-BE49-F238E27FC236}">
                    <a16:creationId xmlns:a16="http://schemas.microsoft.com/office/drawing/2014/main" id="{E8FF6C22-E07F-48B7-9590-4FE87B253E0C}"/>
                  </a:ext>
                </a:extLst>
              </p:cNvPr>
              <p:cNvPicPr/>
              <p:nvPr/>
            </p:nvPicPr>
            <p:blipFill>
              <a:blip r:embed="rId528"/>
              <a:stretch>
                <a:fillRect/>
              </a:stretch>
            </p:blipFill>
            <p:spPr>
              <a:xfrm>
                <a:off x="9783659" y="3874651"/>
                <a:ext cx="19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583" name="Freihand 582">
                <a:extLst>
                  <a:ext uri="{FF2B5EF4-FFF2-40B4-BE49-F238E27FC236}">
                    <a16:creationId xmlns:a16="http://schemas.microsoft.com/office/drawing/2014/main" id="{4AA2623B-0D39-4D1D-9CDE-EA71B3235367}"/>
                  </a:ext>
                </a:extLst>
              </p14:cNvPr>
              <p14:cNvContentPartPr/>
              <p14:nvPr/>
            </p14:nvContentPartPr>
            <p14:xfrm>
              <a:off x="9838379" y="3861331"/>
              <a:ext cx="45360" cy="205200"/>
            </p14:xfrm>
          </p:contentPart>
        </mc:Choice>
        <mc:Fallback>
          <p:pic>
            <p:nvPicPr>
              <p:cNvPr id="583" name="Freihand 582">
                <a:extLst>
                  <a:ext uri="{FF2B5EF4-FFF2-40B4-BE49-F238E27FC236}">
                    <a16:creationId xmlns:a16="http://schemas.microsoft.com/office/drawing/2014/main" id="{4AA2623B-0D39-4D1D-9CDE-EA71B3235367}"/>
                  </a:ext>
                </a:extLst>
              </p:cNvPr>
              <p:cNvPicPr/>
              <p:nvPr/>
            </p:nvPicPr>
            <p:blipFill>
              <a:blip r:embed="rId530"/>
              <a:stretch>
                <a:fillRect/>
              </a:stretch>
            </p:blipFill>
            <p:spPr>
              <a:xfrm>
                <a:off x="9834059" y="3857011"/>
                <a:ext cx="54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584" name="Freihand 583">
                <a:extLst>
                  <a:ext uri="{FF2B5EF4-FFF2-40B4-BE49-F238E27FC236}">
                    <a16:creationId xmlns:a16="http://schemas.microsoft.com/office/drawing/2014/main" id="{4FC38160-5B93-447B-9761-C6C025983D75}"/>
                  </a:ext>
                </a:extLst>
              </p14:cNvPr>
              <p14:cNvContentPartPr/>
              <p14:nvPr/>
            </p14:nvContentPartPr>
            <p14:xfrm>
              <a:off x="9922619" y="3942331"/>
              <a:ext cx="109440" cy="14040"/>
            </p14:xfrm>
          </p:contentPart>
        </mc:Choice>
        <mc:Fallback>
          <p:pic>
            <p:nvPicPr>
              <p:cNvPr id="584" name="Freihand 583">
                <a:extLst>
                  <a:ext uri="{FF2B5EF4-FFF2-40B4-BE49-F238E27FC236}">
                    <a16:creationId xmlns:a16="http://schemas.microsoft.com/office/drawing/2014/main" id="{4FC38160-5B93-447B-9761-C6C025983D75}"/>
                  </a:ext>
                </a:extLst>
              </p:cNvPr>
              <p:cNvPicPr/>
              <p:nvPr/>
            </p:nvPicPr>
            <p:blipFill>
              <a:blip r:embed="rId532"/>
              <a:stretch>
                <a:fillRect/>
              </a:stretch>
            </p:blipFill>
            <p:spPr>
              <a:xfrm>
                <a:off x="9918299" y="3938011"/>
                <a:ext cx="118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585" name="Freihand 584">
                <a:extLst>
                  <a:ext uri="{FF2B5EF4-FFF2-40B4-BE49-F238E27FC236}">
                    <a16:creationId xmlns:a16="http://schemas.microsoft.com/office/drawing/2014/main" id="{B3945043-46AB-46A3-B3F0-B6E5FFB95DDF}"/>
                  </a:ext>
                </a:extLst>
              </p14:cNvPr>
              <p14:cNvContentPartPr/>
              <p14:nvPr/>
            </p14:nvContentPartPr>
            <p14:xfrm>
              <a:off x="9922619" y="3857371"/>
              <a:ext cx="327960" cy="187920"/>
            </p14:xfrm>
          </p:contentPart>
        </mc:Choice>
        <mc:Fallback>
          <p:pic>
            <p:nvPicPr>
              <p:cNvPr id="585" name="Freihand 584">
                <a:extLst>
                  <a:ext uri="{FF2B5EF4-FFF2-40B4-BE49-F238E27FC236}">
                    <a16:creationId xmlns:a16="http://schemas.microsoft.com/office/drawing/2014/main" id="{B3945043-46AB-46A3-B3F0-B6E5FFB95DDF}"/>
                  </a:ext>
                </a:extLst>
              </p:cNvPr>
              <p:cNvPicPr/>
              <p:nvPr/>
            </p:nvPicPr>
            <p:blipFill>
              <a:blip r:embed="rId534"/>
              <a:stretch>
                <a:fillRect/>
              </a:stretch>
            </p:blipFill>
            <p:spPr>
              <a:xfrm>
                <a:off x="9918299" y="3853051"/>
                <a:ext cx="336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586" name="Freihand 585">
                <a:extLst>
                  <a:ext uri="{FF2B5EF4-FFF2-40B4-BE49-F238E27FC236}">
                    <a16:creationId xmlns:a16="http://schemas.microsoft.com/office/drawing/2014/main" id="{D299596D-CF33-46E7-A171-CD0B828E7FBE}"/>
                  </a:ext>
                </a:extLst>
              </p14:cNvPr>
              <p14:cNvContentPartPr/>
              <p14:nvPr/>
            </p14:nvContentPartPr>
            <p14:xfrm>
              <a:off x="10414019" y="3938731"/>
              <a:ext cx="97200" cy="89280"/>
            </p14:xfrm>
          </p:contentPart>
        </mc:Choice>
        <mc:Fallback>
          <p:pic>
            <p:nvPicPr>
              <p:cNvPr id="586" name="Freihand 585">
                <a:extLst>
                  <a:ext uri="{FF2B5EF4-FFF2-40B4-BE49-F238E27FC236}">
                    <a16:creationId xmlns:a16="http://schemas.microsoft.com/office/drawing/2014/main" id="{D299596D-CF33-46E7-A171-CD0B828E7FBE}"/>
                  </a:ext>
                </a:extLst>
              </p:cNvPr>
              <p:cNvPicPr/>
              <p:nvPr/>
            </p:nvPicPr>
            <p:blipFill>
              <a:blip r:embed="rId536"/>
              <a:stretch>
                <a:fillRect/>
              </a:stretch>
            </p:blipFill>
            <p:spPr>
              <a:xfrm>
                <a:off x="10409699" y="3934411"/>
                <a:ext cx="105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587" name="Freihand 586">
                <a:extLst>
                  <a:ext uri="{FF2B5EF4-FFF2-40B4-BE49-F238E27FC236}">
                    <a16:creationId xmlns:a16="http://schemas.microsoft.com/office/drawing/2014/main" id="{0FF9FC06-25A3-47FE-AC9F-EDC1F3651B8D}"/>
                  </a:ext>
                </a:extLst>
              </p14:cNvPr>
              <p14:cNvContentPartPr/>
              <p14:nvPr/>
            </p14:nvContentPartPr>
            <p14:xfrm>
              <a:off x="10526699" y="3843331"/>
              <a:ext cx="85320" cy="165240"/>
            </p14:xfrm>
          </p:contentPart>
        </mc:Choice>
        <mc:Fallback>
          <p:pic>
            <p:nvPicPr>
              <p:cNvPr id="587" name="Freihand 586">
                <a:extLst>
                  <a:ext uri="{FF2B5EF4-FFF2-40B4-BE49-F238E27FC236}">
                    <a16:creationId xmlns:a16="http://schemas.microsoft.com/office/drawing/2014/main" id="{0FF9FC06-25A3-47FE-AC9F-EDC1F3651B8D}"/>
                  </a:ext>
                </a:extLst>
              </p:cNvPr>
              <p:cNvPicPr/>
              <p:nvPr/>
            </p:nvPicPr>
            <p:blipFill>
              <a:blip r:embed="rId538"/>
              <a:stretch>
                <a:fillRect/>
              </a:stretch>
            </p:blipFill>
            <p:spPr>
              <a:xfrm>
                <a:off x="10522379" y="3839011"/>
                <a:ext cx="93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589" name="Freihand 588">
                <a:extLst>
                  <a:ext uri="{FF2B5EF4-FFF2-40B4-BE49-F238E27FC236}">
                    <a16:creationId xmlns:a16="http://schemas.microsoft.com/office/drawing/2014/main" id="{18997499-E087-4394-B867-EDDB9E15AD06}"/>
                  </a:ext>
                </a:extLst>
              </p14:cNvPr>
              <p14:cNvContentPartPr/>
              <p14:nvPr/>
            </p14:nvContentPartPr>
            <p14:xfrm>
              <a:off x="10571339" y="3930811"/>
              <a:ext cx="236160" cy="99720"/>
            </p14:xfrm>
          </p:contentPart>
        </mc:Choice>
        <mc:Fallback>
          <p:pic>
            <p:nvPicPr>
              <p:cNvPr id="589" name="Freihand 588">
                <a:extLst>
                  <a:ext uri="{FF2B5EF4-FFF2-40B4-BE49-F238E27FC236}">
                    <a16:creationId xmlns:a16="http://schemas.microsoft.com/office/drawing/2014/main" id="{18997499-E087-4394-B867-EDDB9E15AD06}"/>
                  </a:ext>
                </a:extLst>
              </p:cNvPr>
              <p:cNvPicPr/>
              <p:nvPr/>
            </p:nvPicPr>
            <p:blipFill>
              <a:blip r:embed="rId540"/>
              <a:stretch>
                <a:fillRect/>
              </a:stretch>
            </p:blipFill>
            <p:spPr>
              <a:xfrm>
                <a:off x="10567019" y="3926491"/>
                <a:ext cx="244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590" name="Freihand 589">
                <a:extLst>
                  <a:ext uri="{FF2B5EF4-FFF2-40B4-BE49-F238E27FC236}">
                    <a16:creationId xmlns:a16="http://schemas.microsoft.com/office/drawing/2014/main" id="{B5A892EB-838E-4840-92B1-23A1F552936D}"/>
                  </a:ext>
                </a:extLst>
              </p14:cNvPr>
              <p14:cNvContentPartPr/>
              <p14:nvPr/>
            </p14:nvContentPartPr>
            <p14:xfrm>
              <a:off x="10826579" y="3910651"/>
              <a:ext cx="97200" cy="110520"/>
            </p14:xfrm>
          </p:contentPart>
        </mc:Choice>
        <mc:Fallback>
          <p:pic>
            <p:nvPicPr>
              <p:cNvPr id="590" name="Freihand 589">
                <a:extLst>
                  <a:ext uri="{FF2B5EF4-FFF2-40B4-BE49-F238E27FC236}">
                    <a16:creationId xmlns:a16="http://schemas.microsoft.com/office/drawing/2014/main" id="{B5A892EB-838E-4840-92B1-23A1F552936D}"/>
                  </a:ext>
                </a:extLst>
              </p:cNvPr>
              <p:cNvPicPr/>
              <p:nvPr/>
            </p:nvPicPr>
            <p:blipFill>
              <a:blip r:embed="rId542"/>
              <a:stretch>
                <a:fillRect/>
              </a:stretch>
            </p:blipFill>
            <p:spPr>
              <a:xfrm>
                <a:off x="10822259" y="3906331"/>
                <a:ext cx="105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591" name="Freihand 590">
                <a:extLst>
                  <a:ext uri="{FF2B5EF4-FFF2-40B4-BE49-F238E27FC236}">
                    <a16:creationId xmlns:a16="http://schemas.microsoft.com/office/drawing/2014/main" id="{9EB2A0D3-873F-4A80-B044-03959D94D940}"/>
                  </a:ext>
                </a:extLst>
              </p14:cNvPr>
              <p14:cNvContentPartPr/>
              <p14:nvPr/>
            </p14:nvContentPartPr>
            <p14:xfrm>
              <a:off x="10927739" y="3871771"/>
              <a:ext cx="119520" cy="148320"/>
            </p14:xfrm>
          </p:contentPart>
        </mc:Choice>
        <mc:Fallback>
          <p:pic>
            <p:nvPicPr>
              <p:cNvPr id="591" name="Freihand 590">
                <a:extLst>
                  <a:ext uri="{FF2B5EF4-FFF2-40B4-BE49-F238E27FC236}">
                    <a16:creationId xmlns:a16="http://schemas.microsoft.com/office/drawing/2014/main" id="{9EB2A0D3-873F-4A80-B044-03959D94D940}"/>
                  </a:ext>
                </a:extLst>
              </p:cNvPr>
              <p:cNvPicPr/>
              <p:nvPr/>
            </p:nvPicPr>
            <p:blipFill>
              <a:blip r:embed="rId544"/>
              <a:stretch>
                <a:fillRect/>
              </a:stretch>
            </p:blipFill>
            <p:spPr>
              <a:xfrm>
                <a:off x="10923419" y="3867451"/>
                <a:ext cx="1281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592" name="Freihand 591">
                <a:extLst>
                  <a:ext uri="{FF2B5EF4-FFF2-40B4-BE49-F238E27FC236}">
                    <a16:creationId xmlns:a16="http://schemas.microsoft.com/office/drawing/2014/main" id="{B9834857-51B2-4586-AACA-6B794BBBF064}"/>
                  </a:ext>
                </a:extLst>
              </p14:cNvPr>
              <p14:cNvContentPartPr/>
              <p14:nvPr/>
            </p14:nvContentPartPr>
            <p14:xfrm>
              <a:off x="11095499" y="3922171"/>
              <a:ext cx="186120" cy="74520"/>
            </p14:xfrm>
          </p:contentPart>
        </mc:Choice>
        <mc:Fallback>
          <p:pic>
            <p:nvPicPr>
              <p:cNvPr id="592" name="Freihand 591">
                <a:extLst>
                  <a:ext uri="{FF2B5EF4-FFF2-40B4-BE49-F238E27FC236}">
                    <a16:creationId xmlns:a16="http://schemas.microsoft.com/office/drawing/2014/main" id="{B9834857-51B2-4586-AACA-6B794BBBF064}"/>
                  </a:ext>
                </a:extLst>
              </p:cNvPr>
              <p:cNvPicPr/>
              <p:nvPr/>
            </p:nvPicPr>
            <p:blipFill>
              <a:blip r:embed="rId546"/>
              <a:stretch>
                <a:fillRect/>
              </a:stretch>
            </p:blipFill>
            <p:spPr>
              <a:xfrm>
                <a:off x="11091179" y="3917851"/>
                <a:ext cx="194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593" name="Freihand 592">
                <a:extLst>
                  <a:ext uri="{FF2B5EF4-FFF2-40B4-BE49-F238E27FC236}">
                    <a16:creationId xmlns:a16="http://schemas.microsoft.com/office/drawing/2014/main" id="{0BB0AA2A-5BB7-4E20-9B6F-8ED7FF78B713}"/>
                  </a:ext>
                </a:extLst>
              </p14:cNvPr>
              <p14:cNvContentPartPr/>
              <p14:nvPr/>
            </p14:nvContentPartPr>
            <p14:xfrm>
              <a:off x="11239859" y="3826051"/>
              <a:ext cx="360" cy="360"/>
            </p14:xfrm>
          </p:contentPart>
        </mc:Choice>
        <mc:Fallback>
          <p:pic>
            <p:nvPicPr>
              <p:cNvPr id="593" name="Freihand 592">
                <a:extLst>
                  <a:ext uri="{FF2B5EF4-FFF2-40B4-BE49-F238E27FC236}">
                    <a16:creationId xmlns:a16="http://schemas.microsoft.com/office/drawing/2014/main" id="{0BB0AA2A-5BB7-4E20-9B6F-8ED7FF78B713}"/>
                  </a:ext>
                </a:extLst>
              </p:cNvPr>
              <p:cNvPicPr/>
              <p:nvPr/>
            </p:nvPicPr>
            <p:blipFill>
              <a:blip r:embed="rId133"/>
              <a:stretch>
                <a:fillRect/>
              </a:stretch>
            </p:blipFill>
            <p:spPr>
              <a:xfrm>
                <a:off x="11235539" y="3821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594" name="Freihand 593">
                <a:extLst>
                  <a:ext uri="{FF2B5EF4-FFF2-40B4-BE49-F238E27FC236}">
                    <a16:creationId xmlns:a16="http://schemas.microsoft.com/office/drawing/2014/main" id="{5A2784BC-896A-4E5A-A302-40B367AA879F}"/>
                  </a:ext>
                </a:extLst>
              </p14:cNvPr>
              <p14:cNvContentPartPr/>
              <p14:nvPr/>
            </p14:nvContentPartPr>
            <p14:xfrm>
              <a:off x="11450099" y="3856291"/>
              <a:ext cx="103320" cy="106920"/>
            </p14:xfrm>
          </p:contentPart>
        </mc:Choice>
        <mc:Fallback>
          <p:pic>
            <p:nvPicPr>
              <p:cNvPr id="594" name="Freihand 593">
                <a:extLst>
                  <a:ext uri="{FF2B5EF4-FFF2-40B4-BE49-F238E27FC236}">
                    <a16:creationId xmlns:a16="http://schemas.microsoft.com/office/drawing/2014/main" id="{5A2784BC-896A-4E5A-A302-40B367AA879F}"/>
                  </a:ext>
                </a:extLst>
              </p:cNvPr>
              <p:cNvPicPr/>
              <p:nvPr/>
            </p:nvPicPr>
            <p:blipFill>
              <a:blip r:embed="rId549"/>
              <a:stretch>
                <a:fillRect/>
              </a:stretch>
            </p:blipFill>
            <p:spPr>
              <a:xfrm>
                <a:off x="11445779" y="3851971"/>
                <a:ext cx="111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595" name="Freihand 594">
                <a:extLst>
                  <a:ext uri="{FF2B5EF4-FFF2-40B4-BE49-F238E27FC236}">
                    <a16:creationId xmlns:a16="http://schemas.microsoft.com/office/drawing/2014/main" id="{1C68EA04-3C8E-488F-91B5-B6937BDFECEB}"/>
                  </a:ext>
                </a:extLst>
              </p14:cNvPr>
              <p14:cNvContentPartPr/>
              <p14:nvPr/>
            </p14:nvContentPartPr>
            <p14:xfrm>
              <a:off x="11407619" y="3878611"/>
              <a:ext cx="133920" cy="64080"/>
            </p14:xfrm>
          </p:contentPart>
        </mc:Choice>
        <mc:Fallback>
          <p:pic>
            <p:nvPicPr>
              <p:cNvPr id="595" name="Freihand 594">
                <a:extLst>
                  <a:ext uri="{FF2B5EF4-FFF2-40B4-BE49-F238E27FC236}">
                    <a16:creationId xmlns:a16="http://schemas.microsoft.com/office/drawing/2014/main" id="{1C68EA04-3C8E-488F-91B5-B6937BDFECEB}"/>
                  </a:ext>
                </a:extLst>
              </p:cNvPr>
              <p:cNvPicPr/>
              <p:nvPr/>
            </p:nvPicPr>
            <p:blipFill>
              <a:blip r:embed="rId551"/>
              <a:stretch>
                <a:fillRect/>
              </a:stretch>
            </p:blipFill>
            <p:spPr>
              <a:xfrm>
                <a:off x="11403299" y="3874291"/>
                <a:ext cx="142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596" name="Freihand 595">
                <a:extLst>
                  <a:ext uri="{FF2B5EF4-FFF2-40B4-BE49-F238E27FC236}">
                    <a16:creationId xmlns:a16="http://schemas.microsoft.com/office/drawing/2014/main" id="{AD39A9A1-1539-41C9-B2B6-18F30D949C00}"/>
                  </a:ext>
                </a:extLst>
              </p14:cNvPr>
              <p14:cNvContentPartPr/>
              <p14:nvPr/>
            </p14:nvContentPartPr>
            <p14:xfrm>
              <a:off x="11590499" y="3859531"/>
              <a:ext cx="64080" cy="28800"/>
            </p14:xfrm>
          </p:contentPart>
        </mc:Choice>
        <mc:Fallback>
          <p:pic>
            <p:nvPicPr>
              <p:cNvPr id="596" name="Freihand 595">
                <a:extLst>
                  <a:ext uri="{FF2B5EF4-FFF2-40B4-BE49-F238E27FC236}">
                    <a16:creationId xmlns:a16="http://schemas.microsoft.com/office/drawing/2014/main" id="{AD39A9A1-1539-41C9-B2B6-18F30D949C00}"/>
                  </a:ext>
                </a:extLst>
              </p:cNvPr>
              <p:cNvPicPr/>
              <p:nvPr/>
            </p:nvPicPr>
            <p:blipFill>
              <a:blip r:embed="rId553"/>
              <a:stretch>
                <a:fillRect/>
              </a:stretch>
            </p:blipFill>
            <p:spPr>
              <a:xfrm>
                <a:off x="11586179" y="3855211"/>
                <a:ext cx="72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597" name="Freihand 596">
                <a:extLst>
                  <a:ext uri="{FF2B5EF4-FFF2-40B4-BE49-F238E27FC236}">
                    <a16:creationId xmlns:a16="http://schemas.microsoft.com/office/drawing/2014/main" id="{63970B2F-7475-4CC7-B923-684E06A33897}"/>
                  </a:ext>
                </a:extLst>
              </p14:cNvPr>
              <p14:cNvContentPartPr/>
              <p14:nvPr/>
            </p14:nvContentPartPr>
            <p14:xfrm>
              <a:off x="11690939" y="3767371"/>
              <a:ext cx="115200" cy="145440"/>
            </p14:xfrm>
          </p:contentPart>
        </mc:Choice>
        <mc:Fallback>
          <p:pic>
            <p:nvPicPr>
              <p:cNvPr id="597" name="Freihand 596">
                <a:extLst>
                  <a:ext uri="{FF2B5EF4-FFF2-40B4-BE49-F238E27FC236}">
                    <a16:creationId xmlns:a16="http://schemas.microsoft.com/office/drawing/2014/main" id="{63970B2F-7475-4CC7-B923-684E06A33897}"/>
                  </a:ext>
                </a:extLst>
              </p:cNvPr>
              <p:cNvPicPr/>
              <p:nvPr/>
            </p:nvPicPr>
            <p:blipFill>
              <a:blip r:embed="rId555"/>
              <a:stretch>
                <a:fillRect/>
              </a:stretch>
            </p:blipFill>
            <p:spPr>
              <a:xfrm>
                <a:off x="11686619" y="3763051"/>
                <a:ext cx="123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598" name="Freihand 597">
                <a:extLst>
                  <a:ext uri="{FF2B5EF4-FFF2-40B4-BE49-F238E27FC236}">
                    <a16:creationId xmlns:a16="http://schemas.microsoft.com/office/drawing/2014/main" id="{6FAE7591-6F67-4970-91D3-6799AB9C51D1}"/>
                  </a:ext>
                </a:extLst>
              </p14:cNvPr>
              <p14:cNvContentPartPr/>
              <p14:nvPr/>
            </p14:nvContentPartPr>
            <p14:xfrm>
              <a:off x="11774819" y="3821731"/>
              <a:ext cx="172800" cy="69120"/>
            </p14:xfrm>
          </p:contentPart>
        </mc:Choice>
        <mc:Fallback>
          <p:pic>
            <p:nvPicPr>
              <p:cNvPr id="598" name="Freihand 597">
                <a:extLst>
                  <a:ext uri="{FF2B5EF4-FFF2-40B4-BE49-F238E27FC236}">
                    <a16:creationId xmlns:a16="http://schemas.microsoft.com/office/drawing/2014/main" id="{6FAE7591-6F67-4970-91D3-6799AB9C51D1}"/>
                  </a:ext>
                </a:extLst>
              </p:cNvPr>
              <p:cNvPicPr/>
              <p:nvPr/>
            </p:nvPicPr>
            <p:blipFill>
              <a:blip r:embed="rId557"/>
              <a:stretch>
                <a:fillRect/>
              </a:stretch>
            </p:blipFill>
            <p:spPr>
              <a:xfrm>
                <a:off x="11770499" y="3817411"/>
                <a:ext cx="181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599" name="Freihand 598">
                <a:extLst>
                  <a:ext uri="{FF2B5EF4-FFF2-40B4-BE49-F238E27FC236}">
                    <a16:creationId xmlns:a16="http://schemas.microsoft.com/office/drawing/2014/main" id="{E53286B0-1BA0-42C0-9AB7-A64D57D1D57E}"/>
                  </a:ext>
                </a:extLst>
              </p14:cNvPr>
              <p14:cNvContentPartPr/>
              <p14:nvPr/>
            </p14:nvContentPartPr>
            <p14:xfrm>
              <a:off x="11969939" y="3773491"/>
              <a:ext cx="97560" cy="99360"/>
            </p14:xfrm>
          </p:contentPart>
        </mc:Choice>
        <mc:Fallback>
          <p:pic>
            <p:nvPicPr>
              <p:cNvPr id="599" name="Freihand 598">
                <a:extLst>
                  <a:ext uri="{FF2B5EF4-FFF2-40B4-BE49-F238E27FC236}">
                    <a16:creationId xmlns:a16="http://schemas.microsoft.com/office/drawing/2014/main" id="{E53286B0-1BA0-42C0-9AB7-A64D57D1D57E}"/>
                  </a:ext>
                </a:extLst>
              </p:cNvPr>
              <p:cNvPicPr/>
              <p:nvPr/>
            </p:nvPicPr>
            <p:blipFill>
              <a:blip r:embed="rId559"/>
              <a:stretch>
                <a:fillRect/>
              </a:stretch>
            </p:blipFill>
            <p:spPr>
              <a:xfrm>
                <a:off x="11965619" y="3769171"/>
                <a:ext cx="106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601" name="Freihand 600">
                <a:extLst>
                  <a:ext uri="{FF2B5EF4-FFF2-40B4-BE49-F238E27FC236}">
                    <a16:creationId xmlns:a16="http://schemas.microsoft.com/office/drawing/2014/main" id="{F969A300-BDD9-433E-A467-25A5E18C01D9}"/>
                  </a:ext>
                </a:extLst>
              </p14:cNvPr>
              <p14:cNvContentPartPr/>
              <p14:nvPr/>
            </p14:nvContentPartPr>
            <p14:xfrm>
              <a:off x="9081659" y="2810491"/>
              <a:ext cx="1602720" cy="184680"/>
            </p14:xfrm>
          </p:contentPart>
        </mc:Choice>
        <mc:Fallback>
          <p:pic>
            <p:nvPicPr>
              <p:cNvPr id="601" name="Freihand 600">
                <a:extLst>
                  <a:ext uri="{FF2B5EF4-FFF2-40B4-BE49-F238E27FC236}">
                    <a16:creationId xmlns:a16="http://schemas.microsoft.com/office/drawing/2014/main" id="{F969A300-BDD9-433E-A467-25A5E18C01D9}"/>
                  </a:ext>
                </a:extLst>
              </p:cNvPr>
              <p:cNvPicPr/>
              <p:nvPr/>
            </p:nvPicPr>
            <p:blipFill>
              <a:blip r:embed="rId561"/>
              <a:stretch>
                <a:fillRect/>
              </a:stretch>
            </p:blipFill>
            <p:spPr>
              <a:xfrm>
                <a:off x="9077339" y="2806171"/>
                <a:ext cx="16113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602" name="Freihand 601">
                <a:extLst>
                  <a:ext uri="{FF2B5EF4-FFF2-40B4-BE49-F238E27FC236}">
                    <a16:creationId xmlns:a16="http://schemas.microsoft.com/office/drawing/2014/main" id="{BDEF33F6-871F-43FA-AAA5-51D76DBA6CBF}"/>
                  </a:ext>
                </a:extLst>
              </p14:cNvPr>
              <p14:cNvContentPartPr/>
              <p14:nvPr/>
            </p14:nvContentPartPr>
            <p14:xfrm>
              <a:off x="8951339" y="2604211"/>
              <a:ext cx="2239560" cy="434160"/>
            </p14:xfrm>
          </p:contentPart>
        </mc:Choice>
        <mc:Fallback>
          <p:pic>
            <p:nvPicPr>
              <p:cNvPr id="602" name="Freihand 601">
                <a:extLst>
                  <a:ext uri="{FF2B5EF4-FFF2-40B4-BE49-F238E27FC236}">
                    <a16:creationId xmlns:a16="http://schemas.microsoft.com/office/drawing/2014/main" id="{BDEF33F6-871F-43FA-AAA5-51D76DBA6CBF}"/>
                  </a:ext>
                </a:extLst>
              </p:cNvPr>
              <p:cNvPicPr/>
              <p:nvPr/>
            </p:nvPicPr>
            <p:blipFill>
              <a:blip r:embed="rId563"/>
              <a:stretch>
                <a:fillRect/>
              </a:stretch>
            </p:blipFill>
            <p:spPr>
              <a:xfrm>
                <a:off x="8947019" y="2599891"/>
                <a:ext cx="224820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604" name="Freihand 603">
                <a:extLst>
                  <a:ext uri="{FF2B5EF4-FFF2-40B4-BE49-F238E27FC236}">
                    <a16:creationId xmlns:a16="http://schemas.microsoft.com/office/drawing/2014/main" id="{C4FB5E6A-5569-49C8-9833-6E12F378B802}"/>
                  </a:ext>
                </a:extLst>
              </p14:cNvPr>
              <p14:cNvContentPartPr/>
              <p14:nvPr/>
            </p14:nvContentPartPr>
            <p14:xfrm>
              <a:off x="11498699" y="2798251"/>
              <a:ext cx="382320" cy="226440"/>
            </p14:xfrm>
          </p:contentPart>
        </mc:Choice>
        <mc:Fallback>
          <p:pic>
            <p:nvPicPr>
              <p:cNvPr id="604" name="Freihand 603">
                <a:extLst>
                  <a:ext uri="{FF2B5EF4-FFF2-40B4-BE49-F238E27FC236}">
                    <a16:creationId xmlns:a16="http://schemas.microsoft.com/office/drawing/2014/main" id="{C4FB5E6A-5569-49C8-9833-6E12F378B802}"/>
                  </a:ext>
                </a:extLst>
              </p:cNvPr>
              <p:cNvPicPr/>
              <p:nvPr/>
            </p:nvPicPr>
            <p:blipFill>
              <a:blip r:embed="rId565"/>
              <a:stretch>
                <a:fillRect/>
              </a:stretch>
            </p:blipFill>
            <p:spPr>
              <a:xfrm>
                <a:off x="11494379" y="2793931"/>
                <a:ext cx="3909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605" name="Freihand 604">
                <a:extLst>
                  <a:ext uri="{FF2B5EF4-FFF2-40B4-BE49-F238E27FC236}">
                    <a16:creationId xmlns:a16="http://schemas.microsoft.com/office/drawing/2014/main" id="{9E782365-DFC6-4D3C-8B13-36FAEDF84FEF}"/>
                  </a:ext>
                </a:extLst>
              </p14:cNvPr>
              <p14:cNvContentPartPr/>
              <p14:nvPr/>
            </p14:nvContentPartPr>
            <p14:xfrm>
              <a:off x="8783939" y="3129091"/>
              <a:ext cx="920160" cy="347040"/>
            </p14:xfrm>
          </p:contentPart>
        </mc:Choice>
        <mc:Fallback>
          <p:pic>
            <p:nvPicPr>
              <p:cNvPr id="605" name="Freihand 604">
                <a:extLst>
                  <a:ext uri="{FF2B5EF4-FFF2-40B4-BE49-F238E27FC236}">
                    <a16:creationId xmlns:a16="http://schemas.microsoft.com/office/drawing/2014/main" id="{9E782365-DFC6-4D3C-8B13-36FAEDF84FEF}"/>
                  </a:ext>
                </a:extLst>
              </p:cNvPr>
              <p:cNvPicPr/>
              <p:nvPr/>
            </p:nvPicPr>
            <p:blipFill>
              <a:blip r:embed="rId567"/>
              <a:stretch>
                <a:fillRect/>
              </a:stretch>
            </p:blipFill>
            <p:spPr>
              <a:xfrm>
                <a:off x="8779619" y="3124771"/>
                <a:ext cx="9288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607" name="Freihand 606">
                <a:extLst>
                  <a:ext uri="{FF2B5EF4-FFF2-40B4-BE49-F238E27FC236}">
                    <a16:creationId xmlns:a16="http://schemas.microsoft.com/office/drawing/2014/main" id="{BB41D727-345E-4D1A-B2AD-5857AE86D2A6}"/>
                  </a:ext>
                </a:extLst>
              </p14:cNvPr>
              <p14:cNvContentPartPr/>
              <p14:nvPr/>
            </p14:nvContentPartPr>
            <p14:xfrm>
              <a:off x="7390019" y="3977611"/>
              <a:ext cx="1573560" cy="1855440"/>
            </p14:xfrm>
          </p:contentPart>
        </mc:Choice>
        <mc:Fallback>
          <p:pic>
            <p:nvPicPr>
              <p:cNvPr id="607" name="Freihand 606">
                <a:extLst>
                  <a:ext uri="{FF2B5EF4-FFF2-40B4-BE49-F238E27FC236}">
                    <a16:creationId xmlns:a16="http://schemas.microsoft.com/office/drawing/2014/main" id="{BB41D727-345E-4D1A-B2AD-5857AE86D2A6}"/>
                  </a:ext>
                </a:extLst>
              </p:cNvPr>
              <p:cNvPicPr/>
              <p:nvPr/>
            </p:nvPicPr>
            <p:blipFill>
              <a:blip r:embed="rId569"/>
              <a:stretch>
                <a:fillRect/>
              </a:stretch>
            </p:blipFill>
            <p:spPr>
              <a:xfrm>
                <a:off x="7385699" y="3973291"/>
                <a:ext cx="1582200" cy="18640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608" name="Freihand 607">
                <a:extLst>
                  <a:ext uri="{FF2B5EF4-FFF2-40B4-BE49-F238E27FC236}">
                    <a16:creationId xmlns:a16="http://schemas.microsoft.com/office/drawing/2014/main" id="{331B49D2-365C-4363-8AEF-5B20BE17C6CE}"/>
                  </a:ext>
                </a:extLst>
              </p14:cNvPr>
              <p14:cNvContentPartPr/>
              <p14:nvPr/>
            </p14:nvContentPartPr>
            <p14:xfrm>
              <a:off x="7132259" y="5663131"/>
              <a:ext cx="338400" cy="306720"/>
            </p14:xfrm>
          </p:contentPart>
        </mc:Choice>
        <mc:Fallback>
          <p:pic>
            <p:nvPicPr>
              <p:cNvPr id="608" name="Freihand 607">
                <a:extLst>
                  <a:ext uri="{FF2B5EF4-FFF2-40B4-BE49-F238E27FC236}">
                    <a16:creationId xmlns:a16="http://schemas.microsoft.com/office/drawing/2014/main" id="{331B49D2-365C-4363-8AEF-5B20BE17C6CE}"/>
                  </a:ext>
                </a:extLst>
              </p:cNvPr>
              <p:cNvPicPr/>
              <p:nvPr/>
            </p:nvPicPr>
            <p:blipFill>
              <a:blip r:embed="rId571"/>
              <a:stretch>
                <a:fillRect/>
              </a:stretch>
            </p:blipFill>
            <p:spPr>
              <a:xfrm>
                <a:off x="7127939" y="5658811"/>
                <a:ext cx="3470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610" name="Freihand 609">
                <a:extLst>
                  <a:ext uri="{FF2B5EF4-FFF2-40B4-BE49-F238E27FC236}">
                    <a16:creationId xmlns:a16="http://schemas.microsoft.com/office/drawing/2014/main" id="{D66C60B4-8BBF-478C-AC7C-089D473AC470}"/>
                  </a:ext>
                </a:extLst>
              </p14:cNvPr>
              <p14:cNvContentPartPr/>
              <p14:nvPr/>
            </p14:nvContentPartPr>
            <p14:xfrm>
              <a:off x="4890179" y="5636491"/>
              <a:ext cx="21600" cy="147240"/>
            </p14:xfrm>
          </p:contentPart>
        </mc:Choice>
        <mc:Fallback>
          <p:pic>
            <p:nvPicPr>
              <p:cNvPr id="610" name="Freihand 609">
                <a:extLst>
                  <a:ext uri="{FF2B5EF4-FFF2-40B4-BE49-F238E27FC236}">
                    <a16:creationId xmlns:a16="http://schemas.microsoft.com/office/drawing/2014/main" id="{D66C60B4-8BBF-478C-AC7C-089D473AC470}"/>
                  </a:ext>
                </a:extLst>
              </p:cNvPr>
              <p:cNvPicPr/>
              <p:nvPr/>
            </p:nvPicPr>
            <p:blipFill>
              <a:blip r:embed="rId573"/>
              <a:stretch>
                <a:fillRect/>
              </a:stretch>
            </p:blipFill>
            <p:spPr>
              <a:xfrm>
                <a:off x="4885859" y="5632171"/>
                <a:ext cx="30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611" name="Freihand 610">
                <a:extLst>
                  <a:ext uri="{FF2B5EF4-FFF2-40B4-BE49-F238E27FC236}">
                    <a16:creationId xmlns:a16="http://schemas.microsoft.com/office/drawing/2014/main" id="{38AD7AB4-0C36-4256-A75C-0CE7F57BD3D2}"/>
                  </a:ext>
                </a:extLst>
              </p14:cNvPr>
              <p14:cNvContentPartPr/>
              <p14:nvPr/>
            </p14:nvContentPartPr>
            <p14:xfrm>
              <a:off x="4799459" y="5588611"/>
              <a:ext cx="158400" cy="203760"/>
            </p14:xfrm>
          </p:contentPart>
        </mc:Choice>
        <mc:Fallback>
          <p:pic>
            <p:nvPicPr>
              <p:cNvPr id="611" name="Freihand 610">
                <a:extLst>
                  <a:ext uri="{FF2B5EF4-FFF2-40B4-BE49-F238E27FC236}">
                    <a16:creationId xmlns:a16="http://schemas.microsoft.com/office/drawing/2014/main" id="{38AD7AB4-0C36-4256-A75C-0CE7F57BD3D2}"/>
                  </a:ext>
                </a:extLst>
              </p:cNvPr>
              <p:cNvPicPr/>
              <p:nvPr/>
            </p:nvPicPr>
            <p:blipFill>
              <a:blip r:embed="rId575"/>
              <a:stretch>
                <a:fillRect/>
              </a:stretch>
            </p:blipFill>
            <p:spPr>
              <a:xfrm>
                <a:off x="4795139" y="5584291"/>
                <a:ext cx="1670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612" name="Freihand 611">
                <a:extLst>
                  <a:ext uri="{FF2B5EF4-FFF2-40B4-BE49-F238E27FC236}">
                    <a16:creationId xmlns:a16="http://schemas.microsoft.com/office/drawing/2014/main" id="{CC28454E-B8EB-493E-BCEE-E68CFCE9A7AE}"/>
                  </a:ext>
                </a:extLst>
              </p14:cNvPr>
              <p14:cNvContentPartPr/>
              <p14:nvPr/>
            </p14:nvContentPartPr>
            <p14:xfrm>
              <a:off x="4967939" y="5631451"/>
              <a:ext cx="265680" cy="181800"/>
            </p14:xfrm>
          </p:contentPart>
        </mc:Choice>
        <mc:Fallback>
          <p:pic>
            <p:nvPicPr>
              <p:cNvPr id="612" name="Freihand 611">
                <a:extLst>
                  <a:ext uri="{FF2B5EF4-FFF2-40B4-BE49-F238E27FC236}">
                    <a16:creationId xmlns:a16="http://schemas.microsoft.com/office/drawing/2014/main" id="{CC28454E-B8EB-493E-BCEE-E68CFCE9A7AE}"/>
                  </a:ext>
                </a:extLst>
              </p:cNvPr>
              <p:cNvPicPr/>
              <p:nvPr/>
            </p:nvPicPr>
            <p:blipFill>
              <a:blip r:embed="rId577"/>
              <a:stretch>
                <a:fillRect/>
              </a:stretch>
            </p:blipFill>
            <p:spPr>
              <a:xfrm>
                <a:off x="4963619" y="5627131"/>
                <a:ext cx="274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613" name="Freihand 612">
                <a:extLst>
                  <a:ext uri="{FF2B5EF4-FFF2-40B4-BE49-F238E27FC236}">
                    <a16:creationId xmlns:a16="http://schemas.microsoft.com/office/drawing/2014/main" id="{65822066-8491-400A-8837-E5FDE6F214D6}"/>
                  </a:ext>
                </a:extLst>
              </p14:cNvPr>
              <p14:cNvContentPartPr/>
              <p14:nvPr/>
            </p14:nvContentPartPr>
            <p14:xfrm>
              <a:off x="5367179" y="5709211"/>
              <a:ext cx="255600" cy="84240"/>
            </p14:xfrm>
          </p:contentPart>
        </mc:Choice>
        <mc:Fallback>
          <p:pic>
            <p:nvPicPr>
              <p:cNvPr id="613" name="Freihand 612">
                <a:extLst>
                  <a:ext uri="{FF2B5EF4-FFF2-40B4-BE49-F238E27FC236}">
                    <a16:creationId xmlns:a16="http://schemas.microsoft.com/office/drawing/2014/main" id="{65822066-8491-400A-8837-E5FDE6F214D6}"/>
                  </a:ext>
                </a:extLst>
              </p:cNvPr>
              <p:cNvPicPr/>
              <p:nvPr/>
            </p:nvPicPr>
            <p:blipFill>
              <a:blip r:embed="rId579"/>
              <a:stretch>
                <a:fillRect/>
              </a:stretch>
            </p:blipFill>
            <p:spPr>
              <a:xfrm>
                <a:off x="5362859" y="5704891"/>
                <a:ext cx="264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614" name="Freihand 613">
                <a:extLst>
                  <a:ext uri="{FF2B5EF4-FFF2-40B4-BE49-F238E27FC236}">
                    <a16:creationId xmlns:a16="http://schemas.microsoft.com/office/drawing/2014/main" id="{F644A4D9-0289-45E6-92BE-2F082714A78F}"/>
                  </a:ext>
                </a:extLst>
              </p14:cNvPr>
              <p14:cNvContentPartPr/>
              <p14:nvPr/>
            </p14:nvContentPartPr>
            <p14:xfrm>
              <a:off x="5581019" y="5634691"/>
              <a:ext cx="360" cy="360"/>
            </p14:xfrm>
          </p:contentPart>
        </mc:Choice>
        <mc:Fallback>
          <p:pic>
            <p:nvPicPr>
              <p:cNvPr id="614" name="Freihand 613">
                <a:extLst>
                  <a:ext uri="{FF2B5EF4-FFF2-40B4-BE49-F238E27FC236}">
                    <a16:creationId xmlns:a16="http://schemas.microsoft.com/office/drawing/2014/main" id="{F644A4D9-0289-45E6-92BE-2F082714A78F}"/>
                  </a:ext>
                </a:extLst>
              </p:cNvPr>
              <p:cNvPicPr/>
              <p:nvPr/>
            </p:nvPicPr>
            <p:blipFill>
              <a:blip r:embed="rId133"/>
              <a:stretch>
                <a:fillRect/>
              </a:stretch>
            </p:blipFill>
            <p:spPr>
              <a:xfrm>
                <a:off x="5576699" y="5630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615" name="Freihand 614">
                <a:extLst>
                  <a:ext uri="{FF2B5EF4-FFF2-40B4-BE49-F238E27FC236}">
                    <a16:creationId xmlns:a16="http://schemas.microsoft.com/office/drawing/2014/main" id="{AA36FD00-34B3-41B2-9FF6-C8BA8BADF83C}"/>
                  </a:ext>
                </a:extLst>
              </p14:cNvPr>
              <p14:cNvContentPartPr/>
              <p14:nvPr/>
            </p14:nvContentPartPr>
            <p14:xfrm>
              <a:off x="5851739" y="5579971"/>
              <a:ext cx="277920" cy="185400"/>
            </p14:xfrm>
          </p:contentPart>
        </mc:Choice>
        <mc:Fallback>
          <p:pic>
            <p:nvPicPr>
              <p:cNvPr id="615" name="Freihand 614">
                <a:extLst>
                  <a:ext uri="{FF2B5EF4-FFF2-40B4-BE49-F238E27FC236}">
                    <a16:creationId xmlns:a16="http://schemas.microsoft.com/office/drawing/2014/main" id="{AA36FD00-34B3-41B2-9FF6-C8BA8BADF83C}"/>
                  </a:ext>
                </a:extLst>
              </p:cNvPr>
              <p:cNvPicPr/>
              <p:nvPr/>
            </p:nvPicPr>
            <p:blipFill>
              <a:blip r:embed="rId582"/>
              <a:stretch>
                <a:fillRect/>
              </a:stretch>
            </p:blipFill>
            <p:spPr>
              <a:xfrm>
                <a:off x="5847419" y="5575651"/>
                <a:ext cx="286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616" name="Freihand 615">
                <a:extLst>
                  <a:ext uri="{FF2B5EF4-FFF2-40B4-BE49-F238E27FC236}">
                    <a16:creationId xmlns:a16="http://schemas.microsoft.com/office/drawing/2014/main" id="{28440035-C6D3-4177-A4EE-C66EFDFEED77}"/>
                  </a:ext>
                </a:extLst>
              </p14:cNvPr>
              <p14:cNvContentPartPr/>
              <p14:nvPr/>
            </p14:nvContentPartPr>
            <p14:xfrm>
              <a:off x="6330539" y="5568451"/>
              <a:ext cx="287640" cy="214560"/>
            </p14:xfrm>
          </p:contentPart>
        </mc:Choice>
        <mc:Fallback>
          <p:pic>
            <p:nvPicPr>
              <p:cNvPr id="616" name="Freihand 615">
                <a:extLst>
                  <a:ext uri="{FF2B5EF4-FFF2-40B4-BE49-F238E27FC236}">
                    <a16:creationId xmlns:a16="http://schemas.microsoft.com/office/drawing/2014/main" id="{28440035-C6D3-4177-A4EE-C66EFDFEED77}"/>
                  </a:ext>
                </a:extLst>
              </p:cNvPr>
              <p:cNvPicPr/>
              <p:nvPr/>
            </p:nvPicPr>
            <p:blipFill>
              <a:blip r:embed="rId584"/>
              <a:stretch>
                <a:fillRect/>
              </a:stretch>
            </p:blipFill>
            <p:spPr>
              <a:xfrm>
                <a:off x="6326219" y="5564131"/>
                <a:ext cx="2962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617" name="Freihand 616">
                <a:extLst>
                  <a:ext uri="{FF2B5EF4-FFF2-40B4-BE49-F238E27FC236}">
                    <a16:creationId xmlns:a16="http://schemas.microsoft.com/office/drawing/2014/main" id="{05D211A3-CE61-4730-AA12-5C249DE2FE87}"/>
                  </a:ext>
                </a:extLst>
              </p14:cNvPr>
              <p14:cNvContentPartPr/>
              <p14:nvPr/>
            </p14:nvContentPartPr>
            <p14:xfrm>
              <a:off x="6606659" y="5609131"/>
              <a:ext cx="52200" cy="14040"/>
            </p14:xfrm>
          </p:contentPart>
        </mc:Choice>
        <mc:Fallback>
          <p:pic>
            <p:nvPicPr>
              <p:cNvPr id="617" name="Freihand 616">
                <a:extLst>
                  <a:ext uri="{FF2B5EF4-FFF2-40B4-BE49-F238E27FC236}">
                    <a16:creationId xmlns:a16="http://schemas.microsoft.com/office/drawing/2014/main" id="{05D211A3-CE61-4730-AA12-5C249DE2FE87}"/>
                  </a:ext>
                </a:extLst>
              </p:cNvPr>
              <p:cNvPicPr/>
              <p:nvPr/>
            </p:nvPicPr>
            <p:blipFill>
              <a:blip r:embed="rId586"/>
              <a:stretch>
                <a:fillRect/>
              </a:stretch>
            </p:blipFill>
            <p:spPr>
              <a:xfrm>
                <a:off x="6602339" y="5604811"/>
                <a:ext cx="60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618" name="Freihand 617">
                <a:extLst>
                  <a:ext uri="{FF2B5EF4-FFF2-40B4-BE49-F238E27FC236}">
                    <a16:creationId xmlns:a16="http://schemas.microsoft.com/office/drawing/2014/main" id="{98248AE6-83B9-426B-BCAA-8E9A9425FF02}"/>
                  </a:ext>
                </a:extLst>
              </p14:cNvPr>
              <p14:cNvContentPartPr/>
              <p14:nvPr/>
            </p14:nvContentPartPr>
            <p14:xfrm>
              <a:off x="6665699" y="5653771"/>
              <a:ext cx="164160" cy="52200"/>
            </p14:xfrm>
          </p:contentPart>
        </mc:Choice>
        <mc:Fallback>
          <p:pic>
            <p:nvPicPr>
              <p:cNvPr id="618" name="Freihand 617">
                <a:extLst>
                  <a:ext uri="{FF2B5EF4-FFF2-40B4-BE49-F238E27FC236}">
                    <a16:creationId xmlns:a16="http://schemas.microsoft.com/office/drawing/2014/main" id="{98248AE6-83B9-426B-BCAA-8E9A9425FF02}"/>
                  </a:ext>
                </a:extLst>
              </p:cNvPr>
              <p:cNvPicPr/>
              <p:nvPr/>
            </p:nvPicPr>
            <p:blipFill>
              <a:blip r:embed="rId588"/>
              <a:stretch>
                <a:fillRect/>
              </a:stretch>
            </p:blipFill>
            <p:spPr>
              <a:xfrm>
                <a:off x="6661379" y="5649451"/>
                <a:ext cx="172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619" name="Freihand 618">
                <a:extLst>
                  <a:ext uri="{FF2B5EF4-FFF2-40B4-BE49-F238E27FC236}">
                    <a16:creationId xmlns:a16="http://schemas.microsoft.com/office/drawing/2014/main" id="{61F00D4A-0663-4801-833C-BE8B3F540541}"/>
                  </a:ext>
                </a:extLst>
              </p14:cNvPr>
              <p14:cNvContentPartPr/>
              <p14:nvPr/>
            </p14:nvContentPartPr>
            <p14:xfrm>
              <a:off x="6888899" y="5612371"/>
              <a:ext cx="124560" cy="71640"/>
            </p14:xfrm>
          </p:contentPart>
        </mc:Choice>
        <mc:Fallback>
          <p:pic>
            <p:nvPicPr>
              <p:cNvPr id="619" name="Freihand 618">
                <a:extLst>
                  <a:ext uri="{FF2B5EF4-FFF2-40B4-BE49-F238E27FC236}">
                    <a16:creationId xmlns:a16="http://schemas.microsoft.com/office/drawing/2014/main" id="{61F00D4A-0663-4801-833C-BE8B3F540541}"/>
                  </a:ext>
                </a:extLst>
              </p:cNvPr>
              <p:cNvPicPr/>
              <p:nvPr/>
            </p:nvPicPr>
            <p:blipFill>
              <a:blip r:embed="rId590"/>
              <a:stretch>
                <a:fillRect/>
              </a:stretch>
            </p:blipFill>
            <p:spPr>
              <a:xfrm>
                <a:off x="6884579" y="5608051"/>
                <a:ext cx="133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620" name="Freihand 619">
                <a:extLst>
                  <a:ext uri="{FF2B5EF4-FFF2-40B4-BE49-F238E27FC236}">
                    <a16:creationId xmlns:a16="http://schemas.microsoft.com/office/drawing/2014/main" id="{3C5BCF1B-2F15-495F-8D38-20112EDF27E6}"/>
                  </a:ext>
                </a:extLst>
              </p14:cNvPr>
              <p14:cNvContentPartPr/>
              <p14:nvPr/>
            </p14:nvContentPartPr>
            <p14:xfrm>
              <a:off x="7019219" y="5563771"/>
              <a:ext cx="80640" cy="139680"/>
            </p14:xfrm>
          </p:contentPart>
        </mc:Choice>
        <mc:Fallback>
          <p:pic>
            <p:nvPicPr>
              <p:cNvPr id="620" name="Freihand 619">
                <a:extLst>
                  <a:ext uri="{FF2B5EF4-FFF2-40B4-BE49-F238E27FC236}">
                    <a16:creationId xmlns:a16="http://schemas.microsoft.com/office/drawing/2014/main" id="{3C5BCF1B-2F15-495F-8D38-20112EDF27E6}"/>
                  </a:ext>
                </a:extLst>
              </p:cNvPr>
              <p:cNvPicPr/>
              <p:nvPr/>
            </p:nvPicPr>
            <p:blipFill>
              <a:blip r:embed="rId592"/>
              <a:stretch>
                <a:fillRect/>
              </a:stretch>
            </p:blipFill>
            <p:spPr>
              <a:xfrm>
                <a:off x="7014899" y="5559451"/>
                <a:ext cx="89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621" name="Freihand 620">
                <a:extLst>
                  <a:ext uri="{FF2B5EF4-FFF2-40B4-BE49-F238E27FC236}">
                    <a16:creationId xmlns:a16="http://schemas.microsoft.com/office/drawing/2014/main" id="{E3F67BF2-F477-4AEB-8706-85AD7E1F94F5}"/>
                  </a:ext>
                </a:extLst>
              </p14:cNvPr>
              <p14:cNvContentPartPr/>
              <p14:nvPr/>
            </p14:nvContentPartPr>
            <p14:xfrm>
              <a:off x="7102739" y="5545771"/>
              <a:ext cx="248760" cy="141480"/>
            </p14:xfrm>
          </p:contentPart>
        </mc:Choice>
        <mc:Fallback>
          <p:pic>
            <p:nvPicPr>
              <p:cNvPr id="621" name="Freihand 620">
                <a:extLst>
                  <a:ext uri="{FF2B5EF4-FFF2-40B4-BE49-F238E27FC236}">
                    <a16:creationId xmlns:a16="http://schemas.microsoft.com/office/drawing/2014/main" id="{E3F67BF2-F477-4AEB-8706-85AD7E1F94F5}"/>
                  </a:ext>
                </a:extLst>
              </p:cNvPr>
              <p:cNvPicPr/>
              <p:nvPr/>
            </p:nvPicPr>
            <p:blipFill>
              <a:blip r:embed="rId594"/>
              <a:stretch>
                <a:fillRect/>
              </a:stretch>
            </p:blipFill>
            <p:spPr>
              <a:xfrm>
                <a:off x="7098419" y="5541451"/>
                <a:ext cx="257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622" name="Freihand 621">
                <a:extLst>
                  <a:ext uri="{FF2B5EF4-FFF2-40B4-BE49-F238E27FC236}">
                    <a16:creationId xmlns:a16="http://schemas.microsoft.com/office/drawing/2014/main" id="{D78512D1-1E26-45A2-B091-E51C1E3CB713}"/>
                  </a:ext>
                </a:extLst>
              </p14:cNvPr>
              <p14:cNvContentPartPr/>
              <p14:nvPr/>
            </p14:nvContentPartPr>
            <p14:xfrm>
              <a:off x="4887299" y="5992171"/>
              <a:ext cx="126720" cy="114120"/>
            </p14:xfrm>
          </p:contentPart>
        </mc:Choice>
        <mc:Fallback>
          <p:pic>
            <p:nvPicPr>
              <p:cNvPr id="622" name="Freihand 621">
                <a:extLst>
                  <a:ext uri="{FF2B5EF4-FFF2-40B4-BE49-F238E27FC236}">
                    <a16:creationId xmlns:a16="http://schemas.microsoft.com/office/drawing/2014/main" id="{D78512D1-1E26-45A2-B091-E51C1E3CB713}"/>
                  </a:ext>
                </a:extLst>
              </p:cNvPr>
              <p:cNvPicPr/>
              <p:nvPr/>
            </p:nvPicPr>
            <p:blipFill>
              <a:blip r:embed="rId596"/>
              <a:stretch>
                <a:fillRect/>
              </a:stretch>
            </p:blipFill>
            <p:spPr>
              <a:xfrm>
                <a:off x="4882979" y="5987851"/>
                <a:ext cx="135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623" name="Freihand 622">
                <a:extLst>
                  <a:ext uri="{FF2B5EF4-FFF2-40B4-BE49-F238E27FC236}">
                    <a16:creationId xmlns:a16="http://schemas.microsoft.com/office/drawing/2014/main" id="{1CCCF6EB-5EA9-4676-AF7B-9B356B5296C1}"/>
                  </a:ext>
                </a:extLst>
              </p14:cNvPr>
              <p14:cNvContentPartPr/>
              <p14:nvPr/>
            </p14:nvContentPartPr>
            <p14:xfrm>
              <a:off x="5008979" y="5964811"/>
              <a:ext cx="145080" cy="124560"/>
            </p14:xfrm>
          </p:contentPart>
        </mc:Choice>
        <mc:Fallback>
          <p:pic>
            <p:nvPicPr>
              <p:cNvPr id="623" name="Freihand 622">
                <a:extLst>
                  <a:ext uri="{FF2B5EF4-FFF2-40B4-BE49-F238E27FC236}">
                    <a16:creationId xmlns:a16="http://schemas.microsoft.com/office/drawing/2014/main" id="{1CCCF6EB-5EA9-4676-AF7B-9B356B5296C1}"/>
                  </a:ext>
                </a:extLst>
              </p:cNvPr>
              <p:cNvPicPr/>
              <p:nvPr/>
            </p:nvPicPr>
            <p:blipFill>
              <a:blip r:embed="rId598"/>
              <a:stretch>
                <a:fillRect/>
              </a:stretch>
            </p:blipFill>
            <p:spPr>
              <a:xfrm>
                <a:off x="5004659" y="5960491"/>
                <a:ext cx="153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624" name="Freihand 623">
                <a:extLst>
                  <a:ext uri="{FF2B5EF4-FFF2-40B4-BE49-F238E27FC236}">
                    <a16:creationId xmlns:a16="http://schemas.microsoft.com/office/drawing/2014/main" id="{48B166C2-7616-487B-B05F-AB9D7A1A811A}"/>
                  </a:ext>
                </a:extLst>
              </p14:cNvPr>
              <p14:cNvContentPartPr/>
              <p14:nvPr/>
            </p14:nvContentPartPr>
            <p14:xfrm>
              <a:off x="5146499" y="5920171"/>
              <a:ext cx="66600" cy="47160"/>
            </p14:xfrm>
          </p:contentPart>
        </mc:Choice>
        <mc:Fallback>
          <p:pic>
            <p:nvPicPr>
              <p:cNvPr id="624" name="Freihand 623">
                <a:extLst>
                  <a:ext uri="{FF2B5EF4-FFF2-40B4-BE49-F238E27FC236}">
                    <a16:creationId xmlns:a16="http://schemas.microsoft.com/office/drawing/2014/main" id="{48B166C2-7616-487B-B05F-AB9D7A1A811A}"/>
                  </a:ext>
                </a:extLst>
              </p:cNvPr>
              <p:cNvPicPr/>
              <p:nvPr/>
            </p:nvPicPr>
            <p:blipFill>
              <a:blip r:embed="rId600"/>
              <a:stretch>
                <a:fillRect/>
              </a:stretch>
            </p:blipFill>
            <p:spPr>
              <a:xfrm>
                <a:off x="5142179" y="5915851"/>
                <a:ext cx="75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625" name="Freihand 624">
                <a:extLst>
                  <a:ext uri="{FF2B5EF4-FFF2-40B4-BE49-F238E27FC236}">
                    <a16:creationId xmlns:a16="http://schemas.microsoft.com/office/drawing/2014/main" id="{AFD48109-3390-4D3F-96EA-1CF3A11FE02C}"/>
                  </a:ext>
                </a:extLst>
              </p14:cNvPr>
              <p14:cNvContentPartPr/>
              <p14:nvPr/>
            </p14:nvContentPartPr>
            <p14:xfrm>
              <a:off x="5181059" y="5953651"/>
              <a:ext cx="165240" cy="135360"/>
            </p14:xfrm>
          </p:contentPart>
        </mc:Choice>
        <mc:Fallback>
          <p:pic>
            <p:nvPicPr>
              <p:cNvPr id="625" name="Freihand 624">
                <a:extLst>
                  <a:ext uri="{FF2B5EF4-FFF2-40B4-BE49-F238E27FC236}">
                    <a16:creationId xmlns:a16="http://schemas.microsoft.com/office/drawing/2014/main" id="{AFD48109-3390-4D3F-96EA-1CF3A11FE02C}"/>
                  </a:ext>
                </a:extLst>
              </p:cNvPr>
              <p:cNvPicPr/>
              <p:nvPr/>
            </p:nvPicPr>
            <p:blipFill>
              <a:blip r:embed="rId602"/>
              <a:stretch>
                <a:fillRect/>
              </a:stretch>
            </p:blipFill>
            <p:spPr>
              <a:xfrm>
                <a:off x="5176739" y="5949331"/>
                <a:ext cx="173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626" name="Freihand 625">
                <a:extLst>
                  <a:ext uri="{FF2B5EF4-FFF2-40B4-BE49-F238E27FC236}">
                    <a16:creationId xmlns:a16="http://schemas.microsoft.com/office/drawing/2014/main" id="{19AF8A83-2167-484A-A801-98125E1E5843}"/>
                  </a:ext>
                </a:extLst>
              </p14:cNvPr>
              <p14:cNvContentPartPr/>
              <p14:nvPr/>
            </p14:nvContentPartPr>
            <p14:xfrm>
              <a:off x="5344139" y="5938891"/>
              <a:ext cx="12600" cy="2160"/>
            </p14:xfrm>
          </p:contentPart>
        </mc:Choice>
        <mc:Fallback>
          <p:pic>
            <p:nvPicPr>
              <p:cNvPr id="626" name="Freihand 625">
                <a:extLst>
                  <a:ext uri="{FF2B5EF4-FFF2-40B4-BE49-F238E27FC236}">
                    <a16:creationId xmlns:a16="http://schemas.microsoft.com/office/drawing/2014/main" id="{19AF8A83-2167-484A-A801-98125E1E5843}"/>
                  </a:ext>
                </a:extLst>
              </p:cNvPr>
              <p:cNvPicPr/>
              <p:nvPr/>
            </p:nvPicPr>
            <p:blipFill>
              <a:blip r:embed="rId604"/>
              <a:stretch>
                <a:fillRect/>
              </a:stretch>
            </p:blipFill>
            <p:spPr>
              <a:xfrm>
                <a:off x="5339819" y="5934571"/>
                <a:ext cx="21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627" name="Freihand 626">
                <a:extLst>
                  <a:ext uri="{FF2B5EF4-FFF2-40B4-BE49-F238E27FC236}">
                    <a16:creationId xmlns:a16="http://schemas.microsoft.com/office/drawing/2014/main" id="{B8631F7B-3F4B-4885-A63A-837BA47FE6E0}"/>
                  </a:ext>
                </a:extLst>
              </p14:cNvPr>
              <p14:cNvContentPartPr/>
              <p14:nvPr/>
            </p14:nvContentPartPr>
            <p14:xfrm>
              <a:off x="5421899" y="5962651"/>
              <a:ext cx="102960" cy="111240"/>
            </p14:xfrm>
          </p:contentPart>
        </mc:Choice>
        <mc:Fallback>
          <p:pic>
            <p:nvPicPr>
              <p:cNvPr id="627" name="Freihand 626">
                <a:extLst>
                  <a:ext uri="{FF2B5EF4-FFF2-40B4-BE49-F238E27FC236}">
                    <a16:creationId xmlns:a16="http://schemas.microsoft.com/office/drawing/2014/main" id="{B8631F7B-3F4B-4885-A63A-837BA47FE6E0}"/>
                  </a:ext>
                </a:extLst>
              </p:cNvPr>
              <p:cNvPicPr/>
              <p:nvPr/>
            </p:nvPicPr>
            <p:blipFill>
              <a:blip r:embed="rId606"/>
              <a:stretch>
                <a:fillRect/>
              </a:stretch>
            </p:blipFill>
            <p:spPr>
              <a:xfrm>
                <a:off x="5417579" y="5958331"/>
                <a:ext cx="111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628" name="Freihand 627">
                <a:extLst>
                  <a:ext uri="{FF2B5EF4-FFF2-40B4-BE49-F238E27FC236}">
                    <a16:creationId xmlns:a16="http://schemas.microsoft.com/office/drawing/2014/main" id="{550659A3-B84B-4F4D-80A7-772279C64FF5}"/>
                  </a:ext>
                </a:extLst>
              </p14:cNvPr>
              <p14:cNvContentPartPr/>
              <p14:nvPr/>
            </p14:nvContentPartPr>
            <p14:xfrm>
              <a:off x="5681459" y="5872291"/>
              <a:ext cx="148680" cy="174960"/>
            </p14:xfrm>
          </p:contentPart>
        </mc:Choice>
        <mc:Fallback>
          <p:pic>
            <p:nvPicPr>
              <p:cNvPr id="628" name="Freihand 627">
                <a:extLst>
                  <a:ext uri="{FF2B5EF4-FFF2-40B4-BE49-F238E27FC236}">
                    <a16:creationId xmlns:a16="http://schemas.microsoft.com/office/drawing/2014/main" id="{550659A3-B84B-4F4D-80A7-772279C64FF5}"/>
                  </a:ext>
                </a:extLst>
              </p:cNvPr>
              <p:cNvPicPr/>
              <p:nvPr/>
            </p:nvPicPr>
            <p:blipFill>
              <a:blip r:embed="rId608"/>
              <a:stretch>
                <a:fillRect/>
              </a:stretch>
            </p:blipFill>
            <p:spPr>
              <a:xfrm>
                <a:off x="5677139" y="5867971"/>
                <a:ext cx="157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629" name="Freihand 628">
                <a:extLst>
                  <a:ext uri="{FF2B5EF4-FFF2-40B4-BE49-F238E27FC236}">
                    <a16:creationId xmlns:a16="http://schemas.microsoft.com/office/drawing/2014/main" id="{E43CA663-F1EF-4D66-B458-BFD9502911E7}"/>
                  </a:ext>
                </a:extLst>
              </p14:cNvPr>
              <p14:cNvContentPartPr/>
              <p14:nvPr/>
            </p14:nvContentPartPr>
            <p14:xfrm>
              <a:off x="5876939" y="5958331"/>
              <a:ext cx="126000" cy="89640"/>
            </p14:xfrm>
          </p:contentPart>
        </mc:Choice>
        <mc:Fallback>
          <p:pic>
            <p:nvPicPr>
              <p:cNvPr id="629" name="Freihand 628">
                <a:extLst>
                  <a:ext uri="{FF2B5EF4-FFF2-40B4-BE49-F238E27FC236}">
                    <a16:creationId xmlns:a16="http://schemas.microsoft.com/office/drawing/2014/main" id="{E43CA663-F1EF-4D66-B458-BFD9502911E7}"/>
                  </a:ext>
                </a:extLst>
              </p:cNvPr>
              <p:cNvPicPr/>
              <p:nvPr/>
            </p:nvPicPr>
            <p:blipFill>
              <a:blip r:embed="rId610"/>
              <a:stretch>
                <a:fillRect/>
              </a:stretch>
            </p:blipFill>
            <p:spPr>
              <a:xfrm>
                <a:off x="5872619" y="5954011"/>
                <a:ext cx="134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630" name="Freihand 629">
                <a:extLst>
                  <a:ext uri="{FF2B5EF4-FFF2-40B4-BE49-F238E27FC236}">
                    <a16:creationId xmlns:a16="http://schemas.microsoft.com/office/drawing/2014/main" id="{21EAB8E8-4821-4F3D-9782-E12A5F0A85A8}"/>
                  </a:ext>
                </a:extLst>
              </p14:cNvPr>
              <p14:cNvContentPartPr/>
              <p14:nvPr/>
            </p14:nvContentPartPr>
            <p14:xfrm>
              <a:off x="6147659" y="5893891"/>
              <a:ext cx="417960" cy="156600"/>
            </p14:xfrm>
          </p:contentPart>
        </mc:Choice>
        <mc:Fallback>
          <p:pic>
            <p:nvPicPr>
              <p:cNvPr id="630" name="Freihand 629">
                <a:extLst>
                  <a:ext uri="{FF2B5EF4-FFF2-40B4-BE49-F238E27FC236}">
                    <a16:creationId xmlns:a16="http://schemas.microsoft.com/office/drawing/2014/main" id="{21EAB8E8-4821-4F3D-9782-E12A5F0A85A8}"/>
                  </a:ext>
                </a:extLst>
              </p:cNvPr>
              <p:cNvPicPr/>
              <p:nvPr/>
            </p:nvPicPr>
            <p:blipFill>
              <a:blip r:embed="rId612"/>
              <a:stretch>
                <a:fillRect/>
              </a:stretch>
            </p:blipFill>
            <p:spPr>
              <a:xfrm>
                <a:off x="6143339" y="5889571"/>
                <a:ext cx="426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631" name="Freihand 630">
                <a:extLst>
                  <a:ext uri="{FF2B5EF4-FFF2-40B4-BE49-F238E27FC236}">
                    <a16:creationId xmlns:a16="http://schemas.microsoft.com/office/drawing/2014/main" id="{BB477336-1E81-4C4C-A661-51707B1F9C05}"/>
                  </a:ext>
                </a:extLst>
              </p14:cNvPr>
              <p14:cNvContentPartPr/>
              <p14:nvPr/>
            </p14:nvContentPartPr>
            <p14:xfrm>
              <a:off x="5727899" y="6208891"/>
              <a:ext cx="268200" cy="126000"/>
            </p14:xfrm>
          </p:contentPart>
        </mc:Choice>
        <mc:Fallback>
          <p:pic>
            <p:nvPicPr>
              <p:cNvPr id="631" name="Freihand 630">
                <a:extLst>
                  <a:ext uri="{FF2B5EF4-FFF2-40B4-BE49-F238E27FC236}">
                    <a16:creationId xmlns:a16="http://schemas.microsoft.com/office/drawing/2014/main" id="{BB477336-1E81-4C4C-A661-51707B1F9C05}"/>
                  </a:ext>
                </a:extLst>
              </p:cNvPr>
              <p:cNvPicPr/>
              <p:nvPr/>
            </p:nvPicPr>
            <p:blipFill>
              <a:blip r:embed="rId614"/>
              <a:stretch>
                <a:fillRect/>
              </a:stretch>
            </p:blipFill>
            <p:spPr>
              <a:xfrm>
                <a:off x="5723579" y="6204571"/>
                <a:ext cx="276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632" name="Freihand 631">
                <a:extLst>
                  <a:ext uri="{FF2B5EF4-FFF2-40B4-BE49-F238E27FC236}">
                    <a16:creationId xmlns:a16="http://schemas.microsoft.com/office/drawing/2014/main" id="{00438D79-3732-4D00-B01E-5E223DF212DB}"/>
                  </a:ext>
                </a:extLst>
              </p14:cNvPr>
              <p14:cNvContentPartPr/>
              <p14:nvPr/>
            </p14:nvContentPartPr>
            <p14:xfrm>
              <a:off x="6016619" y="6227611"/>
              <a:ext cx="133920" cy="77040"/>
            </p14:xfrm>
          </p:contentPart>
        </mc:Choice>
        <mc:Fallback>
          <p:pic>
            <p:nvPicPr>
              <p:cNvPr id="632" name="Freihand 631">
                <a:extLst>
                  <a:ext uri="{FF2B5EF4-FFF2-40B4-BE49-F238E27FC236}">
                    <a16:creationId xmlns:a16="http://schemas.microsoft.com/office/drawing/2014/main" id="{00438D79-3732-4D00-B01E-5E223DF212DB}"/>
                  </a:ext>
                </a:extLst>
              </p:cNvPr>
              <p:cNvPicPr/>
              <p:nvPr/>
            </p:nvPicPr>
            <p:blipFill>
              <a:blip r:embed="rId616"/>
              <a:stretch>
                <a:fillRect/>
              </a:stretch>
            </p:blipFill>
            <p:spPr>
              <a:xfrm>
                <a:off x="6012299" y="6223291"/>
                <a:ext cx="142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633" name="Freihand 632">
                <a:extLst>
                  <a:ext uri="{FF2B5EF4-FFF2-40B4-BE49-F238E27FC236}">
                    <a16:creationId xmlns:a16="http://schemas.microsoft.com/office/drawing/2014/main" id="{74385B99-3253-4A9B-90F8-1C21453892FB}"/>
                  </a:ext>
                </a:extLst>
              </p14:cNvPr>
              <p14:cNvContentPartPr/>
              <p14:nvPr/>
            </p14:nvContentPartPr>
            <p14:xfrm>
              <a:off x="6168539" y="6201331"/>
              <a:ext cx="121680" cy="111240"/>
            </p14:xfrm>
          </p:contentPart>
        </mc:Choice>
        <mc:Fallback>
          <p:pic>
            <p:nvPicPr>
              <p:cNvPr id="633" name="Freihand 632">
                <a:extLst>
                  <a:ext uri="{FF2B5EF4-FFF2-40B4-BE49-F238E27FC236}">
                    <a16:creationId xmlns:a16="http://schemas.microsoft.com/office/drawing/2014/main" id="{74385B99-3253-4A9B-90F8-1C21453892FB}"/>
                  </a:ext>
                </a:extLst>
              </p:cNvPr>
              <p:cNvPicPr/>
              <p:nvPr/>
            </p:nvPicPr>
            <p:blipFill>
              <a:blip r:embed="rId618"/>
              <a:stretch>
                <a:fillRect/>
              </a:stretch>
            </p:blipFill>
            <p:spPr>
              <a:xfrm>
                <a:off x="6164219" y="6197011"/>
                <a:ext cx="130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634" name="Freihand 633">
                <a:extLst>
                  <a:ext uri="{FF2B5EF4-FFF2-40B4-BE49-F238E27FC236}">
                    <a16:creationId xmlns:a16="http://schemas.microsoft.com/office/drawing/2014/main" id="{4BB33C82-069E-4C0B-B3F9-6D7C21D60B0F}"/>
                  </a:ext>
                </a:extLst>
              </p14:cNvPr>
              <p14:cNvContentPartPr/>
              <p14:nvPr/>
            </p14:nvContentPartPr>
            <p14:xfrm>
              <a:off x="6414059" y="6207451"/>
              <a:ext cx="154800" cy="92520"/>
            </p14:xfrm>
          </p:contentPart>
        </mc:Choice>
        <mc:Fallback>
          <p:pic>
            <p:nvPicPr>
              <p:cNvPr id="634" name="Freihand 633">
                <a:extLst>
                  <a:ext uri="{FF2B5EF4-FFF2-40B4-BE49-F238E27FC236}">
                    <a16:creationId xmlns:a16="http://schemas.microsoft.com/office/drawing/2014/main" id="{4BB33C82-069E-4C0B-B3F9-6D7C21D60B0F}"/>
                  </a:ext>
                </a:extLst>
              </p:cNvPr>
              <p:cNvPicPr/>
              <p:nvPr/>
            </p:nvPicPr>
            <p:blipFill>
              <a:blip r:embed="rId620"/>
              <a:stretch>
                <a:fillRect/>
              </a:stretch>
            </p:blipFill>
            <p:spPr>
              <a:xfrm>
                <a:off x="6409739" y="6203131"/>
                <a:ext cx="163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635" name="Freihand 634">
                <a:extLst>
                  <a:ext uri="{FF2B5EF4-FFF2-40B4-BE49-F238E27FC236}">
                    <a16:creationId xmlns:a16="http://schemas.microsoft.com/office/drawing/2014/main" id="{168F06FF-82FB-4DBD-88B0-53EA18C57B7E}"/>
                  </a:ext>
                </a:extLst>
              </p14:cNvPr>
              <p14:cNvContentPartPr/>
              <p14:nvPr/>
            </p14:nvContentPartPr>
            <p14:xfrm>
              <a:off x="6582539" y="6115291"/>
              <a:ext cx="191160" cy="169920"/>
            </p14:xfrm>
          </p:contentPart>
        </mc:Choice>
        <mc:Fallback>
          <p:pic>
            <p:nvPicPr>
              <p:cNvPr id="635" name="Freihand 634">
                <a:extLst>
                  <a:ext uri="{FF2B5EF4-FFF2-40B4-BE49-F238E27FC236}">
                    <a16:creationId xmlns:a16="http://schemas.microsoft.com/office/drawing/2014/main" id="{168F06FF-82FB-4DBD-88B0-53EA18C57B7E}"/>
                  </a:ext>
                </a:extLst>
              </p:cNvPr>
              <p:cNvPicPr/>
              <p:nvPr/>
            </p:nvPicPr>
            <p:blipFill>
              <a:blip r:embed="rId622"/>
              <a:stretch>
                <a:fillRect/>
              </a:stretch>
            </p:blipFill>
            <p:spPr>
              <a:xfrm>
                <a:off x="6578219" y="6110971"/>
                <a:ext cx="199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636" name="Freihand 635">
                <a:extLst>
                  <a:ext uri="{FF2B5EF4-FFF2-40B4-BE49-F238E27FC236}">
                    <a16:creationId xmlns:a16="http://schemas.microsoft.com/office/drawing/2014/main" id="{4E94C23F-20E0-433E-83AE-96A2FAEFACC9}"/>
                  </a:ext>
                </a:extLst>
              </p14:cNvPr>
              <p14:cNvContentPartPr/>
              <p14:nvPr/>
            </p14:nvContentPartPr>
            <p14:xfrm>
              <a:off x="6915899" y="6206731"/>
              <a:ext cx="360" cy="360"/>
            </p14:xfrm>
          </p:contentPart>
        </mc:Choice>
        <mc:Fallback>
          <p:pic>
            <p:nvPicPr>
              <p:cNvPr id="636" name="Freihand 635">
                <a:extLst>
                  <a:ext uri="{FF2B5EF4-FFF2-40B4-BE49-F238E27FC236}">
                    <a16:creationId xmlns:a16="http://schemas.microsoft.com/office/drawing/2014/main" id="{4E94C23F-20E0-433E-83AE-96A2FAEFACC9}"/>
                  </a:ext>
                </a:extLst>
              </p:cNvPr>
              <p:cNvPicPr/>
              <p:nvPr/>
            </p:nvPicPr>
            <p:blipFill>
              <a:blip r:embed="rId133"/>
              <a:stretch>
                <a:fillRect/>
              </a:stretch>
            </p:blipFill>
            <p:spPr>
              <a:xfrm>
                <a:off x="6911579" y="6202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637" name="Freihand 636">
                <a:extLst>
                  <a:ext uri="{FF2B5EF4-FFF2-40B4-BE49-F238E27FC236}">
                    <a16:creationId xmlns:a16="http://schemas.microsoft.com/office/drawing/2014/main" id="{5A5CE3D3-B723-471B-9647-9D732578774B}"/>
                  </a:ext>
                </a:extLst>
              </p14:cNvPr>
              <p14:cNvContentPartPr/>
              <p14:nvPr/>
            </p14:nvContentPartPr>
            <p14:xfrm>
              <a:off x="6870539" y="6167851"/>
              <a:ext cx="101520" cy="76320"/>
            </p14:xfrm>
          </p:contentPart>
        </mc:Choice>
        <mc:Fallback>
          <p:pic>
            <p:nvPicPr>
              <p:cNvPr id="637" name="Freihand 636">
                <a:extLst>
                  <a:ext uri="{FF2B5EF4-FFF2-40B4-BE49-F238E27FC236}">
                    <a16:creationId xmlns:a16="http://schemas.microsoft.com/office/drawing/2014/main" id="{5A5CE3D3-B723-471B-9647-9D732578774B}"/>
                  </a:ext>
                </a:extLst>
              </p:cNvPr>
              <p:cNvPicPr/>
              <p:nvPr/>
            </p:nvPicPr>
            <p:blipFill>
              <a:blip r:embed="rId625"/>
              <a:stretch>
                <a:fillRect/>
              </a:stretch>
            </p:blipFill>
            <p:spPr>
              <a:xfrm>
                <a:off x="6866219" y="6163531"/>
                <a:ext cx="110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638" name="Freihand 637">
                <a:extLst>
                  <a:ext uri="{FF2B5EF4-FFF2-40B4-BE49-F238E27FC236}">
                    <a16:creationId xmlns:a16="http://schemas.microsoft.com/office/drawing/2014/main" id="{5727AA3C-E826-4DF8-890F-DCFF359288D7}"/>
                  </a:ext>
                </a:extLst>
              </p14:cNvPr>
              <p14:cNvContentPartPr/>
              <p14:nvPr/>
            </p14:nvContentPartPr>
            <p14:xfrm>
              <a:off x="6986099" y="6161371"/>
              <a:ext cx="114480" cy="191520"/>
            </p14:xfrm>
          </p:contentPart>
        </mc:Choice>
        <mc:Fallback>
          <p:pic>
            <p:nvPicPr>
              <p:cNvPr id="638" name="Freihand 637">
                <a:extLst>
                  <a:ext uri="{FF2B5EF4-FFF2-40B4-BE49-F238E27FC236}">
                    <a16:creationId xmlns:a16="http://schemas.microsoft.com/office/drawing/2014/main" id="{5727AA3C-E826-4DF8-890F-DCFF359288D7}"/>
                  </a:ext>
                </a:extLst>
              </p:cNvPr>
              <p:cNvPicPr/>
              <p:nvPr/>
            </p:nvPicPr>
            <p:blipFill>
              <a:blip r:embed="rId627"/>
              <a:stretch>
                <a:fillRect/>
              </a:stretch>
            </p:blipFill>
            <p:spPr>
              <a:xfrm>
                <a:off x="6981779" y="6157051"/>
                <a:ext cx="123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639" name="Freihand 638">
                <a:extLst>
                  <a:ext uri="{FF2B5EF4-FFF2-40B4-BE49-F238E27FC236}">
                    <a16:creationId xmlns:a16="http://schemas.microsoft.com/office/drawing/2014/main" id="{1C9E44B1-6A79-4AC8-8B59-FEFF71FC4F21}"/>
                  </a:ext>
                </a:extLst>
              </p14:cNvPr>
              <p14:cNvContentPartPr/>
              <p14:nvPr/>
            </p14:nvContentPartPr>
            <p14:xfrm>
              <a:off x="7084379" y="6136171"/>
              <a:ext cx="103320" cy="222120"/>
            </p14:xfrm>
          </p:contentPart>
        </mc:Choice>
        <mc:Fallback>
          <p:pic>
            <p:nvPicPr>
              <p:cNvPr id="639" name="Freihand 638">
                <a:extLst>
                  <a:ext uri="{FF2B5EF4-FFF2-40B4-BE49-F238E27FC236}">
                    <a16:creationId xmlns:a16="http://schemas.microsoft.com/office/drawing/2014/main" id="{1C9E44B1-6A79-4AC8-8B59-FEFF71FC4F21}"/>
                  </a:ext>
                </a:extLst>
              </p:cNvPr>
              <p:cNvPicPr/>
              <p:nvPr/>
            </p:nvPicPr>
            <p:blipFill>
              <a:blip r:embed="rId629"/>
              <a:stretch>
                <a:fillRect/>
              </a:stretch>
            </p:blipFill>
            <p:spPr>
              <a:xfrm>
                <a:off x="7080059" y="6131851"/>
                <a:ext cx="1119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640" name="Freihand 639">
                <a:extLst>
                  <a:ext uri="{FF2B5EF4-FFF2-40B4-BE49-F238E27FC236}">
                    <a16:creationId xmlns:a16="http://schemas.microsoft.com/office/drawing/2014/main" id="{DF38BDD6-85A3-4F65-91F9-AB3817244537}"/>
                  </a:ext>
                </a:extLst>
              </p14:cNvPr>
              <p14:cNvContentPartPr/>
              <p14:nvPr/>
            </p14:nvContentPartPr>
            <p14:xfrm>
              <a:off x="7201739" y="6078571"/>
              <a:ext cx="60120" cy="146160"/>
            </p14:xfrm>
          </p:contentPart>
        </mc:Choice>
        <mc:Fallback>
          <p:pic>
            <p:nvPicPr>
              <p:cNvPr id="640" name="Freihand 639">
                <a:extLst>
                  <a:ext uri="{FF2B5EF4-FFF2-40B4-BE49-F238E27FC236}">
                    <a16:creationId xmlns:a16="http://schemas.microsoft.com/office/drawing/2014/main" id="{DF38BDD6-85A3-4F65-91F9-AB3817244537}"/>
                  </a:ext>
                </a:extLst>
              </p:cNvPr>
              <p:cNvPicPr/>
              <p:nvPr/>
            </p:nvPicPr>
            <p:blipFill>
              <a:blip r:embed="rId631"/>
              <a:stretch>
                <a:fillRect/>
              </a:stretch>
            </p:blipFill>
            <p:spPr>
              <a:xfrm>
                <a:off x="7197419" y="6074251"/>
                <a:ext cx="68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641" name="Freihand 640">
                <a:extLst>
                  <a:ext uri="{FF2B5EF4-FFF2-40B4-BE49-F238E27FC236}">
                    <a16:creationId xmlns:a16="http://schemas.microsoft.com/office/drawing/2014/main" id="{A33657D8-3DE4-4CC5-9EE6-9A3C70113FB0}"/>
                  </a:ext>
                </a:extLst>
              </p14:cNvPr>
              <p14:cNvContentPartPr/>
              <p14:nvPr/>
            </p14:nvContentPartPr>
            <p14:xfrm>
              <a:off x="7289579" y="6143731"/>
              <a:ext cx="99000" cy="71280"/>
            </p14:xfrm>
          </p:contentPart>
        </mc:Choice>
        <mc:Fallback>
          <p:pic>
            <p:nvPicPr>
              <p:cNvPr id="641" name="Freihand 640">
                <a:extLst>
                  <a:ext uri="{FF2B5EF4-FFF2-40B4-BE49-F238E27FC236}">
                    <a16:creationId xmlns:a16="http://schemas.microsoft.com/office/drawing/2014/main" id="{A33657D8-3DE4-4CC5-9EE6-9A3C70113FB0}"/>
                  </a:ext>
                </a:extLst>
              </p:cNvPr>
              <p:cNvPicPr/>
              <p:nvPr/>
            </p:nvPicPr>
            <p:blipFill>
              <a:blip r:embed="rId633"/>
              <a:stretch>
                <a:fillRect/>
              </a:stretch>
            </p:blipFill>
            <p:spPr>
              <a:xfrm>
                <a:off x="7285259" y="6139411"/>
                <a:ext cx="107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642" name="Freihand 641">
                <a:extLst>
                  <a:ext uri="{FF2B5EF4-FFF2-40B4-BE49-F238E27FC236}">
                    <a16:creationId xmlns:a16="http://schemas.microsoft.com/office/drawing/2014/main" id="{8B2592A6-ED91-4B89-B04A-E8A39BF8725F}"/>
                  </a:ext>
                </a:extLst>
              </p14:cNvPr>
              <p14:cNvContentPartPr/>
              <p14:nvPr/>
            </p14:nvContentPartPr>
            <p14:xfrm>
              <a:off x="7338899" y="6068851"/>
              <a:ext cx="27000" cy="13680"/>
            </p14:xfrm>
          </p:contentPart>
        </mc:Choice>
        <mc:Fallback>
          <p:pic>
            <p:nvPicPr>
              <p:cNvPr id="642" name="Freihand 641">
                <a:extLst>
                  <a:ext uri="{FF2B5EF4-FFF2-40B4-BE49-F238E27FC236}">
                    <a16:creationId xmlns:a16="http://schemas.microsoft.com/office/drawing/2014/main" id="{8B2592A6-ED91-4B89-B04A-E8A39BF8725F}"/>
                  </a:ext>
                </a:extLst>
              </p:cNvPr>
              <p:cNvPicPr/>
              <p:nvPr/>
            </p:nvPicPr>
            <p:blipFill>
              <a:blip r:embed="rId635"/>
              <a:stretch>
                <a:fillRect/>
              </a:stretch>
            </p:blipFill>
            <p:spPr>
              <a:xfrm>
                <a:off x="7334579" y="6064531"/>
                <a:ext cx="35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643" name="Freihand 642">
                <a:extLst>
                  <a:ext uri="{FF2B5EF4-FFF2-40B4-BE49-F238E27FC236}">
                    <a16:creationId xmlns:a16="http://schemas.microsoft.com/office/drawing/2014/main" id="{5FC551AF-7867-4715-B5E6-10EA03967D15}"/>
                  </a:ext>
                </a:extLst>
              </p14:cNvPr>
              <p14:cNvContentPartPr/>
              <p14:nvPr/>
            </p14:nvContentPartPr>
            <p14:xfrm>
              <a:off x="7411979" y="6073891"/>
              <a:ext cx="182880" cy="160200"/>
            </p14:xfrm>
          </p:contentPart>
        </mc:Choice>
        <mc:Fallback>
          <p:pic>
            <p:nvPicPr>
              <p:cNvPr id="643" name="Freihand 642">
                <a:extLst>
                  <a:ext uri="{FF2B5EF4-FFF2-40B4-BE49-F238E27FC236}">
                    <a16:creationId xmlns:a16="http://schemas.microsoft.com/office/drawing/2014/main" id="{5FC551AF-7867-4715-B5E6-10EA03967D15}"/>
                  </a:ext>
                </a:extLst>
              </p:cNvPr>
              <p:cNvPicPr/>
              <p:nvPr/>
            </p:nvPicPr>
            <p:blipFill>
              <a:blip r:embed="rId637"/>
              <a:stretch>
                <a:fillRect/>
              </a:stretch>
            </p:blipFill>
            <p:spPr>
              <a:xfrm>
                <a:off x="7407659" y="6069571"/>
                <a:ext cx="191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644" name="Freihand 643">
                <a:extLst>
                  <a:ext uri="{FF2B5EF4-FFF2-40B4-BE49-F238E27FC236}">
                    <a16:creationId xmlns:a16="http://schemas.microsoft.com/office/drawing/2014/main" id="{E287E897-839F-49DD-A731-05BD554445E0}"/>
                  </a:ext>
                </a:extLst>
              </p14:cNvPr>
              <p14:cNvContentPartPr/>
              <p14:nvPr/>
            </p14:nvContentPartPr>
            <p14:xfrm>
              <a:off x="5798819" y="6526771"/>
              <a:ext cx="299160" cy="70200"/>
            </p14:xfrm>
          </p:contentPart>
        </mc:Choice>
        <mc:Fallback>
          <p:pic>
            <p:nvPicPr>
              <p:cNvPr id="644" name="Freihand 643">
                <a:extLst>
                  <a:ext uri="{FF2B5EF4-FFF2-40B4-BE49-F238E27FC236}">
                    <a16:creationId xmlns:a16="http://schemas.microsoft.com/office/drawing/2014/main" id="{E287E897-839F-49DD-A731-05BD554445E0}"/>
                  </a:ext>
                </a:extLst>
              </p:cNvPr>
              <p:cNvPicPr/>
              <p:nvPr/>
            </p:nvPicPr>
            <p:blipFill>
              <a:blip r:embed="rId639"/>
              <a:stretch>
                <a:fillRect/>
              </a:stretch>
            </p:blipFill>
            <p:spPr>
              <a:xfrm>
                <a:off x="5794499" y="6522451"/>
                <a:ext cx="307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645" name="Freihand 644">
                <a:extLst>
                  <a:ext uri="{FF2B5EF4-FFF2-40B4-BE49-F238E27FC236}">
                    <a16:creationId xmlns:a16="http://schemas.microsoft.com/office/drawing/2014/main" id="{5AFEA7FA-3861-4930-AE4E-CFDBDEF994E2}"/>
                  </a:ext>
                </a:extLst>
              </p14:cNvPr>
              <p14:cNvContentPartPr/>
              <p14:nvPr/>
            </p14:nvContentPartPr>
            <p14:xfrm>
              <a:off x="6100859" y="6476371"/>
              <a:ext cx="53640" cy="144360"/>
            </p14:xfrm>
          </p:contentPart>
        </mc:Choice>
        <mc:Fallback>
          <p:pic>
            <p:nvPicPr>
              <p:cNvPr id="645" name="Freihand 644">
                <a:extLst>
                  <a:ext uri="{FF2B5EF4-FFF2-40B4-BE49-F238E27FC236}">
                    <a16:creationId xmlns:a16="http://schemas.microsoft.com/office/drawing/2014/main" id="{5AFEA7FA-3861-4930-AE4E-CFDBDEF994E2}"/>
                  </a:ext>
                </a:extLst>
              </p:cNvPr>
              <p:cNvPicPr/>
              <p:nvPr/>
            </p:nvPicPr>
            <p:blipFill>
              <a:blip r:embed="rId641"/>
              <a:stretch>
                <a:fillRect/>
              </a:stretch>
            </p:blipFill>
            <p:spPr>
              <a:xfrm>
                <a:off x="6096539" y="6472051"/>
                <a:ext cx="62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646" name="Freihand 645">
                <a:extLst>
                  <a:ext uri="{FF2B5EF4-FFF2-40B4-BE49-F238E27FC236}">
                    <a16:creationId xmlns:a16="http://schemas.microsoft.com/office/drawing/2014/main" id="{E377B82D-57BA-4F9C-91F2-A267657D572C}"/>
                  </a:ext>
                </a:extLst>
              </p14:cNvPr>
              <p14:cNvContentPartPr/>
              <p14:nvPr/>
            </p14:nvContentPartPr>
            <p14:xfrm>
              <a:off x="6356459" y="6507691"/>
              <a:ext cx="13320" cy="106920"/>
            </p14:xfrm>
          </p:contentPart>
        </mc:Choice>
        <mc:Fallback>
          <p:pic>
            <p:nvPicPr>
              <p:cNvPr id="646" name="Freihand 645">
                <a:extLst>
                  <a:ext uri="{FF2B5EF4-FFF2-40B4-BE49-F238E27FC236}">
                    <a16:creationId xmlns:a16="http://schemas.microsoft.com/office/drawing/2014/main" id="{E377B82D-57BA-4F9C-91F2-A267657D572C}"/>
                  </a:ext>
                </a:extLst>
              </p:cNvPr>
              <p:cNvPicPr/>
              <p:nvPr/>
            </p:nvPicPr>
            <p:blipFill>
              <a:blip r:embed="rId643"/>
              <a:stretch>
                <a:fillRect/>
              </a:stretch>
            </p:blipFill>
            <p:spPr>
              <a:xfrm>
                <a:off x="6352139" y="6503371"/>
                <a:ext cx="21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647" name="Freihand 646">
                <a:extLst>
                  <a:ext uri="{FF2B5EF4-FFF2-40B4-BE49-F238E27FC236}">
                    <a16:creationId xmlns:a16="http://schemas.microsoft.com/office/drawing/2014/main" id="{A5DAFE15-47A7-4ABF-85F2-BD51BD532B35}"/>
                  </a:ext>
                </a:extLst>
              </p14:cNvPr>
              <p14:cNvContentPartPr/>
              <p14:nvPr/>
            </p14:nvContentPartPr>
            <p14:xfrm>
              <a:off x="6272219" y="6419851"/>
              <a:ext cx="209160" cy="227160"/>
            </p14:xfrm>
          </p:contentPart>
        </mc:Choice>
        <mc:Fallback>
          <p:pic>
            <p:nvPicPr>
              <p:cNvPr id="647" name="Freihand 646">
                <a:extLst>
                  <a:ext uri="{FF2B5EF4-FFF2-40B4-BE49-F238E27FC236}">
                    <a16:creationId xmlns:a16="http://schemas.microsoft.com/office/drawing/2014/main" id="{A5DAFE15-47A7-4ABF-85F2-BD51BD532B35}"/>
                  </a:ext>
                </a:extLst>
              </p:cNvPr>
              <p:cNvPicPr/>
              <p:nvPr/>
            </p:nvPicPr>
            <p:blipFill>
              <a:blip r:embed="rId645"/>
              <a:stretch>
                <a:fillRect/>
              </a:stretch>
            </p:blipFill>
            <p:spPr>
              <a:xfrm>
                <a:off x="6267899" y="6415531"/>
                <a:ext cx="217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648" name="Freihand 647">
                <a:extLst>
                  <a:ext uri="{FF2B5EF4-FFF2-40B4-BE49-F238E27FC236}">
                    <a16:creationId xmlns:a16="http://schemas.microsoft.com/office/drawing/2014/main" id="{3BD45B29-95C1-4A27-9A87-D5FEBD2C9F26}"/>
                  </a:ext>
                </a:extLst>
              </p14:cNvPr>
              <p14:cNvContentPartPr/>
              <p14:nvPr/>
            </p14:nvContentPartPr>
            <p14:xfrm>
              <a:off x="6477059" y="6536851"/>
              <a:ext cx="145080" cy="91440"/>
            </p14:xfrm>
          </p:contentPart>
        </mc:Choice>
        <mc:Fallback>
          <p:pic>
            <p:nvPicPr>
              <p:cNvPr id="648" name="Freihand 647">
                <a:extLst>
                  <a:ext uri="{FF2B5EF4-FFF2-40B4-BE49-F238E27FC236}">
                    <a16:creationId xmlns:a16="http://schemas.microsoft.com/office/drawing/2014/main" id="{3BD45B29-95C1-4A27-9A87-D5FEBD2C9F26}"/>
                  </a:ext>
                </a:extLst>
              </p:cNvPr>
              <p:cNvPicPr/>
              <p:nvPr/>
            </p:nvPicPr>
            <p:blipFill>
              <a:blip r:embed="rId647"/>
              <a:stretch>
                <a:fillRect/>
              </a:stretch>
            </p:blipFill>
            <p:spPr>
              <a:xfrm>
                <a:off x="6472739" y="6532531"/>
                <a:ext cx="153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649" name="Freihand 648">
                <a:extLst>
                  <a:ext uri="{FF2B5EF4-FFF2-40B4-BE49-F238E27FC236}">
                    <a16:creationId xmlns:a16="http://schemas.microsoft.com/office/drawing/2014/main" id="{6BC6DA3B-AA59-49B8-BEAA-41F6C1047DAE}"/>
                  </a:ext>
                </a:extLst>
              </p14:cNvPr>
              <p14:cNvContentPartPr/>
              <p14:nvPr/>
            </p14:nvContentPartPr>
            <p14:xfrm>
              <a:off x="6646259" y="6536131"/>
              <a:ext cx="10080" cy="61560"/>
            </p14:xfrm>
          </p:contentPart>
        </mc:Choice>
        <mc:Fallback>
          <p:pic>
            <p:nvPicPr>
              <p:cNvPr id="649" name="Freihand 648">
                <a:extLst>
                  <a:ext uri="{FF2B5EF4-FFF2-40B4-BE49-F238E27FC236}">
                    <a16:creationId xmlns:a16="http://schemas.microsoft.com/office/drawing/2014/main" id="{6BC6DA3B-AA59-49B8-BEAA-41F6C1047DAE}"/>
                  </a:ext>
                </a:extLst>
              </p:cNvPr>
              <p:cNvPicPr/>
              <p:nvPr/>
            </p:nvPicPr>
            <p:blipFill>
              <a:blip r:embed="rId649"/>
              <a:stretch>
                <a:fillRect/>
              </a:stretch>
            </p:blipFill>
            <p:spPr>
              <a:xfrm>
                <a:off x="6641939" y="6531811"/>
                <a:ext cx="18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650" name="Freihand 649">
                <a:extLst>
                  <a:ext uri="{FF2B5EF4-FFF2-40B4-BE49-F238E27FC236}">
                    <a16:creationId xmlns:a16="http://schemas.microsoft.com/office/drawing/2014/main" id="{21DB0E86-BF80-40B2-9C0A-CF7B0582A6FD}"/>
                  </a:ext>
                </a:extLst>
              </p14:cNvPr>
              <p14:cNvContentPartPr/>
              <p14:nvPr/>
            </p14:nvContentPartPr>
            <p14:xfrm>
              <a:off x="6709619" y="6389971"/>
              <a:ext cx="34200" cy="238680"/>
            </p14:xfrm>
          </p:contentPart>
        </mc:Choice>
        <mc:Fallback>
          <p:pic>
            <p:nvPicPr>
              <p:cNvPr id="650" name="Freihand 649">
                <a:extLst>
                  <a:ext uri="{FF2B5EF4-FFF2-40B4-BE49-F238E27FC236}">
                    <a16:creationId xmlns:a16="http://schemas.microsoft.com/office/drawing/2014/main" id="{21DB0E86-BF80-40B2-9C0A-CF7B0582A6FD}"/>
                  </a:ext>
                </a:extLst>
              </p:cNvPr>
              <p:cNvPicPr/>
              <p:nvPr/>
            </p:nvPicPr>
            <p:blipFill>
              <a:blip r:embed="rId651"/>
              <a:stretch>
                <a:fillRect/>
              </a:stretch>
            </p:blipFill>
            <p:spPr>
              <a:xfrm>
                <a:off x="6705299" y="6385651"/>
                <a:ext cx="42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651" name="Freihand 650">
                <a:extLst>
                  <a:ext uri="{FF2B5EF4-FFF2-40B4-BE49-F238E27FC236}">
                    <a16:creationId xmlns:a16="http://schemas.microsoft.com/office/drawing/2014/main" id="{289FB457-308C-4541-A09E-81542B3CEDEC}"/>
                  </a:ext>
                </a:extLst>
              </p14:cNvPr>
              <p14:cNvContentPartPr/>
              <p14:nvPr/>
            </p14:nvContentPartPr>
            <p14:xfrm>
              <a:off x="6614939" y="6420931"/>
              <a:ext cx="33480" cy="17280"/>
            </p14:xfrm>
          </p:contentPart>
        </mc:Choice>
        <mc:Fallback>
          <p:pic>
            <p:nvPicPr>
              <p:cNvPr id="651" name="Freihand 650">
                <a:extLst>
                  <a:ext uri="{FF2B5EF4-FFF2-40B4-BE49-F238E27FC236}">
                    <a16:creationId xmlns:a16="http://schemas.microsoft.com/office/drawing/2014/main" id="{289FB457-308C-4541-A09E-81542B3CEDEC}"/>
                  </a:ext>
                </a:extLst>
              </p:cNvPr>
              <p:cNvPicPr/>
              <p:nvPr/>
            </p:nvPicPr>
            <p:blipFill>
              <a:blip r:embed="rId653"/>
              <a:stretch>
                <a:fillRect/>
              </a:stretch>
            </p:blipFill>
            <p:spPr>
              <a:xfrm>
                <a:off x="6610619" y="6416611"/>
                <a:ext cx="42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652" name="Freihand 651">
                <a:extLst>
                  <a:ext uri="{FF2B5EF4-FFF2-40B4-BE49-F238E27FC236}">
                    <a16:creationId xmlns:a16="http://schemas.microsoft.com/office/drawing/2014/main" id="{80F98FE1-2CE5-4132-8735-D4731713F781}"/>
                  </a:ext>
                </a:extLst>
              </p14:cNvPr>
              <p14:cNvContentPartPr/>
              <p14:nvPr/>
            </p14:nvContentPartPr>
            <p14:xfrm>
              <a:off x="6838859" y="6434251"/>
              <a:ext cx="373680" cy="176040"/>
            </p14:xfrm>
          </p:contentPart>
        </mc:Choice>
        <mc:Fallback>
          <p:pic>
            <p:nvPicPr>
              <p:cNvPr id="652" name="Freihand 651">
                <a:extLst>
                  <a:ext uri="{FF2B5EF4-FFF2-40B4-BE49-F238E27FC236}">
                    <a16:creationId xmlns:a16="http://schemas.microsoft.com/office/drawing/2014/main" id="{80F98FE1-2CE5-4132-8735-D4731713F781}"/>
                  </a:ext>
                </a:extLst>
              </p:cNvPr>
              <p:cNvPicPr/>
              <p:nvPr/>
            </p:nvPicPr>
            <p:blipFill>
              <a:blip r:embed="rId655"/>
              <a:stretch>
                <a:fillRect/>
              </a:stretch>
            </p:blipFill>
            <p:spPr>
              <a:xfrm>
                <a:off x="6834539" y="6429931"/>
                <a:ext cx="382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653" name="Freihand 652">
                <a:extLst>
                  <a:ext uri="{FF2B5EF4-FFF2-40B4-BE49-F238E27FC236}">
                    <a16:creationId xmlns:a16="http://schemas.microsoft.com/office/drawing/2014/main" id="{0FD5C731-03B7-4AB0-91F0-ADE34540F757}"/>
                  </a:ext>
                </a:extLst>
              </p14:cNvPr>
              <p14:cNvContentPartPr/>
              <p14:nvPr/>
            </p14:nvContentPartPr>
            <p14:xfrm>
              <a:off x="7352939" y="6353251"/>
              <a:ext cx="227880" cy="259920"/>
            </p14:xfrm>
          </p:contentPart>
        </mc:Choice>
        <mc:Fallback>
          <p:pic>
            <p:nvPicPr>
              <p:cNvPr id="653" name="Freihand 652">
                <a:extLst>
                  <a:ext uri="{FF2B5EF4-FFF2-40B4-BE49-F238E27FC236}">
                    <a16:creationId xmlns:a16="http://schemas.microsoft.com/office/drawing/2014/main" id="{0FD5C731-03B7-4AB0-91F0-ADE34540F757}"/>
                  </a:ext>
                </a:extLst>
              </p:cNvPr>
              <p:cNvPicPr/>
              <p:nvPr/>
            </p:nvPicPr>
            <p:blipFill>
              <a:blip r:embed="rId657"/>
              <a:stretch>
                <a:fillRect/>
              </a:stretch>
            </p:blipFill>
            <p:spPr>
              <a:xfrm>
                <a:off x="7348619" y="6348931"/>
                <a:ext cx="2365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654" name="Freihand 653">
                <a:extLst>
                  <a:ext uri="{FF2B5EF4-FFF2-40B4-BE49-F238E27FC236}">
                    <a16:creationId xmlns:a16="http://schemas.microsoft.com/office/drawing/2014/main" id="{6F28C8B5-E4EE-4FC8-83AF-21D6468B6ACD}"/>
                  </a:ext>
                </a:extLst>
              </p14:cNvPr>
              <p14:cNvContentPartPr/>
              <p14:nvPr/>
            </p14:nvContentPartPr>
            <p14:xfrm>
              <a:off x="7715459" y="6275131"/>
              <a:ext cx="167760" cy="176760"/>
            </p14:xfrm>
          </p:contentPart>
        </mc:Choice>
        <mc:Fallback>
          <p:pic>
            <p:nvPicPr>
              <p:cNvPr id="654" name="Freihand 653">
                <a:extLst>
                  <a:ext uri="{FF2B5EF4-FFF2-40B4-BE49-F238E27FC236}">
                    <a16:creationId xmlns:a16="http://schemas.microsoft.com/office/drawing/2014/main" id="{6F28C8B5-E4EE-4FC8-83AF-21D6468B6ACD}"/>
                  </a:ext>
                </a:extLst>
              </p:cNvPr>
              <p:cNvPicPr/>
              <p:nvPr/>
            </p:nvPicPr>
            <p:blipFill>
              <a:blip r:embed="rId659"/>
              <a:stretch>
                <a:fillRect/>
              </a:stretch>
            </p:blipFill>
            <p:spPr>
              <a:xfrm>
                <a:off x="7711139" y="6270811"/>
                <a:ext cx="176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655" name="Freihand 654">
                <a:extLst>
                  <a:ext uri="{FF2B5EF4-FFF2-40B4-BE49-F238E27FC236}">
                    <a16:creationId xmlns:a16="http://schemas.microsoft.com/office/drawing/2014/main" id="{B5CAB61D-075B-45D7-83AE-400466EAB964}"/>
                  </a:ext>
                </a:extLst>
              </p14:cNvPr>
              <p14:cNvContentPartPr/>
              <p14:nvPr/>
            </p14:nvContentPartPr>
            <p14:xfrm>
              <a:off x="7867739" y="6307531"/>
              <a:ext cx="186480" cy="131760"/>
            </p14:xfrm>
          </p:contentPart>
        </mc:Choice>
        <mc:Fallback>
          <p:pic>
            <p:nvPicPr>
              <p:cNvPr id="655" name="Freihand 654">
                <a:extLst>
                  <a:ext uri="{FF2B5EF4-FFF2-40B4-BE49-F238E27FC236}">
                    <a16:creationId xmlns:a16="http://schemas.microsoft.com/office/drawing/2014/main" id="{B5CAB61D-075B-45D7-83AE-400466EAB964}"/>
                  </a:ext>
                </a:extLst>
              </p:cNvPr>
              <p:cNvPicPr/>
              <p:nvPr/>
            </p:nvPicPr>
            <p:blipFill>
              <a:blip r:embed="rId661"/>
              <a:stretch>
                <a:fillRect/>
              </a:stretch>
            </p:blipFill>
            <p:spPr>
              <a:xfrm>
                <a:off x="7863419" y="6303211"/>
                <a:ext cx="195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656" name="Freihand 655">
                <a:extLst>
                  <a:ext uri="{FF2B5EF4-FFF2-40B4-BE49-F238E27FC236}">
                    <a16:creationId xmlns:a16="http://schemas.microsoft.com/office/drawing/2014/main" id="{02BEE5E5-54E1-43B6-AF39-8651954C516B}"/>
                  </a:ext>
                </a:extLst>
              </p14:cNvPr>
              <p14:cNvContentPartPr/>
              <p14:nvPr/>
            </p14:nvContentPartPr>
            <p14:xfrm>
              <a:off x="8038379" y="6293491"/>
              <a:ext cx="109800" cy="105120"/>
            </p14:xfrm>
          </p:contentPart>
        </mc:Choice>
        <mc:Fallback>
          <p:pic>
            <p:nvPicPr>
              <p:cNvPr id="656" name="Freihand 655">
                <a:extLst>
                  <a:ext uri="{FF2B5EF4-FFF2-40B4-BE49-F238E27FC236}">
                    <a16:creationId xmlns:a16="http://schemas.microsoft.com/office/drawing/2014/main" id="{02BEE5E5-54E1-43B6-AF39-8651954C516B}"/>
                  </a:ext>
                </a:extLst>
              </p:cNvPr>
              <p:cNvPicPr/>
              <p:nvPr/>
            </p:nvPicPr>
            <p:blipFill>
              <a:blip r:embed="rId663"/>
              <a:stretch>
                <a:fillRect/>
              </a:stretch>
            </p:blipFill>
            <p:spPr>
              <a:xfrm>
                <a:off x="8034059" y="6289171"/>
                <a:ext cx="118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657" name="Freihand 656">
                <a:extLst>
                  <a:ext uri="{FF2B5EF4-FFF2-40B4-BE49-F238E27FC236}">
                    <a16:creationId xmlns:a16="http://schemas.microsoft.com/office/drawing/2014/main" id="{C341F0CD-5328-4142-9CE5-7F12C48C3705}"/>
                  </a:ext>
                </a:extLst>
              </p14:cNvPr>
              <p14:cNvContentPartPr/>
              <p14:nvPr/>
            </p14:nvContentPartPr>
            <p14:xfrm>
              <a:off x="8154659" y="6259651"/>
              <a:ext cx="198000" cy="109440"/>
            </p14:xfrm>
          </p:contentPart>
        </mc:Choice>
        <mc:Fallback>
          <p:pic>
            <p:nvPicPr>
              <p:cNvPr id="657" name="Freihand 656">
                <a:extLst>
                  <a:ext uri="{FF2B5EF4-FFF2-40B4-BE49-F238E27FC236}">
                    <a16:creationId xmlns:a16="http://schemas.microsoft.com/office/drawing/2014/main" id="{C341F0CD-5328-4142-9CE5-7F12C48C3705}"/>
                  </a:ext>
                </a:extLst>
              </p:cNvPr>
              <p:cNvPicPr/>
              <p:nvPr/>
            </p:nvPicPr>
            <p:blipFill>
              <a:blip r:embed="rId665"/>
              <a:stretch>
                <a:fillRect/>
              </a:stretch>
            </p:blipFill>
            <p:spPr>
              <a:xfrm>
                <a:off x="8150339" y="6255331"/>
                <a:ext cx="206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659" name="Freihand 658">
                <a:extLst>
                  <a:ext uri="{FF2B5EF4-FFF2-40B4-BE49-F238E27FC236}">
                    <a16:creationId xmlns:a16="http://schemas.microsoft.com/office/drawing/2014/main" id="{4D2A3077-FC7E-400B-B253-037470ECEEE4}"/>
                  </a:ext>
                </a:extLst>
              </p14:cNvPr>
              <p14:cNvContentPartPr/>
              <p14:nvPr/>
            </p14:nvContentPartPr>
            <p14:xfrm>
              <a:off x="7284899" y="6625771"/>
              <a:ext cx="100440" cy="132120"/>
            </p14:xfrm>
          </p:contentPart>
        </mc:Choice>
        <mc:Fallback>
          <p:pic>
            <p:nvPicPr>
              <p:cNvPr id="659" name="Freihand 658">
                <a:extLst>
                  <a:ext uri="{FF2B5EF4-FFF2-40B4-BE49-F238E27FC236}">
                    <a16:creationId xmlns:a16="http://schemas.microsoft.com/office/drawing/2014/main" id="{4D2A3077-FC7E-400B-B253-037470ECEEE4}"/>
                  </a:ext>
                </a:extLst>
              </p:cNvPr>
              <p:cNvPicPr/>
              <p:nvPr/>
            </p:nvPicPr>
            <p:blipFill>
              <a:blip r:embed="rId667"/>
              <a:stretch>
                <a:fillRect/>
              </a:stretch>
            </p:blipFill>
            <p:spPr>
              <a:xfrm>
                <a:off x="7280579" y="6621451"/>
                <a:ext cx="109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660" name="Freihand 659">
                <a:extLst>
                  <a:ext uri="{FF2B5EF4-FFF2-40B4-BE49-F238E27FC236}">
                    <a16:creationId xmlns:a16="http://schemas.microsoft.com/office/drawing/2014/main" id="{3294E123-E14F-4D18-8369-B2B874E9944F}"/>
                  </a:ext>
                </a:extLst>
              </p14:cNvPr>
              <p14:cNvContentPartPr/>
              <p14:nvPr/>
            </p14:nvContentPartPr>
            <p14:xfrm>
              <a:off x="7398299" y="6620011"/>
              <a:ext cx="285840" cy="91800"/>
            </p14:xfrm>
          </p:contentPart>
        </mc:Choice>
        <mc:Fallback>
          <p:pic>
            <p:nvPicPr>
              <p:cNvPr id="660" name="Freihand 659">
                <a:extLst>
                  <a:ext uri="{FF2B5EF4-FFF2-40B4-BE49-F238E27FC236}">
                    <a16:creationId xmlns:a16="http://schemas.microsoft.com/office/drawing/2014/main" id="{3294E123-E14F-4D18-8369-B2B874E9944F}"/>
                  </a:ext>
                </a:extLst>
              </p:cNvPr>
              <p:cNvPicPr/>
              <p:nvPr/>
            </p:nvPicPr>
            <p:blipFill>
              <a:blip r:embed="rId669"/>
              <a:stretch>
                <a:fillRect/>
              </a:stretch>
            </p:blipFill>
            <p:spPr>
              <a:xfrm>
                <a:off x="7393979" y="6615691"/>
                <a:ext cx="294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661" name="Freihand 660">
                <a:extLst>
                  <a:ext uri="{FF2B5EF4-FFF2-40B4-BE49-F238E27FC236}">
                    <a16:creationId xmlns:a16="http://schemas.microsoft.com/office/drawing/2014/main" id="{DDEDDE92-7DFD-48BF-AF59-0946BD9626E6}"/>
                  </a:ext>
                </a:extLst>
              </p14:cNvPr>
              <p14:cNvContentPartPr/>
              <p14:nvPr/>
            </p14:nvContentPartPr>
            <p14:xfrm>
              <a:off x="7674779" y="6497971"/>
              <a:ext cx="120600" cy="164520"/>
            </p14:xfrm>
          </p:contentPart>
        </mc:Choice>
        <mc:Fallback>
          <p:pic>
            <p:nvPicPr>
              <p:cNvPr id="661" name="Freihand 660">
                <a:extLst>
                  <a:ext uri="{FF2B5EF4-FFF2-40B4-BE49-F238E27FC236}">
                    <a16:creationId xmlns:a16="http://schemas.microsoft.com/office/drawing/2014/main" id="{DDEDDE92-7DFD-48BF-AF59-0946BD9626E6}"/>
                  </a:ext>
                </a:extLst>
              </p:cNvPr>
              <p:cNvPicPr/>
              <p:nvPr/>
            </p:nvPicPr>
            <p:blipFill>
              <a:blip r:embed="rId671"/>
              <a:stretch>
                <a:fillRect/>
              </a:stretch>
            </p:blipFill>
            <p:spPr>
              <a:xfrm>
                <a:off x="7670459" y="6493651"/>
                <a:ext cx="129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663" name="Freihand 662">
                <a:extLst>
                  <a:ext uri="{FF2B5EF4-FFF2-40B4-BE49-F238E27FC236}">
                    <a16:creationId xmlns:a16="http://schemas.microsoft.com/office/drawing/2014/main" id="{C386A655-7C4E-4B96-807B-B6244DC1A733}"/>
                  </a:ext>
                </a:extLst>
              </p14:cNvPr>
              <p14:cNvContentPartPr/>
              <p14:nvPr/>
            </p14:nvContentPartPr>
            <p14:xfrm>
              <a:off x="7819139" y="6528931"/>
              <a:ext cx="174240" cy="72000"/>
            </p14:xfrm>
          </p:contentPart>
        </mc:Choice>
        <mc:Fallback>
          <p:pic>
            <p:nvPicPr>
              <p:cNvPr id="663" name="Freihand 662">
                <a:extLst>
                  <a:ext uri="{FF2B5EF4-FFF2-40B4-BE49-F238E27FC236}">
                    <a16:creationId xmlns:a16="http://schemas.microsoft.com/office/drawing/2014/main" id="{C386A655-7C4E-4B96-807B-B6244DC1A733}"/>
                  </a:ext>
                </a:extLst>
              </p:cNvPr>
              <p:cNvPicPr/>
              <p:nvPr/>
            </p:nvPicPr>
            <p:blipFill>
              <a:blip r:embed="rId673"/>
              <a:stretch>
                <a:fillRect/>
              </a:stretch>
            </p:blipFill>
            <p:spPr>
              <a:xfrm>
                <a:off x="7814819" y="6524611"/>
                <a:ext cx="182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664" name="Freihand 663">
                <a:extLst>
                  <a:ext uri="{FF2B5EF4-FFF2-40B4-BE49-F238E27FC236}">
                    <a16:creationId xmlns:a16="http://schemas.microsoft.com/office/drawing/2014/main" id="{07BDD55A-1943-4152-9B33-D8729BB0171A}"/>
                  </a:ext>
                </a:extLst>
              </p14:cNvPr>
              <p14:cNvContentPartPr/>
              <p14:nvPr/>
            </p14:nvContentPartPr>
            <p14:xfrm>
              <a:off x="8043419" y="6487891"/>
              <a:ext cx="7560" cy="53640"/>
            </p14:xfrm>
          </p:contentPart>
        </mc:Choice>
        <mc:Fallback>
          <p:pic>
            <p:nvPicPr>
              <p:cNvPr id="664" name="Freihand 663">
                <a:extLst>
                  <a:ext uri="{FF2B5EF4-FFF2-40B4-BE49-F238E27FC236}">
                    <a16:creationId xmlns:a16="http://schemas.microsoft.com/office/drawing/2014/main" id="{07BDD55A-1943-4152-9B33-D8729BB0171A}"/>
                  </a:ext>
                </a:extLst>
              </p:cNvPr>
              <p:cNvPicPr/>
              <p:nvPr/>
            </p:nvPicPr>
            <p:blipFill>
              <a:blip r:embed="rId675"/>
              <a:stretch>
                <a:fillRect/>
              </a:stretch>
            </p:blipFill>
            <p:spPr>
              <a:xfrm>
                <a:off x="8039099" y="6483571"/>
                <a:ext cx="16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665" name="Freihand 664">
                <a:extLst>
                  <a:ext uri="{FF2B5EF4-FFF2-40B4-BE49-F238E27FC236}">
                    <a16:creationId xmlns:a16="http://schemas.microsoft.com/office/drawing/2014/main" id="{BCCA0BA7-8E39-4ECE-9702-43B55D2533D3}"/>
                  </a:ext>
                </a:extLst>
              </p14:cNvPr>
              <p14:cNvContentPartPr/>
              <p14:nvPr/>
            </p14:nvContentPartPr>
            <p14:xfrm>
              <a:off x="7984379" y="6505171"/>
              <a:ext cx="76320" cy="75240"/>
            </p14:xfrm>
          </p:contentPart>
        </mc:Choice>
        <mc:Fallback>
          <p:pic>
            <p:nvPicPr>
              <p:cNvPr id="665" name="Freihand 664">
                <a:extLst>
                  <a:ext uri="{FF2B5EF4-FFF2-40B4-BE49-F238E27FC236}">
                    <a16:creationId xmlns:a16="http://schemas.microsoft.com/office/drawing/2014/main" id="{BCCA0BA7-8E39-4ECE-9702-43B55D2533D3}"/>
                  </a:ext>
                </a:extLst>
              </p:cNvPr>
              <p:cNvPicPr/>
              <p:nvPr/>
            </p:nvPicPr>
            <p:blipFill>
              <a:blip r:embed="rId677"/>
              <a:stretch>
                <a:fillRect/>
              </a:stretch>
            </p:blipFill>
            <p:spPr>
              <a:xfrm>
                <a:off x="7980059" y="6500851"/>
                <a:ext cx="84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666" name="Freihand 665">
                <a:extLst>
                  <a:ext uri="{FF2B5EF4-FFF2-40B4-BE49-F238E27FC236}">
                    <a16:creationId xmlns:a16="http://schemas.microsoft.com/office/drawing/2014/main" id="{2A4F3AAC-F579-4276-BA07-76616C23993B}"/>
                  </a:ext>
                </a:extLst>
              </p14:cNvPr>
              <p14:cNvContentPartPr/>
              <p14:nvPr/>
            </p14:nvContentPartPr>
            <p14:xfrm>
              <a:off x="8120459" y="6455131"/>
              <a:ext cx="90000" cy="165960"/>
            </p14:xfrm>
          </p:contentPart>
        </mc:Choice>
        <mc:Fallback>
          <p:pic>
            <p:nvPicPr>
              <p:cNvPr id="666" name="Freihand 665">
                <a:extLst>
                  <a:ext uri="{FF2B5EF4-FFF2-40B4-BE49-F238E27FC236}">
                    <a16:creationId xmlns:a16="http://schemas.microsoft.com/office/drawing/2014/main" id="{2A4F3AAC-F579-4276-BA07-76616C23993B}"/>
                  </a:ext>
                </a:extLst>
              </p:cNvPr>
              <p:cNvPicPr/>
              <p:nvPr/>
            </p:nvPicPr>
            <p:blipFill>
              <a:blip r:embed="rId679"/>
              <a:stretch>
                <a:fillRect/>
              </a:stretch>
            </p:blipFill>
            <p:spPr>
              <a:xfrm>
                <a:off x="8116139" y="6450811"/>
                <a:ext cx="98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667" name="Freihand 666">
                <a:extLst>
                  <a:ext uri="{FF2B5EF4-FFF2-40B4-BE49-F238E27FC236}">
                    <a16:creationId xmlns:a16="http://schemas.microsoft.com/office/drawing/2014/main" id="{EE1C459C-3F0D-469A-9EC9-42920BB8C858}"/>
                  </a:ext>
                </a:extLst>
              </p14:cNvPr>
              <p14:cNvContentPartPr/>
              <p14:nvPr/>
            </p14:nvContentPartPr>
            <p14:xfrm>
              <a:off x="8233499" y="6385291"/>
              <a:ext cx="194400" cy="120960"/>
            </p14:xfrm>
          </p:contentPart>
        </mc:Choice>
        <mc:Fallback>
          <p:pic>
            <p:nvPicPr>
              <p:cNvPr id="667" name="Freihand 666">
                <a:extLst>
                  <a:ext uri="{FF2B5EF4-FFF2-40B4-BE49-F238E27FC236}">
                    <a16:creationId xmlns:a16="http://schemas.microsoft.com/office/drawing/2014/main" id="{EE1C459C-3F0D-469A-9EC9-42920BB8C858}"/>
                  </a:ext>
                </a:extLst>
              </p:cNvPr>
              <p:cNvPicPr/>
              <p:nvPr/>
            </p:nvPicPr>
            <p:blipFill>
              <a:blip r:embed="rId681"/>
              <a:stretch>
                <a:fillRect/>
              </a:stretch>
            </p:blipFill>
            <p:spPr>
              <a:xfrm>
                <a:off x="8229179" y="6380971"/>
                <a:ext cx="203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668" name="Freihand 667">
                <a:extLst>
                  <a:ext uri="{FF2B5EF4-FFF2-40B4-BE49-F238E27FC236}">
                    <a16:creationId xmlns:a16="http://schemas.microsoft.com/office/drawing/2014/main" id="{E0EEFD16-8823-4C0C-BA22-C627FE3C1A49}"/>
                  </a:ext>
                </a:extLst>
              </p14:cNvPr>
              <p14:cNvContentPartPr/>
              <p14:nvPr/>
            </p14:nvContentPartPr>
            <p14:xfrm>
              <a:off x="7829939" y="6599851"/>
              <a:ext cx="194400" cy="190080"/>
            </p14:xfrm>
          </p:contentPart>
        </mc:Choice>
        <mc:Fallback>
          <p:pic>
            <p:nvPicPr>
              <p:cNvPr id="668" name="Freihand 667">
                <a:extLst>
                  <a:ext uri="{FF2B5EF4-FFF2-40B4-BE49-F238E27FC236}">
                    <a16:creationId xmlns:a16="http://schemas.microsoft.com/office/drawing/2014/main" id="{E0EEFD16-8823-4C0C-BA22-C627FE3C1A49}"/>
                  </a:ext>
                </a:extLst>
              </p:cNvPr>
              <p:cNvPicPr/>
              <p:nvPr/>
            </p:nvPicPr>
            <p:blipFill>
              <a:blip r:embed="rId683"/>
              <a:stretch>
                <a:fillRect/>
              </a:stretch>
            </p:blipFill>
            <p:spPr>
              <a:xfrm>
                <a:off x="7825619" y="6595531"/>
                <a:ext cx="2030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669" name="Freihand 668">
                <a:extLst>
                  <a:ext uri="{FF2B5EF4-FFF2-40B4-BE49-F238E27FC236}">
                    <a16:creationId xmlns:a16="http://schemas.microsoft.com/office/drawing/2014/main" id="{188DBC11-A1E3-4A82-A769-808AAC78430B}"/>
                  </a:ext>
                </a:extLst>
              </p14:cNvPr>
              <p14:cNvContentPartPr/>
              <p14:nvPr/>
            </p14:nvContentPartPr>
            <p14:xfrm>
              <a:off x="8106419" y="6559531"/>
              <a:ext cx="99000" cy="143280"/>
            </p14:xfrm>
          </p:contentPart>
        </mc:Choice>
        <mc:Fallback>
          <p:pic>
            <p:nvPicPr>
              <p:cNvPr id="669" name="Freihand 668">
                <a:extLst>
                  <a:ext uri="{FF2B5EF4-FFF2-40B4-BE49-F238E27FC236}">
                    <a16:creationId xmlns:a16="http://schemas.microsoft.com/office/drawing/2014/main" id="{188DBC11-A1E3-4A82-A769-808AAC78430B}"/>
                  </a:ext>
                </a:extLst>
              </p:cNvPr>
              <p:cNvPicPr/>
              <p:nvPr/>
            </p:nvPicPr>
            <p:blipFill>
              <a:blip r:embed="rId685"/>
              <a:stretch>
                <a:fillRect/>
              </a:stretch>
            </p:blipFill>
            <p:spPr>
              <a:xfrm>
                <a:off x="8102099" y="6555211"/>
                <a:ext cx="107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670" name="Freihand 669">
                <a:extLst>
                  <a:ext uri="{FF2B5EF4-FFF2-40B4-BE49-F238E27FC236}">
                    <a16:creationId xmlns:a16="http://schemas.microsoft.com/office/drawing/2014/main" id="{3EA0B43F-57A6-430D-ADA3-8AD86B8BB4D5}"/>
                  </a:ext>
                </a:extLst>
              </p14:cNvPr>
              <p14:cNvContentPartPr/>
              <p14:nvPr/>
            </p14:nvContentPartPr>
            <p14:xfrm>
              <a:off x="8103179" y="6583651"/>
              <a:ext cx="91800" cy="99000"/>
            </p14:xfrm>
          </p:contentPart>
        </mc:Choice>
        <mc:Fallback>
          <p:pic>
            <p:nvPicPr>
              <p:cNvPr id="670" name="Freihand 669">
                <a:extLst>
                  <a:ext uri="{FF2B5EF4-FFF2-40B4-BE49-F238E27FC236}">
                    <a16:creationId xmlns:a16="http://schemas.microsoft.com/office/drawing/2014/main" id="{3EA0B43F-57A6-430D-ADA3-8AD86B8BB4D5}"/>
                  </a:ext>
                </a:extLst>
              </p:cNvPr>
              <p:cNvPicPr/>
              <p:nvPr/>
            </p:nvPicPr>
            <p:blipFill>
              <a:blip r:embed="rId687"/>
              <a:stretch>
                <a:fillRect/>
              </a:stretch>
            </p:blipFill>
            <p:spPr>
              <a:xfrm>
                <a:off x="8098859" y="6579331"/>
                <a:ext cx="100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671" name="Freihand 670">
                <a:extLst>
                  <a:ext uri="{FF2B5EF4-FFF2-40B4-BE49-F238E27FC236}">
                    <a16:creationId xmlns:a16="http://schemas.microsoft.com/office/drawing/2014/main" id="{1663D122-80D1-48BB-9E56-38DE295F997A}"/>
                  </a:ext>
                </a:extLst>
              </p14:cNvPr>
              <p14:cNvContentPartPr/>
              <p14:nvPr/>
            </p14:nvContentPartPr>
            <p14:xfrm>
              <a:off x="8187059" y="6600571"/>
              <a:ext cx="126720" cy="54720"/>
            </p14:xfrm>
          </p:contentPart>
        </mc:Choice>
        <mc:Fallback>
          <p:pic>
            <p:nvPicPr>
              <p:cNvPr id="671" name="Freihand 670">
                <a:extLst>
                  <a:ext uri="{FF2B5EF4-FFF2-40B4-BE49-F238E27FC236}">
                    <a16:creationId xmlns:a16="http://schemas.microsoft.com/office/drawing/2014/main" id="{1663D122-80D1-48BB-9E56-38DE295F997A}"/>
                  </a:ext>
                </a:extLst>
              </p:cNvPr>
              <p:cNvPicPr/>
              <p:nvPr/>
            </p:nvPicPr>
            <p:blipFill>
              <a:blip r:embed="rId689"/>
              <a:stretch>
                <a:fillRect/>
              </a:stretch>
            </p:blipFill>
            <p:spPr>
              <a:xfrm>
                <a:off x="8182739" y="6596251"/>
                <a:ext cx="135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672" name="Freihand 671">
                <a:extLst>
                  <a:ext uri="{FF2B5EF4-FFF2-40B4-BE49-F238E27FC236}">
                    <a16:creationId xmlns:a16="http://schemas.microsoft.com/office/drawing/2014/main" id="{20966B73-BA83-4F50-BD95-97E77964DA22}"/>
                  </a:ext>
                </a:extLst>
              </p14:cNvPr>
              <p14:cNvContentPartPr/>
              <p14:nvPr/>
            </p14:nvContentPartPr>
            <p14:xfrm>
              <a:off x="8318459" y="6536491"/>
              <a:ext cx="129240" cy="183600"/>
            </p14:xfrm>
          </p:contentPart>
        </mc:Choice>
        <mc:Fallback>
          <p:pic>
            <p:nvPicPr>
              <p:cNvPr id="672" name="Freihand 671">
                <a:extLst>
                  <a:ext uri="{FF2B5EF4-FFF2-40B4-BE49-F238E27FC236}">
                    <a16:creationId xmlns:a16="http://schemas.microsoft.com/office/drawing/2014/main" id="{20966B73-BA83-4F50-BD95-97E77964DA22}"/>
                  </a:ext>
                </a:extLst>
              </p:cNvPr>
              <p:cNvPicPr/>
              <p:nvPr/>
            </p:nvPicPr>
            <p:blipFill>
              <a:blip r:embed="rId691"/>
              <a:stretch>
                <a:fillRect/>
              </a:stretch>
            </p:blipFill>
            <p:spPr>
              <a:xfrm>
                <a:off x="8314139" y="6532171"/>
                <a:ext cx="137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673" name="Freihand 672">
                <a:extLst>
                  <a:ext uri="{FF2B5EF4-FFF2-40B4-BE49-F238E27FC236}">
                    <a16:creationId xmlns:a16="http://schemas.microsoft.com/office/drawing/2014/main" id="{0618E7EB-4896-4AA8-8A78-DAA0E69759C0}"/>
                  </a:ext>
                </a:extLst>
              </p14:cNvPr>
              <p14:cNvContentPartPr/>
              <p14:nvPr/>
            </p14:nvContentPartPr>
            <p14:xfrm>
              <a:off x="8468219" y="6493291"/>
              <a:ext cx="86400" cy="75600"/>
            </p14:xfrm>
          </p:contentPart>
        </mc:Choice>
        <mc:Fallback>
          <p:pic>
            <p:nvPicPr>
              <p:cNvPr id="673" name="Freihand 672">
                <a:extLst>
                  <a:ext uri="{FF2B5EF4-FFF2-40B4-BE49-F238E27FC236}">
                    <a16:creationId xmlns:a16="http://schemas.microsoft.com/office/drawing/2014/main" id="{0618E7EB-4896-4AA8-8A78-DAA0E69759C0}"/>
                  </a:ext>
                </a:extLst>
              </p:cNvPr>
              <p:cNvPicPr/>
              <p:nvPr/>
            </p:nvPicPr>
            <p:blipFill>
              <a:blip r:embed="rId693"/>
              <a:stretch>
                <a:fillRect/>
              </a:stretch>
            </p:blipFill>
            <p:spPr>
              <a:xfrm>
                <a:off x="8463899" y="6488971"/>
                <a:ext cx="95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674" name="Freihand 673">
                <a:extLst>
                  <a:ext uri="{FF2B5EF4-FFF2-40B4-BE49-F238E27FC236}">
                    <a16:creationId xmlns:a16="http://schemas.microsoft.com/office/drawing/2014/main" id="{F666C359-3068-4721-B911-1957A3A46CB0}"/>
                  </a:ext>
                </a:extLst>
              </p14:cNvPr>
              <p14:cNvContentPartPr/>
              <p14:nvPr/>
            </p14:nvContentPartPr>
            <p14:xfrm>
              <a:off x="8241419" y="6730891"/>
              <a:ext cx="30960" cy="62280"/>
            </p14:xfrm>
          </p:contentPart>
        </mc:Choice>
        <mc:Fallback>
          <p:pic>
            <p:nvPicPr>
              <p:cNvPr id="674" name="Freihand 673">
                <a:extLst>
                  <a:ext uri="{FF2B5EF4-FFF2-40B4-BE49-F238E27FC236}">
                    <a16:creationId xmlns:a16="http://schemas.microsoft.com/office/drawing/2014/main" id="{F666C359-3068-4721-B911-1957A3A46CB0}"/>
                  </a:ext>
                </a:extLst>
              </p:cNvPr>
              <p:cNvPicPr/>
              <p:nvPr/>
            </p:nvPicPr>
            <p:blipFill>
              <a:blip r:embed="rId695"/>
              <a:stretch>
                <a:fillRect/>
              </a:stretch>
            </p:blipFill>
            <p:spPr>
              <a:xfrm>
                <a:off x="8237099" y="6726571"/>
                <a:ext cx="39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675" name="Freihand 674">
                <a:extLst>
                  <a:ext uri="{FF2B5EF4-FFF2-40B4-BE49-F238E27FC236}">
                    <a16:creationId xmlns:a16="http://schemas.microsoft.com/office/drawing/2014/main" id="{AEC5002F-E44A-4D47-899F-D0A66B05C2DD}"/>
                  </a:ext>
                </a:extLst>
              </p14:cNvPr>
              <p14:cNvContentPartPr/>
              <p14:nvPr/>
            </p14:nvContentPartPr>
            <p14:xfrm>
              <a:off x="8184179" y="6749611"/>
              <a:ext cx="159840" cy="55800"/>
            </p14:xfrm>
          </p:contentPart>
        </mc:Choice>
        <mc:Fallback>
          <p:pic>
            <p:nvPicPr>
              <p:cNvPr id="675" name="Freihand 674">
                <a:extLst>
                  <a:ext uri="{FF2B5EF4-FFF2-40B4-BE49-F238E27FC236}">
                    <a16:creationId xmlns:a16="http://schemas.microsoft.com/office/drawing/2014/main" id="{AEC5002F-E44A-4D47-899F-D0A66B05C2DD}"/>
                  </a:ext>
                </a:extLst>
              </p:cNvPr>
              <p:cNvPicPr/>
              <p:nvPr/>
            </p:nvPicPr>
            <p:blipFill>
              <a:blip r:embed="rId697"/>
              <a:stretch>
                <a:fillRect/>
              </a:stretch>
            </p:blipFill>
            <p:spPr>
              <a:xfrm>
                <a:off x="8179859" y="6745291"/>
                <a:ext cx="168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676" name="Freihand 675">
                <a:extLst>
                  <a:ext uri="{FF2B5EF4-FFF2-40B4-BE49-F238E27FC236}">
                    <a16:creationId xmlns:a16="http://schemas.microsoft.com/office/drawing/2014/main" id="{173584E2-5558-46CB-8644-F88B7C2A95F7}"/>
                  </a:ext>
                </a:extLst>
              </p14:cNvPr>
              <p14:cNvContentPartPr/>
              <p14:nvPr/>
            </p14:nvContentPartPr>
            <p14:xfrm>
              <a:off x="8116859" y="6662851"/>
              <a:ext cx="192960" cy="75960"/>
            </p14:xfrm>
          </p:contentPart>
        </mc:Choice>
        <mc:Fallback>
          <p:pic>
            <p:nvPicPr>
              <p:cNvPr id="676" name="Freihand 675">
                <a:extLst>
                  <a:ext uri="{FF2B5EF4-FFF2-40B4-BE49-F238E27FC236}">
                    <a16:creationId xmlns:a16="http://schemas.microsoft.com/office/drawing/2014/main" id="{173584E2-5558-46CB-8644-F88B7C2A95F7}"/>
                  </a:ext>
                </a:extLst>
              </p:cNvPr>
              <p:cNvPicPr/>
              <p:nvPr/>
            </p:nvPicPr>
            <p:blipFill>
              <a:blip r:embed="rId699"/>
              <a:stretch>
                <a:fillRect/>
              </a:stretch>
            </p:blipFill>
            <p:spPr>
              <a:xfrm>
                <a:off x="8112539" y="6658531"/>
                <a:ext cx="201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677" name="Freihand 676">
                <a:extLst>
                  <a:ext uri="{FF2B5EF4-FFF2-40B4-BE49-F238E27FC236}">
                    <a16:creationId xmlns:a16="http://schemas.microsoft.com/office/drawing/2014/main" id="{1EC9258D-181F-4041-A9DD-37014BBCDA2B}"/>
                  </a:ext>
                </a:extLst>
              </p14:cNvPr>
              <p14:cNvContentPartPr/>
              <p14:nvPr/>
            </p14:nvContentPartPr>
            <p14:xfrm>
              <a:off x="8313419" y="6612811"/>
              <a:ext cx="137520" cy="121680"/>
            </p14:xfrm>
          </p:contentPart>
        </mc:Choice>
        <mc:Fallback>
          <p:pic>
            <p:nvPicPr>
              <p:cNvPr id="677" name="Freihand 676">
                <a:extLst>
                  <a:ext uri="{FF2B5EF4-FFF2-40B4-BE49-F238E27FC236}">
                    <a16:creationId xmlns:a16="http://schemas.microsoft.com/office/drawing/2014/main" id="{1EC9258D-181F-4041-A9DD-37014BBCDA2B}"/>
                  </a:ext>
                </a:extLst>
              </p:cNvPr>
              <p:cNvPicPr/>
              <p:nvPr/>
            </p:nvPicPr>
            <p:blipFill>
              <a:blip r:embed="rId701"/>
              <a:stretch>
                <a:fillRect/>
              </a:stretch>
            </p:blipFill>
            <p:spPr>
              <a:xfrm>
                <a:off x="8309099" y="6608491"/>
                <a:ext cx="146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678" name="Freihand 677">
                <a:extLst>
                  <a:ext uri="{FF2B5EF4-FFF2-40B4-BE49-F238E27FC236}">
                    <a16:creationId xmlns:a16="http://schemas.microsoft.com/office/drawing/2014/main" id="{1653AA60-28F2-40D5-9029-1859D4B66DC2}"/>
                  </a:ext>
                </a:extLst>
              </p14:cNvPr>
              <p14:cNvContentPartPr/>
              <p14:nvPr/>
            </p14:nvContentPartPr>
            <p14:xfrm>
              <a:off x="8462459" y="6639811"/>
              <a:ext cx="124200" cy="42840"/>
            </p14:xfrm>
          </p:contentPart>
        </mc:Choice>
        <mc:Fallback>
          <p:pic>
            <p:nvPicPr>
              <p:cNvPr id="678" name="Freihand 677">
                <a:extLst>
                  <a:ext uri="{FF2B5EF4-FFF2-40B4-BE49-F238E27FC236}">
                    <a16:creationId xmlns:a16="http://schemas.microsoft.com/office/drawing/2014/main" id="{1653AA60-28F2-40D5-9029-1859D4B66DC2}"/>
                  </a:ext>
                </a:extLst>
              </p:cNvPr>
              <p:cNvPicPr/>
              <p:nvPr/>
            </p:nvPicPr>
            <p:blipFill>
              <a:blip r:embed="rId703"/>
              <a:stretch>
                <a:fillRect/>
              </a:stretch>
            </p:blipFill>
            <p:spPr>
              <a:xfrm>
                <a:off x="8458139" y="6635491"/>
                <a:ext cx="132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679" name="Freihand 678">
                <a:extLst>
                  <a:ext uri="{FF2B5EF4-FFF2-40B4-BE49-F238E27FC236}">
                    <a16:creationId xmlns:a16="http://schemas.microsoft.com/office/drawing/2014/main" id="{F3646A18-62A4-4CD8-8363-A350E2987ECD}"/>
                  </a:ext>
                </a:extLst>
              </p14:cNvPr>
              <p14:cNvContentPartPr/>
              <p14:nvPr/>
            </p14:nvContentPartPr>
            <p14:xfrm>
              <a:off x="8592419" y="6557371"/>
              <a:ext cx="79920" cy="85680"/>
            </p14:xfrm>
          </p:contentPart>
        </mc:Choice>
        <mc:Fallback>
          <p:pic>
            <p:nvPicPr>
              <p:cNvPr id="679" name="Freihand 678">
                <a:extLst>
                  <a:ext uri="{FF2B5EF4-FFF2-40B4-BE49-F238E27FC236}">
                    <a16:creationId xmlns:a16="http://schemas.microsoft.com/office/drawing/2014/main" id="{F3646A18-62A4-4CD8-8363-A350E2987ECD}"/>
                  </a:ext>
                </a:extLst>
              </p:cNvPr>
              <p:cNvPicPr/>
              <p:nvPr/>
            </p:nvPicPr>
            <p:blipFill>
              <a:blip r:embed="rId705"/>
              <a:stretch>
                <a:fillRect/>
              </a:stretch>
            </p:blipFill>
            <p:spPr>
              <a:xfrm>
                <a:off x="8588099" y="6553051"/>
                <a:ext cx="88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680" name="Freihand 679">
                <a:extLst>
                  <a:ext uri="{FF2B5EF4-FFF2-40B4-BE49-F238E27FC236}">
                    <a16:creationId xmlns:a16="http://schemas.microsoft.com/office/drawing/2014/main" id="{EB211CF8-50D1-4400-A15B-DEBFBF2D5EF7}"/>
                  </a:ext>
                </a:extLst>
              </p14:cNvPr>
              <p14:cNvContentPartPr/>
              <p14:nvPr/>
            </p14:nvContentPartPr>
            <p14:xfrm>
              <a:off x="8240699" y="6652411"/>
              <a:ext cx="435960" cy="160200"/>
            </p14:xfrm>
          </p:contentPart>
        </mc:Choice>
        <mc:Fallback>
          <p:pic>
            <p:nvPicPr>
              <p:cNvPr id="680" name="Freihand 679">
                <a:extLst>
                  <a:ext uri="{FF2B5EF4-FFF2-40B4-BE49-F238E27FC236}">
                    <a16:creationId xmlns:a16="http://schemas.microsoft.com/office/drawing/2014/main" id="{EB211CF8-50D1-4400-A15B-DEBFBF2D5EF7}"/>
                  </a:ext>
                </a:extLst>
              </p:cNvPr>
              <p:cNvPicPr/>
              <p:nvPr/>
            </p:nvPicPr>
            <p:blipFill>
              <a:blip r:embed="rId707"/>
              <a:stretch>
                <a:fillRect/>
              </a:stretch>
            </p:blipFill>
            <p:spPr>
              <a:xfrm>
                <a:off x="8236379" y="6648091"/>
                <a:ext cx="444600" cy="168840"/>
              </a:xfrm>
              <a:prstGeom prst="rect">
                <a:avLst/>
              </a:prstGeom>
            </p:spPr>
          </p:pic>
        </mc:Fallback>
      </mc:AlternateContent>
      <p:grpSp>
        <p:nvGrpSpPr>
          <p:cNvPr id="683" name="Gruppieren 682">
            <a:extLst>
              <a:ext uri="{FF2B5EF4-FFF2-40B4-BE49-F238E27FC236}">
                <a16:creationId xmlns:a16="http://schemas.microsoft.com/office/drawing/2014/main" id="{F4DB9D44-EF78-489E-AAB8-EA9C62DB79A7}"/>
              </a:ext>
            </a:extLst>
          </p:cNvPr>
          <p:cNvGrpSpPr/>
          <p:nvPr/>
        </p:nvGrpSpPr>
        <p:grpSpPr>
          <a:xfrm>
            <a:off x="2235899" y="3050251"/>
            <a:ext cx="1882080" cy="1776240"/>
            <a:chOff x="2235899" y="3050251"/>
            <a:chExt cx="1882080" cy="1776240"/>
          </a:xfrm>
        </p:grpSpPr>
        <mc:AlternateContent xmlns:mc="http://schemas.openxmlformats.org/markup-compatibility/2006">
          <mc:Choice xmlns:p14="http://schemas.microsoft.com/office/powerpoint/2010/main" Requires="p14">
            <p:contentPart p14:bwMode="auto" r:id="rId708">
              <p14:nvContentPartPr>
                <p14:cNvPr id="311" name="Freihand 310">
                  <a:extLst>
                    <a:ext uri="{FF2B5EF4-FFF2-40B4-BE49-F238E27FC236}">
                      <a16:creationId xmlns:a16="http://schemas.microsoft.com/office/drawing/2014/main" id="{13C7BD3E-B6BD-459A-B6AB-70758BA741C8}"/>
                    </a:ext>
                  </a:extLst>
                </p14:cNvPr>
                <p14:cNvContentPartPr/>
                <p14:nvPr/>
              </p14:nvContentPartPr>
              <p14:xfrm>
                <a:off x="2588339" y="4078411"/>
                <a:ext cx="1137600" cy="92520"/>
              </p14:xfrm>
            </p:contentPart>
          </mc:Choice>
          <mc:Fallback>
            <p:pic>
              <p:nvPicPr>
                <p:cNvPr id="311" name="Freihand 310">
                  <a:extLst>
                    <a:ext uri="{FF2B5EF4-FFF2-40B4-BE49-F238E27FC236}">
                      <a16:creationId xmlns:a16="http://schemas.microsoft.com/office/drawing/2014/main" id="{13C7BD3E-B6BD-459A-B6AB-70758BA741C8}"/>
                    </a:ext>
                  </a:extLst>
                </p:cNvPr>
                <p:cNvPicPr/>
                <p:nvPr/>
              </p:nvPicPr>
              <p:blipFill>
                <a:blip r:embed="rId709"/>
                <a:stretch>
                  <a:fillRect/>
                </a:stretch>
              </p:blipFill>
              <p:spPr>
                <a:xfrm>
                  <a:off x="2584019" y="4074091"/>
                  <a:ext cx="1146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12" name="Freihand 311">
                  <a:extLst>
                    <a:ext uri="{FF2B5EF4-FFF2-40B4-BE49-F238E27FC236}">
                      <a16:creationId xmlns:a16="http://schemas.microsoft.com/office/drawing/2014/main" id="{3F1FD04A-B538-4F66-99D9-8215F62CD593}"/>
                    </a:ext>
                  </a:extLst>
                </p14:cNvPr>
                <p14:cNvContentPartPr/>
                <p14:nvPr/>
              </p14:nvContentPartPr>
              <p14:xfrm>
                <a:off x="3109259" y="3050251"/>
                <a:ext cx="208080" cy="952200"/>
              </p14:xfrm>
            </p:contentPart>
          </mc:Choice>
          <mc:Fallback>
            <p:pic>
              <p:nvPicPr>
                <p:cNvPr id="312" name="Freihand 311">
                  <a:extLst>
                    <a:ext uri="{FF2B5EF4-FFF2-40B4-BE49-F238E27FC236}">
                      <a16:creationId xmlns:a16="http://schemas.microsoft.com/office/drawing/2014/main" id="{3F1FD04A-B538-4F66-99D9-8215F62CD593}"/>
                    </a:ext>
                  </a:extLst>
                </p:cNvPr>
                <p:cNvPicPr/>
                <p:nvPr/>
              </p:nvPicPr>
              <p:blipFill>
                <a:blip r:embed="rId711"/>
                <a:stretch>
                  <a:fillRect/>
                </a:stretch>
              </p:blipFill>
              <p:spPr>
                <a:xfrm>
                  <a:off x="3104939" y="3045931"/>
                  <a:ext cx="216720" cy="9608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13" name="Freihand 312">
                  <a:extLst>
                    <a:ext uri="{FF2B5EF4-FFF2-40B4-BE49-F238E27FC236}">
                      <a16:creationId xmlns:a16="http://schemas.microsoft.com/office/drawing/2014/main" id="{9043E870-6249-485C-9286-D2EF4104A1EA}"/>
                    </a:ext>
                  </a:extLst>
                </p14:cNvPr>
                <p14:cNvContentPartPr/>
                <p14:nvPr/>
              </p14:nvContentPartPr>
              <p14:xfrm>
                <a:off x="3024299" y="3665131"/>
                <a:ext cx="273960" cy="380880"/>
              </p14:xfrm>
            </p:contentPart>
          </mc:Choice>
          <mc:Fallback>
            <p:pic>
              <p:nvPicPr>
                <p:cNvPr id="313" name="Freihand 312">
                  <a:extLst>
                    <a:ext uri="{FF2B5EF4-FFF2-40B4-BE49-F238E27FC236}">
                      <a16:creationId xmlns:a16="http://schemas.microsoft.com/office/drawing/2014/main" id="{9043E870-6249-485C-9286-D2EF4104A1EA}"/>
                    </a:ext>
                  </a:extLst>
                </p:cNvPr>
                <p:cNvPicPr/>
                <p:nvPr/>
              </p:nvPicPr>
              <p:blipFill>
                <a:blip r:embed="rId713"/>
                <a:stretch>
                  <a:fillRect/>
                </a:stretch>
              </p:blipFill>
              <p:spPr>
                <a:xfrm>
                  <a:off x="3019979" y="3660811"/>
                  <a:ext cx="28260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682" name="Freihand 681">
                  <a:extLst>
                    <a:ext uri="{FF2B5EF4-FFF2-40B4-BE49-F238E27FC236}">
                      <a16:creationId xmlns:a16="http://schemas.microsoft.com/office/drawing/2014/main" id="{D3A24A1E-BA2D-4A87-AC0E-FBE90770A607}"/>
                    </a:ext>
                  </a:extLst>
                </p14:cNvPr>
                <p14:cNvContentPartPr/>
                <p14:nvPr/>
              </p14:nvContentPartPr>
              <p14:xfrm>
                <a:off x="2235899" y="3382531"/>
                <a:ext cx="1882080" cy="1443960"/>
              </p14:xfrm>
            </p:contentPart>
          </mc:Choice>
          <mc:Fallback>
            <p:pic>
              <p:nvPicPr>
                <p:cNvPr id="682" name="Freihand 681">
                  <a:extLst>
                    <a:ext uri="{FF2B5EF4-FFF2-40B4-BE49-F238E27FC236}">
                      <a16:creationId xmlns:a16="http://schemas.microsoft.com/office/drawing/2014/main" id="{D3A24A1E-BA2D-4A87-AC0E-FBE90770A607}"/>
                    </a:ext>
                  </a:extLst>
                </p:cNvPr>
                <p:cNvPicPr/>
                <p:nvPr/>
              </p:nvPicPr>
              <p:blipFill>
                <a:blip r:embed="rId715"/>
                <a:stretch>
                  <a:fillRect/>
                </a:stretch>
              </p:blipFill>
              <p:spPr>
                <a:xfrm>
                  <a:off x="2231579" y="3378211"/>
                  <a:ext cx="1890720" cy="1452600"/>
                </a:xfrm>
                <a:prstGeom prst="rect">
                  <a:avLst/>
                </a:prstGeom>
              </p:spPr>
            </p:pic>
          </mc:Fallback>
        </mc:AlternateContent>
      </p:grpSp>
    </p:spTree>
    <p:extLst>
      <p:ext uri="{BB962C8B-B14F-4D97-AF65-F5344CB8AC3E}">
        <p14:creationId xmlns:p14="http://schemas.microsoft.com/office/powerpoint/2010/main" val="388672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a:t>Further economic goals</a:t>
            </a:r>
            <a:endParaRPr lang="de-DE" sz="3266" dirty="0"/>
          </a:p>
        </p:txBody>
      </p:sp>
      <p:sp>
        <p:nvSpPr>
          <p:cNvPr id="7" name="Text Box 3"/>
          <p:cNvSpPr txBox="1">
            <a:spLocks noChangeArrowheads="1"/>
          </p:cNvSpPr>
          <p:nvPr/>
        </p:nvSpPr>
        <p:spPr bwMode="auto">
          <a:xfrm>
            <a:off x="401279" y="1127088"/>
            <a:ext cx="1186692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rPr>
              <a:t>Fair balanced income distribution → German constitution Art. 72 Satz 2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ecological conditions → German constitution Art. 20a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public financial budget → German constitution Art. 109 Satz 3 GG</a:t>
            </a:r>
          </a:p>
          <a:p>
            <a:pPr eaLnBrk="1" hangingPunct="1">
              <a:buClrTx/>
            </a:pPr>
            <a:r>
              <a:rPr lang="de-DE" altLang="de-DE" sz="2540">
                <a:solidFill>
                  <a:srgbClr val="000000"/>
                </a:solidFill>
              </a:rPr>
              <a:t>											  → Maastricht criteria 3% Deficit</a:t>
            </a:r>
          </a:p>
          <a:p>
            <a:pPr eaLnBrk="1" hangingPunct="1">
              <a:buClrTx/>
            </a:pPr>
            <a:r>
              <a:rPr lang="de-DE" altLang="de-DE" sz="2540">
                <a:solidFill>
                  <a:srgbClr val="000000"/>
                </a:solidFill>
              </a:rPr>
              <a:t>												  60% government debt ratio</a:t>
            </a:r>
            <a:endParaRPr lang="de-DE" altLang="de-DE" sz="2540" dirty="0">
              <a:solidFill>
                <a:srgbClr val="000000"/>
              </a:solidFill>
            </a:endParaRP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414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Development of the public budget and debt (Germany)</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Cource: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827269"/>
            <a:ext cx="3822632" cy="246221"/>
          </a:xfrm>
          <a:prstGeom prst="rect">
            <a:avLst/>
          </a:prstGeom>
          <a:noFill/>
        </p:spPr>
        <p:txBody>
          <a:bodyPr wrap="square" rtlCol="0">
            <a:spAutoFit/>
          </a:bodyPr>
          <a:lstStyle/>
          <a:p>
            <a:r>
              <a:rPr lang="de-DE" sz="1000"/>
              <a:t>Deficit</a:t>
            </a:r>
            <a:r>
              <a:rPr lang="de-DE" sz="1000" dirty="0"/>
              <a:t>:</a:t>
            </a:r>
            <a:r>
              <a:rPr lang="de-DE" sz="1000"/>
              <a:t>	Public Budget in relation to GDP</a:t>
            </a:r>
            <a:endParaRPr lang="de-DE" sz="1000" dirty="0"/>
          </a:p>
        </p:txBody>
      </p:sp>
      <p:sp>
        <p:nvSpPr>
          <p:cNvPr id="7" name="Textfeld 6">
            <a:extLst>
              <a:ext uri="{FF2B5EF4-FFF2-40B4-BE49-F238E27FC236}">
                <a16:creationId xmlns:a16="http://schemas.microsoft.com/office/drawing/2014/main" id="{300E660F-7FF5-46BD-A65E-542C9FD0A2EE}"/>
              </a:ext>
            </a:extLst>
          </p:cNvPr>
          <p:cNvSpPr txBox="1"/>
          <p:nvPr/>
        </p:nvSpPr>
        <p:spPr>
          <a:xfrm>
            <a:off x="3840527" y="3851872"/>
            <a:ext cx="3500086" cy="246221"/>
          </a:xfrm>
          <a:prstGeom prst="rect">
            <a:avLst/>
          </a:prstGeom>
          <a:noFill/>
        </p:spPr>
        <p:txBody>
          <a:bodyPr wrap="square" rtlCol="0">
            <a:spAutoFit/>
          </a:bodyPr>
          <a:lstStyle/>
          <a:p>
            <a:r>
              <a:rPr lang="de-DE" sz="1000"/>
              <a:t>Government debt ratio : governemnt debt in relation to GDP</a:t>
            </a:r>
            <a:endParaRPr lang="de-DE" sz="1000" dirty="0"/>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255D0E1-6E5C-5CEE-0A9C-340A958E62EF}"/>
              </a:ext>
            </a:extLst>
          </p:cNvPr>
          <p:cNvPicPr>
            <a:picLocks noChangeAspect="1"/>
          </p:cNvPicPr>
          <p:nvPr/>
        </p:nvPicPr>
        <p:blipFill>
          <a:blip r:embed="rId2"/>
          <a:stretch>
            <a:fillRect/>
          </a:stretch>
        </p:blipFill>
        <p:spPr>
          <a:xfrm>
            <a:off x="0" y="880750"/>
            <a:ext cx="7584081" cy="2810500"/>
          </a:xfrm>
          <a:prstGeom prst="rect">
            <a:avLst/>
          </a:prstGeom>
        </p:spPr>
      </p:pic>
      <p:grpSp>
        <p:nvGrpSpPr>
          <p:cNvPr id="173" name="Gruppieren 172">
            <a:extLst>
              <a:ext uri="{FF2B5EF4-FFF2-40B4-BE49-F238E27FC236}">
                <a16:creationId xmlns:a16="http://schemas.microsoft.com/office/drawing/2014/main" id="{A9E278DA-91C3-4B14-BCB9-43C9A4D8F7E9}"/>
              </a:ext>
            </a:extLst>
          </p:cNvPr>
          <p:cNvGrpSpPr/>
          <p:nvPr/>
        </p:nvGrpSpPr>
        <p:grpSpPr>
          <a:xfrm>
            <a:off x="565139" y="1634747"/>
            <a:ext cx="182160" cy="641880"/>
            <a:chOff x="565139" y="1634747"/>
            <a:chExt cx="182160" cy="641880"/>
          </a:xfrm>
        </p:grpSpPr>
        <mc:AlternateContent xmlns:mc="http://schemas.openxmlformats.org/markup-compatibility/2006">
          <mc:Choice xmlns:p14="http://schemas.microsoft.com/office/powerpoint/2010/main" Requires="p14">
            <p:contentPart p14:bwMode="auto" r:id="rId3">
              <p14:nvContentPartPr>
                <p14:cNvPr id="169" name="Freihand 168">
                  <a:extLst>
                    <a:ext uri="{FF2B5EF4-FFF2-40B4-BE49-F238E27FC236}">
                      <a16:creationId xmlns:a16="http://schemas.microsoft.com/office/drawing/2014/main" id="{0A13BA3E-D043-49BE-A093-4BB315A18280}"/>
                    </a:ext>
                  </a:extLst>
                </p14:cNvPr>
                <p14:cNvContentPartPr/>
                <p14:nvPr/>
              </p14:nvContentPartPr>
              <p14:xfrm>
                <a:off x="565139" y="1880987"/>
                <a:ext cx="36000" cy="395640"/>
              </p14:xfrm>
            </p:contentPart>
          </mc:Choice>
          <mc:Fallback>
            <p:pic>
              <p:nvPicPr>
                <p:cNvPr id="169" name="Freihand 168">
                  <a:extLst>
                    <a:ext uri="{FF2B5EF4-FFF2-40B4-BE49-F238E27FC236}">
                      <a16:creationId xmlns:a16="http://schemas.microsoft.com/office/drawing/2014/main" id="{0A13BA3E-D043-49BE-A093-4BB315A18280}"/>
                    </a:ext>
                  </a:extLst>
                </p:cNvPr>
                <p:cNvPicPr/>
                <p:nvPr/>
              </p:nvPicPr>
              <p:blipFill>
                <a:blip r:embed="rId4"/>
                <a:stretch>
                  <a:fillRect/>
                </a:stretch>
              </p:blipFill>
              <p:spPr>
                <a:xfrm>
                  <a:off x="560819" y="1876667"/>
                  <a:ext cx="4464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0" name="Freihand 169">
                  <a:extLst>
                    <a:ext uri="{FF2B5EF4-FFF2-40B4-BE49-F238E27FC236}">
                      <a16:creationId xmlns:a16="http://schemas.microsoft.com/office/drawing/2014/main" id="{B470A81A-122E-4256-9E73-20E5AB79B302}"/>
                    </a:ext>
                  </a:extLst>
                </p14:cNvPr>
                <p14:cNvContentPartPr/>
                <p14:nvPr/>
              </p14:nvContentPartPr>
              <p14:xfrm>
                <a:off x="618419" y="1634747"/>
                <a:ext cx="108000" cy="221040"/>
              </p14:xfrm>
            </p:contentPart>
          </mc:Choice>
          <mc:Fallback>
            <p:pic>
              <p:nvPicPr>
                <p:cNvPr id="170" name="Freihand 169">
                  <a:extLst>
                    <a:ext uri="{FF2B5EF4-FFF2-40B4-BE49-F238E27FC236}">
                      <a16:creationId xmlns:a16="http://schemas.microsoft.com/office/drawing/2014/main" id="{B470A81A-122E-4256-9E73-20E5AB79B302}"/>
                    </a:ext>
                  </a:extLst>
                </p:cNvPr>
                <p:cNvPicPr/>
                <p:nvPr/>
              </p:nvPicPr>
              <p:blipFill>
                <a:blip r:embed="rId6"/>
                <a:stretch>
                  <a:fillRect/>
                </a:stretch>
              </p:blipFill>
              <p:spPr>
                <a:xfrm>
                  <a:off x="614099" y="1630427"/>
                  <a:ext cx="1166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1" name="Freihand 170">
                  <a:extLst>
                    <a:ext uri="{FF2B5EF4-FFF2-40B4-BE49-F238E27FC236}">
                      <a16:creationId xmlns:a16="http://schemas.microsoft.com/office/drawing/2014/main" id="{C02A39B1-9D5B-404A-8908-9889B4F7D866}"/>
                    </a:ext>
                  </a:extLst>
                </p14:cNvPr>
                <p14:cNvContentPartPr/>
                <p14:nvPr/>
              </p14:nvContentPartPr>
              <p14:xfrm>
                <a:off x="572339" y="1671827"/>
                <a:ext cx="137880" cy="118440"/>
              </p14:xfrm>
            </p:contentPart>
          </mc:Choice>
          <mc:Fallback>
            <p:pic>
              <p:nvPicPr>
                <p:cNvPr id="171" name="Freihand 170">
                  <a:extLst>
                    <a:ext uri="{FF2B5EF4-FFF2-40B4-BE49-F238E27FC236}">
                      <a16:creationId xmlns:a16="http://schemas.microsoft.com/office/drawing/2014/main" id="{C02A39B1-9D5B-404A-8908-9889B4F7D866}"/>
                    </a:ext>
                  </a:extLst>
                </p:cNvPr>
                <p:cNvPicPr/>
                <p:nvPr/>
              </p:nvPicPr>
              <p:blipFill>
                <a:blip r:embed="rId8"/>
                <a:stretch>
                  <a:fillRect/>
                </a:stretch>
              </p:blipFill>
              <p:spPr>
                <a:xfrm>
                  <a:off x="568019" y="1667507"/>
                  <a:ext cx="146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2" name="Freihand 171">
                  <a:extLst>
                    <a:ext uri="{FF2B5EF4-FFF2-40B4-BE49-F238E27FC236}">
                      <a16:creationId xmlns:a16="http://schemas.microsoft.com/office/drawing/2014/main" id="{7963A277-B868-456D-B868-2A7243BB6384}"/>
                    </a:ext>
                  </a:extLst>
                </p14:cNvPr>
                <p14:cNvContentPartPr/>
                <p14:nvPr/>
              </p14:nvContentPartPr>
              <p14:xfrm>
                <a:off x="582779" y="1682987"/>
                <a:ext cx="164520" cy="160200"/>
              </p14:xfrm>
            </p:contentPart>
          </mc:Choice>
          <mc:Fallback>
            <p:pic>
              <p:nvPicPr>
                <p:cNvPr id="172" name="Freihand 171">
                  <a:extLst>
                    <a:ext uri="{FF2B5EF4-FFF2-40B4-BE49-F238E27FC236}">
                      <a16:creationId xmlns:a16="http://schemas.microsoft.com/office/drawing/2014/main" id="{7963A277-B868-456D-B868-2A7243BB6384}"/>
                    </a:ext>
                  </a:extLst>
                </p:cNvPr>
                <p:cNvPicPr/>
                <p:nvPr/>
              </p:nvPicPr>
              <p:blipFill>
                <a:blip r:embed="rId10"/>
                <a:stretch>
                  <a:fillRect/>
                </a:stretch>
              </p:blipFill>
              <p:spPr>
                <a:xfrm>
                  <a:off x="578459" y="1678667"/>
                  <a:ext cx="17316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74" name="Freihand 173">
                <a:extLst>
                  <a:ext uri="{FF2B5EF4-FFF2-40B4-BE49-F238E27FC236}">
                    <a16:creationId xmlns:a16="http://schemas.microsoft.com/office/drawing/2014/main" id="{34207F5C-ECF7-4DF8-87C6-AC80E00C1368}"/>
                  </a:ext>
                </a:extLst>
              </p14:cNvPr>
              <p14:cNvContentPartPr/>
              <p14:nvPr/>
            </p14:nvContentPartPr>
            <p14:xfrm>
              <a:off x="744779" y="2362307"/>
              <a:ext cx="493560" cy="858600"/>
            </p14:xfrm>
          </p:contentPart>
        </mc:Choice>
        <mc:Fallback>
          <p:pic>
            <p:nvPicPr>
              <p:cNvPr id="174" name="Freihand 173">
                <a:extLst>
                  <a:ext uri="{FF2B5EF4-FFF2-40B4-BE49-F238E27FC236}">
                    <a16:creationId xmlns:a16="http://schemas.microsoft.com/office/drawing/2014/main" id="{34207F5C-ECF7-4DF8-87C6-AC80E00C1368}"/>
                  </a:ext>
                </a:extLst>
              </p:cNvPr>
              <p:cNvPicPr/>
              <p:nvPr/>
            </p:nvPicPr>
            <p:blipFill>
              <a:blip r:embed="rId12"/>
              <a:stretch>
                <a:fillRect/>
              </a:stretch>
            </p:blipFill>
            <p:spPr>
              <a:xfrm>
                <a:off x="740459" y="2357987"/>
                <a:ext cx="502200" cy="867240"/>
              </a:xfrm>
              <a:prstGeom prst="rect">
                <a:avLst/>
              </a:prstGeom>
            </p:spPr>
          </p:pic>
        </mc:Fallback>
      </mc:AlternateContent>
      <p:grpSp>
        <p:nvGrpSpPr>
          <p:cNvPr id="274" name="Gruppieren 273">
            <a:extLst>
              <a:ext uri="{FF2B5EF4-FFF2-40B4-BE49-F238E27FC236}">
                <a16:creationId xmlns:a16="http://schemas.microsoft.com/office/drawing/2014/main" id="{DD39223D-D1DE-459E-90AF-E3F0D9012E41}"/>
              </a:ext>
            </a:extLst>
          </p:cNvPr>
          <p:cNvGrpSpPr/>
          <p:nvPr/>
        </p:nvGrpSpPr>
        <p:grpSpPr>
          <a:xfrm>
            <a:off x="435539" y="2755067"/>
            <a:ext cx="7376760" cy="3179880"/>
            <a:chOff x="435539" y="2755067"/>
            <a:chExt cx="7376760" cy="3179880"/>
          </a:xfrm>
        </p:grpSpPr>
        <mc:AlternateContent xmlns:mc="http://schemas.openxmlformats.org/markup-compatibility/2006">
          <mc:Choice xmlns:p14="http://schemas.microsoft.com/office/powerpoint/2010/main" Requires="p14">
            <p:contentPart p14:bwMode="auto" r:id="rId13">
              <p14:nvContentPartPr>
                <p14:cNvPr id="130" name="Freihand 129">
                  <a:extLst>
                    <a:ext uri="{FF2B5EF4-FFF2-40B4-BE49-F238E27FC236}">
                      <a16:creationId xmlns:a16="http://schemas.microsoft.com/office/drawing/2014/main" id="{5378AECA-DD58-4195-95A8-6619D219F2F1}"/>
                    </a:ext>
                  </a:extLst>
                </p14:cNvPr>
                <p14:cNvContentPartPr/>
                <p14:nvPr/>
              </p14:nvContentPartPr>
              <p14:xfrm>
                <a:off x="5908979" y="4143947"/>
                <a:ext cx="180000" cy="112320"/>
              </p14:xfrm>
            </p:contentPart>
          </mc:Choice>
          <mc:Fallback>
            <p:pic>
              <p:nvPicPr>
                <p:cNvPr id="130" name="Freihand 129">
                  <a:extLst>
                    <a:ext uri="{FF2B5EF4-FFF2-40B4-BE49-F238E27FC236}">
                      <a16:creationId xmlns:a16="http://schemas.microsoft.com/office/drawing/2014/main" id="{5378AECA-DD58-4195-95A8-6619D219F2F1}"/>
                    </a:ext>
                  </a:extLst>
                </p:cNvPr>
                <p:cNvPicPr/>
                <p:nvPr/>
              </p:nvPicPr>
              <p:blipFill>
                <a:blip r:embed="rId14"/>
                <a:stretch>
                  <a:fillRect/>
                </a:stretch>
              </p:blipFill>
              <p:spPr>
                <a:xfrm>
                  <a:off x="5904659" y="4139627"/>
                  <a:ext cx="188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1" name="Freihand 130">
                  <a:extLst>
                    <a:ext uri="{FF2B5EF4-FFF2-40B4-BE49-F238E27FC236}">
                      <a16:creationId xmlns:a16="http://schemas.microsoft.com/office/drawing/2014/main" id="{21034E1C-A94F-4414-9EAB-63602DDE251B}"/>
                    </a:ext>
                  </a:extLst>
                </p14:cNvPr>
                <p14:cNvContentPartPr/>
                <p14:nvPr/>
              </p14:nvContentPartPr>
              <p14:xfrm>
                <a:off x="6070259" y="4203347"/>
                <a:ext cx="82080" cy="48240"/>
              </p14:xfrm>
            </p:contentPart>
          </mc:Choice>
          <mc:Fallback>
            <p:pic>
              <p:nvPicPr>
                <p:cNvPr id="131" name="Freihand 130">
                  <a:extLst>
                    <a:ext uri="{FF2B5EF4-FFF2-40B4-BE49-F238E27FC236}">
                      <a16:creationId xmlns:a16="http://schemas.microsoft.com/office/drawing/2014/main" id="{21034E1C-A94F-4414-9EAB-63602DDE251B}"/>
                    </a:ext>
                  </a:extLst>
                </p:cNvPr>
                <p:cNvPicPr/>
                <p:nvPr/>
              </p:nvPicPr>
              <p:blipFill>
                <a:blip r:embed="rId16"/>
                <a:stretch>
                  <a:fillRect/>
                </a:stretch>
              </p:blipFill>
              <p:spPr>
                <a:xfrm>
                  <a:off x="6065939" y="4199027"/>
                  <a:ext cx="90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2" name="Freihand 131">
                  <a:extLst>
                    <a:ext uri="{FF2B5EF4-FFF2-40B4-BE49-F238E27FC236}">
                      <a16:creationId xmlns:a16="http://schemas.microsoft.com/office/drawing/2014/main" id="{D01E3F28-0220-4621-BCDE-74DD70C39E88}"/>
                    </a:ext>
                  </a:extLst>
                </p14:cNvPr>
                <p14:cNvContentPartPr/>
                <p14:nvPr/>
              </p14:nvContentPartPr>
              <p14:xfrm>
                <a:off x="6286619" y="4202267"/>
                <a:ext cx="142560" cy="75240"/>
              </p14:xfrm>
            </p:contentPart>
          </mc:Choice>
          <mc:Fallback>
            <p:pic>
              <p:nvPicPr>
                <p:cNvPr id="132" name="Freihand 131">
                  <a:extLst>
                    <a:ext uri="{FF2B5EF4-FFF2-40B4-BE49-F238E27FC236}">
                      <a16:creationId xmlns:a16="http://schemas.microsoft.com/office/drawing/2014/main" id="{D01E3F28-0220-4621-BCDE-74DD70C39E88}"/>
                    </a:ext>
                  </a:extLst>
                </p:cNvPr>
                <p:cNvPicPr/>
                <p:nvPr/>
              </p:nvPicPr>
              <p:blipFill>
                <a:blip r:embed="rId18"/>
                <a:stretch>
                  <a:fillRect/>
                </a:stretch>
              </p:blipFill>
              <p:spPr>
                <a:xfrm>
                  <a:off x="6282299" y="4197947"/>
                  <a:ext cx="151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3" name="Freihand 132">
                  <a:extLst>
                    <a:ext uri="{FF2B5EF4-FFF2-40B4-BE49-F238E27FC236}">
                      <a16:creationId xmlns:a16="http://schemas.microsoft.com/office/drawing/2014/main" id="{069AF648-D2B2-4165-89D9-ABED0134F836}"/>
                    </a:ext>
                  </a:extLst>
                </p14:cNvPr>
                <p14:cNvContentPartPr/>
                <p14:nvPr/>
              </p14:nvContentPartPr>
              <p14:xfrm>
                <a:off x="6443219" y="4111547"/>
                <a:ext cx="176760" cy="151560"/>
              </p14:xfrm>
            </p:contentPart>
          </mc:Choice>
          <mc:Fallback>
            <p:pic>
              <p:nvPicPr>
                <p:cNvPr id="133" name="Freihand 132">
                  <a:extLst>
                    <a:ext uri="{FF2B5EF4-FFF2-40B4-BE49-F238E27FC236}">
                      <a16:creationId xmlns:a16="http://schemas.microsoft.com/office/drawing/2014/main" id="{069AF648-D2B2-4165-89D9-ABED0134F836}"/>
                    </a:ext>
                  </a:extLst>
                </p:cNvPr>
                <p:cNvPicPr/>
                <p:nvPr/>
              </p:nvPicPr>
              <p:blipFill>
                <a:blip r:embed="rId20"/>
                <a:stretch>
                  <a:fillRect/>
                </a:stretch>
              </p:blipFill>
              <p:spPr>
                <a:xfrm>
                  <a:off x="6438899" y="4107227"/>
                  <a:ext cx="185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4" name="Freihand 133">
                  <a:extLst>
                    <a:ext uri="{FF2B5EF4-FFF2-40B4-BE49-F238E27FC236}">
                      <a16:creationId xmlns:a16="http://schemas.microsoft.com/office/drawing/2014/main" id="{B7E0FE0C-9A8E-4C64-90DC-F601BA77E8D4}"/>
                    </a:ext>
                  </a:extLst>
                </p14:cNvPr>
                <p14:cNvContentPartPr/>
                <p14:nvPr/>
              </p14:nvContentPartPr>
              <p14:xfrm>
                <a:off x="6748859" y="4167707"/>
                <a:ext cx="179640" cy="76320"/>
              </p14:xfrm>
            </p:contentPart>
          </mc:Choice>
          <mc:Fallback>
            <p:pic>
              <p:nvPicPr>
                <p:cNvPr id="134" name="Freihand 133">
                  <a:extLst>
                    <a:ext uri="{FF2B5EF4-FFF2-40B4-BE49-F238E27FC236}">
                      <a16:creationId xmlns:a16="http://schemas.microsoft.com/office/drawing/2014/main" id="{B7E0FE0C-9A8E-4C64-90DC-F601BA77E8D4}"/>
                    </a:ext>
                  </a:extLst>
                </p:cNvPr>
                <p:cNvPicPr/>
                <p:nvPr/>
              </p:nvPicPr>
              <p:blipFill>
                <a:blip r:embed="rId22"/>
                <a:stretch>
                  <a:fillRect/>
                </a:stretch>
              </p:blipFill>
              <p:spPr>
                <a:xfrm>
                  <a:off x="6744539" y="4163387"/>
                  <a:ext cx="188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7" name="Freihand 136">
                  <a:extLst>
                    <a:ext uri="{FF2B5EF4-FFF2-40B4-BE49-F238E27FC236}">
                      <a16:creationId xmlns:a16="http://schemas.microsoft.com/office/drawing/2014/main" id="{358597B5-F33C-4CD5-A5CD-299BF3EB7E7E}"/>
                    </a:ext>
                  </a:extLst>
                </p14:cNvPr>
                <p14:cNvContentPartPr/>
                <p14:nvPr/>
              </p14:nvContentPartPr>
              <p14:xfrm>
                <a:off x="6931379" y="4154387"/>
                <a:ext cx="196200" cy="88200"/>
              </p14:xfrm>
            </p:contentPart>
          </mc:Choice>
          <mc:Fallback>
            <p:pic>
              <p:nvPicPr>
                <p:cNvPr id="137" name="Freihand 136">
                  <a:extLst>
                    <a:ext uri="{FF2B5EF4-FFF2-40B4-BE49-F238E27FC236}">
                      <a16:creationId xmlns:a16="http://schemas.microsoft.com/office/drawing/2014/main" id="{358597B5-F33C-4CD5-A5CD-299BF3EB7E7E}"/>
                    </a:ext>
                  </a:extLst>
                </p:cNvPr>
                <p:cNvPicPr/>
                <p:nvPr/>
              </p:nvPicPr>
              <p:blipFill>
                <a:blip r:embed="rId24"/>
                <a:stretch>
                  <a:fillRect/>
                </a:stretch>
              </p:blipFill>
              <p:spPr>
                <a:xfrm>
                  <a:off x="6927059" y="4150067"/>
                  <a:ext cx="204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4" name="Freihand 63">
                  <a:extLst>
                    <a:ext uri="{FF2B5EF4-FFF2-40B4-BE49-F238E27FC236}">
                      <a16:creationId xmlns:a16="http://schemas.microsoft.com/office/drawing/2014/main" id="{AD436D81-F564-4A59-AC2D-97994C28CF69}"/>
                    </a:ext>
                  </a:extLst>
                </p14:cNvPr>
                <p14:cNvContentPartPr/>
                <p14:nvPr/>
              </p14:nvContentPartPr>
              <p14:xfrm>
                <a:off x="435539" y="4163747"/>
                <a:ext cx="117720" cy="199800"/>
              </p14:xfrm>
            </p:contentPart>
          </mc:Choice>
          <mc:Fallback>
            <p:pic>
              <p:nvPicPr>
                <p:cNvPr id="64" name="Freihand 63">
                  <a:extLst>
                    <a:ext uri="{FF2B5EF4-FFF2-40B4-BE49-F238E27FC236}">
                      <a16:creationId xmlns:a16="http://schemas.microsoft.com/office/drawing/2014/main" id="{AD436D81-F564-4A59-AC2D-97994C28CF69}"/>
                    </a:ext>
                  </a:extLst>
                </p:cNvPr>
                <p:cNvPicPr/>
                <p:nvPr/>
              </p:nvPicPr>
              <p:blipFill>
                <a:blip r:embed="rId26"/>
                <a:stretch>
                  <a:fillRect/>
                </a:stretch>
              </p:blipFill>
              <p:spPr>
                <a:xfrm>
                  <a:off x="431219" y="4159427"/>
                  <a:ext cx="126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5" name="Freihand 64">
                  <a:extLst>
                    <a:ext uri="{FF2B5EF4-FFF2-40B4-BE49-F238E27FC236}">
                      <a16:creationId xmlns:a16="http://schemas.microsoft.com/office/drawing/2014/main" id="{CCEADE93-05D1-4562-9305-5C7F4177A7F4}"/>
                    </a:ext>
                  </a:extLst>
                </p14:cNvPr>
                <p14:cNvContentPartPr/>
                <p14:nvPr/>
              </p14:nvContentPartPr>
              <p14:xfrm>
                <a:off x="581699" y="4247627"/>
                <a:ext cx="84960" cy="110520"/>
              </p14:xfrm>
            </p:contentPart>
          </mc:Choice>
          <mc:Fallback>
            <p:pic>
              <p:nvPicPr>
                <p:cNvPr id="65" name="Freihand 64">
                  <a:extLst>
                    <a:ext uri="{FF2B5EF4-FFF2-40B4-BE49-F238E27FC236}">
                      <a16:creationId xmlns:a16="http://schemas.microsoft.com/office/drawing/2014/main" id="{CCEADE93-05D1-4562-9305-5C7F4177A7F4}"/>
                    </a:ext>
                  </a:extLst>
                </p:cNvPr>
                <p:cNvPicPr/>
                <p:nvPr/>
              </p:nvPicPr>
              <p:blipFill>
                <a:blip r:embed="rId28"/>
                <a:stretch>
                  <a:fillRect/>
                </a:stretch>
              </p:blipFill>
              <p:spPr>
                <a:xfrm>
                  <a:off x="577379" y="4243307"/>
                  <a:ext cx="93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7" name="Freihand 76">
                  <a:extLst>
                    <a:ext uri="{FF2B5EF4-FFF2-40B4-BE49-F238E27FC236}">
                      <a16:creationId xmlns:a16="http://schemas.microsoft.com/office/drawing/2014/main" id="{0E8AC427-581C-4AED-8BA0-90688156AD18}"/>
                    </a:ext>
                  </a:extLst>
                </p14:cNvPr>
                <p14:cNvContentPartPr/>
                <p14:nvPr/>
              </p14:nvContentPartPr>
              <p14:xfrm>
                <a:off x="696179" y="4231787"/>
                <a:ext cx="190080" cy="119880"/>
              </p14:xfrm>
            </p:contentPart>
          </mc:Choice>
          <mc:Fallback>
            <p:pic>
              <p:nvPicPr>
                <p:cNvPr id="77" name="Freihand 76">
                  <a:extLst>
                    <a:ext uri="{FF2B5EF4-FFF2-40B4-BE49-F238E27FC236}">
                      <a16:creationId xmlns:a16="http://schemas.microsoft.com/office/drawing/2014/main" id="{0E8AC427-581C-4AED-8BA0-90688156AD18}"/>
                    </a:ext>
                  </a:extLst>
                </p:cNvPr>
                <p:cNvPicPr/>
                <p:nvPr/>
              </p:nvPicPr>
              <p:blipFill>
                <a:blip r:embed="rId30"/>
                <a:stretch>
                  <a:fillRect/>
                </a:stretch>
              </p:blipFill>
              <p:spPr>
                <a:xfrm>
                  <a:off x="691859" y="4227467"/>
                  <a:ext cx="198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2" name="Freihand 81">
                  <a:extLst>
                    <a:ext uri="{FF2B5EF4-FFF2-40B4-BE49-F238E27FC236}">
                      <a16:creationId xmlns:a16="http://schemas.microsoft.com/office/drawing/2014/main" id="{A1C9A4C2-74AC-4F78-9C10-58C2C99DE595}"/>
                    </a:ext>
                  </a:extLst>
                </p14:cNvPr>
                <p14:cNvContentPartPr/>
                <p14:nvPr/>
              </p14:nvContentPartPr>
              <p14:xfrm>
                <a:off x="907139" y="4163027"/>
                <a:ext cx="120600" cy="129240"/>
              </p14:xfrm>
            </p:contentPart>
          </mc:Choice>
          <mc:Fallback>
            <p:pic>
              <p:nvPicPr>
                <p:cNvPr id="82" name="Freihand 81">
                  <a:extLst>
                    <a:ext uri="{FF2B5EF4-FFF2-40B4-BE49-F238E27FC236}">
                      <a16:creationId xmlns:a16="http://schemas.microsoft.com/office/drawing/2014/main" id="{A1C9A4C2-74AC-4F78-9C10-58C2C99DE595}"/>
                    </a:ext>
                  </a:extLst>
                </p:cNvPr>
                <p:cNvPicPr/>
                <p:nvPr/>
              </p:nvPicPr>
              <p:blipFill>
                <a:blip r:embed="rId32"/>
                <a:stretch>
                  <a:fillRect/>
                </a:stretch>
              </p:blipFill>
              <p:spPr>
                <a:xfrm>
                  <a:off x="902819" y="4158707"/>
                  <a:ext cx="129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7" name="Freihand 86">
                  <a:extLst>
                    <a:ext uri="{FF2B5EF4-FFF2-40B4-BE49-F238E27FC236}">
                      <a16:creationId xmlns:a16="http://schemas.microsoft.com/office/drawing/2014/main" id="{82AEEC95-9BEE-4079-A383-9419FCE7C0B5}"/>
                    </a:ext>
                  </a:extLst>
                </p14:cNvPr>
                <p14:cNvContentPartPr/>
                <p14:nvPr/>
              </p14:nvContentPartPr>
              <p14:xfrm>
                <a:off x="1010099" y="4180307"/>
                <a:ext cx="23760" cy="17640"/>
              </p14:xfrm>
            </p:contentPart>
          </mc:Choice>
          <mc:Fallback>
            <p:pic>
              <p:nvPicPr>
                <p:cNvPr id="87" name="Freihand 86">
                  <a:extLst>
                    <a:ext uri="{FF2B5EF4-FFF2-40B4-BE49-F238E27FC236}">
                      <a16:creationId xmlns:a16="http://schemas.microsoft.com/office/drawing/2014/main" id="{82AEEC95-9BEE-4079-A383-9419FCE7C0B5}"/>
                    </a:ext>
                  </a:extLst>
                </p:cNvPr>
                <p:cNvPicPr/>
                <p:nvPr/>
              </p:nvPicPr>
              <p:blipFill>
                <a:blip r:embed="rId34"/>
                <a:stretch>
                  <a:fillRect/>
                </a:stretch>
              </p:blipFill>
              <p:spPr>
                <a:xfrm>
                  <a:off x="1005779" y="4175987"/>
                  <a:ext cx="324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3" name="Freihand 102">
                  <a:extLst>
                    <a:ext uri="{FF2B5EF4-FFF2-40B4-BE49-F238E27FC236}">
                      <a16:creationId xmlns:a16="http://schemas.microsoft.com/office/drawing/2014/main" id="{86D9CACE-EC83-4184-B5F0-6B82D17A8042}"/>
                    </a:ext>
                  </a:extLst>
                </p14:cNvPr>
                <p14:cNvContentPartPr/>
                <p14:nvPr/>
              </p14:nvContentPartPr>
              <p14:xfrm>
                <a:off x="1080659" y="4124867"/>
                <a:ext cx="280440" cy="187920"/>
              </p14:xfrm>
            </p:contentPart>
          </mc:Choice>
          <mc:Fallback>
            <p:pic>
              <p:nvPicPr>
                <p:cNvPr id="103" name="Freihand 102">
                  <a:extLst>
                    <a:ext uri="{FF2B5EF4-FFF2-40B4-BE49-F238E27FC236}">
                      <a16:creationId xmlns:a16="http://schemas.microsoft.com/office/drawing/2014/main" id="{86D9CACE-EC83-4184-B5F0-6B82D17A8042}"/>
                    </a:ext>
                  </a:extLst>
                </p:cNvPr>
                <p:cNvPicPr/>
                <p:nvPr/>
              </p:nvPicPr>
              <p:blipFill>
                <a:blip r:embed="rId36"/>
                <a:stretch>
                  <a:fillRect/>
                </a:stretch>
              </p:blipFill>
              <p:spPr>
                <a:xfrm>
                  <a:off x="1076339" y="4120547"/>
                  <a:ext cx="289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4" name="Freihand 103">
                  <a:extLst>
                    <a:ext uri="{FF2B5EF4-FFF2-40B4-BE49-F238E27FC236}">
                      <a16:creationId xmlns:a16="http://schemas.microsoft.com/office/drawing/2014/main" id="{8916D7A3-137F-4E35-BFDB-F7DC058D85A0}"/>
                    </a:ext>
                  </a:extLst>
                </p14:cNvPr>
                <p14:cNvContentPartPr/>
                <p14:nvPr/>
              </p14:nvContentPartPr>
              <p14:xfrm>
                <a:off x="1569899" y="4207307"/>
                <a:ext cx="119520" cy="92520"/>
              </p14:xfrm>
            </p:contentPart>
          </mc:Choice>
          <mc:Fallback>
            <p:pic>
              <p:nvPicPr>
                <p:cNvPr id="104" name="Freihand 103">
                  <a:extLst>
                    <a:ext uri="{FF2B5EF4-FFF2-40B4-BE49-F238E27FC236}">
                      <a16:creationId xmlns:a16="http://schemas.microsoft.com/office/drawing/2014/main" id="{8916D7A3-137F-4E35-BFDB-F7DC058D85A0}"/>
                    </a:ext>
                  </a:extLst>
                </p:cNvPr>
                <p:cNvPicPr/>
                <p:nvPr/>
              </p:nvPicPr>
              <p:blipFill>
                <a:blip r:embed="rId38"/>
                <a:stretch>
                  <a:fillRect/>
                </a:stretch>
              </p:blipFill>
              <p:spPr>
                <a:xfrm>
                  <a:off x="1565579" y="4202987"/>
                  <a:ext cx="128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5" name="Freihand 104">
                  <a:extLst>
                    <a:ext uri="{FF2B5EF4-FFF2-40B4-BE49-F238E27FC236}">
                      <a16:creationId xmlns:a16="http://schemas.microsoft.com/office/drawing/2014/main" id="{410A5DB1-906B-48B9-9F9A-959EEB29325A}"/>
                    </a:ext>
                  </a:extLst>
                </p14:cNvPr>
                <p14:cNvContentPartPr/>
                <p14:nvPr/>
              </p14:nvContentPartPr>
              <p14:xfrm>
                <a:off x="1703459" y="4105427"/>
                <a:ext cx="206280" cy="181800"/>
              </p14:xfrm>
            </p:contentPart>
          </mc:Choice>
          <mc:Fallback>
            <p:pic>
              <p:nvPicPr>
                <p:cNvPr id="105" name="Freihand 104">
                  <a:extLst>
                    <a:ext uri="{FF2B5EF4-FFF2-40B4-BE49-F238E27FC236}">
                      <a16:creationId xmlns:a16="http://schemas.microsoft.com/office/drawing/2014/main" id="{410A5DB1-906B-48B9-9F9A-959EEB29325A}"/>
                    </a:ext>
                  </a:extLst>
                </p:cNvPr>
                <p:cNvPicPr/>
                <p:nvPr/>
              </p:nvPicPr>
              <p:blipFill>
                <a:blip r:embed="rId40"/>
                <a:stretch>
                  <a:fillRect/>
                </a:stretch>
              </p:blipFill>
              <p:spPr>
                <a:xfrm>
                  <a:off x="1699139" y="4101107"/>
                  <a:ext cx="2149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7" name="Freihand 106">
                  <a:extLst>
                    <a:ext uri="{FF2B5EF4-FFF2-40B4-BE49-F238E27FC236}">
                      <a16:creationId xmlns:a16="http://schemas.microsoft.com/office/drawing/2014/main" id="{45C11C23-BCEB-4A73-8F47-FEDFFAAD3726}"/>
                    </a:ext>
                  </a:extLst>
                </p14:cNvPr>
                <p14:cNvContentPartPr/>
                <p14:nvPr/>
              </p14:nvContentPartPr>
              <p14:xfrm>
                <a:off x="1889939" y="4138547"/>
                <a:ext cx="360" cy="360"/>
              </p14:xfrm>
            </p:contentPart>
          </mc:Choice>
          <mc:Fallback>
            <p:pic>
              <p:nvPicPr>
                <p:cNvPr id="107" name="Freihand 106">
                  <a:extLst>
                    <a:ext uri="{FF2B5EF4-FFF2-40B4-BE49-F238E27FC236}">
                      <a16:creationId xmlns:a16="http://schemas.microsoft.com/office/drawing/2014/main" id="{45C11C23-BCEB-4A73-8F47-FEDFFAAD3726}"/>
                    </a:ext>
                  </a:extLst>
                </p:cNvPr>
                <p:cNvPicPr/>
                <p:nvPr/>
              </p:nvPicPr>
              <p:blipFill>
                <a:blip r:embed="rId42"/>
                <a:stretch>
                  <a:fillRect/>
                </a:stretch>
              </p:blipFill>
              <p:spPr>
                <a:xfrm>
                  <a:off x="1885619" y="4134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0" name="Freihand 109">
                  <a:extLst>
                    <a:ext uri="{FF2B5EF4-FFF2-40B4-BE49-F238E27FC236}">
                      <a16:creationId xmlns:a16="http://schemas.microsoft.com/office/drawing/2014/main" id="{B0101B95-9A2C-47F7-8E88-30365B5C07C3}"/>
                    </a:ext>
                  </a:extLst>
                </p14:cNvPr>
                <p14:cNvContentPartPr/>
                <p14:nvPr/>
              </p14:nvContentPartPr>
              <p14:xfrm>
                <a:off x="1992179" y="4079507"/>
                <a:ext cx="291960" cy="220320"/>
              </p14:xfrm>
            </p:contentPart>
          </mc:Choice>
          <mc:Fallback>
            <p:pic>
              <p:nvPicPr>
                <p:cNvPr id="110" name="Freihand 109">
                  <a:extLst>
                    <a:ext uri="{FF2B5EF4-FFF2-40B4-BE49-F238E27FC236}">
                      <a16:creationId xmlns:a16="http://schemas.microsoft.com/office/drawing/2014/main" id="{B0101B95-9A2C-47F7-8E88-30365B5C07C3}"/>
                    </a:ext>
                  </a:extLst>
                </p:cNvPr>
                <p:cNvPicPr/>
                <p:nvPr/>
              </p:nvPicPr>
              <p:blipFill>
                <a:blip r:embed="rId44"/>
                <a:stretch>
                  <a:fillRect/>
                </a:stretch>
              </p:blipFill>
              <p:spPr>
                <a:xfrm>
                  <a:off x="1987859" y="4075187"/>
                  <a:ext cx="3006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1" name="Freihand 110">
                  <a:extLst>
                    <a:ext uri="{FF2B5EF4-FFF2-40B4-BE49-F238E27FC236}">
                      <a16:creationId xmlns:a16="http://schemas.microsoft.com/office/drawing/2014/main" id="{6F307EB5-DA4D-4F1D-8632-6729E255B61D}"/>
                    </a:ext>
                  </a:extLst>
                </p14:cNvPr>
                <p14:cNvContentPartPr/>
                <p14:nvPr/>
              </p14:nvContentPartPr>
              <p14:xfrm>
                <a:off x="2260739" y="4133507"/>
                <a:ext cx="49680" cy="21240"/>
              </p14:xfrm>
            </p:contentPart>
          </mc:Choice>
          <mc:Fallback>
            <p:pic>
              <p:nvPicPr>
                <p:cNvPr id="111" name="Freihand 110">
                  <a:extLst>
                    <a:ext uri="{FF2B5EF4-FFF2-40B4-BE49-F238E27FC236}">
                      <a16:creationId xmlns:a16="http://schemas.microsoft.com/office/drawing/2014/main" id="{6F307EB5-DA4D-4F1D-8632-6729E255B61D}"/>
                    </a:ext>
                  </a:extLst>
                </p:cNvPr>
                <p:cNvPicPr/>
                <p:nvPr/>
              </p:nvPicPr>
              <p:blipFill>
                <a:blip r:embed="rId46"/>
                <a:stretch>
                  <a:fillRect/>
                </a:stretch>
              </p:blipFill>
              <p:spPr>
                <a:xfrm>
                  <a:off x="2256419" y="4129187"/>
                  <a:ext cx="58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2" name="Freihand 111">
                  <a:extLst>
                    <a:ext uri="{FF2B5EF4-FFF2-40B4-BE49-F238E27FC236}">
                      <a16:creationId xmlns:a16="http://schemas.microsoft.com/office/drawing/2014/main" id="{0CAA280E-2C7F-4C23-9BC1-A7A08CAFF48C}"/>
                    </a:ext>
                  </a:extLst>
                </p14:cNvPr>
                <p14:cNvContentPartPr/>
                <p14:nvPr/>
              </p14:nvContentPartPr>
              <p14:xfrm>
                <a:off x="2334899" y="4204787"/>
                <a:ext cx="184320" cy="46800"/>
              </p14:xfrm>
            </p:contentPart>
          </mc:Choice>
          <mc:Fallback>
            <p:pic>
              <p:nvPicPr>
                <p:cNvPr id="112" name="Freihand 111">
                  <a:extLst>
                    <a:ext uri="{FF2B5EF4-FFF2-40B4-BE49-F238E27FC236}">
                      <a16:creationId xmlns:a16="http://schemas.microsoft.com/office/drawing/2014/main" id="{0CAA280E-2C7F-4C23-9BC1-A7A08CAFF48C}"/>
                    </a:ext>
                  </a:extLst>
                </p:cNvPr>
                <p:cNvPicPr/>
                <p:nvPr/>
              </p:nvPicPr>
              <p:blipFill>
                <a:blip r:embed="rId48"/>
                <a:stretch>
                  <a:fillRect/>
                </a:stretch>
              </p:blipFill>
              <p:spPr>
                <a:xfrm>
                  <a:off x="2330579" y="4200467"/>
                  <a:ext cx="192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14" name="Freihand 113">
                  <a:extLst>
                    <a:ext uri="{FF2B5EF4-FFF2-40B4-BE49-F238E27FC236}">
                      <a16:creationId xmlns:a16="http://schemas.microsoft.com/office/drawing/2014/main" id="{4CAF398C-738D-4B38-BCBB-FED3A64A9893}"/>
                    </a:ext>
                  </a:extLst>
                </p14:cNvPr>
                <p14:cNvContentPartPr/>
                <p14:nvPr/>
              </p14:nvContentPartPr>
              <p14:xfrm>
                <a:off x="2913779" y="4120547"/>
                <a:ext cx="106200" cy="149040"/>
              </p14:xfrm>
            </p:contentPart>
          </mc:Choice>
          <mc:Fallback>
            <p:pic>
              <p:nvPicPr>
                <p:cNvPr id="114" name="Freihand 113">
                  <a:extLst>
                    <a:ext uri="{FF2B5EF4-FFF2-40B4-BE49-F238E27FC236}">
                      <a16:creationId xmlns:a16="http://schemas.microsoft.com/office/drawing/2014/main" id="{4CAF398C-738D-4B38-BCBB-FED3A64A9893}"/>
                    </a:ext>
                  </a:extLst>
                </p:cNvPr>
                <p:cNvPicPr/>
                <p:nvPr/>
              </p:nvPicPr>
              <p:blipFill>
                <a:blip r:embed="rId50"/>
                <a:stretch>
                  <a:fillRect/>
                </a:stretch>
              </p:blipFill>
              <p:spPr>
                <a:xfrm>
                  <a:off x="2909459" y="4116227"/>
                  <a:ext cx="114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15" name="Freihand 114">
                  <a:extLst>
                    <a:ext uri="{FF2B5EF4-FFF2-40B4-BE49-F238E27FC236}">
                      <a16:creationId xmlns:a16="http://schemas.microsoft.com/office/drawing/2014/main" id="{39ACB365-247E-4050-935B-02DA77BE5E31}"/>
                    </a:ext>
                  </a:extLst>
                </p14:cNvPr>
                <p14:cNvContentPartPr/>
                <p14:nvPr/>
              </p14:nvContentPartPr>
              <p14:xfrm>
                <a:off x="2878139" y="4169867"/>
                <a:ext cx="148320" cy="14040"/>
              </p14:xfrm>
            </p:contentPart>
          </mc:Choice>
          <mc:Fallback>
            <p:pic>
              <p:nvPicPr>
                <p:cNvPr id="115" name="Freihand 114">
                  <a:extLst>
                    <a:ext uri="{FF2B5EF4-FFF2-40B4-BE49-F238E27FC236}">
                      <a16:creationId xmlns:a16="http://schemas.microsoft.com/office/drawing/2014/main" id="{39ACB365-247E-4050-935B-02DA77BE5E31}"/>
                    </a:ext>
                  </a:extLst>
                </p:cNvPr>
                <p:cNvPicPr/>
                <p:nvPr/>
              </p:nvPicPr>
              <p:blipFill>
                <a:blip r:embed="rId52"/>
                <a:stretch>
                  <a:fillRect/>
                </a:stretch>
              </p:blipFill>
              <p:spPr>
                <a:xfrm>
                  <a:off x="2873819" y="4165547"/>
                  <a:ext cx="156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16" name="Freihand 115">
                  <a:extLst>
                    <a:ext uri="{FF2B5EF4-FFF2-40B4-BE49-F238E27FC236}">
                      <a16:creationId xmlns:a16="http://schemas.microsoft.com/office/drawing/2014/main" id="{928F264B-D9B1-4CF6-9A11-3706057A4F44}"/>
                    </a:ext>
                  </a:extLst>
                </p14:cNvPr>
                <p14:cNvContentPartPr/>
                <p14:nvPr/>
              </p14:nvContentPartPr>
              <p14:xfrm>
                <a:off x="2852219" y="4203707"/>
                <a:ext cx="329760" cy="25200"/>
              </p14:xfrm>
            </p:contentPart>
          </mc:Choice>
          <mc:Fallback>
            <p:pic>
              <p:nvPicPr>
                <p:cNvPr id="116" name="Freihand 115">
                  <a:extLst>
                    <a:ext uri="{FF2B5EF4-FFF2-40B4-BE49-F238E27FC236}">
                      <a16:creationId xmlns:a16="http://schemas.microsoft.com/office/drawing/2014/main" id="{928F264B-D9B1-4CF6-9A11-3706057A4F44}"/>
                    </a:ext>
                  </a:extLst>
                </p:cNvPr>
                <p:cNvPicPr/>
                <p:nvPr/>
              </p:nvPicPr>
              <p:blipFill>
                <a:blip r:embed="rId54"/>
                <a:stretch>
                  <a:fillRect/>
                </a:stretch>
              </p:blipFill>
              <p:spPr>
                <a:xfrm>
                  <a:off x="2847899" y="4199387"/>
                  <a:ext cx="338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7" name="Freihand 116">
                  <a:extLst>
                    <a:ext uri="{FF2B5EF4-FFF2-40B4-BE49-F238E27FC236}">
                      <a16:creationId xmlns:a16="http://schemas.microsoft.com/office/drawing/2014/main" id="{4500767E-4881-4B37-B695-2C5C8CCE57E2}"/>
                    </a:ext>
                  </a:extLst>
                </p14:cNvPr>
                <p14:cNvContentPartPr/>
                <p14:nvPr/>
              </p14:nvContentPartPr>
              <p14:xfrm>
                <a:off x="3285299" y="4094987"/>
                <a:ext cx="180000" cy="175320"/>
              </p14:xfrm>
            </p:contentPart>
          </mc:Choice>
          <mc:Fallback>
            <p:pic>
              <p:nvPicPr>
                <p:cNvPr id="117" name="Freihand 116">
                  <a:extLst>
                    <a:ext uri="{FF2B5EF4-FFF2-40B4-BE49-F238E27FC236}">
                      <a16:creationId xmlns:a16="http://schemas.microsoft.com/office/drawing/2014/main" id="{4500767E-4881-4B37-B695-2C5C8CCE57E2}"/>
                    </a:ext>
                  </a:extLst>
                </p:cNvPr>
                <p:cNvPicPr/>
                <p:nvPr/>
              </p:nvPicPr>
              <p:blipFill>
                <a:blip r:embed="rId56"/>
                <a:stretch>
                  <a:fillRect/>
                </a:stretch>
              </p:blipFill>
              <p:spPr>
                <a:xfrm>
                  <a:off x="3280979" y="4090667"/>
                  <a:ext cx="188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8" name="Freihand 117">
                  <a:extLst>
                    <a:ext uri="{FF2B5EF4-FFF2-40B4-BE49-F238E27FC236}">
                      <a16:creationId xmlns:a16="http://schemas.microsoft.com/office/drawing/2014/main" id="{ADECE323-03DD-465F-90CB-234283A7323C}"/>
                    </a:ext>
                  </a:extLst>
                </p14:cNvPr>
                <p14:cNvContentPartPr/>
                <p14:nvPr/>
              </p14:nvContentPartPr>
              <p14:xfrm>
                <a:off x="3319859" y="4180307"/>
                <a:ext cx="133200" cy="12960"/>
              </p14:xfrm>
            </p:contentPart>
          </mc:Choice>
          <mc:Fallback>
            <p:pic>
              <p:nvPicPr>
                <p:cNvPr id="118" name="Freihand 117">
                  <a:extLst>
                    <a:ext uri="{FF2B5EF4-FFF2-40B4-BE49-F238E27FC236}">
                      <a16:creationId xmlns:a16="http://schemas.microsoft.com/office/drawing/2014/main" id="{ADECE323-03DD-465F-90CB-234283A7323C}"/>
                    </a:ext>
                  </a:extLst>
                </p:cNvPr>
                <p:cNvPicPr/>
                <p:nvPr/>
              </p:nvPicPr>
              <p:blipFill>
                <a:blip r:embed="rId58"/>
                <a:stretch>
                  <a:fillRect/>
                </a:stretch>
              </p:blipFill>
              <p:spPr>
                <a:xfrm>
                  <a:off x="3315539" y="4175987"/>
                  <a:ext cx="141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9" name="Freihand 118">
                  <a:extLst>
                    <a:ext uri="{FF2B5EF4-FFF2-40B4-BE49-F238E27FC236}">
                      <a16:creationId xmlns:a16="http://schemas.microsoft.com/office/drawing/2014/main" id="{E027449F-3474-4617-A2CD-2B2C9FE35AB7}"/>
                    </a:ext>
                  </a:extLst>
                </p14:cNvPr>
                <p14:cNvContentPartPr/>
                <p14:nvPr/>
              </p14:nvContentPartPr>
              <p14:xfrm>
                <a:off x="3455219" y="4182467"/>
                <a:ext cx="274680" cy="74160"/>
              </p14:xfrm>
            </p:contentPart>
          </mc:Choice>
          <mc:Fallback>
            <p:pic>
              <p:nvPicPr>
                <p:cNvPr id="119" name="Freihand 118">
                  <a:extLst>
                    <a:ext uri="{FF2B5EF4-FFF2-40B4-BE49-F238E27FC236}">
                      <a16:creationId xmlns:a16="http://schemas.microsoft.com/office/drawing/2014/main" id="{E027449F-3474-4617-A2CD-2B2C9FE35AB7}"/>
                    </a:ext>
                  </a:extLst>
                </p:cNvPr>
                <p:cNvPicPr/>
                <p:nvPr/>
              </p:nvPicPr>
              <p:blipFill>
                <a:blip r:embed="rId60"/>
                <a:stretch>
                  <a:fillRect/>
                </a:stretch>
              </p:blipFill>
              <p:spPr>
                <a:xfrm>
                  <a:off x="3450899" y="4178147"/>
                  <a:ext cx="283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0" name="Freihand 119">
                  <a:extLst>
                    <a:ext uri="{FF2B5EF4-FFF2-40B4-BE49-F238E27FC236}">
                      <a16:creationId xmlns:a16="http://schemas.microsoft.com/office/drawing/2014/main" id="{787CF3D3-B95C-42E9-A1CC-AB116213DD80}"/>
                    </a:ext>
                  </a:extLst>
                </p14:cNvPr>
                <p14:cNvContentPartPr/>
                <p14:nvPr/>
              </p14:nvContentPartPr>
              <p14:xfrm>
                <a:off x="3916019" y="4191107"/>
                <a:ext cx="242280" cy="57240"/>
              </p14:xfrm>
            </p:contentPart>
          </mc:Choice>
          <mc:Fallback>
            <p:pic>
              <p:nvPicPr>
                <p:cNvPr id="120" name="Freihand 119">
                  <a:extLst>
                    <a:ext uri="{FF2B5EF4-FFF2-40B4-BE49-F238E27FC236}">
                      <a16:creationId xmlns:a16="http://schemas.microsoft.com/office/drawing/2014/main" id="{787CF3D3-B95C-42E9-A1CC-AB116213DD80}"/>
                    </a:ext>
                  </a:extLst>
                </p:cNvPr>
                <p:cNvPicPr/>
                <p:nvPr/>
              </p:nvPicPr>
              <p:blipFill>
                <a:blip r:embed="rId62"/>
                <a:stretch>
                  <a:fillRect/>
                </a:stretch>
              </p:blipFill>
              <p:spPr>
                <a:xfrm>
                  <a:off x="3911699" y="4186787"/>
                  <a:ext cx="250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1" name="Freihand 120">
                  <a:extLst>
                    <a:ext uri="{FF2B5EF4-FFF2-40B4-BE49-F238E27FC236}">
                      <a16:creationId xmlns:a16="http://schemas.microsoft.com/office/drawing/2014/main" id="{5D8E1F21-1573-41BF-998D-131156086875}"/>
                    </a:ext>
                  </a:extLst>
                </p14:cNvPr>
                <p14:cNvContentPartPr/>
                <p14:nvPr/>
              </p14:nvContentPartPr>
              <p14:xfrm>
                <a:off x="4186739" y="4169867"/>
                <a:ext cx="157320" cy="88560"/>
              </p14:xfrm>
            </p:contentPart>
          </mc:Choice>
          <mc:Fallback>
            <p:pic>
              <p:nvPicPr>
                <p:cNvPr id="121" name="Freihand 120">
                  <a:extLst>
                    <a:ext uri="{FF2B5EF4-FFF2-40B4-BE49-F238E27FC236}">
                      <a16:creationId xmlns:a16="http://schemas.microsoft.com/office/drawing/2014/main" id="{5D8E1F21-1573-41BF-998D-131156086875}"/>
                    </a:ext>
                  </a:extLst>
                </p:cNvPr>
                <p:cNvPicPr/>
                <p:nvPr/>
              </p:nvPicPr>
              <p:blipFill>
                <a:blip r:embed="rId64"/>
                <a:stretch>
                  <a:fillRect/>
                </a:stretch>
              </p:blipFill>
              <p:spPr>
                <a:xfrm>
                  <a:off x="4182419" y="4165547"/>
                  <a:ext cx="165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23" name="Freihand 122">
                  <a:extLst>
                    <a:ext uri="{FF2B5EF4-FFF2-40B4-BE49-F238E27FC236}">
                      <a16:creationId xmlns:a16="http://schemas.microsoft.com/office/drawing/2014/main" id="{8FAB0731-0608-4E8C-A603-D1609E15CF12}"/>
                    </a:ext>
                  </a:extLst>
                </p14:cNvPr>
                <p14:cNvContentPartPr/>
                <p14:nvPr/>
              </p14:nvContentPartPr>
              <p14:xfrm>
                <a:off x="4368899" y="4167707"/>
                <a:ext cx="239040" cy="75960"/>
              </p14:xfrm>
            </p:contentPart>
          </mc:Choice>
          <mc:Fallback>
            <p:pic>
              <p:nvPicPr>
                <p:cNvPr id="123" name="Freihand 122">
                  <a:extLst>
                    <a:ext uri="{FF2B5EF4-FFF2-40B4-BE49-F238E27FC236}">
                      <a16:creationId xmlns:a16="http://schemas.microsoft.com/office/drawing/2014/main" id="{8FAB0731-0608-4E8C-A603-D1609E15CF12}"/>
                    </a:ext>
                  </a:extLst>
                </p:cNvPr>
                <p:cNvPicPr/>
                <p:nvPr/>
              </p:nvPicPr>
              <p:blipFill>
                <a:blip r:embed="rId66"/>
                <a:stretch>
                  <a:fillRect/>
                </a:stretch>
              </p:blipFill>
              <p:spPr>
                <a:xfrm>
                  <a:off x="4364579" y="4163387"/>
                  <a:ext cx="247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24" name="Freihand 123">
                  <a:extLst>
                    <a:ext uri="{FF2B5EF4-FFF2-40B4-BE49-F238E27FC236}">
                      <a16:creationId xmlns:a16="http://schemas.microsoft.com/office/drawing/2014/main" id="{7D13EE9C-FCEB-4EFC-99CA-C33D8E0C4005}"/>
                    </a:ext>
                  </a:extLst>
                </p14:cNvPr>
                <p14:cNvContentPartPr/>
                <p14:nvPr/>
              </p14:nvContentPartPr>
              <p14:xfrm>
                <a:off x="4622339" y="4140347"/>
                <a:ext cx="59760" cy="119520"/>
              </p14:xfrm>
            </p:contentPart>
          </mc:Choice>
          <mc:Fallback>
            <p:pic>
              <p:nvPicPr>
                <p:cNvPr id="124" name="Freihand 123">
                  <a:extLst>
                    <a:ext uri="{FF2B5EF4-FFF2-40B4-BE49-F238E27FC236}">
                      <a16:creationId xmlns:a16="http://schemas.microsoft.com/office/drawing/2014/main" id="{7D13EE9C-FCEB-4EFC-99CA-C33D8E0C4005}"/>
                    </a:ext>
                  </a:extLst>
                </p:cNvPr>
                <p:cNvPicPr/>
                <p:nvPr/>
              </p:nvPicPr>
              <p:blipFill>
                <a:blip r:embed="rId68"/>
                <a:stretch>
                  <a:fillRect/>
                </a:stretch>
              </p:blipFill>
              <p:spPr>
                <a:xfrm>
                  <a:off x="4618019" y="4136027"/>
                  <a:ext cx="68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25" name="Freihand 124">
                  <a:extLst>
                    <a:ext uri="{FF2B5EF4-FFF2-40B4-BE49-F238E27FC236}">
                      <a16:creationId xmlns:a16="http://schemas.microsoft.com/office/drawing/2014/main" id="{5DA3A732-9FC8-4F92-896B-C3793A4AC1AA}"/>
                    </a:ext>
                  </a:extLst>
                </p14:cNvPr>
                <p14:cNvContentPartPr/>
                <p14:nvPr/>
              </p14:nvContentPartPr>
              <p14:xfrm>
                <a:off x="4695059" y="4185707"/>
                <a:ext cx="175320" cy="49320"/>
              </p14:xfrm>
            </p:contentPart>
          </mc:Choice>
          <mc:Fallback>
            <p:pic>
              <p:nvPicPr>
                <p:cNvPr id="125" name="Freihand 124">
                  <a:extLst>
                    <a:ext uri="{FF2B5EF4-FFF2-40B4-BE49-F238E27FC236}">
                      <a16:creationId xmlns:a16="http://schemas.microsoft.com/office/drawing/2014/main" id="{5DA3A732-9FC8-4F92-896B-C3793A4AC1AA}"/>
                    </a:ext>
                  </a:extLst>
                </p:cNvPr>
                <p:cNvPicPr/>
                <p:nvPr/>
              </p:nvPicPr>
              <p:blipFill>
                <a:blip r:embed="rId70"/>
                <a:stretch>
                  <a:fillRect/>
                </a:stretch>
              </p:blipFill>
              <p:spPr>
                <a:xfrm>
                  <a:off x="4690739" y="4181387"/>
                  <a:ext cx="183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6" name="Freihand 125">
                  <a:extLst>
                    <a:ext uri="{FF2B5EF4-FFF2-40B4-BE49-F238E27FC236}">
                      <a16:creationId xmlns:a16="http://schemas.microsoft.com/office/drawing/2014/main" id="{7AF96411-BCCD-4744-A3C4-1A2FCF04CB11}"/>
                    </a:ext>
                  </a:extLst>
                </p14:cNvPr>
                <p14:cNvContentPartPr/>
                <p14:nvPr/>
              </p14:nvContentPartPr>
              <p14:xfrm>
                <a:off x="5002139" y="4189667"/>
                <a:ext cx="91440" cy="96480"/>
              </p14:xfrm>
            </p:contentPart>
          </mc:Choice>
          <mc:Fallback>
            <p:pic>
              <p:nvPicPr>
                <p:cNvPr id="126" name="Freihand 125">
                  <a:extLst>
                    <a:ext uri="{FF2B5EF4-FFF2-40B4-BE49-F238E27FC236}">
                      <a16:creationId xmlns:a16="http://schemas.microsoft.com/office/drawing/2014/main" id="{7AF96411-BCCD-4744-A3C4-1A2FCF04CB11}"/>
                    </a:ext>
                  </a:extLst>
                </p:cNvPr>
                <p:cNvPicPr/>
                <p:nvPr/>
              </p:nvPicPr>
              <p:blipFill>
                <a:blip r:embed="rId72"/>
                <a:stretch>
                  <a:fillRect/>
                </a:stretch>
              </p:blipFill>
              <p:spPr>
                <a:xfrm>
                  <a:off x="4997819" y="4185347"/>
                  <a:ext cx="100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7" name="Freihand 126">
                  <a:extLst>
                    <a:ext uri="{FF2B5EF4-FFF2-40B4-BE49-F238E27FC236}">
                      <a16:creationId xmlns:a16="http://schemas.microsoft.com/office/drawing/2014/main" id="{0C0C43B6-15D2-4A7D-A756-8FCD5F84657F}"/>
                    </a:ext>
                  </a:extLst>
                </p14:cNvPr>
                <p14:cNvContentPartPr/>
                <p14:nvPr/>
              </p14:nvContentPartPr>
              <p14:xfrm>
                <a:off x="5112659" y="4110467"/>
                <a:ext cx="139680" cy="164160"/>
              </p14:xfrm>
            </p:contentPart>
          </mc:Choice>
          <mc:Fallback>
            <p:pic>
              <p:nvPicPr>
                <p:cNvPr id="127" name="Freihand 126">
                  <a:extLst>
                    <a:ext uri="{FF2B5EF4-FFF2-40B4-BE49-F238E27FC236}">
                      <a16:creationId xmlns:a16="http://schemas.microsoft.com/office/drawing/2014/main" id="{0C0C43B6-15D2-4A7D-A756-8FCD5F84657F}"/>
                    </a:ext>
                  </a:extLst>
                </p:cNvPr>
                <p:cNvPicPr/>
                <p:nvPr/>
              </p:nvPicPr>
              <p:blipFill>
                <a:blip r:embed="rId74"/>
                <a:stretch>
                  <a:fillRect/>
                </a:stretch>
              </p:blipFill>
              <p:spPr>
                <a:xfrm>
                  <a:off x="5108339" y="4106147"/>
                  <a:ext cx="148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28" name="Freihand 127">
                  <a:extLst>
                    <a:ext uri="{FF2B5EF4-FFF2-40B4-BE49-F238E27FC236}">
                      <a16:creationId xmlns:a16="http://schemas.microsoft.com/office/drawing/2014/main" id="{CD002991-21E3-44A2-AF98-F7419777BD0A}"/>
                    </a:ext>
                  </a:extLst>
                </p14:cNvPr>
                <p14:cNvContentPartPr/>
                <p14:nvPr/>
              </p14:nvContentPartPr>
              <p14:xfrm>
                <a:off x="5226779" y="4109027"/>
                <a:ext cx="334440" cy="142560"/>
              </p14:xfrm>
            </p:contentPart>
          </mc:Choice>
          <mc:Fallback>
            <p:pic>
              <p:nvPicPr>
                <p:cNvPr id="128" name="Freihand 127">
                  <a:extLst>
                    <a:ext uri="{FF2B5EF4-FFF2-40B4-BE49-F238E27FC236}">
                      <a16:creationId xmlns:a16="http://schemas.microsoft.com/office/drawing/2014/main" id="{CD002991-21E3-44A2-AF98-F7419777BD0A}"/>
                    </a:ext>
                  </a:extLst>
                </p:cNvPr>
                <p:cNvPicPr/>
                <p:nvPr/>
              </p:nvPicPr>
              <p:blipFill>
                <a:blip r:embed="rId76"/>
                <a:stretch>
                  <a:fillRect/>
                </a:stretch>
              </p:blipFill>
              <p:spPr>
                <a:xfrm>
                  <a:off x="5222459" y="4104707"/>
                  <a:ext cx="343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9" name="Freihand 128">
                  <a:extLst>
                    <a:ext uri="{FF2B5EF4-FFF2-40B4-BE49-F238E27FC236}">
                      <a16:creationId xmlns:a16="http://schemas.microsoft.com/office/drawing/2014/main" id="{5064E9E9-D04E-4D1F-AC01-8B598A3E7FF8}"/>
                    </a:ext>
                  </a:extLst>
                </p14:cNvPr>
                <p14:cNvContentPartPr/>
                <p14:nvPr/>
              </p14:nvContentPartPr>
              <p14:xfrm>
                <a:off x="5550419" y="4187147"/>
                <a:ext cx="66240" cy="69120"/>
              </p14:xfrm>
            </p:contentPart>
          </mc:Choice>
          <mc:Fallback>
            <p:pic>
              <p:nvPicPr>
                <p:cNvPr id="129" name="Freihand 128">
                  <a:extLst>
                    <a:ext uri="{FF2B5EF4-FFF2-40B4-BE49-F238E27FC236}">
                      <a16:creationId xmlns:a16="http://schemas.microsoft.com/office/drawing/2014/main" id="{5064E9E9-D04E-4D1F-AC01-8B598A3E7FF8}"/>
                    </a:ext>
                  </a:extLst>
                </p:cNvPr>
                <p:cNvPicPr/>
                <p:nvPr/>
              </p:nvPicPr>
              <p:blipFill>
                <a:blip r:embed="rId78"/>
                <a:stretch>
                  <a:fillRect/>
                </a:stretch>
              </p:blipFill>
              <p:spPr>
                <a:xfrm>
                  <a:off x="5546099" y="4182827"/>
                  <a:ext cx="74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8" name="Freihand 137">
                  <a:extLst>
                    <a:ext uri="{FF2B5EF4-FFF2-40B4-BE49-F238E27FC236}">
                      <a16:creationId xmlns:a16="http://schemas.microsoft.com/office/drawing/2014/main" id="{89CEE46A-F1A8-4AD6-9F05-7950ADC5063E}"/>
                    </a:ext>
                  </a:extLst>
                </p14:cNvPr>
                <p14:cNvContentPartPr/>
                <p14:nvPr/>
              </p14:nvContentPartPr>
              <p14:xfrm>
                <a:off x="581699" y="4550387"/>
                <a:ext cx="160560" cy="106920"/>
              </p14:xfrm>
            </p:contentPart>
          </mc:Choice>
          <mc:Fallback>
            <p:pic>
              <p:nvPicPr>
                <p:cNvPr id="138" name="Freihand 137">
                  <a:extLst>
                    <a:ext uri="{FF2B5EF4-FFF2-40B4-BE49-F238E27FC236}">
                      <a16:creationId xmlns:a16="http://schemas.microsoft.com/office/drawing/2014/main" id="{89CEE46A-F1A8-4AD6-9F05-7950ADC5063E}"/>
                    </a:ext>
                  </a:extLst>
                </p:cNvPr>
                <p:cNvPicPr/>
                <p:nvPr/>
              </p:nvPicPr>
              <p:blipFill>
                <a:blip r:embed="rId80"/>
                <a:stretch>
                  <a:fillRect/>
                </a:stretch>
              </p:blipFill>
              <p:spPr>
                <a:xfrm>
                  <a:off x="577379" y="4546067"/>
                  <a:ext cx="169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39" name="Freihand 138">
                  <a:extLst>
                    <a:ext uri="{FF2B5EF4-FFF2-40B4-BE49-F238E27FC236}">
                      <a16:creationId xmlns:a16="http://schemas.microsoft.com/office/drawing/2014/main" id="{26DCF0C3-97B4-4494-9914-4BD1D5529E80}"/>
                    </a:ext>
                  </a:extLst>
                </p14:cNvPr>
                <p14:cNvContentPartPr/>
                <p14:nvPr/>
              </p14:nvContentPartPr>
              <p14:xfrm>
                <a:off x="787619" y="4470827"/>
                <a:ext cx="112680" cy="142560"/>
              </p14:xfrm>
            </p:contentPart>
          </mc:Choice>
          <mc:Fallback>
            <p:pic>
              <p:nvPicPr>
                <p:cNvPr id="139" name="Freihand 138">
                  <a:extLst>
                    <a:ext uri="{FF2B5EF4-FFF2-40B4-BE49-F238E27FC236}">
                      <a16:creationId xmlns:a16="http://schemas.microsoft.com/office/drawing/2014/main" id="{26DCF0C3-97B4-4494-9914-4BD1D5529E80}"/>
                    </a:ext>
                  </a:extLst>
                </p:cNvPr>
                <p:cNvPicPr/>
                <p:nvPr/>
              </p:nvPicPr>
              <p:blipFill>
                <a:blip r:embed="rId82"/>
                <a:stretch>
                  <a:fillRect/>
                </a:stretch>
              </p:blipFill>
              <p:spPr>
                <a:xfrm>
                  <a:off x="783299" y="4466507"/>
                  <a:ext cx="121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0" name="Freihand 139">
                  <a:extLst>
                    <a:ext uri="{FF2B5EF4-FFF2-40B4-BE49-F238E27FC236}">
                      <a16:creationId xmlns:a16="http://schemas.microsoft.com/office/drawing/2014/main" id="{45A7750A-6D1F-4224-B1E0-C0F12EAF398B}"/>
                    </a:ext>
                  </a:extLst>
                </p14:cNvPr>
                <p14:cNvContentPartPr/>
                <p14:nvPr/>
              </p14:nvContentPartPr>
              <p14:xfrm>
                <a:off x="911099" y="4506827"/>
                <a:ext cx="406080" cy="101160"/>
              </p14:xfrm>
            </p:contentPart>
          </mc:Choice>
          <mc:Fallback>
            <p:pic>
              <p:nvPicPr>
                <p:cNvPr id="140" name="Freihand 139">
                  <a:extLst>
                    <a:ext uri="{FF2B5EF4-FFF2-40B4-BE49-F238E27FC236}">
                      <a16:creationId xmlns:a16="http://schemas.microsoft.com/office/drawing/2014/main" id="{45A7750A-6D1F-4224-B1E0-C0F12EAF398B}"/>
                    </a:ext>
                  </a:extLst>
                </p:cNvPr>
                <p:cNvPicPr/>
                <p:nvPr/>
              </p:nvPicPr>
              <p:blipFill>
                <a:blip r:embed="rId84"/>
                <a:stretch>
                  <a:fillRect/>
                </a:stretch>
              </p:blipFill>
              <p:spPr>
                <a:xfrm>
                  <a:off x="906779" y="4502507"/>
                  <a:ext cx="414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1" name="Freihand 140">
                  <a:extLst>
                    <a:ext uri="{FF2B5EF4-FFF2-40B4-BE49-F238E27FC236}">
                      <a16:creationId xmlns:a16="http://schemas.microsoft.com/office/drawing/2014/main" id="{9B9FEDB8-B549-41DE-BD5C-C80BEB409B58}"/>
                    </a:ext>
                  </a:extLst>
                </p14:cNvPr>
                <p14:cNvContentPartPr/>
                <p14:nvPr/>
              </p14:nvContentPartPr>
              <p14:xfrm>
                <a:off x="1333019" y="4440947"/>
                <a:ext cx="167400" cy="134640"/>
              </p14:xfrm>
            </p:contentPart>
          </mc:Choice>
          <mc:Fallback>
            <p:pic>
              <p:nvPicPr>
                <p:cNvPr id="141" name="Freihand 140">
                  <a:extLst>
                    <a:ext uri="{FF2B5EF4-FFF2-40B4-BE49-F238E27FC236}">
                      <a16:creationId xmlns:a16="http://schemas.microsoft.com/office/drawing/2014/main" id="{9B9FEDB8-B549-41DE-BD5C-C80BEB409B58}"/>
                    </a:ext>
                  </a:extLst>
                </p:cNvPr>
                <p:cNvPicPr/>
                <p:nvPr/>
              </p:nvPicPr>
              <p:blipFill>
                <a:blip r:embed="rId86"/>
                <a:stretch>
                  <a:fillRect/>
                </a:stretch>
              </p:blipFill>
              <p:spPr>
                <a:xfrm>
                  <a:off x="1328699" y="4436627"/>
                  <a:ext cx="176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2" name="Freihand 141">
                  <a:extLst>
                    <a:ext uri="{FF2B5EF4-FFF2-40B4-BE49-F238E27FC236}">
                      <a16:creationId xmlns:a16="http://schemas.microsoft.com/office/drawing/2014/main" id="{FEF45063-CB61-4CB7-8E6E-3AB1DDDB9BB0}"/>
                    </a:ext>
                  </a:extLst>
                </p14:cNvPr>
                <p14:cNvContentPartPr/>
                <p14:nvPr/>
              </p14:nvContentPartPr>
              <p14:xfrm>
                <a:off x="1757099" y="4435547"/>
                <a:ext cx="221760" cy="138600"/>
              </p14:xfrm>
            </p:contentPart>
          </mc:Choice>
          <mc:Fallback>
            <p:pic>
              <p:nvPicPr>
                <p:cNvPr id="142" name="Freihand 141">
                  <a:extLst>
                    <a:ext uri="{FF2B5EF4-FFF2-40B4-BE49-F238E27FC236}">
                      <a16:creationId xmlns:a16="http://schemas.microsoft.com/office/drawing/2014/main" id="{FEF45063-CB61-4CB7-8E6E-3AB1DDDB9BB0}"/>
                    </a:ext>
                  </a:extLst>
                </p:cNvPr>
                <p:cNvPicPr/>
                <p:nvPr/>
              </p:nvPicPr>
              <p:blipFill>
                <a:blip r:embed="rId88"/>
                <a:stretch>
                  <a:fillRect/>
                </a:stretch>
              </p:blipFill>
              <p:spPr>
                <a:xfrm>
                  <a:off x="1752779" y="4431227"/>
                  <a:ext cx="230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3" name="Freihand 142">
                  <a:extLst>
                    <a:ext uri="{FF2B5EF4-FFF2-40B4-BE49-F238E27FC236}">
                      <a16:creationId xmlns:a16="http://schemas.microsoft.com/office/drawing/2014/main" id="{2D12CE5D-A874-4BC4-AA35-68E586D02C14}"/>
                    </a:ext>
                  </a:extLst>
                </p14:cNvPr>
                <p14:cNvContentPartPr/>
                <p14:nvPr/>
              </p14:nvContentPartPr>
              <p14:xfrm>
                <a:off x="2115659" y="4435907"/>
                <a:ext cx="116640" cy="144720"/>
              </p14:xfrm>
            </p:contentPart>
          </mc:Choice>
          <mc:Fallback>
            <p:pic>
              <p:nvPicPr>
                <p:cNvPr id="143" name="Freihand 142">
                  <a:extLst>
                    <a:ext uri="{FF2B5EF4-FFF2-40B4-BE49-F238E27FC236}">
                      <a16:creationId xmlns:a16="http://schemas.microsoft.com/office/drawing/2014/main" id="{2D12CE5D-A874-4BC4-AA35-68E586D02C14}"/>
                    </a:ext>
                  </a:extLst>
                </p:cNvPr>
                <p:cNvPicPr/>
                <p:nvPr/>
              </p:nvPicPr>
              <p:blipFill>
                <a:blip r:embed="rId90"/>
                <a:stretch>
                  <a:fillRect/>
                </a:stretch>
              </p:blipFill>
              <p:spPr>
                <a:xfrm>
                  <a:off x="2111339" y="4431587"/>
                  <a:ext cx="125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44" name="Freihand 143">
                  <a:extLst>
                    <a:ext uri="{FF2B5EF4-FFF2-40B4-BE49-F238E27FC236}">
                      <a16:creationId xmlns:a16="http://schemas.microsoft.com/office/drawing/2014/main" id="{73D826F1-55D7-4B39-903C-F8E10714545B}"/>
                    </a:ext>
                  </a:extLst>
                </p14:cNvPr>
                <p14:cNvContentPartPr/>
                <p14:nvPr/>
              </p14:nvContentPartPr>
              <p14:xfrm>
                <a:off x="2262179" y="4504667"/>
                <a:ext cx="129600" cy="58680"/>
              </p14:xfrm>
            </p:contentPart>
          </mc:Choice>
          <mc:Fallback>
            <p:pic>
              <p:nvPicPr>
                <p:cNvPr id="144" name="Freihand 143">
                  <a:extLst>
                    <a:ext uri="{FF2B5EF4-FFF2-40B4-BE49-F238E27FC236}">
                      <a16:creationId xmlns:a16="http://schemas.microsoft.com/office/drawing/2014/main" id="{73D826F1-55D7-4B39-903C-F8E10714545B}"/>
                    </a:ext>
                  </a:extLst>
                </p:cNvPr>
                <p:cNvPicPr/>
                <p:nvPr/>
              </p:nvPicPr>
              <p:blipFill>
                <a:blip r:embed="rId92"/>
                <a:stretch>
                  <a:fillRect/>
                </a:stretch>
              </p:blipFill>
              <p:spPr>
                <a:xfrm>
                  <a:off x="2257859" y="4500347"/>
                  <a:ext cx="138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5" name="Freihand 144">
                  <a:extLst>
                    <a:ext uri="{FF2B5EF4-FFF2-40B4-BE49-F238E27FC236}">
                      <a16:creationId xmlns:a16="http://schemas.microsoft.com/office/drawing/2014/main" id="{8576F98C-BEDC-457F-A530-AD83EC4A97FA}"/>
                    </a:ext>
                  </a:extLst>
                </p14:cNvPr>
                <p14:cNvContentPartPr/>
                <p14:nvPr/>
              </p14:nvContentPartPr>
              <p14:xfrm>
                <a:off x="2439299" y="4470107"/>
                <a:ext cx="197640" cy="98280"/>
              </p14:xfrm>
            </p:contentPart>
          </mc:Choice>
          <mc:Fallback>
            <p:pic>
              <p:nvPicPr>
                <p:cNvPr id="145" name="Freihand 144">
                  <a:extLst>
                    <a:ext uri="{FF2B5EF4-FFF2-40B4-BE49-F238E27FC236}">
                      <a16:creationId xmlns:a16="http://schemas.microsoft.com/office/drawing/2014/main" id="{8576F98C-BEDC-457F-A530-AD83EC4A97FA}"/>
                    </a:ext>
                  </a:extLst>
                </p:cNvPr>
                <p:cNvPicPr/>
                <p:nvPr/>
              </p:nvPicPr>
              <p:blipFill>
                <a:blip r:embed="rId94"/>
                <a:stretch>
                  <a:fillRect/>
                </a:stretch>
              </p:blipFill>
              <p:spPr>
                <a:xfrm>
                  <a:off x="2434979" y="4465787"/>
                  <a:ext cx="206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6" name="Freihand 145">
                  <a:extLst>
                    <a:ext uri="{FF2B5EF4-FFF2-40B4-BE49-F238E27FC236}">
                      <a16:creationId xmlns:a16="http://schemas.microsoft.com/office/drawing/2014/main" id="{018A977C-6018-488B-A75E-13678E6CABF5}"/>
                    </a:ext>
                  </a:extLst>
                </p14:cNvPr>
                <p14:cNvContentPartPr/>
                <p14:nvPr/>
              </p14:nvContentPartPr>
              <p14:xfrm>
                <a:off x="2783099" y="4484147"/>
                <a:ext cx="164160" cy="61560"/>
              </p14:xfrm>
            </p:contentPart>
          </mc:Choice>
          <mc:Fallback>
            <p:pic>
              <p:nvPicPr>
                <p:cNvPr id="146" name="Freihand 145">
                  <a:extLst>
                    <a:ext uri="{FF2B5EF4-FFF2-40B4-BE49-F238E27FC236}">
                      <a16:creationId xmlns:a16="http://schemas.microsoft.com/office/drawing/2014/main" id="{018A977C-6018-488B-A75E-13678E6CABF5}"/>
                    </a:ext>
                  </a:extLst>
                </p:cNvPr>
                <p:cNvPicPr/>
                <p:nvPr/>
              </p:nvPicPr>
              <p:blipFill>
                <a:blip r:embed="rId96"/>
                <a:stretch>
                  <a:fillRect/>
                </a:stretch>
              </p:blipFill>
              <p:spPr>
                <a:xfrm>
                  <a:off x="2778779" y="4479827"/>
                  <a:ext cx="172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7" name="Freihand 146">
                  <a:extLst>
                    <a:ext uri="{FF2B5EF4-FFF2-40B4-BE49-F238E27FC236}">
                      <a16:creationId xmlns:a16="http://schemas.microsoft.com/office/drawing/2014/main" id="{6E3BDDF8-390D-459C-AD5E-260C45AD9929}"/>
                    </a:ext>
                  </a:extLst>
                </p14:cNvPr>
                <p14:cNvContentPartPr/>
                <p14:nvPr/>
              </p14:nvContentPartPr>
              <p14:xfrm>
                <a:off x="3086219" y="4404587"/>
                <a:ext cx="289440" cy="143640"/>
              </p14:xfrm>
            </p:contentPart>
          </mc:Choice>
          <mc:Fallback>
            <p:pic>
              <p:nvPicPr>
                <p:cNvPr id="147" name="Freihand 146">
                  <a:extLst>
                    <a:ext uri="{FF2B5EF4-FFF2-40B4-BE49-F238E27FC236}">
                      <a16:creationId xmlns:a16="http://schemas.microsoft.com/office/drawing/2014/main" id="{6E3BDDF8-390D-459C-AD5E-260C45AD9929}"/>
                    </a:ext>
                  </a:extLst>
                </p:cNvPr>
                <p:cNvPicPr/>
                <p:nvPr/>
              </p:nvPicPr>
              <p:blipFill>
                <a:blip r:embed="rId98"/>
                <a:stretch>
                  <a:fillRect/>
                </a:stretch>
              </p:blipFill>
              <p:spPr>
                <a:xfrm>
                  <a:off x="3081899" y="4400267"/>
                  <a:ext cx="298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51" name="Freihand 150">
                  <a:extLst>
                    <a:ext uri="{FF2B5EF4-FFF2-40B4-BE49-F238E27FC236}">
                      <a16:creationId xmlns:a16="http://schemas.microsoft.com/office/drawing/2014/main" id="{D972ED5C-D1E6-498F-ACDB-2877305A07D8}"/>
                    </a:ext>
                  </a:extLst>
                </p14:cNvPr>
                <p14:cNvContentPartPr/>
                <p14:nvPr/>
              </p14:nvContentPartPr>
              <p14:xfrm>
                <a:off x="3374579" y="4382267"/>
                <a:ext cx="167040" cy="219240"/>
              </p14:xfrm>
            </p:contentPart>
          </mc:Choice>
          <mc:Fallback>
            <p:pic>
              <p:nvPicPr>
                <p:cNvPr id="151" name="Freihand 150">
                  <a:extLst>
                    <a:ext uri="{FF2B5EF4-FFF2-40B4-BE49-F238E27FC236}">
                      <a16:creationId xmlns:a16="http://schemas.microsoft.com/office/drawing/2014/main" id="{D972ED5C-D1E6-498F-ACDB-2877305A07D8}"/>
                    </a:ext>
                  </a:extLst>
                </p:cNvPr>
                <p:cNvPicPr/>
                <p:nvPr/>
              </p:nvPicPr>
              <p:blipFill>
                <a:blip r:embed="rId100"/>
                <a:stretch>
                  <a:fillRect/>
                </a:stretch>
              </p:blipFill>
              <p:spPr>
                <a:xfrm>
                  <a:off x="3370259" y="4377947"/>
                  <a:ext cx="175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52" name="Freihand 151">
                  <a:extLst>
                    <a:ext uri="{FF2B5EF4-FFF2-40B4-BE49-F238E27FC236}">
                      <a16:creationId xmlns:a16="http://schemas.microsoft.com/office/drawing/2014/main" id="{E4F74AB8-1904-4CB0-AE2E-23006826F94A}"/>
                    </a:ext>
                  </a:extLst>
                </p14:cNvPr>
                <p14:cNvContentPartPr/>
                <p14:nvPr/>
              </p14:nvContentPartPr>
              <p14:xfrm>
                <a:off x="3561059" y="4411787"/>
                <a:ext cx="128880" cy="118440"/>
              </p14:xfrm>
            </p:contentPart>
          </mc:Choice>
          <mc:Fallback>
            <p:pic>
              <p:nvPicPr>
                <p:cNvPr id="152" name="Freihand 151">
                  <a:extLst>
                    <a:ext uri="{FF2B5EF4-FFF2-40B4-BE49-F238E27FC236}">
                      <a16:creationId xmlns:a16="http://schemas.microsoft.com/office/drawing/2014/main" id="{E4F74AB8-1904-4CB0-AE2E-23006826F94A}"/>
                    </a:ext>
                  </a:extLst>
                </p:cNvPr>
                <p:cNvPicPr/>
                <p:nvPr/>
              </p:nvPicPr>
              <p:blipFill>
                <a:blip r:embed="rId102"/>
                <a:stretch>
                  <a:fillRect/>
                </a:stretch>
              </p:blipFill>
              <p:spPr>
                <a:xfrm>
                  <a:off x="3556739" y="4407467"/>
                  <a:ext cx="137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53" name="Freihand 152">
                  <a:extLst>
                    <a:ext uri="{FF2B5EF4-FFF2-40B4-BE49-F238E27FC236}">
                      <a16:creationId xmlns:a16="http://schemas.microsoft.com/office/drawing/2014/main" id="{9AE84A1C-31E7-4F8E-98F1-182C772E0A3C}"/>
                    </a:ext>
                  </a:extLst>
                </p14:cNvPr>
                <p14:cNvContentPartPr/>
                <p14:nvPr/>
              </p14:nvContentPartPr>
              <p14:xfrm>
                <a:off x="3689219" y="4454987"/>
                <a:ext cx="85320" cy="63720"/>
              </p14:xfrm>
            </p:contentPart>
          </mc:Choice>
          <mc:Fallback>
            <p:pic>
              <p:nvPicPr>
                <p:cNvPr id="153" name="Freihand 152">
                  <a:extLst>
                    <a:ext uri="{FF2B5EF4-FFF2-40B4-BE49-F238E27FC236}">
                      <a16:creationId xmlns:a16="http://schemas.microsoft.com/office/drawing/2014/main" id="{9AE84A1C-31E7-4F8E-98F1-182C772E0A3C}"/>
                    </a:ext>
                  </a:extLst>
                </p:cNvPr>
                <p:cNvPicPr/>
                <p:nvPr/>
              </p:nvPicPr>
              <p:blipFill>
                <a:blip r:embed="rId104"/>
                <a:stretch>
                  <a:fillRect/>
                </a:stretch>
              </p:blipFill>
              <p:spPr>
                <a:xfrm>
                  <a:off x="3684899" y="4450667"/>
                  <a:ext cx="93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54" name="Freihand 153">
                  <a:extLst>
                    <a:ext uri="{FF2B5EF4-FFF2-40B4-BE49-F238E27FC236}">
                      <a16:creationId xmlns:a16="http://schemas.microsoft.com/office/drawing/2014/main" id="{4882AD43-C91D-4C2E-811B-139AA813DFB7}"/>
                    </a:ext>
                  </a:extLst>
                </p14:cNvPr>
                <p14:cNvContentPartPr/>
                <p14:nvPr/>
              </p14:nvContentPartPr>
              <p14:xfrm>
                <a:off x="3737099" y="4353827"/>
                <a:ext cx="105840" cy="179280"/>
              </p14:xfrm>
            </p:contentPart>
          </mc:Choice>
          <mc:Fallback>
            <p:pic>
              <p:nvPicPr>
                <p:cNvPr id="154" name="Freihand 153">
                  <a:extLst>
                    <a:ext uri="{FF2B5EF4-FFF2-40B4-BE49-F238E27FC236}">
                      <a16:creationId xmlns:a16="http://schemas.microsoft.com/office/drawing/2014/main" id="{4882AD43-C91D-4C2E-811B-139AA813DFB7}"/>
                    </a:ext>
                  </a:extLst>
                </p:cNvPr>
                <p:cNvPicPr/>
                <p:nvPr/>
              </p:nvPicPr>
              <p:blipFill>
                <a:blip r:embed="rId106"/>
                <a:stretch>
                  <a:fillRect/>
                </a:stretch>
              </p:blipFill>
              <p:spPr>
                <a:xfrm>
                  <a:off x="3732779" y="4349507"/>
                  <a:ext cx="114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55" name="Freihand 154">
                  <a:extLst>
                    <a:ext uri="{FF2B5EF4-FFF2-40B4-BE49-F238E27FC236}">
                      <a16:creationId xmlns:a16="http://schemas.microsoft.com/office/drawing/2014/main" id="{54EF40A4-3A36-4258-A7D8-E7BAA61AA5F7}"/>
                    </a:ext>
                  </a:extLst>
                </p14:cNvPr>
                <p14:cNvContentPartPr/>
                <p14:nvPr/>
              </p14:nvContentPartPr>
              <p14:xfrm>
                <a:off x="4025459" y="4339427"/>
                <a:ext cx="95040" cy="163440"/>
              </p14:xfrm>
            </p:contentPart>
          </mc:Choice>
          <mc:Fallback>
            <p:pic>
              <p:nvPicPr>
                <p:cNvPr id="155" name="Freihand 154">
                  <a:extLst>
                    <a:ext uri="{FF2B5EF4-FFF2-40B4-BE49-F238E27FC236}">
                      <a16:creationId xmlns:a16="http://schemas.microsoft.com/office/drawing/2014/main" id="{54EF40A4-3A36-4258-A7D8-E7BAA61AA5F7}"/>
                    </a:ext>
                  </a:extLst>
                </p:cNvPr>
                <p:cNvPicPr/>
                <p:nvPr/>
              </p:nvPicPr>
              <p:blipFill>
                <a:blip r:embed="rId108"/>
                <a:stretch>
                  <a:fillRect/>
                </a:stretch>
              </p:blipFill>
              <p:spPr>
                <a:xfrm>
                  <a:off x="4021139" y="4335107"/>
                  <a:ext cx="103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56" name="Freihand 155">
                  <a:extLst>
                    <a:ext uri="{FF2B5EF4-FFF2-40B4-BE49-F238E27FC236}">
                      <a16:creationId xmlns:a16="http://schemas.microsoft.com/office/drawing/2014/main" id="{C7067147-E67F-4B73-9600-8E128DC86665}"/>
                    </a:ext>
                  </a:extLst>
                </p14:cNvPr>
                <p14:cNvContentPartPr/>
                <p14:nvPr/>
              </p14:nvContentPartPr>
              <p14:xfrm>
                <a:off x="4134539" y="4401707"/>
                <a:ext cx="157680" cy="77760"/>
              </p14:xfrm>
            </p:contentPart>
          </mc:Choice>
          <mc:Fallback>
            <p:pic>
              <p:nvPicPr>
                <p:cNvPr id="156" name="Freihand 155">
                  <a:extLst>
                    <a:ext uri="{FF2B5EF4-FFF2-40B4-BE49-F238E27FC236}">
                      <a16:creationId xmlns:a16="http://schemas.microsoft.com/office/drawing/2014/main" id="{C7067147-E67F-4B73-9600-8E128DC86665}"/>
                    </a:ext>
                  </a:extLst>
                </p:cNvPr>
                <p:cNvPicPr/>
                <p:nvPr/>
              </p:nvPicPr>
              <p:blipFill>
                <a:blip r:embed="rId110"/>
                <a:stretch>
                  <a:fillRect/>
                </a:stretch>
              </p:blipFill>
              <p:spPr>
                <a:xfrm>
                  <a:off x="4130219" y="4397387"/>
                  <a:ext cx="166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57" name="Freihand 156">
                  <a:extLst>
                    <a:ext uri="{FF2B5EF4-FFF2-40B4-BE49-F238E27FC236}">
                      <a16:creationId xmlns:a16="http://schemas.microsoft.com/office/drawing/2014/main" id="{D0008C11-8B94-400E-BC77-CB60C9A14D50}"/>
                    </a:ext>
                  </a:extLst>
                </p14:cNvPr>
                <p14:cNvContentPartPr/>
                <p14:nvPr/>
              </p14:nvContentPartPr>
              <p14:xfrm>
                <a:off x="4220939" y="4400267"/>
                <a:ext cx="313200" cy="248760"/>
              </p14:xfrm>
            </p:contentPart>
          </mc:Choice>
          <mc:Fallback>
            <p:pic>
              <p:nvPicPr>
                <p:cNvPr id="157" name="Freihand 156">
                  <a:extLst>
                    <a:ext uri="{FF2B5EF4-FFF2-40B4-BE49-F238E27FC236}">
                      <a16:creationId xmlns:a16="http://schemas.microsoft.com/office/drawing/2014/main" id="{D0008C11-8B94-400E-BC77-CB60C9A14D50}"/>
                    </a:ext>
                  </a:extLst>
                </p:cNvPr>
                <p:cNvPicPr/>
                <p:nvPr/>
              </p:nvPicPr>
              <p:blipFill>
                <a:blip r:embed="rId112"/>
                <a:stretch>
                  <a:fillRect/>
                </a:stretch>
              </p:blipFill>
              <p:spPr>
                <a:xfrm>
                  <a:off x="4216619" y="4395947"/>
                  <a:ext cx="3218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8" name="Freihand 157">
                  <a:extLst>
                    <a:ext uri="{FF2B5EF4-FFF2-40B4-BE49-F238E27FC236}">
                      <a16:creationId xmlns:a16="http://schemas.microsoft.com/office/drawing/2014/main" id="{892050F3-23BA-4AAB-9CC1-D60F4D9E582D}"/>
                    </a:ext>
                  </a:extLst>
                </p14:cNvPr>
                <p14:cNvContentPartPr/>
                <p14:nvPr/>
              </p14:nvContentPartPr>
              <p14:xfrm>
                <a:off x="4358099" y="4403507"/>
                <a:ext cx="279360" cy="92880"/>
              </p14:xfrm>
            </p:contentPart>
          </mc:Choice>
          <mc:Fallback>
            <p:pic>
              <p:nvPicPr>
                <p:cNvPr id="158" name="Freihand 157">
                  <a:extLst>
                    <a:ext uri="{FF2B5EF4-FFF2-40B4-BE49-F238E27FC236}">
                      <a16:creationId xmlns:a16="http://schemas.microsoft.com/office/drawing/2014/main" id="{892050F3-23BA-4AAB-9CC1-D60F4D9E582D}"/>
                    </a:ext>
                  </a:extLst>
                </p:cNvPr>
                <p:cNvPicPr/>
                <p:nvPr/>
              </p:nvPicPr>
              <p:blipFill>
                <a:blip r:embed="rId114"/>
                <a:stretch>
                  <a:fillRect/>
                </a:stretch>
              </p:blipFill>
              <p:spPr>
                <a:xfrm>
                  <a:off x="4353779" y="4399187"/>
                  <a:ext cx="288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60" name="Freihand 159">
                  <a:extLst>
                    <a:ext uri="{FF2B5EF4-FFF2-40B4-BE49-F238E27FC236}">
                      <a16:creationId xmlns:a16="http://schemas.microsoft.com/office/drawing/2014/main" id="{67569B4A-2B2A-4C23-B053-D9237C8D9581}"/>
                    </a:ext>
                  </a:extLst>
                </p14:cNvPr>
                <p14:cNvContentPartPr/>
                <p14:nvPr/>
              </p14:nvContentPartPr>
              <p14:xfrm>
                <a:off x="4792259" y="4330427"/>
                <a:ext cx="181080" cy="174240"/>
              </p14:xfrm>
            </p:contentPart>
          </mc:Choice>
          <mc:Fallback>
            <p:pic>
              <p:nvPicPr>
                <p:cNvPr id="160" name="Freihand 159">
                  <a:extLst>
                    <a:ext uri="{FF2B5EF4-FFF2-40B4-BE49-F238E27FC236}">
                      <a16:creationId xmlns:a16="http://schemas.microsoft.com/office/drawing/2014/main" id="{67569B4A-2B2A-4C23-B053-D9237C8D9581}"/>
                    </a:ext>
                  </a:extLst>
                </p:cNvPr>
                <p:cNvPicPr/>
                <p:nvPr/>
              </p:nvPicPr>
              <p:blipFill>
                <a:blip r:embed="rId116"/>
                <a:stretch>
                  <a:fillRect/>
                </a:stretch>
              </p:blipFill>
              <p:spPr>
                <a:xfrm>
                  <a:off x="4787939" y="4326107"/>
                  <a:ext cx="189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1" name="Freihand 160">
                  <a:extLst>
                    <a:ext uri="{FF2B5EF4-FFF2-40B4-BE49-F238E27FC236}">
                      <a16:creationId xmlns:a16="http://schemas.microsoft.com/office/drawing/2014/main" id="{89E0ACCB-75AF-472D-B732-E59D349799E9}"/>
                    </a:ext>
                  </a:extLst>
                </p14:cNvPr>
                <p14:cNvContentPartPr/>
                <p14:nvPr/>
              </p14:nvContentPartPr>
              <p14:xfrm>
                <a:off x="5011139" y="4415027"/>
                <a:ext cx="293040" cy="89640"/>
              </p14:xfrm>
            </p:contentPart>
          </mc:Choice>
          <mc:Fallback>
            <p:pic>
              <p:nvPicPr>
                <p:cNvPr id="161" name="Freihand 160">
                  <a:extLst>
                    <a:ext uri="{FF2B5EF4-FFF2-40B4-BE49-F238E27FC236}">
                      <a16:creationId xmlns:a16="http://schemas.microsoft.com/office/drawing/2014/main" id="{89E0ACCB-75AF-472D-B732-E59D349799E9}"/>
                    </a:ext>
                  </a:extLst>
                </p:cNvPr>
                <p:cNvPicPr/>
                <p:nvPr/>
              </p:nvPicPr>
              <p:blipFill>
                <a:blip r:embed="rId118"/>
                <a:stretch>
                  <a:fillRect/>
                </a:stretch>
              </p:blipFill>
              <p:spPr>
                <a:xfrm>
                  <a:off x="5006819" y="4410707"/>
                  <a:ext cx="301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3" name="Freihand 162">
                  <a:extLst>
                    <a:ext uri="{FF2B5EF4-FFF2-40B4-BE49-F238E27FC236}">
                      <a16:creationId xmlns:a16="http://schemas.microsoft.com/office/drawing/2014/main" id="{BCFCF64B-4B91-4EA3-90A4-2EBD51EC983F}"/>
                    </a:ext>
                  </a:extLst>
                </p14:cNvPr>
                <p14:cNvContentPartPr/>
                <p14:nvPr/>
              </p14:nvContentPartPr>
              <p14:xfrm>
                <a:off x="5604059" y="4367867"/>
                <a:ext cx="135360" cy="138600"/>
              </p14:xfrm>
            </p:contentPart>
          </mc:Choice>
          <mc:Fallback>
            <p:pic>
              <p:nvPicPr>
                <p:cNvPr id="163" name="Freihand 162">
                  <a:extLst>
                    <a:ext uri="{FF2B5EF4-FFF2-40B4-BE49-F238E27FC236}">
                      <a16:creationId xmlns:a16="http://schemas.microsoft.com/office/drawing/2014/main" id="{BCFCF64B-4B91-4EA3-90A4-2EBD51EC983F}"/>
                    </a:ext>
                  </a:extLst>
                </p:cNvPr>
                <p:cNvPicPr/>
                <p:nvPr/>
              </p:nvPicPr>
              <p:blipFill>
                <a:blip r:embed="rId120"/>
                <a:stretch>
                  <a:fillRect/>
                </a:stretch>
              </p:blipFill>
              <p:spPr>
                <a:xfrm>
                  <a:off x="5599739" y="4363547"/>
                  <a:ext cx="144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4" name="Freihand 163">
                  <a:extLst>
                    <a:ext uri="{FF2B5EF4-FFF2-40B4-BE49-F238E27FC236}">
                      <a16:creationId xmlns:a16="http://schemas.microsoft.com/office/drawing/2014/main" id="{5698A8C5-DADE-4EA7-B050-B633876BB239}"/>
                    </a:ext>
                  </a:extLst>
                </p14:cNvPr>
                <p14:cNvContentPartPr/>
                <p14:nvPr/>
              </p14:nvContentPartPr>
              <p14:xfrm>
                <a:off x="5848139" y="4378307"/>
                <a:ext cx="109440" cy="101520"/>
              </p14:xfrm>
            </p:contentPart>
          </mc:Choice>
          <mc:Fallback>
            <p:pic>
              <p:nvPicPr>
                <p:cNvPr id="164" name="Freihand 163">
                  <a:extLst>
                    <a:ext uri="{FF2B5EF4-FFF2-40B4-BE49-F238E27FC236}">
                      <a16:creationId xmlns:a16="http://schemas.microsoft.com/office/drawing/2014/main" id="{5698A8C5-DADE-4EA7-B050-B633876BB239}"/>
                    </a:ext>
                  </a:extLst>
                </p:cNvPr>
                <p:cNvPicPr/>
                <p:nvPr/>
              </p:nvPicPr>
              <p:blipFill>
                <a:blip r:embed="rId122"/>
                <a:stretch>
                  <a:fillRect/>
                </a:stretch>
              </p:blipFill>
              <p:spPr>
                <a:xfrm>
                  <a:off x="5843819" y="4373987"/>
                  <a:ext cx="118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5" name="Freihand 164">
                  <a:extLst>
                    <a:ext uri="{FF2B5EF4-FFF2-40B4-BE49-F238E27FC236}">
                      <a16:creationId xmlns:a16="http://schemas.microsoft.com/office/drawing/2014/main" id="{767C9ED3-741B-4AEA-8182-578C1BF86B8F}"/>
                    </a:ext>
                  </a:extLst>
                </p14:cNvPr>
                <p14:cNvContentPartPr/>
                <p14:nvPr/>
              </p14:nvContentPartPr>
              <p14:xfrm>
                <a:off x="5804939" y="4335107"/>
                <a:ext cx="95760" cy="65160"/>
              </p14:xfrm>
            </p:contentPart>
          </mc:Choice>
          <mc:Fallback>
            <p:pic>
              <p:nvPicPr>
                <p:cNvPr id="165" name="Freihand 164">
                  <a:extLst>
                    <a:ext uri="{FF2B5EF4-FFF2-40B4-BE49-F238E27FC236}">
                      <a16:creationId xmlns:a16="http://schemas.microsoft.com/office/drawing/2014/main" id="{767C9ED3-741B-4AEA-8182-578C1BF86B8F}"/>
                    </a:ext>
                  </a:extLst>
                </p:cNvPr>
                <p:cNvPicPr/>
                <p:nvPr/>
              </p:nvPicPr>
              <p:blipFill>
                <a:blip r:embed="rId124"/>
                <a:stretch>
                  <a:fillRect/>
                </a:stretch>
              </p:blipFill>
              <p:spPr>
                <a:xfrm>
                  <a:off x="5800619" y="4330787"/>
                  <a:ext cx="104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6" name="Freihand 165">
                  <a:extLst>
                    <a:ext uri="{FF2B5EF4-FFF2-40B4-BE49-F238E27FC236}">
                      <a16:creationId xmlns:a16="http://schemas.microsoft.com/office/drawing/2014/main" id="{162F6B54-C141-4F73-BD9A-9F201B55ABE8}"/>
                    </a:ext>
                  </a:extLst>
                </p14:cNvPr>
                <p14:cNvContentPartPr/>
                <p14:nvPr/>
              </p14:nvContentPartPr>
              <p14:xfrm>
                <a:off x="5932379" y="4449227"/>
                <a:ext cx="80280" cy="60120"/>
              </p14:xfrm>
            </p:contentPart>
          </mc:Choice>
          <mc:Fallback>
            <p:pic>
              <p:nvPicPr>
                <p:cNvPr id="166" name="Freihand 165">
                  <a:extLst>
                    <a:ext uri="{FF2B5EF4-FFF2-40B4-BE49-F238E27FC236}">
                      <a16:creationId xmlns:a16="http://schemas.microsoft.com/office/drawing/2014/main" id="{162F6B54-C141-4F73-BD9A-9F201B55ABE8}"/>
                    </a:ext>
                  </a:extLst>
                </p:cNvPr>
                <p:cNvPicPr/>
                <p:nvPr/>
              </p:nvPicPr>
              <p:blipFill>
                <a:blip r:embed="rId126"/>
                <a:stretch>
                  <a:fillRect/>
                </a:stretch>
              </p:blipFill>
              <p:spPr>
                <a:xfrm>
                  <a:off x="5928059" y="4444907"/>
                  <a:ext cx="88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7" name="Freihand 166">
                  <a:extLst>
                    <a:ext uri="{FF2B5EF4-FFF2-40B4-BE49-F238E27FC236}">
                      <a16:creationId xmlns:a16="http://schemas.microsoft.com/office/drawing/2014/main" id="{104DB3F5-7C99-4266-A9B3-92D203385D75}"/>
                    </a:ext>
                  </a:extLst>
                </p14:cNvPr>
                <p14:cNvContentPartPr/>
                <p14:nvPr/>
              </p14:nvContentPartPr>
              <p14:xfrm>
                <a:off x="6151619" y="4315307"/>
                <a:ext cx="43200" cy="246960"/>
              </p14:xfrm>
            </p:contentPart>
          </mc:Choice>
          <mc:Fallback>
            <p:pic>
              <p:nvPicPr>
                <p:cNvPr id="167" name="Freihand 166">
                  <a:extLst>
                    <a:ext uri="{FF2B5EF4-FFF2-40B4-BE49-F238E27FC236}">
                      <a16:creationId xmlns:a16="http://schemas.microsoft.com/office/drawing/2014/main" id="{104DB3F5-7C99-4266-A9B3-92D203385D75}"/>
                    </a:ext>
                  </a:extLst>
                </p:cNvPr>
                <p:cNvPicPr/>
                <p:nvPr/>
              </p:nvPicPr>
              <p:blipFill>
                <a:blip r:embed="rId128"/>
                <a:stretch>
                  <a:fillRect/>
                </a:stretch>
              </p:blipFill>
              <p:spPr>
                <a:xfrm>
                  <a:off x="6147299" y="4310987"/>
                  <a:ext cx="518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5" name="Freihand 34">
                  <a:extLst>
                    <a:ext uri="{FF2B5EF4-FFF2-40B4-BE49-F238E27FC236}">
                      <a16:creationId xmlns:a16="http://schemas.microsoft.com/office/drawing/2014/main" id="{4FDCB844-7B23-4DFE-807A-6A07315C344A}"/>
                    </a:ext>
                  </a:extLst>
                </p14:cNvPr>
                <p14:cNvContentPartPr/>
                <p14:nvPr/>
              </p14:nvContentPartPr>
              <p14:xfrm>
                <a:off x="474059" y="2755067"/>
                <a:ext cx="598320" cy="50760"/>
              </p14:xfrm>
            </p:contentPart>
          </mc:Choice>
          <mc:Fallback>
            <p:pic>
              <p:nvPicPr>
                <p:cNvPr id="35" name="Freihand 34">
                  <a:extLst>
                    <a:ext uri="{FF2B5EF4-FFF2-40B4-BE49-F238E27FC236}">
                      <a16:creationId xmlns:a16="http://schemas.microsoft.com/office/drawing/2014/main" id="{4FDCB844-7B23-4DFE-807A-6A07315C344A}"/>
                    </a:ext>
                  </a:extLst>
                </p:cNvPr>
                <p:cNvPicPr/>
                <p:nvPr/>
              </p:nvPicPr>
              <p:blipFill>
                <a:blip r:embed="rId130"/>
                <a:stretch>
                  <a:fillRect/>
                </a:stretch>
              </p:blipFill>
              <p:spPr>
                <a:xfrm>
                  <a:off x="469739" y="2750747"/>
                  <a:ext cx="606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6" name="Freihand 35">
                  <a:extLst>
                    <a:ext uri="{FF2B5EF4-FFF2-40B4-BE49-F238E27FC236}">
                      <a16:creationId xmlns:a16="http://schemas.microsoft.com/office/drawing/2014/main" id="{432934DC-C051-4130-A915-17EE8E62FC04}"/>
                    </a:ext>
                  </a:extLst>
                </p14:cNvPr>
                <p14:cNvContentPartPr/>
                <p14:nvPr/>
              </p14:nvContentPartPr>
              <p14:xfrm>
                <a:off x="905699" y="2783867"/>
                <a:ext cx="1836720" cy="88200"/>
              </p14:xfrm>
            </p:contentPart>
          </mc:Choice>
          <mc:Fallback>
            <p:pic>
              <p:nvPicPr>
                <p:cNvPr id="36" name="Freihand 35">
                  <a:extLst>
                    <a:ext uri="{FF2B5EF4-FFF2-40B4-BE49-F238E27FC236}">
                      <a16:creationId xmlns:a16="http://schemas.microsoft.com/office/drawing/2014/main" id="{432934DC-C051-4130-A915-17EE8E62FC04}"/>
                    </a:ext>
                  </a:extLst>
                </p:cNvPr>
                <p:cNvPicPr/>
                <p:nvPr/>
              </p:nvPicPr>
              <p:blipFill>
                <a:blip r:embed="rId132"/>
                <a:stretch>
                  <a:fillRect/>
                </a:stretch>
              </p:blipFill>
              <p:spPr>
                <a:xfrm>
                  <a:off x="901379" y="2779547"/>
                  <a:ext cx="1845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2" name="Freihand 41">
                  <a:extLst>
                    <a:ext uri="{FF2B5EF4-FFF2-40B4-BE49-F238E27FC236}">
                      <a16:creationId xmlns:a16="http://schemas.microsoft.com/office/drawing/2014/main" id="{55D94072-8290-44D0-8807-386D88420736}"/>
                    </a:ext>
                  </a:extLst>
                </p14:cNvPr>
                <p14:cNvContentPartPr/>
                <p14:nvPr/>
              </p14:nvContentPartPr>
              <p14:xfrm>
                <a:off x="637859" y="2949827"/>
                <a:ext cx="96840" cy="968040"/>
              </p14:xfrm>
            </p:contentPart>
          </mc:Choice>
          <mc:Fallback>
            <p:pic>
              <p:nvPicPr>
                <p:cNvPr id="42" name="Freihand 41">
                  <a:extLst>
                    <a:ext uri="{FF2B5EF4-FFF2-40B4-BE49-F238E27FC236}">
                      <a16:creationId xmlns:a16="http://schemas.microsoft.com/office/drawing/2014/main" id="{55D94072-8290-44D0-8807-386D88420736}"/>
                    </a:ext>
                  </a:extLst>
                </p:cNvPr>
                <p:cNvPicPr/>
                <p:nvPr/>
              </p:nvPicPr>
              <p:blipFill>
                <a:blip r:embed="rId134"/>
                <a:stretch>
                  <a:fillRect/>
                </a:stretch>
              </p:blipFill>
              <p:spPr>
                <a:xfrm>
                  <a:off x="633539" y="2945507"/>
                  <a:ext cx="105480" cy="976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2" name="Freihand 51">
                  <a:extLst>
                    <a:ext uri="{FF2B5EF4-FFF2-40B4-BE49-F238E27FC236}">
                      <a16:creationId xmlns:a16="http://schemas.microsoft.com/office/drawing/2014/main" id="{FA0BA6CB-6931-4C22-80F3-849841CDC364}"/>
                    </a:ext>
                  </a:extLst>
                </p14:cNvPr>
                <p14:cNvContentPartPr/>
                <p14:nvPr/>
              </p14:nvContentPartPr>
              <p14:xfrm>
                <a:off x="566219" y="2861267"/>
                <a:ext cx="244440" cy="331200"/>
              </p14:xfrm>
            </p:contentPart>
          </mc:Choice>
          <mc:Fallback>
            <p:pic>
              <p:nvPicPr>
                <p:cNvPr id="52" name="Freihand 51">
                  <a:extLst>
                    <a:ext uri="{FF2B5EF4-FFF2-40B4-BE49-F238E27FC236}">
                      <a16:creationId xmlns:a16="http://schemas.microsoft.com/office/drawing/2014/main" id="{FA0BA6CB-6931-4C22-80F3-849841CDC364}"/>
                    </a:ext>
                  </a:extLst>
                </p:cNvPr>
                <p:cNvPicPr/>
                <p:nvPr/>
              </p:nvPicPr>
              <p:blipFill>
                <a:blip r:embed="rId136"/>
                <a:stretch>
                  <a:fillRect/>
                </a:stretch>
              </p:blipFill>
              <p:spPr>
                <a:xfrm>
                  <a:off x="561899" y="2856947"/>
                  <a:ext cx="25308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6" name="Freihand 175">
                  <a:extLst>
                    <a:ext uri="{FF2B5EF4-FFF2-40B4-BE49-F238E27FC236}">
                      <a16:creationId xmlns:a16="http://schemas.microsoft.com/office/drawing/2014/main" id="{7FA0413A-FAC8-4B6E-9E48-C7394ED43ED6}"/>
                    </a:ext>
                  </a:extLst>
                </p14:cNvPr>
                <p14:cNvContentPartPr/>
                <p14:nvPr/>
              </p14:nvContentPartPr>
              <p14:xfrm>
                <a:off x="1301339" y="3084467"/>
                <a:ext cx="4228920" cy="1036080"/>
              </p14:xfrm>
            </p:contentPart>
          </mc:Choice>
          <mc:Fallback>
            <p:pic>
              <p:nvPicPr>
                <p:cNvPr id="176" name="Freihand 175">
                  <a:extLst>
                    <a:ext uri="{FF2B5EF4-FFF2-40B4-BE49-F238E27FC236}">
                      <a16:creationId xmlns:a16="http://schemas.microsoft.com/office/drawing/2014/main" id="{7FA0413A-FAC8-4B6E-9E48-C7394ED43ED6}"/>
                    </a:ext>
                  </a:extLst>
                </p:cNvPr>
                <p:cNvPicPr/>
                <p:nvPr/>
              </p:nvPicPr>
              <p:blipFill>
                <a:blip r:embed="rId138"/>
                <a:stretch>
                  <a:fillRect/>
                </a:stretch>
              </p:blipFill>
              <p:spPr>
                <a:xfrm>
                  <a:off x="1297019" y="3080147"/>
                  <a:ext cx="4237560" cy="1044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7" name="Freihand 176">
                  <a:extLst>
                    <a:ext uri="{FF2B5EF4-FFF2-40B4-BE49-F238E27FC236}">
                      <a16:creationId xmlns:a16="http://schemas.microsoft.com/office/drawing/2014/main" id="{CF20099C-33E8-4BC0-9D60-B4DF98C1D931}"/>
                    </a:ext>
                  </a:extLst>
                </p14:cNvPr>
                <p14:cNvContentPartPr/>
                <p14:nvPr/>
              </p14:nvContentPartPr>
              <p14:xfrm>
                <a:off x="5412899" y="4052507"/>
                <a:ext cx="249480" cy="221400"/>
              </p14:xfrm>
            </p:contentPart>
          </mc:Choice>
          <mc:Fallback>
            <p:pic>
              <p:nvPicPr>
                <p:cNvPr id="177" name="Freihand 176">
                  <a:extLst>
                    <a:ext uri="{FF2B5EF4-FFF2-40B4-BE49-F238E27FC236}">
                      <a16:creationId xmlns:a16="http://schemas.microsoft.com/office/drawing/2014/main" id="{CF20099C-33E8-4BC0-9D60-B4DF98C1D931}"/>
                    </a:ext>
                  </a:extLst>
                </p:cNvPr>
                <p:cNvPicPr/>
                <p:nvPr/>
              </p:nvPicPr>
              <p:blipFill>
                <a:blip r:embed="rId140"/>
                <a:stretch>
                  <a:fillRect/>
                </a:stretch>
              </p:blipFill>
              <p:spPr>
                <a:xfrm>
                  <a:off x="5408579" y="4048187"/>
                  <a:ext cx="258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9" name="Freihand 178">
                  <a:extLst>
                    <a:ext uri="{FF2B5EF4-FFF2-40B4-BE49-F238E27FC236}">
                      <a16:creationId xmlns:a16="http://schemas.microsoft.com/office/drawing/2014/main" id="{8E4931F6-EB10-4D2A-BC75-FD13B1CDD0B8}"/>
                    </a:ext>
                  </a:extLst>
                </p14:cNvPr>
                <p14:cNvContentPartPr/>
                <p14:nvPr/>
              </p14:nvContentPartPr>
              <p14:xfrm>
                <a:off x="623459" y="4829387"/>
                <a:ext cx="24840" cy="123480"/>
              </p14:xfrm>
            </p:contentPart>
          </mc:Choice>
          <mc:Fallback>
            <p:pic>
              <p:nvPicPr>
                <p:cNvPr id="179" name="Freihand 178">
                  <a:extLst>
                    <a:ext uri="{FF2B5EF4-FFF2-40B4-BE49-F238E27FC236}">
                      <a16:creationId xmlns:a16="http://schemas.microsoft.com/office/drawing/2014/main" id="{8E4931F6-EB10-4D2A-BC75-FD13B1CDD0B8}"/>
                    </a:ext>
                  </a:extLst>
                </p:cNvPr>
                <p:cNvPicPr/>
                <p:nvPr/>
              </p:nvPicPr>
              <p:blipFill>
                <a:blip r:embed="rId142"/>
                <a:stretch>
                  <a:fillRect/>
                </a:stretch>
              </p:blipFill>
              <p:spPr>
                <a:xfrm>
                  <a:off x="619139" y="4825067"/>
                  <a:ext cx="33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80" name="Freihand 179">
                  <a:extLst>
                    <a:ext uri="{FF2B5EF4-FFF2-40B4-BE49-F238E27FC236}">
                      <a16:creationId xmlns:a16="http://schemas.microsoft.com/office/drawing/2014/main" id="{64DD3665-B7B0-4AE0-B03A-EEDF1E060BE5}"/>
                    </a:ext>
                  </a:extLst>
                </p14:cNvPr>
                <p14:cNvContentPartPr/>
                <p14:nvPr/>
              </p14:nvContentPartPr>
              <p14:xfrm>
                <a:off x="582059" y="4811387"/>
                <a:ext cx="146880" cy="195840"/>
              </p14:xfrm>
            </p:contentPart>
          </mc:Choice>
          <mc:Fallback>
            <p:pic>
              <p:nvPicPr>
                <p:cNvPr id="180" name="Freihand 179">
                  <a:extLst>
                    <a:ext uri="{FF2B5EF4-FFF2-40B4-BE49-F238E27FC236}">
                      <a16:creationId xmlns:a16="http://schemas.microsoft.com/office/drawing/2014/main" id="{64DD3665-B7B0-4AE0-B03A-EEDF1E060BE5}"/>
                    </a:ext>
                  </a:extLst>
                </p:cNvPr>
                <p:cNvPicPr/>
                <p:nvPr/>
              </p:nvPicPr>
              <p:blipFill>
                <a:blip r:embed="rId144"/>
                <a:stretch>
                  <a:fillRect/>
                </a:stretch>
              </p:blipFill>
              <p:spPr>
                <a:xfrm>
                  <a:off x="577739" y="4807067"/>
                  <a:ext cx="1555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81" name="Freihand 180">
                  <a:extLst>
                    <a:ext uri="{FF2B5EF4-FFF2-40B4-BE49-F238E27FC236}">
                      <a16:creationId xmlns:a16="http://schemas.microsoft.com/office/drawing/2014/main" id="{E54FF6EA-F955-4280-BD30-E5F0FFB3BE20}"/>
                    </a:ext>
                  </a:extLst>
                </p14:cNvPr>
                <p14:cNvContentPartPr/>
                <p14:nvPr/>
              </p14:nvContentPartPr>
              <p14:xfrm>
                <a:off x="750899" y="4776107"/>
                <a:ext cx="225720" cy="166320"/>
              </p14:xfrm>
            </p:contentPart>
          </mc:Choice>
          <mc:Fallback>
            <p:pic>
              <p:nvPicPr>
                <p:cNvPr id="181" name="Freihand 180">
                  <a:extLst>
                    <a:ext uri="{FF2B5EF4-FFF2-40B4-BE49-F238E27FC236}">
                      <a16:creationId xmlns:a16="http://schemas.microsoft.com/office/drawing/2014/main" id="{E54FF6EA-F955-4280-BD30-E5F0FFB3BE20}"/>
                    </a:ext>
                  </a:extLst>
                </p:cNvPr>
                <p:cNvPicPr/>
                <p:nvPr/>
              </p:nvPicPr>
              <p:blipFill>
                <a:blip r:embed="rId146"/>
                <a:stretch>
                  <a:fillRect/>
                </a:stretch>
              </p:blipFill>
              <p:spPr>
                <a:xfrm>
                  <a:off x="746579" y="4771787"/>
                  <a:ext cx="234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82" name="Freihand 181">
                  <a:extLst>
                    <a:ext uri="{FF2B5EF4-FFF2-40B4-BE49-F238E27FC236}">
                      <a16:creationId xmlns:a16="http://schemas.microsoft.com/office/drawing/2014/main" id="{0A1DD749-E998-4CE4-A066-6325E49937B3}"/>
                    </a:ext>
                  </a:extLst>
                </p14:cNvPr>
                <p14:cNvContentPartPr/>
                <p14:nvPr/>
              </p14:nvContentPartPr>
              <p14:xfrm>
                <a:off x="1041419" y="4839467"/>
                <a:ext cx="197280" cy="232200"/>
              </p14:xfrm>
            </p:contentPart>
          </mc:Choice>
          <mc:Fallback>
            <p:pic>
              <p:nvPicPr>
                <p:cNvPr id="182" name="Freihand 181">
                  <a:extLst>
                    <a:ext uri="{FF2B5EF4-FFF2-40B4-BE49-F238E27FC236}">
                      <a16:creationId xmlns:a16="http://schemas.microsoft.com/office/drawing/2014/main" id="{0A1DD749-E998-4CE4-A066-6325E49937B3}"/>
                    </a:ext>
                  </a:extLst>
                </p:cNvPr>
                <p:cNvPicPr/>
                <p:nvPr/>
              </p:nvPicPr>
              <p:blipFill>
                <a:blip r:embed="rId148"/>
                <a:stretch>
                  <a:fillRect/>
                </a:stretch>
              </p:blipFill>
              <p:spPr>
                <a:xfrm>
                  <a:off x="1037099" y="4835147"/>
                  <a:ext cx="2059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83" name="Freihand 182">
                  <a:extLst>
                    <a:ext uri="{FF2B5EF4-FFF2-40B4-BE49-F238E27FC236}">
                      <a16:creationId xmlns:a16="http://schemas.microsoft.com/office/drawing/2014/main" id="{E3655A12-7737-4F2D-AD41-EAED67D75075}"/>
                    </a:ext>
                  </a:extLst>
                </p14:cNvPr>
                <p14:cNvContentPartPr/>
                <p14:nvPr/>
              </p14:nvContentPartPr>
              <p14:xfrm>
                <a:off x="1260659" y="4829747"/>
                <a:ext cx="87120" cy="83520"/>
              </p14:xfrm>
            </p:contentPart>
          </mc:Choice>
          <mc:Fallback>
            <p:pic>
              <p:nvPicPr>
                <p:cNvPr id="183" name="Freihand 182">
                  <a:extLst>
                    <a:ext uri="{FF2B5EF4-FFF2-40B4-BE49-F238E27FC236}">
                      <a16:creationId xmlns:a16="http://schemas.microsoft.com/office/drawing/2014/main" id="{E3655A12-7737-4F2D-AD41-EAED67D75075}"/>
                    </a:ext>
                  </a:extLst>
                </p:cNvPr>
                <p:cNvPicPr/>
                <p:nvPr/>
              </p:nvPicPr>
              <p:blipFill>
                <a:blip r:embed="rId150"/>
                <a:stretch>
                  <a:fillRect/>
                </a:stretch>
              </p:blipFill>
              <p:spPr>
                <a:xfrm>
                  <a:off x="1256339" y="4825427"/>
                  <a:ext cx="95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84" name="Freihand 183">
                  <a:extLst>
                    <a:ext uri="{FF2B5EF4-FFF2-40B4-BE49-F238E27FC236}">
                      <a16:creationId xmlns:a16="http://schemas.microsoft.com/office/drawing/2014/main" id="{D7A31508-7FFC-4022-AF6A-644F4C36FF35}"/>
                    </a:ext>
                  </a:extLst>
                </p14:cNvPr>
                <p14:cNvContentPartPr/>
                <p14:nvPr/>
              </p14:nvContentPartPr>
              <p14:xfrm>
                <a:off x="1341299" y="4744427"/>
                <a:ext cx="94320" cy="156960"/>
              </p14:xfrm>
            </p:contentPart>
          </mc:Choice>
          <mc:Fallback>
            <p:pic>
              <p:nvPicPr>
                <p:cNvPr id="184" name="Freihand 183">
                  <a:extLst>
                    <a:ext uri="{FF2B5EF4-FFF2-40B4-BE49-F238E27FC236}">
                      <a16:creationId xmlns:a16="http://schemas.microsoft.com/office/drawing/2014/main" id="{D7A31508-7FFC-4022-AF6A-644F4C36FF35}"/>
                    </a:ext>
                  </a:extLst>
                </p:cNvPr>
                <p:cNvPicPr/>
                <p:nvPr/>
              </p:nvPicPr>
              <p:blipFill>
                <a:blip r:embed="rId152"/>
                <a:stretch>
                  <a:fillRect/>
                </a:stretch>
              </p:blipFill>
              <p:spPr>
                <a:xfrm>
                  <a:off x="1336979" y="4740107"/>
                  <a:ext cx="102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85" name="Freihand 184">
                  <a:extLst>
                    <a:ext uri="{FF2B5EF4-FFF2-40B4-BE49-F238E27FC236}">
                      <a16:creationId xmlns:a16="http://schemas.microsoft.com/office/drawing/2014/main" id="{501A942D-9D73-4A99-8429-380998808AED}"/>
                    </a:ext>
                  </a:extLst>
                </p14:cNvPr>
                <p14:cNvContentPartPr/>
                <p14:nvPr/>
              </p14:nvContentPartPr>
              <p14:xfrm>
                <a:off x="1141859" y="4710587"/>
                <a:ext cx="28800" cy="20520"/>
              </p14:xfrm>
            </p:contentPart>
          </mc:Choice>
          <mc:Fallback>
            <p:pic>
              <p:nvPicPr>
                <p:cNvPr id="185" name="Freihand 184">
                  <a:extLst>
                    <a:ext uri="{FF2B5EF4-FFF2-40B4-BE49-F238E27FC236}">
                      <a16:creationId xmlns:a16="http://schemas.microsoft.com/office/drawing/2014/main" id="{501A942D-9D73-4A99-8429-380998808AED}"/>
                    </a:ext>
                  </a:extLst>
                </p:cNvPr>
                <p:cNvPicPr/>
                <p:nvPr/>
              </p:nvPicPr>
              <p:blipFill>
                <a:blip r:embed="rId154"/>
                <a:stretch>
                  <a:fillRect/>
                </a:stretch>
              </p:blipFill>
              <p:spPr>
                <a:xfrm>
                  <a:off x="1137539" y="4706267"/>
                  <a:ext cx="37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87" name="Freihand 186">
                  <a:extLst>
                    <a:ext uri="{FF2B5EF4-FFF2-40B4-BE49-F238E27FC236}">
                      <a16:creationId xmlns:a16="http://schemas.microsoft.com/office/drawing/2014/main" id="{BE1998BC-6656-4D92-BBF5-DB848DF11C81}"/>
                    </a:ext>
                  </a:extLst>
                </p14:cNvPr>
                <p14:cNvContentPartPr/>
                <p14:nvPr/>
              </p14:nvContentPartPr>
              <p14:xfrm>
                <a:off x="1551539" y="4832267"/>
                <a:ext cx="129240" cy="77760"/>
              </p14:xfrm>
            </p:contentPart>
          </mc:Choice>
          <mc:Fallback>
            <p:pic>
              <p:nvPicPr>
                <p:cNvPr id="187" name="Freihand 186">
                  <a:extLst>
                    <a:ext uri="{FF2B5EF4-FFF2-40B4-BE49-F238E27FC236}">
                      <a16:creationId xmlns:a16="http://schemas.microsoft.com/office/drawing/2014/main" id="{BE1998BC-6656-4D92-BBF5-DB848DF11C81}"/>
                    </a:ext>
                  </a:extLst>
                </p:cNvPr>
                <p:cNvPicPr/>
                <p:nvPr/>
              </p:nvPicPr>
              <p:blipFill>
                <a:blip r:embed="rId156"/>
                <a:stretch>
                  <a:fillRect/>
                </a:stretch>
              </p:blipFill>
              <p:spPr>
                <a:xfrm>
                  <a:off x="1547219" y="4827947"/>
                  <a:ext cx="137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88" name="Freihand 187">
                  <a:extLst>
                    <a:ext uri="{FF2B5EF4-FFF2-40B4-BE49-F238E27FC236}">
                      <a16:creationId xmlns:a16="http://schemas.microsoft.com/office/drawing/2014/main" id="{6EAC9A64-AC6C-4D40-89F6-CB45A31AA4D4}"/>
                    </a:ext>
                  </a:extLst>
                </p14:cNvPr>
                <p14:cNvContentPartPr/>
                <p14:nvPr/>
              </p14:nvContentPartPr>
              <p14:xfrm>
                <a:off x="1698059" y="4732547"/>
                <a:ext cx="303840" cy="214560"/>
              </p14:xfrm>
            </p:contentPart>
          </mc:Choice>
          <mc:Fallback>
            <p:pic>
              <p:nvPicPr>
                <p:cNvPr id="188" name="Freihand 187">
                  <a:extLst>
                    <a:ext uri="{FF2B5EF4-FFF2-40B4-BE49-F238E27FC236}">
                      <a16:creationId xmlns:a16="http://schemas.microsoft.com/office/drawing/2014/main" id="{6EAC9A64-AC6C-4D40-89F6-CB45A31AA4D4}"/>
                    </a:ext>
                  </a:extLst>
                </p:cNvPr>
                <p:cNvPicPr/>
                <p:nvPr/>
              </p:nvPicPr>
              <p:blipFill>
                <a:blip r:embed="rId158"/>
                <a:stretch>
                  <a:fillRect/>
                </a:stretch>
              </p:blipFill>
              <p:spPr>
                <a:xfrm>
                  <a:off x="1693739" y="4728227"/>
                  <a:ext cx="3124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89" name="Freihand 188">
                  <a:extLst>
                    <a:ext uri="{FF2B5EF4-FFF2-40B4-BE49-F238E27FC236}">
                      <a16:creationId xmlns:a16="http://schemas.microsoft.com/office/drawing/2014/main" id="{58C0E0D2-1B9C-4BB6-9282-6A1BDDF9334B}"/>
                    </a:ext>
                  </a:extLst>
                </p14:cNvPr>
                <p14:cNvContentPartPr/>
                <p14:nvPr/>
              </p14:nvContentPartPr>
              <p14:xfrm>
                <a:off x="2163899" y="4709867"/>
                <a:ext cx="255600" cy="150840"/>
              </p14:xfrm>
            </p:contentPart>
          </mc:Choice>
          <mc:Fallback>
            <p:pic>
              <p:nvPicPr>
                <p:cNvPr id="189" name="Freihand 188">
                  <a:extLst>
                    <a:ext uri="{FF2B5EF4-FFF2-40B4-BE49-F238E27FC236}">
                      <a16:creationId xmlns:a16="http://schemas.microsoft.com/office/drawing/2014/main" id="{58C0E0D2-1B9C-4BB6-9282-6A1BDDF9334B}"/>
                    </a:ext>
                  </a:extLst>
                </p:cNvPr>
                <p:cNvPicPr/>
                <p:nvPr/>
              </p:nvPicPr>
              <p:blipFill>
                <a:blip r:embed="rId160"/>
                <a:stretch>
                  <a:fillRect/>
                </a:stretch>
              </p:blipFill>
              <p:spPr>
                <a:xfrm>
                  <a:off x="2159579" y="4705547"/>
                  <a:ext cx="264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90" name="Freihand 189">
                  <a:extLst>
                    <a:ext uri="{FF2B5EF4-FFF2-40B4-BE49-F238E27FC236}">
                      <a16:creationId xmlns:a16="http://schemas.microsoft.com/office/drawing/2014/main" id="{2BA7F225-1946-4F6A-91B3-DA4EF874C6D2}"/>
                    </a:ext>
                  </a:extLst>
                </p14:cNvPr>
                <p14:cNvContentPartPr/>
                <p14:nvPr/>
              </p14:nvContentPartPr>
              <p14:xfrm>
                <a:off x="2528219" y="4798427"/>
                <a:ext cx="205920" cy="73800"/>
              </p14:xfrm>
            </p:contentPart>
          </mc:Choice>
          <mc:Fallback>
            <p:pic>
              <p:nvPicPr>
                <p:cNvPr id="190" name="Freihand 189">
                  <a:extLst>
                    <a:ext uri="{FF2B5EF4-FFF2-40B4-BE49-F238E27FC236}">
                      <a16:creationId xmlns:a16="http://schemas.microsoft.com/office/drawing/2014/main" id="{2BA7F225-1946-4F6A-91B3-DA4EF874C6D2}"/>
                    </a:ext>
                  </a:extLst>
                </p:cNvPr>
                <p:cNvPicPr/>
                <p:nvPr/>
              </p:nvPicPr>
              <p:blipFill>
                <a:blip r:embed="rId162"/>
                <a:stretch>
                  <a:fillRect/>
                </a:stretch>
              </p:blipFill>
              <p:spPr>
                <a:xfrm>
                  <a:off x="2523899" y="4794107"/>
                  <a:ext cx="214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91" name="Freihand 190">
                  <a:extLst>
                    <a:ext uri="{FF2B5EF4-FFF2-40B4-BE49-F238E27FC236}">
                      <a16:creationId xmlns:a16="http://schemas.microsoft.com/office/drawing/2014/main" id="{B70C6C60-7930-4F05-A4E0-BA4827D4D5E2}"/>
                    </a:ext>
                  </a:extLst>
                </p14:cNvPr>
                <p14:cNvContentPartPr/>
                <p14:nvPr/>
              </p14:nvContentPartPr>
              <p14:xfrm>
                <a:off x="2706419" y="4694027"/>
                <a:ext cx="55440" cy="20160"/>
              </p14:xfrm>
            </p:contentPart>
          </mc:Choice>
          <mc:Fallback>
            <p:pic>
              <p:nvPicPr>
                <p:cNvPr id="191" name="Freihand 190">
                  <a:extLst>
                    <a:ext uri="{FF2B5EF4-FFF2-40B4-BE49-F238E27FC236}">
                      <a16:creationId xmlns:a16="http://schemas.microsoft.com/office/drawing/2014/main" id="{B70C6C60-7930-4F05-A4E0-BA4827D4D5E2}"/>
                    </a:ext>
                  </a:extLst>
                </p:cNvPr>
                <p:cNvPicPr/>
                <p:nvPr/>
              </p:nvPicPr>
              <p:blipFill>
                <a:blip r:embed="rId164"/>
                <a:stretch>
                  <a:fillRect/>
                </a:stretch>
              </p:blipFill>
              <p:spPr>
                <a:xfrm>
                  <a:off x="2702099" y="4689707"/>
                  <a:ext cx="64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92" name="Freihand 191">
                  <a:extLst>
                    <a:ext uri="{FF2B5EF4-FFF2-40B4-BE49-F238E27FC236}">
                      <a16:creationId xmlns:a16="http://schemas.microsoft.com/office/drawing/2014/main" id="{E12BAF1C-600C-44B0-A2A6-2534A25B7BDF}"/>
                    </a:ext>
                  </a:extLst>
                </p14:cNvPr>
                <p14:cNvContentPartPr/>
                <p14:nvPr/>
              </p14:nvContentPartPr>
              <p14:xfrm>
                <a:off x="2773019" y="4681067"/>
                <a:ext cx="95760" cy="194400"/>
              </p14:xfrm>
            </p:contentPart>
          </mc:Choice>
          <mc:Fallback>
            <p:pic>
              <p:nvPicPr>
                <p:cNvPr id="192" name="Freihand 191">
                  <a:extLst>
                    <a:ext uri="{FF2B5EF4-FFF2-40B4-BE49-F238E27FC236}">
                      <a16:creationId xmlns:a16="http://schemas.microsoft.com/office/drawing/2014/main" id="{E12BAF1C-600C-44B0-A2A6-2534A25B7BDF}"/>
                    </a:ext>
                  </a:extLst>
                </p:cNvPr>
                <p:cNvPicPr/>
                <p:nvPr/>
              </p:nvPicPr>
              <p:blipFill>
                <a:blip r:embed="rId166"/>
                <a:stretch>
                  <a:fillRect/>
                </a:stretch>
              </p:blipFill>
              <p:spPr>
                <a:xfrm>
                  <a:off x="2768699" y="4676747"/>
                  <a:ext cx="1044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93" name="Freihand 192">
                  <a:extLst>
                    <a:ext uri="{FF2B5EF4-FFF2-40B4-BE49-F238E27FC236}">
                      <a16:creationId xmlns:a16="http://schemas.microsoft.com/office/drawing/2014/main" id="{CD04109A-145B-4AD9-A3A3-1B9ED0BC4832}"/>
                    </a:ext>
                  </a:extLst>
                </p14:cNvPr>
                <p14:cNvContentPartPr/>
                <p14:nvPr/>
              </p14:nvContentPartPr>
              <p14:xfrm>
                <a:off x="2874899" y="4775387"/>
                <a:ext cx="48960" cy="110520"/>
              </p14:xfrm>
            </p:contentPart>
          </mc:Choice>
          <mc:Fallback>
            <p:pic>
              <p:nvPicPr>
                <p:cNvPr id="193" name="Freihand 192">
                  <a:extLst>
                    <a:ext uri="{FF2B5EF4-FFF2-40B4-BE49-F238E27FC236}">
                      <a16:creationId xmlns:a16="http://schemas.microsoft.com/office/drawing/2014/main" id="{CD04109A-145B-4AD9-A3A3-1B9ED0BC4832}"/>
                    </a:ext>
                  </a:extLst>
                </p:cNvPr>
                <p:cNvPicPr/>
                <p:nvPr/>
              </p:nvPicPr>
              <p:blipFill>
                <a:blip r:embed="rId168"/>
                <a:stretch>
                  <a:fillRect/>
                </a:stretch>
              </p:blipFill>
              <p:spPr>
                <a:xfrm>
                  <a:off x="2870579" y="4771067"/>
                  <a:ext cx="57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94" name="Freihand 193">
                  <a:extLst>
                    <a:ext uri="{FF2B5EF4-FFF2-40B4-BE49-F238E27FC236}">
                      <a16:creationId xmlns:a16="http://schemas.microsoft.com/office/drawing/2014/main" id="{E580229F-CAB5-4787-A7FA-C5ABB423EB12}"/>
                    </a:ext>
                  </a:extLst>
                </p14:cNvPr>
                <p14:cNvContentPartPr/>
                <p14:nvPr/>
              </p14:nvContentPartPr>
              <p14:xfrm>
                <a:off x="2957339" y="4791587"/>
                <a:ext cx="65880" cy="78480"/>
              </p14:xfrm>
            </p:contentPart>
          </mc:Choice>
          <mc:Fallback>
            <p:pic>
              <p:nvPicPr>
                <p:cNvPr id="194" name="Freihand 193">
                  <a:extLst>
                    <a:ext uri="{FF2B5EF4-FFF2-40B4-BE49-F238E27FC236}">
                      <a16:creationId xmlns:a16="http://schemas.microsoft.com/office/drawing/2014/main" id="{E580229F-CAB5-4787-A7FA-C5ABB423EB12}"/>
                    </a:ext>
                  </a:extLst>
                </p:cNvPr>
                <p:cNvPicPr/>
                <p:nvPr/>
              </p:nvPicPr>
              <p:blipFill>
                <a:blip r:embed="rId170"/>
                <a:stretch>
                  <a:fillRect/>
                </a:stretch>
              </p:blipFill>
              <p:spPr>
                <a:xfrm>
                  <a:off x="2953019" y="4787267"/>
                  <a:ext cx="74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95" name="Freihand 194">
                  <a:extLst>
                    <a:ext uri="{FF2B5EF4-FFF2-40B4-BE49-F238E27FC236}">
                      <a16:creationId xmlns:a16="http://schemas.microsoft.com/office/drawing/2014/main" id="{EE8BF7D6-D588-4598-8B23-1AD34C00C3E4}"/>
                    </a:ext>
                  </a:extLst>
                </p14:cNvPr>
                <p14:cNvContentPartPr/>
                <p14:nvPr/>
              </p14:nvContentPartPr>
              <p14:xfrm>
                <a:off x="3088019" y="4710227"/>
                <a:ext cx="268560" cy="134640"/>
              </p14:xfrm>
            </p:contentPart>
          </mc:Choice>
          <mc:Fallback>
            <p:pic>
              <p:nvPicPr>
                <p:cNvPr id="195" name="Freihand 194">
                  <a:extLst>
                    <a:ext uri="{FF2B5EF4-FFF2-40B4-BE49-F238E27FC236}">
                      <a16:creationId xmlns:a16="http://schemas.microsoft.com/office/drawing/2014/main" id="{EE8BF7D6-D588-4598-8B23-1AD34C00C3E4}"/>
                    </a:ext>
                  </a:extLst>
                </p:cNvPr>
                <p:cNvPicPr/>
                <p:nvPr/>
              </p:nvPicPr>
              <p:blipFill>
                <a:blip r:embed="rId172"/>
                <a:stretch>
                  <a:fillRect/>
                </a:stretch>
              </p:blipFill>
              <p:spPr>
                <a:xfrm>
                  <a:off x="3083699" y="4705907"/>
                  <a:ext cx="277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96" name="Freihand 195">
                  <a:extLst>
                    <a:ext uri="{FF2B5EF4-FFF2-40B4-BE49-F238E27FC236}">
                      <a16:creationId xmlns:a16="http://schemas.microsoft.com/office/drawing/2014/main" id="{EF451DE4-7DD6-4CC1-A3E4-C501EAD8FA0A}"/>
                    </a:ext>
                  </a:extLst>
                </p14:cNvPr>
                <p14:cNvContentPartPr/>
                <p14:nvPr/>
              </p14:nvContentPartPr>
              <p14:xfrm>
                <a:off x="3367379" y="4759907"/>
                <a:ext cx="117000" cy="60120"/>
              </p14:xfrm>
            </p:contentPart>
          </mc:Choice>
          <mc:Fallback>
            <p:pic>
              <p:nvPicPr>
                <p:cNvPr id="196" name="Freihand 195">
                  <a:extLst>
                    <a:ext uri="{FF2B5EF4-FFF2-40B4-BE49-F238E27FC236}">
                      <a16:creationId xmlns:a16="http://schemas.microsoft.com/office/drawing/2014/main" id="{EF451DE4-7DD6-4CC1-A3E4-C501EAD8FA0A}"/>
                    </a:ext>
                  </a:extLst>
                </p:cNvPr>
                <p:cNvPicPr/>
                <p:nvPr/>
              </p:nvPicPr>
              <p:blipFill>
                <a:blip r:embed="rId174"/>
                <a:stretch>
                  <a:fillRect/>
                </a:stretch>
              </p:blipFill>
              <p:spPr>
                <a:xfrm>
                  <a:off x="3363059" y="4755587"/>
                  <a:ext cx="125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97" name="Freihand 196">
                  <a:extLst>
                    <a:ext uri="{FF2B5EF4-FFF2-40B4-BE49-F238E27FC236}">
                      <a16:creationId xmlns:a16="http://schemas.microsoft.com/office/drawing/2014/main" id="{9BD1EFC4-FF4A-452C-B3E2-1BF6D4F74730}"/>
                    </a:ext>
                  </a:extLst>
                </p14:cNvPr>
                <p14:cNvContentPartPr/>
                <p14:nvPr/>
              </p14:nvContentPartPr>
              <p14:xfrm>
                <a:off x="3469259" y="4695107"/>
                <a:ext cx="182880" cy="127440"/>
              </p14:xfrm>
            </p:contentPart>
          </mc:Choice>
          <mc:Fallback>
            <p:pic>
              <p:nvPicPr>
                <p:cNvPr id="197" name="Freihand 196">
                  <a:extLst>
                    <a:ext uri="{FF2B5EF4-FFF2-40B4-BE49-F238E27FC236}">
                      <a16:creationId xmlns:a16="http://schemas.microsoft.com/office/drawing/2014/main" id="{9BD1EFC4-FF4A-452C-B3E2-1BF6D4F74730}"/>
                    </a:ext>
                  </a:extLst>
                </p:cNvPr>
                <p:cNvPicPr/>
                <p:nvPr/>
              </p:nvPicPr>
              <p:blipFill>
                <a:blip r:embed="rId176"/>
                <a:stretch>
                  <a:fillRect/>
                </a:stretch>
              </p:blipFill>
              <p:spPr>
                <a:xfrm>
                  <a:off x="3464939" y="4690787"/>
                  <a:ext cx="191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98" name="Freihand 197">
                  <a:extLst>
                    <a:ext uri="{FF2B5EF4-FFF2-40B4-BE49-F238E27FC236}">
                      <a16:creationId xmlns:a16="http://schemas.microsoft.com/office/drawing/2014/main" id="{AA319654-81BC-4ECA-9D6D-EEA8A05C0B2A}"/>
                    </a:ext>
                  </a:extLst>
                </p14:cNvPr>
                <p14:cNvContentPartPr/>
                <p14:nvPr/>
              </p14:nvContentPartPr>
              <p14:xfrm>
                <a:off x="3629819" y="4704467"/>
                <a:ext cx="30240" cy="25200"/>
              </p14:xfrm>
            </p:contentPart>
          </mc:Choice>
          <mc:Fallback>
            <p:pic>
              <p:nvPicPr>
                <p:cNvPr id="198" name="Freihand 197">
                  <a:extLst>
                    <a:ext uri="{FF2B5EF4-FFF2-40B4-BE49-F238E27FC236}">
                      <a16:creationId xmlns:a16="http://schemas.microsoft.com/office/drawing/2014/main" id="{AA319654-81BC-4ECA-9D6D-EEA8A05C0B2A}"/>
                    </a:ext>
                  </a:extLst>
                </p:cNvPr>
                <p:cNvPicPr/>
                <p:nvPr/>
              </p:nvPicPr>
              <p:blipFill>
                <a:blip r:embed="rId178"/>
                <a:stretch>
                  <a:fillRect/>
                </a:stretch>
              </p:blipFill>
              <p:spPr>
                <a:xfrm>
                  <a:off x="3625499" y="4700147"/>
                  <a:ext cx="38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99" name="Freihand 198">
                  <a:extLst>
                    <a:ext uri="{FF2B5EF4-FFF2-40B4-BE49-F238E27FC236}">
                      <a16:creationId xmlns:a16="http://schemas.microsoft.com/office/drawing/2014/main" id="{CB93F0D5-8504-4B0A-8FC5-423084A1EB46}"/>
                    </a:ext>
                  </a:extLst>
                </p14:cNvPr>
                <p14:cNvContentPartPr/>
                <p14:nvPr/>
              </p14:nvContentPartPr>
              <p14:xfrm>
                <a:off x="3680579" y="4739747"/>
                <a:ext cx="126000" cy="33840"/>
              </p14:xfrm>
            </p:contentPart>
          </mc:Choice>
          <mc:Fallback>
            <p:pic>
              <p:nvPicPr>
                <p:cNvPr id="199" name="Freihand 198">
                  <a:extLst>
                    <a:ext uri="{FF2B5EF4-FFF2-40B4-BE49-F238E27FC236}">
                      <a16:creationId xmlns:a16="http://schemas.microsoft.com/office/drawing/2014/main" id="{CB93F0D5-8504-4B0A-8FC5-423084A1EB46}"/>
                    </a:ext>
                  </a:extLst>
                </p:cNvPr>
                <p:cNvPicPr/>
                <p:nvPr/>
              </p:nvPicPr>
              <p:blipFill>
                <a:blip r:embed="rId180"/>
                <a:stretch>
                  <a:fillRect/>
                </a:stretch>
              </p:blipFill>
              <p:spPr>
                <a:xfrm>
                  <a:off x="3676259" y="4735427"/>
                  <a:ext cx="1346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00" name="Freihand 199">
                  <a:extLst>
                    <a:ext uri="{FF2B5EF4-FFF2-40B4-BE49-F238E27FC236}">
                      <a16:creationId xmlns:a16="http://schemas.microsoft.com/office/drawing/2014/main" id="{47BB9BD7-6B5E-4C50-A20C-ED977DC1246F}"/>
                    </a:ext>
                  </a:extLst>
                </p14:cNvPr>
                <p14:cNvContentPartPr/>
                <p14:nvPr/>
              </p14:nvContentPartPr>
              <p14:xfrm>
                <a:off x="3953459" y="4647587"/>
                <a:ext cx="236160" cy="298080"/>
              </p14:xfrm>
            </p:contentPart>
          </mc:Choice>
          <mc:Fallback>
            <p:pic>
              <p:nvPicPr>
                <p:cNvPr id="200" name="Freihand 199">
                  <a:extLst>
                    <a:ext uri="{FF2B5EF4-FFF2-40B4-BE49-F238E27FC236}">
                      <a16:creationId xmlns:a16="http://schemas.microsoft.com/office/drawing/2014/main" id="{47BB9BD7-6B5E-4C50-A20C-ED977DC1246F}"/>
                    </a:ext>
                  </a:extLst>
                </p:cNvPr>
                <p:cNvPicPr/>
                <p:nvPr/>
              </p:nvPicPr>
              <p:blipFill>
                <a:blip r:embed="rId182"/>
                <a:stretch>
                  <a:fillRect/>
                </a:stretch>
              </p:blipFill>
              <p:spPr>
                <a:xfrm>
                  <a:off x="3949139" y="4643267"/>
                  <a:ext cx="2448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02" name="Freihand 201">
                  <a:extLst>
                    <a:ext uri="{FF2B5EF4-FFF2-40B4-BE49-F238E27FC236}">
                      <a16:creationId xmlns:a16="http://schemas.microsoft.com/office/drawing/2014/main" id="{DCCAA48F-6802-4F8E-95D7-356E6DBAB881}"/>
                    </a:ext>
                  </a:extLst>
                </p14:cNvPr>
                <p14:cNvContentPartPr/>
                <p14:nvPr/>
              </p14:nvContentPartPr>
              <p14:xfrm>
                <a:off x="4448099" y="4667027"/>
                <a:ext cx="145080" cy="116280"/>
              </p14:xfrm>
            </p:contentPart>
          </mc:Choice>
          <mc:Fallback>
            <p:pic>
              <p:nvPicPr>
                <p:cNvPr id="202" name="Freihand 201">
                  <a:extLst>
                    <a:ext uri="{FF2B5EF4-FFF2-40B4-BE49-F238E27FC236}">
                      <a16:creationId xmlns:a16="http://schemas.microsoft.com/office/drawing/2014/main" id="{DCCAA48F-6802-4F8E-95D7-356E6DBAB881}"/>
                    </a:ext>
                  </a:extLst>
                </p:cNvPr>
                <p:cNvPicPr/>
                <p:nvPr/>
              </p:nvPicPr>
              <p:blipFill>
                <a:blip r:embed="rId184"/>
                <a:stretch>
                  <a:fillRect/>
                </a:stretch>
              </p:blipFill>
              <p:spPr>
                <a:xfrm>
                  <a:off x="4443779" y="4662707"/>
                  <a:ext cx="153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03" name="Freihand 202">
                  <a:extLst>
                    <a:ext uri="{FF2B5EF4-FFF2-40B4-BE49-F238E27FC236}">
                      <a16:creationId xmlns:a16="http://schemas.microsoft.com/office/drawing/2014/main" id="{4CCB808D-E467-4416-A74F-28E68FFF1ACB}"/>
                    </a:ext>
                  </a:extLst>
                </p14:cNvPr>
                <p14:cNvContentPartPr/>
                <p14:nvPr/>
              </p14:nvContentPartPr>
              <p14:xfrm>
                <a:off x="4411019" y="4700147"/>
                <a:ext cx="188280" cy="4320"/>
              </p14:xfrm>
            </p:contentPart>
          </mc:Choice>
          <mc:Fallback>
            <p:pic>
              <p:nvPicPr>
                <p:cNvPr id="203" name="Freihand 202">
                  <a:extLst>
                    <a:ext uri="{FF2B5EF4-FFF2-40B4-BE49-F238E27FC236}">
                      <a16:creationId xmlns:a16="http://schemas.microsoft.com/office/drawing/2014/main" id="{4CCB808D-E467-4416-A74F-28E68FFF1ACB}"/>
                    </a:ext>
                  </a:extLst>
                </p:cNvPr>
                <p:cNvPicPr/>
                <p:nvPr/>
              </p:nvPicPr>
              <p:blipFill>
                <a:blip r:embed="rId186"/>
                <a:stretch>
                  <a:fillRect/>
                </a:stretch>
              </p:blipFill>
              <p:spPr>
                <a:xfrm>
                  <a:off x="4406699" y="4695827"/>
                  <a:ext cx="196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04" name="Freihand 203">
                  <a:extLst>
                    <a:ext uri="{FF2B5EF4-FFF2-40B4-BE49-F238E27FC236}">
                      <a16:creationId xmlns:a16="http://schemas.microsoft.com/office/drawing/2014/main" id="{D1B9E770-3AC8-4B57-AC0C-265F0B39C673}"/>
                    </a:ext>
                  </a:extLst>
                </p14:cNvPr>
                <p14:cNvContentPartPr/>
                <p14:nvPr/>
              </p14:nvContentPartPr>
              <p14:xfrm>
                <a:off x="4398779" y="4725707"/>
                <a:ext cx="186480" cy="20880"/>
              </p14:xfrm>
            </p:contentPart>
          </mc:Choice>
          <mc:Fallback>
            <p:pic>
              <p:nvPicPr>
                <p:cNvPr id="204" name="Freihand 203">
                  <a:extLst>
                    <a:ext uri="{FF2B5EF4-FFF2-40B4-BE49-F238E27FC236}">
                      <a16:creationId xmlns:a16="http://schemas.microsoft.com/office/drawing/2014/main" id="{D1B9E770-3AC8-4B57-AC0C-265F0B39C673}"/>
                    </a:ext>
                  </a:extLst>
                </p:cNvPr>
                <p:cNvPicPr/>
                <p:nvPr/>
              </p:nvPicPr>
              <p:blipFill>
                <a:blip r:embed="rId188"/>
                <a:stretch>
                  <a:fillRect/>
                </a:stretch>
              </p:blipFill>
              <p:spPr>
                <a:xfrm>
                  <a:off x="4394459" y="4721387"/>
                  <a:ext cx="195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05" name="Freihand 204">
                  <a:extLst>
                    <a:ext uri="{FF2B5EF4-FFF2-40B4-BE49-F238E27FC236}">
                      <a16:creationId xmlns:a16="http://schemas.microsoft.com/office/drawing/2014/main" id="{AA460F50-2C0C-4F41-B727-0EDF43D55A62}"/>
                    </a:ext>
                  </a:extLst>
                </p14:cNvPr>
                <p14:cNvContentPartPr/>
                <p14:nvPr/>
              </p14:nvContentPartPr>
              <p14:xfrm>
                <a:off x="4867859" y="4604387"/>
                <a:ext cx="181080" cy="223920"/>
              </p14:xfrm>
            </p:contentPart>
          </mc:Choice>
          <mc:Fallback>
            <p:pic>
              <p:nvPicPr>
                <p:cNvPr id="205" name="Freihand 204">
                  <a:extLst>
                    <a:ext uri="{FF2B5EF4-FFF2-40B4-BE49-F238E27FC236}">
                      <a16:creationId xmlns:a16="http://schemas.microsoft.com/office/drawing/2014/main" id="{AA460F50-2C0C-4F41-B727-0EDF43D55A62}"/>
                    </a:ext>
                  </a:extLst>
                </p:cNvPr>
                <p:cNvPicPr/>
                <p:nvPr/>
              </p:nvPicPr>
              <p:blipFill>
                <a:blip r:embed="rId190"/>
                <a:stretch>
                  <a:fillRect/>
                </a:stretch>
              </p:blipFill>
              <p:spPr>
                <a:xfrm>
                  <a:off x="4863539" y="4600067"/>
                  <a:ext cx="189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06" name="Freihand 205">
                  <a:extLst>
                    <a:ext uri="{FF2B5EF4-FFF2-40B4-BE49-F238E27FC236}">
                      <a16:creationId xmlns:a16="http://schemas.microsoft.com/office/drawing/2014/main" id="{5B9573ED-AD08-4CE6-A9DB-52679D212263}"/>
                    </a:ext>
                  </a:extLst>
                </p14:cNvPr>
                <p14:cNvContentPartPr/>
                <p14:nvPr/>
              </p14:nvContentPartPr>
              <p14:xfrm>
                <a:off x="5107979" y="4722467"/>
                <a:ext cx="448200" cy="79560"/>
              </p14:xfrm>
            </p:contentPart>
          </mc:Choice>
          <mc:Fallback>
            <p:pic>
              <p:nvPicPr>
                <p:cNvPr id="206" name="Freihand 205">
                  <a:extLst>
                    <a:ext uri="{FF2B5EF4-FFF2-40B4-BE49-F238E27FC236}">
                      <a16:creationId xmlns:a16="http://schemas.microsoft.com/office/drawing/2014/main" id="{5B9573ED-AD08-4CE6-A9DB-52679D212263}"/>
                    </a:ext>
                  </a:extLst>
                </p:cNvPr>
                <p:cNvPicPr/>
                <p:nvPr/>
              </p:nvPicPr>
              <p:blipFill>
                <a:blip r:embed="rId192"/>
                <a:stretch>
                  <a:fillRect/>
                </a:stretch>
              </p:blipFill>
              <p:spPr>
                <a:xfrm>
                  <a:off x="5103659" y="4718147"/>
                  <a:ext cx="456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07" name="Freihand 206">
                  <a:extLst>
                    <a:ext uri="{FF2B5EF4-FFF2-40B4-BE49-F238E27FC236}">
                      <a16:creationId xmlns:a16="http://schemas.microsoft.com/office/drawing/2014/main" id="{ACA47270-38A0-471E-B785-FD934C5C1179}"/>
                    </a:ext>
                  </a:extLst>
                </p14:cNvPr>
                <p14:cNvContentPartPr/>
                <p14:nvPr/>
              </p14:nvContentPartPr>
              <p14:xfrm>
                <a:off x="5582459" y="4763867"/>
                <a:ext cx="379440" cy="239040"/>
              </p14:xfrm>
            </p:contentPart>
          </mc:Choice>
          <mc:Fallback>
            <p:pic>
              <p:nvPicPr>
                <p:cNvPr id="207" name="Freihand 206">
                  <a:extLst>
                    <a:ext uri="{FF2B5EF4-FFF2-40B4-BE49-F238E27FC236}">
                      <a16:creationId xmlns:a16="http://schemas.microsoft.com/office/drawing/2014/main" id="{ACA47270-38A0-471E-B785-FD934C5C1179}"/>
                    </a:ext>
                  </a:extLst>
                </p:cNvPr>
                <p:cNvPicPr/>
                <p:nvPr/>
              </p:nvPicPr>
              <p:blipFill>
                <a:blip r:embed="rId194"/>
                <a:stretch>
                  <a:fillRect/>
                </a:stretch>
              </p:blipFill>
              <p:spPr>
                <a:xfrm>
                  <a:off x="5578139" y="4759547"/>
                  <a:ext cx="3880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08" name="Freihand 207">
                  <a:extLst>
                    <a:ext uri="{FF2B5EF4-FFF2-40B4-BE49-F238E27FC236}">
                      <a16:creationId xmlns:a16="http://schemas.microsoft.com/office/drawing/2014/main" id="{AF67AF29-D9A9-4B95-BC63-C4A0C47637B4}"/>
                    </a:ext>
                  </a:extLst>
                </p14:cNvPr>
                <p14:cNvContentPartPr/>
                <p14:nvPr/>
              </p14:nvContentPartPr>
              <p14:xfrm>
                <a:off x="6140459" y="4663067"/>
                <a:ext cx="165600" cy="131760"/>
              </p14:xfrm>
            </p:contentPart>
          </mc:Choice>
          <mc:Fallback>
            <p:pic>
              <p:nvPicPr>
                <p:cNvPr id="208" name="Freihand 207">
                  <a:extLst>
                    <a:ext uri="{FF2B5EF4-FFF2-40B4-BE49-F238E27FC236}">
                      <a16:creationId xmlns:a16="http://schemas.microsoft.com/office/drawing/2014/main" id="{AF67AF29-D9A9-4B95-BC63-C4A0C47637B4}"/>
                    </a:ext>
                  </a:extLst>
                </p:cNvPr>
                <p:cNvPicPr/>
                <p:nvPr/>
              </p:nvPicPr>
              <p:blipFill>
                <a:blip r:embed="rId196"/>
                <a:stretch>
                  <a:fillRect/>
                </a:stretch>
              </p:blipFill>
              <p:spPr>
                <a:xfrm>
                  <a:off x="6136139" y="4658747"/>
                  <a:ext cx="174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09" name="Freihand 208">
                  <a:extLst>
                    <a:ext uri="{FF2B5EF4-FFF2-40B4-BE49-F238E27FC236}">
                      <a16:creationId xmlns:a16="http://schemas.microsoft.com/office/drawing/2014/main" id="{35D222F3-5BEE-4E1C-ACCA-B36CAF47B423}"/>
                    </a:ext>
                  </a:extLst>
                </p14:cNvPr>
                <p14:cNvContentPartPr/>
                <p14:nvPr/>
              </p14:nvContentPartPr>
              <p14:xfrm>
                <a:off x="6344219" y="4748747"/>
                <a:ext cx="9360" cy="36360"/>
              </p14:xfrm>
            </p:contentPart>
          </mc:Choice>
          <mc:Fallback>
            <p:pic>
              <p:nvPicPr>
                <p:cNvPr id="209" name="Freihand 208">
                  <a:extLst>
                    <a:ext uri="{FF2B5EF4-FFF2-40B4-BE49-F238E27FC236}">
                      <a16:creationId xmlns:a16="http://schemas.microsoft.com/office/drawing/2014/main" id="{35D222F3-5BEE-4E1C-ACCA-B36CAF47B423}"/>
                    </a:ext>
                  </a:extLst>
                </p:cNvPr>
                <p:cNvPicPr/>
                <p:nvPr/>
              </p:nvPicPr>
              <p:blipFill>
                <a:blip r:embed="rId198"/>
                <a:stretch>
                  <a:fillRect/>
                </a:stretch>
              </p:blipFill>
              <p:spPr>
                <a:xfrm>
                  <a:off x="6339899" y="4744427"/>
                  <a:ext cx="180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0" name="Freihand 209">
                  <a:extLst>
                    <a:ext uri="{FF2B5EF4-FFF2-40B4-BE49-F238E27FC236}">
                      <a16:creationId xmlns:a16="http://schemas.microsoft.com/office/drawing/2014/main" id="{5D6DB179-8785-41B8-A57D-C508388BEE05}"/>
                    </a:ext>
                  </a:extLst>
                </p14:cNvPr>
                <p14:cNvContentPartPr/>
                <p14:nvPr/>
              </p14:nvContentPartPr>
              <p14:xfrm>
                <a:off x="6397499" y="4662347"/>
                <a:ext cx="164160" cy="105840"/>
              </p14:xfrm>
            </p:contentPart>
          </mc:Choice>
          <mc:Fallback>
            <p:pic>
              <p:nvPicPr>
                <p:cNvPr id="210" name="Freihand 209">
                  <a:extLst>
                    <a:ext uri="{FF2B5EF4-FFF2-40B4-BE49-F238E27FC236}">
                      <a16:creationId xmlns:a16="http://schemas.microsoft.com/office/drawing/2014/main" id="{5D6DB179-8785-41B8-A57D-C508388BEE05}"/>
                    </a:ext>
                  </a:extLst>
                </p:cNvPr>
                <p:cNvPicPr/>
                <p:nvPr/>
              </p:nvPicPr>
              <p:blipFill>
                <a:blip r:embed="rId200"/>
                <a:stretch>
                  <a:fillRect/>
                </a:stretch>
              </p:blipFill>
              <p:spPr>
                <a:xfrm>
                  <a:off x="6393179" y="4658027"/>
                  <a:ext cx="172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11" name="Freihand 210">
                  <a:extLst>
                    <a:ext uri="{FF2B5EF4-FFF2-40B4-BE49-F238E27FC236}">
                      <a16:creationId xmlns:a16="http://schemas.microsoft.com/office/drawing/2014/main" id="{166263B4-9529-4286-A0DE-06B9B8A213D4}"/>
                    </a:ext>
                  </a:extLst>
                </p14:cNvPr>
                <p14:cNvContentPartPr/>
                <p14:nvPr/>
              </p14:nvContentPartPr>
              <p14:xfrm>
                <a:off x="6680459" y="4649027"/>
                <a:ext cx="350640" cy="143280"/>
              </p14:xfrm>
            </p:contentPart>
          </mc:Choice>
          <mc:Fallback>
            <p:pic>
              <p:nvPicPr>
                <p:cNvPr id="211" name="Freihand 210">
                  <a:extLst>
                    <a:ext uri="{FF2B5EF4-FFF2-40B4-BE49-F238E27FC236}">
                      <a16:creationId xmlns:a16="http://schemas.microsoft.com/office/drawing/2014/main" id="{166263B4-9529-4286-A0DE-06B9B8A213D4}"/>
                    </a:ext>
                  </a:extLst>
                </p:cNvPr>
                <p:cNvPicPr/>
                <p:nvPr/>
              </p:nvPicPr>
              <p:blipFill>
                <a:blip r:embed="rId202"/>
                <a:stretch>
                  <a:fillRect/>
                </a:stretch>
              </p:blipFill>
              <p:spPr>
                <a:xfrm>
                  <a:off x="6676139" y="4644707"/>
                  <a:ext cx="359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2" name="Freihand 211">
                  <a:extLst>
                    <a:ext uri="{FF2B5EF4-FFF2-40B4-BE49-F238E27FC236}">
                      <a16:creationId xmlns:a16="http://schemas.microsoft.com/office/drawing/2014/main" id="{183C6F4F-2C23-45AB-812D-EA99E6B22294}"/>
                    </a:ext>
                  </a:extLst>
                </p14:cNvPr>
                <p14:cNvContentPartPr/>
                <p14:nvPr/>
              </p14:nvContentPartPr>
              <p14:xfrm>
                <a:off x="7189499" y="4709507"/>
                <a:ext cx="229320" cy="67320"/>
              </p14:xfrm>
            </p:contentPart>
          </mc:Choice>
          <mc:Fallback>
            <p:pic>
              <p:nvPicPr>
                <p:cNvPr id="212" name="Freihand 211">
                  <a:extLst>
                    <a:ext uri="{FF2B5EF4-FFF2-40B4-BE49-F238E27FC236}">
                      <a16:creationId xmlns:a16="http://schemas.microsoft.com/office/drawing/2014/main" id="{183C6F4F-2C23-45AB-812D-EA99E6B22294}"/>
                    </a:ext>
                  </a:extLst>
                </p:cNvPr>
                <p:cNvPicPr/>
                <p:nvPr/>
              </p:nvPicPr>
              <p:blipFill>
                <a:blip r:embed="rId204"/>
                <a:stretch>
                  <a:fillRect/>
                </a:stretch>
              </p:blipFill>
              <p:spPr>
                <a:xfrm>
                  <a:off x="7185179" y="4705187"/>
                  <a:ext cx="237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13" name="Freihand 212">
                  <a:extLst>
                    <a:ext uri="{FF2B5EF4-FFF2-40B4-BE49-F238E27FC236}">
                      <a16:creationId xmlns:a16="http://schemas.microsoft.com/office/drawing/2014/main" id="{D507956F-6906-4F77-A6D3-69DE34CCE489}"/>
                    </a:ext>
                  </a:extLst>
                </p14:cNvPr>
                <p14:cNvContentPartPr/>
                <p14:nvPr/>
              </p14:nvContentPartPr>
              <p14:xfrm>
                <a:off x="7455539" y="4690787"/>
                <a:ext cx="133920" cy="95040"/>
              </p14:xfrm>
            </p:contentPart>
          </mc:Choice>
          <mc:Fallback>
            <p:pic>
              <p:nvPicPr>
                <p:cNvPr id="213" name="Freihand 212">
                  <a:extLst>
                    <a:ext uri="{FF2B5EF4-FFF2-40B4-BE49-F238E27FC236}">
                      <a16:creationId xmlns:a16="http://schemas.microsoft.com/office/drawing/2014/main" id="{D507956F-6906-4F77-A6D3-69DE34CCE489}"/>
                    </a:ext>
                  </a:extLst>
                </p:cNvPr>
                <p:cNvPicPr/>
                <p:nvPr/>
              </p:nvPicPr>
              <p:blipFill>
                <a:blip r:embed="rId206"/>
                <a:stretch>
                  <a:fillRect/>
                </a:stretch>
              </p:blipFill>
              <p:spPr>
                <a:xfrm>
                  <a:off x="7451219" y="4686467"/>
                  <a:ext cx="142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14" name="Freihand 213">
                  <a:extLst>
                    <a:ext uri="{FF2B5EF4-FFF2-40B4-BE49-F238E27FC236}">
                      <a16:creationId xmlns:a16="http://schemas.microsoft.com/office/drawing/2014/main" id="{254884AE-6A13-45F2-BFC9-81154B7F0935}"/>
                    </a:ext>
                  </a:extLst>
                </p14:cNvPr>
                <p14:cNvContentPartPr/>
                <p14:nvPr/>
              </p14:nvContentPartPr>
              <p14:xfrm>
                <a:off x="7563179" y="4608707"/>
                <a:ext cx="249120" cy="171360"/>
              </p14:xfrm>
            </p:contentPart>
          </mc:Choice>
          <mc:Fallback>
            <p:pic>
              <p:nvPicPr>
                <p:cNvPr id="214" name="Freihand 213">
                  <a:extLst>
                    <a:ext uri="{FF2B5EF4-FFF2-40B4-BE49-F238E27FC236}">
                      <a16:creationId xmlns:a16="http://schemas.microsoft.com/office/drawing/2014/main" id="{254884AE-6A13-45F2-BFC9-81154B7F0935}"/>
                    </a:ext>
                  </a:extLst>
                </p:cNvPr>
                <p:cNvPicPr/>
                <p:nvPr/>
              </p:nvPicPr>
              <p:blipFill>
                <a:blip r:embed="rId208"/>
                <a:stretch>
                  <a:fillRect/>
                </a:stretch>
              </p:blipFill>
              <p:spPr>
                <a:xfrm>
                  <a:off x="7558859" y="4604387"/>
                  <a:ext cx="257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17" name="Freihand 216">
                  <a:extLst>
                    <a:ext uri="{FF2B5EF4-FFF2-40B4-BE49-F238E27FC236}">
                      <a16:creationId xmlns:a16="http://schemas.microsoft.com/office/drawing/2014/main" id="{90221277-27F8-470E-81C2-E80D5579E382}"/>
                    </a:ext>
                  </a:extLst>
                </p14:cNvPr>
                <p14:cNvContentPartPr/>
                <p14:nvPr/>
              </p14:nvContentPartPr>
              <p14:xfrm>
                <a:off x="647939" y="5123867"/>
                <a:ext cx="248400" cy="189000"/>
              </p14:xfrm>
            </p:contentPart>
          </mc:Choice>
          <mc:Fallback>
            <p:pic>
              <p:nvPicPr>
                <p:cNvPr id="217" name="Freihand 216">
                  <a:extLst>
                    <a:ext uri="{FF2B5EF4-FFF2-40B4-BE49-F238E27FC236}">
                      <a16:creationId xmlns:a16="http://schemas.microsoft.com/office/drawing/2014/main" id="{90221277-27F8-470E-81C2-E80D5579E382}"/>
                    </a:ext>
                  </a:extLst>
                </p:cNvPr>
                <p:cNvPicPr/>
                <p:nvPr/>
              </p:nvPicPr>
              <p:blipFill>
                <a:blip r:embed="rId210"/>
                <a:stretch>
                  <a:fillRect/>
                </a:stretch>
              </p:blipFill>
              <p:spPr>
                <a:xfrm>
                  <a:off x="643619" y="5119547"/>
                  <a:ext cx="2570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8" name="Freihand 217">
                  <a:extLst>
                    <a:ext uri="{FF2B5EF4-FFF2-40B4-BE49-F238E27FC236}">
                      <a16:creationId xmlns:a16="http://schemas.microsoft.com/office/drawing/2014/main" id="{F3896DE4-5C78-4841-A82E-24FEFFF016C6}"/>
                    </a:ext>
                  </a:extLst>
                </p14:cNvPr>
                <p14:cNvContentPartPr/>
                <p14:nvPr/>
              </p14:nvContentPartPr>
              <p14:xfrm>
                <a:off x="1127459" y="5084267"/>
                <a:ext cx="137160" cy="175680"/>
              </p14:xfrm>
            </p:contentPart>
          </mc:Choice>
          <mc:Fallback>
            <p:pic>
              <p:nvPicPr>
                <p:cNvPr id="218" name="Freihand 217">
                  <a:extLst>
                    <a:ext uri="{FF2B5EF4-FFF2-40B4-BE49-F238E27FC236}">
                      <a16:creationId xmlns:a16="http://schemas.microsoft.com/office/drawing/2014/main" id="{F3896DE4-5C78-4841-A82E-24FEFFF016C6}"/>
                    </a:ext>
                  </a:extLst>
                </p:cNvPr>
                <p:cNvPicPr/>
                <p:nvPr/>
              </p:nvPicPr>
              <p:blipFill>
                <a:blip r:embed="rId212"/>
                <a:stretch>
                  <a:fillRect/>
                </a:stretch>
              </p:blipFill>
              <p:spPr>
                <a:xfrm>
                  <a:off x="1123139" y="5079947"/>
                  <a:ext cx="145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9" name="Freihand 218">
                  <a:extLst>
                    <a:ext uri="{FF2B5EF4-FFF2-40B4-BE49-F238E27FC236}">
                      <a16:creationId xmlns:a16="http://schemas.microsoft.com/office/drawing/2014/main" id="{0BB47EBD-0643-4E36-91AA-BDFEFC744489}"/>
                    </a:ext>
                  </a:extLst>
                </p14:cNvPr>
                <p14:cNvContentPartPr/>
                <p14:nvPr/>
              </p14:nvContentPartPr>
              <p14:xfrm>
                <a:off x="1260659" y="5153387"/>
                <a:ext cx="205560" cy="96840"/>
              </p14:xfrm>
            </p:contentPart>
          </mc:Choice>
          <mc:Fallback>
            <p:pic>
              <p:nvPicPr>
                <p:cNvPr id="219" name="Freihand 218">
                  <a:extLst>
                    <a:ext uri="{FF2B5EF4-FFF2-40B4-BE49-F238E27FC236}">
                      <a16:creationId xmlns:a16="http://schemas.microsoft.com/office/drawing/2014/main" id="{0BB47EBD-0643-4E36-91AA-BDFEFC744489}"/>
                    </a:ext>
                  </a:extLst>
                </p:cNvPr>
                <p:cNvPicPr/>
                <p:nvPr/>
              </p:nvPicPr>
              <p:blipFill>
                <a:blip r:embed="rId214"/>
                <a:stretch>
                  <a:fillRect/>
                </a:stretch>
              </p:blipFill>
              <p:spPr>
                <a:xfrm>
                  <a:off x="1256339" y="5149067"/>
                  <a:ext cx="214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20" name="Freihand 219">
                  <a:extLst>
                    <a:ext uri="{FF2B5EF4-FFF2-40B4-BE49-F238E27FC236}">
                      <a16:creationId xmlns:a16="http://schemas.microsoft.com/office/drawing/2014/main" id="{5B402F38-EC0A-4F71-99EF-051BACD87E97}"/>
                    </a:ext>
                  </a:extLst>
                </p14:cNvPr>
                <p14:cNvContentPartPr/>
                <p14:nvPr/>
              </p14:nvContentPartPr>
              <p14:xfrm>
                <a:off x="1520579" y="5028107"/>
                <a:ext cx="247320" cy="328680"/>
              </p14:xfrm>
            </p:contentPart>
          </mc:Choice>
          <mc:Fallback>
            <p:pic>
              <p:nvPicPr>
                <p:cNvPr id="220" name="Freihand 219">
                  <a:extLst>
                    <a:ext uri="{FF2B5EF4-FFF2-40B4-BE49-F238E27FC236}">
                      <a16:creationId xmlns:a16="http://schemas.microsoft.com/office/drawing/2014/main" id="{5B402F38-EC0A-4F71-99EF-051BACD87E97}"/>
                    </a:ext>
                  </a:extLst>
                </p:cNvPr>
                <p:cNvPicPr/>
                <p:nvPr/>
              </p:nvPicPr>
              <p:blipFill>
                <a:blip r:embed="rId216"/>
                <a:stretch>
                  <a:fillRect/>
                </a:stretch>
              </p:blipFill>
              <p:spPr>
                <a:xfrm>
                  <a:off x="1516259" y="5023787"/>
                  <a:ext cx="25596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21" name="Freihand 220">
                  <a:extLst>
                    <a:ext uri="{FF2B5EF4-FFF2-40B4-BE49-F238E27FC236}">
                      <a16:creationId xmlns:a16="http://schemas.microsoft.com/office/drawing/2014/main" id="{DD3ADBF5-2075-4E1E-8A6D-EA0450FA54E4}"/>
                    </a:ext>
                  </a:extLst>
                </p14:cNvPr>
                <p14:cNvContentPartPr/>
                <p14:nvPr/>
              </p14:nvContentPartPr>
              <p14:xfrm>
                <a:off x="1839539" y="4985267"/>
                <a:ext cx="47520" cy="232200"/>
              </p14:xfrm>
            </p:contentPart>
          </mc:Choice>
          <mc:Fallback>
            <p:pic>
              <p:nvPicPr>
                <p:cNvPr id="221" name="Freihand 220">
                  <a:extLst>
                    <a:ext uri="{FF2B5EF4-FFF2-40B4-BE49-F238E27FC236}">
                      <a16:creationId xmlns:a16="http://schemas.microsoft.com/office/drawing/2014/main" id="{DD3ADBF5-2075-4E1E-8A6D-EA0450FA54E4}"/>
                    </a:ext>
                  </a:extLst>
                </p:cNvPr>
                <p:cNvPicPr/>
                <p:nvPr/>
              </p:nvPicPr>
              <p:blipFill>
                <a:blip r:embed="rId218"/>
                <a:stretch>
                  <a:fillRect/>
                </a:stretch>
              </p:blipFill>
              <p:spPr>
                <a:xfrm>
                  <a:off x="1835219" y="4980947"/>
                  <a:ext cx="561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23" name="Freihand 222">
                  <a:extLst>
                    <a:ext uri="{FF2B5EF4-FFF2-40B4-BE49-F238E27FC236}">
                      <a16:creationId xmlns:a16="http://schemas.microsoft.com/office/drawing/2014/main" id="{55F79647-31E8-422E-8EAA-9E629401DFA4}"/>
                    </a:ext>
                  </a:extLst>
                </p14:cNvPr>
                <p14:cNvContentPartPr/>
                <p14:nvPr/>
              </p14:nvContentPartPr>
              <p14:xfrm>
                <a:off x="2140139" y="5126747"/>
                <a:ext cx="217800" cy="12600"/>
              </p14:xfrm>
            </p:contentPart>
          </mc:Choice>
          <mc:Fallback>
            <p:pic>
              <p:nvPicPr>
                <p:cNvPr id="223" name="Freihand 222">
                  <a:extLst>
                    <a:ext uri="{FF2B5EF4-FFF2-40B4-BE49-F238E27FC236}">
                      <a16:creationId xmlns:a16="http://schemas.microsoft.com/office/drawing/2014/main" id="{55F79647-31E8-422E-8EAA-9E629401DFA4}"/>
                    </a:ext>
                  </a:extLst>
                </p:cNvPr>
                <p:cNvPicPr/>
                <p:nvPr/>
              </p:nvPicPr>
              <p:blipFill>
                <a:blip r:embed="rId220"/>
                <a:stretch>
                  <a:fillRect/>
                </a:stretch>
              </p:blipFill>
              <p:spPr>
                <a:xfrm>
                  <a:off x="2135819" y="5122427"/>
                  <a:ext cx="226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24" name="Freihand 223">
                  <a:extLst>
                    <a:ext uri="{FF2B5EF4-FFF2-40B4-BE49-F238E27FC236}">
                      <a16:creationId xmlns:a16="http://schemas.microsoft.com/office/drawing/2014/main" id="{5B254E5E-27BE-42A9-842A-9482792EE196}"/>
                    </a:ext>
                  </a:extLst>
                </p14:cNvPr>
                <p14:cNvContentPartPr/>
                <p14:nvPr/>
              </p14:nvContentPartPr>
              <p14:xfrm>
                <a:off x="2185859" y="5172467"/>
                <a:ext cx="191520" cy="29880"/>
              </p14:xfrm>
            </p:contentPart>
          </mc:Choice>
          <mc:Fallback>
            <p:pic>
              <p:nvPicPr>
                <p:cNvPr id="224" name="Freihand 223">
                  <a:extLst>
                    <a:ext uri="{FF2B5EF4-FFF2-40B4-BE49-F238E27FC236}">
                      <a16:creationId xmlns:a16="http://schemas.microsoft.com/office/drawing/2014/main" id="{5B254E5E-27BE-42A9-842A-9482792EE196}"/>
                    </a:ext>
                  </a:extLst>
                </p:cNvPr>
                <p:cNvPicPr/>
                <p:nvPr/>
              </p:nvPicPr>
              <p:blipFill>
                <a:blip r:embed="rId222"/>
                <a:stretch>
                  <a:fillRect/>
                </a:stretch>
              </p:blipFill>
              <p:spPr>
                <a:xfrm>
                  <a:off x="2181539" y="5168147"/>
                  <a:ext cx="200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25" name="Freihand 224">
                  <a:extLst>
                    <a:ext uri="{FF2B5EF4-FFF2-40B4-BE49-F238E27FC236}">
                      <a16:creationId xmlns:a16="http://schemas.microsoft.com/office/drawing/2014/main" id="{5AF5CA48-2096-494E-B5CA-968A870FE7B0}"/>
                    </a:ext>
                  </a:extLst>
                </p14:cNvPr>
                <p14:cNvContentPartPr/>
                <p14:nvPr/>
              </p14:nvContentPartPr>
              <p14:xfrm>
                <a:off x="2334899" y="5070947"/>
                <a:ext cx="120600" cy="171720"/>
              </p14:xfrm>
            </p:contentPart>
          </mc:Choice>
          <mc:Fallback>
            <p:pic>
              <p:nvPicPr>
                <p:cNvPr id="225" name="Freihand 224">
                  <a:extLst>
                    <a:ext uri="{FF2B5EF4-FFF2-40B4-BE49-F238E27FC236}">
                      <a16:creationId xmlns:a16="http://schemas.microsoft.com/office/drawing/2014/main" id="{5AF5CA48-2096-494E-B5CA-968A870FE7B0}"/>
                    </a:ext>
                  </a:extLst>
                </p:cNvPr>
                <p:cNvPicPr/>
                <p:nvPr/>
              </p:nvPicPr>
              <p:blipFill>
                <a:blip r:embed="rId224"/>
                <a:stretch>
                  <a:fillRect/>
                </a:stretch>
              </p:blipFill>
              <p:spPr>
                <a:xfrm>
                  <a:off x="2330579" y="5066627"/>
                  <a:ext cx="129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26" name="Freihand 225">
                  <a:extLst>
                    <a:ext uri="{FF2B5EF4-FFF2-40B4-BE49-F238E27FC236}">
                      <a16:creationId xmlns:a16="http://schemas.microsoft.com/office/drawing/2014/main" id="{622239C5-7EBE-4F7F-A83B-9A1F975D0C8A}"/>
                    </a:ext>
                  </a:extLst>
                </p14:cNvPr>
                <p14:cNvContentPartPr/>
                <p14:nvPr/>
              </p14:nvContentPartPr>
              <p14:xfrm>
                <a:off x="2685899" y="5111267"/>
                <a:ext cx="216720" cy="96120"/>
              </p14:xfrm>
            </p:contentPart>
          </mc:Choice>
          <mc:Fallback>
            <p:pic>
              <p:nvPicPr>
                <p:cNvPr id="226" name="Freihand 225">
                  <a:extLst>
                    <a:ext uri="{FF2B5EF4-FFF2-40B4-BE49-F238E27FC236}">
                      <a16:creationId xmlns:a16="http://schemas.microsoft.com/office/drawing/2014/main" id="{622239C5-7EBE-4F7F-A83B-9A1F975D0C8A}"/>
                    </a:ext>
                  </a:extLst>
                </p:cNvPr>
                <p:cNvPicPr/>
                <p:nvPr/>
              </p:nvPicPr>
              <p:blipFill>
                <a:blip r:embed="rId226"/>
                <a:stretch>
                  <a:fillRect/>
                </a:stretch>
              </p:blipFill>
              <p:spPr>
                <a:xfrm>
                  <a:off x="2681579" y="5106947"/>
                  <a:ext cx="225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27" name="Freihand 226">
                  <a:extLst>
                    <a:ext uri="{FF2B5EF4-FFF2-40B4-BE49-F238E27FC236}">
                      <a16:creationId xmlns:a16="http://schemas.microsoft.com/office/drawing/2014/main" id="{8A38E670-A4BE-48C2-BEC9-67DAE9D87CCE}"/>
                    </a:ext>
                  </a:extLst>
                </p14:cNvPr>
                <p14:cNvContentPartPr/>
                <p14:nvPr/>
              </p14:nvContentPartPr>
              <p14:xfrm>
                <a:off x="2945099" y="5015507"/>
                <a:ext cx="139680" cy="161640"/>
              </p14:xfrm>
            </p:contentPart>
          </mc:Choice>
          <mc:Fallback>
            <p:pic>
              <p:nvPicPr>
                <p:cNvPr id="227" name="Freihand 226">
                  <a:extLst>
                    <a:ext uri="{FF2B5EF4-FFF2-40B4-BE49-F238E27FC236}">
                      <a16:creationId xmlns:a16="http://schemas.microsoft.com/office/drawing/2014/main" id="{8A38E670-A4BE-48C2-BEC9-67DAE9D87CCE}"/>
                    </a:ext>
                  </a:extLst>
                </p:cNvPr>
                <p:cNvPicPr/>
                <p:nvPr/>
              </p:nvPicPr>
              <p:blipFill>
                <a:blip r:embed="rId228"/>
                <a:stretch>
                  <a:fillRect/>
                </a:stretch>
              </p:blipFill>
              <p:spPr>
                <a:xfrm>
                  <a:off x="2940779" y="5011187"/>
                  <a:ext cx="148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29" name="Freihand 228">
                  <a:extLst>
                    <a:ext uri="{FF2B5EF4-FFF2-40B4-BE49-F238E27FC236}">
                      <a16:creationId xmlns:a16="http://schemas.microsoft.com/office/drawing/2014/main" id="{4FF7E846-4CF3-42C0-A42F-B7660D69B9BE}"/>
                    </a:ext>
                  </a:extLst>
                </p14:cNvPr>
                <p14:cNvContentPartPr/>
                <p14:nvPr/>
              </p14:nvContentPartPr>
              <p14:xfrm>
                <a:off x="3088739" y="4997147"/>
                <a:ext cx="327240" cy="178920"/>
              </p14:xfrm>
            </p:contentPart>
          </mc:Choice>
          <mc:Fallback>
            <p:pic>
              <p:nvPicPr>
                <p:cNvPr id="229" name="Freihand 228">
                  <a:extLst>
                    <a:ext uri="{FF2B5EF4-FFF2-40B4-BE49-F238E27FC236}">
                      <a16:creationId xmlns:a16="http://schemas.microsoft.com/office/drawing/2014/main" id="{4FF7E846-4CF3-42C0-A42F-B7660D69B9BE}"/>
                    </a:ext>
                  </a:extLst>
                </p:cNvPr>
                <p:cNvPicPr/>
                <p:nvPr/>
              </p:nvPicPr>
              <p:blipFill>
                <a:blip r:embed="rId230"/>
                <a:stretch>
                  <a:fillRect/>
                </a:stretch>
              </p:blipFill>
              <p:spPr>
                <a:xfrm>
                  <a:off x="3084419" y="4992827"/>
                  <a:ext cx="335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31" name="Freihand 230">
                  <a:extLst>
                    <a:ext uri="{FF2B5EF4-FFF2-40B4-BE49-F238E27FC236}">
                      <a16:creationId xmlns:a16="http://schemas.microsoft.com/office/drawing/2014/main" id="{4B3A612F-16B5-452C-AD02-AAEF9A2A8D4C}"/>
                    </a:ext>
                  </a:extLst>
                </p14:cNvPr>
                <p14:cNvContentPartPr/>
                <p14:nvPr/>
              </p14:nvContentPartPr>
              <p14:xfrm>
                <a:off x="3630179" y="4958627"/>
                <a:ext cx="165960" cy="170640"/>
              </p14:xfrm>
            </p:contentPart>
          </mc:Choice>
          <mc:Fallback>
            <p:pic>
              <p:nvPicPr>
                <p:cNvPr id="231" name="Freihand 230">
                  <a:extLst>
                    <a:ext uri="{FF2B5EF4-FFF2-40B4-BE49-F238E27FC236}">
                      <a16:creationId xmlns:a16="http://schemas.microsoft.com/office/drawing/2014/main" id="{4B3A612F-16B5-452C-AD02-AAEF9A2A8D4C}"/>
                    </a:ext>
                  </a:extLst>
                </p:cNvPr>
                <p:cNvPicPr/>
                <p:nvPr/>
              </p:nvPicPr>
              <p:blipFill>
                <a:blip r:embed="rId232"/>
                <a:stretch>
                  <a:fillRect/>
                </a:stretch>
              </p:blipFill>
              <p:spPr>
                <a:xfrm>
                  <a:off x="3625859" y="4954307"/>
                  <a:ext cx="174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32" name="Freihand 231">
                  <a:extLst>
                    <a:ext uri="{FF2B5EF4-FFF2-40B4-BE49-F238E27FC236}">
                      <a16:creationId xmlns:a16="http://schemas.microsoft.com/office/drawing/2014/main" id="{AA0951C4-D849-4E57-9D41-6B7AB67A5E20}"/>
                    </a:ext>
                  </a:extLst>
                </p14:cNvPr>
                <p14:cNvContentPartPr/>
                <p14:nvPr/>
              </p14:nvContentPartPr>
              <p14:xfrm>
                <a:off x="3803699" y="5051867"/>
                <a:ext cx="97920" cy="63000"/>
              </p14:xfrm>
            </p:contentPart>
          </mc:Choice>
          <mc:Fallback>
            <p:pic>
              <p:nvPicPr>
                <p:cNvPr id="232" name="Freihand 231">
                  <a:extLst>
                    <a:ext uri="{FF2B5EF4-FFF2-40B4-BE49-F238E27FC236}">
                      <a16:creationId xmlns:a16="http://schemas.microsoft.com/office/drawing/2014/main" id="{AA0951C4-D849-4E57-9D41-6B7AB67A5E20}"/>
                    </a:ext>
                  </a:extLst>
                </p:cNvPr>
                <p:cNvPicPr/>
                <p:nvPr/>
              </p:nvPicPr>
              <p:blipFill>
                <a:blip r:embed="rId234"/>
                <a:stretch>
                  <a:fillRect/>
                </a:stretch>
              </p:blipFill>
              <p:spPr>
                <a:xfrm>
                  <a:off x="3799379" y="5047547"/>
                  <a:ext cx="106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33" name="Freihand 232">
                  <a:extLst>
                    <a:ext uri="{FF2B5EF4-FFF2-40B4-BE49-F238E27FC236}">
                      <a16:creationId xmlns:a16="http://schemas.microsoft.com/office/drawing/2014/main" id="{D135136E-A753-4AD1-8327-532E8A1976C1}"/>
                    </a:ext>
                  </a:extLst>
                </p14:cNvPr>
                <p14:cNvContentPartPr/>
                <p14:nvPr/>
              </p14:nvContentPartPr>
              <p14:xfrm>
                <a:off x="3894779" y="5035307"/>
                <a:ext cx="141480" cy="232200"/>
              </p14:xfrm>
            </p:contentPart>
          </mc:Choice>
          <mc:Fallback>
            <p:pic>
              <p:nvPicPr>
                <p:cNvPr id="233" name="Freihand 232">
                  <a:extLst>
                    <a:ext uri="{FF2B5EF4-FFF2-40B4-BE49-F238E27FC236}">
                      <a16:creationId xmlns:a16="http://schemas.microsoft.com/office/drawing/2014/main" id="{D135136E-A753-4AD1-8327-532E8A1976C1}"/>
                    </a:ext>
                  </a:extLst>
                </p:cNvPr>
                <p:cNvPicPr/>
                <p:nvPr/>
              </p:nvPicPr>
              <p:blipFill>
                <a:blip r:embed="rId236"/>
                <a:stretch>
                  <a:fillRect/>
                </a:stretch>
              </p:blipFill>
              <p:spPr>
                <a:xfrm>
                  <a:off x="3890459" y="5030987"/>
                  <a:ext cx="1501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34" name="Freihand 233">
                  <a:extLst>
                    <a:ext uri="{FF2B5EF4-FFF2-40B4-BE49-F238E27FC236}">
                      <a16:creationId xmlns:a16="http://schemas.microsoft.com/office/drawing/2014/main" id="{DA6926E3-860E-4632-8E89-D470AD7119FC}"/>
                    </a:ext>
                  </a:extLst>
                </p14:cNvPr>
                <p14:cNvContentPartPr/>
                <p14:nvPr/>
              </p14:nvContentPartPr>
              <p14:xfrm>
                <a:off x="4009259" y="5013707"/>
                <a:ext cx="121320" cy="252000"/>
              </p14:xfrm>
            </p:contentPart>
          </mc:Choice>
          <mc:Fallback>
            <p:pic>
              <p:nvPicPr>
                <p:cNvPr id="234" name="Freihand 233">
                  <a:extLst>
                    <a:ext uri="{FF2B5EF4-FFF2-40B4-BE49-F238E27FC236}">
                      <a16:creationId xmlns:a16="http://schemas.microsoft.com/office/drawing/2014/main" id="{DA6926E3-860E-4632-8E89-D470AD7119FC}"/>
                    </a:ext>
                  </a:extLst>
                </p:cNvPr>
                <p:cNvPicPr/>
                <p:nvPr/>
              </p:nvPicPr>
              <p:blipFill>
                <a:blip r:embed="rId238"/>
                <a:stretch>
                  <a:fillRect/>
                </a:stretch>
              </p:blipFill>
              <p:spPr>
                <a:xfrm>
                  <a:off x="4004939" y="5009387"/>
                  <a:ext cx="1299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35" name="Freihand 234">
                  <a:extLst>
                    <a:ext uri="{FF2B5EF4-FFF2-40B4-BE49-F238E27FC236}">
                      <a16:creationId xmlns:a16="http://schemas.microsoft.com/office/drawing/2014/main" id="{5428350B-1F59-4988-A0CE-EB4EEC18E975}"/>
                    </a:ext>
                  </a:extLst>
                </p14:cNvPr>
                <p14:cNvContentPartPr/>
                <p14:nvPr/>
              </p14:nvContentPartPr>
              <p14:xfrm>
                <a:off x="4160819" y="5010467"/>
                <a:ext cx="277200" cy="82080"/>
              </p14:xfrm>
            </p:contentPart>
          </mc:Choice>
          <mc:Fallback>
            <p:pic>
              <p:nvPicPr>
                <p:cNvPr id="235" name="Freihand 234">
                  <a:extLst>
                    <a:ext uri="{FF2B5EF4-FFF2-40B4-BE49-F238E27FC236}">
                      <a16:creationId xmlns:a16="http://schemas.microsoft.com/office/drawing/2014/main" id="{5428350B-1F59-4988-A0CE-EB4EEC18E975}"/>
                    </a:ext>
                  </a:extLst>
                </p:cNvPr>
                <p:cNvPicPr/>
                <p:nvPr/>
              </p:nvPicPr>
              <p:blipFill>
                <a:blip r:embed="rId240"/>
                <a:stretch>
                  <a:fillRect/>
                </a:stretch>
              </p:blipFill>
              <p:spPr>
                <a:xfrm>
                  <a:off x="4156499" y="5006147"/>
                  <a:ext cx="285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36" name="Freihand 235">
                  <a:extLst>
                    <a:ext uri="{FF2B5EF4-FFF2-40B4-BE49-F238E27FC236}">
                      <a16:creationId xmlns:a16="http://schemas.microsoft.com/office/drawing/2014/main" id="{38B24D93-7E26-47A5-AA93-223CEE513792}"/>
                    </a:ext>
                  </a:extLst>
                </p14:cNvPr>
                <p14:cNvContentPartPr/>
                <p14:nvPr/>
              </p14:nvContentPartPr>
              <p14:xfrm>
                <a:off x="4474019" y="5018747"/>
                <a:ext cx="122400" cy="69480"/>
              </p14:xfrm>
            </p:contentPart>
          </mc:Choice>
          <mc:Fallback>
            <p:pic>
              <p:nvPicPr>
                <p:cNvPr id="236" name="Freihand 235">
                  <a:extLst>
                    <a:ext uri="{FF2B5EF4-FFF2-40B4-BE49-F238E27FC236}">
                      <a16:creationId xmlns:a16="http://schemas.microsoft.com/office/drawing/2014/main" id="{38B24D93-7E26-47A5-AA93-223CEE513792}"/>
                    </a:ext>
                  </a:extLst>
                </p:cNvPr>
                <p:cNvPicPr/>
                <p:nvPr/>
              </p:nvPicPr>
              <p:blipFill>
                <a:blip r:embed="rId242"/>
                <a:stretch>
                  <a:fillRect/>
                </a:stretch>
              </p:blipFill>
              <p:spPr>
                <a:xfrm>
                  <a:off x="4469699" y="5014427"/>
                  <a:ext cx="131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37" name="Freihand 236">
                  <a:extLst>
                    <a:ext uri="{FF2B5EF4-FFF2-40B4-BE49-F238E27FC236}">
                      <a16:creationId xmlns:a16="http://schemas.microsoft.com/office/drawing/2014/main" id="{ACD199BF-0314-49C9-9C90-EAC95A9CD2DB}"/>
                    </a:ext>
                  </a:extLst>
                </p14:cNvPr>
                <p14:cNvContentPartPr/>
                <p14:nvPr/>
              </p14:nvContentPartPr>
              <p14:xfrm>
                <a:off x="4623419" y="4934507"/>
                <a:ext cx="167760" cy="148680"/>
              </p14:xfrm>
            </p:contentPart>
          </mc:Choice>
          <mc:Fallback>
            <p:pic>
              <p:nvPicPr>
                <p:cNvPr id="237" name="Freihand 236">
                  <a:extLst>
                    <a:ext uri="{FF2B5EF4-FFF2-40B4-BE49-F238E27FC236}">
                      <a16:creationId xmlns:a16="http://schemas.microsoft.com/office/drawing/2014/main" id="{ACD199BF-0314-49C9-9C90-EAC95A9CD2DB}"/>
                    </a:ext>
                  </a:extLst>
                </p:cNvPr>
                <p:cNvPicPr/>
                <p:nvPr/>
              </p:nvPicPr>
              <p:blipFill>
                <a:blip r:embed="rId244"/>
                <a:stretch>
                  <a:fillRect/>
                </a:stretch>
              </p:blipFill>
              <p:spPr>
                <a:xfrm>
                  <a:off x="4619099" y="4930187"/>
                  <a:ext cx="176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38" name="Freihand 237">
                  <a:extLst>
                    <a:ext uri="{FF2B5EF4-FFF2-40B4-BE49-F238E27FC236}">
                      <a16:creationId xmlns:a16="http://schemas.microsoft.com/office/drawing/2014/main" id="{DCBE884E-F830-4B3C-8D3E-B3A5CD5CBAE8}"/>
                    </a:ext>
                  </a:extLst>
                </p14:cNvPr>
                <p14:cNvContentPartPr/>
                <p14:nvPr/>
              </p14:nvContentPartPr>
              <p14:xfrm>
                <a:off x="4865339" y="4848467"/>
                <a:ext cx="107640" cy="178920"/>
              </p14:xfrm>
            </p:contentPart>
          </mc:Choice>
          <mc:Fallback>
            <p:pic>
              <p:nvPicPr>
                <p:cNvPr id="238" name="Freihand 237">
                  <a:extLst>
                    <a:ext uri="{FF2B5EF4-FFF2-40B4-BE49-F238E27FC236}">
                      <a16:creationId xmlns:a16="http://schemas.microsoft.com/office/drawing/2014/main" id="{DCBE884E-F830-4B3C-8D3E-B3A5CD5CBAE8}"/>
                    </a:ext>
                  </a:extLst>
                </p:cNvPr>
                <p:cNvPicPr/>
                <p:nvPr/>
              </p:nvPicPr>
              <p:blipFill>
                <a:blip r:embed="rId246"/>
                <a:stretch>
                  <a:fillRect/>
                </a:stretch>
              </p:blipFill>
              <p:spPr>
                <a:xfrm>
                  <a:off x="4861019" y="4844147"/>
                  <a:ext cx="116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39" name="Freihand 238">
                  <a:extLst>
                    <a:ext uri="{FF2B5EF4-FFF2-40B4-BE49-F238E27FC236}">
                      <a16:creationId xmlns:a16="http://schemas.microsoft.com/office/drawing/2014/main" id="{D56725E4-D2A4-499C-A07A-3CA5129E4B7A}"/>
                    </a:ext>
                  </a:extLst>
                </p14:cNvPr>
                <p14:cNvContentPartPr/>
                <p14:nvPr/>
              </p14:nvContentPartPr>
              <p14:xfrm>
                <a:off x="4898819" y="5097947"/>
                <a:ext cx="38520" cy="26640"/>
              </p14:xfrm>
            </p:contentPart>
          </mc:Choice>
          <mc:Fallback>
            <p:pic>
              <p:nvPicPr>
                <p:cNvPr id="239" name="Freihand 238">
                  <a:extLst>
                    <a:ext uri="{FF2B5EF4-FFF2-40B4-BE49-F238E27FC236}">
                      <a16:creationId xmlns:a16="http://schemas.microsoft.com/office/drawing/2014/main" id="{D56725E4-D2A4-499C-A07A-3CA5129E4B7A}"/>
                    </a:ext>
                  </a:extLst>
                </p:cNvPr>
                <p:cNvPicPr/>
                <p:nvPr/>
              </p:nvPicPr>
              <p:blipFill>
                <a:blip r:embed="rId248"/>
                <a:stretch>
                  <a:fillRect/>
                </a:stretch>
              </p:blipFill>
              <p:spPr>
                <a:xfrm>
                  <a:off x="4894499" y="5093627"/>
                  <a:ext cx="47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41" name="Freihand 240">
                  <a:extLst>
                    <a:ext uri="{FF2B5EF4-FFF2-40B4-BE49-F238E27FC236}">
                      <a16:creationId xmlns:a16="http://schemas.microsoft.com/office/drawing/2014/main" id="{A682697E-86A8-422D-BD50-4419279DB609}"/>
                    </a:ext>
                  </a:extLst>
                </p14:cNvPr>
                <p14:cNvContentPartPr/>
                <p14:nvPr/>
              </p14:nvContentPartPr>
              <p14:xfrm>
                <a:off x="3403379" y="5338427"/>
                <a:ext cx="246240" cy="239400"/>
              </p14:xfrm>
            </p:contentPart>
          </mc:Choice>
          <mc:Fallback>
            <p:pic>
              <p:nvPicPr>
                <p:cNvPr id="241" name="Freihand 240">
                  <a:extLst>
                    <a:ext uri="{FF2B5EF4-FFF2-40B4-BE49-F238E27FC236}">
                      <a16:creationId xmlns:a16="http://schemas.microsoft.com/office/drawing/2014/main" id="{A682697E-86A8-422D-BD50-4419279DB609}"/>
                    </a:ext>
                  </a:extLst>
                </p:cNvPr>
                <p:cNvPicPr/>
                <p:nvPr/>
              </p:nvPicPr>
              <p:blipFill>
                <a:blip r:embed="rId250"/>
                <a:stretch>
                  <a:fillRect/>
                </a:stretch>
              </p:blipFill>
              <p:spPr>
                <a:xfrm>
                  <a:off x="3399059" y="5334107"/>
                  <a:ext cx="2548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42" name="Freihand 241">
                  <a:extLst>
                    <a:ext uri="{FF2B5EF4-FFF2-40B4-BE49-F238E27FC236}">
                      <a16:creationId xmlns:a16="http://schemas.microsoft.com/office/drawing/2014/main" id="{4C3A6D89-65CB-40DD-A2DD-28CC6DA8598C}"/>
                    </a:ext>
                  </a:extLst>
                </p14:cNvPr>
                <p14:cNvContentPartPr/>
                <p14:nvPr/>
              </p14:nvContentPartPr>
              <p14:xfrm>
                <a:off x="3611819" y="5434547"/>
                <a:ext cx="132120" cy="148680"/>
              </p14:xfrm>
            </p:contentPart>
          </mc:Choice>
          <mc:Fallback>
            <p:pic>
              <p:nvPicPr>
                <p:cNvPr id="242" name="Freihand 241">
                  <a:extLst>
                    <a:ext uri="{FF2B5EF4-FFF2-40B4-BE49-F238E27FC236}">
                      <a16:creationId xmlns:a16="http://schemas.microsoft.com/office/drawing/2014/main" id="{4C3A6D89-65CB-40DD-A2DD-28CC6DA8598C}"/>
                    </a:ext>
                  </a:extLst>
                </p:cNvPr>
                <p:cNvPicPr/>
                <p:nvPr/>
              </p:nvPicPr>
              <p:blipFill>
                <a:blip r:embed="rId252"/>
                <a:stretch>
                  <a:fillRect/>
                </a:stretch>
              </p:blipFill>
              <p:spPr>
                <a:xfrm>
                  <a:off x="3607499" y="5430227"/>
                  <a:ext cx="140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43" name="Freihand 242">
                  <a:extLst>
                    <a:ext uri="{FF2B5EF4-FFF2-40B4-BE49-F238E27FC236}">
                      <a16:creationId xmlns:a16="http://schemas.microsoft.com/office/drawing/2014/main" id="{4047D595-5D31-44AA-9674-56917005A2AC}"/>
                    </a:ext>
                  </a:extLst>
                </p14:cNvPr>
                <p14:cNvContentPartPr/>
                <p14:nvPr/>
              </p14:nvContentPartPr>
              <p14:xfrm>
                <a:off x="3938339" y="5285147"/>
                <a:ext cx="222840" cy="243360"/>
              </p14:xfrm>
            </p:contentPart>
          </mc:Choice>
          <mc:Fallback>
            <p:pic>
              <p:nvPicPr>
                <p:cNvPr id="243" name="Freihand 242">
                  <a:extLst>
                    <a:ext uri="{FF2B5EF4-FFF2-40B4-BE49-F238E27FC236}">
                      <a16:creationId xmlns:a16="http://schemas.microsoft.com/office/drawing/2014/main" id="{4047D595-5D31-44AA-9674-56917005A2AC}"/>
                    </a:ext>
                  </a:extLst>
                </p:cNvPr>
                <p:cNvPicPr/>
                <p:nvPr/>
              </p:nvPicPr>
              <p:blipFill>
                <a:blip r:embed="rId254"/>
                <a:stretch>
                  <a:fillRect/>
                </a:stretch>
              </p:blipFill>
              <p:spPr>
                <a:xfrm>
                  <a:off x="3934019" y="5280827"/>
                  <a:ext cx="2314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44" name="Freihand 243">
                  <a:extLst>
                    <a:ext uri="{FF2B5EF4-FFF2-40B4-BE49-F238E27FC236}">
                      <a16:creationId xmlns:a16="http://schemas.microsoft.com/office/drawing/2014/main" id="{4D578836-D4A5-470B-A441-36D03B8D1FDD}"/>
                    </a:ext>
                  </a:extLst>
                </p14:cNvPr>
                <p14:cNvContentPartPr/>
                <p14:nvPr/>
              </p14:nvContentPartPr>
              <p14:xfrm>
                <a:off x="4210139" y="5352467"/>
                <a:ext cx="512640" cy="103680"/>
              </p14:xfrm>
            </p:contentPart>
          </mc:Choice>
          <mc:Fallback>
            <p:pic>
              <p:nvPicPr>
                <p:cNvPr id="244" name="Freihand 243">
                  <a:extLst>
                    <a:ext uri="{FF2B5EF4-FFF2-40B4-BE49-F238E27FC236}">
                      <a16:creationId xmlns:a16="http://schemas.microsoft.com/office/drawing/2014/main" id="{4D578836-D4A5-470B-A441-36D03B8D1FDD}"/>
                    </a:ext>
                  </a:extLst>
                </p:cNvPr>
                <p:cNvPicPr/>
                <p:nvPr/>
              </p:nvPicPr>
              <p:blipFill>
                <a:blip r:embed="rId256"/>
                <a:stretch>
                  <a:fillRect/>
                </a:stretch>
              </p:blipFill>
              <p:spPr>
                <a:xfrm>
                  <a:off x="4205819" y="5348147"/>
                  <a:ext cx="521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46" name="Freihand 245">
                  <a:extLst>
                    <a:ext uri="{FF2B5EF4-FFF2-40B4-BE49-F238E27FC236}">
                      <a16:creationId xmlns:a16="http://schemas.microsoft.com/office/drawing/2014/main" id="{6AD957C3-71EF-49CC-BE45-11422D397C35}"/>
                    </a:ext>
                  </a:extLst>
                </p14:cNvPr>
                <p14:cNvContentPartPr/>
                <p14:nvPr/>
              </p14:nvContentPartPr>
              <p14:xfrm>
                <a:off x="4778579" y="5361107"/>
                <a:ext cx="446040" cy="218160"/>
              </p14:xfrm>
            </p:contentPart>
          </mc:Choice>
          <mc:Fallback>
            <p:pic>
              <p:nvPicPr>
                <p:cNvPr id="246" name="Freihand 245">
                  <a:extLst>
                    <a:ext uri="{FF2B5EF4-FFF2-40B4-BE49-F238E27FC236}">
                      <a16:creationId xmlns:a16="http://schemas.microsoft.com/office/drawing/2014/main" id="{6AD957C3-71EF-49CC-BE45-11422D397C35}"/>
                    </a:ext>
                  </a:extLst>
                </p:cNvPr>
                <p:cNvPicPr/>
                <p:nvPr/>
              </p:nvPicPr>
              <p:blipFill>
                <a:blip r:embed="rId258"/>
                <a:stretch>
                  <a:fillRect/>
                </a:stretch>
              </p:blipFill>
              <p:spPr>
                <a:xfrm>
                  <a:off x="4774259" y="5356787"/>
                  <a:ext cx="454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48" name="Freihand 247">
                  <a:extLst>
                    <a:ext uri="{FF2B5EF4-FFF2-40B4-BE49-F238E27FC236}">
                      <a16:creationId xmlns:a16="http://schemas.microsoft.com/office/drawing/2014/main" id="{DDB59E3E-2769-43DC-8252-76C3F56AD819}"/>
                    </a:ext>
                  </a:extLst>
                </p14:cNvPr>
                <p14:cNvContentPartPr/>
                <p14:nvPr/>
              </p14:nvContentPartPr>
              <p14:xfrm>
                <a:off x="5454659" y="5237267"/>
                <a:ext cx="324720" cy="146520"/>
              </p14:xfrm>
            </p:contentPart>
          </mc:Choice>
          <mc:Fallback>
            <p:pic>
              <p:nvPicPr>
                <p:cNvPr id="248" name="Freihand 247">
                  <a:extLst>
                    <a:ext uri="{FF2B5EF4-FFF2-40B4-BE49-F238E27FC236}">
                      <a16:creationId xmlns:a16="http://schemas.microsoft.com/office/drawing/2014/main" id="{DDB59E3E-2769-43DC-8252-76C3F56AD819}"/>
                    </a:ext>
                  </a:extLst>
                </p:cNvPr>
                <p:cNvPicPr/>
                <p:nvPr/>
              </p:nvPicPr>
              <p:blipFill>
                <a:blip r:embed="rId260"/>
                <a:stretch>
                  <a:fillRect/>
                </a:stretch>
              </p:blipFill>
              <p:spPr>
                <a:xfrm>
                  <a:off x="5450339" y="5232947"/>
                  <a:ext cx="333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49" name="Freihand 248">
                  <a:extLst>
                    <a:ext uri="{FF2B5EF4-FFF2-40B4-BE49-F238E27FC236}">
                      <a16:creationId xmlns:a16="http://schemas.microsoft.com/office/drawing/2014/main" id="{8659B247-3812-4F8E-B13A-0B064E6A2841}"/>
                    </a:ext>
                  </a:extLst>
                </p14:cNvPr>
                <p14:cNvContentPartPr/>
                <p14:nvPr/>
              </p14:nvContentPartPr>
              <p14:xfrm>
                <a:off x="5696939" y="5225747"/>
                <a:ext cx="20520" cy="3240"/>
              </p14:xfrm>
            </p:contentPart>
          </mc:Choice>
          <mc:Fallback>
            <p:pic>
              <p:nvPicPr>
                <p:cNvPr id="249" name="Freihand 248">
                  <a:extLst>
                    <a:ext uri="{FF2B5EF4-FFF2-40B4-BE49-F238E27FC236}">
                      <a16:creationId xmlns:a16="http://schemas.microsoft.com/office/drawing/2014/main" id="{8659B247-3812-4F8E-B13A-0B064E6A2841}"/>
                    </a:ext>
                  </a:extLst>
                </p:cNvPr>
                <p:cNvPicPr/>
                <p:nvPr/>
              </p:nvPicPr>
              <p:blipFill>
                <a:blip r:embed="rId262"/>
                <a:stretch>
                  <a:fillRect/>
                </a:stretch>
              </p:blipFill>
              <p:spPr>
                <a:xfrm>
                  <a:off x="5692619" y="5221427"/>
                  <a:ext cx="291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50" name="Freihand 249">
                  <a:extLst>
                    <a:ext uri="{FF2B5EF4-FFF2-40B4-BE49-F238E27FC236}">
                      <a16:creationId xmlns:a16="http://schemas.microsoft.com/office/drawing/2014/main" id="{AF2737E0-2F58-42E1-8C7F-9CBC5A1C6AF0}"/>
                    </a:ext>
                  </a:extLst>
                </p14:cNvPr>
                <p14:cNvContentPartPr/>
                <p14:nvPr/>
              </p14:nvContentPartPr>
              <p14:xfrm>
                <a:off x="5789099" y="5278667"/>
                <a:ext cx="100800" cy="92160"/>
              </p14:xfrm>
            </p:contentPart>
          </mc:Choice>
          <mc:Fallback>
            <p:pic>
              <p:nvPicPr>
                <p:cNvPr id="250" name="Freihand 249">
                  <a:extLst>
                    <a:ext uri="{FF2B5EF4-FFF2-40B4-BE49-F238E27FC236}">
                      <a16:creationId xmlns:a16="http://schemas.microsoft.com/office/drawing/2014/main" id="{AF2737E0-2F58-42E1-8C7F-9CBC5A1C6AF0}"/>
                    </a:ext>
                  </a:extLst>
                </p:cNvPr>
                <p:cNvPicPr/>
                <p:nvPr/>
              </p:nvPicPr>
              <p:blipFill>
                <a:blip r:embed="rId264"/>
                <a:stretch>
                  <a:fillRect/>
                </a:stretch>
              </p:blipFill>
              <p:spPr>
                <a:xfrm>
                  <a:off x="5784779" y="5274347"/>
                  <a:ext cx="109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51" name="Freihand 250">
                  <a:extLst>
                    <a:ext uri="{FF2B5EF4-FFF2-40B4-BE49-F238E27FC236}">
                      <a16:creationId xmlns:a16="http://schemas.microsoft.com/office/drawing/2014/main" id="{E64EE023-C575-4571-8FBE-ACAE3ED350FD}"/>
                    </a:ext>
                  </a:extLst>
                </p14:cNvPr>
                <p14:cNvContentPartPr/>
                <p14:nvPr/>
              </p14:nvContentPartPr>
              <p14:xfrm>
                <a:off x="5928419" y="5273627"/>
                <a:ext cx="42480" cy="73800"/>
              </p14:xfrm>
            </p:contentPart>
          </mc:Choice>
          <mc:Fallback>
            <p:pic>
              <p:nvPicPr>
                <p:cNvPr id="251" name="Freihand 250">
                  <a:extLst>
                    <a:ext uri="{FF2B5EF4-FFF2-40B4-BE49-F238E27FC236}">
                      <a16:creationId xmlns:a16="http://schemas.microsoft.com/office/drawing/2014/main" id="{E64EE023-C575-4571-8FBE-ACAE3ED350FD}"/>
                    </a:ext>
                  </a:extLst>
                </p:cNvPr>
                <p:cNvPicPr/>
                <p:nvPr/>
              </p:nvPicPr>
              <p:blipFill>
                <a:blip r:embed="rId266"/>
                <a:stretch>
                  <a:fillRect/>
                </a:stretch>
              </p:blipFill>
              <p:spPr>
                <a:xfrm>
                  <a:off x="5924099" y="5269307"/>
                  <a:ext cx="51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52" name="Freihand 251">
                  <a:extLst>
                    <a:ext uri="{FF2B5EF4-FFF2-40B4-BE49-F238E27FC236}">
                      <a16:creationId xmlns:a16="http://schemas.microsoft.com/office/drawing/2014/main" id="{3A45CC4A-4D9D-46AA-8695-3D9C66C5C9C2}"/>
                    </a:ext>
                  </a:extLst>
                </p14:cNvPr>
                <p14:cNvContentPartPr/>
                <p14:nvPr/>
              </p14:nvContentPartPr>
              <p14:xfrm>
                <a:off x="5971259" y="5151227"/>
                <a:ext cx="172800" cy="222480"/>
              </p14:xfrm>
            </p:contentPart>
          </mc:Choice>
          <mc:Fallback>
            <p:pic>
              <p:nvPicPr>
                <p:cNvPr id="252" name="Freihand 251">
                  <a:extLst>
                    <a:ext uri="{FF2B5EF4-FFF2-40B4-BE49-F238E27FC236}">
                      <a16:creationId xmlns:a16="http://schemas.microsoft.com/office/drawing/2014/main" id="{3A45CC4A-4D9D-46AA-8695-3D9C66C5C9C2}"/>
                    </a:ext>
                  </a:extLst>
                </p:cNvPr>
                <p:cNvPicPr/>
                <p:nvPr/>
              </p:nvPicPr>
              <p:blipFill>
                <a:blip r:embed="rId268"/>
                <a:stretch>
                  <a:fillRect/>
                </a:stretch>
              </p:blipFill>
              <p:spPr>
                <a:xfrm>
                  <a:off x="5966939" y="5146907"/>
                  <a:ext cx="1814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54" name="Freihand 253">
                  <a:extLst>
                    <a:ext uri="{FF2B5EF4-FFF2-40B4-BE49-F238E27FC236}">
                      <a16:creationId xmlns:a16="http://schemas.microsoft.com/office/drawing/2014/main" id="{C56A696C-B3BD-4D43-B907-79642664D79D}"/>
                    </a:ext>
                  </a:extLst>
                </p14:cNvPr>
                <p14:cNvContentPartPr/>
                <p14:nvPr/>
              </p14:nvContentPartPr>
              <p14:xfrm>
                <a:off x="6122459" y="5149787"/>
                <a:ext cx="189000" cy="320040"/>
              </p14:xfrm>
            </p:contentPart>
          </mc:Choice>
          <mc:Fallback>
            <p:pic>
              <p:nvPicPr>
                <p:cNvPr id="254" name="Freihand 253">
                  <a:extLst>
                    <a:ext uri="{FF2B5EF4-FFF2-40B4-BE49-F238E27FC236}">
                      <a16:creationId xmlns:a16="http://schemas.microsoft.com/office/drawing/2014/main" id="{C56A696C-B3BD-4D43-B907-79642664D79D}"/>
                    </a:ext>
                  </a:extLst>
                </p:cNvPr>
                <p:cNvPicPr/>
                <p:nvPr/>
              </p:nvPicPr>
              <p:blipFill>
                <a:blip r:embed="rId270"/>
                <a:stretch>
                  <a:fillRect/>
                </a:stretch>
              </p:blipFill>
              <p:spPr>
                <a:xfrm>
                  <a:off x="6118139" y="5145467"/>
                  <a:ext cx="1976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55" name="Freihand 254">
                  <a:extLst>
                    <a:ext uri="{FF2B5EF4-FFF2-40B4-BE49-F238E27FC236}">
                      <a16:creationId xmlns:a16="http://schemas.microsoft.com/office/drawing/2014/main" id="{E29F890B-256E-44A8-BB26-B7D48DE8FB4F}"/>
                    </a:ext>
                  </a:extLst>
                </p14:cNvPr>
                <p14:cNvContentPartPr/>
                <p14:nvPr/>
              </p14:nvContentPartPr>
              <p14:xfrm>
                <a:off x="6493619" y="5230067"/>
                <a:ext cx="120240" cy="122760"/>
              </p14:xfrm>
            </p:contentPart>
          </mc:Choice>
          <mc:Fallback>
            <p:pic>
              <p:nvPicPr>
                <p:cNvPr id="255" name="Freihand 254">
                  <a:extLst>
                    <a:ext uri="{FF2B5EF4-FFF2-40B4-BE49-F238E27FC236}">
                      <a16:creationId xmlns:a16="http://schemas.microsoft.com/office/drawing/2014/main" id="{E29F890B-256E-44A8-BB26-B7D48DE8FB4F}"/>
                    </a:ext>
                  </a:extLst>
                </p:cNvPr>
                <p:cNvPicPr/>
                <p:nvPr/>
              </p:nvPicPr>
              <p:blipFill>
                <a:blip r:embed="rId272"/>
                <a:stretch>
                  <a:fillRect/>
                </a:stretch>
              </p:blipFill>
              <p:spPr>
                <a:xfrm>
                  <a:off x="6489299" y="5225747"/>
                  <a:ext cx="128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56" name="Freihand 255">
                  <a:extLst>
                    <a:ext uri="{FF2B5EF4-FFF2-40B4-BE49-F238E27FC236}">
                      <a16:creationId xmlns:a16="http://schemas.microsoft.com/office/drawing/2014/main" id="{93B3811D-C038-44D0-8BCC-1EA9327BD13A}"/>
                    </a:ext>
                  </a:extLst>
                </p14:cNvPr>
                <p14:cNvContentPartPr/>
                <p14:nvPr/>
              </p14:nvContentPartPr>
              <p14:xfrm>
                <a:off x="6639059" y="5117747"/>
                <a:ext cx="159480" cy="206280"/>
              </p14:xfrm>
            </p:contentPart>
          </mc:Choice>
          <mc:Fallback>
            <p:pic>
              <p:nvPicPr>
                <p:cNvPr id="256" name="Freihand 255">
                  <a:extLst>
                    <a:ext uri="{FF2B5EF4-FFF2-40B4-BE49-F238E27FC236}">
                      <a16:creationId xmlns:a16="http://schemas.microsoft.com/office/drawing/2014/main" id="{93B3811D-C038-44D0-8BCC-1EA9327BD13A}"/>
                    </a:ext>
                  </a:extLst>
                </p:cNvPr>
                <p:cNvPicPr/>
                <p:nvPr/>
              </p:nvPicPr>
              <p:blipFill>
                <a:blip r:embed="rId274"/>
                <a:stretch>
                  <a:fillRect/>
                </a:stretch>
              </p:blipFill>
              <p:spPr>
                <a:xfrm>
                  <a:off x="6634739" y="5113427"/>
                  <a:ext cx="1681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57" name="Freihand 256">
                  <a:extLst>
                    <a:ext uri="{FF2B5EF4-FFF2-40B4-BE49-F238E27FC236}">
                      <a16:creationId xmlns:a16="http://schemas.microsoft.com/office/drawing/2014/main" id="{446A52F8-F538-4EE1-AB9D-DA3E7CB8554D}"/>
                    </a:ext>
                  </a:extLst>
                </p14:cNvPr>
                <p14:cNvContentPartPr/>
                <p14:nvPr/>
              </p14:nvContentPartPr>
              <p14:xfrm>
                <a:off x="6732299" y="5261027"/>
                <a:ext cx="124920" cy="29520"/>
              </p14:xfrm>
            </p:contentPart>
          </mc:Choice>
          <mc:Fallback>
            <p:pic>
              <p:nvPicPr>
                <p:cNvPr id="257" name="Freihand 256">
                  <a:extLst>
                    <a:ext uri="{FF2B5EF4-FFF2-40B4-BE49-F238E27FC236}">
                      <a16:creationId xmlns:a16="http://schemas.microsoft.com/office/drawing/2014/main" id="{446A52F8-F538-4EE1-AB9D-DA3E7CB8554D}"/>
                    </a:ext>
                  </a:extLst>
                </p:cNvPr>
                <p:cNvPicPr/>
                <p:nvPr/>
              </p:nvPicPr>
              <p:blipFill>
                <a:blip r:embed="rId276"/>
                <a:stretch>
                  <a:fillRect/>
                </a:stretch>
              </p:blipFill>
              <p:spPr>
                <a:xfrm>
                  <a:off x="6727979" y="5256707"/>
                  <a:ext cx="133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59" name="Freihand 258">
                  <a:extLst>
                    <a:ext uri="{FF2B5EF4-FFF2-40B4-BE49-F238E27FC236}">
                      <a16:creationId xmlns:a16="http://schemas.microsoft.com/office/drawing/2014/main" id="{CC42522E-A4CB-4C04-AF20-C7A596797FA1}"/>
                    </a:ext>
                  </a:extLst>
                </p14:cNvPr>
                <p14:cNvContentPartPr/>
                <p14:nvPr/>
              </p14:nvContentPartPr>
              <p14:xfrm>
                <a:off x="6871979" y="5197307"/>
                <a:ext cx="131400" cy="254160"/>
              </p14:xfrm>
            </p:contentPart>
          </mc:Choice>
          <mc:Fallback>
            <p:pic>
              <p:nvPicPr>
                <p:cNvPr id="259" name="Freihand 258">
                  <a:extLst>
                    <a:ext uri="{FF2B5EF4-FFF2-40B4-BE49-F238E27FC236}">
                      <a16:creationId xmlns:a16="http://schemas.microsoft.com/office/drawing/2014/main" id="{CC42522E-A4CB-4C04-AF20-C7A596797FA1}"/>
                    </a:ext>
                  </a:extLst>
                </p:cNvPr>
                <p:cNvPicPr/>
                <p:nvPr/>
              </p:nvPicPr>
              <p:blipFill>
                <a:blip r:embed="rId278"/>
                <a:stretch>
                  <a:fillRect/>
                </a:stretch>
              </p:blipFill>
              <p:spPr>
                <a:xfrm>
                  <a:off x="6867659" y="5192987"/>
                  <a:ext cx="1400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60" name="Freihand 259">
                  <a:extLst>
                    <a:ext uri="{FF2B5EF4-FFF2-40B4-BE49-F238E27FC236}">
                      <a16:creationId xmlns:a16="http://schemas.microsoft.com/office/drawing/2014/main" id="{1D12C152-BA3A-420F-9C6D-31A7D5B29927}"/>
                    </a:ext>
                  </a:extLst>
                </p14:cNvPr>
                <p14:cNvContentPartPr/>
                <p14:nvPr/>
              </p14:nvContentPartPr>
              <p14:xfrm>
                <a:off x="6953699" y="5207387"/>
                <a:ext cx="135720" cy="216000"/>
              </p14:xfrm>
            </p:contentPart>
          </mc:Choice>
          <mc:Fallback>
            <p:pic>
              <p:nvPicPr>
                <p:cNvPr id="260" name="Freihand 259">
                  <a:extLst>
                    <a:ext uri="{FF2B5EF4-FFF2-40B4-BE49-F238E27FC236}">
                      <a16:creationId xmlns:a16="http://schemas.microsoft.com/office/drawing/2014/main" id="{1D12C152-BA3A-420F-9C6D-31A7D5B29927}"/>
                    </a:ext>
                  </a:extLst>
                </p:cNvPr>
                <p:cNvPicPr/>
                <p:nvPr/>
              </p:nvPicPr>
              <p:blipFill>
                <a:blip r:embed="rId280"/>
                <a:stretch>
                  <a:fillRect/>
                </a:stretch>
              </p:blipFill>
              <p:spPr>
                <a:xfrm>
                  <a:off x="6949379" y="5203067"/>
                  <a:ext cx="144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61" name="Freihand 260">
                  <a:extLst>
                    <a:ext uri="{FF2B5EF4-FFF2-40B4-BE49-F238E27FC236}">
                      <a16:creationId xmlns:a16="http://schemas.microsoft.com/office/drawing/2014/main" id="{659A172C-0A20-430E-8215-421EE5302E9A}"/>
                    </a:ext>
                  </a:extLst>
                </p14:cNvPr>
                <p14:cNvContentPartPr/>
                <p14:nvPr/>
              </p14:nvContentPartPr>
              <p14:xfrm>
                <a:off x="7140179" y="5203427"/>
                <a:ext cx="61920" cy="62640"/>
              </p14:xfrm>
            </p:contentPart>
          </mc:Choice>
          <mc:Fallback>
            <p:pic>
              <p:nvPicPr>
                <p:cNvPr id="261" name="Freihand 260">
                  <a:extLst>
                    <a:ext uri="{FF2B5EF4-FFF2-40B4-BE49-F238E27FC236}">
                      <a16:creationId xmlns:a16="http://schemas.microsoft.com/office/drawing/2014/main" id="{659A172C-0A20-430E-8215-421EE5302E9A}"/>
                    </a:ext>
                  </a:extLst>
                </p:cNvPr>
                <p:cNvPicPr/>
                <p:nvPr/>
              </p:nvPicPr>
              <p:blipFill>
                <a:blip r:embed="rId282"/>
                <a:stretch>
                  <a:fillRect/>
                </a:stretch>
              </p:blipFill>
              <p:spPr>
                <a:xfrm>
                  <a:off x="7135859" y="5199107"/>
                  <a:ext cx="70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62" name="Freihand 261">
                  <a:extLst>
                    <a:ext uri="{FF2B5EF4-FFF2-40B4-BE49-F238E27FC236}">
                      <a16:creationId xmlns:a16="http://schemas.microsoft.com/office/drawing/2014/main" id="{D23248A8-AAD5-484A-8A70-F31264841582}"/>
                    </a:ext>
                  </a:extLst>
                </p14:cNvPr>
                <p14:cNvContentPartPr/>
                <p14:nvPr/>
              </p14:nvContentPartPr>
              <p14:xfrm>
                <a:off x="7226579" y="5127827"/>
                <a:ext cx="183960" cy="140040"/>
              </p14:xfrm>
            </p:contentPart>
          </mc:Choice>
          <mc:Fallback>
            <p:pic>
              <p:nvPicPr>
                <p:cNvPr id="262" name="Freihand 261">
                  <a:extLst>
                    <a:ext uri="{FF2B5EF4-FFF2-40B4-BE49-F238E27FC236}">
                      <a16:creationId xmlns:a16="http://schemas.microsoft.com/office/drawing/2014/main" id="{D23248A8-AAD5-484A-8A70-F31264841582}"/>
                    </a:ext>
                  </a:extLst>
                </p:cNvPr>
                <p:cNvPicPr/>
                <p:nvPr/>
              </p:nvPicPr>
              <p:blipFill>
                <a:blip r:embed="rId284"/>
                <a:stretch>
                  <a:fillRect/>
                </a:stretch>
              </p:blipFill>
              <p:spPr>
                <a:xfrm>
                  <a:off x="7222259" y="5123507"/>
                  <a:ext cx="192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63" name="Freihand 262">
                  <a:extLst>
                    <a:ext uri="{FF2B5EF4-FFF2-40B4-BE49-F238E27FC236}">
                      <a16:creationId xmlns:a16="http://schemas.microsoft.com/office/drawing/2014/main" id="{5CC724FE-A59C-4402-886A-AA7A0F62DC3E}"/>
                    </a:ext>
                  </a:extLst>
                </p14:cNvPr>
                <p14:cNvContentPartPr/>
                <p14:nvPr/>
              </p14:nvContentPartPr>
              <p14:xfrm>
                <a:off x="7094819" y="5058347"/>
                <a:ext cx="33480" cy="360"/>
              </p14:xfrm>
            </p:contentPart>
          </mc:Choice>
          <mc:Fallback>
            <p:pic>
              <p:nvPicPr>
                <p:cNvPr id="263" name="Freihand 262">
                  <a:extLst>
                    <a:ext uri="{FF2B5EF4-FFF2-40B4-BE49-F238E27FC236}">
                      <a16:creationId xmlns:a16="http://schemas.microsoft.com/office/drawing/2014/main" id="{5CC724FE-A59C-4402-886A-AA7A0F62DC3E}"/>
                    </a:ext>
                  </a:extLst>
                </p:cNvPr>
                <p:cNvPicPr/>
                <p:nvPr/>
              </p:nvPicPr>
              <p:blipFill>
                <a:blip r:embed="rId286"/>
                <a:stretch>
                  <a:fillRect/>
                </a:stretch>
              </p:blipFill>
              <p:spPr>
                <a:xfrm>
                  <a:off x="7090499" y="5054027"/>
                  <a:ext cx="421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64" name="Freihand 263">
                  <a:extLst>
                    <a:ext uri="{FF2B5EF4-FFF2-40B4-BE49-F238E27FC236}">
                      <a16:creationId xmlns:a16="http://schemas.microsoft.com/office/drawing/2014/main" id="{AED2D1CD-E323-42A9-91F8-ECE79E53A492}"/>
                    </a:ext>
                  </a:extLst>
                </p14:cNvPr>
                <p14:cNvContentPartPr/>
                <p14:nvPr/>
              </p14:nvContentPartPr>
              <p14:xfrm>
                <a:off x="5204099" y="5709227"/>
                <a:ext cx="360" cy="360"/>
              </p14:xfrm>
            </p:contentPart>
          </mc:Choice>
          <mc:Fallback>
            <p:pic>
              <p:nvPicPr>
                <p:cNvPr id="264" name="Freihand 263">
                  <a:extLst>
                    <a:ext uri="{FF2B5EF4-FFF2-40B4-BE49-F238E27FC236}">
                      <a16:creationId xmlns:a16="http://schemas.microsoft.com/office/drawing/2014/main" id="{AED2D1CD-E323-42A9-91F8-ECE79E53A492}"/>
                    </a:ext>
                  </a:extLst>
                </p:cNvPr>
                <p:cNvPicPr/>
                <p:nvPr/>
              </p:nvPicPr>
              <p:blipFill>
                <a:blip r:embed="rId42"/>
                <a:stretch>
                  <a:fillRect/>
                </a:stretch>
              </p:blipFill>
              <p:spPr>
                <a:xfrm>
                  <a:off x="5199779" y="5704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65" name="Freihand 264">
                  <a:extLst>
                    <a:ext uri="{FF2B5EF4-FFF2-40B4-BE49-F238E27FC236}">
                      <a16:creationId xmlns:a16="http://schemas.microsoft.com/office/drawing/2014/main" id="{BFD21201-FA52-4B1C-85DE-2564752B8CEE}"/>
                    </a:ext>
                  </a:extLst>
                </p14:cNvPr>
                <p14:cNvContentPartPr/>
                <p14:nvPr/>
              </p14:nvContentPartPr>
              <p14:xfrm>
                <a:off x="5281859" y="5592227"/>
                <a:ext cx="297360" cy="213120"/>
              </p14:xfrm>
            </p:contentPart>
          </mc:Choice>
          <mc:Fallback>
            <p:pic>
              <p:nvPicPr>
                <p:cNvPr id="265" name="Freihand 264">
                  <a:extLst>
                    <a:ext uri="{FF2B5EF4-FFF2-40B4-BE49-F238E27FC236}">
                      <a16:creationId xmlns:a16="http://schemas.microsoft.com/office/drawing/2014/main" id="{BFD21201-FA52-4B1C-85DE-2564752B8CEE}"/>
                    </a:ext>
                  </a:extLst>
                </p:cNvPr>
                <p:cNvPicPr/>
                <p:nvPr/>
              </p:nvPicPr>
              <p:blipFill>
                <a:blip r:embed="rId289"/>
                <a:stretch>
                  <a:fillRect/>
                </a:stretch>
              </p:blipFill>
              <p:spPr>
                <a:xfrm>
                  <a:off x="5277539" y="5587907"/>
                  <a:ext cx="3060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66" name="Freihand 265">
                  <a:extLst>
                    <a:ext uri="{FF2B5EF4-FFF2-40B4-BE49-F238E27FC236}">
                      <a16:creationId xmlns:a16="http://schemas.microsoft.com/office/drawing/2014/main" id="{84BE3455-D41B-4840-8219-114108E9F714}"/>
                    </a:ext>
                  </a:extLst>
                </p14:cNvPr>
                <p14:cNvContentPartPr/>
                <p14:nvPr/>
              </p14:nvContentPartPr>
              <p14:xfrm>
                <a:off x="5821859" y="5613107"/>
                <a:ext cx="272160" cy="140760"/>
              </p14:xfrm>
            </p:contentPart>
          </mc:Choice>
          <mc:Fallback>
            <p:pic>
              <p:nvPicPr>
                <p:cNvPr id="266" name="Freihand 265">
                  <a:extLst>
                    <a:ext uri="{FF2B5EF4-FFF2-40B4-BE49-F238E27FC236}">
                      <a16:creationId xmlns:a16="http://schemas.microsoft.com/office/drawing/2014/main" id="{84BE3455-D41B-4840-8219-114108E9F714}"/>
                    </a:ext>
                  </a:extLst>
                </p:cNvPr>
                <p:cNvPicPr/>
                <p:nvPr/>
              </p:nvPicPr>
              <p:blipFill>
                <a:blip r:embed="rId291"/>
                <a:stretch>
                  <a:fillRect/>
                </a:stretch>
              </p:blipFill>
              <p:spPr>
                <a:xfrm>
                  <a:off x="5817539" y="5608787"/>
                  <a:ext cx="280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67" name="Freihand 266">
                  <a:extLst>
                    <a:ext uri="{FF2B5EF4-FFF2-40B4-BE49-F238E27FC236}">
                      <a16:creationId xmlns:a16="http://schemas.microsoft.com/office/drawing/2014/main" id="{536FF433-96B8-45D7-9AAA-3E37491D3199}"/>
                    </a:ext>
                  </a:extLst>
                </p14:cNvPr>
                <p14:cNvContentPartPr/>
                <p14:nvPr/>
              </p14:nvContentPartPr>
              <p14:xfrm>
                <a:off x="6046499" y="5537147"/>
                <a:ext cx="204480" cy="204120"/>
              </p14:xfrm>
            </p:contentPart>
          </mc:Choice>
          <mc:Fallback>
            <p:pic>
              <p:nvPicPr>
                <p:cNvPr id="267" name="Freihand 266">
                  <a:extLst>
                    <a:ext uri="{FF2B5EF4-FFF2-40B4-BE49-F238E27FC236}">
                      <a16:creationId xmlns:a16="http://schemas.microsoft.com/office/drawing/2014/main" id="{536FF433-96B8-45D7-9AAA-3E37491D3199}"/>
                    </a:ext>
                  </a:extLst>
                </p:cNvPr>
                <p:cNvPicPr/>
                <p:nvPr/>
              </p:nvPicPr>
              <p:blipFill>
                <a:blip r:embed="rId293"/>
                <a:stretch>
                  <a:fillRect/>
                </a:stretch>
              </p:blipFill>
              <p:spPr>
                <a:xfrm>
                  <a:off x="6042179" y="5532827"/>
                  <a:ext cx="213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68" name="Freihand 267">
                  <a:extLst>
                    <a:ext uri="{FF2B5EF4-FFF2-40B4-BE49-F238E27FC236}">
                      <a16:creationId xmlns:a16="http://schemas.microsoft.com/office/drawing/2014/main" id="{38B529F6-298D-4826-966F-8291EEE0EB73}"/>
                    </a:ext>
                  </a:extLst>
                </p14:cNvPr>
                <p14:cNvContentPartPr/>
                <p14:nvPr/>
              </p14:nvContentPartPr>
              <p14:xfrm>
                <a:off x="6292739" y="5588267"/>
                <a:ext cx="134640" cy="117720"/>
              </p14:xfrm>
            </p:contentPart>
          </mc:Choice>
          <mc:Fallback>
            <p:pic>
              <p:nvPicPr>
                <p:cNvPr id="268" name="Freihand 267">
                  <a:extLst>
                    <a:ext uri="{FF2B5EF4-FFF2-40B4-BE49-F238E27FC236}">
                      <a16:creationId xmlns:a16="http://schemas.microsoft.com/office/drawing/2014/main" id="{38B529F6-298D-4826-966F-8291EEE0EB73}"/>
                    </a:ext>
                  </a:extLst>
                </p:cNvPr>
                <p:cNvPicPr/>
                <p:nvPr/>
              </p:nvPicPr>
              <p:blipFill>
                <a:blip r:embed="rId295"/>
                <a:stretch>
                  <a:fillRect/>
                </a:stretch>
              </p:blipFill>
              <p:spPr>
                <a:xfrm>
                  <a:off x="6288419" y="5583947"/>
                  <a:ext cx="143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69" name="Freihand 268">
                  <a:extLst>
                    <a:ext uri="{FF2B5EF4-FFF2-40B4-BE49-F238E27FC236}">
                      <a16:creationId xmlns:a16="http://schemas.microsoft.com/office/drawing/2014/main" id="{8BB87EE2-9DC2-427A-A72D-1701E7B3A0A7}"/>
                    </a:ext>
                  </a:extLst>
                </p14:cNvPr>
                <p14:cNvContentPartPr/>
                <p14:nvPr/>
              </p14:nvContentPartPr>
              <p14:xfrm>
                <a:off x="6601979" y="5435987"/>
                <a:ext cx="7560" cy="134640"/>
              </p14:xfrm>
            </p:contentPart>
          </mc:Choice>
          <mc:Fallback>
            <p:pic>
              <p:nvPicPr>
                <p:cNvPr id="269" name="Freihand 268">
                  <a:extLst>
                    <a:ext uri="{FF2B5EF4-FFF2-40B4-BE49-F238E27FC236}">
                      <a16:creationId xmlns:a16="http://schemas.microsoft.com/office/drawing/2014/main" id="{8BB87EE2-9DC2-427A-A72D-1701E7B3A0A7}"/>
                    </a:ext>
                  </a:extLst>
                </p:cNvPr>
                <p:cNvPicPr/>
                <p:nvPr/>
              </p:nvPicPr>
              <p:blipFill>
                <a:blip r:embed="rId297"/>
                <a:stretch>
                  <a:fillRect/>
                </a:stretch>
              </p:blipFill>
              <p:spPr>
                <a:xfrm>
                  <a:off x="6597659" y="5431667"/>
                  <a:ext cx="16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70" name="Freihand 269">
                  <a:extLst>
                    <a:ext uri="{FF2B5EF4-FFF2-40B4-BE49-F238E27FC236}">
                      <a16:creationId xmlns:a16="http://schemas.microsoft.com/office/drawing/2014/main" id="{07077576-4DE3-4EC3-A5EF-ADB8E851E6E5}"/>
                    </a:ext>
                  </a:extLst>
                </p14:cNvPr>
                <p14:cNvContentPartPr/>
                <p14:nvPr/>
              </p14:nvContentPartPr>
              <p14:xfrm>
                <a:off x="6582179" y="5671787"/>
                <a:ext cx="13320" cy="33120"/>
              </p14:xfrm>
            </p:contentPart>
          </mc:Choice>
          <mc:Fallback>
            <p:pic>
              <p:nvPicPr>
                <p:cNvPr id="270" name="Freihand 269">
                  <a:extLst>
                    <a:ext uri="{FF2B5EF4-FFF2-40B4-BE49-F238E27FC236}">
                      <a16:creationId xmlns:a16="http://schemas.microsoft.com/office/drawing/2014/main" id="{07077576-4DE3-4EC3-A5EF-ADB8E851E6E5}"/>
                    </a:ext>
                  </a:extLst>
                </p:cNvPr>
                <p:cNvPicPr/>
                <p:nvPr/>
              </p:nvPicPr>
              <p:blipFill>
                <a:blip r:embed="rId299"/>
                <a:stretch>
                  <a:fillRect/>
                </a:stretch>
              </p:blipFill>
              <p:spPr>
                <a:xfrm>
                  <a:off x="6577859" y="5667467"/>
                  <a:ext cx="21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71" name="Freihand 270">
                  <a:extLst>
                    <a:ext uri="{FF2B5EF4-FFF2-40B4-BE49-F238E27FC236}">
                      <a16:creationId xmlns:a16="http://schemas.microsoft.com/office/drawing/2014/main" id="{51EFEDAD-1904-47CF-8279-DA5A64E3B8DD}"/>
                    </a:ext>
                  </a:extLst>
                </p14:cNvPr>
                <p14:cNvContentPartPr/>
                <p14:nvPr/>
              </p14:nvContentPartPr>
              <p14:xfrm>
                <a:off x="5097179" y="5749547"/>
                <a:ext cx="1799640" cy="185400"/>
              </p14:xfrm>
            </p:contentPart>
          </mc:Choice>
          <mc:Fallback>
            <p:pic>
              <p:nvPicPr>
                <p:cNvPr id="271" name="Freihand 270">
                  <a:extLst>
                    <a:ext uri="{FF2B5EF4-FFF2-40B4-BE49-F238E27FC236}">
                      <a16:creationId xmlns:a16="http://schemas.microsoft.com/office/drawing/2014/main" id="{51EFEDAD-1904-47CF-8279-DA5A64E3B8DD}"/>
                    </a:ext>
                  </a:extLst>
                </p:cNvPr>
                <p:cNvPicPr/>
                <p:nvPr/>
              </p:nvPicPr>
              <p:blipFill>
                <a:blip r:embed="rId301"/>
                <a:stretch>
                  <a:fillRect/>
                </a:stretch>
              </p:blipFill>
              <p:spPr>
                <a:xfrm>
                  <a:off x="5092859" y="5745227"/>
                  <a:ext cx="1808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73" name="Freihand 272">
                  <a:extLst>
                    <a:ext uri="{FF2B5EF4-FFF2-40B4-BE49-F238E27FC236}">
                      <a16:creationId xmlns:a16="http://schemas.microsoft.com/office/drawing/2014/main" id="{D68F1035-C76F-4707-8551-D60FA89CAAA8}"/>
                    </a:ext>
                  </a:extLst>
                </p14:cNvPr>
                <p14:cNvContentPartPr/>
                <p14:nvPr/>
              </p14:nvContentPartPr>
              <p14:xfrm>
                <a:off x="3070379" y="4213067"/>
                <a:ext cx="3348000" cy="505440"/>
              </p14:xfrm>
            </p:contentPart>
          </mc:Choice>
          <mc:Fallback>
            <p:pic>
              <p:nvPicPr>
                <p:cNvPr id="273" name="Freihand 272">
                  <a:extLst>
                    <a:ext uri="{FF2B5EF4-FFF2-40B4-BE49-F238E27FC236}">
                      <a16:creationId xmlns:a16="http://schemas.microsoft.com/office/drawing/2014/main" id="{D68F1035-C76F-4707-8551-D60FA89CAAA8}"/>
                    </a:ext>
                  </a:extLst>
                </p:cNvPr>
                <p:cNvPicPr/>
                <p:nvPr/>
              </p:nvPicPr>
              <p:blipFill>
                <a:blip r:embed="rId303"/>
                <a:stretch>
                  <a:fillRect/>
                </a:stretch>
              </p:blipFill>
              <p:spPr>
                <a:xfrm>
                  <a:off x="3066059" y="4208747"/>
                  <a:ext cx="3356640" cy="514080"/>
                </a:xfrm>
                <a:prstGeom prst="rect">
                  <a:avLst/>
                </a:prstGeom>
              </p:spPr>
            </p:pic>
          </mc:Fallback>
        </mc:AlternateContent>
      </p:grpSp>
    </p:spTree>
    <p:extLst>
      <p:ext uri="{BB962C8B-B14F-4D97-AF65-F5344CB8AC3E}">
        <p14:creationId xmlns:p14="http://schemas.microsoft.com/office/powerpoint/2010/main" val="76151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German </a:t>
            </a:r>
            <a:r>
              <a:rPr lang="de-DE" sz="2600" dirty="0" err="1"/>
              <a:t>debt</a:t>
            </a:r>
            <a:r>
              <a:rPr lang="de-DE" sz="2600" dirty="0"/>
              <a:t> </a:t>
            </a:r>
            <a:r>
              <a:rPr lang="de-DE" sz="2600" dirty="0" err="1"/>
              <a:t>brake</a:t>
            </a:r>
            <a:endParaRPr lang="de-DE" sz="2600" dirty="0"/>
          </a:p>
        </p:txBody>
      </p:sp>
      <p:sp>
        <p:nvSpPr>
          <p:cNvPr id="7" name="Text Box 3"/>
          <p:cNvSpPr txBox="1">
            <a:spLocks noChangeArrowheads="1"/>
          </p:cNvSpPr>
          <p:nvPr/>
        </p:nvSpPr>
        <p:spPr bwMode="auto">
          <a:xfrm>
            <a:off x="0" y="374373"/>
            <a:ext cx="12192000" cy="3471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en-US" altLang="de-DE" sz="2000" dirty="0">
                <a:solidFill>
                  <a:srgbClr val="000000"/>
                </a:solidFill>
              </a:rPr>
              <a:t>3) The budgets of the Federal Government and the federal states must generally be balanced without loans. The Federal Government and the federal states may make provisions for symmetrical consideration of the effects of an economic development that deviates from the normal situation during upswings and downswings, as well as an exception for natural disasters or extraordinary emergency situations that are beyond the control of the state and significantly affect the state's financial situation. A corresponding repayment regulation must be provided for the exception. The details of the federal budget shall be governed by Article 115, with the proviso that sentence 1 is complied with if the loans does not exceed 0.35 percent of nominal gross domestic product. The details of the regional budgets shall be regulated by the regions within the scope of their constitutional powers, with the proviso that sentence 1 is only complied with if no revenue from loans is permitted.</a:t>
            </a:r>
            <a:endParaRPr lang="de-DE" altLang="de-DE" sz="2000" dirty="0">
              <a:solidFill>
                <a:srgbClr val="000000"/>
              </a:solidFill>
            </a:endParaRP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0" name="Freihand 9">
                <a:extLst>
                  <a:ext uri="{FF2B5EF4-FFF2-40B4-BE49-F238E27FC236}">
                    <a16:creationId xmlns:a16="http://schemas.microsoft.com/office/drawing/2014/main" id="{978208AC-F17A-4BCC-9C66-D448C7263FDA}"/>
                  </a:ext>
                </a:extLst>
              </p14:cNvPr>
              <p14:cNvContentPartPr/>
              <p14:nvPr/>
            </p14:nvContentPartPr>
            <p14:xfrm>
              <a:off x="865379" y="1322611"/>
              <a:ext cx="10049760" cy="167400"/>
            </p14:xfrm>
          </p:contentPart>
        </mc:Choice>
        <mc:Fallback>
          <p:pic>
            <p:nvPicPr>
              <p:cNvPr id="10" name="Freihand 9">
                <a:extLst>
                  <a:ext uri="{FF2B5EF4-FFF2-40B4-BE49-F238E27FC236}">
                    <a16:creationId xmlns:a16="http://schemas.microsoft.com/office/drawing/2014/main" id="{978208AC-F17A-4BCC-9C66-D448C7263FDA}"/>
                  </a:ext>
                </a:extLst>
              </p:cNvPr>
              <p:cNvPicPr/>
              <p:nvPr/>
            </p:nvPicPr>
            <p:blipFill>
              <a:blip r:embed="rId4"/>
              <a:stretch>
                <a:fillRect/>
              </a:stretch>
            </p:blipFill>
            <p:spPr>
              <a:xfrm>
                <a:off x="861059" y="1318291"/>
                <a:ext cx="100584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C30F3D93-DD06-45A9-8239-1A16B7BA933A}"/>
                  </a:ext>
                </a:extLst>
              </p14:cNvPr>
              <p14:cNvContentPartPr/>
              <p14:nvPr/>
            </p14:nvContentPartPr>
            <p14:xfrm>
              <a:off x="8357699" y="881611"/>
              <a:ext cx="2697480" cy="635040"/>
            </p14:xfrm>
          </p:contentPart>
        </mc:Choice>
        <mc:Fallback>
          <p:pic>
            <p:nvPicPr>
              <p:cNvPr id="11" name="Freihand 10">
                <a:extLst>
                  <a:ext uri="{FF2B5EF4-FFF2-40B4-BE49-F238E27FC236}">
                    <a16:creationId xmlns:a16="http://schemas.microsoft.com/office/drawing/2014/main" id="{C30F3D93-DD06-45A9-8239-1A16B7BA933A}"/>
                  </a:ext>
                </a:extLst>
              </p:cNvPr>
              <p:cNvPicPr/>
              <p:nvPr/>
            </p:nvPicPr>
            <p:blipFill>
              <a:blip r:embed="rId6"/>
              <a:stretch>
                <a:fillRect/>
              </a:stretch>
            </p:blipFill>
            <p:spPr>
              <a:xfrm>
                <a:off x="8353379" y="877291"/>
                <a:ext cx="270612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8" name="Freihand 27">
                <a:extLst>
                  <a:ext uri="{FF2B5EF4-FFF2-40B4-BE49-F238E27FC236}">
                    <a16:creationId xmlns:a16="http://schemas.microsoft.com/office/drawing/2014/main" id="{80916423-9976-49E0-8F38-85AEBEDFCCCC}"/>
                  </a:ext>
                </a:extLst>
              </p14:cNvPr>
              <p14:cNvContentPartPr/>
              <p14:nvPr/>
            </p14:nvContentPartPr>
            <p14:xfrm>
              <a:off x="4934819" y="338731"/>
              <a:ext cx="1226880" cy="572040"/>
            </p14:xfrm>
          </p:contentPart>
        </mc:Choice>
        <mc:Fallback>
          <p:pic>
            <p:nvPicPr>
              <p:cNvPr id="28" name="Freihand 27">
                <a:extLst>
                  <a:ext uri="{FF2B5EF4-FFF2-40B4-BE49-F238E27FC236}">
                    <a16:creationId xmlns:a16="http://schemas.microsoft.com/office/drawing/2014/main" id="{80916423-9976-49E0-8F38-85AEBEDFCCCC}"/>
                  </a:ext>
                </a:extLst>
              </p:cNvPr>
              <p:cNvPicPr/>
              <p:nvPr/>
            </p:nvPicPr>
            <p:blipFill>
              <a:blip r:embed="rId8"/>
              <a:stretch>
                <a:fillRect/>
              </a:stretch>
            </p:blipFill>
            <p:spPr>
              <a:xfrm>
                <a:off x="4930499" y="334411"/>
                <a:ext cx="123552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 name="Freihand 29">
                <a:extLst>
                  <a:ext uri="{FF2B5EF4-FFF2-40B4-BE49-F238E27FC236}">
                    <a16:creationId xmlns:a16="http://schemas.microsoft.com/office/drawing/2014/main" id="{5F769707-15C9-4738-98C9-F7A4D8BFDCF5}"/>
                  </a:ext>
                </a:extLst>
              </p14:cNvPr>
              <p14:cNvContentPartPr/>
              <p14:nvPr/>
            </p14:nvContentPartPr>
            <p14:xfrm>
              <a:off x="553619" y="1260691"/>
              <a:ext cx="10780560" cy="309600"/>
            </p14:xfrm>
          </p:contentPart>
        </mc:Choice>
        <mc:Fallback>
          <p:pic>
            <p:nvPicPr>
              <p:cNvPr id="30" name="Freihand 29">
                <a:extLst>
                  <a:ext uri="{FF2B5EF4-FFF2-40B4-BE49-F238E27FC236}">
                    <a16:creationId xmlns:a16="http://schemas.microsoft.com/office/drawing/2014/main" id="{5F769707-15C9-4738-98C9-F7A4D8BFDCF5}"/>
                  </a:ext>
                </a:extLst>
              </p:cNvPr>
              <p:cNvPicPr/>
              <p:nvPr/>
            </p:nvPicPr>
            <p:blipFill>
              <a:blip r:embed="rId10"/>
              <a:stretch>
                <a:fillRect/>
              </a:stretch>
            </p:blipFill>
            <p:spPr>
              <a:xfrm>
                <a:off x="549299" y="1256371"/>
                <a:ext cx="107892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2" name="Freihand 31">
                <a:extLst>
                  <a:ext uri="{FF2B5EF4-FFF2-40B4-BE49-F238E27FC236}">
                    <a16:creationId xmlns:a16="http://schemas.microsoft.com/office/drawing/2014/main" id="{6041D9EB-041E-4187-80A7-8BB736412671}"/>
                  </a:ext>
                </a:extLst>
              </p14:cNvPr>
              <p14:cNvContentPartPr/>
              <p14:nvPr/>
            </p14:nvContentPartPr>
            <p14:xfrm>
              <a:off x="221699" y="2239531"/>
              <a:ext cx="4766760" cy="126720"/>
            </p14:xfrm>
          </p:contentPart>
        </mc:Choice>
        <mc:Fallback>
          <p:pic>
            <p:nvPicPr>
              <p:cNvPr id="32" name="Freihand 31">
                <a:extLst>
                  <a:ext uri="{FF2B5EF4-FFF2-40B4-BE49-F238E27FC236}">
                    <a16:creationId xmlns:a16="http://schemas.microsoft.com/office/drawing/2014/main" id="{6041D9EB-041E-4187-80A7-8BB736412671}"/>
                  </a:ext>
                </a:extLst>
              </p:cNvPr>
              <p:cNvPicPr/>
              <p:nvPr/>
            </p:nvPicPr>
            <p:blipFill>
              <a:blip r:embed="rId12"/>
              <a:stretch>
                <a:fillRect/>
              </a:stretch>
            </p:blipFill>
            <p:spPr>
              <a:xfrm>
                <a:off x="217379" y="2235211"/>
                <a:ext cx="4775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4" name="Freihand 33">
                <a:extLst>
                  <a:ext uri="{FF2B5EF4-FFF2-40B4-BE49-F238E27FC236}">
                    <a16:creationId xmlns:a16="http://schemas.microsoft.com/office/drawing/2014/main" id="{C0B82FD2-5446-44B7-B79D-805CF2E984DF}"/>
                  </a:ext>
                </a:extLst>
              </p14:cNvPr>
              <p14:cNvContentPartPr/>
              <p14:nvPr/>
            </p14:nvContentPartPr>
            <p14:xfrm>
              <a:off x="8324579" y="1266451"/>
              <a:ext cx="3253320" cy="97560"/>
            </p14:xfrm>
          </p:contentPart>
        </mc:Choice>
        <mc:Fallback>
          <p:pic>
            <p:nvPicPr>
              <p:cNvPr id="34" name="Freihand 33">
                <a:extLst>
                  <a:ext uri="{FF2B5EF4-FFF2-40B4-BE49-F238E27FC236}">
                    <a16:creationId xmlns:a16="http://schemas.microsoft.com/office/drawing/2014/main" id="{C0B82FD2-5446-44B7-B79D-805CF2E984DF}"/>
                  </a:ext>
                </a:extLst>
              </p:cNvPr>
              <p:cNvPicPr/>
              <p:nvPr/>
            </p:nvPicPr>
            <p:blipFill>
              <a:blip r:embed="rId14"/>
              <a:stretch>
                <a:fillRect/>
              </a:stretch>
            </p:blipFill>
            <p:spPr>
              <a:xfrm>
                <a:off x="8320259" y="1262131"/>
                <a:ext cx="3261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 name="Freihand 34">
                <a:extLst>
                  <a:ext uri="{FF2B5EF4-FFF2-40B4-BE49-F238E27FC236}">
                    <a16:creationId xmlns:a16="http://schemas.microsoft.com/office/drawing/2014/main" id="{DEA9EE7C-4D2E-4F73-A8E2-F944A005DDAC}"/>
                  </a:ext>
                </a:extLst>
              </p14:cNvPr>
              <p14:cNvContentPartPr/>
              <p14:nvPr/>
            </p14:nvContentPartPr>
            <p14:xfrm>
              <a:off x="8140979" y="1307851"/>
              <a:ext cx="3039480" cy="101520"/>
            </p14:xfrm>
          </p:contentPart>
        </mc:Choice>
        <mc:Fallback>
          <p:pic>
            <p:nvPicPr>
              <p:cNvPr id="35" name="Freihand 34">
                <a:extLst>
                  <a:ext uri="{FF2B5EF4-FFF2-40B4-BE49-F238E27FC236}">
                    <a16:creationId xmlns:a16="http://schemas.microsoft.com/office/drawing/2014/main" id="{DEA9EE7C-4D2E-4F73-A8E2-F944A005DDAC}"/>
                  </a:ext>
                </a:extLst>
              </p:cNvPr>
              <p:cNvPicPr/>
              <p:nvPr/>
            </p:nvPicPr>
            <p:blipFill>
              <a:blip r:embed="rId16"/>
              <a:stretch>
                <a:fillRect/>
              </a:stretch>
            </p:blipFill>
            <p:spPr>
              <a:xfrm>
                <a:off x="8136659" y="1303531"/>
                <a:ext cx="3048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Freihand 35">
                <a:extLst>
                  <a:ext uri="{FF2B5EF4-FFF2-40B4-BE49-F238E27FC236}">
                    <a16:creationId xmlns:a16="http://schemas.microsoft.com/office/drawing/2014/main" id="{C91B3158-6286-404B-AD8B-935F0EABD6C2}"/>
                  </a:ext>
                </a:extLst>
              </p14:cNvPr>
              <p14:cNvContentPartPr/>
              <p14:nvPr/>
            </p14:nvContentPartPr>
            <p14:xfrm>
              <a:off x="4312379" y="305971"/>
              <a:ext cx="3909240" cy="274320"/>
            </p14:xfrm>
          </p:contentPart>
        </mc:Choice>
        <mc:Fallback>
          <p:pic>
            <p:nvPicPr>
              <p:cNvPr id="36" name="Freihand 35">
                <a:extLst>
                  <a:ext uri="{FF2B5EF4-FFF2-40B4-BE49-F238E27FC236}">
                    <a16:creationId xmlns:a16="http://schemas.microsoft.com/office/drawing/2014/main" id="{C91B3158-6286-404B-AD8B-935F0EABD6C2}"/>
                  </a:ext>
                </a:extLst>
              </p:cNvPr>
              <p:cNvPicPr/>
              <p:nvPr/>
            </p:nvPicPr>
            <p:blipFill>
              <a:blip r:embed="rId18"/>
              <a:stretch>
                <a:fillRect/>
              </a:stretch>
            </p:blipFill>
            <p:spPr>
              <a:xfrm>
                <a:off x="4308059" y="301651"/>
                <a:ext cx="3917880" cy="282960"/>
              </a:xfrm>
              <a:prstGeom prst="rect">
                <a:avLst/>
              </a:prstGeom>
            </p:spPr>
          </p:pic>
        </mc:Fallback>
      </mc:AlternateContent>
      <p:grpSp>
        <p:nvGrpSpPr>
          <p:cNvPr id="39" name="Gruppieren 38">
            <a:extLst>
              <a:ext uri="{FF2B5EF4-FFF2-40B4-BE49-F238E27FC236}">
                <a16:creationId xmlns:a16="http://schemas.microsoft.com/office/drawing/2014/main" id="{D6834B03-B06D-426C-AAC8-72135A6EE973}"/>
              </a:ext>
            </a:extLst>
          </p:cNvPr>
          <p:cNvGrpSpPr/>
          <p:nvPr/>
        </p:nvGrpSpPr>
        <p:grpSpPr>
          <a:xfrm>
            <a:off x="89939" y="-29909"/>
            <a:ext cx="9006120" cy="2329920"/>
            <a:chOff x="89939" y="-29909"/>
            <a:chExt cx="9006120" cy="2329920"/>
          </a:xfrm>
        </p:grpSpPr>
        <mc:AlternateContent xmlns:mc="http://schemas.openxmlformats.org/markup-compatibility/2006">
          <mc:Choice xmlns:p14="http://schemas.microsoft.com/office/powerpoint/2010/main" Requires="p14">
            <p:contentPart p14:bwMode="auto" r:id="rId19">
              <p14:nvContentPartPr>
                <p14:cNvPr id="2" name="Freihand 1">
                  <a:extLst>
                    <a:ext uri="{FF2B5EF4-FFF2-40B4-BE49-F238E27FC236}">
                      <a16:creationId xmlns:a16="http://schemas.microsoft.com/office/drawing/2014/main" id="{E1C5445C-BD21-4148-A186-86E6C9D9302B}"/>
                    </a:ext>
                  </a:extLst>
                </p14:cNvPr>
                <p14:cNvContentPartPr/>
                <p14:nvPr/>
              </p14:nvContentPartPr>
              <p14:xfrm>
                <a:off x="7738859" y="183571"/>
                <a:ext cx="230400" cy="197280"/>
              </p14:xfrm>
            </p:contentPart>
          </mc:Choice>
          <mc:Fallback>
            <p:pic>
              <p:nvPicPr>
                <p:cNvPr id="2" name="Freihand 1">
                  <a:extLst>
                    <a:ext uri="{FF2B5EF4-FFF2-40B4-BE49-F238E27FC236}">
                      <a16:creationId xmlns:a16="http://schemas.microsoft.com/office/drawing/2014/main" id="{E1C5445C-BD21-4148-A186-86E6C9D9302B}"/>
                    </a:ext>
                  </a:extLst>
                </p:cNvPr>
                <p:cNvPicPr/>
                <p:nvPr/>
              </p:nvPicPr>
              <p:blipFill>
                <a:blip r:embed="rId20"/>
                <a:stretch>
                  <a:fillRect/>
                </a:stretch>
              </p:blipFill>
              <p:spPr>
                <a:xfrm>
                  <a:off x="7734539" y="179251"/>
                  <a:ext cx="2390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 name="Freihand 2">
                  <a:extLst>
                    <a:ext uri="{FF2B5EF4-FFF2-40B4-BE49-F238E27FC236}">
                      <a16:creationId xmlns:a16="http://schemas.microsoft.com/office/drawing/2014/main" id="{82422381-4B6F-416C-AFC8-F95A486CB42C}"/>
                    </a:ext>
                  </a:extLst>
                </p14:cNvPr>
                <p14:cNvContentPartPr/>
                <p14:nvPr/>
              </p14:nvContentPartPr>
              <p14:xfrm>
                <a:off x="8009939" y="209851"/>
                <a:ext cx="186840" cy="156960"/>
              </p14:xfrm>
            </p:contentPart>
          </mc:Choice>
          <mc:Fallback>
            <p:pic>
              <p:nvPicPr>
                <p:cNvPr id="3" name="Freihand 2">
                  <a:extLst>
                    <a:ext uri="{FF2B5EF4-FFF2-40B4-BE49-F238E27FC236}">
                      <a16:creationId xmlns:a16="http://schemas.microsoft.com/office/drawing/2014/main" id="{82422381-4B6F-416C-AFC8-F95A486CB42C}"/>
                    </a:ext>
                  </a:extLst>
                </p:cNvPr>
                <p:cNvPicPr/>
                <p:nvPr/>
              </p:nvPicPr>
              <p:blipFill>
                <a:blip r:embed="rId22"/>
                <a:stretch>
                  <a:fillRect/>
                </a:stretch>
              </p:blipFill>
              <p:spPr>
                <a:xfrm>
                  <a:off x="8005619" y="205531"/>
                  <a:ext cx="195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 name="Freihand 3">
                  <a:extLst>
                    <a:ext uri="{FF2B5EF4-FFF2-40B4-BE49-F238E27FC236}">
                      <a16:creationId xmlns:a16="http://schemas.microsoft.com/office/drawing/2014/main" id="{E0EF439A-E437-44D1-8636-AA44A68087EE}"/>
                    </a:ext>
                  </a:extLst>
                </p14:cNvPr>
                <p14:cNvContentPartPr/>
                <p14:nvPr/>
              </p14:nvContentPartPr>
              <p14:xfrm>
                <a:off x="8252219" y="213811"/>
                <a:ext cx="232200" cy="144360"/>
              </p14:xfrm>
            </p:contentPart>
          </mc:Choice>
          <mc:Fallback>
            <p:pic>
              <p:nvPicPr>
                <p:cNvPr id="4" name="Freihand 3">
                  <a:extLst>
                    <a:ext uri="{FF2B5EF4-FFF2-40B4-BE49-F238E27FC236}">
                      <a16:creationId xmlns:a16="http://schemas.microsoft.com/office/drawing/2014/main" id="{E0EF439A-E437-44D1-8636-AA44A68087EE}"/>
                    </a:ext>
                  </a:extLst>
                </p:cNvPr>
                <p:cNvPicPr/>
                <p:nvPr/>
              </p:nvPicPr>
              <p:blipFill>
                <a:blip r:embed="rId24"/>
                <a:stretch>
                  <a:fillRect/>
                </a:stretch>
              </p:blipFill>
              <p:spPr>
                <a:xfrm>
                  <a:off x="8247899" y="209491"/>
                  <a:ext cx="240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 name="Freihand 4">
                  <a:extLst>
                    <a:ext uri="{FF2B5EF4-FFF2-40B4-BE49-F238E27FC236}">
                      <a16:creationId xmlns:a16="http://schemas.microsoft.com/office/drawing/2014/main" id="{69ACAA1A-721A-4EF9-839D-A8A88DDAAF47}"/>
                    </a:ext>
                  </a:extLst>
                </p14:cNvPr>
                <p14:cNvContentPartPr/>
                <p14:nvPr/>
              </p14:nvContentPartPr>
              <p14:xfrm>
                <a:off x="8498459" y="164491"/>
                <a:ext cx="301320" cy="243360"/>
              </p14:xfrm>
            </p:contentPart>
          </mc:Choice>
          <mc:Fallback>
            <p:pic>
              <p:nvPicPr>
                <p:cNvPr id="5" name="Freihand 4">
                  <a:extLst>
                    <a:ext uri="{FF2B5EF4-FFF2-40B4-BE49-F238E27FC236}">
                      <a16:creationId xmlns:a16="http://schemas.microsoft.com/office/drawing/2014/main" id="{69ACAA1A-721A-4EF9-839D-A8A88DDAAF47}"/>
                    </a:ext>
                  </a:extLst>
                </p:cNvPr>
                <p:cNvPicPr/>
                <p:nvPr/>
              </p:nvPicPr>
              <p:blipFill>
                <a:blip r:embed="rId26"/>
                <a:stretch>
                  <a:fillRect/>
                </a:stretch>
              </p:blipFill>
              <p:spPr>
                <a:xfrm>
                  <a:off x="8494139" y="160171"/>
                  <a:ext cx="3099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 name="Freihand 7">
                  <a:extLst>
                    <a:ext uri="{FF2B5EF4-FFF2-40B4-BE49-F238E27FC236}">
                      <a16:creationId xmlns:a16="http://schemas.microsoft.com/office/drawing/2014/main" id="{DEFD3605-F67F-430B-A0C9-2631C3301BDB}"/>
                    </a:ext>
                  </a:extLst>
                </p14:cNvPr>
                <p14:cNvContentPartPr/>
                <p14:nvPr/>
              </p14:nvContentPartPr>
              <p14:xfrm>
                <a:off x="4320659" y="434491"/>
                <a:ext cx="3027600" cy="60480"/>
              </p14:xfrm>
            </p:contentPart>
          </mc:Choice>
          <mc:Fallback>
            <p:pic>
              <p:nvPicPr>
                <p:cNvPr id="8" name="Freihand 7">
                  <a:extLst>
                    <a:ext uri="{FF2B5EF4-FFF2-40B4-BE49-F238E27FC236}">
                      <a16:creationId xmlns:a16="http://schemas.microsoft.com/office/drawing/2014/main" id="{DEFD3605-F67F-430B-A0C9-2631C3301BDB}"/>
                    </a:ext>
                  </a:extLst>
                </p:cNvPr>
                <p:cNvPicPr/>
                <p:nvPr/>
              </p:nvPicPr>
              <p:blipFill>
                <a:blip r:embed="rId28"/>
                <a:stretch>
                  <a:fillRect/>
                </a:stretch>
              </p:blipFill>
              <p:spPr>
                <a:xfrm>
                  <a:off x="4316339" y="430171"/>
                  <a:ext cx="3036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 name="Freihand 11">
                  <a:extLst>
                    <a:ext uri="{FF2B5EF4-FFF2-40B4-BE49-F238E27FC236}">
                      <a16:creationId xmlns:a16="http://schemas.microsoft.com/office/drawing/2014/main" id="{A76141DB-0E61-4A03-A84E-B5108CED3326}"/>
                    </a:ext>
                  </a:extLst>
                </p14:cNvPr>
                <p14:cNvContentPartPr/>
                <p14:nvPr/>
              </p14:nvContentPartPr>
              <p14:xfrm>
                <a:off x="89939" y="2221891"/>
                <a:ext cx="2774160" cy="78120"/>
              </p14:xfrm>
            </p:contentPart>
          </mc:Choice>
          <mc:Fallback>
            <p:pic>
              <p:nvPicPr>
                <p:cNvPr id="12" name="Freihand 11">
                  <a:extLst>
                    <a:ext uri="{FF2B5EF4-FFF2-40B4-BE49-F238E27FC236}">
                      <a16:creationId xmlns:a16="http://schemas.microsoft.com/office/drawing/2014/main" id="{A76141DB-0E61-4A03-A84E-B5108CED3326}"/>
                    </a:ext>
                  </a:extLst>
                </p:cNvPr>
                <p:cNvPicPr/>
                <p:nvPr/>
              </p:nvPicPr>
              <p:blipFill>
                <a:blip r:embed="rId30"/>
                <a:stretch>
                  <a:fillRect/>
                </a:stretch>
              </p:blipFill>
              <p:spPr>
                <a:xfrm>
                  <a:off x="85619" y="2217571"/>
                  <a:ext cx="2782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88B35095-1D14-4D52-A609-4E5B9DAA8849}"/>
                    </a:ext>
                  </a:extLst>
                </p14:cNvPr>
                <p14:cNvContentPartPr/>
                <p14:nvPr/>
              </p14:nvContentPartPr>
              <p14:xfrm>
                <a:off x="1525259" y="1873411"/>
                <a:ext cx="1712520" cy="418320"/>
              </p14:xfrm>
            </p:contentPart>
          </mc:Choice>
          <mc:Fallback>
            <p:pic>
              <p:nvPicPr>
                <p:cNvPr id="14" name="Freihand 13">
                  <a:extLst>
                    <a:ext uri="{FF2B5EF4-FFF2-40B4-BE49-F238E27FC236}">
                      <a16:creationId xmlns:a16="http://schemas.microsoft.com/office/drawing/2014/main" id="{88B35095-1D14-4D52-A609-4E5B9DAA8849}"/>
                    </a:ext>
                  </a:extLst>
                </p:cNvPr>
                <p:cNvPicPr/>
                <p:nvPr/>
              </p:nvPicPr>
              <p:blipFill>
                <a:blip r:embed="rId32"/>
                <a:stretch>
                  <a:fillRect/>
                </a:stretch>
              </p:blipFill>
              <p:spPr>
                <a:xfrm>
                  <a:off x="1520939" y="1869091"/>
                  <a:ext cx="172116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F35C56A4-912D-4D54-97D7-4468ABC64D6F}"/>
                    </a:ext>
                  </a:extLst>
                </p14:cNvPr>
                <p14:cNvContentPartPr/>
                <p14:nvPr/>
              </p14:nvContentPartPr>
              <p14:xfrm>
                <a:off x="4256939" y="1796371"/>
                <a:ext cx="1386000" cy="188280"/>
              </p14:xfrm>
            </p:contentPart>
          </mc:Choice>
          <mc:Fallback>
            <p:pic>
              <p:nvPicPr>
                <p:cNvPr id="16" name="Freihand 15">
                  <a:extLst>
                    <a:ext uri="{FF2B5EF4-FFF2-40B4-BE49-F238E27FC236}">
                      <a16:creationId xmlns:a16="http://schemas.microsoft.com/office/drawing/2014/main" id="{F35C56A4-912D-4D54-97D7-4468ABC64D6F}"/>
                    </a:ext>
                  </a:extLst>
                </p:cNvPr>
                <p:cNvPicPr/>
                <p:nvPr/>
              </p:nvPicPr>
              <p:blipFill>
                <a:blip r:embed="rId34"/>
                <a:stretch>
                  <a:fillRect/>
                </a:stretch>
              </p:blipFill>
              <p:spPr>
                <a:xfrm>
                  <a:off x="4252619" y="1792051"/>
                  <a:ext cx="1394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A659DE5F-2A09-4831-A32C-8A67A2FB85A2}"/>
                    </a:ext>
                  </a:extLst>
                </p14:cNvPr>
                <p14:cNvContentPartPr/>
                <p14:nvPr/>
              </p14:nvContentPartPr>
              <p14:xfrm>
                <a:off x="3410579" y="1886371"/>
                <a:ext cx="3803400" cy="355320"/>
              </p14:xfrm>
            </p:contentPart>
          </mc:Choice>
          <mc:Fallback>
            <p:pic>
              <p:nvPicPr>
                <p:cNvPr id="17" name="Freihand 16">
                  <a:extLst>
                    <a:ext uri="{FF2B5EF4-FFF2-40B4-BE49-F238E27FC236}">
                      <a16:creationId xmlns:a16="http://schemas.microsoft.com/office/drawing/2014/main" id="{A659DE5F-2A09-4831-A32C-8A67A2FB85A2}"/>
                    </a:ext>
                  </a:extLst>
                </p:cNvPr>
                <p:cNvPicPr/>
                <p:nvPr/>
              </p:nvPicPr>
              <p:blipFill>
                <a:blip r:embed="rId36"/>
                <a:stretch>
                  <a:fillRect/>
                </a:stretch>
              </p:blipFill>
              <p:spPr>
                <a:xfrm>
                  <a:off x="3406259" y="1882051"/>
                  <a:ext cx="38120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48039EAD-6172-443B-BF38-FC879E5F8580}"/>
                    </a:ext>
                  </a:extLst>
                </p14:cNvPr>
                <p14:cNvContentPartPr/>
                <p14:nvPr/>
              </p14:nvContentPartPr>
              <p14:xfrm>
                <a:off x="2181539" y="1905451"/>
                <a:ext cx="4397760" cy="330120"/>
              </p14:xfrm>
            </p:contentPart>
          </mc:Choice>
          <mc:Fallback>
            <p:pic>
              <p:nvPicPr>
                <p:cNvPr id="19" name="Freihand 18">
                  <a:extLst>
                    <a:ext uri="{FF2B5EF4-FFF2-40B4-BE49-F238E27FC236}">
                      <a16:creationId xmlns:a16="http://schemas.microsoft.com/office/drawing/2014/main" id="{48039EAD-6172-443B-BF38-FC879E5F8580}"/>
                    </a:ext>
                  </a:extLst>
                </p:cNvPr>
                <p:cNvPicPr/>
                <p:nvPr/>
              </p:nvPicPr>
              <p:blipFill>
                <a:blip r:embed="rId38"/>
                <a:stretch>
                  <a:fillRect/>
                </a:stretch>
              </p:blipFill>
              <p:spPr>
                <a:xfrm>
                  <a:off x="2176859" y="1901131"/>
                  <a:ext cx="44064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3C4CD399-AE36-44E2-97E8-C64392E5D0F9}"/>
                    </a:ext>
                  </a:extLst>
                </p14:cNvPr>
                <p14:cNvContentPartPr/>
                <p14:nvPr/>
              </p14:nvContentPartPr>
              <p14:xfrm>
                <a:off x="3443339" y="786931"/>
                <a:ext cx="383760" cy="1287720"/>
              </p14:xfrm>
            </p:contentPart>
          </mc:Choice>
          <mc:Fallback>
            <p:pic>
              <p:nvPicPr>
                <p:cNvPr id="20" name="Freihand 19">
                  <a:extLst>
                    <a:ext uri="{FF2B5EF4-FFF2-40B4-BE49-F238E27FC236}">
                      <a16:creationId xmlns:a16="http://schemas.microsoft.com/office/drawing/2014/main" id="{3C4CD399-AE36-44E2-97E8-C64392E5D0F9}"/>
                    </a:ext>
                  </a:extLst>
                </p:cNvPr>
                <p:cNvPicPr/>
                <p:nvPr/>
              </p:nvPicPr>
              <p:blipFill>
                <a:blip r:embed="rId40"/>
                <a:stretch>
                  <a:fillRect/>
                </a:stretch>
              </p:blipFill>
              <p:spPr>
                <a:xfrm>
                  <a:off x="3439019" y="782611"/>
                  <a:ext cx="392400" cy="1296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67D7A342-49B0-4548-BEDB-0352A6408223}"/>
                    </a:ext>
                  </a:extLst>
                </p14:cNvPr>
                <p14:cNvContentPartPr/>
                <p14:nvPr/>
              </p14:nvContentPartPr>
              <p14:xfrm>
                <a:off x="3720179" y="1725091"/>
                <a:ext cx="155520" cy="460080"/>
              </p14:xfrm>
            </p:contentPart>
          </mc:Choice>
          <mc:Fallback>
            <p:pic>
              <p:nvPicPr>
                <p:cNvPr id="21" name="Freihand 20">
                  <a:extLst>
                    <a:ext uri="{FF2B5EF4-FFF2-40B4-BE49-F238E27FC236}">
                      <a16:creationId xmlns:a16="http://schemas.microsoft.com/office/drawing/2014/main" id="{67D7A342-49B0-4548-BEDB-0352A6408223}"/>
                    </a:ext>
                  </a:extLst>
                </p:cNvPr>
                <p:cNvPicPr/>
                <p:nvPr/>
              </p:nvPicPr>
              <p:blipFill>
                <a:blip r:embed="rId42"/>
                <a:stretch>
                  <a:fillRect/>
                </a:stretch>
              </p:blipFill>
              <p:spPr>
                <a:xfrm>
                  <a:off x="3715859" y="1720771"/>
                  <a:ext cx="16416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Freihand 21">
                  <a:extLst>
                    <a:ext uri="{FF2B5EF4-FFF2-40B4-BE49-F238E27FC236}">
                      <a16:creationId xmlns:a16="http://schemas.microsoft.com/office/drawing/2014/main" id="{BA0ECC2F-5BC8-4545-BFBA-BF01D6C01B7E}"/>
                    </a:ext>
                  </a:extLst>
                </p14:cNvPr>
                <p14:cNvContentPartPr/>
                <p14:nvPr/>
              </p14:nvContentPartPr>
              <p14:xfrm>
                <a:off x="2936459" y="419371"/>
                <a:ext cx="213840" cy="343440"/>
              </p14:xfrm>
            </p:contentPart>
          </mc:Choice>
          <mc:Fallback>
            <p:pic>
              <p:nvPicPr>
                <p:cNvPr id="22" name="Freihand 21">
                  <a:extLst>
                    <a:ext uri="{FF2B5EF4-FFF2-40B4-BE49-F238E27FC236}">
                      <a16:creationId xmlns:a16="http://schemas.microsoft.com/office/drawing/2014/main" id="{BA0ECC2F-5BC8-4545-BFBA-BF01D6C01B7E}"/>
                    </a:ext>
                  </a:extLst>
                </p:cNvPr>
                <p:cNvPicPr/>
                <p:nvPr/>
              </p:nvPicPr>
              <p:blipFill>
                <a:blip r:embed="rId44"/>
                <a:stretch>
                  <a:fillRect/>
                </a:stretch>
              </p:blipFill>
              <p:spPr>
                <a:xfrm>
                  <a:off x="2932139" y="415051"/>
                  <a:ext cx="2224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Freihand 22">
                  <a:extLst>
                    <a:ext uri="{FF2B5EF4-FFF2-40B4-BE49-F238E27FC236}">
                      <a16:creationId xmlns:a16="http://schemas.microsoft.com/office/drawing/2014/main" id="{55669D06-7524-46E4-B4D8-AAB190AC0E3D}"/>
                    </a:ext>
                  </a:extLst>
                </p14:cNvPr>
                <p14:cNvContentPartPr/>
                <p14:nvPr/>
              </p14:nvContentPartPr>
              <p14:xfrm>
                <a:off x="3166139" y="501451"/>
                <a:ext cx="342000" cy="160920"/>
              </p14:xfrm>
            </p:contentPart>
          </mc:Choice>
          <mc:Fallback>
            <p:pic>
              <p:nvPicPr>
                <p:cNvPr id="23" name="Freihand 22">
                  <a:extLst>
                    <a:ext uri="{FF2B5EF4-FFF2-40B4-BE49-F238E27FC236}">
                      <a16:creationId xmlns:a16="http://schemas.microsoft.com/office/drawing/2014/main" id="{55669D06-7524-46E4-B4D8-AAB190AC0E3D}"/>
                    </a:ext>
                  </a:extLst>
                </p:cNvPr>
                <p:cNvPicPr/>
                <p:nvPr/>
              </p:nvPicPr>
              <p:blipFill>
                <a:blip r:embed="rId46"/>
                <a:stretch>
                  <a:fillRect/>
                </a:stretch>
              </p:blipFill>
              <p:spPr>
                <a:xfrm>
                  <a:off x="3161819" y="497131"/>
                  <a:ext cx="350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Freihand 23">
                  <a:extLst>
                    <a:ext uri="{FF2B5EF4-FFF2-40B4-BE49-F238E27FC236}">
                      <a16:creationId xmlns:a16="http://schemas.microsoft.com/office/drawing/2014/main" id="{BD444A6D-3BB0-40B9-ADDD-A8B182D88753}"/>
                    </a:ext>
                  </a:extLst>
                </p14:cNvPr>
                <p14:cNvContentPartPr/>
                <p14:nvPr/>
              </p14:nvContentPartPr>
              <p14:xfrm>
                <a:off x="3497339" y="427291"/>
                <a:ext cx="365400" cy="109080"/>
              </p14:xfrm>
            </p:contentPart>
          </mc:Choice>
          <mc:Fallback>
            <p:pic>
              <p:nvPicPr>
                <p:cNvPr id="24" name="Freihand 23">
                  <a:extLst>
                    <a:ext uri="{FF2B5EF4-FFF2-40B4-BE49-F238E27FC236}">
                      <a16:creationId xmlns:a16="http://schemas.microsoft.com/office/drawing/2014/main" id="{BD444A6D-3BB0-40B9-ADDD-A8B182D88753}"/>
                    </a:ext>
                  </a:extLst>
                </p:cNvPr>
                <p:cNvPicPr/>
                <p:nvPr/>
              </p:nvPicPr>
              <p:blipFill>
                <a:blip r:embed="rId48"/>
                <a:stretch>
                  <a:fillRect/>
                </a:stretch>
              </p:blipFill>
              <p:spPr>
                <a:xfrm>
                  <a:off x="3493019" y="422971"/>
                  <a:ext cx="374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Freihand 24">
                  <a:extLst>
                    <a:ext uri="{FF2B5EF4-FFF2-40B4-BE49-F238E27FC236}">
                      <a16:creationId xmlns:a16="http://schemas.microsoft.com/office/drawing/2014/main" id="{1AEDB1DF-D898-4CC1-8025-00C865F2BBAE}"/>
                    </a:ext>
                  </a:extLst>
                </p14:cNvPr>
                <p14:cNvContentPartPr/>
                <p14:nvPr/>
              </p14:nvContentPartPr>
              <p14:xfrm>
                <a:off x="3885059" y="342331"/>
                <a:ext cx="181800" cy="78480"/>
              </p14:xfrm>
            </p:contentPart>
          </mc:Choice>
          <mc:Fallback>
            <p:pic>
              <p:nvPicPr>
                <p:cNvPr id="25" name="Freihand 24">
                  <a:extLst>
                    <a:ext uri="{FF2B5EF4-FFF2-40B4-BE49-F238E27FC236}">
                      <a16:creationId xmlns:a16="http://schemas.microsoft.com/office/drawing/2014/main" id="{1AEDB1DF-D898-4CC1-8025-00C865F2BBAE}"/>
                    </a:ext>
                  </a:extLst>
                </p:cNvPr>
                <p:cNvPicPr/>
                <p:nvPr/>
              </p:nvPicPr>
              <p:blipFill>
                <a:blip r:embed="rId50"/>
                <a:stretch>
                  <a:fillRect/>
                </a:stretch>
              </p:blipFill>
              <p:spPr>
                <a:xfrm>
                  <a:off x="3880739" y="338011"/>
                  <a:ext cx="190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Freihand 25">
                  <a:extLst>
                    <a:ext uri="{FF2B5EF4-FFF2-40B4-BE49-F238E27FC236}">
                      <a16:creationId xmlns:a16="http://schemas.microsoft.com/office/drawing/2014/main" id="{7DD26646-B351-4E87-8324-9063AABC7A9E}"/>
                    </a:ext>
                  </a:extLst>
                </p14:cNvPr>
                <p14:cNvContentPartPr/>
                <p14:nvPr/>
              </p14:nvContentPartPr>
              <p14:xfrm>
                <a:off x="2961299" y="407131"/>
                <a:ext cx="1365840" cy="519840"/>
              </p14:xfrm>
            </p:contentPart>
          </mc:Choice>
          <mc:Fallback>
            <p:pic>
              <p:nvPicPr>
                <p:cNvPr id="26" name="Freihand 25">
                  <a:extLst>
                    <a:ext uri="{FF2B5EF4-FFF2-40B4-BE49-F238E27FC236}">
                      <a16:creationId xmlns:a16="http://schemas.microsoft.com/office/drawing/2014/main" id="{7DD26646-B351-4E87-8324-9063AABC7A9E}"/>
                    </a:ext>
                  </a:extLst>
                </p:cNvPr>
                <p:cNvPicPr/>
                <p:nvPr/>
              </p:nvPicPr>
              <p:blipFill>
                <a:blip r:embed="rId52"/>
                <a:stretch>
                  <a:fillRect/>
                </a:stretch>
              </p:blipFill>
              <p:spPr>
                <a:xfrm>
                  <a:off x="2956979" y="402811"/>
                  <a:ext cx="137448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168C8BEB-966F-443A-BD7C-0CEE1E25DA5C}"/>
                    </a:ext>
                  </a:extLst>
                </p14:cNvPr>
                <p14:cNvContentPartPr/>
                <p14:nvPr/>
              </p14:nvContentPartPr>
              <p14:xfrm>
                <a:off x="7646339" y="-29909"/>
                <a:ext cx="1449720" cy="688680"/>
              </p14:xfrm>
            </p:contentPart>
          </mc:Choice>
          <mc:Fallback>
            <p:pic>
              <p:nvPicPr>
                <p:cNvPr id="38" name="Freihand 37">
                  <a:extLst>
                    <a:ext uri="{FF2B5EF4-FFF2-40B4-BE49-F238E27FC236}">
                      <a16:creationId xmlns:a16="http://schemas.microsoft.com/office/drawing/2014/main" id="{168C8BEB-966F-443A-BD7C-0CEE1E25DA5C}"/>
                    </a:ext>
                  </a:extLst>
                </p:cNvPr>
                <p:cNvPicPr/>
                <p:nvPr/>
              </p:nvPicPr>
              <p:blipFill>
                <a:blip r:embed="rId54"/>
                <a:stretch>
                  <a:fillRect/>
                </a:stretch>
              </p:blipFill>
              <p:spPr>
                <a:xfrm>
                  <a:off x="7642019" y="-34229"/>
                  <a:ext cx="1458360" cy="697320"/>
                </a:xfrm>
                <a:prstGeom prst="rect">
                  <a:avLst/>
                </a:prstGeom>
              </p:spPr>
            </p:pic>
          </mc:Fallback>
        </mc:AlternateContent>
      </p:grpSp>
    </p:spTree>
    <p:extLst>
      <p:ext uri="{BB962C8B-B14F-4D97-AF65-F5344CB8AC3E}">
        <p14:creationId xmlns:p14="http://schemas.microsoft.com/office/powerpoint/2010/main" val="250311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78305" y="130628"/>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of monetary policy</a:t>
            </a:r>
            <a:endParaRPr lang="en-US" sz="3266" dirty="0">
              <a:solidFill>
                <a:sysClr val="windowText" lastClr="000000"/>
              </a:solidFill>
            </a:endParaRPr>
          </a:p>
        </p:txBody>
      </p:sp>
      <p:sp>
        <p:nvSpPr>
          <p:cNvPr id="10" name="Content Placeholder 2"/>
          <p:cNvSpPr txBox="1">
            <a:spLocks/>
          </p:cNvSpPr>
          <p:nvPr/>
        </p:nvSpPr>
        <p:spPr>
          <a:xfrm>
            <a:off x="105434" y="720772"/>
            <a:ext cx="8556592"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Why has central bank independence developed?</a:t>
            </a:r>
            <a:endParaRPr lang="en-US" sz="2000" dirty="0"/>
          </a:p>
        </p:txBody>
      </p:sp>
      <p:sp>
        <p:nvSpPr>
          <p:cNvPr id="4" name="Content Placeholder 2"/>
          <p:cNvSpPr txBox="1">
            <a:spLocks/>
          </p:cNvSpPr>
          <p:nvPr/>
        </p:nvSpPr>
        <p:spPr>
          <a:xfrm>
            <a:off x="105433" y="1496258"/>
            <a:ext cx="10535593"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Is rule-based or "conservative" monetary policy superior to discretionary monetary policy?</a:t>
            </a:r>
            <a:endParaRPr lang="en-US" sz="2000" dirty="0"/>
          </a:p>
        </p:txBody>
      </p:sp>
      <p:sp>
        <p:nvSpPr>
          <p:cNvPr id="5" name="Content Placeholder 2"/>
          <p:cNvSpPr txBox="1">
            <a:spLocks/>
          </p:cNvSpPr>
          <p:nvPr/>
        </p:nvSpPr>
        <p:spPr>
          <a:xfrm>
            <a:off x="0" y="2151613"/>
            <a:ext cx="11207233" cy="177601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dirty="0" err="1">
                <a:hlinkClick r:id="rId3"/>
              </a:rPr>
              <a:t>Barro</a:t>
            </a:r>
            <a:r>
              <a:rPr lang="en-US" sz="2000" dirty="0">
                <a:hlinkClick r:id="rId3"/>
              </a:rPr>
              <a:t>, R. and Gordon, D- (1983) Rules, Discretion, and Reputation in a Model of Monetary Policy,  Journal of Monetary Economics 12 (July) </a:t>
            </a:r>
            <a:r>
              <a:rPr lang="en-US" sz="2000">
                <a:hlinkClick r:id="rId3"/>
              </a:rPr>
              <a:t>101-22</a:t>
            </a:r>
            <a:r>
              <a:rPr lang="en-US" sz="2000"/>
              <a:t>.</a:t>
            </a:r>
          </a:p>
          <a:p>
            <a:pPr>
              <a:lnSpc>
                <a:spcPct val="110000"/>
              </a:lnSpc>
            </a:pPr>
            <a:endParaRPr lang="en-US" sz="2000" dirty="0"/>
          </a:p>
          <a:p>
            <a:pPr>
              <a:lnSpc>
                <a:spcPct val="110000"/>
              </a:lnSpc>
            </a:pPr>
            <a:r>
              <a:rPr lang="en-US" sz="2000" dirty="0" err="1">
                <a:hlinkClick r:id="rId4"/>
              </a:rPr>
              <a:t>Kydland</a:t>
            </a:r>
            <a:r>
              <a:rPr lang="en-US" sz="2000" dirty="0">
                <a:hlinkClick r:id="rId4"/>
              </a:rPr>
              <a:t>, F. and Prescott, E. (1977) Rules Rather than Discretion: The Inconsistency of Optimal Plans, Journal of Political Economy 85 (June), 473-90</a:t>
            </a:r>
            <a:endParaRPr lang="en-US" sz="2000" dirty="0"/>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5A11DE51-339D-4812-B087-97C07BCE99DC}"/>
              </a:ext>
            </a:extLst>
          </p:cNvPr>
          <p:cNvGrpSpPr/>
          <p:nvPr/>
        </p:nvGrpSpPr>
        <p:grpSpPr>
          <a:xfrm>
            <a:off x="-1501" y="2035771"/>
            <a:ext cx="3506040" cy="1134720"/>
            <a:chOff x="-1501" y="2035771"/>
            <a:chExt cx="3506040" cy="113472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12D76F53-FA2B-490E-8E7D-17F75CCE2FD1}"/>
                    </a:ext>
                  </a:extLst>
                </p14:cNvPr>
                <p14:cNvContentPartPr/>
                <p14:nvPr/>
              </p14:nvContentPartPr>
              <p14:xfrm>
                <a:off x="2915219" y="2108491"/>
                <a:ext cx="453600" cy="39960"/>
              </p14:xfrm>
            </p:contentPart>
          </mc:Choice>
          <mc:Fallback>
            <p:pic>
              <p:nvPicPr>
                <p:cNvPr id="2" name="Freihand 1">
                  <a:extLst>
                    <a:ext uri="{FF2B5EF4-FFF2-40B4-BE49-F238E27FC236}">
                      <a16:creationId xmlns:a16="http://schemas.microsoft.com/office/drawing/2014/main" id="{12D76F53-FA2B-490E-8E7D-17F75CCE2FD1}"/>
                    </a:ext>
                  </a:extLst>
                </p:cNvPr>
                <p:cNvPicPr/>
                <p:nvPr/>
              </p:nvPicPr>
              <p:blipFill>
                <a:blip r:embed="rId6"/>
                <a:stretch>
                  <a:fillRect/>
                </a:stretch>
              </p:blipFill>
              <p:spPr>
                <a:xfrm>
                  <a:off x="2910899" y="2104171"/>
                  <a:ext cx="462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B2249B0E-B7DE-465B-91A9-EE44DA473364}"/>
                    </a:ext>
                  </a:extLst>
                </p14:cNvPr>
                <p14:cNvContentPartPr/>
                <p14:nvPr/>
              </p14:nvContentPartPr>
              <p14:xfrm>
                <a:off x="-1501" y="2035771"/>
                <a:ext cx="3506040" cy="1134720"/>
              </p14:xfrm>
            </p:contentPart>
          </mc:Choice>
          <mc:Fallback>
            <p:pic>
              <p:nvPicPr>
                <p:cNvPr id="3" name="Freihand 2">
                  <a:extLst>
                    <a:ext uri="{FF2B5EF4-FFF2-40B4-BE49-F238E27FC236}">
                      <a16:creationId xmlns:a16="http://schemas.microsoft.com/office/drawing/2014/main" id="{B2249B0E-B7DE-465B-91A9-EE44DA473364}"/>
                    </a:ext>
                  </a:extLst>
                </p:cNvPr>
                <p:cNvPicPr/>
                <p:nvPr/>
              </p:nvPicPr>
              <p:blipFill>
                <a:blip r:embed="rId8"/>
                <a:stretch>
                  <a:fillRect/>
                </a:stretch>
              </p:blipFill>
              <p:spPr>
                <a:xfrm>
                  <a:off x="-5821" y="2031451"/>
                  <a:ext cx="3514680" cy="114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FCB0F5F-0D61-4F9B-A885-A20F60B29D92}"/>
                  </a:ext>
                </a:extLst>
              </p14:cNvPr>
              <p14:cNvContentPartPr/>
              <p14:nvPr/>
            </p14:nvContentPartPr>
            <p14:xfrm>
              <a:off x="2422739" y="545011"/>
              <a:ext cx="5661360" cy="63360"/>
            </p14:xfrm>
          </p:contentPart>
        </mc:Choice>
        <mc:Fallback>
          <p:pic>
            <p:nvPicPr>
              <p:cNvPr id="8" name="Freihand 7">
                <a:extLst>
                  <a:ext uri="{FF2B5EF4-FFF2-40B4-BE49-F238E27FC236}">
                    <a16:creationId xmlns:a16="http://schemas.microsoft.com/office/drawing/2014/main" id="{9FCB0F5F-0D61-4F9B-A885-A20F60B29D92}"/>
                  </a:ext>
                </a:extLst>
              </p:cNvPr>
              <p:cNvPicPr/>
              <p:nvPr/>
            </p:nvPicPr>
            <p:blipFill>
              <a:blip r:embed="rId10"/>
              <a:stretch>
                <a:fillRect/>
              </a:stretch>
            </p:blipFill>
            <p:spPr>
              <a:xfrm>
                <a:off x="2418419" y="540691"/>
                <a:ext cx="5670000" cy="72000"/>
              </a:xfrm>
              <a:prstGeom prst="rect">
                <a:avLst/>
              </a:prstGeom>
            </p:spPr>
          </p:pic>
        </mc:Fallback>
      </mc:AlternateContent>
    </p:spTree>
    <p:extLst>
      <p:ext uri="{BB962C8B-B14F-4D97-AF65-F5344CB8AC3E}">
        <p14:creationId xmlns:p14="http://schemas.microsoft.com/office/powerpoint/2010/main" val="2902747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19</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Loss function</a:t>
            </a:r>
          </a:p>
          <a:p>
            <a:endParaRPr lang="en-US" sz="3266" dirty="0">
              <a:solidFill>
                <a:sysClr val="windowText" lastClr="000000"/>
              </a:solidFill>
            </a:endParaRPr>
          </a:p>
        </p:txBody>
      </p:sp>
      <p:sp>
        <p:nvSpPr>
          <p:cNvPr id="9" name="Content Placeholder 2"/>
          <p:cNvSpPr txBox="1">
            <a:spLocks/>
          </p:cNvSpPr>
          <p:nvPr/>
        </p:nvSpPr>
        <p:spPr>
          <a:xfrm>
            <a:off x="1654412" y="1077570"/>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Quadratic</a:t>
            </a:r>
            <a:r>
              <a:rPr lang="de-DE" sz="2177" dirty="0"/>
              <a:t> Approximation </a:t>
            </a:r>
            <a:r>
              <a:rPr lang="de-DE" sz="2177" dirty="0" err="1"/>
              <a:t>of</a:t>
            </a:r>
            <a:r>
              <a:rPr lang="de-DE" sz="2177" dirty="0"/>
              <a:t> </a:t>
            </a:r>
            <a:r>
              <a:rPr lang="de-DE" sz="2177" dirty="0" err="1"/>
              <a:t>deviations</a:t>
            </a:r>
            <a:r>
              <a:rPr lang="de-DE" sz="2177" dirty="0"/>
              <a:t> </a:t>
            </a:r>
            <a:r>
              <a:rPr lang="de-DE" sz="2177" dirty="0" err="1"/>
              <a:t>from</a:t>
            </a:r>
            <a:r>
              <a:rPr lang="de-DE" sz="2177" dirty="0"/>
              <a:t> </a:t>
            </a:r>
            <a:r>
              <a:rPr lang="de-DE" sz="2177" dirty="0" err="1"/>
              <a:t>targets</a:t>
            </a:r>
            <a:endParaRPr lang="de-DE" sz="2177" dirty="0"/>
          </a:p>
          <a:p>
            <a:pPr>
              <a:lnSpc>
                <a:spcPct val="110000"/>
              </a:lnSpc>
            </a:pPr>
            <a:r>
              <a:rPr lang="de-DE" sz="2177" dirty="0"/>
              <a:t>	</a:t>
            </a:r>
          </a:p>
          <a:p>
            <a:pPr>
              <a:lnSpc>
                <a:spcPct val="110000"/>
              </a:lnSpc>
            </a:pPr>
            <a:r>
              <a:rPr lang="de-DE" sz="2177" dirty="0"/>
              <a:t>	</a:t>
            </a:r>
            <a:r>
              <a:rPr lang="de-DE" sz="2177" u="sng" dirty="0"/>
              <a:t>Inflation:</a:t>
            </a:r>
          </a:p>
          <a:p>
            <a:pPr marL="311045" indent="-311045">
              <a:lnSpc>
                <a:spcPct val="110000"/>
              </a:lnSpc>
              <a:buFont typeface="Arial" panose="020B0604020202020204" pitchFamily="34" charset="0"/>
              <a:buChar char="•"/>
            </a:pPr>
            <a:r>
              <a:rPr lang="de-DE" sz="2177" dirty="0"/>
              <a:t>	</a:t>
            </a:r>
            <a:r>
              <a:rPr lang="de-DE" sz="2177" dirty="0" err="1"/>
              <a:t>menue</a:t>
            </a:r>
            <a:r>
              <a:rPr lang="de-DE" sz="2177" dirty="0"/>
              <a:t> </a:t>
            </a:r>
            <a:r>
              <a:rPr lang="de-DE" sz="2177" dirty="0" err="1"/>
              <a:t>costs</a:t>
            </a:r>
            <a:endParaRPr lang="de-DE" sz="2177" dirty="0"/>
          </a:p>
          <a:p>
            <a:pPr marL="311045" indent="-311045">
              <a:lnSpc>
                <a:spcPct val="110000"/>
              </a:lnSpc>
              <a:buFont typeface="Arial" panose="020B0604020202020204" pitchFamily="34" charset="0"/>
              <a:buChar char="•"/>
            </a:pPr>
            <a:r>
              <a:rPr lang="de-DE" sz="2177" dirty="0"/>
              <a:t>	</a:t>
            </a:r>
            <a:r>
              <a:rPr lang="de-DE" sz="2177" dirty="0" err="1"/>
              <a:t>uncertainty</a:t>
            </a:r>
            <a:endParaRPr lang="de-DE" sz="2177" dirty="0"/>
          </a:p>
          <a:p>
            <a:pPr marL="311045" indent="-311045">
              <a:lnSpc>
                <a:spcPct val="110000"/>
              </a:lnSpc>
              <a:buFont typeface="Arial" panose="020B0604020202020204" pitchFamily="34" charset="0"/>
              <a:buChar char="•"/>
            </a:pPr>
            <a:r>
              <a:rPr lang="de-DE" sz="2177" dirty="0"/>
              <a:t>	</a:t>
            </a:r>
            <a:r>
              <a:rPr lang="de-DE" sz="2177" dirty="0" err="1"/>
              <a:t>transaction</a:t>
            </a:r>
            <a:r>
              <a:rPr lang="de-DE" sz="2177" dirty="0"/>
              <a:t> </a:t>
            </a:r>
            <a:r>
              <a:rPr lang="de-DE" sz="2177" dirty="0" err="1"/>
              <a:t>costs</a:t>
            </a:r>
            <a:r>
              <a:rPr lang="de-DE" sz="2177" dirty="0"/>
              <a:t> </a:t>
            </a:r>
            <a:r>
              <a:rPr lang="de-DE" sz="2177" dirty="0" err="1"/>
              <a:t>for</a:t>
            </a:r>
            <a:r>
              <a:rPr lang="de-DE" sz="2177" dirty="0"/>
              <a:t> </a:t>
            </a:r>
            <a:r>
              <a:rPr lang="de-DE" sz="2177" dirty="0" err="1"/>
              <a:t>obtaining</a:t>
            </a:r>
            <a:r>
              <a:rPr lang="de-DE" sz="2177" dirty="0"/>
              <a:t> </a:t>
            </a:r>
            <a:r>
              <a:rPr lang="de-DE" sz="2177" dirty="0" err="1"/>
              <a:t>information</a:t>
            </a:r>
            <a:r>
              <a:rPr lang="de-DE" sz="2177" dirty="0"/>
              <a:t> </a:t>
            </a:r>
            <a:r>
              <a:rPr lang="de-DE" sz="2177" dirty="0" err="1"/>
              <a:t>about</a:t>
            </a:r>
            <a:r>
              <a:rPr lang="de-DE" sz="2177" dirty="0"/>
              <a:t> </a:t>
            </a:r>
            <a:r>
              <a:rPr lang="de-DE" sz="2177" dirty="0" err="1"/>
              <a:t>future</a:t>
            </a:r>
            <a:r>
              <a:rPr lang="de-DE" sz="2177" dirty="0"/>
              <a:t> Inflation</a:t>
            </a:r>
          </a:p>
          <a:p>
            <a:pPr>
              <a:lnSpc>
                <a:spcPct val="110000"/>
              </a:lnSpc>
            </a:pPr>
            <a:r>
              <a:rPr lang="de-DE" sz="2177" dirty="0"/>
              <a:t>	</a:t>
            </a:r>
          </a:p>
          <a:p>
            <a:pPr>
              <a:lnSpc>
                <a:spcPct val="110000"/>
              </a:lnSpc>
            </a:pPr>
            <a:r>
              <a:rPr lang="de-DE" sz="2177" dirty="0"/>
              <a:t>	</a:t>
            </a:r>
            <a:r>
              <a:rPr lang="de-DE" sz="2177" u="sng" dirty="0"/>
              <a:t>Output:</a:t>
            </a:r>
          </a:p>
          <a:p>
            <a:pPr marL="311045" indent="-311045">
              <a:lnSpc>
                <a:spcPct val="110000"/>
              </a:lnSpc>
              <a:buFont typeface="Arial" panose="020B0604020202020204" pitchFamily="34" charset="0"/>
              <a:buChar char="•"/>
            </a:pPr>
            <a:r>
              <a:rPr lang="de-DE" sz="2177" dirty="0"/>
              <a:t>	wage </a:t>
            </a:r>
            <a:r>
              <a:rPr lang="de-DE" sz="2177" dirty="0" err="1"/>
              <a:t>rigidities</a:t>
            </a:r>
            <a:r>
              <a:rPr lang="de-DE" sz="2177" dirty="0"/>
              <a:t> </a:t>
            </a:r>
            <a:r>
              <a:rPr lang="de-DE" sz="2177" dirty="0" err="1"/>
              <a:t>would</a:t>
            </a:r>
            <a:r>
              <a:rPr lang="de-DE" sz="2177" dirty="0"/>
              <a:t> </a:t>
            </a:r>
            <a:r>
              <a:rPr lang="de-DE" sz="2177" dirty="0" err="1"/>
              <a:t>imply</a:t>
            </a:r>
            <a:r>
              <a:rPr lang="de-DE" sz="2177" dirty="0"/>
              <a:t> an </a:t>
            </a:r>
            <a:r>
              <a:rPr lang="de-DE" sz="2177" dirty="0" err="1"/>
              <a:t>output</a:t>
            </a:r>
            <a:r>
              <a:rPr lang="de-DE" sz="2177" dirty="0"/>
              <a:t> </a:t>
            </a:r>
            <a:r>
              <a:rPr lang="de-DE" sz="2177" dirty="0" err="1"/>
              <a:t>level</a:t>
            </a:r>
            <a:r>
              <a:rPr lang="de-DE" sz="2177" dirty="0"/>
              <a:t> </a:t>
            </a:r>
            <a:r>
              <a:rPr lang="de-DE" sz="2177" dirty="0" err="1"/>
              <a:t>below</a:t>
            </a:r>
            <a:r>
              <a:rPr lang="de-DE" sz="2177" dirty="0"/>
              <a:t> potential 	</a:t>
            </a:r>
            <a:r>
              <a:rPr lang="de-DE" sz="2177" dirty="0" err="1"/>
              <a:t>output</a:t>
            </a:r>
            <a:r>
              <a:rPr lang="de-DE" sz="2177" dirty="0"/>
              <a:t>		→	potential out </a:t>
            </a:r>
            <a:r>
              <a:rPr lang="de-DE" sz="2177" dirty="0" err="1"/>
              <a:t>put</a:t>
            </a:r>
            <a:r>
              <a:rPr lang="de-DE" sz="2177" dirty="0"/>
              <a:t> </a:t>
            </a:r>
            <a:r>
              <a:rPr lang="de-DE" sz="2177" dirty="0" err="1"/>
              <a:t>is</a:t>
            </a:r>
            <a:r>
              <a:rPr lang="de-DE" sz="2177" dirty="0"/>
              <a:t> </a:t>
            </a:r>
            <a:r>
              <a:rPr lang="de-DE" sz="2177" dirty="0" err="1"/>
              <a:t>weighted</a:t>
            </a:r>
            <a:r>
              <a:rPr lang="de-DE" sz="2177" dirty="0"/>
              <a:t> </a:t>
            </a:r>
            <a:r>
              <a:rPr lang="de-DE" sz="2177" dirty="0" err="1"/>
              <a:t>with</a:t>
            </a:r>
            <a:r>
              <a:rPr lang="de-DE" sz="2177" dirty="0"/>
              <a:t> k&gt;1</a:t>
            </a:r>
            <a:endParaRPr lang="en-US" sz="2177"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3741552-BAD7-4205-9A75-F8EB2E91C84F}"/>
                  </a:ext>
                </a:extLst>
              </p14:cNvPr>
              <p14:cNvContentPartPr/>
              <p14:nvPr/>
            </p14:nvContentPartPr>
            <p14:xfrm>
              <a:off x="1335539" y="895291"/>
              <a:ext cx="7078680" cy="744480"/>
            </p14:xfrm>
          </p:contentPart>
        </mc:Choice>
        <mc:Fallback>
          <p:pic>
            <p:nvPicPr>
              <p:cNvPr id="2" name="Freihand 1">
                <a:extLst>
                  <a:ext uri="{FF2B5EF4-FFF2-40B4-BE49-F238E27FC236}">
                    <a16:creationId xmlns:a16="http://schemas.microsoft.com/office/drawing/2014/main" id="{F3741552-BAD7-4205-9A75-F8EB2E91C84F}"/>
                  </a:ext>
                </a:extLst>
              </p:cNvPr>
              <p:cNvPicPr/>
              <p:nvPr/>
            </p:nvPicPr>
            <p:blipFill>
              <a:blip r:embed="rId4"/>
              <a:stretch>
                <a:fillRect/>
              </a:stretch>
            </p:blipFill>
            <p:spPr>
              <a:xfrm>
                <a:off x="1331219" y="890971"/>
                <a:ext cx="7087320" cy="753120"/>
              </a:xfrm>
              <a:prstGeom prst="rect">
                <a:avLst/>
              </a:prstGeom>
            </p:spPr>
          </p:pic>
        </mc:Fallback>
      </mc:AlternateContent>
      <p:grpSp>
        <p:nvGrpSpPr>
          <p:cNvPr id="80" name="Gruppieren 79">
            <a:extLst>
              <a:ext uri="{FF2B5EF4-FFF2-40B4-BE49-F238E27FC236}">
                <a16:creationId xmlns:a16="http://schemas.microsoft.com/office/drawing/2014/main" id="{4F24E92D-D4EB-455A-B0E3-3B48F9DD7341}"/>
              </a:ext>
            </a:extLst>
          </p:cNvPr>
          <p:cNvGrpSpPr/>
          <p:nvPr/>
        </p:nvGrpSpPr>
        <p:grpSpPr>
          <a:xfrm>
            <a:off x="8442659" y="207691"/>
            <a:ext cx="3474360" cy="3021120"/>
            <a:chOff x="8442659" y="207691"/>
            <a:chExt cx="3474360" cy="30211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24AD675-1E6D-4827-A97E-B50EF118179E}"/>
                    </a:ext>
                  </a:extLst>
                </p14:cNvPr>
                <p14:cNvContentPartPr/>
                <p14:nvPr/>
              </p14:nvContentPartPr>
              <p14:xfrm>
                <a:off x="8567579" y="1079971"/>
                <a:ext cx="479520" cy="200880"/>
              </p14:xfrm>
            </p:contentPart>
          </mc:Choice>
          <mc:Fallback>
            <p:pic>
              <p:nvPicPr>
                <p:cNvPr id="3" name="Freihand 2">
                  <a:extLst>
                    <a:ext uri="{FF2B5EF4-FFF2-40B4-BE49-F238E27FC236}">
                      <a16:creationId xmlns:a16="http://schemas.microsoft.com/office/drawing/2014/main" id="{124AD675-1E6D-4827-A97E-B50EF118179E}"/>
                    </a:ext>
                  </a:extLst>
                </p:cNvPr>
                <p:cNvPicPr/>
                <p:nvPr/>
              </p:nvPicPr>
              <p:blipFill>
                <a:blip r:embed="rId6"/>
                <a:stretch>
                  <a:fillRect/>
                </a:stretch>
              </p:blipFill>
              <p:spPr>
                <a:xfrm>
                  <a:off x="8563259" y="1075651"/>
                  <a:ext cx="4881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1A92448-6276-4A28-B74B-EF9C534B105F}"/>
                    </a:ext>
                  </a:extLst>
                </p14:cNvPr>
                <p14:cNvContentPartPr/>
                <p14:nvPr/>
              </p14:nvContentPartPr>
              <p14:xfrm>
                <a:off x="8442659" y="1088611"/>
                <a:ext cx="368280" cy="320040"/>
              </p14:xfrm>
            </p:contentPart>
          </mc:Choice>
          <mc:Fallback>
            <p:pic>
              <p:nvPicPr>
                <p:cNvPr id="4" name="Freihand 3">
                  <a:extLst>
                    <a:ext uri="{FF2B5EF4-FFF2-40B4-BE49-F238E27FC236}">
                      <a16:creationId xmlns:a16="http://schemas.microsoft.com/office/drawing/2014/main" id="{D1A92448-6276-4A28-B74B-EF9C534B105F}"/>
                    </a:ext>
                  </a:extLst>
                </p:cNvPr>
                <p:cNvPicPr/>
                <p:nvPr/>
              </p:nvPicPr>
              <p:blipFill>
                <a:blip r:embed="rId8"/>
                <a:stretch>
                  <a:fillRect/>
                </a:stretch>
              </p:blipFill>
              <p:spPr>
                <a:xfrm>
                  <a:off x="8438339" y="1084291"/>
                  <a:ext cx="37692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319ADDE-5641-462A-B6C2-9539B28637A9}"/>
                    </a:ext>
                  </a:extLst>
                </p14:cNvPr>
                <p14:cNvContentPartPr/>
                <p14:nvPr/>
              </p14:nvContentPartPr>
              <p14:xfrm>
                <a:off x="9284699" y="915451"/>
                <a:ext cx="95400" cy="266760"/>
              </p14:xfrm>
            </p:contentPart>
          </mc:Choice>
          <mc:Fallback>
            <p:pic>
              <p:nvPicPr>
                <p:cNvPr id="7" name="Freihand 6">
                  <a:extLst>
                    <a:ext uri="{FF2B5EF4-FFF2-40B4-BE49-F238E27FC236}">
                      <a16:creationId xmlns:a16="http://schemas.microsoft.com/office/drawing/2014/main" id="{4319ADDE-5641-462A-B6C2-9539B28637A9}"/>
                    </a:ext>
                  </a:extLst>
                </p:cNvPr>
                <p:cNvPicPr/>
                <p:nvPr/>
              </p:nvPicPr>
              <p:blipFill>
                <a:blip r:embed="rId10"/>
                <a:stretch>
                  <a:fillRect/>
                </a:stretch>
              </p:blipFill>
              <p:spPr>
                <a:xfrm>
                  <a:off x="9280379" y="911131"/>
                  <a:ext cx="1040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DB702396-FF9D-471B-99AD-EC45061BBB31}"/>
                    </a:ext>
                  </a:extLst>
                </p14:cNvPr>
                <p14:cNvContentPartPr/>
                <p14:nvPr/>
              </p14:nvContentPartPr>
              <p14:xfrm>
                <a:off x="9727499" y="829411"/>
                <a:ext cx="138240" cy="307080"/>
              </p14:xfrm>
            </p:contentPart>
          </mc:Choice>
          <mc:Fallback>
            <p:pic>
              <p:nvPicPr>
                <p:cNvPr id="10" name="Freihand 9">
                  <a:extLst>
                    <a:ext uri="{FF2B5EF4-FFF2-40B4-BE49-F238E27FC236}">
                      <a16:creationId xmlns:a16="http://schemas.microsoft.com/office/drawing/2014/main" id="{DB702396-FF9D-471B-99AD-EC45061BBB31}"/>
                    </a:ext>
                  </a:extLst>
                </p:cNvPr>
                <p:cNvPicPr/>
                <p:nvPr/>
              </p:nvPicPr>
              <p:blipFill>
                <a:blip r:embed="rId12"/>
                <a:stretch>
                  <a:fillRect/>
                </a:stretch>
              </p:blipFill>
              <p:spPr>
                <a:xfrm>
                  <a:off x="9723179" y="825091"/>
                  <a:ext cx="1468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423201BA-5C54-45EA-B7B3-646DAFD79117}"/>
                    </a:ext>
                  </a:extLst>
                </p14:cNvPr>
                <p14:cNvContentPartPr/>
                <p14:nvPr/>
              </p14:nvContentPartPr>
              <p14:xfrm>
                <a:off x="9722459" y="613771"/>
                <a:ext cx="148680" cy="117360"/>
              </p14:xfrm>
            </p:contentPart>
          </mc:Choice>
          <mc:Fallback>
            <p:pic>
              <p:nvPicPr>
                <p:cNvPr id="11" name="Freihand 10">
                  <a:extLst>
                    <a:ext uri="{FF2B5EF4-FFF2-40B4-BE49-F238E27FC236}">
                      <a16:creationId xmlns:a16="http://schemas.microsoft.com/office/drawing/2014/main" id="{423201BA-5C54-45EA-B7B3-646DAFD79117}"/>
                    </a:ext>
                  </a:extLst>
                </p:cNvPr>
                <p:cNvPicPr/>
                <p:nvPr/>
              </p:nvPicPr>
              <p:blipFill>
                <a:blip r:embed="rId14"/>
                <a:stretch>
                  <a:fillRect/>
                </a:stretch>
              </p:blipFill>
              <p:spPr>
                <a:xfrm>
                  <a:off x="9718139" y="609451"/>
                  <a:ext cx="157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344A164-4992-4BF8-8EB2-639F70FA45CC}"/>
                    </a:ext>
                  </a:extLst>
                </p14:cNvPr>
                <p14:cNvContentPartPr/>
                <p14:nvPr/>
              </p14:nvContentPartPr>
              <p14:xfrm>
                <a:off x="9373619" y="1000411"/>
                <a:ext cx="24480" cy="119160"/>
              </p14:xfrm>
            </p:contentPart>
          </mc:Choice>
          <mc:Fallback>
            <p:pic>
              <p:nvPicPr>
                <p:cNvPr id="12" name="Freihand 11">
                  <a:extLst>
                    <a:ext uri="{FF2B5EF4-FFF2-40B4-BE49-F238E27FC236}">
                      <a16:creationId xmlns:a16="http://schemas.microsoft.com/office/drawing/2014/main" id="{F344A164-4992-4BF8-8EB2-639F70FA45CC}"/>
                    </a:ext>
                  </a:extLst>
                </p:cNvPr>
                <p:cNvPicPr/>
                <p:nvPr/>
              </p:nvPicPr>
              <p:blipFill>
                <a:blip r:embed="rId16"/>
                <a:stretch>
                  <a:fillRect/>
                </a:stretch>
              </p:blipFill>
              <p:spPr>
                <a:xfrm>
                  <a:off x="9369299" y="996091"/>
                  <a:ext cx="33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DC4ACF2-5DA7-4A53-862A-C2BF90A6D152}"/>
                    </a:ext>
                  </a:extLst>
                </p14:cNvPr>
                <p14:cNvContentPartPr/>
                <p14:nvPr/>
              </p14:nvContentPartPr>
              <p14:xfrm>
                <a:off x="9330779" y="988531"/>
                <a:ext cx="96840" cy="133560"/>
              </p14:xfrm>
            </p:contentPart>
          </mc:Choice>
          <mc:Fallback>
            <p:pic>
              <p:nvPicPr>
                <p:cNvPr id="13" name="Freihand 12">
                  <a:extLst>
                    <a:ext uri="{FF2B5EF4-FFF2-40B4-BE49-F238E27FC236}">
                      <a16:creationId xmlns:a16="http://schemas.microsoft.com/office/drawing/2014/main" id="{7DC4ACF2-5DA7-4A53-862A-C2BF90A6D152}"/>
                    </a:ext>
                  </a:extLst>
                </p:cNvPr>
                <p:cNvPicPr/>
                <p:nvPr/>
              </p:nvPicPr>
              <p:blipFill>
                <a:blip r:embed="rId18"/>
                <a:stretch>
                  <a:fillRect/>
                </a:stretch>
              </p:blipFill>
              <p:spPr>
                <a:xfrm>
                  <a:off x="9326459" y="984211"/>
                  <a:ext cx="105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AD06419F-869A-4115-9B97-9695D688F77B}"/>
                    </a:ext>
                  </a:extLst>
                </p14:cNvPr>
                <p14:cNvContentPartPr/>
                <p14:nvPr/>
              </p14:nvContentPartPr>
              <p14:xfrm>
                <a:off x="9442739" y="1009051"/>
                <a:ext cx="75600" cy="102600"/>
              </p14:xfrm>
            </p:contentPart>
          </mc:Choice>
          <mc:Fallback>
            <p:pic>
              <p:nvPicPr>
                <p:cNvPr id="14" name="Freihand 13">
                  <a:extLst>
                    <a:ext uri="{FF2B5EF4-FFF2-40B4-BE49-F238E27FC236}">
                      <a16:creationId xmlns:a16="http://schemas.microsoft.com/office/drawing/2014/main" id="{AD06419F-869A-4115-9B97-9695D688F77B}"/>
                    </a:ext>
                  </a:extLst>
                </p:cNvPr>
                <p:cNvPicPr/>
                <p:nvPr/>
              </p:nvPicPr>
              <p:blipFill>
                <a:blip r:embed="rId20"/>
                <a:stretch>
                  <a:fillRect/>
                </a:stretch>
              </p:blipFill>
              <p:spPr>
                <a:xfrm>
                  <a:off x="9438419" y="1004731"/>
                  <a:ext cx="84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857F2B5-1B5B-41EB-BA30-5D83CADDADBD}"/>
                    </a:ext>
                  </a:extLst>
                </p14:cNvPr>
                <p14:cNvContentPartPr/>
                <p14:nvPr/>
              </p14:nvContentPartPr>
              <p14:xfrm>
                <a:off x="9525179" y="987091"/>
                <a:ext cx="53640" cy="105120"/>
              </p14:xfrm>
            </p:contentPart>
          </mc:Choice>
          <mc:Fallback>
            <p:pic>
              <p:nvPicPr>
                <p:cNvPr id="15" name="Freihand 14">
                  <a:extLst>
                    <a:ext uri="{FF2B5EF4-FFF2-40B4-BE49-F238E27FC236}">
                      <a16:creationId xmlns:a16="http://schemas.microsoft.com/office/drawing/2014/main" id="{5857F2B5-1B5B-41EB-BA30-5D83CADDADBD}"/>
                    </a:ext>
                  </a:extLst>
                </p:cNvPr>
                <p:cNvPicPr/>
                <p:nvPr/>
              </p:nvPicPr>
              <p:blipFill>
                <a:blip r:embed="rId22"/>
                <a:stretch>
                  <a:fillRect/>
                </a:stretch>
              </p:blipFill>
              <p:spPr>
                <a:xfrm>
                  <a:off x="9520859" y="982771"/>
                  <a:ext cx="62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4600D0B-E30D-4BFB-9EE4-51D67DF2F9A9}"/>
                    </a:ext>
                  </a:extLst>
                </p14:cNvPr>
                <p14:cNvContentPartPr/>
                <p14:nvPr/>
              </p14:nvContentPartPr>
              <p14:xfrm>
                <a:off x="9678179" y="957571"/>
                <a:ext cx="19800" cy="102960"/>
              </p14:xfrm>
            </p:contentPart>
          </mc:Choice>
          <mc:Fallback>
            <p:pic>
              <p:nvPicPr>
                <p:cNvPr id="16" name="Freihand 15">
                  <a:extLst>
                    <a:ext uri="{FF2B5EF4-FFF2-40B4-BE49-F238E27FC236}">
                      <a16:creationId xmlns:a16="http://schemas.microsoft.com/office/drawing/2014/main" id="{94600D0B-E30D-4BFB-9EE4-51D67DF2F9A9}"/>
                    </a:ext>
                  </a:extLst>
                </p:cNvPr>
                <p:cNvPicPr/>
                <p:nvPr/>
              </p:nvPicPr>
              <p:blipFill>
                <a:blip r:embed="rId24"/>
                <a:stretch>
                  <a:fillRect/>
                </a:stretch>
              </p:blipFill>
              <p:spPr>
                <a:xfrm>
                  <a:off x="9673859" y="953251"/>
                  <a:ext cx="28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40514E7A-8A68-479D-9BAB-04AB6F3D8D04}"/>
                    </a:ext>
                  </a:extLst>
                </p14:cNvPr>
                <p14:cNvContentPartPr/>
                <p14:nvPr/>
              </p14:nvContentPartPr>
              <p14:xfrm>
                <a:off x="9599339" y="916531"/>
                <a:ext cx="151920" cy="136440"/>
              </p14:xfrm>
            </p:contentPart>
          </mc:Choice>
          <mc:Fallback>
            <p:pic>
              <p:nvPicPr>
                <p:cNvPr id="17" name="Freihand 16">
                  <a:extLst>
                    <a:ext uri="{FF2B5EF4-FFF2-40B4-BE49-F238E27FC236}">
                      <a16:creationId xmlns:a16="http://schemas.microsoft.com/office/drawing/2014/main" id="{40514E7A-8A68-479D-9BAB-04AB6F3D8D04}"/>
                    </a:ext>
                  </a:extLst>
                </p:cNvPr>
                <p:cNvPicPr/>
                <p:nvPr/>
              </p:nvPicPr>
              <p:blipFill>
                <a:blip r:embed="rId26"/>
                <a:stretch>
                  <a:fillRect/>
                </a:stretch>
              </p:blipFill>
              <p:spPr>
                <a:xfrm>
                  <a:off x="9595019" y="912211"/>
                  <a:ext cx="160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5D3D5B57-BADB-4032-B5D6-02E77C955A05}"/>
                    </a:ext>
                  </a:extLst>
                </p14:cNvPr>
                <p14:cNvContentPartPr/>
                <p14:nvPr/>
              </p14:nvContentPartPr>
              <p14:xfrm>
                <a:off x="10136819" y="822571"/>
                <a:ext cx="32760" cy="144000"/>
              </p14:xfrm>
            </p:contentPart>
          </mc:Choice>
          <mc:Fallback>
            <p:pic>
              <p:nvPicPr>
                <p:cNvPr id="19" name="Freihand 18">
                  <a:extLst>
                    <a:ext uri="{FF2B5EF4-FFF2-40B4-BE49-F238E27FC236}">
                      <a16:creationId xmlns:a16="http://schemas.microsoft.com/office/drawing/2014/main" id="{5D3D5B57-BADB-4032-B5D6-02E77C955A05}"/>
                    </a:ext>
                  </a:extLst>
                </p:cNvPr>
                <p:cNvPicPr/>
                <p:nvPr/>
              </p:nvPicPr>
              <p:blipFill>
                <a:blip r:embed="rId28"/>
                <a:stretch>
                  <a:fillRect/>
                </a:stretch>
              </p:blipFill>
              <p:spPr>
                <a:xfrm>
                  <a:off x="10132499" y="818251"/>
                  <a:ext cx="41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18A0FFF5-6BAB-4086-828C-4AA821D70DC3}"/>
                    </a:ext>
                  </a:extLst>
                </p14:cNvPr>
                <p14:cNvContentPartPr/>
                <p14:nvPr/>
              </p14:nvContentPartPr>
              <p14:xfrm>
                <a:off x="10068779" y="831931"/>
                <a:ext cx="164520" cy="67680"/>
              </p14:xfrm>
            </p:contentPart>
          </mc:Choice>
          <mc:Fallback>
            <p:pic>
              <p:nvPicPr>
                <p:cNvPr id="20" name="Freihand 19">
                  <a:extLst>
                    <a:ext uri="{FF2B5EF4-FFF2-40B4-BE49-F238E27FC236}">
                      <a16:creationId xmlns:a16="http://schemas.microsoft.com/office/drawing/2014/main" id="{18A0FFF5-6BAB-4086-828C-4AA821D70DC3}"/>
                    </a:ext>
                  </a:extLst>
                </p:cNvPr>
                <p:cNvPicPr/>
                <p:nvPr/>
              </p:nvPicPr>
              <p:blipFill>
                <a:blip r:embed="rId30"/>
                <a:stretch>
                  <a:fillRect/>
                </a:stretch>
              </p:blipFill>
              <p:spPr>
                <a:xfrm>
                  <a:off x="10064459" y="827611"/>
                  <a:ext cx="173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8FC83DB5-1B41-45A7-9292-4D126CD6EB79}"/>
                    </a:ext>
                  </a:extLst>
                </p14:cNvPr>
                <p14:cNvContentPartPr/>
                <p14:nvPr/>
              </p14:nvContentPartPr>
              <p14:xfrm>
                <a:off x="10525259" y="683611"/>
                <a:ext cx="14760" cy="144720"/>
              </p14:xfrm>
            </p:contentPart>
          </mc:Choice>
          <mc:Fallback>
            <p:pic>
              <p:nvPicPr>
                <p:cNvPr id="22" name="Freihand 21">
                  <a:extLst>
                    <a:ext uri="{FF2B5EF4-FFF2-40B4-BE49-F238E27FC236}">
                      <a16:creationId xmlns:a16="http://schemas.microsoft.com/office/drawing/2014/main" id="{8FC83DB5-1B41-45A7-9292-4D126CD6EB79}"/>
                    </a:ext>
                  </a:extLst>
                </p:cNvPr>
                <p:cNvPicPr/>
                <p:nvPr/>
              </p:nvPicPr>
              <p:blipFill>
                <a:blip r:embed="rId32"/>
                <a:stretch>
                  <a:fillRect/>
                </a:stretch>
              </p:blipFill>
              <p:spPr>
                <a:xfrm>
                  <a:off x="10520939" y="679291"/>
                  <a:ext cx="23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EA00566E-A5A3-4561-9E5F-F07A59DCA1C4}"/>
                    </a:ext>
                  </a:extLst>
                </p14:cNvPr>
                <p14:cNvContentPartPr/>
                <p14:nvPr/>
              </p14:nvContentPartPr>
              <p14:xfrm>
                <a:off x="10420859" y="668851"/>
                <a:ext cx="163800" cy="173880"/>
              </p14:xfrm>
            </p:contentPart>
          </mc:Choice>
          <mc:Fallback>
            <p:pic>
              <p:nvPicPr>
                <p:cNvPr id="23" name="Freihand 22">
                  <a:extLst>
                    <a:ext uri="{FF2B5EF4-FFF2-40B4-BE49-F238E27FC236}">
                      <a16:creationId xmlns:a16="http://schemas.microsoft.com/office/drawing/2014/main" id="{EA00566E-A5A3-4561-9E5F-F07A59DCA1C4}"/>
                    </a:ext>
                  </a:extLst>
                </p:cNvPr>
                <p:cNvPicPr/>
                <p:nvPr/>
              </p:nvPicPr>
              <p:blipFill>
                <a:blip r:embed="rId34"/>
                <a:stretch>
                  <a:fillRect/>
                </a:stretch>
              </p:blipFill>
              <p:spPr>
                <a:xfrm>
                  <a:off x="10416539" y="664531"/>
                  <a:ext cx="172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82B3423C-34A5-46D0-BAC8-746558823059}"/>
                    </a:ext>
                  </a:extLst>
                </p14:cNvPr>
                <p14:cNvContentPartPr/>
                <p14:nvPr/>
              </p14:nvContentPartPr>
              <p14:xfrm>
                <a:off x="10621379" y="651211"/>
                <a:ext cx="76680" cy="138600"/>
              </p14:xfrm>
            </p:contentPart>
          </mc:Choice>
          <mc:Fallback>
            <p:pic>
              <p:nvPicPr>
                <p:cNvPr id="24" name="Freihand 23">
                  <a:extLst>
                    <a:ext uri="{FF2B5EF4-FFF2-40B4-BE49-F238E27FC236}">
                      <a16:creationId xmlns:a16="http://schemas.microsoft.com/office/drawing/2014/main" id="{82B3423C-34A5-46D0-BAC8-746558823059}"/>
                    </a:ext>
                  </a:extLst>
                </p:cNvPr>
                <p:cNvPicPr/>
                <p:nvPr/>
              </p:nvPicPr>
              <p:blipFill>
                <a:blip r:embed="rId36"/>
                <a:stretch>
                  <a:fillRect/>
                </a:stretch>
              </p:blipFill>
              <p:spPr>
                <a:xfrm>
                  <a:off x="10617059" y="646891"/>
                  <a:ext cx="85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D924059D-758D-4FDB-B9CC-E5D5E286E03E}"/>
                    </a:ext>
                  </a:extLst>
                </p14:cNvPr>
                <p14:cNvContentPartPr/>
                <p14:nvPr/>
              </p14:nvContentPartPr>
              <p14:xfrm>
                <a:off x="10606979" y="639691"/>
                <a:ext cx="144360" cy="123120"/>
              </p14:xfrm>
            </p:contentPart>
          </mc:Choice>
          <mc:Fallback>
            <p:pic>
              <p:nvPicPr>
                <p:cNvPr id="25" name="Freihand 24">
                  <a:extLst>
                    <a:ext uri="{FF2B5EF4-FFF2-40B4-BE49-F238E27FC236}">
                      <a16:creationId xmlns:a16="http://schemas.microsoft.com/office/drawing/2014/main" id="{D924059D-758D-4FDB-B9CC-E5D5E286E03E}"/>
                    </a:ext>
                  </a:extLst>
                </p:cNvPr>
                <p:cNvPicPr/>
                <p:nvPr/>
              </p:nvPicPr>
              <p:blipFill>
                <a:blip r:embed="rId38"/>
                <a:stretch>
                  <a:fillRect/>
                </a:stretch>
              </p:blipFill>
              <p:spPr>
                <a:xfrm>
                  <a:off x="10602659" y="635371"/>
                  <a:ext cx="153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14A1444B-B263-4179-B576-795485394E1B}"/>
                    </a:ext>
                  </a:extLst>
                </p14:cNvPr>
                <p14:cNvContentPartPr/>
                <p14:nvPr/>
              </p14:nvContentPartPr>
              <p14:xfrm>
                <a:off x="10756019" y="581011"/>
                <a:ext cx="65160" cy="141480"/>
              </p14:xfrm>
            </p:contentPart>
          </mc:Choice>
          <mc:Fallback>
            <p:pic>
              <p:nvPicPr>
                <p:cNvPr id="26" name="Freihand 25">
                  <a:extLst>
                    <a:ext uri="{FF2B5EF4-FFF2-40B4-BE49-F238E27FC236}">
                      <a16:creationId xmlns:a16="http://schemas.microsoft.com/office/drawing/2014/main" id="{14A1444B-B263-4179-B576-795485394E1B}"/>
                    </a:ext>
                  </a:extLst>
                </p:cNvPr>
                <p:cNvPicPr/>
                <p:nvPr/>
              </p:nvPicPr>
              <p:blipFill>
                <a:blip r:embed="rId40"/>
                <a:stretch>
                  <a:fillRect/>
                </a:stretch>
              </p:blipFill>
              <p:spPr>
                <a:xfrm>
                  <a:off x="10751699" y="576691"/>
                  <a:ext cx="73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66DAB5E4-B3C5-42A1-BA5D-CE47C0D24635}"/>
                    </a:ext>
                  </a:extLst>
                </p14:cNvPr>
                <p14:cNvContentPartPr/>
                <p14:nvPr/>
              </p14:nvContentPartPr>
              <p14:xfrm>
                <a:off x="10901099" y="581371"/>
                <a:ext cx="78120" cy="63720"/>
              </p14:xfrm>
            </p:contentPart>
          </mc:Choice>
          <mc:Fallback>
            <p:pic>
              <p:nvPicPr>
                <p:cNvPr id="28" name="Freihand 27">
                  <a:extLst>
                    <a:ext uri="{FF2B5EF4-FFF2-40B4-BE49-F238E27FC236}">
                      <a16:creationId xmlns:a16="http://schemas.microsoft.com/office/drawing/2014/main" id="{66DAB5E4-B3C5-42A1-BA5D-CE47C0D24635}"/>
                    </a:ext>
                  </a:extLst>
                </p:cNvPr>
                <p:cNvPicPr/>
                <p:nvPr/>
              </p:nvPicPr>
              <p:blipFill>
                <a:blip r:embed="rId42"/>
                <a:stretch>
                  <a:fillRect/>
                </a:stretch>
              </p:blipFill>
              <p:spPr>
                <a:xfrm>
                  <a:off x="10896779" y="577051"/>
                  <a:ext cx="86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A163E093-D2D8-4BFF-8F08-98AE0E5D4487}"/>
                    </a:ext>
                  </a:extLst>
                </p14:cNvPr>
                <p14:cNvContentPartPr/>
                <p14:nvPr/>
              </p14:nvContentPartPr>
              <p14:xfrm>
                <a:off x="10962659" y="550411"/>
                <a:ext cx="26280" cy="141480"/>
              </p14:xfrm>
            </p:contentPart>
          </mc:Choice>
          <mc:Fallback>
            <p:pic>
              <p:nvPicPr>
                <p:cNvPr id="29" name="Freihand 28">
                  <a:extLst>
                    <a:ext uri="{FF2B5EF4-FFF2-40B4-BE49-F238E27FC236}">
                      <a16:creationId xmlns:a16="http://schemas.microsoft.com/office/drawing/2014/main" id="{A163E093-D2D8-4BFF-8F08-98AE0E5D4487}"/>
                    </a:ext>
                  </a:extLst>
                </p:cNvPr>
                <p:cNvPicPr/>
                <p:nvPr/>
              </p:nvPicPr>
              <p:blipFill>
                <a:blip r:embed="rId44"/>
                <a:stretch>
                  <a:fillRect/>
                </a:stretch>
              </p:blipFill>
              <p:spPr>
                <a:xfrm>
                  <a:off x="10958339" y="546091"/>
                  <a:ext cx="34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8387ECD1-70F9-4D63-8E0C-8C33AA190B77}"/>
                    </a:ext>
                  </a:extLst>
                </p14:cNvPr>
                <p14:cNvContentPartPr/>
                <p14:nvPr/>
              </p14:nvContentPartPr>
              <p14:xfrm>
                <a:off x="10999019" y="441691"/>
                <a:ext cx="71640" cy="331920"/>
              </p14:xfrm>
            </p:contentPart>
          </mc:Choice>
          <mc:Fallback>
            <p:pic>
              <p:nvPicPr>
                <p:cNvPr id="30" name="Freihand 29">
                  <a:extLst>
                    <a:ext uri="{FF2B5EF4-FFF2-40B4-BE49-F238E27FC236}">
                      <a16:creationId xmlns:a16="http://schemas.microsoft.com/office/drawing/2014/main" id="{8387ECD1-70F9-4D63-8E0C-8C33AA190B77}"/>
                    </a:ext>
                  </a:extLst>
                </p:cNvPr>
                <p:cNvPicPr/>
                <p:nvPr/>
              </p:nvPicPr>
              <p:blipFill>
                <a:blip r:embed="rId46"/>
                <a:stretch>
                  <a:fillRect/>
                </a:stretch>
              </p:blipFill>
              <p:spPr>
                <a:xfrm>
                  <a:off x="10994699" y="437371"/>
                  <a:ext cx="802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06F357AA-A050-4BAC-8536-C9083049EC90}"/>
                    </a:ext>
                  </a:extLst>
                </p14:cNvPr>
                <p14:cNvContentPartPr/>
                <p14:nvPr/>
              </p14:nvContentPartPr>
              <p14:xfrm>
                <a:off x="10363619" y="585691"/>
                <a:ext cx="170640" cy="416160"/>
              </p14:xfrm>
            </p:contentPart>
          </mc:Choice>
          <mc:Fallback>
            <p:pic>
              <p:nvPicPr>
                <p:cNvPr id="31" name="Freihand 30">
                  <a:extLst>
                    <a:ext uri="{FF2B5EF4-FFF2-40B4-BE49-F238E27FC236}">
                      <a16:creationId xmlns:a16="http://schemas.microsoft.com/office/drawing/2014/main" id="{06F357AA-A050-4BAC-8536-C9083049EC90}"/>
                    </a:ext>
                  </a:extLst>
                </p:cNvPr>
                <p:cNvPicPr/>
                <p:nvPr/>
              </p:nvPicPr>
              <p:blipFill>
                <a:blip r:embed="rId48"/>
                <a:stretch>
                  <a:fillRect/>
                </a:stretch>
              </p:blipFill>
              <p:spPr>
                <a:xfrm>
                  <a:off x="10359299" y="581371"/>
                  <a:ext cx="17928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85031C3C-354E-4675-A4CE-83CA67ECFD2B}"/>
                    </a:ext>
                  </a:extLst>
                </p14:cNvPr>
                <p14:cNvContentPartPr/>
                <p14:nvPr/>
              </p14:nvContentPartPr>
              <p14:xfrm>
                <a:off x="11053739" y="244051"/>
                <a:ext cx="122040" cy="149400"/>
              </p14:xfrm>
            </p:contentPart>
          </mc:Choice>
          <mc:Fallback>
            <p:pic>
              <p:nvPicPr>
                <p:cNvPr id="32" name="Freihand 31">
                  <a:extLst>
                    <a:ext uri="{FF2B5EF4-FFF2-40B4-BE49-F238E27FC236}">
                      <a16:creationId xmlns:a16="http://schemas.microsoft.com/office/drawing/2014/main" id="{85031C3C-354E-4675-A4CE-83CA67ECFD2B}"/>
                    </a:ext>
                  </a:extLst>
                </p:cNvPr>
                <p:cNvPicPr/>
                <p:nvPr/>
              </p:nvPicPr>
              <p:blipFill>
                <a:blip r:embed="rId50"/>
                <a:stretch>
                  <a:fillRect/>
                </a:stretch>
              </p:blipFill>
              <p:spPr>
                <a:xfrm>
                  <a:off x="11049419" y="239731"/>
                  <a:ext cx="130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CE9B3C40-770E-43C8-BE0F-30AF7C5B4991}"/>
                    </a:ext>
                  </a:extLst>
                </p14:cNvPr>
                <p14:cNvContentPartPr/>
                <p14:nvPr/>
              </p14:nvContentPartPr>
              <p14:xfrm>
                <a:off x="10007219" y="1407571"/>
                <a:ext cx="275400" cy="100800"/>
              </p14:xfrm>
            </p:contentPart>
          </mc:Choice>
          <mc:Fallback>
            <p:pic>
              <p:nvPicPr>
                <p:cNvPr id="34" name="Freihand 33">
                  <a:extLst>
                    <a:ext uri="{FF2B5EF4-FFF2-40B4-BE49-F238E27FC236}">
                      <a16:creationId xmlns:a16="http://schemas.microsoft.com/office/drawing/2014/main" id="{CE9B3C40-770E-43C8-BE0F-30AF7C5B4991}"/>
                    </a:ext>
                  </a:extLst>
                </p:cNvPr>
                <p:cNvPicPr/>
                <p:nvPr/>
              </p:nvPicPr>
              <p:blipFill>
                <a:blip r:embed="rId52"/>
                <a:stretch>
                  <a:fillRect/>
                </a:stretch>
              </p:blipFill>
              <p:spPr>
                <a:xfrm>
                  <a:off x="10002899" y="1403251"/>
                  <a:ext cx="284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C833175D-9F68-4673-B25C-C617A2AC1C5C}"/>
                    </a:ext>
                  </a:extLst>
                </p14:cNvPr>
                <p14:cNvContentPartPr/>
                <p14:nvPr/>
              </p14:nvContentPartPr>
              <p14:xfrm>
                <a:off x="10102979" y="1469491"/>
                <a:ext cx="195480" cy="104400"/>
              </p14:xfrm>
            </p:contentPart>
          </mc:Choice>
          <mc:Fallback>
            <p:pic>
              <p:nvPicPr>
                <p:cNvPr id="35" name="Freihand 34">
                  <a:extLst>
                    <a:ext uri="{FF2B5EF4-FFF2-40B4-BE49-F238E27FC236}">
                      <a16:creationId xmlns:a16="http://schemas.microsoft.com/office/drawing/2014/main" id="{C833175D-9F68-4673-B25C-C617A2AC1C5C}"/>
                    </a:ext>
                  </a:extLst>
                </p:cNvPr>
                <p:cNvPicPr/>
                <p:nvPr/>
              </p:nvPicPr>
              <p:blipFill>
                <a:blip r:embed="rId54"/>
                <a:stretch>
                  <a:fillRect/>
                </a:stretch>
              </p:blipFill>
              <p:spPr>
                <a:xfrm>
                  <a:off x="10098659" y="1465171"/>
                  <a:ext cx="204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4683AFFB-4C09-42EA-AF9F-ECCDE2D73C4A}"/>
                    </a:ext>
                  </a:extLst>
                </p14:cNvPr>
                <p14:cNvContentPartPr/>
                <p14:nvPr/>
              </p14:nvContentPartPr>
              <p14:xfrm>
                <a:off x="9969419" y="1213171"/>
                <a:ext cx="248760" cy="181080"/>
              </p14:xfrm>
            </p:contentPart>
          </mc:Choice>
          <mc:Fallback>
            <p:pic>
              <p:nvPicPr>
                <p:cNvPr id="36" name="Freihand 35">
                  <a:extLst>
                    <a:ext uri="{FF2B5EF4-FFF2-40B4-BE49-F238E27FC236}">
                      <a16:creationId xmlns:a16="http://schemas.microsoft.com/office/drawing/2014/main" id="{4683AFFB-4C09-42EA-AF9F-ECCDE2D73C4A}"/>
                    </a:ext>
                  </a:extLst>
                </p:cNvPr>
                <p:cNvPicPr/>
                <p:nvPr/>
              </p:nvPicPr>
              <p:blipFill>
                <a:blip r:embed="rId56"/>
                <a:stretch>
                  <a:fillRect/>
                </a:stretch>
              </p:blipFill>
              <p:spPr>
                <a:xfrm>
                  <a:off x="9965099" y="1208851"/>
                  <a:ext cx="257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3DD28C73-98A1-4120-BCCB-2C538AE189A1}"/>
                    </a:ext>
                  </a:extLst>
                </p14:cNvPr>
                <p14:cNvContentPartPr/>
                <p14:nvPr/>
              </p14:nvContentPartPr>
              <p14:xfrm>
                <a:off x="9770339" y="1931011"/>
                <a:ext cx="360" cy="360"/>
              </p14:xfrm>
            </p:contentPart>
          </mc:Choice>
          <mc:Fallback>
            <p:pic>
              <p:nvPicPr>
                <p:cNvPr id="37" name="Freihand 36">
                  <a:extLst>
                    <a:ext uri="{FF2B5EF4-FFF2-40B4-BE49-F238E27FC236}">
                      <a16:creationId xmlns:a16="http://schemas.microsoft.com/office/drawing/2014/main" id="{3DD28C73-98A1-4120-BCCB-2C538AE189A1}"/>
                    </a:ext>
                  </a:extLst>
                </p:cNvPr>
                <p:cNvPicPr/>
                <p:nvPr/>
              </p:nvPicPr>
              <p:blipFill>
                <a:blip r:embed="rId58"/>
                <a:stretch>
                  <a:fillRect/>
                </a:stretch>
              </p:blipFill>
              <p:spPr>
                <a:xfrm>
                  <a:off x="9766019" y="1926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E0E0FCA9-CE87-4C67-979C-3861D29AB14B}"/>
                    </a:ext>
                  </a:extLst>
                </p14:cNvPr>
                <p14:cNvContentPartPr/>
                <p14:nvPr/>
              </p14:nvContentPartPr>
              <p14:xfrm>
                <a:off x="9735419" y="1861531"/>
                <a:ext cx="175320" cy="181080"/>
              </p14:xfrm>
            </p:contentPart>
          </mc:Choice>
          <mc:Fallback>
            <p:pic>
              <p:nvPicPr>
                <p:cNvPr id="38" name="Freihand 37">
                  <a:extLst>
                    <a:ext uri="{FF2B5EF4-FFF2-40B4-BE49-F238E27FC236}">
                      <a16:creationId xmlns:a16="http://schemas.microsoft.com/office/drawing/2014/main" id="{E0E0FCA9-CE87-4C67-979C-3861D29AB14B}"/>
                    </a:ext>
                  </a:extLst>
                </p:cNvPr>
                <p:cNvPicPr/>
                <p:nvPr/>
              </p:nvPicPr>
              <p:blipFill>
                <a:blip r:embed="rId60"/>
                <a:stretch>
                  <a:fillRect/>
                </a:stretch>
              </p:blipFill>
              <p:spPr>
                <a:xfrm>
                  <a:off x="9731099" y="1857211"/>
                  <a:ext cx="183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8FFFCB6C-2BAE-4876-9E1B-060B79A5B472}"/>
                    </a:ext>
                  </a:extLst>
                </p14:cNvPr>
                <p14:cNvContentPartPr/>
                <p14:nvPr/>
              </p14:nvContentPartPr>
              <p14:xfrm>
                <a:off x="9922259" y="1752091"/>
                <a:ext cx="379440" cy="157320"/>
              </p14:xfrm>
            </p:contentPart>
          </mc:Choice>
          <mc:Fallback>
            <p:pic>
              <p:nvPicPr>
                <p:cNvPr id="39" name="Freihand 38">
                  <a:extLst>
                    <a:ext uri="{FF2B5EF4-FFF2-40B4-BE49-F238E27FC236}">
                      <a16:creationId xmlns:a16="http://schemas.microsoft.com/office/drawing/2014/main" id="{8FFFCB6C-2BAE-4876-9E1B-060B79A5B472}"/>
                    </a:ext>
                  </a:extLst>
                </p:cNvPr>
                <p:cNvPicPr/>
                <p:nvPr/>
              </p:nvPicPr>
              <p:blipFill>
                <a:blip r:embed="rId62"/>
                <a:stretch>
                  <a:fillRect/>
                </a:stretch>
              </p:blipFill>
              <p:spPr>
                <a:xfrm>
                  <a:off x="9917939" y="1747771"/>
                  <a:ext cx="388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543598C5-CFE8-4CA5-A0B9-BB63EFA9FE06}"/>
                    </a:ext>
                  </a:extLst>
                </p14:cNvPr>
                <p14:cNvContentPartPr/>
                <p14:nvPr/>
              </p14:nvContentPartPr>
              <p14:xfrm>
                <a:off x="10347419" y="1648051"/>
                <a:ext cx="121680" cy="141480"/>
              </p14:xfrm>
            </p:contentPart>
          </mc:Choice>
          <mc:Fallback>
            <p:pic>
              <p:nvPicPr>
                <p:cNvPr id="40" name="Freihand 39">
                  <a:extLst>
                    <a:ext uri="{FF2B5EF4-FFF2-40B4-BE49-F238E27FC236}">
                      <a16:creationId xmlns:a16="http://schemas.microsoft.com/office/drawing/2014/main" id="{543598C5-CFE8-4CA5-A0B9-BB63EFA9FE06}"/>
                    </a:ext>
                  </a:extLst>
                </p:cNvPr>
                <p:cNvPicPr/>
                <p:nvPr/>
              </p:nvPicPr>
              <p:blipFill>
                <a:blip r:embed="rId64"/>
                <a:stretch>
                  <a:fillRect/>
                </a:stretch>
              </p:blipFill>
              <p:spPr>
                <a:xfrm>
                  <a:off x="10343099" y="1643731"/>
                  <a:ext cx="130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2433A256-0018-4B79-AEF9-22AA36B4CA3B}"/>
                    </a:ext>
                  </a:extLst>
                </p14:cNvPr>
                <p14:cNvContentPartPr/>
                <p14:nvPr/>
              </p14:nvContentPartPr>
              <p14:xfrm>
                <a:off x="10524179" y="1382371"/>
                <a:ext cx="352440" cy="298800"/>
              </p14:xfrm>
            </p:contentPart>
          </mc:Choice>
          <mc:Fallback>
            <p:pic>
              <p:nvPicPr>
                <p:cNvPr id="41" name="Freihand 40">
                  <a:extLst>
                    <a:ext uri="{FF2B5EF4-FFF2-40B4-BE49-F238E27FC236}">
                      <a16:creationId xmlns:a16="http://schemas.microsoft.com/office/drawing/2014/main" id="{2433A256-0018-4B79-AEF9-22AA36B4CA3B}"/>
                    </a:ext>
                  </a:extLst>
                </p:cNvPr>
                <p:cNvPicPr/>
                <p:nvPr/>
              </p:nvPicPr>
              <p:blipFill>
                <a:blip r:embed="rId66"/>
                <a:stretch>
                  <a:fillRect/>
                </a:stretch>
              </p:blipFill>
              <p:spPr>
                <a:xfrm>
                  <a:off x="10519859" y="1378051"/>
                  <a:ext cx="3610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CF80CD94-0C54-4EB1-8286-F1AC47AD0A76}"/>
                    </a:ext>
                  </a:extLst>
                </p14:cNvPr>
                <p14:cNvContentPartPr/>
                <p14:nvPr/>
              </p14:nvContentPartPr>
              <p14:xfrm>
                <a:off x="10892099" y="1392811"/>
                <a:ext cx="58680" cy="27720"/>
              </p14:xfrm>
            </p:contentPart>
          </mc:Choice>
          <mc:Fallback>
            <p:pic>
              <p:nvPicPr>
                <p:cNvPr id="42" name="Freihand 41">
                  <a:extLst>
                    <a:ext uri="{FF2B5EF4-FFF2-40B4-BE49-F238E27FC236}">
                      <a16:creationId xmlns:a16="http://schemas.microsoft.com/office/drawing/2014/main" id="{CF80CD94-0C54-4EB1-8286-F1AC47AD0A76}"/>
                    </a:ext>
                  </a:extLst>
                </p:cNvPr>
                <p:cNvPicPr/>
                <p:nvPr/>
              </p:nvPicPr>
              <p:blipFill>
                <a:blip r:embed="rId68"/>
                <a:stretch>
                  <a:fillRect/>
                </a:stretch>
              </p:blipFill>
              <p:spPr>
                <a:xfrm>
                  <a:off x="10887779" y="1388491"/>
                  <a:ext cx="67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3211DC3C-81AD-472A-9BA3-2ED354D621CC}"/>
                    </a:ext>
                  </a:extLst>
                </p14:cNvPr>
                <p14:cNvContentPartPr/>
                <p14:nvPr/>
              </p14:nvContentPartPr>
              <p14:xfrm>
                <a:off x="10971299" y="1468771"/>
                <a:ext cx="69120" cy="210600"/>
              </p14:xfrm>
            </p:contentPart>
          </mc:Choice>
          <mc:Fallback>
            <p:pic>
              <p:nvPicPr>
                <p:cNvPr id="43" name="Freihand 42">
                  <a:extLst>
                    <a:ext uri="{FF2B5EF4-FFF2-40B4-BE49-F238E27FC236}">
                      <a16:creationId xmlns:a16="http://schemas.microsoft.com/office/drawing/2014/main" id="{3211DC3C-81AD-472A-9BA3-2ED354D621CC}"/>
                    </a:ext>
                  </a:extLst>
                </p:cNvPr>
                <p:cNvPicPr/>
                <p:nvPr/>
              </p:nvPicPr>
              <p:blipFill>
                <a:blip r:embed="rId70"/>
                <a:stretch>
                  <a:fillRect/>
                </a:stretch>
              </p:blipFill>
              <p:spPr>
                <a:xfrm>
                  <a:off x="10966979" y="1464451"/>
                  <a:ext cx="777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FB3E0EBB-465F-4CEC-9084-7992E4656160}"/>
                    </a:ext>
                  </a:extLst>
                </p14:cNvPr>
                <p14:cNvContentPartPr/>
                <p14:nvPr/>
              </p14:nvContentPartPr>
              <p14:xfrm>
                <a:off x="10514819" y="1897171"/>
                <a:ext cx="161280" cy="136440"/>
              </p14:xfrm>
            </p:contentPart>
          </mc:Choice>
          <mc:Fallback>
            <p:pic>
              <p:nvPicPr>
                <p:cNvPr id="44" name="Freihand 43">
                  <a:extLst>
                    <a:ext uri="{FF2B5EF4-FFF2-40B4-BE49-F238E27FC236}">
                      <a16:creationId xmlns:a16="http://schemas.microsoft.com/office/drawing/2014/main" id="{FB3E0EBB-465F-4CEC-9084-7992E4656160}"/>
                    </a:ext>
                  </a:extLst>
                </p:cNvPr>
                <p:cNvPicPr/>
                <p:nvPr/>
              </p:nvPicPr>
              <p:blipFill>
                <a:blip r:embed="rId72"/>
                <a:stretch>
                  <a:fillRect/>
                </a:stretch>
              </p:blipFill>
              <p:spPr>
                <a:xfrm>
                  <a:off x="10510499" y="1892851"/>
                  <a:ext cx="169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D18BA9D1-93A1-4F70-84DB-565DCC8F0CA4}"/>
                    </a:ext>
                  </a:extLst>
                </p14:cNvPr>
                <p14:cNvContentPartPr/>
                <p14:nvPr/>
              </p14:nvContentPartPr>
              <p14:xfrm>
                <a:off x="10706699" y="1785571"/>
                <a:ext cx="83880" cy="173160"/>
              </p14:xfrm>
            </p:contentPart>
          </mc:Choice>
          <mc:Fallback>
            <p:pic>
              <p:nvPicPr>
                <p:cNvPr id="45" name="Freihand 44">
                  <a:extLst>
                    <a:ext uri="{FF2B5EF4-FFF2-40B4-BE49-F238E27FC236}">
                      <a16:creationId xmlns:a16="http://schemas.microsoft.com/office/drawing/2014/main" id="{D18BA9D1-93A1-4F70-84DB-565DCC8F0CA4}"/>
                    </a:ext>
                  </a:extLst>
                </p:cNvPr>
                <p:cNvPicPr/>
                <p:nvPr/>
              </p:nvPicPr>
              <p:blipFill>
                <a:blip r:embed="rId74"/>
                <a:stretch>
                  <a:fillRect/>
                </a:stretch>
              </p:blipFill>
              <p:spPr>
                <a:xfrm>
                  <a:off x="10702379" y="1781251"/>
                  <a:ext cx="92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0546B0FD-DBC6-47C7-A9F4-BAF592AA3F86}"/>
                    </a:ext>
                  </a:extLst>
                </p14:cNvPr>
                <p14:cNvContentPartPr/>
                <p14:nvPr/>
              </p14:nvContentPartPr>
              <p14:xfrm>
                <a:off x="10587539" y="1795291"/>
                <a:ext cx="222120" cy="144720"/>
              </p14:xfrm>
            </p:contentPart>
          </mc:Choice>
          <mc:Fallback>
            <p:pic>
              <p:nvPicPr>
                <p:cNvPr id="46" name="Freihand 45">
                  <a:extLst>
                    <a:ext uri="{FF2B5EF4-FFF2-40B4-BE49-F238E27FC236}">
                      <a16:creationId xmlns:a16="http://schemas.microsoft.com/office/drawing/2014/main" id="{0546B0FD-DBC6-47C7-A9F4-BAF592AA3F86}"/>
                    </a:ext>
                  </a:extLst>
                </p:cNvPr>
                <p:cNvPicPr/>
                <p:nvPr/>
              </p:nvPicPr>
              <p:blipFill>
                <a:blip r:embed="rId76"/>
                <a:stretch>
                  <a:fillRect/>
                </a:stretch>
              </p:blipFill>
              <p:spPr>
                <a:xfrm>
                  <a:off x="10583219" y="1790971"/>
                  <a:ext cx="230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3EFAF1D6-1753-4011-923F-3D00EBAFB02D}"/>
                    </a:ext>
                  </a:extLst>
                </p14:cNvPr>
                <p14:cNvContentPartPr/>
                <p14:nvPr/>
              </p14:nvContentPartPr>
              <p14:xfrm>
                <a:off x="10862939" y="1826611"/>
                <a:ext cx="120960" cy="84240"/>
              </p14:xfrm>
            </p:contentPart>
          </mc:Choice>
          <mc:Fallback>
            <p:pic>
              <p:nvPicPr>
                <p:cNvPr id="47" name="Freihand 46">
                  <a:extLst>
                    <a:ext uri="{FF2B5EF4-FFF2-40B4-BE49-F238E27FC236}">
                      <a16:creationId xmlns:a16="http://schemas.microsoft.com/office/drawing/2014/main" id="{3EFAF1D6-1753-4011-923F-3D00EBAFB02D}"/>
                    </a:ext>
                  </a:extLst>
                </p:cNvPr>
                <p:cNvPicPr/>
                <p:nvPr/>
              </p:nvPicPr>
              <p:blipFill>
                <a:blip r:embed="rId78"/>
                <a:stretch>
                  <a:fillRect/>
                </a:stretch>
              </p:blipFill>
              <p:spPr>
                <a:xfrm>
                  <a:off x="10858619" y="1822291"/>
                  <a:ext cx="129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C546945A-045E-4F62-8B01-04B2D71B7FC1}"/>
                    </a:ext>
                  </a:extLst>
                </p14:cNvPr>
                <p14:cNvContentPartPr/>
                <p14:nvPr/>
              </p14:nvContentPartPr>
              <p14:xfrm>
                <a:off x="10613459" y="2253931"/>
                <a:ext cx="173160" cy="126360"/>
              </p14:xfrm>
            </p:contentPart>
          </mc:Choice>
          <mc:Fallback>
            <p:pic>
              <p:nvPicPr>
                <p:cNvPr id="48" name="Freihand 47">
                  <a:extLst>
                    <a:ext uri="{FF2B5EF4-FFF2-40B4-BE49-F238E27FC236}">
                      <a16:creationId xmlns:a16="http://schemas.microsoft.com/office/drawing/2014/main" id="{C546945A-045E-4F62-8B01-04B2D71B7FC1}"/>
                    </a:ext>
                  </a:extLst>
                </p:cNvPr>
                <p:cNvPicPr/>
                <p:nvPr/>
              </p:nvPicPr>
              <p:blipFill>
                <a:blip r:embed="rId80"/>
                <a:stretch>
                  <a:fillRect/>
                </a:stretch>
              </p:blipFill>
              <p:spPr>
                <a:xfrm>
                  <a:off x="10609139" y="2249611"/>
                  <a:ext cx="181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9782C624-C2F3-4DCE-B677-F7F8F63DC867}"/>
                    </a:ext>
                  </a:extLst>
                </p14:cNvPr>
                <p14:cNvContentPartPr/>
                <p14:nvPr/>
              </p14:nvContentPartPr>
              <p14:xfrm>
                <a:off x="10793099" y="2187331"/>
                <a:ext cx="131040" cy="136080"/>
              </p14:xfrm>
            </p:contentPart>
          </mc:Choice>
          <mc:Fallback>
            <p:pic>
              <p:nvPicPr>
                <p:cNvPr id="49" name="Freihand 48">
                  <a:extLst>
                    <a:ext uri="{FF2B5EF4-FFF2-40B4-BE49-F238E27FC236}">
                      <a16:creationId xmlns:a16="http://schemas.microsoft.com/office/drawing/2014/main" id="{9782C624-C2F3-4DCE-B677-F7F8F63DC867}"/>
                    </a:ext>
                  </a:extLst>
                </p:cNvPr>
                <p:cNvPicPr/>
                <p:nvPr/>
              </p:nvPicPr>
              <p:blipFill>
                <a:blip r:embed="rId82"/>
                <a:stretch>
                  <a:fillRect/>
                </a:stretch>
              </p:blipFill>
              <p:spPr>
                <a:xfrm>
                  <a:off x="10788779" y="2183011"/>
                  <a:ext cx="139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A8A0E132-A3B0-472B-8D0F-1D25D3D446D7}"/>
                    </a:ext>
                  </a:extLst>
                </p14:cNvPr>
                <p14:cNvContentPartPr/>
                <p14:nvPr/>
              </p14:nvContentPartPr>
              <p14:xfrm>
                <a:off x="10927379" y="2058811"/>
                <a:ext cx="232560" cy="202680"/>
              </p14:xfrm>
            </p:contentPart>
          </mc:Choice>
          <mc:Fallback>
            <p:pic>
              <p:nvPicPr>
                <p:cNvPr id="50" name="Freihand 49">
                  <a:extLst>
                    <a:ext uri="{FF2B5EF4-FFF2-40B4-BE49-F238E27FC236}">
                      <a16:creationId xmlns:a16="http://schemas.microsoft.com/office/drawing/2014/main" id="{A8A0E132-A3B0-472B-8D0F-1D25D3D446D7}"/>
                    </a:ext>
                  </a:extLst>
                </p:cNvPr>
                <p:cNvPicPr/>
                <p:nvPr/>
              </p:nvPicPr>
              <p:blipFill>
                <a:blip r:embed="rId84"/>
                <a:stretch>
                  <a:fillRect/>
                </a:stretch>
              </p:blipFill>
              <p:spPr>
                <a:xfrm>
                  <a:off x="10923059" y="2054491"/>
                  <a:ext cx="2412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084017B8-937C-47C0-9C72-F3C9B6A1AF58}"/>
                    </a:ext>
                  </a:extLst>
                </p14:cNvPr>
                <p14:cNvContentPartPr/>
                <p14:nvPr/>
              </p14:nvContentPartPr>
              <p14:xfrm>
                <a:off x="11105579" y="2010571"/>
                <a:ext cx="50400" cy="17280"/>
              </p14:xfrm>
            </p:contentPart>
          </mc:Choice>
          <mc:Fallback>
            <p:pic>
              <p:nvPicPr>
                <p:cNvPr id="51" name="Freihand 50">
                  <a:extLst>
                    <a:ext uri="{FF2B5EF4-FFF2-40B4-BE49-F238E27FC236}">
                      <a16:creationId xmlns:a16="http://schemas.microsoft.com/office/drawing/2014/main" id="{084017B8-937C-47C0-9C72-F3C9B6A1AF58}"/>
                    </a:ext>
                  </a:extLst>
                </p:cNvPr>
                <p:cNvPicPr/>
                <p:nvPr/>
              </p:nvPicPr>
              <p:blipFill>
                <a:blip r:embed="rId86"/>
                <a:stretch>
                  <a:fillRect/>
                </a:stretch>
              </p:blipFill>
              <p:spPr>
                <a:xfrm>
                  <a:off x="11101259" y="2006251"/>
                  <a:ext cx="59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4A772C8E-0A0F-4CBC-8043-1991235C98C7}"/>
                    </a:ext>
                  </a:extLst>
                </p14:cNvPr>
                <p14:cNvContentPartPr/>
                <p14:nvPr/>
              </p14:nvContentPartPr>
              <p14:xfrm>
                <a:off x="11154539" y="1979611"/>
                <a:ext cx="255600" cy="141480"/>
              </p14:xfrm>
            </p:contentPart>
          </mc:Choice>
          <mc:Fallback>
            <p:pic>
              <p:nvPicPr>
                <p:cNvPr id="52" name="Freihand 51">
                  <a:extLst>
                    <a:ext uri="{FF2B5EF4-FFF2-40B4-BE49-F238E27FC236}">
                      <a16:creationId xmlns:a16="http://schemas.microsoft.com/office/drawing/2014/main" id="{4A772C8E-0A0F-4CBC-8043-1991235C98C7}"/>
                    </a:ext>
                  </a:extLst>
                </p:cNvPr>
                <p:cNvPicPr/>
                <p:nvPr/>
              </p:nvPicPr>
              <p:blipFill>
                <a:blip r:embed="rId88"/>
                <a:stretch>
                  <a:fillRect/>
                </a:stretch>
              </p:blipFill>
              <p:spPr>
                <a:xfrm>
                  <a:off x="11150219" y="1975291"/>
                  <a:ext cx="264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44E7681A-A30E-4ADC-AA05-0155C41E04A8}"/>
                    </a:ext>
                  </a:extLst>
                </p14:cNvPr>
                <p14:cNvContentPartPr/>
                <p14:nvPr/>
              </p14:nvContentPartPr>
              <p14:xfrm>
                <a:off x="11410499" y="1890691"/>
                <a:ext cx="88920" cy="97560"/>
              </p14:xfrm>
            </p:contentPart>
          </mc:Choice>
          <mc:Fallback>
            <p:pic>
              <p:nvPicPr>
                <p:cNvPr id="53" name="Freihand 52">
                  <a:extLst>
                    <a:ext uri="{FF2B5EF4-FFF2-40B4-BE49-F238E27FC236}">
                      <a16:creationId xmlns:a16="http://schemas.microsoft.com/office/drawing/2014/main" id="{44E7681A-A30E-4ADC-AA05-0155C41E04A8}"/>
                    </a:ext>
                  </a:extLst>
                </p:cNvPr>
                <p:cNvPicPr/>
                <p:nvPr/>
              </p:nvPicPr>
              <p:blipFill>
                <a:blip r:embed="rId90"/>
                <a:stretch>
                  <a:fillRect/>
                </a:stretch>
              </p:blipFill>
              <p:spPr>
                <a:xfrm>
                  <a:off x="11406179" y="1886371"/>
                  <a:ext cx="97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65CC3D9D-0FB9-43AF-9B64-B0D236F33963}"/>
                    </a:ext>
                  </a:extLst>
                </p14:cNvPr>
                <p14:cNvContentPartPr/>
                <p14:nvPr/>
              </p14:nvContentPartPr>
              <p14:xfrm>
                <a:off x="11487899" y="1810051"/>
                <a:ext cx="135360" cy="144360"/>
              </p14:xfrm>
            </p:contentPart>
          </mc:Choice>
          <mc:Fallback>
            <p:pic>
              <p:nvPicPr>
                <p:cNvPr id="54" name="Freihand 53">
                  <a:extLst>
                    <a:ext uri="{FF2B5EF4-FFF2-40B4-BE49-F238E27FC236}">
                      <a16:creationId xmlns:a16="http://schemas.microsoft.com/office/drawing/2014/main" id="{65CC3D9D-0FB9-43AF-9B64-B0D236F33963}"/>
                    </a:ext>
                  </a:extLst>
                </p:cNvPr>
                <p:cNvPicPr/>
                <p:nvPr/>
              </p:nvPicPr>
              <p:blipFill>
                <a:blip r:embed="rId92"/>
                <a:stretch>
                  <a:fillRect/>
                </a:stretch>
              </p:blipFill>
              <p:spPr>
                <a:xfrm>
                  <a:off x="11483579" y="1805731"/>
                  <a:ext cx="144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DEE86E92-5079-45DE-9EE2-34473F4A7DB3}"/>
                    </a:ext>
                  </a:extLst>
                </p14:cNvPr>
                <p14:cNvContentPartPr/>
                <p14:nvPr/>
              </p14:nvContentPartPr>
              <p14:xfrm>
                <a:off x="10616699" y="1923091"/>
                <a:ext cx="1300320" cy="639360"/>
              </p14:xfrm>
            </p:contentPart>
          </mc:Choice>
          <mc:Fallback>
            <p:pic>
              <p:nvPicPr>
                <p:cNvPr id="55" name="Freihand 54">
                  <a:extLst>
                    <a:ext uri="{FF2B5EF4-FFF2-40B4-BE49-F238E27FC236}">
                      <a16:creationId xmlns:a16="http://schemas.microsoft.com/office/drawing/2014/main" id="{DEE86E92-5079-45DE-9EE2-34473F4A7DB3}"/>
                    </a:ext>
                  </a:extLst>
                </p:cNvPr>
                <p:cNvPicPr/>
                <p:nvPr/>
              </p:nvPicPr>
              <p:blipFill>
                <a:blip r:embed="rId94"/>
                <a:stretch>
                  <a:fillRect/>
                </a:stretch>
              </p:blipFill>
              <p:spPr>
                <a:xfrm>
                  <a:off x="10612379" y="1918771"/>
                  <a:ext cx="130896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56E34D43-CDAA-405E-9B19-F3F9125765FC}"/>
                    </a:ext>
                  </a:extLst>
                </p14:cNvPr>
                <p14:cNvContentPartPr/>
                <p14:nvPr/>
              </p14:nvContentPartPr>
              <p14:xfrm>
                <a:off x="10089299" y="2884651"/>
                <a:ext cx="149400" cy="205560"/>
              </p14:xfrm>
            </p:contentPart>
          </mc:Choice>
          <mc:Fallback>
            <p:pic>
              <p:nvPicPr>
                <p:cNvPr id="57" name="Freihand 56">
                  <a:extLst>
                    <a:ext uri="{FF2B5EF4-FFF2-40B4-BE49-F238E27FC236}">
                      <a16:creationId xmlns:a16="http://schemas.microsoft.com/office/drawing/2014/main" id="{56E34D43-CDAA-405E-9B19-F3F9125765FC}"/>
                    </a:ext>
                  </a:extLst>
                </p:cNvPr>
                <p:cNvPicPr/>
                <p:nvPr/>
              </p:nvPicPr>
              <p:blipFill>
                <a:blip r:embed="rId96"/>
                <a:stretch>
                  <a:fillRect/>
                </a:stretch>
              </p:blipFill>
              <p:spPr>
                <a:xfrm>
                  <a:off x="10084979" y="2880331"/>
                  <a:ext cx="158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60992252-AB5E-4469-8913-98C88267FD5B}"/>
                    </a:ext>
                  </a:extLst>
                </p14:cNvPr>
                <p14:cNvContentPartPr/>
                <p14:nvPr/>
              </p14:nvContentPartPr>
              <p14:xfrm>
                <a:off x="10105139" y="2966731"/>
                <a:ext cx="119520" cy="55080"/>
              </p14:xfrm>
            </p:contentPart>
          </mc:Choice>
          <mc:Fallback>
            <p:pic>
              <p:nvPicPr>
                <p:cNvPr id="58" name="Freihand 57">
                  <a:extLst>
                    <a:ext uri="{FF2B5EF4-FFF2-40B4-BE49-F238E27FC236}">
                      <a16:creationId xmlns:a16="http://schemas.microsoft.com/office/drawing/2014/main" id="{60992252-AB5E-4469-8913-98C88267FD5B}"/>
                    </a:ext>
                  </a:extLst>
                </p:cNvPr>
                <p:cNvPicPr/>
                <p:nvPr/>
              </p:nvPicPr>
              <p:blipFill>
                <a:blip r:embed="rId98"/>
                <a:stretch>
                  <a:fillRect/>
                </a:stretch>
              </p:blipFill>
              <p:spPr>
                <a:xfrm>
                  <a:off x="10100819" y="2962411"/>
                  <a:ext cx="128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CE41FD14-1AA4-40B3-BE5F-0739B2B31FF0}"/>
                    </a:ext>
                  </a:extLst>
                </p14:cNvPr>
                <p14:cNvContentPartPr/>
                <p14:nvPr/>
              </p14:nvContentPartPr>
              <p14:xfrm>
                <a:off x="10281899" y="2910931"/>
                <a:ext cx="297360" cy="190080"/>
              </p14:xfrm>
            </p:contentPart>
          </mc:Choice>
          <mc:Fallback>
            <p:pic>
              <p:nvPicPr>
                <p:cNvPr id="59" name="Freihand 58">
                  <a:extLst>
                    <a:ext uri="{FF2B5EF4-FFF2-40B4-BE49-F238E27FC236}">
                      <a16:creationId xmlns:a16="http://schemas.microsoft.com/office/drawing/2014/main" id="{CE41FD14-1AA4-40B3-BE5F-0739B2B31FF0}"/>
                    </a:ext>
                  </a:extLst>
                </p:cNvPr>
                <p:cNvPicPr/>
                <p:nvPr/>
              </p:nvPicPr>
              <p:blipFill>
                <a:blip r:embed="rId100"/>
                <a:stretch>
                  <a:fillRect/>
                </a:stretch>
              </p:blipFill>
              <p:spPr>
                <a:xfrm>
                  <a:off x="10277579" y="2906611"/>
                  <a:ext cx="306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17DD0D54-C51E-4078-9F3F-4A3D376A91B1}"/>
                    </a:ext>
                  </a:extLst>
                </p14:cNvPr>
                <p14:cNvContentPartPr/>
                <p14:nvPr/>
              </p14:nvContentPartPr>
              <p14:xfrm>
                <a:off x="10590779" y="2863051"/>
                <a:ext cx="144360" cy="146160"/>
              </p14:xfrm>
            </p:contentPart>
          </mc:Choice>
          <mc:Fallback>
            <p:pic>
              <p:nvPicPr>
                <p:cNvPr id="60" name="Freihand 59">
                  <a:extLst>
                    <a:ext uri="{FF2B5EF4-FFF2-40B4-BE49-F238E27FC236}">
                      <a16:creationId xmlns:a16="http://schemas.microsoft.com/office/drawing/2014/main" id="{17DD0D54-C51E-4078-9F3F-4A3D376A91B1}"/>
                    </a:ext>
                  </a:extLst>
                </p:cNvPr>
                <p:cNvPicPr/>
                <p:nvPr/>
              </p:nvPicPr>
              <p:blipFill>
                <a:blip r:embed="rId102"/>
                <a:stretch>
                  <a:fillRect/>
                </a:stretch>
              </p:blipFill>
              <p:spPr>
                <a:xfrm>
                  <a:off x="10586459" y="2858731"/>
                  <a:ext cx="153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DF855745-2032-4678-8337-B11E1BB1C58C}"/>
                    </a:ext>
                  </a:extLst>
                </p14:cNvPr>
                <p14:cNvContentPartPr/>
                <p14:nvPr/>
              </p14:nvContentPartPr>
              <p14:xfrm>
                <a:off x="10523819" y="2760451"/>
                <a:ext cx="227160" cy="50760"/>
              </p14:xfrm>
            </p:contentPart>
          </mc:Choice>
          <mc:Fallback>
            <p:pic>
              <p:nvPicPr>
                <p:cNvPr id="61" name="Freihand 60">
                  <a:extLst>
                    <a:ext uri="{FF2B5EF4-FFF2-40B4-BE49-F238E27FC236}">
                      <a16:creationId xmlns:a16="http://schemas.microsoft.com/office/drawing/2014/main" id="{DF855745-2032-4678-8337-B11E1BB1C58C}"/>
                    </a:ext>
                  </a:extLst>
                </p:cNvPr>
                <p:cNvPicPr/>
                <p:nvPr/>
              </p:nvPicPr>
              <p:blipFill>
                <a:blip r:embed="rId104"/>
                <a:stretch>
                  <a:fillRect/>
                </a:stretch>
              </p:blipFill>
              <p:spPr>
                <a:xfrm>
                  <a:off x="10519499" y="2756131"/>
                  <a:ext cx="235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44FD808E-8F5F-4AF6-B010-E8706E334962}"/>
                    </a:ext>
                  </a:extLst>
                </p14:cNvPr>
                <p14:cNvContentPartPr/>
                <p14:nvPr/>
              </p14:nvContentPartPr>
              <p14:xfrm>
                <a:off x="10566659" y="2725531"/>
                <a:ext cx="264960" cy="405720"/>
              </p14:xfrm>
            </p:contentPart>
          </mc:Choice>
          <mc:Fallback>
            <p:pic>
              <p:nvPicPr>
                <p:cNvPr id="62" name="Freihand 61">
                  <a:extLst>
                    <a:ext uri="{FF2B5EF4-FFF2-40B4-BE49-F238E27FC236}">
                      <a16:creationId xmlns:a16="http://schemas.microsoft.com/office/drawing/2014/main" id="{44FD808E-8F5F-4AF6-B010-E8706E334962}"/>
                    </a:ext>
                  </a:extLst>
                </p:cNvPr>
                <p:cNvPicPr/>
                <p:nvPr/>
              </p:nvPicPr>
              <p:blipFill>
                <a:blip r:embed="rId106"/>
                <a:stretch>
                  <a:fillRect/>
                </a:stretch>
              </p:blipFill>
              <p:spPr>
                <a:xfrm>
                  <a:off x="10562339" y="2721211"/>
                  <a:ext cx="2736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203B4831-22BC-40F7-BD96-0B483F185983}"/>
                    </a:ext>
                  </a:extLst>
                </p14:cNvPr>
                <p14:cNvContentPartPr/>
                <p14:nvPr/>
              </p14:nvContentPartPr>
              <p14:xfrm>
                <a:off x="10006139" y="2843251"/>
                <a:ext cx="156240" cy="339480"/>
              </p14:xfrm>
            </p:contentPart>
          </mc:Choice>
          <mc:Fallback>
            <p:pic>
              <p:nvPicPr>
                <p:cNvPr id="63" name="Freihand 62">
                  <a:extLst>
                    <a:ext uri="{FF2B5EF4-FFF2-40B4-BE49-F238E27FC236}">
                      <a16:creationId xmlns:a16="http://schemas.microsoft.com/office/drawing/2014/main" id="{203B4831-22BC-40F7-BD96-0B483F185983}"/>
                    </a:ext>
                  </a:extLst>
                </p:cNvPr>
                <p:cNvPicPr/>
                <p:nvPr/>
              </p:nvPicPr>
              <p:blipFill>
                <a:blip r:embed="rId108"/>
                <a:stretch>
                  <a:fillRect/>
                </a:stretch>
              </p:blipFill>
              <p:spPr>
                <a:xfrm>
                  <a:off x="10001819" y="2838931"/>
                  <a:ext cx="16488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ED458679-A314-4DC8-81B6-E361B307E33F}"/>
                    </a:ext>
                  </a:extLst>
                </p14:cNvPr>
                <p14:cNvContentPartPr/>
                <p14:nvPr/>
              </p14:nvContentPartPr>
              <p14:xfrm>
                <a:off x="10802819" y="2571451"/>
                <a:ext cx="124200" cy="182880"/>
              </p14:xfrm>
            </p:contentPart>
          </mc:Choice>
          <mc:Fallback>
            <p:pic>
              <p:nvPicPr>
                <p:cNvPr id="64" name="Freihand 63">
                  <a:extLst>
                    <a:ext uri="{FF2B5EF4-FFF2-40B4-BE49-F238E27FC236}">
                      <a16:creationId xmlns:a16="http://schemas.microsoft.com/office/drawing/2014/main" id="{ED458679-A314-4DC8-81B6-E361B307E33F}"/>
                    </a:ext>
                  </a:extLst>
                </p:cNvPr>
                <p:cNvPicPr/>
                <p:nvPr/>
              </p:nvPicPr>
              <p:blipFill>
                <a:blip r:embed="rId110"/>
                <a:stretch>
                  <a:fillRect/>
                </a:stretch>
              </p:blipFill>
              <p:spPr>
                <a:xfrm>
                  <a:off x="10798499" y="2567131"/>
                  <a:ext cx="132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8464FE95-20D5-4EBF-85BC-601160043459}"/>
                    </a:ext>
                  </a:extLst>
                </p14:cNvPr>
                <p14:cNvContentPartPr/>
                <p14:nvPr/>
              </p14:nvContentPartPr>
              <p14:xfrm>
                <a:off x="10925939" y="2813371"/>
                <a:ext cx="161640" cy="118440"/>
              </p14:xfrm>
            </p:contentPart>
          </mc:Choice>
          <mc:Fallback>
            <p:pic>
              <p:nvPicPr>
                <p:cNvPr id="65" name="Freihand 64">
                  <a:extLst>
                    <a:ext uri="{FF2B5EF4-FFF2-40B4-BE49-F238E27FC236}">
                      <a16:creationId xmlns:a16="http://schemas.microsoft.com/office/drawing/2014/main" id="{8464FE95-20D5-4EBF-85BC-601160043459}"/>
                    </a:ext>
                  </a:extLst>
                </p:cNvPr>
                <p:cNvPicPr/>
                <p:nvPr/>
              </p:nvPicPr>
              <p:blipFill>
                <a:blip r:embed="rId112"/>
                <a:stretch>
                  <a:fillRect/>
                </a:stretch>
              </p:blipFill>
              <p:spPr>
                <a:xfrm>
                  <a:off x="10921619" y="2809051"/>
                  <a:ext cx="170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9758BF2A-7999-44E7-9F5A-E0CCBF930DDA}"/>
                    </a:ext>
                  </a:extLst>
                </p14:cNvPr>
                <p14:cNvContentPartPr/>
                <p14:nvPr/>
              </p14:nvContentPartPr>
              <p14:xfrm>
                <a:off x="11139059" y="2706091"/>
                <a:ext cx="98280" cy="185040"/>
              </p14:xfrm>
            </p:contentPart>
          </mc:Choice>
          <mc:Fallback>
            <p:pic>
              <p:nvPicPr>
                <p:cNvPr id="66" name="Freihand 65">
                  <a:extLst>
                    <a:ext uri="{FF2B5EF4-FFF2-40B4-BE49-F238E27FC236}">
                      <a16:creationId xmlns:a16="http://schemas.microsoft.com/office/drawing/2014/main" id="{9758BF2A-7999-44E7-9F5A-E0CCBF930DDA}"/>
                    </a:ext>
                  </a:extLst>
                </p:cNvPr>
                <p:cNvPicPr/>
                <p:nvPr/>
              </p:nvPicPr>
              <p:blipFill>
                <a:blip r:embed="rId114"/>
                <a:stretch>
                  <a:fillRect/>
                </a:stretch>
              </p:blipFill>
              <p:spPr>
                <a:xfrm>
                  <a:off x="11134739" y="2701771"/>
                  <a:ext cx="106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8A10D90B-848B-4B31-A9CB-407B20EA3DB5}"/>
                    </a:ext>
                  </a:extLst>
                </p14:cNvPr>
                <p14:cNvContentPartPr/>
                <p14:nvPr/>
              </p14:nvContentPartPr>
              <p14:xfrm>
                <a:off x="11116379" y="2728411"/>
                <a:ext cx="168840" cy="50760"/>
              </p14:xfrm>
            </p:contentPart>
          </mc:Choice>
          <mc:Fallback>
            <p:pic>
              <p:nvPicPr>
                <p:cNvPr id="67" name="Freihand 66">
                  <a:extLst>
                    <a:ext uri="{FF2B5EF4-FFF2-40B4-BE49-F238E27FC236}">
                      <a16:creationId xmlns:a16="http://schemas.microsoft.com/office/drawing/2014/main" id="{8A10D90B-848B-4B31-A9CB-407B20EA3DB5}"/>
                    </a:ext>
                  </a:extLst>
                </p:cNvPr>
                <p:cNvPicPr/>
                <p:nvPr/>
              </p:nvPicPr>
              <p:blipFill>
                <a:blip r:embed="rId116"/>
                <a:stretch>
                  <a:fillRect/>
                </a:stretch>
              </p:blipFill>
              <p:spPr>
                <a:xfrm>
                  <a:off x="11112059" y="2724091"/>
                  <a:ext cx="177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3AFC64A8-E7CC-4B7C-9A63-B5DA4B94D65E}"/>
                    </a:ext>
                  </a:extLst>
                </p14:cNvPr>
                <p14:cNvContentPartPr/>
                <p14:nvPr/>
              </p14:nvContentPartPr>
              <p14:xfrm>
                <a:off x="11284499" y="2774851"/>
                <a:ext cx="96840" cy="115560"/>
              </p14:xfrm>
            </p:contentPart>
          </mc:Choice>
          <mc:Fallback>
            <p:pic>
              <p:nvPicPr>
                <p:cNvPr id="68" name="Freihand 67">
                  <a:extLst>
                    <a:ext uri="{FF2B5EF4-FFF2-40B4-BE49-F238E27FC236}">
                      <a16:creationId xmlns:a16="http://schemas.microsoft.com/office/drawing/2014/main" id="{3AFC64A8-E7CC-4B7C-9A63-B5DA4B94D65E}"/>
                    </a:ext>
                  </a:extLst>
                </p:cNvPr>
                <p:cNvPicPr/>
                <p:nvPr/>
              </p:nvPicPr>
              <p:blipFill>
                <a:blip r:embed="rId118"/>
                <a:stretch>
                  <a:fillRect/>
                </a:stretch>
              </p:blipFill>
              <p:spPr>
                <a:xfrm>
                  <a:off x="11280179" y="2770531"/>
                  <a:ext cx="105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AAA8F59B-18CE-4A94-9EFA-E3E76262595F}"/>
                    </a:ext>
                  </a:extLst>
                </p14:cNvPr>
                <p14:cNvContentPartPr/>
                <p14:nvPr/>
              </p14:nvContentPartPr>
              <p14:xfrm>
                <a:off x="11356499" y="2686291"/>
                <a:ext cx="96480" cy="33480"/>
              </p14:xfrm>
            </p:contentPart>
          </mc:Choice>
          <mc:Fallback>
            <p:pic>
              <p:nvPicPr>
                <p:cNvPr id="69" name="Freihand 68">
                  <a:extLst>
                    <a:ext uri="{FF2B5EF4-FFF2-40B4-BE49-F238E27FC236}">
                      <a16:creationId xmlns:a16="http://schemas.microsoft.com/office/drawing/2014/main" id="{AAA8F59B-18CE-4A94-9EFA-E3E76262595F}"/>
                    </a:ext>
                  </a:extLst>
                </p:cNvPr>
                <p:cNvPicPr/>
                <p:nvPr/>
              </p:nvPicPr>
              <p:blipFill>
                <a:blip r:embed="rId120"/>
                <a:stretch>
                  <a:fillRect/>
                </a:stretch>
              </p:blipFill>
              <p:spPr>
                <a:xfrm>
                  <a:off x="11352179" y="2681971"/>
                  <a:ext cx="105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ADC795E5-0930-45F3-B1C4-9BA92AEDE308}"/>
                    </a:ext>
                  </a:extLst>
                </p14:cNvPr>
                <p14:cNvContentPartPr/>
                <p14:nvPr/>
              </p14:nvContentPartPr>
              <p14:xfrm>
                <a:off x="11527139" y="2544091"/>
                <a:ext cx="58680" cy="177120"/>
              </p14:xfrm>
            </p:contentPart>
          </mc:Choice>
          <mc:Fallback>
            <p:pic>
              <p:nvPicPr>
                <p:cNvPr id="70" name="Freihand 69">
                  <a:extLst>
                    <a:ext uri="{FF2B5EF4-FFF2-40B4-BE49-F238E27FC236}">
                      <a16:creationId xmlns:a16="http://schemas.microsoft.com/office/drawing/2014/main" id="{ADC795E5-0930-45F3-B1C4-9BA92AEDE308}"/>
                    </a:ext>
                  </a:extLst>
                </p:cNvPr>
                <p:cNvPicPr/>
                <p:nvPr/>
              </p:nvPicPr>
              <p:blipFill>
                <a:blip r:embed="rId122"/>
                <a:stretch>
                  <a:fillRect/>
                </a:stretch>
              </p:blipFill>
              <p:spPr>
                <a:xfrm>
                  <a:off x="11522819" y="2539771"/>
                  <a:ext cx="67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B16A277D-F685-4306-860A-FCF74343BC44}"/>
                    </a:ext>
                  </a:extLst>
                </p14:cNvPr>
                <p14:cNvContentPartPr/>
                <p14:nvPr/>
              </p14:nvContentPartPr>
              <p14:xfrm>
                <a:off x="11440739" y="2444371"/>
                <a:ext cx="186480" cy="208800"/>
              </p14:xfrm>
            </p:contentPart>
          </mc:Choice>
          <mc:Fallback>
            <p:pic>
              <p:nvPicPr>
                <p:cNvPr id="71" name="Freihand 70">
                  <a:extLst>
                    <a:ext uri="{FF2B5EF4-FFF2-40B4-BE49-F238E27FC236}">
                      <a16:creationId xmlns:a16="http://schemas.microsoft.com/office/drawing/2014/main" id="{B16A277D-F685-4306-860A-FCF74343BC44}"/>
                    </a:ext>
                  </a:extLst>
                </p:cNvPr>
                <p:cNvPicPr/>
                <p:nvPr/>
              </p:nvPicPr>
              <p:blipFill>
                <a:blip r:embed="rId124"/>
                <a:stretch>
                  <a:fillRect/>
                </a:stretch>
              </p:blipFill>
              <p:spPr>
                <a:xfrm>
                  <a:off x="11436419" y="2440051"/>
                  <a:ext cx="1951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CFB9BB23-CF47-4C30-A7BA-3B8463DC8DBC}"/>
                    </a:ext>
                  </a:extLst>
                </p14:cNvPr>
                <p14:cNvContentPartPr/>
                <p14:nvPr/>
              </p14:nvContentPartPr>
              <p14:xfrm>
                <a:off x="11569619" y="2405851"/>
                <a:ext cx="105840" cy="336960"/>
              </p14:xfrm>
            </p:contentPart>
          </mc:Choice>
          <mc:Fallback>
            <p:pic>
              <p:nvPicPr>
                <p:cNvPr id="72" name="Freihand 71">
                  <a:extLst>
                    <a:ext uri="{FF2B5EF4-FFF2-40B4-BE49-F238E27FC236}">
                      <a16:creationId xmlns:a16="http://schemas.microsoft.com/office/drawing/2014/main" id="{CFB9BB23-CF47-4C30-A7BA-3B8463DC8DBC}"/>
                    </a:ext>
                  </a:extLst>
                </p:cNvPr>
                <p:cNvPicPr/>
                <p:nvPr/>
              </p:nvPicPr>
              <p:blipFill>
                <a:blip r:embed="rId126"/>
                <a:stretch>
                  <a:fillRect/>
                </a:stretch>
              </p:blipFill>
              <p:spPr>
                <a:xfrm>
                  <a:off x="11565299" y="2401531"/>
                  <a:ext cx="1144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6D7937B5-FB26-4A4E-87B4-D7F388703083}"/>
                    </a:ext>
                  </a:extLst>
                </p14:cNvPr>
                <p14:cNvContentPartPr/>
                <p14:nvPr/>
              </p14:nvContentPartPr>
              <p14:xfrm>
                <a:off x="11028539" y="2598451"/>
                <a:ext cx="272520" cy="301680"/>
              </p14:xfrm>
            </p:contentPart>
          </mc:Choice>
          <mc:Fallback>
            <p:pic>
              <p:nvPicPr>
                <p:cNvPr id="73" name="Freihand 72">
                  <a:extLst>
                    <a:ext uri="{FF2B5EF4-FFF2-40B4-BE49-F238E27FC236}">
                      <a16:creationId xmlns:a16="http://schemas.microsoft.com/office/drawing/2014/main" id="{6D7937B5-FB26-4A4E-87B4-D7F388703083}"/>
                    </a:ext>
                  </a:extLst>
                </p:cNvPr>
                <p:cNvPicPr/>
                <p:nvPr/>
              </p:nvPicPr>
              <p:blipFill>
                <a:blip r:embed="rId128"/>
                <a:stretch>
                  <a:fillRect/>
                </a:stretch>
              </p:blipFill>
              <p:spPr>
                <a:xfrm>
                  <a:off x="11024219" y="2594131"/>
                  <a:ext cx="28116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6A6BA7E9-FE18-4ECF-977F-E1C01AF8D799}"/>
                    </a:ext>
                  </a:extLst>
                </p14:cNvPr>
                <p14:cNvContentPartPr/>
                <p14:nvPr/>
              </p14:nvContentPartPr>
              <p14:xfrm>
                <a:off x="11627219" y="2256091"/>
                <a:ext cx="176040" cy="148680"/>
              </p14:xfrm>
            </p:contentPart>
          </mc:Choice>
          <mc:Fallback>
            <p:pic>
              <p:nvPicPr>
                <p:cNvPr id="74" name="Freihand 73">
                  <a:extLst>
                    <a:ext uri="{FF2B5EF4-FFF2-40B4-BE49-F238E27FC236}">
                      <a16:creationId xmlns:a16="http://schemas.microsoft.com/office/drawing/2014/main" id="{6A6BA7E9-FE18-4ECF-977F-E1C01AF8D799}"/>
                    </a:ext>
                  </a:extLst>
                </p:cNvPr>
                <p:cNvPicPr/>
                <p:nvPr/>
              </p:nvPicPr>
              <p:blipFill>
                <a:blip r:embed="rId130"/>
                <a:stretch>
                  <a:fillRect/>
                </a:stretch>
              </p:blipFill>
              <p:spPr>
                <a:xfrm>
                  <a:off x="11622899" y="2251771"/>
                  <a:ext cx="184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2DB641B6-FE94-424D-BADE-99900A116EEF}"/>
                    </a:ext>
                  </a:extLst>
                </p14:cNvPr>
                <p14:cNvContentPartPr/>
                <p14:nvPr/>
              </p14:nvContentPartPr>
              <p14:xfrm>
                <a:off x="11093699" y="3082651"/>
                <a:ext cx="52920" cy="146160"/>
              </p14:xfrm>
            </p:contentPart>
          </mc:Choice>
          <mc:Fallback>
            <p:pic>
              <p:nvPicPr>
                <p:cNvPr id="75" name="Freihand 74">
                  <a:extLst>
                    <a:ext uri="{FF2B5EF4-FFF2-40B4-BE49-F238E27FC236}">
                      <a16:creationId xmlns:a16="http://schemas.microsoft.com/office/drawing/2014/main" id="{2DB641B6-FE94-424D-BADE-99900A116EEF}"/>
                    </a:ext>
                  </a:extLst>
                </p:cNvPr>
                <p:cNvPicPr/>
                <p:nvPr/>
              </p:nvPicPr>
              <p:blipFill>
                <a:blip r:embed="rId132"/>
                <a:stretch>
                  <a:fillRect/>
                </a:stretch>
              </p:blipFill>
              <p:spPr>
                <a:xfrm>
                  <a:off x="11089379" y="3078331"/>
                  <a:ext cx="61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1A4EE405-7026-4861-A54A-6746D7ACD4FC}"/>
                    </a:ext>
                  </a:extLst>
                </p14:cNvPr>
                <p14:cNvContentPartPr/>
                <p14:nvPr/>
              </p14:nvContentPartPr>
              <p14:xfrm>
                <a:off x="11073179" y="3079771"/>
                <a:ext cx="339480" cy="124560"/>
              </p14:xfrm>
            </p:contentPart>
          </mc:Choice>
          <mc:Fallback>
            <p:pic>
              <p:nvPicPr>
                <p:cNvPr id="76" name="Freihand 75">
                  <a:extLst>
                    <a:ext uri="{FF2B5EF4-FFF2-40B4-BE49-F238E27FC236}">
                      <a16:creationId xmlns:a16="http://schemas.microsoft.com/office/drawing/2014/main" id="{1A4EE405-7026-4861-A54A-6746D7ACD4FC}"/>
                    </a:ext>
                  </a:extLst>
                </p:cNvPr>
                <p:cNvPicPr/>
                <p:nvPr/>
              </p:nvPicPr>
              <p:blipFill>
                <a:blip r:embed="rId134"/>
                <a:stretch>
                  <a:fillRect/>
                </a:stretch>
              </p:blipFill>
              <p:spPr>
                <a:xfrm>
                  <a:off x="11068859" y="3075451"/>
                  <a:ext cx="348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29B4E4B9-BA7B-473E-879C-B89AD0593C2A}"/>
                    </a:ext>
                  </a:extLst>
                </p14:cNvPr>
                <p14:cNvContentPartPr/>
                <p14:nvPr/>
              </p14:nvContentPartPr>
              <p14:xfrm>
                <a:off x="11532899" y="2939371"/>
                <a:ext cx="253800" cy="111960"/>
              </p14:xfrm>
            </p:contentPart>
          </mc:Choice>
          <mc:Fallback>
            <p:pic>
              <p:nvPicPr>
                <p:cNvPr id="77" name="Freihand 76">
                  <a:extLst>
                    <a:ext uri="{FF2B5EF4-FFF2-40B4-BE49-F238E27FC236}">
                      <a16:creationId xmlns:a16="http://schemas.microsoft.com/office/drawing/2014/main" id="{29B4E4B9-BA7B-473E-879C-B89AD0593C2A}"/>
                    </a:ext>
                  </a:extLst>
                </p:cNvPr>
                <p:cNvPicPr/>
                <p:nvPr/>
              </p:nvPicPr>
              <p:blipFill>
                <a:blip r:embed="rId136"/>
                <a:stretch>
                  <a:fillRect/>
                </a:stretch>
              </p:blipFill>
              <p:spPr>
                <a:xfrm>
                  <a:off x="11528579" y="2935051"/>
                  <a:ext cx="262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C853D0C8-8A69-4483-85AE-2B6B559B2B31}"/>
                    </a:ext>
                  </a:extLst>
                </p14:cNvPr>
                <p14:cNvContentPartPr/>
                <p14:nvPr/>
              </p14:nvContentPartPr>
              <p14:xfrm>
                <a:off x="8970419" y="207691"/>
                <a:ext cx="2418120" cy="1150200"/>
              </p14:xfrm>
            </p:contentPart>
          </mc:Choice>
          <mc:Fallback>
            <p:pic>
              <p:nvPicPr>
                <p:cNvPr id="79" name="Freihand 78">
                  <a:extLst>
                    <a:ext uri="{FF2B5EF4-FFF2-40B4-BE49-F238E27FC236}">
                      <a16:creationId xmlns:a16="http://schemas.microsoft.com/office/drawing/2014/main" id="{C853D0C8-8A69-4483-85AE-2B6B559B2B31}"/>
                    </a:ext>
                  </a:extLst>
                </p:cNvPr>
                <p:cNvPicPr/>
                <p:nvPr/>
              </p:nvPicPr>
              <p:blipFill>
                <a:blip r:embed="rId138"/>
                <a:stretch>
                  <a:fillRect/>
                </a:stretch>
              </p:blipFill>
              <p:spPr>
                <a:xfrm>
                  <a:off x="8966099" y="203371"/>
                  <a:ext cx="2426760" cy="1158840"/>
                </a:xfrm>
                <a:prstGeom prst="rect">
                  <a:avLst/>
                </a:prstGeom>
              </p:spPr>
            </p:pic>
          </mc:Fallback>
        </mc:AlternateContent>
      </p:grpSp>
    </p:spTree>
    <p:extLst>
      <p:ext uri="{BB962C8B-B14F-4D97-AF65-F5344CB8AC3E}">
        <p14:creationId xmlns:p14="http://schemas.microsoft.com/office/powerpoint/2010/main" val="164211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8162" y="104531"/>
            <a:ext cx="7597213" cy="744863"/>
          </a:xfrm>
          <a:prstGeom prst="rect">
            <a:avLst/>
          </a:prstGeom>
          <a:noFill/>
          <a:ln>
            <a:noFill/>
          </a:ln>
        </p:spPr>
        <p:txBody>
          <a:bodyPr lIns="81638" tIns="40819" rIns="81638" bIns="40819" anchor="ctr" anchorCtr="1"/>
          <a:lstStyle/>
          <a:p>
            <a:pPr algn="ctr"/>
            <a:r>
              <a:rPr lang="de-DE" sz="2903" b="1" dirty="0"/>
              <a:t>Money Market </a:t>
            </a:r>
            <a:r>
              <a:rPr lang="de-DE" sz="2903" b="1" dirty="0" err="1"/>
              <a:t>and</a:t>
            </a:r>
            <a:r>
              <a:rPr lang="de-DE" sz="2903" b="1" dirty="0"/>
              <a:t> </a:t>
            </a:r>
            <a:r>
              <a:rPr lang="de-DE" sz="2903" b="1" dirty="0" err="1"/>
              <a:t>the</a:t>
            </a:r>
            <a:r>
              <a:rPr lang="de-DE" sz="2903" b="1" dirty="0"/>
              <a:t> </a:t>
            </a:r>
          </a:p>
          <a:p>
            <a:pPr algn="ctr"/>
            <a:r>
              <a:rPr lang="de-DE" sz="2903" b="1" dirty="0" err="1"/>
              <a:t>Reaction</a:t>
            </a:r>
            <a:r>
              <a:rPr lang="de-DE" sz="2903" b="1" dirty="0"/>
              <a:t> </a:t>
            </a:r>
            <a:r>
              <a:rPr lang="de-DE" sz="2903" b="1" dirty="0" err="1"/>
              <a:t>Function</a:t>
            </a:r>
            <a:r>
              <a:rPr lang="de-DE" sz="2903" b="1" dirty="0"/>
              <a:t> </a:t>
            </a:r>
            <a:r>
              <a:rPr lang="de-DE" sz="2903" b="1" dirty="0" err="1"/>
              <a:t>of</a:t>
            </a:r>
            <a:r>
              <a:rPr lang="de-DE" sz="2903" b="1" dirty="0"/>
              <a:t> </a:t>
            </a:r>
            <a:r>
              <a:rPr lang="de-DE" sz="2903" b="1" dirty="0" err="1"/>
              <a:t>the</a:t>
            </a:r>
            <a:r>
              <a:rPr lang="de-DE" sz="2903" b="1" dirty="0"/>
              <a:t> Central Bank</a:t>
            </a:r>
          </a:p>
        </p:txBody>
      </p:sp>
      <p:sp>
        <p:nvSpPr>
          <p:cNvPr id="7" name="Textfeld 6"/>
          <p:cNvSpPr txBox="1"/>
          <p:nvPr/>
        </p:nvSpPr>
        <p:spPr>
          <a:xfrm>
            <a:off x="166777" y="968530"/>
            <a:ext cx="8330426" cy="762388"/>
          </a:xfrm>
          <a:prstGeom prst="rect">
            <a:avLst/>
          </a:prstGeom>
          <a:noFill/>
        </p:spPr>
        <p:txBody>
          <a:bodyPr wrap="square" rtlCol="0">
            <a:spAutoFit/>
          </a:bodyPr>
          <a:lstStyle/>
          <a:p>
            <a:pPr marL="311045" indent="-311045">
              <a:buFont typeface="Wingdings" panose="05000000000000000000" pitchFamily="2" charset="2"/>
              <a:buChar char="Ø"/>
            </a:pPr>
            <a:r>
              <a:rPr lang="de-DE" sz="2177" dirty="0"/>
              <a:t>In </a:t>
            </a:r>
            <a:r>
              <a:rPr lang="de-DE" sz="2177" dirty="0" err="1"/>
              <a:t>practice</a:t>
            </a:r>
            <a:r>
              <a:rPr lang="de-DE" sz="2177" dirty="0"/>
              <a:t> </a:t>
            </a:r>
            <a:r>
              <a:rPr lang="de-DE" sz="2177" dirty="0" err="1"/>
              <a:t>the</a:t>
            </a:r>
            <a:r>
              <a:rPr lang="de-DE" sz="2177" dirty="0"/>
              <a:t> </a:t>
            </a:r>
            <a:r>
              <a:rPr lang="de-DE" sz="2177" dirty="0" err="1"/>
              <a:t>central</a:t>
            </a:r>
            <a:r>
              <a:rPr lang="de-DE" sz="2177" dirty="0"/>
              <a:t> </a:t>
            </a:r>
            <a:r>
              <a:rPr lang="de-DE" sz="2177" dirty="0" err="1"/>
              <a:t>bank</a:t>
            </a:r>
            <a:r>
              <a:rPr lang="de-DE" sz="2177" dirty="0"/>
              <a:t> </a:t>
            </a:r>
            <a:r>
              <a:rPr lang="de-DE" sz="2177" dirty="0" err="1"/>
              <a:t>sets</a:t>
            </a:r>
            <a:r>
              <a:rPr lang="de-DE" sz="2177" dirty="0"/>
              <a:t> </a:t>
            </a:r>
            <a:r>
              <a:rPr lang="de-DE" sz="2177" dirty="0" err="1"/>
              <a:t>short</a:t>
            </a:r>
            <a:r>
              <a:rPr lang="de-DE" sz="2177" dirty="0"/>
              <a:t> </a:t>
            </a:r>
            <a:r>
              <a:rPr lang="de-DE" sz="2177" dirty="0" err="1"/>
              <a:t>term</a:t>
            </a:r>
            <a:r>
              <a:rPr lang="de-DE" sz="2177" dirty="0"/>
              <a:t> </a:t>
            </a:r>
            <a:r>
              <a:rPr lang="de-DE" sz="2177" dirty="0" err="1"/>
              <a:t>interest</a:t>
            </a:r>
            <a:r>
              <a:rPr lang="de-DE" sz="2177" dirty="0"/>
              <a:t> </a:t>
            </a:r>
            <a:r>
              <a:rPr lang="de-DE" sz="2177" dirty="0" err="1"/>
              <a:t>rates</a:t>
            </a:r>
            <a:r>
              <a:rPr lang="de-DE" sz="2177" dirty="0"/>
              <a:t> </a:t>
            </a:r>
            <a:r>
              <a:rPr lang="de-DE" sz="2177" dirty="0" err="1"/>
              <a:t>to</a:t>
            </a:r>
            <a:r>
              <a:rPr lang="de-DE" sz="2177" dirty="0"/>
              <a:t> </a:t>
            </a:r>
            <a:r>
              <a:rPr lang="de-DE" sz="2177" dirty="0" err="1"/>
              <a:t>meet</a:t>
            </a:r>
            <a:r>
              <a:rPr lang="de-DE" sz="2177" dirty="0"/>
              <a:t> </a:t>
            </a:r>
            <a:r>
              <a:rPr lang="de-DE" sz="2177" dirty="0" err="1"/>
              <a:t>its</a:t>
            </a:r>
            <a:r>
              <a:rPr lang="de-DE" sz="2177" dirty="0"/>
              <a:t> </a:t>
            </a:r>
            <a:r>
              <a:rPr lang="de-DE" sz="2177" dirty="0" err="1"/>
              <a:t>target</a:t>
            </a:r>
            <a:r>
              <a:rPr lang="de-DE" sz="2177" dirty="0"/>
              <a:t> </a:t>
            </a:r>
            <a:r>
              <a:rPr lang="de-DE" sz="2177" dirty="0" err="1"/>
              <a:t>level</a:t>
            </a:r>
            <a:r>
              <a:rPr lang="de-DE" sz="2177" dirty="0"/>
              <a:t>. </a:t>
            </a:r>
          </a:p>
        </p:txBody>
      </p:sp>
      <p:sp>
        <p:nvSpPr>
          <p:cNvPr id="9" name="Textfeld 8"/>
          <p:cNvSpPr txBox="1"/>
          <p:nvPr/>
        </p:nvSpPr>
        <p:spPr>
          <a:xfrm>
            <a:off x="196991" y="2100523"/>
            <a:ext cx="8330426" cy="1097416"/>
          </a:xfrm>
          <a:prstGeom prst="rect">
            <a:avLst/>
          </a:prstGeom>
          <a:noFill/>
        </p:spPr>
        <p:txBody>
          <a:bodyPr wrap="square" rtlCol="0">
            <a:spAutoFit/>
          </a:bodyPr>
          <a:lstStyle/>
          <a:p>
            <a:pPr marL="311045" indent="-311045">
              <a:buFont typeface="Wingdings" panose="05000000000000000000" pitchFamily="2" charset="2"/>
              <a:buChar char="Ø"/>
            </a:pPr>
            <a:r>
              <a:rPr lang="de-DE" sz="2177" dirty="0"/>
              <a:t>Most </a:t>
            </a:r>
            <a:r>
              <a:rPr lang="de-DE" sz="2177" dirty="0" err="1"/>
              <a:t>central</a:t>
            </a:r>
            <a:r>
              <a:rPr lang="de-DE" sz="2177" dirty="0"/>
              <a:t> </a:t>
            </a:r>
            <a:r>
              <a:rPr lang="de-DE" sz="2177" dirty="0" err="1"/>
              <a:t>banks</a:t>
            </a:r>
            <a:r>
              <a:rPr lang="de-DE" sz="2177" dirty="0"/>
              <a:t> </a:t>
            </a:r>
            <a:r>
              <a:rPr lang="de-DE" sz="2177" dirty="0" err="1"/>
              <a:t>communicate</a:t>
            </a:r>
            <a:r>
              <a:rPr lang="de-DE" sz="2177" dirty="0"/>
              <a:t> </a:t>
            </a:r>
            <a:r>
              <a:rPr lang="de-DE" sz="2177" dirty="0" err="1"/>
              <a:t>some</a:t>
            </a:r>
            <a:r>
              <a:rPr lang="de-DE" sz="2177" dirty="0"/>
              <a:t> </a:t>
            </a:r>
            <a:r>
              <a:rPr lang="de-DE" sz="2177" dirty="0" err="1"/>
              <a:t>kind</a:t>
            </a:r>
            <a:r>
              <a:rPr lang="de-DE" sz="2177" dirty="0"/>
              <a:t> </a:t>
            </a:r>
            <a:r>
              <a:rPr lang="de-DE" sz="2177" dirty="0" err="1"/>
              <a:t>of</a:t>
            </a:r>
            <a:r>
              <a:rPr lang="de-DE" sz="2177" dirty="0"/>
              <a:t> </a:t>
            </a:r>
            <a:r>
              <a:rPr lang="de-DE" sz="2177" dirty="0" err="1"/>
              <a:t>inflation</a:t>
            </a:r>
            <a:r>
              <a:rPr lang="de-DE" sz="2177" dirty="0"/>
              <a:t> </a:t>
            </a:r>
            <a:r>
              <a:rPr lang="de-DE" sz="2177" dirty="0" err="1"/>
              <a:t>target</a:t>
            </a:r>
            <a:r>
              <a:rPr lang="de-DE" sz="2177" dirty="0"/>
              <a:t>. Interest </a:t>
            </a:r>
            <a:r>
              <a:rPr lang="de-DE" sz="2177" dirty="0" err="1"/>
              <a:t>rates</a:t>
            </a:r>
            <a:r>
              <a:rPr lang="de-DE" sz="2177" dirty="0"/>
              <a:t> </a:t>
            </a:r>
            <a:r>
              <a:rPr lang="de-DE" sz="2177" dirty="0" err="1"/>
              <a:t>are</a:t>
            </a:r>
            <a:r>
              <a:rPr lang="de-DE" sz="2177" dirty="0"/>
              <a:t> </a:t>
            </a:r>
            <a:r>
              <a:rPr lang="de-DE" sz="2177" dirty="0" err="1"/>
              <a:t>therefore</a:t>
            </a:r>
            <a:r>
              <a:rPr lang="de-DE" sz="2177" dirty="0"/>
              <a:t> not </a:t>
            </a:r>
            <a:r>
              <a:rPr lang="de-DE" sz="2177" dirty="0" err="1"/>
              <a:t>only</a:t>
            </a:r>
            <a:r>
              <a:rPr lang="de-DE" sz="2177" dirty="0"/>
              <a:t> </a:t>
            </a:r>
            <a:r>
              <a:rPr lang="de-DE" sz="2177" dirty="0" err="1"/>
              <a:t>the</a:t>
            </a:r>
            <a:r>
              <a:rPr lang="de-DE" sz="2177" dirty="0"/>
              <a:t> </a:t>
            </a:r>
            <a:r>
              <a:rPr lang="de-DE" sz="2177" dirty="0" err="1"/>
              <a:t>outcome</a:t>
            </a:r>
            <a:r>
              <a:rPr lang="de-DE" sz="2177" dirty="0"/>
              <a:t> </a:t>
            </a:r>
            <a:r>
              <a:rPr lang="de-DE" sz="2177" dirty="0" err="1"/>
              <a:t>of</a:t>
            </a:r>
            <a:r>
              <a:rPr lang="de-DE" sz="2177" dirty="0"/>
              <a:t> an </a:t>
            </a:r>
            <a:r>
              <a:rPr lang="de-DE" sz="2177" dirty="0" err="1"/>
              <a:t>equilibrium</a:t>
            </a:r>
            <a:r>
              <a:rPr lang="de-DE" sz="2177" dirty="0"/>
              <a:t> </a:t>
            </a:r>
            <a:r>
              <a:rPr lang="de-DE" sz="2177" dirty="0" err="1"/>
              <a:t>process</a:t>
            </a:r>
            <a:r>
              <a:rPr lang="de-DE" sz="2177" dirty="0"/>
              <a:t>, but </a:t>
            </a:r>
            <a:r>
              <a:rPr lang="de-DE" sz="2177" dirty="0" err="1"/>
              <a:t>depend</a:t>
            </a:r>
            <a:r>
              <a:rPr lang="de-DE" sz="2177" dirty="0"/>
              <a:t> </a:t>
            </a:r>
            <a:r>
              <a:rPr lang="de-DE" sz="2177" dirty="0" err="1"/>
              <a:t>directly</a:t>
            </a:r>
            <a:r>
              <a:rPr lang="de-DE" sz="2177" dirty="0"/>
              <a:t> on </a:t>
            </a:r>
            <a:r>
              <a:rPr lang="de-DE" sz="2177" dirty="0" err="1"/>
              <a:t>the</a:t>
            </a:r>
            <a:r>
              <a:rPr lang="de-DE" sz="2177" dirty="0"/>
              <a:t> </a:t>
            </a:r>
            <a:r>
              <a:rPr lang="de-DE" sz="2177" dirty="0" err="1"/>
              <a:t>movements</a:t>
            </a:r>
            <a:r>
              <a:rPr lang="de-DE" sz="2177" dirty="0"/>
              <a:t> in </a:t>
            </a:r>
            <a:r>
              <a:rPr lang="de-DE" sz="2177" dirty="0" err="1"/>
              <a:t>prices</a:t>
            </a:r>
            <a:endParaRPr lang="de-DE" sz="2177" dirty="0"/>
          </a:p>
        </p:txBody>
      </p:sp>
      <p:sp>
        <p:nvSpPr>
          <p:cNvPr id="10" name="Textfeld 9"/>
          <p:cNvSpPr txBox="1"/>
          <p:nvPr/>
        </p:nvSpPr>
        <p:spPr>
          <a:xfrm>
            <a:off x="196991" y="3646547"/>
            <a:ext cx="8330426" cy="762388"/>
          </a:xfrm>
          <a:prstGeom prst="rect">
            <a:avLst/>
          </a:prstGeom>
          <a:noFill/>
        </p:spPr>
        <p:txBody>
          <a:bodyPr wrap="square" rtlCol="0">
            <a:spAutoFit/>
          </a:bodyPr>
          <a:lstStyle/>
          <a:p>
            <a:r>
              <a:rPr lang="de-DE" sz="2177" dirty="0">
                <a:ea typeface="Arial Unicode MS"/>
                <a:cs typeface="Arial Unicode MS"/>
              </a:rPr>
              <a:t>⇒		</a:t>
            </a:r>
            <a:r>
              <a:rPr lang="en-US" sz="2177" dirty="0">
                <a:ea typeface="Arial Unicode MS"/>
                <a:cs typeface="Arial Unicode MS"/>
              </a:rPr>
              <a:t>reaction function of the central bank</a:t>
            </a:r>
          </a:p>
          <a:p>
            <a:endParaRPr lang="de-DE" sz="2177" dirty="0"/>
          </a:p>
        </p:txBody>
      </p:sp>
      <p:sp>
        <p:nvSpPr>
          <p:cNvPr id="11" name="Textfeld 10"/>
          <p:cNvSpPr txBox="1"/>
          <p:nvPr/>
        </p:nvSpPr>
        <p:spPr>
          <a:xfrm>
            <a:off x="196992" y="4142224"/>
            <a:ext cx="4165213" cy="427361"/>
          </a:xfrm>
          <a:prstGeom prst="rect">
            <a:avLst/>
          </a:prstGeom>
          <a:noFill/>
        </p:spPr>
        <p:txBody>
          <a:bodyPr wrap="square" rtlCol="0">
            <a:spAutoFit/>
          </a:bodyPr>
          <a:lstStyle/>
          <a:p>
            <a:pPr algn="ctr"/>
            <a:r>
              <a:rPr lang="el-GR" sz="2177" dirty="0"/>
              <a:t>π</a:t>
            </a:r>
            <a:r>
              <a:rPr lang="el-GR" sz="2177" dirty="0">
                <a:latin typeface="Arial Unicode MS"/>
                <a:ea typeface="Arial Unicode MS"/>
                <a:cs typeface="Arial Unicode MS"/>
              </a:rPr>
              <a:t>↓</a:t>
            </a:r>
            <a:r>
              <a:rPr lang="de-DE" sz="2177" dirty="0">
                <a:latin typeface="Arial Unicode MS"/>
                <a:ea typeface="Arial Unicode MS"/>
                <a:cs typeface="Arial Unicode MS"/>
              </a:rPr>
              <a:t>	⇒	r</a:t>
            </a:r>
            <a:r>
              <a:rPr lang="el-GR" sz="2177" dirty="0">
                <a:latin typeface="Arial Unicode MS"/>
                <a:ea typeface="Arial Unicode MS"/>
                <a:cs typeface="Arial Unicode MS"/>
              </a:rPr>
              <a:t>↓</a:t>
            </a:r>
            <a:r>
              <a:rPr lang="de-DE" sz="2177" dirty="0">
                <a:latin typeface="Arial Unicode MS"/>
                <a:ea typeface="Arial Unicode MS"/>
                <a:cs typeface="Arial Unicode MS"/>
              </a:rPr>
              <a:t>	</a:t>
            </a:r>
            <a:r>
              <a:rPr lang="de-DE" sz="2177" dirty="0"/>
              <a:t> </a:t>
            </a:r>
          </a:p>
        </p:txBody>
      </p:sp>
      <p:sp>
        <p:nvSpPr>
          <p:cNvPr id="12" name="Textfeld 11"/>
          <p:cNvSpPr txBox="1"/>
          <p:nvPr/>
        </p:nvSpPr>
        <p:spPr>
          <a:xfrm>
            <a:off x="4347098" y="4103772"/>
            <a:ext cx="4165213" cy="427361"/>
          </a:xfrm>
          <a:prstGeom prst="rect">
            <a:avLst/>
          </a:prstGeom>
          <a:noFill/>
        </p:spPr>
        <p:txBody>
          <a:bodyPr wrap="square" rtlCol="0">
            <a:spAutoFit/>
          </a:bodyPr>
          <a:lstStyle/>
          <a:p>
            <a:pPr algn="ctr"/>
            <a:r>
              <a:rPr lang="de-DE" sz="2177" dirty="0"/>
              <a:t>Y</a:t>
            </a:r>
            <a:r>
              <a:rPr lang="el-GR" sz="2177" dirty="0">
                <a:latin typeface="Arial Unicode MS"/>
                <a:ea typeface="Arial Unicode MS"/>
                <a:cs typeface="Arial Unicode MS"/>
              </a:rPr>
              <a:t>↑</a:t>
            </a:r>
            <a:r>
              <a:rPr lang="de-DE" sz="2177" dirty="0">
                <a:latin typeface="Arial Unicode MS"/>
                <a:ea typeface="Arial Unicode MS"/>
                <a:cs typeface="Arial Unicode MS"/>
              </a:rPr>
              <a:t>	⇒	r</a:t>
            </a:r>
            <a:r>
              <a:rPr lang="el-GR" sz="2177" dirty="0">
                <a:latin typeface="Arial Unicode MS"/>
                <a:ea typeface="Arial Unicode MS"/>
                <a:cs typeface="Arial Unicode MS"/>
              </a:rPr>
              <a:t>↑</a:t>
            </a:r>
            <a:endParaRPr lang="de-DE" sz="2177" dirty="0"/>
          </a:p>
        </p:txBody>
      </p:sp>
      <p:sp>
        <p:nvSpPr>
          <p:cNvPr id="13" name="Textfeld 12"/>
          <p:cNvSpPr txBox="1"/>
          <p:nvPr/>
        </p:nvSpPr>
        <p:spPr>
          <a:xfrm>
            <a:off x="196991" y="4756946"/>
            <a:ext cx="8330426" cy="1432443"/>
          </a:xfrm>
          <a:prstGeom prst="rect">
            <a:avLst/>
          </a:prstGeom>
          <a:noFill/>
        </p:spPr>
        <p:txBody>
          <a:bodyPr wrap="square" rtlCol="0">
            <a:spAutoFit/>
          </a:bodyPr>
          <a:lstStyle/>
          <a:p>
            <a:r>
              <a:rPr lang="de-DE" sz="2177" dirty="0">
                <a:latin typeface="Arial Unicode MS"/>
                <a:ea typeface="Arial Unicode MS"/>
                <a:cs typeface="Arial Unicode MS"/>
              </a:rPr>
              <a:t>⇒		</a:t>
            </a: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                       </a:t>
            </a:r>
            <a:r>
              <a:rPr lang="de-DE" sz="2177" dirty="0" err="1"/>
              <a:t>b,c</a:t>
            </a:r>
            <a:r>
              <a:rPr lang="de-DE" sz="2177" dirty="0"/>
              <a:t>&gt;0</a:t>
            </a:r>
          </a:p>
          <a:p>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l-GR" sz="2177" dirty="0"/>
              <a:t>π</a:t>
            </a:r>
            <a:r>
              <a:rPr lang="de-DE" sz="2177" dirty="0"/>
              <a:t>*: Inflation </a:t>
            </a:r>
            <a:r>
              <a:rPr lang="de-DE" sz="2177" dirty="0" err="1"/>
              <a:t>target</a:t>
            </a:r>
            <a:r>
              <a:rPr lang="de-DE" sz="2177" dirty="0"/>
              <a:t>	   y*: Potential </a:t>
            </a:r>
            <a:r>
              <a:rPr lang="de-DE" sz="2177" dirty="0" err="1"/>
              <a:t>output</a:t>
            </a:r>
            <a:r>
              <a:rPr lang="de-DE" sz="2177" dirty="0"/>
              <a:t>	        </a:t>
            </a:r>
            <a:r>
              <a:rPr lang="en-US" sz="2177" dirty="0"/>
              <a:t>r*</a:t>
            </a:r>
            <a:r>
              <a:rPr lang="de-DE" sz="2177" dirty="0"/>
              <a:t>: Natural </a:t>
            </a:r>
            <a:r>
              <a:rPr lang="de-DE" sz="2177" dirty="0" err="1"/>
              <a:t>interest</a:t>
            </a:r>
            <a:r>
              <a:rPr lang="de-DE" sz="2177" dirty="0"/>
              <a:t> rate</a:t>
            </a:r>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hteck 1">
            <a:extLst>
              <a:ext uri="{FF2B5EF4-FFF2-40B4-BE49-F238E27FC236}">
                <a16:creationId xmlns:a16="http://schemas.microsoft.com/office/drawing/2014/main" id="{F68B0B1F-5604-FEC1-3E2E-10D993065E0F}"/>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E3EFEBB-B27B-4104-8697-6BFF3A114FB2}"/>
                  </a:ext>
                </a:extLst>
              </p14:cNvPr>
              <p14:cNvContentPartPr/>
              <p14:nvPr/>
            </p14:nvContentPartPr>
            <p14:xfrm>
              <a:off x="3618659" y="954895"/>
              <a:ext cx="2494440" cy="588960"/>
            </p14:xfrm>
          </p:contentPart>
        </mc:Choice>
        <mc:Fallback xmlns="">
          <p:pic>
            <p:nvPicPr>
              <p:cNvPr id="3" name="Freihand 2">
                <a:extLst>
                  <a:ext uri="{FF2B5EF4-FFF2-40B4-BE49-F238E27FC236}">
                    <a16:creationId xmlns:a16="http://schemas.microsoft.com/office/drawing/2014/main" id="{7E3EFEBB-B27B-4104-8697-6BFF3A114FB2}"/>
                  </a:ext>
                </a:extLst>
              </p:cNvPr>
              <p:cNvPicPr/>
              <p:nvPr/>
            </p:nvPicPr>
            <p:blipFill>
              <a:blip r:embed="rId4"/>
              <a:stretch>
                <a:fillRect/>
              </a:stretch>
            </p:blipFill>
            <p:spPr>
              <a:xfrm>
                <a:off x="3614339" y="950575"/>
                <a:ext cx="250308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3DAFF98-D3AD-44C6-A77F-94E7F25877D6}"/>
                  </a:ext>
                </a:extLst>
              </p14:cNvPr>
              <p14:cNvContentPartPr/>
              <p14:nvPr/>
            </p14:nvContentPartPr>
            <p14:xfrm>
              <a:off x="5786939" y="970015"/>
              <a:ext cx="933840" cy="508680"/>
            </p14:xfrm>
          </p:contentPart>
        </mc:Choice>
        <mc:Fallback xmlns="">
          <p:pic>
            <p:nvPicPr>
              <p:cNvPr id="4" name="Freihand 3">
                <a:extLst>
                  <a:ext uri="{FF2B5EF4-FFF2-40B4-BE49-F238E27FC236}">
                    <a16:creationId xmlns:a16="http://schemas.microsoft.com/office/drawing/2014/main" id="{C3DAFF98-D3AD-44C6-A77F-94E7F25877D6}"/>
                  </a:ext>
                </a:extLst>
              </p:cNvPr>
              <p:cNvPicPr/>
              <p:nvPr/>
            </p:nvPicPr>
            <p:blipFill>
              <a:blip r:embed="rId6"/>
              <a:stretch>
                <a:fillRect/>
              </a:stretch>
            </p:blipFill>
            <p:spPr>
              <a:xfrm>
                <a:off x="5782619" y="965695"/>
                <a:ext cx="942480" cy="517320"/>
              </a:xfrm>
              <a:prstGeom prst="rect">
                <a:avLst/>
              </a:prstGeom>
            </p:spPr>
          </p:pic>
        </mc:Fallback>
      </mc:AlternateContent>
      <p:grpSp>
        <p:nvGrpSpPr>
          <p:cNvPr id="14" name="Gruppieren 13">
            <a:extLst>
              <a:ext uri="{FF2B5EF4-FFF2-40B4-BE49-F238E27FC236}">
                <a16:creationId xmlns:a16="http://schemas.microsoft.com/office/drawing/2014/main" id="{55F8DF94-DD5A-428B-A85E-6A7F2A838312}"/>
              </a:ext>
            </a:extLst>
          </p:cNvPr>
          <p:cNvGrpSpPr/>
          <p:nvPr/>
        </p:nvGrpSpPr>
        <p:grpSpPr>
          <a:xfrm>
            <a:off x="1288739" y="2455375"/>
            <a:ext cx="6143040" cy="134640"/>
            <a:chOff x="1288739" y="2455375"/>
            <a:chExt cx="6143040" cy="1346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0837FFA-F252-4975-98F0-0CC404CC48A6}"/>
                    </a:ext>
                  </a:extLst>
                </p14:cNvPr>
                <p14:cNvContentPartPr/>
                <p14:nvPr/>
              </p14:nvContentPartPr>
              <p14:xfrm>
                <a:off x="1288739" y="2462575"/>
                <a:ext cx="6134040" cy="127440"/>
              </p14:xfrm>
            </p:contentPart>
          </mc:Choice>
          <mc:Fallback xmlns="">
            <p:pic>
              <p:nvPicPr>
                <p:cNvPr id="5" name="Freihand 4">
                  <a:extLst>
                    <a:ext uri="{FF2B5EF4-FFF2-40B4-BE49-F238E27FC236}">
                      <a16:creationId xmlns:a16="http://schemas.microsoft.com/office/drawing/2014/main" id="{80837FFA-F252-4975-98F0-0CC404CC48A6}"/>
                    </a:ext>
                  </a:extLst>
                </p:cNvPr>
                <p:cNvPicPr/>
                <p:nvPr/>
              </p:nvPicPr>
              <p:blipFill>
                <a:blip r:embed="rId8"/>
                <a:stretch>
                  <a:fillRect/>
                </a:stretch>
              </p:blipFill>
              <p:spPr>
                <a:xfrm>
                  <a:off x="1284419" y="2458255"/>
                  <a:ext cx="6142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35A5DC0-9180-4D15-987B-DA98E7A14475}"/>
                    </a:ext>
                  </a:extLst>
                </p14:cNvPr>
                <p14:cNvContentPartPr/>
                <p14:nvPr/>
              </p14:nvContentPartPr>
              <p14:xfrm>
                <a:off x="1507259" y="2455375"/>
                <a:ext cx="5924520" cy="88920"/>
              </p14:xfrm>
            </p:contentPart>
          </mc:Choice>
          <mc:Fallback xmlns="">
            <p:pic>
              <p:nvPicPr>
                <p:cNvPr id="8" name="Freihand 7">
                  <a:extLst>
                    <a:ext uri="{FF2B5EF4-FFF2-40B4-BE49-F238E27FC236}">
                      <a16:creationId xmlns:a16="http://schemas.microsoft.com/office/drawing/2014/main" id="{335A5DC0-9180-4D15-987B-DA98E7A14475}"/>
                    </a:ext>
                  </a:extLst>
                </p:cNvPr>
                <p:cNvPicPr/>
                <p:nvPr/>
              </p:nvPicPr>
              <p:blipFill>
                <a:blip r:embed="rId10"/>
                <a:stretch>
                  <a:fillRect/>
                </a:stretch>
              </p:blipFill>
              <p:spPr>
                <a:xfrm>
                  <a:off x="1502939" y="2451055"/>
                  <a:ext cx="5933160" cy="97560"/>
                </a:xfrm>
                <a:prstGeom prst="rect">
                  <a:avLst/>
                </a:prstGeom>
              </p:spPr>
            </p:pic>
          </mc:Fallback>
        </mc:AlternateContent>
      </p:grpSp>
      <p:grpSp>
        <p:nvGrpSpPr>
          <p:cNvPr id="35" name="Gruppieren 34">
            <a:extLst>
              <a:ext uri="{FF2B5EF4-FFF2-40B4-BE49-F238E27FC236}">
                <a16:creationId xmlns:a16="http://schemas.microsoft.com/office/drawing/2014/main" id="{509923EA-FC1E-40A4-9D0A-1B0CC7DAC0C2}"/>
              </a:ext>
            </a:extLst>
          </p:cNvPr>
          <p:cNvGrpSpPr/>
          <p:nvPr/>
        </p:nvGrpSpPr>
        <p:grpSpPr>
          <a:xfrm>
            <a:off x="6542579" y="987655"/>
            <a:ext cx="3682800" cy="1216080"/>
            <a:chOff x="6542579" y="987655"/>
            <a:chExt cx="3682800" cy="1216080"/>
          </a:xfrm>
        </p:grpSpPr>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A675D987-1272-43BB-8109-E82DBEBA52D0}"/>
                    </a:ext>
                  </a:extLst>
                </p14:cNvPr>
                <p14:cNvContentPartPr/>
                <p14:nvPr/>
              </p14:nvContentPartPr>
              <p14:xfrm>
                <a:off x="6542579" y="2023015"/>
                <a:ext cx="226440" cy="135720"/>
              </p14:xfrm>
            </p:contentPart>
          </mc:Choice>
          <mc:Fallback xmlns="">
            <p:pic>
              <p:nvPicPr>
                <p:cNvPr id="15" name="Freihand 14">
                  <a:extLst>
                    <a:ext uri="{FF2B5EF4-FFF2-40B4-BE49-F238E27FC236}">
                      <a16:creationId xmlns:a16="http://schemas.microsoft.com/office/drawing/2014/main" id="{A675D987-1272-43BB-8109-E82DBEBA52D0}"/>
                    </a:ext>
                  </a:extLst>
                </p:cNvPr>
                <p:cNvPicPr/>
                <p:nvPr/>
              </p:nvPicPr>
              <p:blipFill>
                <a:blip r:embed="rId12"/>
                <a:stretch>
                  <a:fillRect/>
                </a:stretch>
              </p:blipFill>
              <p:spPr>
                <a:xfrm>
                  <a:off x="6538259" y="2018695"/>
                  <a:ext cx="235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C169EEA8-2223-4E81-8FC9-E0D2252D45A1}"/>
                    </a:ext>
                  </a:extLst>
                </p14:cNvPr>
                <p14:cNvContentPartPr/>
                <p14:nvPr/>
              </p14:nvContentPartPr>
              <p14:xfrm>
                <a:off x="6577499" y="2068015"/>
                <a:ext cx="206640" cy="135720"/>
              </p14:xfrm>
            </p:contentPart>
          </mc:Choice>
          <mc:Fallback xmlns="">
            <p:pic>
              <p:nvPicPr>
                <p:cNvPr id="16" name="Freihand 15">
                  <a:extLst>
                    <a:ext uri="{FF2B5EF4-FFF2-40B4-BE49-F238E27FC236}">
                      <a16:creationId xmlns:a16="http://schemas.microsoft.com/office/drawing/2014/main" id="{C169EEA8-2223-4E81-8FC9-E0D2252D45A1}"/>
                    </a:ext>
                  </a:extLst>
                </p:cNvPr>
                <p:cNvPicPr/>
                <p:nvPr/>
              </p:nvPicPr>
              <p:blipFill>
                <a:blip r:embed="rId14"/>
                <a:stretch>
                  <a:fillRect/>
                </a:stretch>
              </p:blipFill>
              <p:spPr>
                <a:xfrm>
                  <a:off x="6573179" y="2063695"/>
                  <a:ext cx="215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E5DE00D2-15A0-4EE3-AF8C-2C567EB58D6F}"/>
                    </a:ext>
                  </a:extLst>
                </p14:cNvPr>
                <p14:cNvContentPartPr/>
                <p14:nvPr/>
              </p14:nvContentPartPr>
              <p14:xfrm>
                <a:off x="6917699" y="1900255"/>
                <a:ext cx="118440" cy="127800"/>
              </p14:xfrm>
            </p:contentPart>
          </mc:Choice>
          <mc:Fallback xmlns="">
            <p:pic>
              <p:nvPicPr>
                <p:cNvPr id="17" name="Freihand 16">
                  <a:extLst>
                    <a:ext uri="{FF2B5EF4-FFF2-40B4-BE49-F238E27FC236}">
                      <a16:creationId xmlns:a16="http://schemas.microsoft.com/office/drawing/2014/main" id="{E5DE00D2-15A0-4EE3-AF8C-2C567EB58D6F}"/>
                    </a:ext>
                  </a:extLst>
                </p:cNvPr>
                <p:cNvPicPr/>
                <p:nvPr/>
              </p:nvPicPr>
              <p:blipFill>
                <a:blip r:embed="rId16"/>
                <a:stretch>
                  <a:fillRect/>
                </a:stretch>
              </p:blipFill>
              <p:spPr>
                <a:xfrm>
                  <a:off x="6913379" y="1895935"/>
                  <a:ext cx="127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DE86953-F143-4D49-9B85-D5F0DA956591}"/>
                    </a:ext>
                  </a:extLst>
                </p14:cNvPr>
                <p14:cNvContentPartPr/>
                <p14:nvPr/>
              </p14:nvContentPartPr>
              <p14:xfrm>
                <a:off x="7040099" y="1884055"/>
                <a:ext cx="312120" cy="99000"/>
              </p14:xfrm>
            </p:contentPart>
          </mc:Choice>
          <mc:Fallback xmlns="">
            <p:pic>
              <p:nvPicPr>
                <p:cNvPr id="18" name="Freihand 17">
                  <a:extLst>
                    <a:ext uri="{FF2B5EF4-FFF2-40B4-BE49-F238E27FC236}">
                      <a16:creationId xmlns:a16="http://schemas.microsoft.com/office/drawing/2014/main" id="{1DE86953-F143-4D49-9B85-D5F0DA956591}"/>
                    </a:ext>
                  </a:extLst>
                </p:cNvPr>
                <p:cNvPicPr/>
                <p:nvPr/>
              </p:nvPicPr>
              <p:blipFill>
                <a:blip r:embed="rId18"/>
                <a:stretch>
                  <a:fillRect/>
                </a:stretch>
              </p:blipFill>
              <p:spPr>
                <a:xfrm>
                  <a:off x="7035779" y="1879735"/>
                  <a:ext cx="320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D91A17D9-3503-4E1F-B1D1-D45EDF72896E}"/>
                    </a:ext>
                  </a:extLst>
                </p14:cNvPr>
                <p14:cNvContentPartPr/>
                <p14:nvPr/>
              </p14:nvContentPartPr>
              <p14:xfrm>
                <a:off x="7408019" y="1831135"/>
                <a:ext cx="185040" cy="72000"/>
              </p14:xfrm>
            </p:contentPart>
          </mc:Choice>
          <mc:Fallback xmlns="">
            <p:pic>
              <p:nvPicPr>
                <p:cNvPr id="19" name="Freihand 18">
                  <a:extLst>
                    <a:ext uri="{FF2B5EF4-FFF2-40B4-BE49-F238E27FC236}">
                      <a16:creationId xmlns:a16="http://schemas.microsoft.com/office/drawing/2014/main" id="{D91A17D9-3503-4E1F-B1D1-D45EDF72896E}"/>
                    </a:ext>
                  </a:extLst>
                </p:cNvPr>
                <p:cNvPicPr/>
                <p:nvPr/>
              </p:nvPicPr>
              <p:blipFill>
                <a:blip r:embed="rId20"/>
                <a:stretch>
                  <a:fillRect/>
                </a:stretch>
              </p:blipFill>
              <p:spPr>
                <a:xfrm>
                  <a:off x="7403699" y="1826815"/>
                  <a:ext cx="19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603E6112-B539-4636-9905-FFC52CCF5B16}"/>
                    </a:ext>
                  </a:extLst>
                </p14:cNvPr>
                <p14:cNvContentPartPr/>
                <p14:nvPr/>
              </p14:nvContentPartPr>
              <p14:xfrm>
                <a:off x="7606019" y="1789735"/>
                <a:ext cx="191880" cy="60120"/>
              </p14:xfrm>
            </p:contentPart>
          </mc:Choice>
          <mc:Fallback xmlns="">
            <p:pic>
              <p:nvPicPr>
                <p:cNvPr id="20" name="Freihand 19">
                  <a:extLst>
                    <a:ext uri="{FF2B5EF4-FFF2-40B4-BE49-F238E27FC236}">
                      <a16:creationId xmlns:a16="http://schemas.microsoft.com/office/drawing/2014/main" id="{603E6112-B539-4636-9905-FFC52CCF5B16}"/>
                    </a:ext>
                  </a:extLst>
                </p:cNvPr>
                <p:cNvPicPr/>
                <p:nvPr/>
              </p:nvPicPr>
              <p:blipFill>
                <a:blip r:embed="rId22"/>
                <a:stretch>
                  <a:fillRect/>
                </a:stretch>
              </p:blipFill>
              <p:spPr>
                <a:xfrm>
                  <a:off x="7601699" y="1785415"/>
                  <a:ext cx="200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2321222E-2498-4058-9DEE-A026D17A7F16}"/>
                    </a:ext>
                  </a:extLst>
                </p14:cNvPr>
                <p14:cNvContentPartPr/>
                <p14:nvPr/>
              </p14:nvContentPartPr>
              <p14:xfrm>
                <a:off x="7919579" y="1684975"/>
                <a:ext cx="99360" cy="108000"/>
              </p14:xfrm>
            </p:contentPart>
          </mc:Choice>
          <mc:Fallback xmlns="">
            <p:pic>
              <p:nvPicPr>
                <p:cNvPr id="22" name="Freihand 21">
                  <a:extLst>
                    <a:ext uri="{FF2B5EF4-FFF2-40B4-BE49-F238E27FC236}">
                      <a16:creationId xmlns:a16="http://schemas.microsoft.com/office/drawing/2014/main" id="{2321222E-2498-4058-9DEE-A026D17A7F16}"/>
                    </a:ext>
                  </a:extLst>
                </p:cNvPr>
                <p:cNvPicPr/>
                <p:nvPr/>
              </p:nvPicPr>
              <p:blipFill>
                <a:blip r:embed="rId24"/>
                <a:stretch>
                  <a:fillRect/>
                </a:stretch>
              </p:blipFill>
              <p:spPr>
                <a:xfrm>
                  <a:off x="7915259" y="1680655"/>
                  <a:ext cx="108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87B7C469-77DF-441F-A408-7A083257C239}"/>
                    </a:ext>
                  </a:extLst>
                </p14:cNvPr>
                <p14:cNvContentPartPr/>
                <p14:nvPr/>
              </p14:nvContentPartPr>
              <p14:xfrm>
                <a:off x="8057099" y="1647535"/>
                <a:ext cx="192960" cy="68760"/>
              </p14:xfrm>
            </p:contentPart>
          </mc:Choice>
          <mc:Fallback xmlns="">
            <p:pic>
              <p:nvPicPr>
                <p:cNvPr id="23" name="Freihand 22">
                  <a:extLst>
                    <a:ext uri="{FF2B5EF4-FFF2-40B4-BE49-F238E27FC236}">
                      <a16:creationId xmlns:a16="http://schemas.microsoft.com/office/drawing/2014/main" id="{87B7C469-77DF-441F-A408-7A083257C239}"/>
                    </a:ext>
                  </a:extLst>
                </p:cNvPr>
                <p:cNvPicPr/>
                <p:nvPr/>
              </p:nvPicPr>
              <p:blipFill>
                <a:blip r:embed="rId26"/>
                <a:stretch>
                  <a:fillRect/>
                </a:stretch>
              </p:blipFill>
              <p:spPr>
                <a:xfrm>
                  <a:off x="8052779" y="1643215"/>
                  <a:ext cx="201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42CF4323-E592-49AD-BE6D-3D543E3C98FA}"/>
                    </a:ext>
                  </a:extLst>
                </p14:cNvPr>
                <p14:cNvContentPartPr/>
                <p14:nvPr/>
              </p14:nvContentPartPr>
              <p14:xfrm>
                <a:off x="8245019" y="1603255"/>
                <a:ext cx="137520" cy="102600"/>
              </p14:xfrm>
            </p:contentPart>
          </mc:Choice>
          <mc:Fallback xmlns="">
            <p:pic>
              <p:nvPicPr>
                <p:cNvPr id="24" name="Freihand 23">
                  <a:extLst>
                    <a:ext uri="{FF2B5EF4-FFF2-40B4-BE49-F238E27FC236}">
                      <a16:creationId xmlns:a16="http://schemas.microsoft.com/office/drawing/2014/main" id="{42CF4323-E592-49AD-BE6D-3D543E3C98FA}"/>
                    </a:ext>
                  </a:extLst>
                </p:cNvPr>
                <p:cNvPicPr/>
                <p:nvPr/>
              </p:nvPicPr>
              <p:blipFill>
                <a:blip r:embed="rId28"/>
                <a:stretch>
                  <a:fillRect/>
                </a:stretch>
              </p:blipFill>
              <p:spPr>
                <a:xfrm>
                  <a:off x="8240699" y="1598935"/>
                  <a:ext cx="146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B0F5DD84-6816-4713-AAD6-125A70D89FA5}"/>
                    </a:ext>
                  </a:extLst>
                </p14:cNvPr>
                <p14:cNvContentPartPr/>
                <p14:nvPr/>
              </p14:nvContentPartPr>
              <p14:xfrm>
                <a:off x="8382179" y="1557895"/>
                <a:ext cx="101880" cy="97200"/>
              </p14:xfrm>
            </p:contentPart>
          </mc:Choice>
          <mc:Fallback xmlns="">
            <p:pic>
              <p:nvPicPr>
                <p:cNvPr id="25" name="Freihand 24">
                  <a:extLst>
                    <a:ext uri="{FF2B5EF4-FFF2-40B4-BE49-F238E27FC236}">
                      <a16:creationId xmlns:a16="http://schemas.microsoft.com/office/drawing/2014/main" id="{B0F5DD84-6816-4713-AAD6-125A70D89FA5}"/>
                    </a:ext>
                  </a:extLst>
                </p:cNvPr>
                <p:cNvPicPr/>
                <p:nvPr/>
              </p:nvPicPr>
              <p:blipFill>
                <a:blip r:embed="rId30"/>
                <a:stretch>
                  <a:fillRect/>
                </a:stretch>
              </p:blipFill>
              <p:spPr>
                <a:xfrm>
                  <a:off x="8377859" y="1553575"/>
                  <a:ext cx="110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CBE4EB0A-69CB-47A2-90DD-CEB84E6B1800}"/>
                    </a:ext>
                  </a:extLst>
                </p14:cNvPr>
                <p14:cNvContentPartPr/>
                <p14:nvPr/>
              </p14:nvContentPartPr>
              <p14:xfrm>
                <a:off x="8621939" y="1565095"/>
                <a:ext cx="21600" cy="24840"/>
              </p14:xfrm>
            </p:contentPart>
          </mc:Choice>
          <mc:Fallback xmlns="">
            <p:pic>
              <p:nvPicPr>
                <p:cNvPr id="26" name="Freihand 25">
                  <a:extLst>
                    <a:ext uri="{FF2B5EF4-FFF2-40B4-BE49-F238E27FC236}">
                      <a16:creationId xmlns:a16="http://schemas.microsoft.com/office/drawing/2014/main" id="{CBE4EB0A-69CB-47A2-90DD-CEB84E6B1800}"/>
                    </a:ext>
                  </a:extLst>
                </p:cNvPr>
                <p:cNvPicPr/>
                <p:nvPr/>
              </p:nvPicPr>
              <p:blipFill>
                <a:blip r:embed="rId32"/>
                <a:stretch>
                  <a:fillRect/>
                </a:stretch>
              </p:blipFill>
              <p:spPr>
                <a:xfrm>
                  <a:off x="8617619" y="1560775"/>
                  <a:ext cx="30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9B576381-77AF-45F4-A512-37D4D718908C}"/>
                    </a:ext>
                  </a:extLst>
                </p14:cNvPr>
                <p14:cNvContentPartPr/>
                <p14:nvPr/>
              </p14:nvContentPartPr>
              <p14:xfrm>
                <a:off x="8612939" y="1300135"/>
                <a:ext cx="469080" cy="313200"/>
              </p14:xfrm>
            </p:contentPart>
          </mc:Choice>
          <mc:Fallback xmlns="">
            <p:pic>
              <p:nvPicPr>
                <p:cNvPr id="27" name="Freihand 26">
                  <a:extLst>
                    <a:ext uri="{FF2B5EF4-FFF2-40B4-BE49-F238E27FC236}">
                      <a16:creationId xmlns:a16="http://schemas.microsoft.com/office/drawing/2014/main" id="{9B576381-77AF-45F4-A512-37D4D718908C}"/>
                    </a:ext>
                  </a:extLst>
                </p:cNvPr>
                <p:cNvPicPr/>
                <p:nvPr/>
              </p:nvPicPr>
              <p:blipFill>
                <a:blip r:embed="rId34"/>
                <a:stretch>
                  <a:fillRect/>
                </a:stretch>
              </p:blipFill>
              <p:spPr>
                <a:xfrm>
                  <a:off x="8608619" y="1295815"/>
                  <a:ext cx="477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C88B903E-75B1-42A3-AED7-C5EB2672429D}"/>
                    </a:ext>
                  </a:extLst>
                </p14:cNvPr>
                <p14:cNvContentPartPr/>
                <p14:nvPr/>
              </p14:nvContentPartPr>
              <p14:xfrm>
                <a:off x="9094619" y="1261255"/>
                <a:ext cx="115200" cy="158040"/>
              </p14:xfrm>
            </p:contentPart>
          </mc:Choice>
          <mc:Fallback xmlns="">
            <p:pic>
              <p:nvPicPr>
                <p:cNvPr id="28" name="Freihand 27">
                  <a:extLst>
                    <a:ext uri="{FF2B5EF4-FFF2-40B4-BE49-F238E27FC236}">
                      <a16:creationId xmlns:a16="http://schemas.microsoft.com/office/drawing/2014/main" id="{C88B903E-75B1-42A3-AED7-C5EB2672429D}"/>
                    </a:ext>
                  </a:extLst>
                </p:cNvPr>
                <p:cNvPicPr/>
                <p:nvPr/>
              </p:nvPicPr>
              <p:blipFill>
                <a:blip r:embed="rId36"/>
                <a:stretch>
                  <a:fillRect/>
                </a:stretch>
              </p:blipFill>
              <p:spPr>
                <a:xfrm>
                  <a:off x="9090299" y="1256935"/>
                  <a:ext cx="123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DB5AE853-9FB7-4AD1-889B-F65FCA26AF1C}"/>
                    </a:ext>
                  </a:extLst>
                </p14:cNvPr>
                <p14:cNvContentPartPr/>
                <p14:nvPr/>
              </p14:nvContentPartPr>
              <p14:xfrm>
                <a:off x="9363539" y="1200415"/>
                <a:ext cx="255600" cy="137880"/>
              </p14:xfrm>
            </p:contentPart>
          </mc:Choice>
          <mc:Fallback xmlns="">
            <p:pic>
              <p:nvPicPr>
                <p:cNvPr id="29" name="Freihand 28">
                  <a:extLst>
                    <a:ext uri="{FF2B5EF4-FFF2-40B4-BE49-F238E27FC236}">
                      <a16:creationId xmlns:a16="http://schemas.microsoft.com/office/drawing/2014/main" id="{DB5AE853-9FB7-4AD1-889B-F65FCA26AF1C}"/>
                    </a:ext>
                  </a:extLst>
                </p:cNvPr>
                <p:cNvPicPr/>
                <p:nvPr/>
              </p:nvPicPr>
              <p:blipFill>
                <a:blip r:embed="rId38"/>
                <a:stretch>
                  <a:fillRect/>
                </a:stretch>
              </p:blipFill>
              <p:spPr>
                <a:xfrm>
                  <a:off x="9359219" y="1196095"/>
                  <a:ext cx="264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8FB6F996-B261-463C-97E9-6239E8A10BB4}"/>
                    </a:ext>
                  </a:extLst>
                </p14:cNvPr>
                <p14:cNvContentPartPr/>
                <p14:nvPr/>
              </p14:nvContentPartPr>
              <p14:xfrm>
                <a:off x="9592139" y="1131655"/>
                <a:ext cx="51480" cy="14760"/>
              </p14:xfrm>
            </p:contentPart>
          </mc:Choice>
          <mc:Fallback xmlns="">
            <p:pic>
              <p:nvPicPr>
                <p:cNvPr id="30" name="Freihand 29">
                  <a:extLst>
                    <a:ext uri="{FF2B5EF4-FFF2-40B4-BE49-F238E27FC236}">
                      <a16:creationId xmlns:a16="http://schemas.microsoft.com/office/drawing/2014/main" id="{8FB6F996-B261-463C-97E9-6239E8A10BB4}"/>
                    </a:ext>
                  </a:extLst>
                </p:cNvPr>
                <p:cNvPicPr/>
                <p:nvPr/>
              </p:nvPicPr>
              <p:blipFill>
                <a:blip r:embed="rId40"/>
                <a:stretch>
                  <a:fillRect/>
                </a:stretch>
              </p:blipFill>
              <p:spPr>
                <a:xfrm>
                  <a:off x="9587819" y="1127335"/>
                  <a:ext cx="60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69540357-0DE6-4433-AD62-D2EAB7A1EC92}"/>
                    </a:ext>
                  </a:extLst>
                </p14:cNvPr>
                <p14:cNvContentPartPr/>
                <p14:nvPr/>
              </p14:nvContentPartPr>
              <p14:xfrm>
                <a:off x="9623099" y="1086655"/>
                <a:ext cx="123480" cy="156600"/>
              </p14:xfrm>
            </p:contentPart>
          </mc:Choice>
          <mc:Fallback xmlns="">
            <p:pic>
              <p:nvPicPr>
                <p:cNvPr id="31" name="Freihand 30">
                  <a:extLst>
                    <a:ext uri="{FF2B5EF4-FFF2-40B4-BE49-F238E27FC236}">
                      <a16:creationId xmlns:a16="http://schemas.microsoft.com/office/drawing/2014/main" id="{69540357-0DE6-4433-AD62-D2EAB7A1EC92}"/>
                    </a:ext>
                  </a:extLst>
                </p:cNvPr>
                <p:cNvPicPr/>
                <p:nvPr/>
              </p:nvPicPr>
              <p:blipFill>
                <a:blip r:embed="rId42"/>
                <a:stretch>
                  <a:fillRect/>
                </a:stretch>
              </p:blipFill>
              <p:spPr>
                <a:xfrm>
                  <a:off x="9618779" y="1082335"/>
                  <a:ext cx="132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A5F60A43-1DB6-47E8-BFFB-A24C76B4C4C7}"/>
                    </a:ext>
                  </a:extLst>
                </p14:cNvPr>
                <p14:cNvContentPartPr/>
                <p14:nvPr/>
              </p14:nvContentPartPr>
              <p14:xfrm>
                <a:off x="9760979" y="1096735"/>
                <a:ext cx="122760" cy="91440"/>
              </p14:xfrm>
            </p:contentPart>
          </mc:Choice>
          <mc:Fallback xmlns="">
            <p:pic>
              <p:nvPicPr>
                <p:cNvPr id="32" name="Freihand 31">
                  <a:extLst>
                    <a:ext uri="{FF2B5EF4-FFF2-40B4-BE49-F238E27FC236}">
                      <a16:creationId xmlns:a16="http://schemas.microsoft.com/office/drawing/2014/main" id="{A5F60A43-1DB6-47E8-BFFB-A24C76B4C4C7}"/>
                    </a:ext>
                  </a:extLst>
                </p:cNvPr>
                <p:cNvPicPr/>
                <p:nvPr/>
              </p:nvPicPr>
              <p:blipFill>
                <a:blip r:embed="rId44"/>
                <a:stretch>
                  <a:fillRect/>
                </a:stretch>
              </p:blipFill>
              <p:spPr>
                <a:xfrm>
                  <a:off x="9756659" y="1092415"/>
                  <a:ext cx="131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D4ECE917-3982-4FE5-BFBC-419D3E5001AE}"/>
                    </a:ext>
                  </a:extLst>
                </p14:cNvPr>
                <p14:cNvContentPartPr/>
                <p14:nvPr/>
              </p14:nvContentPartPr>
              <p14:xfrm>
                <a:off x="9981299" y="987655"/>
                <a:ext cx="100080" cy="220320"/>
              </p14:xfrm>
            </p:contentPart>
          </mc:Choice>
          <mc:Fallback xmlns="">
            <p:pic>
              <p:nvPicPr>
                <p:cNvPr id="33" name="Freihand 32">
                  <a:extLst>
                    <a:ext uri="{FF2B5EF4-FFF2-40B4-BE49-F238E27FC236}">
                      <a16:creationId xmlns:a16="http://schemas.microsoft.com/office/drawing/2014/main" id="{D4ECE917-3982-4FE5-BFBC-419D3E5001AE}"/>
                    </a:ext>
                  </a:extLst>
                </p:cNvPr>
                <p:cNvPicPr/>
                <p:nvPr/>
              </p:nvPicPr>
              <p:blipFill>
                <a:blip r:embed="rId46"/>
                <a:stretch>
                  <a:fillRect/>
                </a:stretch>
              </p:blipFill>
              <p:spPr>
                <a:xfrm>
                  <a:off x="9976979" y="983335"/>
                  <a:ext cx="108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4E6EB439-7E41-4FE2-AFCD-BA564C201F3C}"/>
                    </a:ext>
                  </a:extLst>
                </p14:cNvPr>
                <p14:cNvContentPartPr/>
                <p14:nvPr/>
              </p14:nvContentPartPr>
              <p14:xfrm>
                <a:off x="10077419" y="991975"/>
                <a:ext cx="147960" cy="108360"/>
              </p14:xfrm>
            </p:contentPart>
          </mc:Choice>
          <mc:Fallback xmlns="">
            <p:pic>
              <p:nvPicPr>
                <p:cNvPr id="34" name="Freihand 33">
                  <a:extLst>
                    <a:ext uri="{FF2B5EF4-FFF2-40B4-BE49-F238E27FC236}">
                      <a16:creationId xmlns:a16="http://schemas.microsoft.com/office/drawing/2014/main" id="{4E6EB439-7E41-4FE2-AFCD-BA564C201F3C}"/>
                    </a:ext>
                  </a:extLst>
                </p:cNvPr>
                <p:cNvPicPr/>
                <p:nvPr/>
              </p:nvPicPr>
              <p:blipFill>
                <a:blip r:embed="rId48"/>
                <a:stretch>
                  <a:fillRect/>
                </a:stretch>
              </p:blipFill>
              <p:spPr>
                <a:xfrm>
                  <a:off x="10073099" y="987655"/>
                  <a:ext cx="156600" cy="117000"/>
                </a:xfrm>
                <a:prstGeom prst="rect">
                  <a:avLst/>
                </a:prstGeom>
              </p:spPr>
            </p:pic>
          </mc:Fallback>
        </mc:AlternateContent>
      </p:grpSp>
      <p:grpSp>
        <p:nvGrpSpPr>
          <p:cNvPr id="53" name="Gruppieren 52">
            <a:extLst>
              <a:ext uri="{FF2B5EF4-FFF2-40B4-BE49-F238E27FC236}">
                <a16:creationId xmlns:a16="http://schemas.microsoft.com/office/drawing/2014/main" id="{06CC2859-AD17-4F9E-960A-3CBDB9CF4551}"/>
              </a:ext>
            </a:extLst>
          </p:cNvPr>
          <p:cNvGrpSpPr/>
          <p:nvPr/>
        </p:nvGrpSpPr>
        <p:grpSpPr>
          <a:xfrm>
            <a:off x="9482339" y="1327855"/>
            <a:ext cx="747360" cy="299880"/>
            <a:chOff x="9482339" y="1327855"/>
            <a:chExt cx="747360" cy="299880"/>
          </a:xfrm>
        </p:grpSpPr>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3C5DD865-433A-4E6D-A1EA-0153060A5288}"/>
                    </a:ext>
                  </a:extLst>
                </p14:cNvPr>
                <p14:cNvContentPartPr/>
                <p14:nvPr/>
              </p14:nvContentPartPr>
              <p14:xfrm>
                <a:off x="9482339" y="1505695"/>
                <a:ext cx="131400" cy="122040"/>
              </p14:xfrm>
            </p:contentPart>
          </mc:Choice>
          <mc:Fallback xmlns="">
            <p:pic>
              <p:nvPicPr>
                <p:cNvPr id="45" name="Freihand 44">
                  <a:extLst>
                    <a:ext uri="{FF2B5EF4-FFF2-40B4-BE49-F238E27FC236}">
                      <a16:creationId xmlns:a16="http://schemas.microsoft.com/office/drawing/2014/main" id="{3C5DD865-433A-4E6D-A1EA-0153060A5288}"/>
                    </a:ext>
                  </a:extLst>
                </p:cNvPr>
                <p:cNvPicPr/>
                <p:nvPr/>
              </p:nvPicPr>
              <p:blipFill>
                <a:blip r:embed="rId50"/>
                <a:stretch>
                  <a:fillRect/>
                </a:stretch>
              </p:blipFill>
              <p:spPr>
                <a:xfrm>
                  <a:off x="9478019" y="1501375"/>
                  <a:ext cx="140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18116368-835E-4683-934F-0870FF8FBA58}"/>
                    </a:ext>
                  </a:extLst>
                </p14:cNvPr>
                <p14:cNvContentPartPr/>
                <p14:nvPr/>
              </p14:nvContentPartPr>
              <p14:xfrm>
                <a:off x="9598619" y="1473295"/>
                <a:ext cx="222120" cy="97560"/>
              </p14:xfrm>
            </p:contentPart>
          </mc:Choice>
          <mc:Fallback xmlns="">
            <p:pic>
              <p:nvPicPr>
                <p:cNvPr id="46" name="Freihand 45">
                  <a:extLst>
                    <a:ext uri="{FF2B5EF4-FFF2-40B4-BE49-F238E27FC236}">
                      <a16:creationId xmlns:a16="http://schemas.microsoft.com/office/drawing/2014/main" id="{18116368-835E-4683-934F-0870FF8FBA58}"/>
                    </a:ext>
                  </a:extLst>
                </p:cNvPr>
                <p:cNvPicPr/>
                <p:nvPr/>
              </p:nvPicPr>
              <p:blipFill>
                <a:blip r:embed="rId52"/>
                <a:stretch>
                  <a:fillRect/>
                </a:stretch>
              </p:blipFill>
              <p:spPr>
                <a:xfrm>
                  <a:off x="9594299" y="1468975"/>
                  <a:ext cx="230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EC0BA5DE-E2F6-4B29-A375-08AC722436D0}"/>
                    </a:ext>
                  </a:extLst>
                </p14:cNvPr>
                <p14:cNvContentPartPr/>
                <p14:nvPr/>
              </p14:nvContentPartPr>
              <p14:xfrm>
                <a:off x="9814619" y="1383295"/>
                <a:ext cx="254520" cy="127800"/>
              </p14:xfrm>
            </p:contentPart>
          </mc:Choice>
          <mc:Fallback xmlns="">
            <p:pic>
              <p:nvPicPr>
                <p:cNvPr id="47" name="Freihand 46">
                  <a:extLst>
                    <a:ext uri="{FF2B5EF4-FFF2-40B4-BE49-F238E27FC236}">
                      <a16:creationId xmlns:a16="http://schemas.microsoft.com/office/drawing/2014/main" id="{EC0BA5DE-E2F6-4B29-A375-08AC722436D0}"/>
                    </a:ext>
                  </a:extLst>
                </p:cNvPr>
                <p:cNvPicPr/>
                <p:nvPr/>
              </p:nvPicPr>
              <p:blipFill>
                <a:blip r:embed="rId54"/>
                <a:stretch>
                  <a:fillRect/>
                </a:stretch>
              </p:blipFill>
              <p:spPr>
                <a:xfrm>
                  <a:off x="9810299" y="1378975"/>
                  <a:ext cx="263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0146E96D-5508-44E1-BB3A-B55716038925}"/>
                    </a:ext>
                  </a:extLst>
                </p14:cNvPr>
                <p14:cNvContentPartPr/>
                <p14:nvPr/>
              </p14:nvContentPartPr>
              <p14:xfrm>
                <a:off x="10030979" y="1327855"/>
                <a:ext cx="43200" cy="25200"/>
              </p14:xfrm>
            </p:contentPart>
          </mc:Choice>
          <mc:Fallback xmlns="">
            <p:pic>
              <p:nvPicPr>
                <p:cNvPr id="48" name="Freihand 47">
                  <a:extLst>
                    <a:ext uri="{FF2B5EF4-FFF2-40B4-BE49-F238E27FC236}">
                      <a16:creationId xmlns:a16="http://schemas.microsoft.com/office/drawing/2014/main" id="{0146E96D-5508-44E1-BB3A-B55716038925}"/>
                    </a:ext>
                  </a:extLst>
                </p:cNvPr>
                <p:cNvPicPr/>
                <p:nvPr/>
              </p:nvPicPr>
              <p:blipFill>
                <a:blip r:embed="rId56"/>
                <a:stretch>
                  <a:fillRect/>
                </a:stretch>
              </p:blipFill>
              <p:spPr>
                <a:xfrm>
                  <a:off x="10026659" y="1323535"/>
                  <a:ext cx="51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14F55B85-3F29-4D7E-B9C3-9D531C4D8FC0}"/>
                    </a:ext>
                  </a:extLst>
                </p14:cNvPr>
                <p14:cNvContentPartPr/>
                <p14:nvPr/>
              </p14:nvContentPartPr>
              <p14:xfrm>
                <a:off x="10099739" y="1354135"/>
                <a:ext cx="129960" cy="88920"/>
              </p14:xfrm>
            </p:contentPart>
          </mc:Choice>
          <mc:Fallback xmlns="">
            <p:pic>
              <p:nvPicPr>
                <p:cNvPr id="49" name="Freihand 48">
                  <a:extLst>
                    <a:ext uri="{FF2B5EF4-FFF2-40B4-BE49-F238E27FC236}">
                      <a16:creationId xmlns:a16="http://schemas.microsoft.com/office/drawing/2014/main" id="{14F55B85-3F29-4D7E-B9C3-9D531C4D8FC0}"/>
                    </a:ext>
                  </a:extLst>
                </p:cNvPr>
                <p:cNvPicPr/>
                <p:nvPr/>
              </p:nvPicPr>
              <p:blipFill>
                <a:blip r:embed="rId58"/>
                <a:stretch>
                  <a:fillRect/>
                </a:stretch>
              </p:blipFill>
              <p:spPr>
                <a:xfrm>
                  <a:off x="10095419" y="1349815"/>
                  <a:ext cx="138600" cy="97560"/>
                </a:xfrm>
                <a:prstGeom prst="rect">
                  <a:avLst/>
                </a:prstGeom>
              </p:spPr>
            </p:pic>
          </mc:Fallback>
        </mc:AlternateContent>
      </p:grpSp>
      <p:grpSp>
        <p:nvGrpSpPr>
          <p:cNvPr id="70" name="Gruppieren 69">
            <a:extLst>
              <a:ext uri="{FF2B5EF4-FFF2-40B4-BE49-F238E27FC236}">
                <a16:creationId xmlns:a16="http://schemas.microsoft.com/office/drawing/2014/main" id="{0761AAB8-907F-465D-B999-E19E2E51077E}"/>
              </a:ext>
            </a:extLst>
          </p:cNvPr>
          <p:cNvGrpSpPr/>
          <p:nvPr/>
        </p:nvGrpSpPr>
        <p:grpSpPr>
          <a:xfrm>
            <a:off x="10392779" y="661855"/>
            <a:ext cx="1415520" cy="740160"/>
            <a:chOff x="10392779" y="661855"/>
            <a:chExt cx="1415520" cy="740160"/>
          </a:xfrm>
        </p:grpSpPr>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4EBC185A-FAB7-4E16-A1F6-FF2946F37980}"/>
                    </a:ext>
                  </a:extLst>
                </p14:cNvPr>
                <p14:cNvContentPartPr/>
                <p14:nvPr/>
              </p14:nvContentPartPr>
              <p14:xfrm>
                <a:off x="10392779" y="867775"/>
                <a:ext cx="131400" cy="154800"/>
              </p14:xfrm>
            </p:contentPart>
          </mc:Choice>
          <mc:Fallback xmlns="">
            <p:pic>
              <p:nvPicPr>
                <p:cNvPr id="36" name="Freihand 35">
                  <a:extLst>
                    <a:ext uri="{FF2B5EF4-FFF2-40B4-BE49-F238E27FC236}">
                      <a16:creationId xmlns:a16="http://schemas.microsoft.com/office/drawing/2014/main" id="{4EBC185A-FAB7-4E16-A1F6-FF2946F37980}"/>
                    </a:ext>
                  </a:extLst>
                </p:cNvPr>
                <p:cNvPicPr/>
                <p:nvPr/>
              </p:nvPicPr>
              <p:blipFill>
                <a:blip r:embed="rId60"/>
                <a:stretch>
                  <a:fillRect/>
                </a:stretch>
              </p:blipFill>
              <p:spPr>
                <a:xfrm>
                  <a:off x="10388459" y="863455"/>
                  <a:ext cx="140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76F326D5-5FEF-4DC6-AF4E-A707C9EED09F}"/>
                    </a:ext>
                  </a:extLst>
                </p14:cNvPr>
                <p14:cNvContentPartPr/>
                <p14:nvPr/>
              </p14:nvContentPartPr>
              <p14:xfrm>
                <a:off x="10549739" y="893335"/>
                <a:ext cx="95040" cy="86400"/>
              </p14:xfrm>
            </p:contentPart>
          </mc:Choice>
          <mc:Fallback xmlns="">
            <p:pic>
              <p:nvPicPr>
                <p:cNvPr id="37" name="Freihand 36">
                  <a:extLst>
                    <a:ext uri="{FF2B5EF4-FFF2-40B4-BE49-F238E27FC236}">
                      <a16:creationId xmlns:a16="http://schemas.microsoft.com/office/drawing/2014/main" id="{76F326D5-5FEF-4DC6-AF4E-A707C9EED09F}"/>
                    </a:ext>
                  </a:extLst>
                </p:cNvPr>
                <p:cNvPicPr/>
                <p:nvPr/>
              </p:nvPicPr>
              <p:blipFill>
                <a:blip r:embed="rId62"/>
                <a:stretch>
                  <a:fillRect/>
                </a:stretch>
              </p:blipFill>
              <p:spPr>
                <a:xfrm>
                  <a:off x="10545419" y="889015"/>
                  <a:ext cx="103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9FFDBF69-A1AB-402E-88AD-DB32F58AA8AF}"/>
                    </a:ext>
                  </a:extLst>
                </p14:cNvPr>
                <p14:cNvContentPartPr/>
                <p14:nvPr/>
              </p14:nvContentPartPr>
              <p14:xfrm>
                <a:off x="10643339" y="869935"/>
                <a:ext cx="131400" cy="94320"/>
              </p14:xfrm>
            </p:contentPart>
          </mc:Choice>
          <mc:Fallback xmlns="">
            <p:pic>
              <p:nvPicPr>
                <p:cNvPr id="38" name="Freihand 37">
                  <a:extLst>
                    <a:ext uri="{FF2B5EF4-FFF2-40B4-BE49-F238E27FC236}">
                      <a16:creationId xmlns:a16="http://schemas.microsoft.com/office/drawing/2014/main" id="{9FFDBF69-A1AB-402E-88AD-DB32F58AA8AF}"/>
                    </a:ext>
                  </a:extLst>
                </p:cNvPr>
                <p:cNvPicPr/>
                <p:nvPr/>
              </p:nvPicPr>
              <p:blipFill>
                <a:blip r:embed="rId64"/>
                <a:stretch>
                  <a:fillRect/>
                </a:stretch>
              </p:blipFill>
              <p:spPr>
                <a:xfrm>
                  <a:off x="10639019" y="865615"/>
                  <a:ext cx="140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D0E72A6-1BC5-40B8-BDC7-AC246BF8D6C0}"/>
                    </a:ext>
                  </a:extLst>
                </p14:cNvPr>
                <p14:cNvContentPartPr/>
                <p14:nvPr/>
              </p14:nvContentPartPr>
              <p14:xfrm>
                <a:off x="10772219" y="838615"/>
                <a:ext cx="129240" cy="99360"/>
              </p14:xfrm>
            </p:contentPart>
          </mc:Choice>
          <mc:Fallback xmlns="">
            <p:pic>
              <p:nvPicPr>
                <p:cNvPr id="39" name="Freihand 38">
                  <a:extLst>
                    <a:ext uri="{FF2B5EF4-FFF2-40B4-BE49-F238E27FC236}">
                      <a16:creationId xmlns:a16="http://schemas.microsoft.com/office/drawing/2014/main" id="{AD0E72A6-1BC5-40B8-BDC7-AC246BF8D6C0}"/>
                    </a:ext>
                  </a:extLst>
                </p:cNvPr>
                <p:cNvPicPr/>
                <p:nvPr/>
              </p:nvPicPr>
              <p:blipFill>
                <a:blip r:embed="rId66"/>
                <a:stretch>
                  <a:fillRect/>
                </a:stretch>
              </p:blipFill>
              <p:spPr>
                <a:xfrm>
                  <a:off x="10767899" y="834295"/>
                  <a:ext cx="137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736D4BA8-0A26-417A-A3D4-853549ABCE2F}"/>
                    </a:ext>
                  </a:extLst>
                </p14:cNvPr>
                <p14:cNvContentPartPr/>
                <p14:nvPr/>
              </p14:nvContentPartPr>
              <p14:xfrm>
                <a:off x="10902899" y="754015"/>
                <a:ext cx="78120" cy="154800"/>
              </p14:xfrm>
            </p:contentPart>
          </mc:Choice>
          <mc:Fallback xmlns="">
            <p:pic>
              <p:nvPicPr>
                <p:cNvPr id="40" name="Freihand 39">
                  <a:extLst>
                    <a:ext uri="{FF2B5EF4-FFF2-40B4-BE49-F238E27FC236}">
                      <a16:creationId xmlns:a16="http://schemas.microsoft.com/office/drawing/2014/main" id="{736D4BA8-0A26-417A-A3D4-853549ABCE2F}"/>
                    </a:ext>
                  </a:extLst>
                </p:cNvPr>
                <p:cNvPicPr/>
                <p:nvPr/>
              </p:nvPicPr>
              <p:blipFill>
                <a:blip r:embed="rId68"/>
                <a:stretch>
                  <a:fillRect/>
                </a:stretch>
              </p:blipFill>
              <p:spPr>
                <a:xfrm>
                  <a:off x="10898579" y="749695"/>
                  <a:ext cx="86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0FB4299D-4EA2-490A-8EFA-57331415163B}"/>
                    </a:ext>
                  </a:extLst>
                </p14:cNvPr>
                <p14:cNvContentPartPr/>
                <p14:nvPr/>
              </p14:nvContentPartPr>
              <p14:xfrm>
                <a:off x="10954739" y="825295"/>
                <a:ext cx="68760" cy="69120"/>
              </p14:xfrm>
            </p:contentPart>
          </mc:Choice>
          <mc:Fallback xmlns="">
            <p:pic>
              <p:nvPicPr>
                <p:cNvPr id="41" name="Freihand 40">
                  <a:extLst>
                    <a:ext uri="{FF2B5EF4-FFF2-40B4-BE49-F238E27FC236}">
                      <a16:creationId xmlns:a16="http://schemas.microsoft.com/office/drawing/2014/main" id="{0FB4299D-4EA2-490A-8EFA-57331415163B}"/>
                    </a:ext>
                  </a:extLst>
                </p:cNvPr>
                <p:cNvPicPr/>
                <p:nvPr/>
              </p:nvPicPr>
              <p:blipFill>
                <a:blip r:embed="rId70"/>
                <a:stretch>
                  <a:fillRect/>
                </a:stretch>
              </p:blipFill>
              <p:spPr>
                <a:xfrm>
                  <a:off x="10950419" y="820975"/>
                  <a:ext cx="77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95970C58-F474-4245-ADC7-28F96D53B626}"/>
                    </a:ext>
                  </a:extLst>
                </p14:cNvPr>
                <p14:cNvContentPartPr/>
                <p14:nvPr/>
              </p14:nvContentPartPr>
              <p14:xfrm>
                <a:off x="11052299" y="799015"/>
                <a:ext cx="65880" cy="150840"/>
              </p14:xfrm>
            </p:contentPart>
          </mc:Choice>
          <mc:Fallback xmlns="">
            <p:pic>
              <p:nvPicPr>
                <p:cNvPr id="42" name="Freihand 41">
                  <a:extLst>
                    <a:ext uri="{FF2B5EF4-FFF2-40B4-BE49-F238E27FC236}">
                      <a16:creationId xmlns:a16="http://schemas.microsoft.com/office/drawing/2014/main" id="{95970C58-F474-4245-ADC7-28F96D53B626}"/>
                    </a:ext>
                  </a:extLst>
                </p:cNvPr>
                <p:cNvPicPr/>
                <p:nvPr/>
              </p:nvPicPr>
              <p:blipFill>
                <a:blip r:embed="rId72"/>
                <a:stretch>
                  <a:fillRect/>
                </a:stretch>
              </p:blipFill>
              <p:spPr>
                <a:xfrm>
                  <a:off x="11047979" y="794695"/>
                  <a:ext cx="74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324FF1C5-9C0E-4CF4-B537-606B92542713}"/>
                    </a:ext>
                  </a:extLst>
                </p14:cNvPr>
                <p14:cNvContentPartPr/>
                <p14:nvPr/>
              </p14:nvContentPartPr>
              <p14:xfrm>
                <a:off x="11138339" y="767695"/>
                <a:ext cx="40680" cy="70560"/>
              </p14:xfrm>
            </p:contentPart>
          </mc:Choice>
          <mc:Fallback xmlns="">
            <p:pic>
              <p:nvPicPr>
                <p:cNvPr id="43" name="Freihand 42">
                  <a:extLst>
                    <a:ext uri="{FF2B5EF4-FFF2-40B4-BE49-F238E27FC236}">
                      <a16:creationId xmlns:a16="http://schemas.microsoft.com/office/drawing/2014/main" id="{324FF1C5-9C0E-4CF4-B537-606B92542713}"/>
                    </a:ext>
                  </a:extLst>
                </p:cNvPr>
                <p:cNvPicPr/>
                <p:nvPr/>
              </p:nvPicPr>
              <p:blipFill>
                <a:blip r:embed="rId74"/>
                <a:stretch>
                  <a:fillRect/>
                </a:stretch>
              </p:blipFill>
              <p:spPr>
                <a:xfrm>
                  <a:off x="11134019" y="763375"/>
                  <a:ext cx="49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9E3E90F-3BAB-40DF-8F6E-C320FA7E2436}"/>
                    </a:ext>
                  </a:extLst>
                </p14:cNvPr>
                <p14:cNvContentPartPr/>
                <p14:nvPr/>
              </p14:nvContentPartPr>
              <p14:xfrm>
                <a:off x="11225099" y="661855"/>
                <a:ext cx="110160" cy="145800"/>
              </p14:xfrm>
            </p:contentPart>
          </mc:Choice>
          <mc:Fallback xmlns="">
            <p:pic>
              <p:nvPicPr>
                <p:cNvPr id="44" name="Freihand 43">
                  <a:extLst>
                    <a:ext uri="{FF2B5EF4-FFF2-40B4-BE49-F238E27FC236}">
                      <a16:creationId xmlns:a16="http://schemas.microsoft.com/office/drawing/2014/main" id="{19E3E90F-3BAB-40DF-8F6E-C320FA7E2436}"/>
                    </a:ext>
                  </a:extLst>
                </p:cNvPr>
                <p:cNvPicPr/>
                <p:nvPr/>
              </p:nvPicPr>
              <p:blipFill>
                <a:blip r:embed="rId76"/>
                <a:stretch>
                  <a:fillRect/>
                </a:stretch>
              </p:blipFill>
              <p:spPr>
                <a:xfrm>
                  <a:off x="11220779" y="657535"/>
                  <a:ext cx="118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87B0B40-28CB-40B1-98FC-535FDDA75CF2}"/>
                    </a:ext>
                  </a:extLst>
                </p14:cNvPr>
                <p14:cNvContentPartPr/>
                <p14:nvPr/>
              </p14:nvContentPartPr>
              <p14:xfrm>
                <a:off x="10424819" y="1243255"/>
                <a:ext cx="155160" cy="95400"/>
              </p14:xfrm>
            </p:contentPart>
          </mc:Choice>
          <mc:Fallback xmlns="">
            <p:pic>
              <p:nvPicPr>
                <p:cNvPr id="50" name="Freihand 49">
                  <a:extLst>
                    <a:ext uri="{FF2B5EF4-FFF2-40B4-BE49-F238E27FC236}">
                      <a16:creationId xmlns:a16="http://schemas.microsoft.com/office/drawing/2014/main" id="{687B0B40-28CB-40B1-98FC-535FDDA75CF2}"/>
                    </a:ext>
                  </a:extLst>
                </p:cNvPr>
                <p:cNvPicPr/>
                <p:nvPr/>
              </p:nvPicPr>
              <p:blipFill>
                <a:blip r:embed="rId78"/>
                <a:stretch>
                  <a:fillRect/>
                </a:stretch>
              </p:blipFill>
              <p:spPr>
                <a:xfrm>
                  <a:off x="10420499" y="1238935"/>
                  <a:ext cx="163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FBC398F6-FD13-4F8A-95D6-3AC75B3B3842}"/>
                    </a:ext>
                  </a:extLst>
                </p14:cNvPr>
                <p14:cNvContentPartPr/>
                <p14:nvPr/>
              </p14:nvContentPartPr>
              <p14:xfrm>
                <a:off x="10435619" y="1309135"/>
                <a:ext cx="159840" cy="90000"/>
              </p14:xfrm>
            </p:contentPart>
          </mc:Choice>
          <mc:Fallback xmlns="">
            <p:pic>
              <p:nvPicPr>
                <p:cNvPr id="51" name="Freihand 50">
                  <a:extLst>
                    <a:ext uri="{FF2B5EF4-FFF2-40B4-BE49-F238E27FC236}">
                      <a16:creationId xmlns:a16="http://schemas.microsoft.com/office/drawing/2014/main" id="{FBC398F6-FD13-4F8A-95D6-3AC75B3B3842}"/>
                    </a:ext>
                  </a:extLst>
                </p:cNvPr>
                <p:cNvPicPr/>
                <p:nvPr/>
              </p:nvPicPr>
              <p:blipFill>
                <a:blip r:embed="rId80"/>
                <a:stretch>
                  <a:fillRect/>
                </a:stretch>
              </p:blipFill>
              <p:spPr>
                <a:xfrm>
                  <a:off x="10431299" y="1304815"/>
                  <a:ext cx="168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9420200C-D671-432C-8C61-801D134CD821}"/>
                    </a:ext>
                  </a:extLst>
                </p14:cNvPr>
                <p14:cNvContentPartPr/>
                <p14:nvPr/>
              </p14:nvContentPartPr>
              <p14:xfrm>
                <a:off x="10761779" y="1217695"/>
                <a:ext cx="56880" cy="96480"/>
              </p14:xfrm>
            </p:contentPart>
          </mc:Choice>
          <mc:Fallback xmlns="">
            <p:pic>
              <p:nvPicPr>
                <p:cNvPr id="55" name="Freihand 54">
                  <a:extLst>
                    <a:ext uri="{FF2B5EF4-FFF2-40B4-BE49-F238E27FC236}">
                      <a16:creationId xmlns:a16="http://schemas.microsoft.com/office/drawing/2014/main" id="{9420200C-D671-432C-8C61-801D134CD821}"/>
                    </a:ext>
                  </a:extLst>
                </p:cNvPr>
                <p:cNvPicPr/>
                <p:nvPr/>
              </p:nvPicPr>
              <p:blipFill>
                <a:blip r:embed="rId82"/>
                <a:stretch>
                  <a:fillRect/>
                </a:stretch>
              </p:blipFill>
              <p:spPr>
                <a:xfrm>
                  <a:off x="10757459" y="1213375"/>
                  <a:ext cx="65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21CF6F91-B92A-4BB3-97A5-1D45E14869FB}"/>
                    </a:ext>
                  </a:extLst>
                </p14:cNvPr>
                <p14:cNvContentPartPr/>
                <p14:nvPr/>
              </p14:nvContentPartPr>
              <p14:xfrm>
                <a:off x="10812539" y="1194295"/>
                <a:ext cx="23760" cy="128520"/>
              </p14:xfrm>
            </p:contentPart>
          </mc:Choice>
          <mc:Fallback xmlns="">
            <p:pic>
              <p:nvPicPr>
                <p:cNvPr id="56" name="Freihand 55">
                  <a:extLst>
                    <a:ext uri="{FF2B5EF4-FFF2-40B4-BE49-F238E27FC236}">
                      <a16:creationId xmlns:a16="http://schemas.microsoft.com/office/drawing/2014/main" id="{21CF6F91-B92A-4BB3-97A5-1D45E14869FB}"/>
                    </a:ext>
                  </a:extLst>
                </p:cNvPr>
                <p:cNvPicPr/>
                <p:nvPr/>
              </p:nvPicPr>
              <p:blipFill>
                <a:blip r:embed="rId84"/>
                <a:stretch>
                  <a:fillRect/>
                </a:stretch>
              </p:blipFill>
              <p:spPr>
                <a:xfrm>
                  <a:off x="10808219" y="1189975"/>
                  <a:ext cx="32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838EA818-2777-4CEF-B4EE-9AF00A6A6B7E}"/>
                    </a:ext>
                  </a:extLst>
                </p14:cNvPr>
                <p14:cNvContentPartPr/>
                <p14:nvPr/>
              </p14:nvContentPartPr>
              <p14:xfrm>
                <a:off x="10696259" y="1135255"/>
                <a:ext cx="163800" cy="74880"/>
              </p14:xfrm>
            </p:contentPart>
          </mc:Choice>
          <mc:Fallback xmlns="">
            <p:pic>
              <p:nvPicPr>
                <p:cNvPr id="57" name="Freihand 56">
                  <a:extLst>
                    <a:ext uri="{FF2B5EF4-FFF2-40B4-BE49-F238E27FC236}">
                      <a16:creationId xmlns:a16="http://schemas.microsoft.com/office/drawing/2014/main" id="{838EA818-2777-4CEF-B4EE-9AF00A6A6B7E}"/>
                    </a:ext>
                  </a:extLst>
                </p:cNvPr>
                <p:cNvPicPr/>
                <p:nvPr/>
              </p:nvPicPr>
              <p:blipFill>
                <a:blip r:embed="rId86"/>
                <a:stretch>
                  <a:fillRect/>
                </a:stretch>
              </p:blipFill>
              <p:spPr>
                <a:xfrm>
                  <a:off x="10691939" y="1130935"/>
                  <a:ext cx="172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628A2AFB-2EC5-4AE4-A6F7-61E374259016}"/>
                    </a:ext>
                  </a:extLst>
                </p14:cNvPr>
                <p14:cNvContentPartPr/>
                <p14:nvPr/>
              </p14:nvContentPartPr>
              <p14:xfrm>
                <a:off x="10879859" y="1252975"/>
                <a:ext cx="36000" cy="139680"/>
              </p14:xfrm>
            </p:contentPart>
          </mc:Choice>
          <mc:Fallback xmlns="">
            <p:pic>
              <p:nvPicPr>
                <p:cNvPr id="59" name="Freihand 58">
                  <a:extLst>
                    <a:ext uri="{FF2B5EF4-FFF2-40B4-BE49-F238E27FC236}">
                      <a16:creationId xmlns:a16="http://schemas.microsoft.com/office/drawing/2014/main" id="{628A2AFB-2EC5-4AE4-A6F7-61E374259016}"/>
                    </a:ext>
                  </a:extLst>
                </p:cNvPr>
                <p:cNvPicPr/>
                <p:nvPr/>
              </p:nvPicPr>
              <p:blipFill>
                <a:blip r:embed="rId88"/>
                <a:stretch>
                  <a:fillRect/>
                </a:stretch>
              </p:blipFill>
              <p:spPr>
                <a:xfrm>
                  <a:off x="10875539" y="1248655"/>
                  <a:ext cx="44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8E7B6148-F0F5-4CAE-AFB6-98AE70792B40}"/>
                    </a:ext>
                  </a:extLst>
                </p14:cNvPr>
                <p14:cNvContentPartPr/>
                <p14:nvPr/>
              </p14:nvContentPartPr>
              <p14:xfrm>
                <a:off x="10862219" y="1310575"/>
                <a:ext cx="70560" cy="43200"/>
              </p14:xfrm>
            </p:contentPart>
          </mc:Choice>
          <mc:Fallback xmlns="">
            <p:pic>
              <p:nvPicPr>
                <p:cNvPr id="60" name="Freihand 59">
                  <a:extLst>
                    <a:ext uri="{FF2B5EF4-FFF2-40B4-BE49-F238E27FC236}">
                      <a16:creationId xmlns:a16="http://schemas.microsoft.com/office/drawing/2014/main" id="{8E7B6148-F0F5-4CAE-AFB6-98AE70792B40}"/>
                    </a:ext>
                  </a:extLst>
                </p:cNvPr>
                <p:cNvPicPr/>
                <p:nvPr/>
              </p:nvPicPr>
              <p:blipFill>
                <a:blip r:embed="rId90"/>
                <a:stretch>
                  <a:fillRect/>
                </a:stretch>
              </p:blipFill>
              <p:spPr>
                <a:xfrm>
                  <a:off x="10857899" y="1306255"/>
                  <a:ext cx="79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EBB8F5D4-A1FD-43C6-A5E7-B529361ACE96}"/>
                    </a:ext>
                  </a:extLst>
                </p14:cNvPr>
                <p14:cNvContentPartPr/>
                <p14:nvPr/>
              </p14:nvContentPartPr>
              <p14:xfrm>
                <a:off x="10920179" y="1268815"/>
                <a:ext cx="126720" cy="89640"/>
              </p14:xfrm>
            </p:contentPart>
          </mc:Choice>
          <mc:Fallback xmlns="">
            <p:pic>
              <p:nvPicPr>
                <p:cNvPr id="61" name="Freihand 60">
                  <a:extLst>
                    <a:ext uri="{FF2B5EF4-FFF2-40B4-BE49-F238E27FC236}">
                      <a16:creationId xmlns:a16="http://schemas.microsoft.com/office/drawing/2014/main" id="{EBB8F5D4-A1FD-43C6-A5E7-B529361ACE96}"/>
                    </a:ext>
                  </a:extLst>
                </p:cNvPr>
                <p:cNvPicPr/>
                <p:nvPr/>
              </p:nvPicPr>
              <p:blipFill>
                <a:blip r:embed="rId92"/>
                <a:stretch>
                  <a:fillRect/>
                </a:stretch>
              </p:blipFill>
              <p:spPr>
                <a:xfrm>
                  <a:off x="10915859" y="1264495"/>
                  <a:ext cx="135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BEED15C7-6491-4DEA-9B8D-FEA5E847B955}"/>
                    </a:ext>
                  </a:extLst>
                </p14:cNvPr>
                <p14:cNvContentPartPr/>
                <p14:nvPr/>
              </p14:nvContentPartPr>
              <p14:xfrm>
                <a:off x="11053739" y="1166935"/>
                <a:ext cx="188280" cy="235080"/>
              </p14:xfrm>
            </p:contentPart>
          </mc:Choice>
          <mc:Fallback xmlns="">
            <p:pic>
              <p:nvPicPr>
                <p:cNvPr id="62" name="Freihand 61">
                  <a:extLst>
                    <a:ext uri="{FF2B5EF4-FFF2-40B4-BE49-F238E27FC236}">
                      <a16:creationId xmlns:a16="http://schemas.microsoft.com/office/drawing/2014/main" id="{BEED15C7-6491-4DEA-9B8D-FEA5E847B955}"/>
                    </a:ext>
                  </a:extLst>
                </p:cNvPr>
                <p:cNvPicPr/>
                <p:nvPr/>
              </p:nvPicPr>
              <p:blipFill>
                <a:blip r:embed="rId94"/>
                <a:stretch>
                  <a:fillRect/>
                </a:stretch>
              </p:blipFill>
              <p:spPr>
                <a:xfrm>
                  <a:off x="11049419" y="1162615"/>
                  <a:ext cx="196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B9F82211-EA55-4AFC-8A6B-67203C171267}"/>
                    </a:ext>
                  </a:extLst>
                </p14:cNvPr>
                <p14:cNvContentPartPr/>
                <p14:nvPr/>
              </p14:nvContentPartPr>
              <p14:xfrm>
                <a:off x="11255339" y="1021495"/>
                <a:ext cx="167040" cy="59760"/>
              </p14:xfrm>
            </p:contentPart>
          </mc:Choice>
          <mc:Fallback xmlns="">
            <p:pic>
              <p:nvPicPr>
                <p:cNvPr id="64" name="Freihand 63">
                  <a:extLst>
                    <a:ext uri="{FF2B5EF4-FFF2-40B4-BE49-F238E27FC236}">
                      <a16:creationId xmlns:a16="http://schemas.microsoft.com/office/drawing/2014/main" id="{B9F82211-EA55-4AFC-8A6B-67203C171267}"/>
                    </a:ext>
                  </a:extLst>
                </p:cNvPr>
                <p:cNvPicPr/>
                <p:nvPr/>
              </p:nvPicPr>
              <p:blipFill>
                <a:blip r:embed="rId96"/>
                <a:stretch>
                  <a:fillRect/>
                </a:stretch>
              </p:blipFill>
              <p:spPr>
                <a:xfrm>
                  <a:off x="11251019" y="1017175"/>
                  <a:ext cx="175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78DFF2EC-2D10-473D-AF20-A940D53AE5FE}"/>
                    </a:ext>
                  </a:extLst>
                </p14:cNvPr>
                <p14:cNvContentPartPr/>
                <p14:nvPr/>
              </p14:nvContentPartPr>
              <p14:xfrm>
                <a:off x="11275859" y="1051735"/>
                <a:ext cx="164520" cy="73080"/>
              </p14:xfrm>
            </p:contentPart>
          </mc:Choice>
          <mc:Fallback xmlns="">
            <p:pic>
              <p:nvPicPr>
                <p:cNvPr id="65" name="Freihand 64">
                  <a:extLst>
                    <a:ext uri="{FF2B5EF4-FFF2-40B4-BE49-F238E27FC236}">
                      <a16:creationId xmlns:a16="http://schemas.microsoft.com/office/drawing/2014/main" id="{78DFF2EC-2D10-473D-AF20-A940D53AE5FE}"/>
                    </a:ext>
                  </a:extLst>
                </p:cNvPr>
                <p:cNvPicPr/>
                <p:nvPr/>
              </p:nvPicPr>
              <p:blipFill>
                <a:blip r:embed="rId98"/>
                <a:stretch>
                  <a:fillRect/>
                </a:stretch>
              </p:blipFill>
              <p:spPr>
                <a:xfrm>
                  <a:off x="11271539" y="1047415"/>
                  <a:ext cx="173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B52CC5F4-A390-472F-AB74-AD2913C76F84}"/>
                    </a:ext>
                  </a:extLst>
                </p14:cNvPr>
                <p14:cNvContentPartPr/>
                <p14:nvPr/>
              </p14:nvContentPartPr>
              <p14:xfrm>
                <a:off x="11465219" y="907375"/>
                <a:ext cx="176760" cy="141480"/>
              </p14:xfrm>
            </p:contentPart>
          </mc:Choice>
          <mc:Fallback xmlns="">
            <p:pic>
              <p:nvPicPr>
                <p:cNvPr id="66" name="Freihand 65">
                  <a:extLst>
                    <a:ext uri="{FF2B5EF4-FFF2-40B4-BE49-F238E27FC236}">
                      <a16:creationId xmlns:a16="http://schemas.microsoft.com/office/drawing/2014/main" id="{B52CC5F4-A390-472F-AB74-AD2913C76F84}"/>
                    </a:ext>
                  </a:extLst>
                </p:cNvPr>
                <p:cNvPicPr/>
                <p:nvPr/>
              </p:nvPicPr>
              <p:blipFill>
                <a:blip r:embed="rId100"/>
                <a:stretch>
                  <a:fillRect/>
                </a:stretch>
              </p:blipFill>
              <p:spPr>
                <a:xfrm>
                  <a:off x="11460899" y="903055"/>
                  <a:ext cx="185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222B3F53-A841-48A6-B321-6B34C623A135}"/>
                    </a:ext>
                  </a:extLst>
                </p14:cNvPr>
                <p14:cNvContentPartPr/>
                <p14:nvPr/>
              </p14:nvContentPartPr>
              <p14:xfrm>
                <a:off x="11670059" y="873175"/>
                <a:ext cx="60480" cy="118440"/>
              </p14:xfrm>
            </p:contentPart>
          </mc:Choice>
          <mc:Fallback xmlns="">
            <p:pic>
              <p:nvPicPr>
                <p:cNvPr id="67" name="Freihand 66">
                  <a:extLst>
                    <a:ext uri="{FF2B5EF4-FFF2-40B4-BE49-F238E27FC236}">
                      <a16:creationId xmlns:a16="http://schemas.microsoft.com/office/drawing/2014/main" id="{222B3F53-A841-48A6-B321-6B34C623A135}"/>
                    </a:ext>
                  </a:extLst>
                </p:cNvPr>
                <p:cNvPicPr/>
                <p:nvPr/>
              </p:nvPicPr>
              <p:blipFill>
                <a:blip r:embed="rId102"/>
                <a:stretch>
                  <a:fillRect/>
                </a:stretch>
              </p:blipFill>
              <p:spPr>
                <a:xfrm>
                  <a:off x="11665739" y="868855"/>
                  <a:ext cx="69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26AE4832-4DA7-4549-AA2F-B83A1346BBA9}"/>
                    </a:ext>
                  </a:extLst>
                </p14:cNvPr>
                <p14:cNvContentPartPr/>
                <p14:nvPr/>
              </p14:nvContentPartPr>
              <p14:xfrm>
                <a:off x="11599499" y="831775"/>
                <a:ext cx="95040" cy="68040"/>
              </p14:xfrm>
            </p:contentPart>
          </mc:Choice>
          <mc:Fallback xmlns="">
            <p:pic>
              <p:nvPicPr>
                <p:cNvPr id="68" name="Freihand 67">
                  <a:extLst>
                    <a:ext uri="{FF2B5EF4-FFF2-40B4-BE49-F238E27FC236}">
                      <a16:creationId xmlns:a16="http://schemas.microsoft.com/office/drawing/2014/main" id="{26AE4832-4DA7-4549-AA2F-B83A1346BBA9}"/>
                    </a:ext>
                  </a:extLst>
                </p:cNvPr>
                <p:cNvPicPr/>
                <p:nvPr/>
              </p:nvPicPr>
              <p:blipFill>
                <a:blip r:embed="rId104"/>
                <a:stretch>
                  <a:fillRect/>
                </a:stretch>
              </p:blipFill>
              <p:spPr>
                <a:xfrm>
                  <a:off x="11595179" y="827455"/>
                  <a:ext cx="103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4016C789-5B4F-4E0B-B147-6FEA01AE4827}"/>
                    </a:ext>
                  </a:extLst>
                </p14:cNvPr>
                <p14:cNvContentPartPr/>
                <p14:nvPr/>
              </p14:nvContentPartPr>
              <p14:xfrm>
                <a:off x="11720819" y="926095"/>
                <a:ext cx="87480" cy="68760"/>
              </p14:xfrm>
            </p:contentPart>
          </mc:Choice>
          <mc:Fallback xmlns="">
            <p:pic>
              <p:nvPicPr>
                <p:cNvPr id="69" name="Freihand 68">
                  <a:extLst>
                    <a:ext uri="{FF2B5EF4-FFF2-40B4-BE49-F238E27FC236}">
                      <a16:creationId xmlns:a16="http://schemas.microsoft.com/office/drawing/2014/main" id="{4016C789-5B4F-4E0B-B147-6FEA01AE4827}"/>
                    </a:ext>
                  </a:extLst>
                </p:cNvPr>
                <p:cNvPicPr/>
                <p:nvPr/>
              </p:nvPicPr>
              <p:blipFill>
                <a:blip r:embed="rId106"/>
                <a:stretch>
                  <a:fillRect/>
                </a:stretch>
              </p:blipFill>
              <p:spPr>
                <a:xfrm>
                  <a:off x="11716499" y="921775"/>
                  <a:ext cx="9612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015312ED-46D4-49B0-931C-986326070E5A}"/>
                  </a:ext>
                </a:extLst>
              </p14:cNvPr>
              <p14:cNvContentPartPr/>
              <p14:nvPr/>
            </p14:nvContentPartPr>
            <p14:xfrm>
              <a:off x="773579" y="4599895"/>
              <a:ext cx="529560" cy="44280"/>
            </p14:xfrm>
          </p:contentPart>
        </mc:Choice>
        <mc:Fallback xmlns="">
          <p:pic>
            <p:nvPicPr>
              <p:cNvPr id="71" name="Freihand 70">
                <a:extLst>
                  <a:ext uri="{FF2B5EF4-FFF2-40B4-BE49-F238E27FC236}">
                    <a16:creationId xmlns:a16="http://schemas.microsoft.com/office/drawing/2014/main" id="{015312ED-46D4-49B0-931C-986326070E5A}"/>
                  </a:ext>
                </a:extLst>
              </p:cNvPr>
              <p:cNvPicPr/>
              <p:nvPr/>
            </p:nvPicPr>
            <p:blipFill>
              <a:blip r:embed="rId108"/>
              <a:stretch>
                <a:fillRect/>
              </a:stretch>
            </p:blipFill>
            <p:spPr>
              <a:xfrm>
                <a:off x="769259" y="4595575"/>
                <a:ext cx="538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38B40383-DD0B-450A-A2EF-472E9FBA3DE3}"/>
                  </a:ext>
                </a:extLst>
              </p14:cNvPr>
              <p14:cNvContentPartPr/>
              <p14:nvPr/>
            </p14:nvContentPartPr>
            <p14:xfrm>
              <a:off x="2609939" y="4609975"/>
              <a:ext cx="487440" cy="56160"/>
            </p14:xfrm>
          </p:contentPart>
        </mc:Choice>
        <mc:Fallback xmlns="">
          <p:pic>
            <p:nvPicPr>
              <p:cNvPr id="72" name="Freihand 71">
                <a:extLst>
                  <a:ext uri="{FF2B5EF4-FFF2-40B4-BE49-F238E27FC236}">
                    <a16:creationId xmlns:a16="http://schemas.microsoft.com/office/drawing/2014/main" id="{38B40383-DD0B-450A-A2EF-472E9FBA3DE3}"/>
                  </a:ext>
                </a:extLst>
              </p:cNvPr>
              <p:cNvPicPr/>
              <p:nvPr/>
            </p:nvPicPr>
            <p:blipFill>
              <a:blip r:embed="rId110"/>
              <a:stretch>
                <a:fillRect/>
              </a:stretch>
            </p:blipFill>
            <p:spPr>
              <a:xfrm>
                <a:off x="2605619" y="4605655"/>
                <a:ext cx="496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058A574C-802B-41E1-9562-5B111EE95E63}"/>
                  </a:ext>
                </a:extLst>
              </p14:cNvPr>
              <p14:cNvContentPartPr/>
              <p14:nvPr/>
            </p14:nvContentPartPr>
            <p14:xfrm>
              <a:off x="5196179" y="4525735"/>
              <a:ext cx="728280" cy="44640"/>
            </p14:xfrm>
          </p:contentPart>
        </mc:Choice>
        <mc:Fallback xmlns="">
          <p:pic>
            <p:nvPicPr>
              <p:cNvPr id="73" name="Freihand 72">
                <a:extLst>
                  <a:ext uri="{FF2B5EF4-FFF2-40B4-BE49-F238E27FC236}">
                    <a16:creationId xmlns:a16="http://schemas.microsoft.com/office/drawing/2014/main" id="{058A574C-802B-41E1-9562-5B111EE95E63}"/>
                  </a:ext>
                </a:extLst>
              </p:cNvPr>
              <p:cNvPicPr/>
              <p:nvPr/>
            </p:nvPicPr>
            <p:blipFill>
              <a:blip r:embed="rId112"/>
              <a:stretch>
                <a:fillRect/>
              </a:stretch>
            </p:blipFill>
            <p:spPr>
              <a:xfrm>
                <a:off x="5191859" y="4521415"/>
                <a:ext cx="736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C5FA112C-748E-4B7A-B8C5-C4AEAA1AF608}"/>
                  </a:ext>
                </a:extLst>
              </p14:cNvPr>
              <p14:cNvContentPartPr/>
              <p14:nvPr/>
            </p14:nvContentPartPr>
            <p14:xfrm>
              <a:off x="7075019" y="4489735"/>
              <a:ext cx="460800" cy="38160"/>
            </p14:xfrm>
          </p:contentPart>
        </mc:Choice>
        <mc:Fallback xmlns="">
          <p:pic>
            <p:nvPicPr>
              <p:cNvPr id="74" name="Freihand 73">
                <a:extLst>
                  <a:ext uri="{FF2B5EF4-FFF2-40B4-BE49-F238E27FC236}">
                    <a16:creationId xmlns:a16="http://schemas.microsoft.com/office/drawing/2014/main" id="{C5FA112C-748E-4B7A-B8C5-C4AEAA1AF608}"/>
                  </a:ext>
                </a:extLst>
              </p:cNvPr>
              <p:cNvPicPr/>
              <p:nvPr/>
            </p:nvPicPr>
            <p:blipFill>
              <a:blip r:embed="rId114"/>
              <a:stretch>
                <a:fillRect/>
              </a:stretch>
            </p:blipFill>
            <p:spPr>
              <a:xfrm>
                <a:off x="7070699" y="4485415"/>
                <a:ext cx="469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75A87932-540C-4EEE-A310-EFDD1B98E044}"/>
                  </a:ext>
                </a:extLst>
              </p14:cNvPr>
              <p14:cNvContentPartPr/>
              <p14:nvPr/>
            </p14:nvContentPartPr>
            <p14:xfrm>
              <a:off x="2116739" y="5080495"/>
              <a:ext cx="167040" cy="48960"/>
            </p14:xfrm>
          </p:contentPart>
        </mc:Choice>
        <mc:Fallback xmlns="">
          <p:pic>
            <p:nvPicPr>
              <p:cNvPr id="75" name="Freihand 74">
                <a:extLst>
                  <a:ext uri="{FF2B5EF4-FFF2-40B4-BE49-F238E27FC236}">
                    <a16:creationId xmlns:a16="http://schemas.microsoft.com/office/drawing/2014/main" id="{75A87932-540C-4EEE-A310-EFDD1B98E044}"/>
                  </a:ext>
                </a:extLst>
              </p:cNvPr>
              <p:cNvPicPr/>
              <p:nvPr/>
            </p:nvPicPr>
            <p:blipFill>
              <a:blip r:embed="rId116"/>
              <a:stretch>
                <a:fillRect/>
              </a:stretch>
            </p:blipFill>
            <p:spPr>
              <a:xfrm>
                <a:off x="2112419" y="5076175"/>
                <a:ext cx="175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B7FD1A86-B80D-4425-A11F-6D9E46D4B563}"/>
                  </a:ext>
                </a:extLst>
              </p14:cNvPr>
              <p14:cNvContentPartPr/>
              <p14:nvPr/>
            </p14:nvContentPartPr>
            <p14:xfrm>
              <a:off x="2508419" y="5087335"/>
              <a:ext cx="512640" cy="91800"/>
            </p14:xfrm>
          </p:contentPart>
        </mc:Choice>
        <mc:Fallback xmlns="">
          <p:pic>
            <p:nvPicPr>
              <p:cNvPr id="76" name="Freihand 75">
                <a:extLst>
                  <a:ext uri="{FF2B5EF4-FFF2-40B4-BE49-F238E27FC236}">
                    <a16:creationId xmlns:a16="http://schemas.microsoft.com/office/drawing/2014/main" id="{B7FD1A86-B80D-4425-A11F-6D9E46D4B563}"/>
                  </a:ext>
                </a:extLst>
              </p:cNvPr>
              <p:cNvPicPr/>
              <p:nvPr/>
            </p:nvPicPr>
            <p:blipFill>
              <a:blip r:embed="rId118"/>
              <a:stretch>
                <a:fillRect/>
              </a:stretch>
            </p:blipFill>
            <p:spPr>
              <a:xfrm>
                <a:off x="2504099" y="5083015"/>
                <a:ext cx="52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C91766D6-0FF6-43FF-896F-178AC296A0C2}"/>
                  </a:ext>
                </a:extLst>
              </p14:cNvPr>
              <p14:cNvContentPartPr/>
              <p14:nvPr/>
            </p14:nvContentPartPr>
            <p14:xfrm>
              <a:off x="3287459" y="5155375"/>
              <a:ext cx="208080" cy="34920"/>
            </p14:xfrm>
          </p:contentPart>
        </mc:Choice>
        <mc:Fallback xmlns="">
          <p:pic>
            <p:nvPicPr>
              <p:cNvPr id="77" name="Freihand 76">
                <a:extLst>
                  <a:ext uri="{FF2B5EF4-FFF2-40B4-BE49-F238E27FC236}">
                    <a16:creationId xmlns:a16="http://schemas.microsoft.com/office/drawing/2014/main" id="{C91766D6-0FF6-43FF-896F-178AC296A0C2}"/>
                  </a:ext>
                </a:extLst>
              </p:cNvPr>
              <p:cNvPicPr/>
              <p:nvPr/>
            </p:nvPicPr>
            <p:blipFill>
              <a:blip r:embed="rId120"/>
              <a:stretch>
                <a:fillRect/>
              </a:stretch>
            </p:blipFill>
            <p:spPr>
              <a:xfrm>
                <a:off x="3283139" y="5151055"/>
                <a:ext cx="216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Freihand 77">
                <a:extLst>
                  <a:ext uri="{FF2B5EF4-FFF2-40B4-BE49-F238E27FC236}">
                    <a16:creationId xmlns:a16="http://schemas.microsoft.com/office/drawing/2014/main" id="{DEFC443B-DDD9-4AD8-97E8-F62FC5FBC9DE}"/>
                  </a:ext>
                </a:extLst>
              </p14:cNvPr>
              <p14:cNvContentPartPr/>
              <p14:nvPr/>
            </p14:nvContentPartPr>
            <p14:xfrm>
              <a:off x="6590459" y="5793295"/>
              <a:ext cx="1949760" cy="39960"/>
            </p14:xfrm>
          </p:contentPart>
        </mc:Choice>
        <mc:Fallback xmlns="">
          <p:pic>
            <p:nvPicPr>
              <p:cNvPr id="78" name="Freihand 77">
                <a:extLst>
                  <a:ext uri="{FF2B5EF4-FFF2-40B4-BE49-F238E27FC236}">
                    <a16:creationId xmlns:a16="http://schemas.microsoft.com/office/drawing/2014/main" id="{DEFC443B-DDD9-4AD8-97E8-F62FC5FBC9DE}"/>
                  </a:ext>
                </a:extLst>
              </p:cNvPr>
              <p:cNvPicPr/>
              <p:nvPr/>
            </p:nvPicPr>
            <p:blipFill>
              <a:blip r:embed="rId122"/>
              <a:stretch>
                <a:fillRect/>
              </a:stretch>
            </p:blipFill>
            <p:spPr>
              <a:xfrm>
                <a:off x="6586139" y="5788975"/>
                <a:ext cx="1958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0907182C-DB86-412E-BF7A-E5FCCA2FDCEA}"/>
                  </a:ext>
                </a:extLst>
              </p14:cNvPr>
              <p14:cNvContentPartPr/>
              <p14:nvPr/>
            </p14:nvContentPartPr>
            <p14:xfrm>
              <a:off x="174539" y="6086695"/>
              <a:ext cx="992160" cy="157680"/>
            </p14:xfrm>
          </p:contentPart>
        </mc:Choice>
        <mc:Fallback xmlns="">
          <p:pic>
            <p:nvPicPr>
              <p:cNvPr id="79" name="Freihand 78">
                <a:extLst>
                  <a:ext uri="{FF2B5EF4-FFF2-40B4-BE49-F238E27FC236}">
                    <a16:creationId xmlns:a16="http://schemas.microsoft.com/office/drawing/2014/main" id="{0907182C-DB86-412E-BF7A-E5FCCA2FDCEA}"/>
                  </a:ext>
                </a:extLst>
              </p:cNvPr>
              <p:cNvPicPr/>
              <p:nvPr/>
            </p:nvPicPr>
            <p:blipFill>
              <a:blip r:embed="rId124"/>
              <a:stretch>
                <a:fillRect/>
              </a:stretch>
            </p:blipFill>
            <p:spPr>
              <a:xfrm>
                <a:off x="170219" y="6082375"/>
                <a:ext cx="1000800" cy="166320"/>
              </a:xfrm>
              <a:prstGeom prst="rect">
                <a:avLst/>
              </a:prstGeom>
            </p:spPr>
          </p:pic>
        </mc:Fallback>
      </mc:AlternateContent>
      <p:grpSp>
        <p:nvGrpSpPr>
          <p:cNvPr id="84" name="Gruppieren 83">
            <a:extLst>
              <a:ext uri="{FF2B5EF4-FFF2-40B4-BE49-F238E27FC236}">
                <a16:creationId xmlns:a16="http://schemas.microsoft.com/office/drawing/2014/main" id="{16731426-B363-4D04-9526-D68A8A5F9522}"/>
              </a:ext>
            </a:extLst>
          </p:cNvPr>
          <p:cNvGrpSpPr/>
          <p:nvPr/>
        </p:nvGrpSpPr>
        <p:grpSpPr>
          <a:xfrm>
            <a:off x="3745739" y="4740655"/>
            <a:ext cx="895680" cy="443160"/>
            <a:chOff x="3745739" y="4740655"/>
            <a:chExt cx="895680" cy="443160"/>
          </a:xfrm>
        </p:grpSpPr>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94666BED-1D04-4C04-8110-B68ADD856AB6}"/>
                    </a:ext>
                  </a:extLst>
                </p14:cNvPr>
                <p14:cNvContentPartPr/>
                <p14:nvPr/>
              </p14:nvContentPartPr>
              <p14:xfrm>
                <a:off x="4421099" y="5125495"/>
                <a:ext cx="220320" cy="42120"/>
              </p14:xfrm>
            </p:contentPart>
          </mc:Choice>
          <mc:Fallback xmlns="">
            <p:pic>
              <p:nvPicPr>
                <p:cNvPr id="80" name="Freihand 79">
                  <a:extLst>
                    <a:ext uri="{FF2B5EF4-FFF2-40B4-BE49-F238E27FC236}">
                      <a16:creationId xmlns:a16="http://schemas.microsoft.com/office/drawing/2014/main" id="{94666BED-1D04-4C04-8110-B68ADD856AB6}"/>
                    </a:ext>
                  </a:extLst>
                </p:cNvPr>
                <p:cNvPicPr/>
                <p:nvPr/>
              </p:nvPicPr>
              <p:blipFill>
                <a:blip r:embed="rId126"/>
                <a:stretch>
                  <a:fillRect/>
                </a:stretch>
              </p:blipFill>
              <p:spPr>
                <a:xfrm>
                  <a:off x="4416779" y="5121175"/>
                  <a:ext cx="228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4EB5DE58-E236-4863-8D29-68CE7680F5EB}"/>
                    </a:ext>
                  </a:extLst>
                </p14:cNvPr>
                <p14:cNvContentPartPr/>
                <p14:nvPr/>
              </p14:nvContentPartPr>
              <p14:xfrm>
                <a:off x="3745739" y="4740655"/>
                <a:ext cx="289440" cy="443160"/>
              </p14:xfrm>
            </p:contentPart>
          </mc:Choice>
          <mc:Fallback xmlns="">
            <p:pic>
              <p:nvPicPr>
                <p:cNvPr id="81" name="Freihand 80">
                  <a:extLst>
                    <a:ext uri="{FF2B5EF4-FFF2-40B4-BE49-F238E27FC236}">
                      <a16:creationId xmlns:a16="http://schemas.microsoft.com/office/drawing/2014/main" id="{4EB5DE58-E236-4863-8D29-68CE7680F5EB}"/>
                    </a:ext>
                  </a:extLst>
                </p:cNvPr>
                <p:cNvPicPr/>
                <p:nvPr/>
              </p:nvPicPr>
              <p:blipFill>
                <a:blip r:embed="rId128"/>
                <a:stretch>
                  <a:fillRect/>
                </a:stretch>
              </p:blipFill>
              <p:spPr>
                <a:xfrm>
                  <a:off x="3741419" y="4736335"/>
                  <a:ext cx="29808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Freihand 82">
                  <a:extLst>
                    <a:ext uri="{FF2B5EF4-FFF2-40B4-BE49-F238E27FC236}">
                      <a16:creationId xmlns:a16="http://schemas.microsoft.com/office/drawing/2014/main" id="{425A7356-06FA-4F10-996C-35592F71FDD3}"/>
                    </a:ext>
                  </a:extLst>
                </p14:cNvPr>
                <p14:cNvContentPartPr/>
                <p14:nvPr/>
              </p14:nvContentPartPr>
              <p14:xfrm>
                <a:off x="4137779" y="5124775"/>
                <a:ext cx="433800" cy="42120"/>
              </p14:xfrm>
            </p:contentPart>
          </mc:Choice>
          <mc:Fallback xmlns="">
            <p:pic>
              <p:nvPicPr>
                <p:cNvPr id="83" name="Freihand 82">
                  <a:extLst>
                    <a:ext uri="{FF2B5EF4-FFF2-40B4-BE49-F238E27FC236}">
                      <a16:creationId xmlns:a16="http://schemas.microsoft.com/office/drawing/2014/main" id="{425A7356-06FA-4F10-996C-35592F71FDD3}"/>
                    </a:ext>
                  </a:extLst>
                </p:cNvPr>
                <p:cNvPicPr/>
                <p:nvPr/>
              </p:nvPicPr>
              <p:blipFill>
                <a:blip r:embed="rId130"/>
                <a:stretch>
                  <a:fillRect/>
                </a:stretch>
              </p:blipFill>
              <p:spPr>
                <a:xfrm>
                  <a:off x="4133459" y="5120455"/>
                  <a:ext cx="442440" cy="5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85" name="Freihand 84">
                <a:extLst>
                  <a:ext uri="{FF2B5EF4-FFF2-40B4-BE49-F238E27FC236}">
                    <a16:creationId xmlns:a16="http://schemas.microsoft.com/office/drawing/2014/main" id="{A252E7EA-8518-4DFA-9188-80761B6B6275}"/>
                  </a:ext>
                </a:extLst>
              </p14:cNvPr>
              <p14:cNvContentPartPr/>
              <p14:nvPr/>
            </p14:nvContentPartPr>
            <p14:xfrm>
              <a:off x="5048219" y="3986815"/>
              <a:ext cx="2732400" cy="690480"/>
            </p14:xfrm>
          </p:contentPart>
        </mc:Choice>
        <mc:Fallback xmlns="">
          <p:pic>
            <p:nvPicPr>
              <p:cNvPr id="85" name="Freihand 84">
                <a:extLst>
                  <a:ext uri="{FF2B5EF4-FFF2-40B4-BE49-F238E27FC236}">
                    <a16:creationId xmlns:a16="http://schemas.microsoft.com/office/drawing/2014/main" id="{A252E7EA-8518-4DFA-9188-80761B6B6275}"/>
                  </a:ext>
                </a:extLst>
              </p:cNvPr>
              <p:cNvPicPr/>
              <p:nvPr/>
            </p:nvPicPr>
            <p:blipFill>
              <a:blip r:embed="rId132"/>
              <a:stretch>
                <a:fillRect/>
              </a:stretch>
            </p:blipFill>
            <p:spPr>
              <a:xfrm>
                <a:off x="5043899" y="3982495"/>
                <a:ext cx="274104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9FB03FFE-496A-41A7-99D9-12EE9EC66E6D}"/>
                  </a:ext>
                </a:extLst>
              </p14:cNvPr>
              <p14:cNvContentPartPr/>
              <p14:nvPr/>
            </p14:nvContentPartPr>
            <p14:xfrm>
              <a:off x="5268899" y="5173375"/>
              <a:ext cx="545040" cy="15480"/>
            </p14:xfrm>
          </p:contentPart>
        </mc:Choice>
        <mc:Fallback xmlns="">
          <p:pic>
            <p:nvPicPr>
              <p:cNvPr id="86" name="Freihand 85">
                <a:extLst>
                  <a:ext uri="{FF2B5EF4-FFF2-40B4-BE49-F238E27FC236}">
                    <a16:creationId xmlns:a16="http://schemas.microsoft.com/office/drawing/2014/main" id="{9FB03FFE-496A-41A7-99D9-12EE9EC66E6D}"/>
                  </a:ext>
                </a:extLst>
              </p:cNvPr>
              <p:cNvPicPr/>
              <p:nvPr/>
            </p:nvPicPr>
            <p:blipFill>
              <a:blip r:embed="rId134"/>
              <a:stretch>
                <a:fillRect/>
              </a:stretch>
            </p:blipFill>
            <p:spPr>
              <a:xfrm>
                <a:off x="5264579" y="5169055"/>
                <a:ext cx="553680" cy="24120"/>
              </a:xfrm>
              <a:prstGeom prst="rect">
                <a:avLst/>
              </a:prstGeom>
            </p:spPr>
          </p:pic>
        </mc:Fallback>
      </mc:AlternateContent>
      <p:grpSp>
        <p:nvGrpSpPr>
          <p:cNvPr id="89" name="Gruppieren 88">
            <a:extLst>
              <a:ext uri="{FF2B5EF4-FFF2-40B4-BE49-F238E27FC236}">
                <a16:creationId xmlns:a16="http://schemas.microsoft.com/office/drawing/2014/main" id="{69ECE100-2CC1-481E-B32C-7326D2263DF1}"/>
              </a:ext>
            </a:extLst>
          </p:cNvPr>
          <p:cNvGrpSpPr/>
          <p:nvPr/>
        </p:nvGrpSpPr>
        <p:grpSpPr>
          <a:xfrm>
            <a:off x="4996739" y="4820575"/>
            <a:ext cx="899640" cy="394200"/>
            <a:chOff x="4996739" y="4820575"/>
            <a:chExt cx="899640" cy="394200"/>
          </a:xfrm>
        </p:grpSpPr>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02600270-90F2-4CBB-804C-E78FBCFB3247}"/>
                    </a:ext>
                  </a:extLst>
                </p14:cNvPr>
                <p14:cNvContentPartPr/>
                <p14:nvPr/>
              </p14:nvContentPartPr>
              <p14:xfrm>
                <a:off x="5245499" y="5150695"/>
                <a:ext cx="650880" cy="64080"/>
              </p14:xfrm>
            </p:contentPart>
          </mc:Choice>
          <mc:Fallback xmlns="">
            <p:pic>
              <p:nvPicPr>
                <p:cNvPr id="87" name="Freihand 86">
                  <a:extLst>
                    <a:ext uri="{FF2B5EF4-FFF2-40B4-BE49-F238E27FC236}">
                      <a16:creationId xmlns:a16="http://schemas.microsoft.com/office/drawing/2014/main" id="{02600270-90F2-4CBB-804C-E78FBCFB3247}"/>
                    </a:ext>
                  </a:extLst>
                </p:cNvPr>
                <p:cNvPicPr/>
                <p:nvPr/>
              </p:nvPicPr>
              <p:blipFill>
                <a:blip r:embed="rId136"/>
                <a:stretch>
                  <a:fillRect/>
                </a:stretch>
              </p:blipFill>
              <p:spPr>
                <a:xfrm>
                  <a:off x="5241179" y="5146375"/>
                  <a:ext cx="659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F2937E94-C017-4FF3-9F7D-37D40581A689}"/>
                    </a:ext>
                  </a:extLst>
                </p14:cNvPr>
                <p14:cNvContentPartPr/>
                <p14:nvPr/>
              </p14:nvContentPartPr>
              <p14:xfrm>
                <a:off x="4996739" y="4820575"/>
                <a:ext cx="290160" cy="340560"/>
              </p14:xfrm>
            </p:contentPart>
          </mc:Choice>
          <mc:Fallback xmlns="">
            <p:pic>
              <p:nvPicPr>
                <p:cNvPr id="88" name="Freihand 87">
                  <a:extLst>
                    <a:ext uri="{FF2B5EF4-FFF2-40B4-BE49-F238E27FC236}">
                      <a16:creationId xmlns:a16="http://schemas.microsoft.com/office/drawing/2014/main" id="{F2937E94-C017-4FF3-9F7D-37D40581A689}"/>
                    </a:ext>
                  </a:extLst>
                </p:cNvPr>
                <p:cNvPicPr/>
                <p:nvPr/>
              </p:nvPicPr>
              <p:blipFill>
                <a:blip r:embed="rId138"/>
                <a:stretch>
                  <a:fillRect/>
                </a:stretch>
              </p:blipFill>
              <p:spPr>
                <a:xfrm>
                  <a:off x="4992419" y="4816255"/>
                  <a:ext cx="298800" cy="349200"/>
                </a:xfrm>
                <a:prstGeom prst="rect">
                  <a:avLst/>
                </a:prstGeom>
              </p:spPr>
            </p:pic>
          </mc:Fallback>
        </mc:AlternateContent>
      </p:grpSp>
      <p:grpSp>
        <p:nvGrpSpPr>
          <p:cNvPr id="54" name="Gruppieren 53">
            <a:extLst>
              <a:ext uri="{FF2B5EF4-FFF2-40B4-BE49-F238E27FC236}">
                <a16:creationId xmlns:a16="http://schemas.microsoft.com/office/drawing/2014/main" id="{3EAA082C-757E-4436-AB6A-9D86230AE5FC}"/>
              </a:ext>
            </a:extLst>
          </p:cNvPr>
          <p:cNvGrpSpPr/>
          <p:nvPr/>
        </p:nvGrpSpPr>
        <p:grpSpPr>
          <a:xfrm>
            <a:off x="3662939" y="4657855"/>
            <a:ext cx="2425320" cy="639720"/>
            <a:chOff x="3662939" y="4657855"/>
            <a:chExt cx="2425320" cy="639720"/>
          </a:xfrm>
        </p:grpSpPr>
        <mc:AlternateContent xmlns:mc="http://schemas.openxmlformats.org/markup-compatibility/2006">
          <mc:Choice xmlns:p14="http://schemas.microsoft.com/office/powerpoint/2010/main" Requires="p14">
            <p:contentPart p14:bwMode="auto" r:id="rId139">
              <p14:nvContentPartPr>
                <p14:cNvPr id="21" name="Freihand 20">
                  <a:extLst>
                    <a:ext uri="{FF2B5EF4-FFF2-40B4-BE49-F238E27FC236}">
                      <a16:creationId xmlns:a16="http://schemas.microsoft.com/office/drawing/2014/main" id="{99EB5D45-DEA2-4E2B-8B0E-3413AB5CD027}"/>
                    </a:ext>
                  </a:extLst>
                </p14:cNvPr>
                <p14:cNvContentPartPr/>
                <p14:nvPr/>
              </p14:nvContentPartPr>
              <p14:xfrm>
                <a:off x="3662939" y="4667935"/>
                <a:ext cx="1207800" cy="629640"/>
              </p14:xfrm>
            </p:contentPart>
          </mc:Choice>
          <mc:Fallback>
            <p:pic>
              <p:nvPicPr>
                <p:cNvPr id="21" name="Freihand 20">
                  <a:extLst>
                    <a:ext uri="{FF2B5EF4-FFF2-40B4-BE49-F238E27FC236}">
                      <a16:creationId xmlns:a16="http://schemas.microsoft.com/office/drawing/2014/main" id="{99EB5D45-DEA2-4E2B-8B0E-3413AB5CD027}"/>
                    </a:ext>
                  </a:extLst>
                </p:cNvPr>
                <p:cNvPicPr/>
                <p:nvPr/>
              </p:nvPicPr>
              <p:blipFill>
                <a:blip r:embed="rId140"/>
                <a:stretch>
                  <a:fillRect/>
                </a:stretch>
              </p:blipFill>
              <p:spPr>
                <a:xfrm>
                  <a:off x="3658619" y="4663615"/>
                  <a:ext cx="1216440" cy="638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2" name="Freihand 51">
                  <a:extLst>
                    <a:ext uri="{FF2B5EF4-FFF2-40B4-BE49-F238E27FC236}">
                      <a16:creationId xmlns:a16="http://schemas.microsoft.com/office/drawing/2014/main" id="{F2E3D941-A0C7-4DA1-BAD3-540482DAB5CF}"/>
                    </a:ext>
                  </a:extLst>
                </p14:cNvPr>
                <p14:cNvContentPartPr/>
                <p14:nvPr/>
              </p14:nvContentPartPr>
              <p14:xfrm>
                <a:off x="4902779" y="4657855"/>
                <a:ext cx="1185480" cy="617760"/>
              </p14:xfrm>
            </p:contentPart>
          </mc:Choice>
          <mc:Fallback>
            <p:pic>
              <p:nvPicPr>
                <p:cNvPr id="52" name="Freihand 51">
                  <a:extLst>
                    <a:ext uri="{FF2B5EF4-FFF2-40B4-BE49-F238E27FC236}">
                      <a16:creationId xmlns:a16="http://schemas.microsoft.com/office/drawing/2014/main" id="{F2E3D941-A0C7-4DA1-BAD3-540482DAB5CF}"/>
                    </a:ext>
                  </a:extLst>
                </p:cNvPr>
                <p:cNvPicPr/>
                <p:nvPr/>
              </p:nvPicPr>
              <p:blipFill>
                <a:blip r:embed="rId142"/>
                <a:stretch>
                  <a:fillRect/>
                </a:stretch>
              </p:blipFill>
              <p:spPr>
                <a:xfrm>
                  <a:off x="4898459" y="4653535"/>
                  <a:ext cx="1194120" cy="626400"/>
                </a:xfrm>
                <a:prstGeom prst="rect">
                  <a:avLst/>
                </a:prstGeom>
              </p:spPr>
            </p:pic>
          </mc:Fallback>
        </mc:AlternateContent>
      </p:grpSp>
    </p:spTree>
    <p:extLst>
      <p:ext uri="{BB962C8B-B14F-4D97-AF65-F5344CB8AC3E}">
        <p14:creationId xmlns:p14="http://schemas.microsoft.com/office/powerpoint/2010/main" val="40662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20</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 in Monetary Policy</a:t>
            </a:r>
          </a:p>
          <a:p>
            <a:endParaRPr lang="en-US" sz="3266" dirty="0">
              <a:solidFill>
                <a:sysClr val="windowText" lastClr="000000"/>
              </a:solidFill>
            </a:endParaRPr>
          </a:p>
        </p:txBody>
      </p:sp>
      <p:sp>
        <p:nvSpPr>
          <p:cNvPr id="9" name="Content Placeholder 2"/>
          <p:cNvSpPr txBox="1">
            <a:spLocks/>
          </p:cNvSpPr>
          <p:nvPr/>
        </p:nvSpPr>
        <p:spPr>
          <a:xfrm>
            <a:off x="1850363" y="1469475"/>
            <a:ext cx="8556592"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err="1">
                <a:hlinkClick r:id="rId3"/>
              </a:rPr>
              <a:t>Barro</a:t>
            </a:r>
            <a:r>
              <a:rPr lang="en-US" sz="2177" dirty="0">
                <a:hlinkClick r:id="rId3"/>
              </a:rPr>
              <a:t> Gordon (1981) “A Positive Theory of Monetary Policy in a Natural Rate Model”</a:t>
            </a:r>
            <a:endParaRPr lang="en-US" sz="2177" dirty="0"/>
          </a:p>
          <a:p>
            <a:pPr>
              <a:lnSpc>
                <a:spcPct val="110000"/>
              </a:lnSpc>
            </a:pPr>
            <a:r>
              <a:rPr lang="en-US" sz="2177" dirty="0"/>
              <a:t>Philipps-curve:</a:t>
            </a:r>
          </a:p>
          <a:p>
            <a:pPr algn="ctr">
              <a:lnSpc>
                <a:spcPct val="110000"/>
              </a:lnSpc>
            </a:pPr>
            <a:r>
              <a:rPr lang="es-ES" sz="2177" dirty="0"/>
              <a:t>y = y* + b (π - π</a:t>
            </a:r>
            <a:r>
              <a:rPr lang="es-ES" sz="2177" baseline="30000" dirty="0"/>
              <a:t>e</a:t>
            </a:r>
            <a:r>
              <a:rPr lang="es-ES" sz="2177" dirty="0"/>
              <a:t> ) </a:t>
            </a:r>
          </a:p>
          <a:p>
            <a:pPr>
              <a:lnSpc>
                <a:spcPct val="110000"/>
              </a:lnSpc>
            </a:pPr>
            <a:endParaRPr lang="es-ES" sz="2177" dirty="0"/>
          </a:p>
          <a:p>
            <a:pPr>
              <a:lnSpc>
                <a:spcPct val="110000"/>
              </a:lnSpc>
            </a:pPr>
            <a:r>
              <a:rPr lang="es-ES" sz="2177" dirty="0"/>
              <a:t>Central bank loss function:</a:t>
            </a:r>
          </a:p>
          <a:p>
            <a:pPr>
              <a:lnSpc>
                <a:spcPct val="110000"/>
              </a:lnSpc>
            </a:pPr>
            <a:endParaRPr lang="es-ES" sz="2177" dirty="0"/>
          </a:p>
          <a:p>
            <a:pPr algn="ctr">
              <a:lnSpc>
                <a:spcPct val="110000"/>
              </a:lnSpc>
            </a:pPr>
            <a:r>
              <a:rPr lang="pt-BR" sz="2177" dirty="0"/>
              <a:t>L =1/2[a (π –π*)</a:t>
            </a:r>
            <a:r>
              <a:rPr lang="pt-BR" sz="2177" baseline="30000" dirty="0"/>
              <a:t>2</a:t>
            </a:r>
            <a:r>
              <a:rPr lang="pt-BR" sz="2177" dirty="0"/>
              <a:t> + (y -ky*)</a:t>
            </a:r>
            <a:r>
              <a:rPr lang="pt-BR" sz="2177" baseline="30000" dirty="0"/>
              <a:t> 2</a:t>
            </a:r>
            <a:r>
              <a:rPr lang="en-US" sz="2177" dirty="0"/>
              <a:t>]</a:t>
            </a:r>
          </a:p>
          <a:p>
            <a:pPr algn="ctr">
              <a:lnSpc>
                <a:spcPct val="110000"/>
              </a:lnSpc>
            </a:pPr>
            <a:r>
              <a:rPr lang="en-US" sz="2177" dirty="0"/>
              <a:t>a&gt;0	k&gt;1 	</a:t>
            </a:r>
          </a:p>
          <a:p>
            <a:pPr algn="ctr">
              <a:lnSpc>
                <a:spcPct val="110000"/>
              </a:lnSpc>
            </a:pPr>
            <a:r>
              <a:rPr lang="pt-BR" sz="2177" dirty="0"/>
              <a:t>π*, ky* Inflation and Output targets</a:t>
            </a:r>
            <a:endParaRPr lang="en-US" sz="2177" dirty="0"/>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AF1846C-7A84-4DFC-9724-0E2AADFA4E72}"/>
                  </a:ext>
                </a:extLst>
              </p14:cNvPr>
              <p14:cNvContentPartPr/>
              <p14:nvPr/>
            </p14:nvContentPartPr>
            <p14:xfrm>
              <a:off x="1729379" y="1198411"/>
              <a:ext cx="2818440" cy="1256400"/>
            </p14:xfrm>
          </p:contentPart>
        </mc:Choice>
        <mc:Fallback>
          <p:pic>
            <p:nvPicPr>
              <p:cNvPr id="2" name="Freihand 1">
                <a:extLst>
                  <a:ext uri="{FF2B5EF4-FFF2-40B4-BE49-F238E27FC236}">
                    <a16:creationId xmlns:a16="http://schemas.microsoft.com/office/drawing/2014/main" id="{5AF1846C-7A84-4DFC-9724-0E2AADFA4E72}"/>
                  </a:ext>
                </a:extLst>
              </p:cNvPr>
              <p:cNvPicPr/>
              <p:nvPr/>
            </p:nvPicPr>
            <p:blipFill>
              <a:blip r:embed="rId5"/>
              <a:stretch>
                <a:fillRect/>
              </a:stretch>
            </p:blipFill>
            <p:spPr>
              <a:xfrm>
                <a:off x="1725059" y="1194091"/>
                <a:ext cx="2827080" cy="1265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D59D8A32-3C95-4669-BAF2-70DAF68D2090}"/>
                  </a:ext>
                </a:extLst>
              </p14:cNvPr>
              <p14:cNvContentPartPr/>
              <p14:nvPr/>
            </p14:nvContentPartPr>
            <p14:xfrm>
              <a:off x="2130779" y="1227211"/>
              <a:ext cx="2492640" cy="1229400"/>
            </p14:xfrm>
          </p:contentPart>
        </mc:Choice>
        <mc:Fallback>
          <p:pic>
            <p:nvPicPr>
              <p:cNvPr id="3" name="Freihand 2">
                <a:extLst>
                  <a:ext uri="{FF2B5EF4-FFF2-40B4-BE49-F238E27FC236}">
                    <a16:creationId xmlns:a16="http://schemas.microsoft.com/office/drawing/2014/main" id="{D59D8A32-3C95-4669-BAF2-70DAF68D2090}"/>
                  </a:ext>
                </a:extLst>
              </p:cNvPr>
              <p:cNvPicPr/>
              <p:nvPr/>
            </p:nvPicPr>
            <p:blipFill>
              <a:blip r:embed="rId7"/>
              <a:stretch>
                <a:fillRect/>
              </a:stretch>
            </p:blipFill>
            <p:spPr>
              <a:xfrm>
                <a:off x="2126459" y="1222891"/>
                <a:ext cx="2501280" cy="1238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834E7FAA-5415-462E-98DF-C1BC7FAEBD09}"/>
                  </a:ext>
                </a:extLst>
              </p14:cNvPr>
              <p14:cNvContentPartPr/>
              <p14:nvPr/>
            </p14:nvContentPartPr>
            <p14:xfrm>
              <a:off x="1810379" y="2710771"/>
              <a:ext cx="2293920" cy="72000"/>
            </p14:xfrm>
          </p:contentPart>
        </mc:Choice>
        <mc:Fallback>
          <p:pic>
            <p:nvPicPr>
              <p:cNvPr id="4" name="Freihand 3">
                <a:extLst>
                  <a:ext uri="{FF2B5EF4-FFF2-40B4-BE49-F238E27FC236}">
                    <a16:creationId xmlns:a16="http://schemas.microsoft.com/office/drawing/2014/main" id="{834E7FAA-5415-462E-98DF-C1BC7FAEBD09}"/>
                  </a:ext>
                </a:extLst>
              </p:cNvPr>
              <p:cNvPicPr/>
              <p:nvPr/>
            </p:nvPicPr>
            <p:blipFill>
              <a:blip r:embed="rId9"/>
              <a:stretch>
                <a:fillRect/>
              </a:stretch>
            </p:blipFill>
            <p:spPr>
              <a:xfrm>
                <a:off x="1806059" y="2706451"/>
                <a:ext cx="2302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70BB6472-95DF-4981-8CAA-00548621127C}"/>
                  </a:ext>
                </a:extLst>
              </p14:cNvPr>
              <p14:cNvContentPartPr/>
              <p14:nvPr/>
            </p14:nvContentPartPr>
            <p14:xfrm>
              <a:off x="4294379" y="5496451"/>
              <a:ext cx="3909600" cy="110520"/>
            </p14:xfrm>
          </p:contentPart>
        </mc:Choice>
        <mc:Fallback>
          <p:pic>
            <p:nvPicPr>
              <p:cNvPr id="6" name="Freihand 5">
                <a:extLst>
                  <a:ext uri="{FF2B5EF4-FFF2-40B4-BE49-F238E27FC236}">
                    <a16:creationId xmlns:a16="http://schemas.microsoft.com/office/drawing/2014/main" id="{70BB6472-95DF-4981-8CAA-00548621127C}"/>
                  </a:ext>
                </a:extLst>
              </p:cNvPr>
              <p:cNvPicPr/>
              <p:nvPr/>
            </p:nvPicPr>
            <p:blipFill>
              <a:blip r:embed="rId11"/>
              <a:stretch>
                <a:fillRect/>
              </a:stretch>
            </p:blipFill>
            <p:spPr>
              <a:xfrm>
                <a:off x="4290059" y="5492131"/>
                <a:ext cx="3918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0" name="Freihand 69">
                <a:extLst>
                  <a:ext uri="{FF2B5EF4-FFF2-40B4-BE49-F238E27FC236}">
                    <a16:creationId xmlns:a16="http://schemas.microsoft.com/office/drawing/2014/main" id="{DE459128-2E18-4D5B-BA19-4A6E2F5351A3}"/>
                  </a:ext>
                </a:extLst>
              </p14:cNvPr>
              <p14:cNvContentPartPr/>
              <p14:nvPr/>
            </p14:nvContentPartPr>
            <p14:xfrm>
              <a:off x="5209859" y="5179651"/>
              <a:ext cx="185760" cy="304200"/>
            </p14:xfrm>
          </p:contentPart>
        </mc:Choice>
        <mc:Fallback>
          <p:pic>
            <p:nvPicPr>
              <p:cNvPr id="70" name="Freihand 69">
                <a:extLst>
                  <a:ext uri="{FF2B5EF4-FFF2-40B4-BE49-F238E27FC236}">
                    <a16:creationId xmlns:a16="http://schemas.microsoft.com/office/drawing/2014/main" id="{DE459128-2E18-4D5B-BA19-4A6E2F5351A3}"/>
                  </a:ext>
                </a:extLst>
              </p:cNvPr>
              <p:cNvPicPr/>
              <p:nvPr/>
            </p:nvPicPr>
            <p:blipFill>
              <a:blip r:embed="rId13"/>
              <a:stretch>
                <a:fillRect/>
              </a:stretch>
            </p:blipFill>
            <p:spPr>
              <a:xfrm>
                <a:off x="5205539" y="5175331"/>
                <a:ext cx="1944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4" name="Freihand 103">
                <a:extLst>
                  <a:ext uri="{FF2B5EF4-FFF2-40B4-BE49-F238E27FC236}">
                    <a16:creationId xmlns:a16="http://schemas.microsoft.com/office/drawing/2014/main" id="{F85F3D6B-B7DE-47D1-9D7B-33C5CB7B5B55}"/>
                  </a:ext>
                </a:extLst>
              </p14:cNvPr>
              <p14:cNvContentPartPr/>
              <p14:nvPr/>
            </p14:nvContentPartPr>
            <p14:xfrm>
              <a:off x="4687499" y="4922611"/>
              <a:ext cx="471600" cy="720360"/>
            </p14:xfrm>
          </p:contentPart>
        </mc:Choice>
        <mc:Fallback>
          <p:pic>
            <p:nvPicPr>
              <p:cNvPr id="104" name="Freihand 103">
                <a:extLst>
                  <a:ext uri="{FF2B5EF4-FFF2-40B4-BE49-F238E27FC236}">
                    <a16:creationId xmlns:a16="http://schemas.microsoft.com/office/drawing/2014/main" id="{F85F3D6B-B7DE-47D1-9D7B-33C5CB7B5B55}"/>
                  </a:ext>
                </a:extLst>
              </p:cNvPr>
              <p:cNvPicPr/>
              <p:nvPr/>
            </p:nvPicPr>
            <p:blipFill>
              <a:blip r:embed="rId15"/>
              <a:stretch>
                <a:fillRect/>
              </a:stretch>
            </p:blipFill>
            <p:spPr>
              <a:xfrm>
                <a:off x="4683179" y="4918291"/>
                <a:ext cx="480240" cy="72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8" name="Freihand 107">
                <a:extLst>
                  <a:ext uri="{FF2B5EF4-FFF2-40B4-BE49-F238E27FC236}">
                    <a16:creationId xmlns:a16="http://schemas.microsoft.com/office/drawing/2014/main" id="{B528F287-C482-4DF8-AD54-C0B0522B28E8}"/>
                  </a:ext>
                </a:extLst>
              </p14:cNvPr>
              <p14:cNvContentPartPr/>
              <p14:nvPr/>
            </p14:nvContentPartPr>
            <p14:xfrm>
              <a:off x="4703699" y="4864651"/>
              <a:ext cx="379440" cy="786600"/>
            </p14:xfrm>
          </p:contentPart>
        </mc:Choice>
        <mc:Fallback>
          <p:pic>
            <p:nvPicPr>
              <p:cNvPr id="108" name="Freihand 107">
                <a:extLst>
                  <a:ext uri="{FF2B5EF4-FFF2-40B4-BE49-F238E27FC236}">
                    <a16:creationId xmlns:a16="http://schemas.microsoft.com/office/drawing/2014/main" id="{B528F287-C482-4DF8-AD54-C0B0522B28E8}"/>
                  </a:ext>
                </a:extLst>
              </p:cNvPr>
              <p:cNvPicPr/>
              <p:nvPr/>
            </p:nvPicPr>
            <p:blipFill>
              <a:blip r:embed="rId17"/>
              <a:stretch>
                <a:fillRect/>
              </a:stretch>
            </p:blipFill>
            <p:spPr>
              <a:xfrm>
                <a:off x="4699379" y="4860331"/>
                <a:ext cx="388080" cy="795240"/>
              </a:xfrm>
              <a:prstGeom prst="rect">
                <a:avLst/>
              </a:prstGeom>
            </p:spPr>
          </p:pic>
        </mc:Fallback>
      </mc:AlternateContent>
      <p:grpSp>
        <p:nvGrpSpPr>
          <p:cNvPr id="110" name="Gruppieren 109">
            <a:extLst>
              <a:ext uri="{FF2B5EF4-FFF2-40B4-BE49-F238E27FC236}">
                <a16:creationId xmlns:a16="http://schemas.microsoft.com/office/drawing/2014/main" id="{C9AF459F-59E6-4CC4-BD11-AB945AAC93FC}"/>
              </a:ext>
            </a:extLst>
          </p:cNvPr>
          <p:cNvGrpSpPr/>
          <p:nvPr/>
        </p:nvGrpSpPr>
        <p:grpSpPr>
          <a:xfrm>
            <a:off x="3918539" y="2955211"/>
            <a:ext cx="5194080" cy="3127320"/>
            <a:chOff x="3918539" y="2955211"/>
            <a:chExt cx="5194080" cy="3127320"/>
          </a:xfrm>
        </p:grpSpPr>
        <mc:AlternateContent xmlns:mc="http://schemas.openxmlformats.org/markup-compatibility/2006">
          <mc:Choice xmlns:p14="http://schemas.microsoft.com/office/powerpoint/2010/main" Requires="p14">
            <p:contentPart p14:bwMode="auto" r:id="rId18">
              <p14:nvContentPartPr>
                <p14:cNvPr id="7" name="Freihand 6">
                  <a:extLst>
                    <a:ext uri="{FF2B5EF4-FFF2-40B4-BE49-F238E27FC236}">
                      <a16:creationId xmlns:a16="http://schemas.microsoft.com/office/drawing/2014/main" id="{0FEE49EE-BF5D-4C4B-866D-97C34F28DFEA}"/>
                    </a:ext>
                  </a:extLst>
                </p14:cNvPr>
                <p14:cNvContentPartPr/>
                <p14:nvPr/>
              </p14:nvContentPartPr>
              <p14:xfrm>
                <a:off x="5564819" y="4962571"/>
                <a:ext cx="457920" cy="124200"/>
              </p14:xfrm>
            </p:contentPart>
          </mc:Choice>
          <mc:Fallback>
            <p:pic>
              <p:nvPicPr>
                <p:cNvPr id="7" name="Freihand 6">
                  <a:extLst>
                    <a:ext uri="{FF2B5EF4-FFF2-40B4-BE49-F238E27FC236}">
                      <a16:creationId xmlns:a16="http://schemas.microsoft.com/office/drawing/2014/main" id="{0FEE49EE-BF5D-4C4B-866D-97C34F28DFEA}"/>
                    </a:ext>
                  </a:extLst>
                </p:cNvPr>
                <p:cNvPicPr/>
                <p:nvPr/>
              </p:nvPicPr>
              <p:blipFill>
                <a:blip r:embed="rId19"/>
                <a:stretch>
                  <a:fillRect/>
                </a:stretch>
              </p:blipFill>
              <p:spPr>
                <a:xfrm>
                  <a:off x="5560499" y="4958251"/>
                  <a:ext cx="466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05026C5A-F56C-4464-BEB8-B4DF0782FC9E}"/>
                    </a:ext>
                  </a:extLst>
                </p14:cNvPr>
                <p14:cNvContentPartPr/>
                <p14:nvPr/>
              </p14:nvContentPartPr>
              <p14:xfrm>
                <a:off x="6018419" y="4960051"/>
                <a:ext cx="220320" cy="69480"/>
              </p14:xfrm>
            </p:contentPart>
          </mc:Choice>
          <mc:Fallback>
            <p:pic>
              <p:nvPicPr>
                <p:cNvPr id="10" name="Freihand 9">
                  <a:extLst>
                    <a:ext uri="{FF2B5EF4-FFF2-40B4-BE49-F238E27FC236}">
                      <a16:creationId xmlns:a16="http://schemas.microsoft.com/office/drawing/2014/main" id="{05026C5A-F56C-4464-BEB8-B4DF0782FC9E}"/>
                    </a:ext>
                  </a:extLst>
                </p:cNvPr>
                <p:cNvPicPr/>
                <p:nvPr/>
              </p:nvPicPr>
              <p:blipFill>
                <a:blip r:embed="rId21"/>
                <a:stretch>
                  <a:fillRect/>
                </a:stretch>
              </p:blipFill>
              <p:spPr>
                <a:xfrm>
                  <a:off x="6014099" y="4955731"/>
                  <a:ext cx="228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75C13AE2-398D-4815-ADAC-051F12EA9142}"/>
                    </a:ext>
                  </a:extLst>
                </p14:cNvPr>
                <p14:cNvContentPartPr/>
                <p14:nvPr/>
              </p14:nvContentPartPr>
              <p14:xfrm>
                <a:off x="5751299" y="4706971"/>
                <a:ext cx="11520" cy="155880"/>
              </p14:xfrm>
            </p:contentPart>
          </mc:Choice>
          <mc:Fallback>
            <p:pic>
              <p:nvPicPr>
                <p:cNvPr id="12" name="Freihand 11">
                  <a:extLst>
                    <a:ext uri="{FF2B5EF4-FFF2-40B4-BE49-F238E27FC236}">
                      <a16:creationId xmlns:a16="http://schemas.microsoft.com/office/drawing/2014/main" id="{75C13AE2-398D-4815-ADAC-051F12EA9142}"/>
                    </a:ext>
                  </a:extLst>
                </p:cNvPr>
                <p:cNvPicPr/>
                <p:nvPr/>
              </p:nvPicPr>
              <p:blipFill>
                <a:blip r:embed="rId23"/>
                <a:stretch>
                  <a:fillRect/>
                </a:stretch>
              </p:blipFill>
              <p:spPr>
                <a:xfrm>
                  <a:off x="5746979" y="4702651"/>
                  <a:ext cx="20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EBB9C3CA-EFA2-4FD9-ACB4-C5769F0B28FA}"/>
                    </a:ext>
                  </a:extLst>
                </p14:cNvPr>
                <p14:cNvContentPartPr/>
                <p14:nvPr/>
              </p14:nvContentPartPr>
              <p14:xfrm>
                <a:off x="5686499" y="4796251"/>
                <a:ext cx="148320" cy="55080"/>
              </p14:xfrm>
            </p:contentPart>
          </mc:Choice>
          <mc:Fallback>
            <p:pic>
              <p:nvPicPr>
                <p:cNvPr id="13" name="Freihand 12">
                  <a:extLst>
                    <a:ext uri="{FF2B5EF4-FFF2-40B4-BE49-F238E27FC236}">
                      <a16:creationId xmlns:a16="http://schemas.microsoft.com/office/drawing/2014/main" id="{EBB9C3CA-EFA2-4FD9-ACB4-C5769F0B28FA}"/>
                    </a:ext>
                  </a:extLst>
                </p:cNvPr>
                <p:cNvPicPr/>
                <p:nvPr/>
              </p:nvPicPr>
              <p:blipFill>
                <a:blip r:embed="rId25"/>
                <a:stretch>
                  <a:fillRect/>
                </a:stretch>
              </p:blipFill>
              <p:spPr>
                <a:xfrm>
                  <a:off x="5682179" y="4791931"/>
                  <a:ext cx="156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B422E99B-6BE3-41C4-807A-6C550C6104A8}"/>
                    </a:ext>
                  </a:extLst>
                </p14:cNvPr>
                <p14:cNvContentPartPr/>
                <p14:nvPr/>
              </p14:nvContentPartPr>
              <p14:xfrm>
                <a:off x="5667059" y="4677091"/>
                <a:ext cx="275400" cy="91080"/>
              </p14:xfrm>
            </p:contentPart>
          </mc:Choice>
          <mc:Fallback>
            <p:pic>
              <p:nvPicPr>
                <p:cNvPr id="14" name="Freihand 13">
                  <a:extLst>
                    <a:ext uri="{FF2B5EF4-FFF2-40B4-BE49-F238E27FC236}">
                      <a16:creationId xmlns:a16="http://schemas.microsoft.com/office/drawing/2014/main" id="{B422E99B-6BE3-41C4-807A-6C550C6104A8}"/>
                    </a:ext>
                  </a:extLst>
                </p:cNvPr>
                <p:cNvPicPr/>
                <p:nvPr/>
              </p:nvPicPr>
              <p:blipFill>
                <a:blip r:embed="rId27"/>
                <a:stretch>
                  <a:fillRect/>
                </a:stretch>
              </p:blipFill>
              <p:spPr>
                <a:xfrm>
                  <a:off x="5662739" y="4672771"/>
                  <a:ext cx="284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F9A83B99-D8F2-40DC-966F-6A8E3E278066}"/>
                    </a:ext>
                  </a:extLst>
                </p14:cNvPr>
                <p14:cNvContentPartPr/>
                <p14:nvPr/>
              </p14:nvContentPartPr>
              <p14:xfrm>
                <a:off x="5944619" y="4575931"/>
                <a:ext cx="117720" cy="236520"/>
              </p14:xfrm>
            </p:contentPart>
          </mc:Choice>
          <mc:Fallback>
            <p:pic>
              <p:nvPicPr>
                <p:cNvPr id="16" name="Freihand 15">
                  <a:extLst>
                    <a:ext uri="{FF2B5EF4-FFF2-40B4-BE49-F238E27FC236}">
                      <a16:creationId xmlns:a16="http://schemas.microsoft.com/office/drawing/2014/main" id="{F9A83B99-D8F2-40DC-966F-6A8E3E278066}"/>
                    </a:ext>
                  </a:extLst>
                </p:cNvPr>
                <p:cNvPicPr/>
                <p:nvPr/>
              </p:nvPicPr>
              <p:blipFill>
                <a:blip r:embed="rId29"/>
                <a:stretch>
                  <a:fillRect/>
                </a:stretch>
              </p:blipFill>
              <p:spPr>
                <a:xfrm>
                  <a:off x="5940299" y="4571611"/>
                  <a:ext cx="1263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EEBED2BA-3780-42EC-9678-3A68DAC59B6E}"/>
                    </a:ext>
                  </a:extLst>
                </p14:cNvPr>
                <p14:cNvContentPartPr/>
                <p14:nvPr/>
              </p14:nvContentPartPr>
              <p14:xfrm>
                <a:off x="6046139" y="4574131"/>
                <a:ext cx="162720" cy="134280"/>
              </p14:xfrm>
            </p:contentPart>
          </mc:Choice>
          <mc:Fallback>
            <p:pic>
              <p:nvPicPr>
                <p:cNvPr id="17" name="Freihand 16">
                  <a:extLst>
                    <a:ext uri="{FF2B5EF4-FFF2-40B4-BE49-F238E27FC236}">
                      <a16:creationId xmlns:a16="http://schemas.microsoft.com/office/drawing/2014/main" id="{EEBED2BA-3780-42EC-9678-3A68DAC59B6E}"/>
                    </a:ext>
                  </a:extLst>
                </p:cNvPr>
                <p:cNvPicPr/>
                <p:nvPr/>
              </p:nvPicPr>
              <p:blipFill>
                <a:blip r:embed="rId31"/>
                <a:stretch>
                  <a:fillRect/>
                </a:stretch>
              </p:blipFill>
              <p:spPr>
                <a:xfrm>
                  <a:off x="6041819" y="4569811"/>
                  <a:ext cx="171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62475D7D-C475-4054-BAFB-AFFE547B555A}"/>
                    </a:ext>
                  </a:extLst>
                </p14:cNvPr>
                <p14:cNvContentPartPr/>
                <p14:nvPr/>
              </p14:nvContentPartPr>
              <p14:xfrm>
                <a:off x="6215339" y="4534171"/>
                <a:ext cx="126000" cy="130680"/>
              </p14:xfrm>
            </p:contentPart>
          </mc:Choice>
          <mc:Fallback>
            <p:pic>
              <p:nvPicPr>
                <p:cNvPr id="18" name="Freihand 17">
                  <a:extLst>
                    <a:ext uri="{FF2B5EF4-FFF2-40B4-BE49-F238E27FC236}">
                      <a16:creationId xmlns:a16="http://schemas.microsoft.com/office/drawing/2014/main" id="{62475D7D-C475-4054-BAFB-AFFE547B555A}"/>
                    </a:ext>
                  </a:extLst>
                </p:cNvPr>
                <p:cNvPicPr/>
                <p:nvPr/>
              </p:nvPicPr>
              <p:blipFill>
                <a:blip r:embed="rId33"/>
                <a:stretch>
                  <a:fillRect/>
                </a:stretch>
              </p:blipFill>
              <p:spPr>
                <a:xfrm>
                  <a:off x="6211019" y="4529851"/>
                  <a:ext cx="134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ACC0BC88-80F7-4FFE-B5F5-A5E07F3E0613}"/>
                    </a:ext>
                  </a:extLst>
                </p14:cNvPr>
                <p14:cNvContentPartPr/>
                <p14:nvPr/>
              </p14:nvContentPartPr>
              <p14:xfrm>
                <a:off x="6316139" y="4520491"/>
                <a:ext cx="32040" cy="42120"/>
              </p14:xfrm>
            </p:contentPart>
          </mc:Choice>
          <mc:Fallback>
            <p:pic>
              <p:nvPicPr>
                <p:cNvPr id="19" name="Freihand 18">
                  <a:extLst>
                    <a:ext uri="{FF2B5EF4-FFF2-40B4-BE49-F238E27FC236}">
                      <a16:creationId xmlns:a16="http://schemas.microsoft.com/office/drawing/2014/main" id="{ACC0BC88-80F7-4FFE-B5F5-A5E07F3E0613}"/>
                    </a:ext>
                  </a:extLst>
                </p:cNvPr>
                <p:cNvPicPr/>
                <p:nvPr/>
              </p:nvPicPr>
              <p:blipFill>
                <a:blip r:embed="rId35"/>
                <a:stretch>
                  <a:fillRect/>
                </a:stretch>
              </p:blipFill>
              <p:spPr>
                <a:xfrm>
                  <a:off x="6311819" y="4516171"/>
                  <a:ext cx="40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2B08D244-291B-4039-B635-7C55EF575BF3}"/>
                    </a:ext>
                  </a:extLst>
                </p14:cNvPr>
                <p14:cNvContentPartPr/>
                <p14:nvPr/>
              </p14:nvContentPartPr>
              <p14:xfrm>
                <a:off x="6379139" y="4556491"/>
                <a:ext cx="169920" cy="50040"/>
              </p14:xfrm>
            </p:contentPart>
          </mc:Choice>
          <mc:Fallback>
            <p:pic>
              <p:nvPicPr>
                <p:cNvPr id="20" name="Freihand 19">
                  <a:extLst>
                    <a:ext uri="{FF2B5EF4-FFF2-40B4-BE49-F238E27FC236}">
                      <a16:creationId xmlns:a16="http://schemas.microsoft.com/office/drawing/2014/main" id="{2B08D244-291B-4039-B635-7C55EF575BF3}"/>
                    </a:ext>
                  </a:extLst>
                </p:cNvPr>
                <p:cNvPicPr/>
                <p:nvPr/>
              </p:nvPicPr>
              <p:blipFill>
                <a:blip r:embed="rId37"/>
                <a:stretch>
                  <a:fillRect/>
                </a:stretch>
              </p:blipFill>
              <p:spPr>
                <a:xfrm>
                  <a:off x="6374819" y="4552171"/>
                  <a:ext cx="178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FAA47E36-8C58-439A-8375-90348F66B9AE}"/>
                    </a:ext>
                  </a:extLst>
                </p14:cNvPr>
                <p14:cNvContentPartPr/>
                <p14:nvPr/>
              </p14:nvContentPartPr>
              <p14:xfrm>
                <a:off x="5731139" y="4601491"/>
                <a:ext cx="1011960" cy="330480"/>
              </p14:xfrm>
            </p:contentPart>
          </mc:Choice>
          <mc:Fallback>
            <p:pic>
              <p:nvPicPr>
                <p:cNvPr id="21" name="Freihand 20">
                  <a:extLst>
                    <a:ext uri="{FF2B5EF4-FFF2-40B4-BE49-F238E27FC236}">
                      <a16:creationId xmlns:a16="http://schemas.microsoft.com/office/drawing/2014/main" id="{FAA47E36-8C58-439A-8375-90348F66B9AE}"/>
                    </a:ext>
                  </a:extLst>
                </p:cNvPr>
                <p:cNvPicPr/>
                <p:nvPr/>
              </p:nvPicPr>
              <p:blipFill>
                <a:blip r:embed="rId39"/>
                <a:stretch>
                  <a:fillRect/>
                </a:stretch>
              </p:blipFill>
              <p:spPr>
                <a:xfrm>
                  <a:off x="5726819" y="4597171"/>
                  <a:ext cx="10206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277E410F-0B01-4E16-BF62-8D1423C7B16D}"/>
                    </a:ext>
                  </a:extLst>
                </p14:cNvPr>
                <p14:cNvContentPartPr/>
                <p14:nvPr/>
              </p14:nvContentPartPr>
              <p14:xfrm>
                <a:off x="6100859" y="3810571"/>
                <a:ext cx="1155600" cy="1362600"/>
              </p14:xfrm>
            </p:contentPart>
          </mc:Choice>
          <mc:Fallback>
            <p:pic>
              <p:nvPicPr>
                <p:cNvPr id="23" name="Freihand 22">
                  <a:extLst>
                    <a:ext uri="{FF2B5EF4-FFF2-40B4-BE49-F238E27FC236}">
                      <a16:creationId xmlns:a16="http://schemas.microsoft.com/office/drawing/2014/main" id="{277E410F-0B01-4E16-BF62-8D1423C7B16D}"/>
                    </a:ext>
                  </a:extLst>
                </p:cNvPr>
                <p:cNvPicPr/>
                <p:nvPr/>
              </p:nvPicPr>
              <p:blipFill>
                <a:blip r:embed="rId41"/>
                <a:stretch>
                  <a:fillRect/>
                </a:stretch>
              </p:blipFill>
              <p:spPr>
                <a:xfrm>
                  <a:off x="6096539" y="3806251"/>
                  <a:ext cx="1164240" cy="1371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140BF189-E1DD-4660-81F5-6638BEC04CAE}"/>
                    </a:ext>
                  </a:extLst>
                </p14:cNvPr>
                <p14:cNvContentPartPr/>
                <p14:nvPr/>
              </p14:nvContentPartPr>
              <p14:xfrm>
                <a:off x="6066659" y="5004331"/>
                <a:ext cx="218160" cy="176400"/>
              </p14:xfrm>
            </p:contentPart>
          </mc:Choice>
          <mc:Fallback>
            <p:pic>
              <p:nvPicPr>
                <p:cNvPr id="24" name="Freihand 23">
                  <a:extLst>
                    <a:ext uri="{FF2B5EF4-FFF2-40B4-BE49-F238E27FC236}">
                      <a16:creationId xmlns:a16="http://schemas.microsoft.com/office/drawing/2014/main" id="{140BF189-E1DD-4660-81F5-6638BEC04CAE}"/>
                    </a:ext>
                  </a:extLst>
                </p:cNvPr>
                <p:cNvPicPr/>
                <p:nvPr/>
              </p:nvPicPr>
              <p:blipFill>
                <a:blip r:embed="rId43"/>
                <a:stretch>
                  <a:fillRect/>
                </a:stretch>
              </p:blipFill>
              <p:spPr>
                <a:xfrm>
                  <a:off x="6062339" y="5000011"/>
                  <a:ext cx="226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37C925AD-3FDB-4EE0-9F13-A7D7E02BC4A7}"/>
                    </a:ext>
                  </a:extLst>
                </p14:cNvPr>
                <p14:cNvContentPartPr/>
                <p14:nvPr/>
              </p14:nvContentPartPr>
              <p14:xfrm>
                <a:off x="7285619" y="3559291"/>
                <a:ext cx="21240" cy="156600"/>
              </p14:xfrm>
            </p:contentPart>
          </mc:Choice>
          <mc:Fallback>
            <p:pic>
              <p:nvPicPr>
                <p:cNvPr id="25" name="Freihand 24">
                  <a:extLst>
                    <a:ext uri="{FF2B5EF4-FFF2-40B4-BE49-F238E27FC236}">
                      <a16:creationId xmlns:a16="http://schemas.microsoft.com/office/drawing/2014/main" id="{37C925AD-3FDB-4EE0-9F13-A7D7E02BC4A7}"/>
                    </a:ext>
                  </a:extLst>
                </p:cNvPr>
                <p:cNvPicPr/>
                <p:nvPr/>
              </p:nvPicPr>
              <p:blipFill>
                <a:blip r:embed="rId45"/>
                <a:stretch>
                  <a:fillRect/>
                </a:stretch>
              </p:blipFill>
              <p:spPr>
                <a:xfrm>
                  <a:off x="7281299" y="3554971"/>
                  <a:ext cx="29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C41C3E61-E74B-40C9-B5A8-62FE1A8A4FF6}"/>
                    </a:ext>
                  </a:extLst>
                </p14:cNvPr>
                <p14:cNvContentPartPr/>
                <p14:nvPr/>
              </p14:nvContentPartPr>
              <p14:xfrm>
                <a:off x="7222619" y="3646411"/>
                <a:ext cx="145080" cy="86400"/>
              </p14:xfrm>
            </p:contentPart>
          </mc:Choice>
          <mc:Fallback>
            <p:pic>
              <p:nvPicPr>
                <p:cNvPr id="26" name="Freihand 25">
                  <a:extLst>
                    <a:ext uri="{FF2B5EF4-FFF2-40B4-BE49-F238E27FC236}">
                      <a16:creationId xmlns:a16="http://schemas.microsoft.com/office/drawing/2014/main" id="{C41C3E61-E74B-40C9-B5A8-62FE1A8A4FF6}"/>
                    </a:ext>
                  </a:extLst>
                </p:cNvPr>
                <p:cNvPicPr/>
                <p:nvPr/>
              </p:nvPicPr>
              <p:blipFill>
                <a:blip r:embed="rId47"/>
                <a:stretch>
                  <a:fillRect/>
                </a:stretch>
              </p:blipFill>
              <p:spPr>
                <a:xfrm>
                  <a:off x="7218299" y="3642091"/>
                  <a:ext cx="153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780ACBBC-B70B-4D5A-A054-F324B3F2F427}"/>
                    </a:ext>
                  </a:extLst>
                </p14:cNvPr>
                <p14:cNvContentPartPr/>
                <p14:nvPr/>
              </p14:nvContentPartPr>
              <p14:xfrm>
                <a:off x="7193459" y="3518971"/>
                <a:ext cx="275400" cy="117360"/>
              </p14:xfrm>
            </p:contentPart>
          </mc:Choice>
          <mc:Fallback>
            <p:pic>
              <p:nvPicPr>
                <p:cNvPr id="27" name="Freihand 26">
                  <a:extLst>
                    <a:ext uri="{FF2B5EF4-FFF2-40B4-BE49-F238E27FC236}">
                      <a16:creationId xmlns:a16="http://schemas.microsoft.com/office/drawing/2014/main" id="{780ACBBC-B70B-4D5A-A054-F324B3F2F427}"/>
                    </a:ext>
                  </a:extLst>
                </p:cNvPr>
                <p:cNvPicPr/>
                <p:nvPr/>
              </p:nvPicPr>
              <p:blipFill>
                <a:blip r:embed="rId49"/>
                <a:stretch>
                  <a:fillRect/>
                </a:stretch>
              </p:blipFill>
              <p:spPr>
                <a:xfrm>
                  <a:off x="7189139" y="3514651"/>
                  <a:ext cx="284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2A772B3F-DCE5-4D13-9826-E002289A43FC}"/>
                    </a:ext>
                  </a:extLst>
                </p14:cNvPr>
                <p14:cNvContentPartPr/>
                <p14:nvPr/>
              </p14:nvContentPartPr>
              <p14:xfrm>
                <a:off x="7490099" y="3406291"/>
                <a:ext cx="87840" cy="241920"/>
              </p14:xfrm>
            </p:contentPart>
          </mc:Choice>
          <mc:Fallback>
            <p:pic>
              <p:nvPicPr>
                <p:cNvPr id="28" name="Freihand 27">
                  <a:extLst>
                    <a:ext uri="{FF2B5EF4-FFF2-40B4-BE49-F238E27FC236}">
                      <a16:creationId xmlns:a16="http://schemas.microsoft.com/office/drawing/2014/main" id="{2A772B3F-DCE5-4D13-9826-E002289A43FC}"/>
                    </a:ext>
                  </a:extLst>
                </p:cNvPr>
                <p:cNvPicPr/>
                <p:nvPr/>
              </p:nvPicPr>
              <p:blipFill>
                <a:blip r:embed="rId51"/>
                <a:stretch>
                  <a:fillRect/>
                </a:stretch>
              </p:blipFill>
              <p:spPr>
                <a:xfrm>
                  <a:off x="7485779" y="3401971"/>
                  <a:ext cx="964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FB574191-4569-4DC9-9D05-2FF351B751F9}"/>
                    </a:ext>
                  </a:extLst>
                </p14:cNvPr>
                <p14:cNvContentPartPr/>
                <p14:nvPr/>
              </p14:nvContentPartPr>
              <p14:xfrm>
                <a:off x="7602419" y="3342931"/>
                <a:ext cx="225720" cy="180720"/>
              </p14:xfrm>
            </p:contentPart>
          </mc:Choice>
          <mc:Fallback>
            <p:pic>
              <p:nvPicPr>
                <p:cNvPr id="29" name="Freihand 28">
                  <a:extLst>
                    <a:ext uri="{FF2B5EF4-FFF2-40B4-BE49-F238E27FC236}">
                      <a16:creationId xmlns:a16="http://schemas.microsoft.com/office/drawing/2014/main" id="{FB574191-4569-4DC9-9D05-2FF351B751F9}"/>
                    </a:ext>
                  </a:extLst>
                </p:cNvPr>
                <p:cNvPicPr/>
                <p:nvPr/>
              </p:nvPicPr>
              <p:blipFill>
                <a:blip r:embed="rId53"/>
                <a:stretch>
                  <a:fillRect/>
                </a:stretch>
              </p:blipFill>
              <p:spPr>
                <a:xfrm>
                  <a:off x="7598099" y="3338611"/>
                  <a:ext cx="2343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D0EAC682-F3AD-4BBA-99BA-281684D3F535}"/>
                    </a:ext>
                  </a:extLst>
                </p14:cNvPr>
                <p14:cNvContentPartPr/>
                <p14:nvPr/>
              </p14:nvContentPartPr>
              <p14:xfrm>
                <a:off x="7822379" y="3337891"/>
                <a:ext cx="30240" cy="24840"/>
              </p14:xfrm>
            </p:contentPart>
          </mc:Choice>
          <mc:Fallback>
            <p:pic>
              <p:nvPicPr>
                <p:cNvPr id="30" name="Freihand 29">
                  <a:extLst>
                    <a:ext uri="{FF2B5EF4-FFF2-40B4-BE49-F238E27FC236}">
                      <a16:creationId xmlns:a16="http://schemas.microsoft.com/office/drawing/2014/main" id="{D0EAC682-F3AD-4BBA-99BA-281684D3F535}"/>
                    </a:ext>
                  </a:extLst>
                </p:cNvPr>
                <p:cNvPicPr/>
                <p:nvPr/>
              </p:nvPicPr>
              <p:blipFill>
                <a:blip r:embed="rId55"/>
                <a:stretch>
                  <a:fillRect/>
                </a:stretch>
              </p:blipFill>
              <p:spPr>
                <a:xfrm>
                  <a:off x="7818059" y="3333571"/>
                  <a:ext cx="38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Freihand 30">
                  <a:extLst>
                    <a:ext uri="{FF2B5EF4-FFF2-40B4-BE49-F238E27FC236}">
                      <a16:creationId xmlns:a16="http://schemas.microsoft.com/office/drawing/2014/main" id="{3050983A-2B11-49A8-91DF-C82177722931}"/>
                    </a:ext>
                  </a:extLst>
                </p14:cNvPr>
                <p14:cNvContentPartPr/>
                <p14:nvPr/>
              </p14:nvContentPartPr>
              <p14:xfrm>
                <a:off x="7879259" y="3365611"/>
                <a:ext cx="145440" cy="46080"/>
              </p14:xfrm>
            </p:contentPart>
          </mc:Choice>
          <mc:Fallback>
            <p:pic>
              <p:nvPicPr>
                <p:cNvPr id="31" name="Freihand 30">
                  <a:extLst>
                    <a:ext uri="{FF2B5EF4-FFF2-40B4-BE49-F238E27FC236}">
                      <a16:creationId xmlns:a16="http://schemas.microsoft.com/office/drawing/2014/main" id="{3050983A-2B11-49A8-91DF-C82177722931}"/>
                    </a:ext>
                  </a:extLst>
                </p:cNvPr>
                <p:cNvPicPr/>
                <p:nvPr/>
              </p:nvPicPr>
              <p:blipFill>
                <a:blip r:embed="rId57"/>
                <a:stretch>
                  <a:fillRect/>
                </a:stretch>
              </p:blipFill>
              <p:spPr>
                <a:xfrm>
                  <a:off x="7874939" y="3361291"/>
                  <a:ext cx="1540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Freihand 31">
                  <a:extLst>
                    <a:ext uri="{FF2B5EF4-FFF2-40B4-BE49-F238E27FC236}">
                      <a16:creationId xmlns:a16="http://schemas.microsoft.com/office/drawing/2014/main" id="{36A4B2B9-8523-4743-A318-6386644B352A}"/>
                    </a:ext>
                  </a:extLst>
                </p14:cNvPr>
                <p14:cNvContentPartPr/>
                <p14:nvPr/>
              </p14:nvContentPartPr>
              <p14:xfrm>
                <a:off x="8124779" y="3105331"/>
                <a:ext cx="118800" cy="214560"/>
              </p14:xfrm>
            </p:contentPart>
          </mc:Choice>
          <mc:Fallback>
            <p:pic>
              <p:nvPicPr>
                <p:cNvPr id="32" name="Freihand 31">
                  <a:extLst>
                    <a:ext uri="{FF2B5EF4-FFF2-40B4-BE49-F238E27FC236}">
                      <a16:creationId xmlns:a16="http://schemas.microsoft.com/office/drawing/2014/main" id="{36A4B2B9-8523-4743-A318-6386644B352A}"/>
                    </a:ext>
                  </a:extLst>
                </p:cNvPr>
                <p:cNvPicPr/>
                <p:nvPr/>
              </p:nvPicPr>
              <p:blipFill>
                <a:blip r:embed="rId59"/>
                <a:stretch>
                  <a:fillRect/>
                </a:stretch>
              </p:blipFill>
              <p:spPr>
                <a:xfrm>
                  <a:off x="8120459" y="3101011"/>
                  <a:ext cx="1274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Freihand 32">
                  <a:extLst>
                    <a:ext uri="{FF2B5EF4-FFF2-40B4-BE49-F238E27FC236}">
                      <a16:creationId xmlns:a16="http://schemas.microsoft.com/office/drawing/2014/main" id="{E40F2AA6-367A-44CF-A9B4-672545CEEB47}"/>
                    </a:ext>
                  </a:extLst>
                </p14:cNvPr>
                <p14:cNvContentPartPr/>
                <p14:nvPr/>
              </p14:nvContentPartPr>
              <p14:xfrm>
                <a:off x="8258339" y="3164371"/>
                <a:ext cx="145800" cy="65160"/>
              </p14:xfrm>
            </p:contentPart>
          </mc:Choice>
          <mc:Fallback>
            <p:pic>
              <p:nvPicPr>
                <p:cNvPr id="33" name="Freihand 32">
                  <a:extLst>
                    <a:ext uri="{FF2B5EF4-FFF2-40B4-BE49-F238E27FC236}">
                      <a16:creationId xmlns:a16="http://schemas.microsoft.com/office/drawing/2014/main" id="{E40F2AA6-367A-44CF-A9B4-672545CEEB47}"/>
                    </a:ext>
                  </a:extLst>
                </p:cNvPr>
                <p:cNvPicPr/>
                <p:nvPr/>
              </p:nvPicPr>
              <p:blipFill>
                <a:blip r:embed="rId61"/>
                <a:stretch>
                  <a:fillRect/>
                </a:stretch>
              </p:blipFill>
              <p:spPr>
                <a:xfrm>
                  <a:off x="8254019" y="3160051"/>
                  <a:ext cx="154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Freihand 33">
                  <a:extLst>
                    <a:ext uri="{FF2B5EF4-FFF2-40B4-BE49-F238E27FC236}">
                      <a16:creationId xmlns:a16="http://schemas.microsoft.com/office/drawing/2014/main" id="{6E9B82EB-B091-4F47-A9D0-5B1E5A3EC6A5}"/>
                    </a:ext>
                  </a:extLst>
                </p14:cNvPr>
                <p14:cNvContentPartPr/>
                <p14:nvPr/>
              </p14:nvContentPartPr>
              <p14:xfrm>
                <a:off x="8421059" y="3093811"/>
                <a:ext cx="147960" cy="209160"/>
              </p14:xfrm>
            </p:contentPart>
          </mc:Choice>
          <mc:Fallback>
            <p:pic>
              <p:nvPicPr>
                <p:cNvPr id="34" name="Freihand 33">
                  <a:extLst>
                    <a:ext uri="{FF2B5EF4-FFF2-40B4-BE49-F238E27FC236}">
                      <a16:creationId xmlns:a16="http://schemas.microsoft.com/office/drawing/2014/main" id="{6E9B82EB-B091-4F47-A9D0-5B1E5A3EC6A5}"/>
                    </a:ext>
                  </a:extLst>
                </p:cNvPr>
                <p:cNvPicPr/>
                <p:nvPr/>
              </p:nvPicPr>
              <p:blipFill>
                <a:blip r:embed="rId63"/>
                <a:stretch>
                  <a:fillRect/>
                </a:stretch>
              </p:blipFill>
              <p:spPr>
                <a:xfrm>
                  <a:off x="8416739" y="3089491"/>
                  <a:ext cx="156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3CD717A5-BBF0-4555-9A0A-B3B5694F8E8F}"/>
                    </a:ext>
                  </a:extLst>
                </p14:cNvPr>
                <p14:cNvContentPartPr/>
                <p14:nvPr/>
              </p14:nvContentPartPr>
              <p14:xfrm>
                <a:off x="8535179" y="2955211"/>
                <a:ext cx="166320" cy="169200"/>
              </p14:xfrm>
            </p:contentPart>
          </mc:Choice>
          <mc:Fallback>
            <p:pic>
              <p:nvPicPr>
                <p:cNvPr id="35" name="Freihand 34">
                  <a:extLst>
                    <a:ext uri="{FF2B5EF4-FFF2-40B4-BE49-F238E27FC236}">
                      <a16:creationId xmlns:a16="http://schemas.microsoft.com/office/drawing/2014/main" id="{3CD717A5-BBF0-4555-9A0A-B3B5694F8E8F}"/>
                    </a:ext>
                  </a:extLst>
                </p:cNvPr>
                <p:cNvPicPr/>
                <p:nvPr/>
              </p:nvPicPr>
              <p:blipFill>
                <a:blip r:embed="rId65"/>
                <a:stretch>
                  <a:fillRect/>
                </a:stretch>
              </p:blipFill>
              <p:spPr>
                <a:xfrm>
                  <a:off x="8530859" y="2950891"/>
                  <a:ext cx="174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12E8E644-8840-4423-A568-6E120DE10B7C}"/>
                    </a:ext>
                  </a:extLst>
                </p14:cNvPr>
                <p14:cNvContentPartPr/>
                <p14:nvPr/>
              </p14:nvContentPartPr>
              <p14:xfrm>
                <a:off x="7373459" y="4768171"/>
                <a:ext cx="126360" cy="304920"/>
              </p14:xfrm>
            </p:contentPart>
          </mc:Choice>
          <mc:Fallback>
            <p:pic>
              <p:nvPicPr>
                <p:cNvPr id="37" name="Freihand 36">
                  <a:extLst>
                    <a:ext uri="{FF2B5EF4-FFF2-40B4-BE49-F238E27FC236}">
                      <a16:creationId xmlns:a16="http://schemas.microsoft.com/office/drawing/2014/main" id="{12E8E644-8840-4423-A568-6E120DE10B7C}"/>
                    </a:ext>
                  </a:extLst>
                </p:cNvPr>
                <p:cNvPicPr/>
                <p:nvPr/>
              </p:nvPicPr>
              <p:blipFill>
                <a:blip r:embed="rId67"/>
                <a:stretch>
                  <a:fillRect/>
                </a:stretch>
              </p:blipFill>
              <p:spPr>
                <a:xfrm>
                  <a:off x="7369139" y="4763851"/>
                  <a:ext cx="1350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CC6E5FF0-E804-4FCB-B71F-FD33CA860FB7}"/>
                    </a:ext>
                  </a:extLst>
                </p14:cNvPr>
                <p14:cNvContentPartPr/>
                <p14:nvPr/>
              </p14:nvContentPartPr>
              <p14:xfrm>
                <a:off x="7306139" y="4935571"/>
                <a:ext cx="201600" cy="198000"/>
              </p14:xfrm>
            </p:contentPart>
          </mc:Choice>
          <mc:Fallback>
            <p:pic>
              <p:nvPicPr>
                <p:cNvPr id="38" name="Freihand 37">
                  <a:extLst>
                    <a:ext uri="{FF2B5EF4-FFF2-40B4-BE49-F238E27FC236}">
                      <a16:creationId xmlns:a16="http://schemas.microsoft.com/office/drawing/2014/main" id="{CC6E5FF0-E804-4FCB-B71F-FD33CA860FB7}"/>
                    </a:ext>
                  </a:extLst>
                </p:cNvPr>
                <p:cNvPicPr/>
                <p:nvPr/>
              </p:nvPicPr>
              <p:blipFill>
                <a:blip r:embed="rId69"/>
                <a:stretch>
                  <a:fillRect/>
                </a:stretch>
              </p:blipFill>
              <p:spPr>
                <a:xfrm>
                  <a:off x="7301819" y="4931251"/>
                  <a:ext cx="210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D7AC04F1-532B-48BD-9463-D83F8EE80D15}"/>
                    </a:ext>
                  </a:extLst>
                </p14:cNvPr>
                <p14:cNvContentPartPr/>
                <p14:nvPr/>
              </p14:nvContentPartPr>
              <p14:xfrm>
                <a:off x="7800419" y="4410691"/>
                <a:ext cx="360" cy="360"/>
              </p14:xfrm>
            </p:contentPart>
          </mc:Choice>
          <mc:Fallback>
            <p:pic>
              <p:nvPicPr>
                <p:cNvPr id="39" name="Freihand 38">
                  <a:extLst>
                    <a:ext uri="{FF2B5EF4-FFF2-40B4-BE49-F238E27FC236}">
                      <a16:creationId xmlns:a16="http://schemas.microsoft.com/office/drawing/2014/main" id="{D7AC04F1-532B-48BD-9463-D83F8EE80D15}"/>
                    </a:ext>
                  </a:extLst>
                </p:cNvPr>
                <p:cNvPicPr/>
                <p:nvPr/>
              </p:nvPicPr>
              <p:blipFill>
                <a:blip r:embed="rId71"/>
                <a:stretch>
                  <a:fillRect/>
                </a:stretch>
              </p:blipFill>
              <p:spPr>
                <a:xfrm>
                  <a:off x="7796099" y="4406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4E30515D-5CBE-4ECD-B75E-37C64254DF32}"/>
                    </a:ext>
                  </a:extLst>
                </p14:cNvPr>
                <p14:cNvContentPartPr/>
                <p14:nvPr/>
              </p14:nvContentPartPr>
              <p14:xfrm>
                <a:off x="7739579" y="4295491"/>
                <a:ext cx="146160" cy="182520"/>
              </p14:xfrm>
            </p:contentPart>
          </mc:Choice>
          <mc:Fallback>
            <p:pic>
              <p:nvPicPr>
                <p:cNvPr id="40" name="Freihand 39">
                  <a:extLst>
                    <a:ext uri="{FF2B5EF4-FFF2-40B4-BE49-F238E27FC236}">
                      <a16:creationId xmlns:a16="http://schemas.microsoft.com/office/drawing/2014/main" id="{4E30515D-5CBE-4ECD-B75E-37C64254DF32}"/>
                    </a:ext>
                  </a:extLst>
                </p:cNvPr>
                <p:cNvPicPr/>
                <p:nvPr/>
              </p:nvPicPr>
              <p:blipFill>
                <a:blip r:embed="rId73"/>
                <a:stretch>
                  <a:fillRect/>
                </a:stretch>
              </p:blipFill>
              <p:spPr>
                <a:xfrm>
                  <a:off x="7735259" y="4291171"/>
                  <a:ext cx="154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D5704AEF-6BA2-4A43-98AE-58DFC7948333}"/>
                    </a:ext>
                  </a:extLst>
                </p14:cNvPr>
                <p14:cNvContentPartPr/>
                <p14:nvPr/>
              </p14:nvContentPartPr>
              <p14:xfrm>
                <a:off x="7903739" y="4300531"/>
                <a:ext cx="176400" cy="123120"/>
              </p14:xfrm>
            </p:contentPart>
          </mc:Choice>
          <mc:Fallback>
            <p:pic>
              <p:nvPicPr>
                <p:cNvPr id="41" name="Freihand 40">
                  <a:extLst>
                    <a:ext uri="{FF2B5EF4-FFF2-40B4-BE49-F238E27FC236}">
                      <a16:creationId xmlns:a16="http://schemas.microsoft.com/office/drawing/2014/main" id="{D5704AEF-6BA2-4A43-98AE-58DFC7948333}"/>
                    </a:ext>
                  </a:extLst>
                </p:cNvPr>
                <p:cNvPicPr/>
                <p:nvPr/>
              </p:nvPicPr>
              <p:blipFill>
                <a:blip r:embed="rId75"/>
                <a:stretch>
                  <a:fillRect/>
                </a:stretch>
              </p:blipFill>
              <p:spPr>
                <a:xfrm>
                  <a:off x="7899419" y="4296211"/>
                  <a:ext cx="185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235EA34D-90DE-440F-89CD-AE9332BAABE2}"/>
                    </a:ext>
                  </a:extLst>
                </p14:cNvPr>
                <p14:cNvContentPartPr/>
                <p14:nvPr/>
              </p14:nvContentPartPr>
              <p14:xfrm>
                <a:off x="8056739" y="4202971"/>
                <a:ext cx="119520" cy="178560"/>
              </p14:xfrm>
            </p:contentPart>
          </mc:Choice>
          <mc:Fallback>
            <p:pic>
              <p:nvPicPr>
                <p:cNvPr id="42" name="Freihand 41">
                  <a:extLst>
                    <a:ext uri="{FF2B5EF4-FFF2-40B4-BE49-F238E27FC236}">
                      <a16:creationId xmlns:a16="http://schemas.microsoft.com/office/drawing/2014/main" id="{235EA34D-90DE-440F-89CD-AE9332BAABE2}"/>
                    </a:ext>
                  </a:extLst>
                </p:cNvPr>
                <p:cNvPicPr/>
                <p:nvPr/>
              </p:nvPicPr>
              <p:blipFill>
                <a:blip r:embed="rId77"/>
                <a:stretch>
                  <a:fillRect/>
                </a:stretch>
              </p:blipFill>
              <p:spPr>
                <a:xfrm>
                  <a:off x="8052419" y="4198651"/>
                  <a:ext cx="128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BC948CC4-506C-4213-836A-9B0CA2046DC8}"/>
                    </a:ext>
                  </a:extLst>
                </p14:cNvPr>
                <p14:cNvContentPartPr/>
                <p14:nvPr/>
              </p14:nvContentPartPr>
              <p14:xfrm>
                <a:off x="8228459" y="4060051"/>
                <a:ext cx="284400" cy="333000"/>
              </p14:xfrm>
            </p:contentPart>
          </mc:Choice>
          <mc:Fallback>
            <p:pic>
              <p:nvPicPr>
                <p:cNvPr id="45" name="Freihand 44">
                  <a:extLst>
                    <a:ext uri="{FF2B5EF4-FFF2-40B4-BE49-F238E27FC236}">
                      <a16:creationId xmlns:a16="http://schemas.microsoft.com/office/drawing/2014/main" id="{BC948CC4-506C-4213-836A-9B0CA2046DC8}"/>
                    </a:ext>
                  </a:extLst>
                </p:cNvPr>
                <p:cNvPicPr/>
                <p:nvPr/>
              </p:nvPicPr>
              <p:blipFill>
                <a:blip r:embed="rId79"/>
                <a:stretch>
                  <a:fillRect/>
                </a:stretch>
              </p:blipFill>
              <p:spPr>
                <a:xfrm>
                  <a:off x="8224139" y="4055731"/>
                  <a:ext cx="2930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AF08C5FC-8E3B-4556-A4A0-21B43CCE417E}"/>
                    </a:ext>
                  </a:extLst>
                </p14:cNvPr>
                <p14:cNvContentPartPr/>
                <p14:nvPr/>
              </p14:nvContentPartPr>
              <p14:xfrm>
                <a:off x="8632739" y="3994531"/>
                <a:ext cx="97200" cy="173160"/>
              </p14:xfrm>
            </p:contentPart>
          </mc:Choice>
          <mc:Fallback>
            <p:pic>
              <p:nvPicPr>
                <p:cNvPr id="46" name="Freihand 45">
                  <a:extLst>
                    <a:ext uri="{FF2B5EF4-FFF2-40B4-BE49-F238E27FC236}">
                      <a16:creationId xmlns:a16="http://schemas.microsoft.com/office/drawing/2014/main" id="{AF08C5FC-8E3B-4556-A4A0-21B43CCE417E}"/>
                    </a:ext>
                  </a:extLst>
                </p:cNvPr>
                <p:cNvPicPr/>
                <p:nvPr/>
              </p:nvPicPr>
              <p:blipFill>
                <a:blip r:embed="rId81"/>
                <a:stretch>
                  <a:fillRect/>
                </a:stretch>
              </p:blipFill>
              <p:spPr>
                <a:xfrm>
                  <a:off x="8628419" y="3990211"/>
                  <a:ext cx="105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0E5F8413-12CA-4EF5-8D41-BEBA00451CF1}"/>
                    </a:ext>
                  </a:extLst>
                </p14:cNvPr>
                <p14:cNvContentPartPr/>
                <p14:nvPr/>
              </p14:nvContentPartPr>
              <p14:xfrm>
                <a:off x="8723459" y="3826771"/>
                <a:ext cx="389160" cy="361440"/>
              </p14:xfrm>
            </p:contentPart>
          </mc:Choice>
          <mc:Fallback>
            <p:pic>
              <p:nvPicPr>
                <p:cNvPr id="47" name="Freihand 46">
                  <a:extLst>
                    <a:ext uri="{FF2B5EF4-FFF2-40B4-BE49-F238E27FC236}">
                      <a16:creationId xmlns:a16="http://schemas.microsoft.com/office/drawing/2014/main" id="{0E5F8413-12CA-4EF5-8D41-BEBA00451CF1}"/>
                    </a:ext>
                  </a:extLst>
                </p:cNvPr>
                <p:cNvPicPr/>
                <p:nvPr/>
              </p:nvPicPr>
              <p:blipFill>
                <a:blip r:embed="rId83"/>
                <a:stretch>
                  <a:fillRect/>
                </a:stretch>
              </p:blipFill>
              <p:spPr>
                <a:xfrm>
                  <a:off x="8719139" y="3822451"/>
                  <a:ext cx="3978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E1A3960D-475F-4537-A7F9-E344E8B32327}"/>
                    </a:ext>
                  </a:extLst>
                </p14:cNvPr>
                <p14:cNvContentPartPr/>
                <p14:nvPr/>
              </p14:nvContentPartPr>
              <p14:xfrm>
                <a:off x="6949739" y="5059411"/>
                <a:ext cx="541440" cy="83520"/>
              </p14:xfrm>
            </p:contentPart>
          </mc:Choice>
          <mc:Fallback>
            <p:pic>
              <p:nvPicPr>
                <p:cNvPr id="49" name="Freihand 48">
                  <a:extLst>
                    <a:ext uri="{FF2B5EF4-FFF2-40B4-BE49-F238E27FC236}">
                      <a16:creationId xmlns:a16="http://schemas.microsoft.com/office/drawing/2014/main" id="{E1A3960D-475F-4537-A7F9-E344E8B32327}"/>
                    </a:ext>
                  </a:extLst>
                </p:cNvPr>
                <p:cNvPicPr/>
                <p:nvPr/>
              </p:nvPicPr>
              <p:blipFill>
                <a:blip r:embed="rId85"/>
                <a:stretch>
                  <a:fillRect/>
                </a:stretch>
              </p:blipFill>
              <p:spPr>
                <a:xfrm>
                  <a:off x="6945419" y="5055091"/>
                  <a:ext cx="550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9A3FBB13-8A8C-43E1-A687-EF5D3E11FF4A}"/>
                    </a:ext>
                  </a:extLst>
                </p14:cNvPr>
                <p14:cNvContentPartPr/>
                <p14:nvPr/>
              </p14:nvContentPartPr>
              <p14:xfrm>
                <a:off x="6914819" y="4675291"/>
                <a:ext cx="108360" cy="144000"/>
              </p14:xfrm>
            </p:contentPart>
          </mc:Choice>
          <mc:Fallback>
            <p:pic>
              <p:nvPicPr>
                <p:cNvPr id="50" name="Freihand 49">
                  <a:extLst>
                    <a:ext uri="{FF2B5EF4-FFF2-40B4-BE49-F238E27FC236}">
                      <a16:creationId xmlns:a16="http://schemas.microsoft.com/office/drawing/2014/main" id="{9A3FBB13-8A8C-43E1-A687-EF5D3E11FF4A}"/>
                    </a:ext>
                  </a:extLst>
                </p:cNvPr>
                <p:cNvPicPr/>
                <p:nvPr/>
              </p:nvPicPr>
              <p:blipFill>
                <a:blip r:embed="rId87"/>
                <a:stretch>
                  <a:fillRect/>
                </a:stretch>
              </p:blipFill>
              <p:spPr>
                <a:xfrm>
                  <a:off x="6910499" y="4670971"/>
                  <a:ext cx="117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8CB01E7E-D09E-4ACE-A19C-D55434263F17}"/>
                    </a:ext>
                  </a:extLst>
                </p14:cNvPr>
                <p14:cNvContentPartPr/>
                <p14:nvPr/>
              </p14:nvContentPartPr>
              <p14:xfrm>
                <a:off x="7035419" y="4581331"/>
                <a:ext cx="218160" cy="181800"/>
              </p14:xfrm>
            </p:contentPart>
          </mc:Choice>
          <mc:Fallback>
            <p:pic>
              <p:nvPicPr>
                <p:cNvPr id="51" name="Freihand 50">
                  <a:extLst>
                    <a:ext uri="{FF2B5EF4-FFF2-40B4-BE49-F238E27FC236}">
                      <a16:creationId xmlns:a16="http://schemas.microsoft.com/office/drawing/2014/main" id="{8CB01E7E-D09E-4ACE-A19C-D55434263F17}"/>
                    </a:ext>
                  </a:extLst>
                </p:cNvPr>
                <p:cNvPicPr/>
                <p:nvPr/>
              </p:nvPicPr>
              <p:blipFill>
                <a:blip r:embed="rId89"/>
                <a:stretch>
                  <a:fillRect/>
                </a:stretch>
              </p:blipFill>
              <p:spPr>
                <a:xfrm>
                  <a:off x="7031099" y="4577011"/>
                  <a:ext cx="2268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742DD3D1-9801-4C80-8A7B-CA25C89C7459}"/>
                    </a:ext>
                  </a:extLst>
                </p14:cNvPr>
                <p14:cNvContentPartPr/>
                <p14:nvPr/>
              </p14:nvContentPartPr>
              <p14:xfrm>
                <a:off x="7231619" y="4562251"/>
                <a:ext cx="92880" cy="196920"/>
              </p14:xfrm>
            </p:contentPart>
          </mc:Choice>
          <mc:Fallback>
            <p:pic>
              <p:nvPicPr>
                <p:cNvPr id="53" name="Freihand 52">
                  <a:extLst>
                    <a:ext uri="{FF2B5EF4-FFF2-40B4-BE49-F238E27FC236}">
                      <a16:creationId xmlns:a16="http://schemas.microsoft.com/office/drawing/2014/main" id="{742DD3D1-9801-4C80-8A7B-CA25C89C7459}"/>
                    </a:ext>
                  </a:extLst>
                </p:cNvPr>
                <p:cNvPicPr/>
                <p:nvPr/>
              </p:nvPicPr>
              <p:blipFill>
                <a:blip r:embed="rId91"/>
                <a:stretch>
                  <a:fillRect/>
                </a:stretch>
              </p:blipFill>
              <p:spPr>
                <a:xfrm>
                  <a:off x="7227299" y="4557931"/>
                  <a:ext cx="101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097483BE-28CA-467F-ADC6-EC5562971828}"/>
                    </a:ext>
                  </a:extLst>
                </p14:cNvPr>
                <p14:cNvContentPartPr/>
                <p14:nvPr/>
              </p14:nvContentPartPr>
              <p14:xfrm>
                <a:off x="7346099" y="4549291"/>
                <a:ext cx="85680" cy="84600"/>
              </p14:xfrm>
            </p:contentPart>
          </mc:Choice>
          <mc:Fallback>
            <p:pic>
              <p:nvPicPr>
                <p:cNvPr id="54" name="Freihand 53">
                  <a:extLst>
                    <a:ext uri="{FF2B5EF4-FFF2-40B4-BE49-F238E27FC236}">
                      <a16:creationId xmlns:a16="http://schemas.microsoft.com/office/drawing/2014/main" id="{097483BE-28CA-467F-ADC6-EC5562971828}"/>
                    </a:ext>
                  </a:extLst>
                </p:cNvPr>
                <p:cNvPicPr/>
                <p:nvPr/>
              </p:nvPicPr>
              <p:blipFill>
                <a:blip r:embed="rId93"/>
                <a:stretch>
                  <a:fillRect/>
                </a:stretch>
              </p:blipFill>
              <p:spPr>
                <a:xfrm>
                  <a:off x="7341779" y="4544971"/>
                  <a:ext cx="94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5F74BC03-9635-4E63-966E-ADB10D126B41}"/>
                    </a:ext>
                  </a:extLst>
                </p14:cNvPr>
                <p14:cNvContentPartPr/>
                <p14:nvPr/>
              </p14:nvContentPartPr>
              <p14:xfrm>
                <a:off x="7415939" y="4433731"/>
                <a:ext cx="96120" cy="155880"/>
              </p14:xfrm>
            </p:contentPart>
          </mc:Choice>
          <mc:Fallback>
            <p:pic>
              <p:nvPicPr>
                <p:cNvPr id="55" name="Freihand 54">
                  <a:extLst>
                    <a:ext uri="{FF2B5EF4-FFF2-40B4-BE49-F238E27FC236}">
                      <a16:creationId xmlns:a16="http://schemas.microsoft.com/office/drawing/2014/main" id="{5F74BC03-9635-4E63-966E-ADB10D126B41}"/>
                    </a:ext>
                  </a:extLst>
                </p:cNvPr>
                <p:cNvPicPr/>
                <p:nvPr/>
              </p:nvPicPr>
              <p:blipFill>
                <a:blip r:embed="rId95"/>
                <a:stretch>
                  <a:fillRect/>
                </a:stretch>
              </p:blipFill>
              <p:spPr>
                <a:xfrm>
                  <a:off x="7411619" y="4429411"/>
                  <a:ext cx="104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1F3E438A-A415-43A1-B63A-3F03CDC89533}"/>
                    </a:ext>
                  </a:extLst>
                </p14:cNvPr>
                <p14:cNvContentPartPr/>
                <p14:nvPr/>
              </p14:nvContentPartPr>
              <p14:xfrm>
                <a:off x="6699539" y="4872571"/>
                <a:ext cx="52920" cy="83520"/>
              </p14:xfrm>
            </p:contentPart>
          </mc:Choice>
          <mc:Fallback>
            <p:pic>
              <p:nvPicPr>
                <p:cNvPr id="57" name="Freihand 56">
                  <a:extLst>
                    <a:ext uri="{FF2B5EF4-FFF2-40B4-BE49-F238E27FC236}">
                      <a16:creationId xmlns:a16="http://schemas.microsoft.com/office/drawing/2014/main" id="{1F3E438A-A415-43A1-B63A-3F03CDC89533}"/>
                    </a:ext>
                  </a:extLst>
                </p:cNvPr>
                <p:cNvPicPr/>
                <p:nvPr/>
              </p:nvPicPr>
              <p:blipFill>
                <a:blip r:embed="rId97"/>
                <a:stretch>
                  <a:fillRect/>
                </a:stretch>
              </p:blipFill>
              <p:spPr>
                <a:xfrm>
                  <a:off x="6695219" y="4868251"/>
                  <a:ext cx="61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D08C5D83-0214-4136-BA71-CDA6876BF7A5}"/>
                    </a:ext>
                  </a:extLst>
                </p14:cNvPr>
                <p14:cNvContentPartPr/>
                <p14:nvPr/>
              </p14:nvContentPartPr>
              <p14:xfrm>
                <a:off x="6643019" y="4817851"/>
                <a:ext cx="122400" cy="124560"/>
              </p14:xfrm>
            </p:contentPart>
          </mc:Choice>
          <mc:Fallback>
            <p:pic>
              <p:nvPicPr>
                <p:cNvPr id="58" name="Freihand 57">
                  <a:extLst>
                    <a:ext uri="{FF2B5EF4-FFF2-40B4-BE49-F238E27FC236}">
                      <a16:creationId xmlns:a16="http://schemas.microsoft.com/office/drawing/2014/main" id="{D08C5D83-0214-4136-BA71-CDA6876BF7A5}"/>
                    </a:ext>
                  </a:extLst>
                </p:cNvPr>
                <p:cNvPicPr/>
                <p:nvPr/>
              </p:nvPicPr>
              <p:blipFill>
                <a:blip r:embed="rId99"/>
                <a:stretch>
                  <a:fillRect/>
                </a:stretch>
              </p:blipFill>
              <p:spPr>
                <a:xfrm>
                  <a:off x="6638699" y="4813531"/>
                  <a:ext cx="131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8099163C-86E3-4AF5-BE03-5B44F6DB5004}"/>
                    </a:ext>
                  </a:extLst>
                </p14:cNvPr>
                <p14:cNvContentPartPr/>
                <p14:nvPr/>
              </p14:nvContentPartPr>
              <p14:xfrm>
                <a:off x="6775139" y="4791931"/>
                <a:ext cx="61920" cy="91440"/>
              </p14:xfrm>
            </p:contentPart>
          </mc:Choice>
          <mc:Fallback>
            <p:pic>
              <p:nvPicPr>
                <p:cNvPr id="59" name="Freihand 58">
                  <a:extLst>
                    <a:ext uri="{FF2B5EF4-FFF2-40B4-BE49-F238E27FC236}">
                      <a16:creationId xmlns:a16="http://schemas.microsoft.com/office/drawing/2014/main" id="{8099163C-86E3-4AF5-BE03-5B44F6DB5004}"/>
                    </a:ext>
                  </a:extLst>
                </p:cNvPr>
                <p:cNvPicPr/>
                <p:nvPr/>
              </p:nvPicPr>
              <p:blipFill>
                <a:blip r:embed="rId101"/>
                <a:stretch>
                  <a:fillRect/>
                </a:stretch>
              </p:blipFill>
              <p:spPr>
                <a:xfrm>
                  <a:off x="6770819" y="4787611"/>
                  <a:ext cx="70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18345084-1894-42B2-9773-9F7EFE94B0E1}"/>
                    </a:ext>
                  </a:extLst>
                </p14:cNvPr>
                <p14:cNvContentPartPr/>
                <p14:nvPr/>
              </p14:nvContentPartPr>
              <p14:xfrm>
                <a:off x="6824099" y="4761331"/>
                <a:ext cx="41040" cy="100080"/>
              </p14:xfrm>
            </p:contentPart>
          </mc:Choice>
          <mc:Fallback>
            <p:pic>
              <p:nvPicPr>
                <p:cNvPr id="60" name="Freihand 59">
                  <a:extLst>
                    <a:ext uri="{FF2B5EF4-FFF2-40B4-BE49-F238E27FC236}">
                      <a16:creationId xmlns:a16="http://schemas.microsoft.com/office/drawing/2014/main" id="{18345084-1894-42B2-9773-9F7EFE94B0E1}"/>
                    </a:ext>
                  </a:extLst>
                </p:cNvPr>
                <p:cNvPicPr/>
                <p:nvPr/>
              </p:nvPicPr>
              <p:blipFill>
                <a:blip r:embed="rId103"/>
                <a:stretch>
                  <a:fillRect/>
                </a:stretch>
              </p:blipFill>
              <p:spPr>
                <a:xfrm>
                  <a:off x="6819779" y="4757011"/>
                  <a:ext cx="49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2E12AF80-3C02-4D19-AE4D-82EEAE79B89E}"/>
                    </a:ext>
                  </a:extLst>
                </p14:cNvPr>
                <p14:cNvContentPartPr/>
                <p14:nvPr/>
              </p14:nvContentPartPr>
              <p14:xfrm>
                <a:off x="5472659" y="4817851"/>
                <a:ext cx="33480" cy="115200"/>
              </p14:xfrm>
            </p:contentPart>
          </mc:Choice>
          <mc:Fallback>
            <p:pic>
              <p:nvPicPr>
                <p:cNvPr id="61" name="Freihand 60">
                  <a:extLst>
                    <a:ext uri="{FF2B5EF4-FFF2-40B4-BE49-F238E27FC236}">
                      <a16:creationId xmlns:a16="http://schemas.microsoft.com/office/drawing/2014/main" id="{2E12AF80-3C02-4D19-AE4D-82EEAE79B89E}"/>
                    </a:ext>
                  </a:extLst>
                </p:cNvPr>
                <p:cNvPicPr/>
                <p:nvPr/>
              </p:nvPicPr>
              <p:blipFill>
                <a:blip r:embed="rId105"/>
                <a:stretch>
                  <a:fillRect/>
                </a:stretch>
              </p:blipFill>
              <p:spPr>
                <a:xfrm>
                  <a:off x="5468339" y="4813531"/>
                  <a:ext cx="42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A3F5D3E2-91DF-4623-BDEA-89A5E12A631B}"/>
                    </a:ext>
                  </a:extLst>
                </p14:cNvPr>
                <p14:cNvContentPartPr/>
                <p14:nvPr/>
              </p14:nvContentPartPr>
              <p14:xfrm>
                <a:off x="5405339" y="4774651"/>
                <a:ext cx="125280" cy="159120"/>
              </p14:xfrm>
            </p:contentPart>
          </mc:Choice>
          <mc:Fallback>
            <p:pic>
              <p:nvPicPr>
                <p:cNvPr id="62" name="Freihand 61">
                  <a:extLst>
                    <a:ext uri="{FF2B5EF4-FFF2-40B4-BE49-F238E27FC236}">
                      <a16:creationId xmlns:a16="http://schemas.microsoft.com/office/drawing/2014/main" id="{A3F5D3E2-91DF-4623-BDEA-89A5E12A631B}"/>
                    </a:ext>
                  </a:extLst>
                </p:cNvPr>
                <p:cNvPicPr/>
                <p:nvPr/>
              </p:nvPicPr>
              <p:blipFill>
                <a:blip r:embed="rId107"/>
                <a:stretch>
                  <a:fillRect/>
                </a:stretch>
              </p:blipFill>
              <p:spPr>
                <a:xfrm>
                  <a:off x="5401019" y="4770331"/>
                  <a:ext cx="133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10A1C1E0-5725-441A-B08F-03DC71E1F9B1}"/>
                    </a:ext>
                  </a:extLst>
                </p14:cNvPr>
                <p14:cNvContentPartPr/>
                <p14:nvPr/>
              </p14:nvContentPartPr>
              <p14:xfrm>
                <a:off x="5541419" y="4791211"/>
                <a:ext cx="67680" cy="100440"/>
              </p14:xfrm>
            </p:contentPart>
          </mc:Choice>
          <mc:Fallback>
            <p:pic>
              <p:nvPicPr>
                <p:cNvPr id="63" name="Freihand 62">
                  <a:extLst>
                    <a:ext uri="{FF2B5EF4-FFF2-40B4-BE49-F238E27FC236}">
                      <a16:creationId xmlns:a16="http://schemas.microsoft.com/office/drawing/2014/main" id="{10A1C1E0-5725-441A-B08F-03DC71E1F9B1}"/>
                    </a:ext>
                  </a:extLst>
                </p:cNvPr>
                <p:cNvPicPr/>
                <p:nvPr/>
              </p:nvPicPr>
              <p:blipFill>
                <a:blip r:embed="rId109"/>
                <a:stretch>
                  <a:fillRect/>
                </a:stretch>
              </p:blipFill>
              <p:spPr>
                <a:xfrm>
                  <a:off x="5537099" y="4786891"/>
                  <a:ext cx="76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Freihand 63">
                  <a:extLst>
                    <a:ext uri="{FF2B5EF4-FFF2-40B4-BE49-F238E27FC236}">
                      <a16:creationId xmlns:a16="http://schemas.microsoft.com/office/drawing/2014/main" id="{BADE0340-731C-49B6-ABAC-F8D6075EAB1E}"/>
                    </a:ext>
                  </a:extLst>
                </p14:cNvPr>
                <p14:cNvContentPartPr/>
                <p14:nvPr/>
              </p14:nvContentPartPr>
              <p14:xfrm>
                <a:off x="5595419" y="4762771"/>
                <a:ext cx="50760" cy="79560"/>
              </p14:xfrm>
            </p:contentPart>
          </mc:Choice>
          <mc:Fallback>
            <p:pic>
              <p:nvPicPr>
                <p:cNvPr id="64" name="Freihand 63">
                  <a:extLst>
                    <a:ext uri="{FF2B5EF4-FFF2-40B4-BE49-F238E27FC236}">
                      <a16:creationId xmlns:a16="http://schemas.microsoft.com/office/drawing/2014/main" id="{BADE0340-731C-49B6-ABAC-F8D6075EAB1E}"/>
                    </a:ext>
                  </a:extLst>
                </p:cNvPr>
                <p:cNvPicPr/>
                <p:nvPr/>
              </p:nvPicPr>
              <p:blipFill>
                <a:blip r:embed="rId111"/>
                <a:stretch>
                  <a:fillRect/>
                </a:stretch>
              </p:blipFill>
              <p:spPr>
                <a:xfrm>
                  <a:off x="5591099" y="4758451"/>
                  <a:ext cx="59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0869E5F5-B22A-4754-A466-4439FE2FDAD1}"/>
                    </a:ext>
                  </a:extLst>
                </p14:cNvPr>
                <p14:cNvContentPartPr/>
                <p14:nvPr/>
              </p14:nvContentPartPr>
              <p14:xfrm>
                <a:off x="7638779" y="5097571"/>
                <a:ext cx="158760" cy="242280"/>
              </p14:xfrm>
            </p:contentPart>
          </mc:Choice>
          <mc:Fallback>
            <p:pic>
              <p:nvPicPr>
                <p:cNvPr id="66" name="Freihand 65">
                  <a:extLst>
                    <a:ext uri="{FF2B5EF4-FFF2-40B4-BE49-F238E27FC236}">
                      <a16:creationId xmlns:a16="http://schemas.microsoft.com/office/drawing/2014/main" id="{0869E5F5-B22A-4754-A466-4439FE2FDAD1}"/>
                    </a:ext>
                  </a:extLst>
                </p:cNvPr>
                <p:cNvPicPr/>
                <p:nvPr/>
              </p:nvPicPr>
              <p:blipFill>
                <a:blip r:embed="rId113"/>
                <a:stretch>
                  <a:fillRect/>
                </a:stretch>
              </p:blipFill>
              <p:spPr>
                <a:xfrm>
                  <a:off x="7634459" y="5093251"/>
                  <a:ext cx="1674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304E2783-5242-4984-8336-C9871756FB67}"/>
                    </a:ext>
                  </a:extLst>
                </p14:cNvPr>
                <p14:cNvContentPartPr/>
                <p14:nvPr/>
              </p14:nvContentPartPr>
              <p14:xfrm>
                <a:off x="6320099" y="5112691"/>
                <a:ext cx="160200" cy="254880"/>
              </p14:xfrm>
            </p:contentPart>
          </mc:Choice>
          <mc:Fallback>
            <p:pic>
              <p:nvPicPr>
                <p:cNvPr id="68" name="Freihand 67">
                  <a:extLst>
                    <a:ext uri="{FF2B5EF4-FFF2-40B4-BE49-F238E27FC236}">
                      <a16:creationId xmlns:a16="http://schemas.microsoft.com/office/drawing/2014/main" id="{304E2783-5242-4984-8336-C9871756FB67}"/>
                    </a:ext>
                  </a:extLst>
                </p:cNvPr>
                <p:cNvPicPr/>
                <p:nvPr/>
              </p:nvPicPr>
              <p:blipFill>
                <a:blip r:embed="rId115"/>
                <a:stretch>
                  <a:fillRect/>
                </a:stretch>
              </p:blipFill>
              <p:spPr>
                <a:xfrm>
                  <a:off x="6315779" y="5108371"/>
                  <a:ext cx="168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0118926F-1C6D-4ED3-92C1-CB4C8DE90E79}"/>
                    </a:ext>
                  </a:extLst>
                </p14:cNvPr>
                <p14:cNvContentPartPr/>
                <p14:nvPr/>
              </p14:nvContentPartPr>
              <p14:xfrm>
                <a:off x="5279699" y="4101451"/>
                <a:ext cx="196920" cy="950040"/>
              </p14:xfrm>
            </p:contentPart>
          </mc:Choice>
          <mc:Fallback>
            <p:pic>
              <p:nvPicPr>
                <p:cNvPr id="71" name="Freihand 70">
                  <a:extLst>
                    <a:ext uri="{FF2B5EF4-FFF2-40B4-BE49-F238E27FC236}">
                      <a16:creationId xmlns:a16="http://schemas.microsoft.com/office/drawing/2014/main" id="{0118926F-1C6D-4ED3-92C1-CB4C8DE90E79}"/>
                    </a:ext>
                  </a:extLst>
                </p:cNvPr>
                <p:cNvPicPr/>
                <p:nvPr/>
              </p:nvPicPr>
              <p:blipFill>
                <a:blip r:embed="rId117"/>
                <a:stretch>
                  <a:fillRect/>
                </a:stretch>
              </p:blipFill>
              <p:spPr>
                <a:xfrm>
                  <a:off x="5275379" y="4097131"/>
                  <a:ext cx="205560" cy="958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9A3B4B5F-8FCC-419B-9890-2CA28F7DCE06}"/>
                    </a:ext>
                  </a:extLst>
                </p14:cNvPr>
                <p14:cNvContentPartPr/>
                <p14:nvPr/>
              </p14:nvContentPartPr>
              <p14:xfrm>
                <a:off x="5340179" y="3767371"/>
                <a:ext cx="218880" cy="118800"/>
              </p14:xfrm>
            </p:contentPart>
          </mc:Choice>
          <mc:Fallback>
            <p:pic>
              <p:nvPicPr>
                <p:cNvPr id="72" name="Freihand 71">
                  <a:extLst>
                    <a:ext uri="{FF2B5EF4-FFF2-40B4-BE49-F238E27FC236}">
                      <a16:creationId xmlns:a16="http://schemas.microsoft.com/office/drawing/2014/main" id="{9A3B4B5F-8FCC-419B-9890-2CA28F7DCE06}"/>
                    </a:ext>
                  </a:extLst>
                </p:cNvPr>
                <p:cNvPicPr/>
                <p:nvPr/>
              </p:nvPicPr>
              <p:blipFill>
                <a:blip r:embed="rId119"/>
                <a:stretch>
                  <a:fillRect/>
                </a:stretch>
              </p:blipFill>
              <p:spPr>
                <a:xfrm>
                  <a:off x="5335859" y="3763051"/>
                  <a:ext cx="227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09F02992-022C-49DE-AEB3-F5B490DA5DA8}"/>
                    </a:ext>
                  </a:extLst>
                </p14:cNvPr>
                <p14:cNvContentPartPr/>
                <p14:nvPr/>
              </p14:nvContentPartPr>
              <p14:xfrm>
                <a:off x="5569859" y="3686371"/>
                <a:ext cx="106200" cy="99720"/>
              </p14:xfrm>
            </p:contentPart>
          </mc:Choice>
          <mc:Fallback>
            <p:pic>
              <p:nvPicPr>
                <p:cNvPr id="73" name="Freihand 72">
                  <a:extLst>
                    <a:ext uri="{FF2B5EF4-FFF2-40B4-BE49-F238E27FC236}">
                      <a16:creationId xmlns:a16="http://schemas.microsoft.com/office/drawing/2014/main" id="{09F02992-022C-49DE-AEB3-F5B490DA5DA8}"/>
                    </a:ext>
                  </a:extLst>
                </p:cNvPr>
                <p:cNvPicPr/>
                <p:nvPr/>
              </p:nvPicPr>
              <p:blipFill>
                <a:blip r:embed="rId121"/>
                <a:stretch>
                  <a:fillRect/>
                </a:stretch>
              </p:blipFill>
              <p:spPr>
                <a:xfrm>
                  <a:off x="5565539" y="3682051"/>
                  <a:ext cx="114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7F5D3F94-349D-439F-BF7B-A92F67D37701}"/>
                    </a:ext>
                  </a:extLst>
                </p14:cNvPr>
                <p14:cNvContentPartPr/>
                <p14:nvPr/>
              </p14:nvContentPartPr>
              <p14:xfrm>
                <a:off x="5663099" y="3644971"/>
                <a:ext cx="79200" cy="86760"/>
              </p14:xfrm>
            </p:contentPart>
          </mc:Choice>
          <mc:Fallback>
            <p:pic>
              <p:nvPicPr>
                <p:cNvPr id="74" name="Freihand 73">
                  <a:extLst>
                    <a:ext uri="{FF2B5EF4-FFF2-40B4-BE49-F238E27FC236}">
                      <a16:creationId xmlns:a16="http://schemas.microsoft.com/office/drawing/2014/main" id="{7F5D3F94-349D-439F-BF7B-A92F67D37701}"/>
                    </a:ext>
                  </a:extLst>
                </p:cNvPr>
                <p:cNvPicPr/>
                <p:nvPr/>
              </p:nvPicPr>
              <p:blipFill>
                <a:blip r:embed="rId123"/>
                <a:stretch>
                  <a:fillRect/>
                </a:stretch>
              </p:blipFill>
              <p:spPr>
                <a:xfrm>
                  <a:off x="5658779" y="3640651"/>
                  <a:ext cx="87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376F41FB-F686-4B51-8CF3-C8DA723235DC}"/>
                    </a:ext>
                  </a:extLst>
                </p14:cNvPr>
                <p14:cNvContentPartPr/>
                <p14:nvPr/>
              </p14:nvContentPartPr>
              <p14:xfrm>
                <a:off x="5656259" y="3597451"/>
                <a:ext cx="32760" cy="17280"/>
              </p14:xfrm>
            </p:contentPart>
          </mc:Choice>
          <mc:Fallback>
            <p:pic>
              <p:nvPicPr>
                <p:cNvPr id="75" name="Freihand 74">
                  <a:extLst>
                    <a:ext uri="{FF2B5EF4-FFF2-40B4-BE49-F238E27FC236}">
                      <a16:creationId xmlns:a16="http://schemas.microsoft.com/office/drawing/2014/main" id="{376F41FB-F686-4B51-8CF3-C8DA723235DC}"/>
                    </a:ext>
                  </a:extLst>
                </p:cNvPr>
                <p:cNvPicPr/>
                <p:nvPr/>
              </p:nvPicPr>
              <p:blipFill>
                <a:blip r:embed="rId125"/>
                <a:stretch>
                  <a:fillRect/>
                </a:stretch>
              </p:blipFill>
              <p:spPr>
                <a:xfrm>
                  <a:off x="5651939" y="3593131"/>
                  <a:ext cx="41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5C1FD83D-AC66-44BD-8094-4C87A9FF2AB9}"/>
                    </a:ext>
                  </a:extLst>
                </p14:cNvPr>
                <p14:cNvContentPartPr/>
                <p14:nvPr/>
              </p14:nvContentPartPr>
              <p14:xfrm>
                <a:off x="5785499" y="3628411"/>
                <a:ext cx="77760" cy="176760"/>
              </p14:xfrm>
            </p:contentPart>
          </mc:Choice>
          <mc:Fallback>
            <p:pic>
              <p:nvPicPr>
                <p:cNvPr id="76" name="Freihand 75">
                  <a:extLst>
                    <a:ext uri="{FF2B5EF4-FFF2-40B4-BE49-F238E27FC236}">
                      <a16:creationId xmlns:a16="http://schemas.microsoft.com/office/drawing/2014/main" id="{5C1FD83D-AC66-44BD-8094-4C87A9FF2AB9}"/>
                    </a:ext>
                  </a:extLst>
                </p:cNvPr>
                <p:cNvPicPr/>
                <p:nvPr/>
              </p:nvPicPr>
              <p:blipFill>
                <a:blip r:embed="rId127"/>
                <a:stretch>
                  <a:fillRect/>
                </a:stretch>
              </p:blipFill>
              <p:spPr>
                <a:xfrm>
                  <a:off x="5781179" y="3624091"/>
                  <a:ext cx="86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D032050A-8673-4F3F-869B-385191DCA25D}"/>
                    </a:ext>
                  </a:extLst>
                </p14:cNvPr>
                <p14:cNvContentPartPr/>
                <p14:nvPr/>
              </p14:nvContentPartPr>
              <p14:xfrm>
                <a:off x="5806379" y="3517531"/>
                <a:ext cx="115920" cy="93600"/>
              </p14:xfrm>
            </p:contentPart>
          </mc:Choice>
          <mc:Fallback>
            <p:pic>
              <p:nvPicPr>
                <p:cNvPr id="77" name="Freihand 76">
                  <a:extLst>
                    <a:ext uri="{FF2B5EF4-FFF2-40B4-BE49-F238E27FC236}">
                      <a16:creationId xmlns:a16="http://schemas.microsoft.com/office/drawing/2014/main" id="{D032050A-8673-4F3F-869B-385191DCA25D}"/>
                    </a:ext>
                  </a:extLst>
                </p:cNvPr>
                <p:cNvPicPr/>
                <p:nvPr/>
              </p:nvPicPr>
              <p:blipFill>
                <a:blip r:embed="rId129"/>
                <a:stretch>
                  <a:fillRect/>
                </a:stretch>
              </p:blipFill>
              <p:spPr>
                <a:xfrm>
                  <a:off x="5802059" y="3513211"/>
                  <a:ext cx="124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C9FF7630-AECD-4BCF-B786-6D837738805A}"/>
                    </a:ext>
                  </a:extLst>
                </p14:cNvPr>
                <p14:cNvContentPartPr/>
                <p14:nvPr/>
              </p14:nvContentPartPr>
              <p14:xfrm>
                <a:off x="5935259" y="3516811"/>
                <a:ext cx="111600" cy="47880"/>
              </p14:xfrm>
            </p:contentPart>
          </mc:Choice>
          <mc:Fallback>
            <p:pic>
              <p:nvPicPr>
                <p:cNvPr id="78" name="Freihand 77">
                  <a:extLst>
                    <a:ext uri="{FF2B5EF4-FFF2-40B4-BE49-F238E27FC236}">
                      <a16:creationId xmlns:a16="http://schemas.microsoft.com/office/drawing/2014/main" id="{C9FF7630-AECD-4BCF-B786-6D837738805A}"/>
                    </a:ext>
                  </a:extLst>
                </p:cNvPr>
                <p:cNvPicPr/>
                <p:nvPr/>
              </p:nvPicPr>
              <p:blipFill>
                <a:blip r:embed="rId131"/>
                <a:stretch>
                  <a:fillRect/>
                </a:stretch>
              </p:blipFill>
              <p:spPr>
                <a:xfrm>
                  <a:off x="5930939" y="3512491"/>
                  <a:ext cx="120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37311127-90E0-4365-9595-94F50E495A4F}"/>
                    </a:ext>
                  </a:extLst>
                </p14:cNvPr>
                <p14:cNvContentPartPr/>
                <p14:nvPr/>
              </p14:nvContentPartPr>
              <p14:xfrm>
                <a:off x="5889539" y="3437251"/>
                <a:ext cx="249840" cy="125280"/>
              </p14:xfrm>
            </p:contentPart>
          </mc:Choice>
          <mc:Fallback>
            <p:pic>
              <p:nvPicPr>
                <p:cNvPr id="79" name="Freihand 78">
                  <a:extLst>
                    <a:ext uri="{FF2B5EF4-FFF2-40B4-BE49-F238E27FC236}">
                      <a16:creationId xmlns:a16="http://schemas.microsoft.com/office/drawing/2014/main" id="{37311127-90E0-4365-9595-94F50E495A4F}"/>
                    </a:ext>
                  </a:extLst>
                </p:cNvPr>
                <p:cNvPicPr/>
                <p:nvPr/>
              </p:nvPicPr>
              <p:blipFill>
                <a:blip r:embed="rId133"/>
                <a:stretch>
                  <a:fillRect/>
                </a:stretch>
              </p:blipFill>
              <p:spPr>
                <a:xfrm>
                  <a:off x="5885219" y="3432931"/>
                  <a:ext cx="258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16517125-A944-4942-84A7-A3A3B558B303}"/>
                    </a:ext>
                  </a:extLst>
                </p14:cNvPr>
                <p14:cNvContentPartPr/>
                <p14:nvPr/>
              </p14:nvContentPartPr>
              <p14:xfrm>
                <a:off x="6100859" y="3402331"/>
                <a:ext cx="30960" cy="2520"/>
              </p14:xfrm>
            </p:contentPart>
          </mc:Choice>
          <mc:Fallback>
            <p:pic>
              <p:nvPicPr>
                <p:cNvPr id="80" name="Freihand 79">
                  <a:extLst>
                    <a:ext uri="{FF2B5EF4-FFF2-40B4-BE49-F238E27FC236}">
                      <a16:creationId xmlns:a16="http://schemas.microsoft.com/office/drawing/2014/main" id="{16517125-A944-4942-84A7-A3A3B558B303}"/>
                    </a:ext>
                  </a:extLst>
                </p:cNvPr>
                <p:cNvPicPr/>
                <p:nvPr/>
              </p:nvPicPr>
              <p:blipFill>
                <a:blip r:embed="rId135"/>
                <a:stretch>
                  <a:fillRect/>
                </a:stretch>
              </p:blipFill>
              <p:spPr>
                <a:xfrm>
                  <a:off x="6096539" y="3398011"/>
                  <a:ext cx="396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B32FAA60-C126-4531-A7E4-0F80DC46BD3B}"/>
                    </a:ext>
                  </a:extLst>
                </p14:cNvPr>
                <p14:cNvContentPartPr/>
                <p14:nvPr/>
              </p14:nvContentPartPr>
              <p14:xfrm>
                <a:off x="6162419" y="3422131"/>
                <a:ext cx="69480" cy="211320"/>
              </p14:xfrm>
            </p:contentPart>
          </mc:Choice>
          <mc:Fallback>
            <p:pic>
              <p:nvPicPr>
                <p:cNvPr id="81" name="Freihand 80">
                  <a:extLst>
                    <a:ext uri="{FF2B5EF4-FFF2-40B4-BE49-F238E27FC236}">
                      <a16:creationId xmlns:a16="http://schemas.microsoft.com/office/drawing/2014/main" id="{B32FAA60-C126-4531-A7E4-0F80DC46BD3B}"/>
                    </a:ext>
                  </a:extLst>
                </p:cNvPr>
                <p:cNvPicPr/>
                <p:nvPr/>
              </p:nvPicPr>
              <p:blipFill>
                <a:blip r:embed="rId137"/>
                <a:stretch>
                  <a:fillRect/>
                </a:stretch>
              </p:blipFill>
              <p:spPr>
                <a:xfrm>
                  <a:off x="6158099" y="3417811"/>
                  <a:ext cx="781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 name="Freihand 81">
                  <a:extLst>
                    <a:ext uri="{FF2B5EF4-FFF2-40B4-BE49-F238E27FC236}">
                      <a16:creationId xmlns:a16="http://schemas.microsoft.com/office/drawing/2014/main" id="{B54852A2-C7D8-47D4-A5C3-2B022D63A5B9}"/>
                    </a:ext>
                  </a:extLst>
                </p14:cNvPr>
                <p14:cNvContentPartPr/>
                <p14:nvPr/>
              </p14:nvContentPartPr>
              <p14:xfrm>
                <a:off x="6047579" y="3351571"/>
                <a:ext cx="28800" cy="6120"/>
              </p14:xfrm>
            </p:contentPart>
          </mc:Choice>
          <mc:Fallback>
            <p:pic>
              <p:nvPicPr>
                <p:cNvPr id="82" name="Freihand 81">
                  <a:extLst>
                    <a:ext uri="{FF2B5EF4-FFF2-40B4-BE49-F238E27FC236}">
                      <a16:creationId xmlns:a16="http://schemas.microsoft.com/office/drawing/2014/main" id="{B54852A2-C7D8-47D4-A5C3-2B022D63A5B9}"/>
                    </a:ext>
                  </a:extLst>
                </p:cNvPr>
                <p:cNvPicPr/>
                <p:nvPr/>
              </p:nvPicPr>
              <p:blipFill>
                <a:blip r:embed="rId139"/>
                <a:stretch>
                  <a:fillRect/>
                </a:stretch>
              </p:blipFill>
              <p:spPr>
                <a:xfrm>
                  <a:off x="6043259" y="3347251"/>
                  <a:ext cx="37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3" name="Freihand 82">
                  <a:extLst>
                    <a:ext uri="{FF2B5EF4-FFF2-40B4-BE49-F238E27FC236}">
                      <a16:creationId xmlns:a16="http://schemas.microsoft.com/office/drawing/2014/main" id="{F377C8AA-E811-4C08-AF62-88150037E2DD}"/>
                    </a:ext>
                  </a:extLst>
                </p14:cNvPr>
                <p14:cNvContentPartPr/>
                <p14:nvPr/>
              </p14:nvContentPartPr>
              <p14:xfrm>
                <a:off x="5788379" y="3891571"/>
                <a:ext cx="148320" cy="88920"/>
              </p14:xfrm>
            </p:contentPart>
          </mc:Choice>
          <mc:Fallback>
            <p:pic>
              <p:nvPicPr>
                <p:cNvPr id="83" name="Freihand 82">
                  <a:extLst>
                    <a:ext uri="{FF2B5EF4-FFF2-40B4-BE49-F238E27FC236}">
                      <a16:creationId xmlns:a16="http://schemas.microsoft.com/office/drawing/2014/main" id="{F377C8AA-E811-4C08-AF62-88150037E2DD}"/>
                    </a:ext>
                  </a:extLst>
                </p:cNvPr>
                <p:cNvPicPr/>
                <p:nvPr/>
              </p:nvPicPr>
              <p:blipFill>
                <a:blip r:embed="rId141"/>
                <a:stretch>
                  <a:fillRect/>
                </a:stretch>
              </p:blipFill>
              <p:spPr>
                <a:xfrm>
                  <a:off x="5784059" y="3887251"/>
                  <a:ext cx="156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4" name="Freihand 83">
                  <a:extLst>
                    <a:ext uri="{FF2B5EF4-FFF2-40B4-BE49-F238E27FC236}">
                      <a16:creationId xmlns:a16="http://schemas.microsoft.com/office/drawing/2014/main" id="{9E7449F9-6F09-40AF-8726-24A226ECBC05}"/>
                    </a:ext>
                  </a:extLst>
                </p14:cNvPr>
                <p14:cNvContentPartPr/>
                <p14:nvPr/>
              </p14:nvContentPartPr>
              <p14:xfrm>
                <a:off x="5868299" y="3799411"/>
                <a:ext cx="19800" cy="34920"/>
              </p14:xfrm>
            </p:contentPart>
          </mc:Choice>
          <mc:Fallback>
            <p:pic>
              <p:nvPicPr>
                <p:cNvPr id="84" name="Freihand 83">
                  <a:extLst>
                    <a:ext uri="{FF2B5EF4-FFF2-40B4-BE49-F238E27FC236}">
                      <a16:creationId xmlns:a16="http://schemas.microsoft.com/office/drawing/2014/main" id="{9E7449F9-6F09-40AF-8726-24A226ECBC05}"/>
                    </a:ext>
                  </a:extLst>
                </p:cNvPr>
                <p:cNvPicPr/>
                <p:nvPr/>
              </p:nvPicPr>
              <p:blipFill>
                <a:blip r:embed="rId143"/>
                <a:stretch>
                  <a:fillRect/>
                </a:stretch>
              </p:blipFill>
              <p:spPr>
                <a:xfrm>
                  <a:off x="5863979" y="3795091"/>
                  <a:ext cx="28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0897FB85-0A07-402B-926E-9E685A8C3E82}"/>
                    </a:ext>
                  </a:extLst>
                </p14:cNvPr>
                <p14:cNvContentPartPr/>
                <p14:nvPr/>
              </p14:nvContentPartPr>
              <p14:xfrm>
                <a:off x="5939579" y="3728851"/>
                <a:ext cx="147240" cy="228240"/>
              </p14:xfrm>
            </p:contentPart>
          </mc:Choice>
          <mc:Fallback>
            <p:pic>
              <p:nvPicPr>
                <p:cNvPr id="85" name="Freihand 84">
                  <a:extLst>
                    <a:ext uri="{FF2B5EF4-FFF2-40B4-BE49-F238E27FC236}">
                      <a16:creationId xmlns:a16="http://schemas.microsoft.com/office/drawing/2014/main" id="{0897FB85-0A07-402B-926E-9E685A8C3E82}"/>
                    </a:ext>
                  </a:extLst>
                </p:cNvPr>
                <p:cNvPicPr/>
                <p:nvPr/>
              </p:nvPicPr>
              <p:blipFill>
                <a:blip r:embed="rId145"/>
                <a:stretch>
                  <a:fillRect/>
                </a:stretch>
              </p:blipFill>
              <p:spPr>
                <a:xfrm>
                  <a:off x="5935259" y="3724531"/>
                  <a:ext cx="1558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B44D1517-982B-47F7-A4F9-CB076EC1A684}"/>
                    </a:ext>
                  </a:extLst>
                </p14:cNvPr>
                <p14:cNvContentPartPr/>
                <p14:nvPr/>
              </p14:nvContentPartPr>
              <p14:xfrm>
                <a:off x="6071699" y="3641731"/>
                <a:ext cx="220320" cy="165240"/>
              </p14:xfrm>
            </p:contentPart>
          </mc:Choice>
          <mc:Fallback>
            <p:pic>
              <p:nvPicPr>
                <p:cNvPr id="86" name="Freihand 85">
                  <a:extLst>
                    <a:ext uri="{FF2B5EF4-FFF2-40B4-BE49-F238E27FC236}">
                      <a16:creationId xmlns:a16="http://schemas.microsoft.com/office/drawing/2014/main" id="{B44D1517-982B-47F7-A4F9-CB076EC1A684}"/>
                    </a:ext>
                  </a:extLst>
                </p:cNvPr>
                <p:cNvPicPr/>
                <p:nvPr/>
              </p:nvPicPr>
              <p:blipFill>
                <a:blip r:embed="rId147"/>
                <a:stretch>
                  <a:fillRect/>
                </a:stretch>
              </p:blipFill>
              <p:spPr>
                <a:xfrm>
                  <a:off x="6067379" y="3637411"/>
                  <a:ext cx="228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7" name="Freihand 86">
                  <a:extLst>
                    <a:ext uri="{FF2B5EF4-FFF2-40B4-BE49-F238E27FC236}">
                      <a16:creationId xmlns:a16="http://schemas.microsoft.com/office/drawing/2014/main" id="{C2BF235C-8A9C-4600-95F8-38CE04E1AB70}"/>
                    </a:ext>
                  </a:extLst>
                </p14:cNvPr>
                <p14:cNvContentPartPr/>
                <p14:nvPr/>
              </p14:nvContentPartPr>
              <p14:xfrm>
                <a:off x="6252779" y="3596011"/>
                <a:ext cx="49680" cy="18360"/>
              </p14:xfrm>
            </p:contentPart>
          </mc:Choice>
          <mc:Fallback>
            <p:pic>
              <p:nvPicPr>
                <p:cNvPr id="87" name="Freihand 86">
                  <a:extLst>
                    <a:ext uri="{FF2B5EF4-FFF2-40B4-BE49-F238E27FC236}">
                      <a16:creationId xmlns:a16="http://schemas.microsoft.com/office/drawing/2014/main" id="{C2BF235C-8A9C-4600-95F8-38CE04E1AB70}"/>
                    </a:ext>
                  </a:extLst>
                </p:cNvPr>
                <p:cNvPicPr/>
                <p:nvPr/>
              </p:nvPicPr>
              <p:blipFill>
                <a:blip r:embed="rId149"/>
                <a:stretch>
                  <a:fillRect/>
                </a:stretch>
              </p:blipFill>
              <p:spPr>
                <a:xfrm>
                  <a:off x="6248459" y="3591691"/>
                  <a:ext cx="58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 name="Freihand 87">
                  <a:extLst>
                    <a:ext uri="{FF2B5EF4-FFF2-40B4-BE49-F238E27FC236}">
                      <a16:creationId xmlns:a16="http://schemas.microsoft.com/office/drawing/2014/main" id="{AB8546A2-F2A9-488D-B4B8-D4C7E23FCAAB}"/>
                    </a:ext>
                  </a:extLst>
                </p14:cNvPr>
                <p14:cNvContentPartPr/>
                <p14:nvPr/>
              </p14:nvContentPartPr>
              <p14:xfrm>
                <a:off x="6315419" y="3563971"/>
                <a:ext cx="193320" cy="98280"/>
              </p14:xfrm>
            </p:contentPart>
          </mc:Choice>
          <mc:Fallback>
            <p:pic>
              <p:nvPicPr>
                <p:cNvPr id="88" name="Freihand 87">
                  <a:extLst>
                    <a:ext uri="{FF2B5EF4-FFF2-40B4-BE49-F238E27FC236}">
                      <a16:creationId xmlns:a16="http://schemas.microsoft.com/office/drawing/2014/main" id="{AB8546A2-F2A9-488D-B4B8-D4C7E23FCAAB}"/>
                    </a:ext>
                  </a:extLst>
                </p:cNvPr>
                <p:cNvPicPr/>
                <p:nvPr/>
              </p:nvPicPr>
              <p:blipFill>
                <a:blip r:embed="rId151"/>
                <a:stretch>
                  <a:fillRect/>
                </a:stretch>
              </p:blipFill>
              <p:spPr>
                <a:xfrm>
                  <a:off x="6311099" y="3559651"/>
                  <a:ext cx="201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9" name="Freihand 88">
                  <a:extLst>
                    <a:ext uri="{FF2B5EF4-FFF2-40B4-BE49-F238E27FC236}">
                      <a16:creationId xmlns:a16="http://schemas.microsoft.com/office/drawing/2014/main" id="{B65E41F8-2B2B-42A0-AE08-523181013F37}"/>
                    </a:ext>
                  </a:extLst>
                </p14:cNvPr>
                <p14:cNvContentPartPr/>
                <p14:nvPr/>
              </p14:nvContentPartPr>
              <p14:xfrm>
                <a:off x="5785139" y="3593851"/>
                <a:ext cx="935640" cy="585720"/>
              </p14:xfrm>
            </p:contentPart>
          </mc:Choice>
          <mc:Fallback>
            <p:pic>
              <p:nvPicPr>
                <p:cNvPr id="89" name="Freihand 88">
                  <a:extLst>
                    <a:ext uri="{FF2B5EF4-FFF2-40B4-BE49-F238E27FC236}">
                      <a16:creationId xmlns:a16="http://schemas.microsoft.com/office/drawing/2014/main" id="{B65E41F8-2B2B-42A0-AE08-523181013F37}"/>
                    </a:ext>
                  </a:extLst>
                </p:cNvPr>
                <p:cNvPicPr/>
                <p:nvPr/>
              </p:nvPicPr>
              <p:blipFill>
                <a:blip r:embed="rId153"/>
                <a:stretch>
                  <a:fillRect/>
                </a:stretch>
              </p:blipFill>
              <p:spPr>
                <a:xfrm>
                  <a:off x="5780819" y="3589531"/>
                  <a:ext cx="94428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631B150E-34BF-4D62-B2AE-5141ED8D1B96}"/>
                    </a:ext>
                  </a:extLst>
                </p14:cNvPr>
                <p14:cNvContentPartPr/>
                <p14:nvPr/>
              </p14:nvContentPartPr>
              <p14:xfrm>
                <a:off x="7390379" y="5457931"/>
                <a:ext cx="148320" cy="241200"/>
              </p14:xfrm>
            </p:contentPart>
          </mc:Choice>
          <mc:Fallback>
            <p:pic>
              <p:nvPicPr>
                <p:cNvPr id="91" name="Freihand 90">
                  <a:extLst>
                    <a:ext uri="{FF2B5EF4-FFF2-40B4-BE49-F238E27FC236}">
                      <a16:creationId xmlns:a16="http://schemas.microsoft.com/office/drawing/2014/main" id="{631B150E-34BF-4D62-B2AE-5141ED8D1B96}"/>
                    </a:ext>
                  </a:extLst>
                </p:cNvPr>
                <p:cNvPicPr/>
                <p:nvPr/>
              </p:nvPicPr>
              <p:blipFill>
                <a:blip r:embed="rId155"/>
                <a:stretch>
                  <a:fillRect/>
                </a:stretch>
              </p:blipFill>
              <p:spPr>
                <a:xfrm>
                  <a:off x="7386059" y="5453611"/>
                  <a:ext cx="1569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23F31FA0-F84C-4C6E-92A4-9E8679F05BF1}"/>
                    </a:ext>
                  </a:extLst>
                </p14:cNvPr>
                <p14:cNvContentPartPr/>
                <p14:nvPr/>
              </p14:nvContentPartPr>
              <p14:xfrm>
                <a:off x="7330979" y="5417971"/>
                <a:ext cx="154080" cy="161280"/>
              </p14:xfrm>
            </p:contentPart>
          </mc:Choice>
          <mc:Fallback>
            <p:pic>
              <p:nvPicPr>
                <p:cNvPr id="92" name="Freihand 91">
                  <a:extLst>
                    <a:ext uri="{FF2B5EF4-FFF2-40B4-BE49-F238E27FC236}">
                      <a16:creationId xmlns:a16="http://schemas.microsoft.com/office/drawing/2014/main" id="{23F31FA0-F84C-4C6E-92A4-9E8679F05BF1}"/>
                    </a:ext>
                  </a:extLst>
                </p:cNvPr>
                <p:cNvPicPr/>
                <p:nvPr/>
              </p:nvPicPr>
              <p:blipFill>
                <a:blip r:embed="rId157"/>
                <a:stretch>
                  <a:fillRect/>
                </a:stretch>
              </p:blipFill>
              <p:spPr>
                <a:xfrm>
                  <a:off x="7326659" y="5413651"/>
                  <a:ext cx="162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EC8E28AB-3A8C-4A54-885C-0F0BE16D346B}"/>
                    </a:ext>
                  </a:extLst>
                </p14:cNvPr>
                <p14:cNvContentPartPr/>
                <p14:nvPr/>
              </p14:nvContentPartPr>
              <p14:xfrm>
                <a:off x="7529339" y="5833051"/>
                <a:ext cx="89280" cy="137880"/>
              </p14:xfrm>
            </p:contentPart>
          </mc:Choice>
          <mc:Fallback>
            <p:pic>
              <p:nvPicPr>
                <p:cNvPr id="93" name="Freihand 92">
                  <a:extLst>
                    <a:ext uri="{FF2B5EF4-FFF2-40B4-BE49-F238E27FC236}">
                      <a16:creationId xmlns:a16="http://schemas.microsoft.com/office/drawing/2014/main" id="{EC8E28AB-3A8C-4A54-885C-0F0BE16D346B}"/>
                    </a:ext>
                  </a:extLst>
                </p:cNvPr>
                <p:cNvPicPr/>
                <p:nvPr/>
              </p:nvPicPr>
              <p:blipFill>
                <a:blip r:embed="rId159"/>
                <a:stretch>
                  <a:fillRect/>
                </a:stretch>
              </p:blipFill>
              <p:spPr>
                <a:xfrm>
                  <a:off x="7525019" y="5828731"/>
                  <a:ext cx="97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842D7E20-A4F6-4542-A3FA-85DBE864ADDF}"/>
                    </a:ext>
                  </a:extLst>
                </p14:cNvPr>
                <p14:cNvContentPartPr/>
                <p14:nvPr/>
              </p14:nvContentPartPr>
              <p14:xfrm>
                <a:off x="7478579" y="5806051"/>
                <a:ext cx="126720" cy="113760"/>
              </p14:xfrm>
            </p:contentPart>
          </mc:Choice>
          <mc:Fallback>
            <p:pic>
              <p:nvPicPr>
                <p:cNvPr id="94" name="Freihand 93">
                  <a:extLst>
                    <a:ext uri="{FF2B5EF4-FFF2-40B4-BE49-F238E27FC236}">
                      <a16:creationId xmlns:a16="http://schemas.microsoft.com/office/drawing/2014/main" id="{842D7E20-A4F6-4542-A3FA-85DBE864ADDF}"/>
                    </a:ext>
                  </a:extLst>
                </p:cNvPr>
                <p:cNvPicPr/>
                <p:nvPr/>
              </p:nvPicPr>
              <p:blipFill>
                <a:blip r:embed="rId161"/>
                <a:stretch>
                  <a:fillRect/>
                </a:stretch>
              </p:blipFill>
              <p:spPr>
                <a:xfrm>
                  <a:off x="7474259" y="5801731"/>
                  <a:ext cx="135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F6E9C5E3-C316-4A05-BD8C-C8DCD9A5A24D}"/>
                    </a:ext>
                  </a:extLst>
                </p14:cNvPr>
                <p14:cNvContentPartPr/>
                <p14:nvPr/>
              </p14:nvContentPartPr>
              <p14:xfrm>
                <a:off x="7648499" y="5697331"/>
                <a:ext cx="284040" cy="162360"/>
              </p14:xfrm>
            </p:contentPart>
          </mc:Choice>
          <mc:Fallback>
            <p:pic>
              <p:nvPicPr>
                <p:cNvPr id="95" name="Freihand 94">
                  <a:extLst>
                    <a:ext uri="{FF2B5EF4-FFF2-40B4-BE49-F238E27FC236}">
                      <a16:creationId xmlns:a16="http://schemas.microsoft.com/office/drawing/2014/main" id="{F6E9C5E3-C316-4A05-BD8C-C8DCD9A5A24D}"/>
                    </a:ext>
                  </a:extLst>
                </p:cNvPr>
                <p:cNvPicPr/>
                <p:nvPr/>
              </p:nvPicPr>
              <p:blipFill>
                <a:blip r:embed="rId163"/>
                <a:stretch>
                  <a:fillRect/>
                </a:stretch>
              </p:blipFill>
              <p:spPr>
                <a:xfrm>
                  <a:off x="7644179" y="5693011"/>
                  <a:ext cx="292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464BA662-48EC-4757-966F-A68700528475}"/>
                    </a:ext>
                  </a:extLst>
                </p14:cNvPr>
                <p14:cNvContentPartPr/>
                <p14:nvPr/>
              </p14:nvContentPartPr>
              <p14:xfrm>
                <a:off x="7901219" y="5630731"/>
                <a:ext cx="159120" cy="104400"/>
              </p14:xfrm>
            </p:contentPart>
          </mc:Choice>
          <mc:Fallback>
            <p:pic>
              <p:nvPicPr>
                <p:cNvPr id="96" name="Freihand 95">
                  <a:extLst>
                    <a:ext uri="{FF2B5EF4-FFF2-40B4-BE49-F238E27FC236}">
                      <a16:creationId xmlns:a16="http://schemas.microsoft.com/office/drawing/2014/main" id="{464BA662-48EC-4757-966F-A68700528475}"/>
                    </a:ext>
                  </a:extLst>
                </p:cNvPr>
                <p:cNvPicPr/>
                <p:nvPr/>
              </p:nvPicPr>
              <p:blipFill>
                <a:blip r:embed="rId165"/>
                <a:stretch>
                  <a:fillRect/>
                </a:stretch>
              </p:blipFill>
              <p:spPr>
                <a:xfrm>
                  <a:off x="7896899" y="5626411"/>
                  <a:ext cx="167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7" name="Freihand 96">
                  <a:extLst>
                    <a:ext uri="{FF2B5EF4-FFF2-40B4-BE49-F238E27FC236}">
                      <a16:creationId xmlns:a16="http://schemas.microsoft.com/office/drawing/2014/main" id="{AFF58EF9-D3BB-4E1C-B1CC-56928D62F927}"/>
                    </a:ext>
                  </a:extLst>
                </p14:cNvPr>
                <p14:cNvContentPartPr/>
                <p14:nvPr/>
              </p14:nvContentPartPr>
              <p14:xfrm>
                <a:off x="8015699" y="5623171"/>
                <a:ext cx="45720" cy="23400"/>
              </p14:xfrm>
            </p:contentPart>
          </mc:Choice>
          <mc:Fallback>
            <p:pic>
              <p:nvPicPr>
                <p:cNvPr id="97" name="Freihand 96">
                  <a:extLst>
                    <a:ext uri="{FF2B5EF4-FFF2-40B4-BE49-F238E27FC236}">
                      <a16:creationId xmlns:a16="http://schemas.microsoft.com/office/drawing/2014/main" id="{AFF58EF9-D3BB-4E1C-B1CC-56928D62F927}"/>
                    </a:ext>
                  </a:extLst>
                </p:cNvPr>
                <p:cNvPicPr/>
                <p:nvPr/>
              </p:nvPicPr>
              <p:blipFill>
                <a:blip r:embed="rId167"/>
                <a:stretch>
                  <a:fillRect/>
                </a:stretch>
              </p:blipFill>
              <p:spPr>
                <a:xfrm>
                  <a:off x="8011379" y="5618851"/>
                  <a:ext cx="54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8" name="Freihand 97">
                  <a:extLst>
                    <a:ext uri="{FF2B5EF4-FFF2-40B4-BE49-F238E27FC236}">
                      <a16:creationId xmlns:a16="http://schemas.microsoft.com/office/drawing/2014/main" id="{0C917AAF-2174-4C94-9B73-B6AF7797400C}"/>
                    </a:ext>
                  </a:extLst>
                </p14:cNvPr>
                <p14:cNvContentPartPr/>
                <p14:nvPr/>
              </p14:nvContentPartPr>
              <p14:xfrm>
                <a:off x="8094179" y="5512291"/>
                <a:ext cx="200160" cy="185760"/>
              </p14:xfrm>
            </p:contentPart>
          </mc:Choice>
          <mc:Fallback>
            <p:pic>
              <p:nvPicPr>
                <p:cNvPr id="98" name="Freihand 97">
                  <a:extLst>
                    <a:ext uri="{FF2B5EF4-FFF2-40B4-BE49-F238E27FC236}">
                      <a16:creationId xmlns:a16="http://schemas.microsoft.com/office/drawing/2014/main" id="{0C917AAF-2174-4C94-9B73-B6AF7797400C}"/>
                    </a:ext>
                  </a:extLst>
                </p:cNvPr>
                <p:cNvPicPr/>
                <p:nvPr/>
              </p:nvPicPr>
              <p:blipFill>
                <a:blip r:embed="rId169"/>
                <a:stretch>
                  <a:fillRect/>
                </a:stretch>
              </p:blipFill>
              <p:spPr>
                <a:xfrm>
                  <a:off x="8089859" y="5507971"/>
                  <a:ext cx="208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9" name="Freihand 98">
                  <a:extLst>
                    <a:ext uri="{FF2B5EF4-FFF2-40B4-BE49-F238E27FC236}">
                      <a16:creationId xmlns:a16="http://schemas.microsoft.com/office/drawing/2014/main" id="{7D264080-46B1-4C8D-8E01-878CD1623C1C}"/>
                    </a:ext>
                  </a:extLst>
                </p14:cNvPr>
                <p14:cNvContentPartPr/>
                <p14:nvPr/>
              </p14:nvContentPartPr>
              <p14:xfrm>
                <a:off x="8084819" y="5697331"/>
                <a:ext cx="300960" cy="262080"/>
              </p14:xfrm>
            </p:contentPart>
          </mc:Choice>
          <mc:Fallback>
            <p:pic>
              <p:nvPicPr>
                <p:cNvPr id="99" name="Freihand 98">
                  <a:extLst>
                    <a:ext uri="{FF2B5EF4-FFF2-40B4-BE49-F238E27FC236}">
                      <a16:creationId xmlns:a16="http://schemas.microsoft.com/office/drawing/2014/main" id="{7D264080-46B1-4C8D-8E01-878CD1623C1C}"/>
                    </a:ext>
                  </a:extLst>
                </p:cNvPr>
                <p:cNvPicPr/>
                <p:nvPr/>
              </p:nvPicPr>
              <p:blipFill>
                <a:blip r:embed="rId171"/>
                <a:stretch>
                  <a:fillRect/>
                </a:stretch>
              </p:blipFill>
              <p:spPr>
                <a:xfrm>
                  <a:off x="8080499" y="5693011"/>
                  <a:ext cx="3096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430FB18B-992A-416A-BC7F-4C873A69AE1D}"/>
                    </a:ext>
                  </a:extLst>
                </p14:cNvPr>
                <p14:cNvContentPartPr/>
                <p14:nvPr/>
              </p14:nvContentPartPr>
              <p14:xfrm>
                <a:off x="7646699" y="5606251"/>
                <a:ext cx="722520" cy="427680"/>
              </p14:xfrm>
            </p:contentPart>
          </mc:Choice>
          <mc:Fallback>
            <p:pic>
              <p:nvPicPr>
                <p:cNvPr id="101" name="Freihand 100">
                  <a:extLst>
                    <a:ext uri="{FF2B5EF4-FFF2-40B4-BE49-F238E27FC236}">
                      <a16:creationId xmlns:a16="http://schemas.microsoft.com/office/drawing/2014/main" id="{430FB18B-992A-416A-BC7F-4C873A69AE1D}"/>
                    </a:ext>
                  </a:extLst>
                </p:cNvPr>
                <p:cNvPicPr/>
                <p:nvPr/>
              </p:nvPicPr>
              <p:blipFill>
                <a:blip r:embed="rId173"/>
                <a:stretch>
                  <a:fillRect/>
                </a:stretch>
              </p:blipFill>
              <p:spPr>
                <a:xfrm>
                  <a:off x="7642379" y="5601931"/>
                  <a:ext cx="73116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Freihand 101">
                  <a:extLst>
                    <a:ext uri="{FF2B5EF4-FFF2-40B4-BE49-F238E27FC236}">
                      <a16:creationId xmlns:a16="http://schemas.microsoft.com/office/drawing/2014/main" id="{9D4BFEFB-4AEF-4787-9CF3-CB3C6C044FA4}"/>
                    </a:ext>
                  </a:extLst>
                </p14:cNvPr>
                <p14:cNvContentPartPr/>
                <p14:nvPr/>
              </p14:nvContentPartPr>
              <p14:xfrm>
                <a:off x="8083019" y="5799931"/>
                <a:ext cx="468360" cy="282600"/>
              </p14:xfrm>
            </p:contentPart>
          </mc:Choice>
          <mc:Fallback>
            <p:pic>
              <p:nvPicPr>
                <p:cNvPr id="102" name="Freihand 101">
                  <a:extLst>
                    <a:ext uri="{FF2B5EF4-FFF2-40B4-BE49-F238E27FC236}">
                      <a16:creationId xmlns:a16="http://schemas.microsoft.com/office/drawing/2014/main" id="{9D4BFEFB-4AEF-4787-9CF3-CB3C6C044FA4}"/>
                    </a:ext>
                  </a:extLst>
                </p:cNvPr>
                <p:cNvPicPr/>
                <p:nvPr/>
              </p:nvPicPr>
              <p:blipFill>
                <a:blip r:embed="rId175"/>
                <a:stretch>
                  <a:fillRect/>
                </a:stretch>
              </p:blipFill>
              <p:spPr>
                <a:xfrm>
                  <a:off x="8078699" y="5795611"/>
                  <a:ext cx="4770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Freihand 104">
                  <a:extLst>
                    <a:ext uri="{FF2B5EF4-FFF2-40B4-BE49-F238E27FC236}">
                      <a16:creationId xmlns:a16="http://schemas.microsoft.com/office/drawing/2014/main" id="{81D15C92-8541-4BBB-8277-8F560A58691D}"/>
                    </a:ext>
                  </a:extLst>
                </p14:cNvPr>
                <p14:cNvContentPartPr/>
                <p14:nvPr/>
              </p14:nvContentPartPr>
              <p14:xfrm>
                <a:off x="6340619" y="5102611"/>
                <a:ext cx="136800" cy="336240"/>
              </p14:xfrm>
            </p:contentPart>
          </mc:Choice>
          <mc:Fallback>
            <p:pic>
              <p:nvPicPr>
                <p:cNvPr id="105" name="Freihand 104">
                  <a:extLst>
                    <a:ext uri="{FF2B5EF4-FFF2-40B4-BE49-F238E27FC236}">
                      <a16:creationId xmlns:a16="http://schemas.microsoft.com/office/drawing/2014/main" id="{81D15C92-8541-4BBB-8277-8F560A58691D}"/>
                    </a:ext>
                  </a:extLst>
                </p:cNvPr>
                <p:cNvPicPr/>
                <p:nvPr/>
              </p:nvPicPr>
              <p:blipFill>
                <a:blip r:embed="rId177"/>
                <a:stretch>
                  <a:fillRect/>
                </a:stretch>
              </p:blipFill>
              <p:spPr>
                <a:xfrm>
                  <a:off x="6336299" y="5098291"/>
                  <a:ext cx="14544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1600B2DF-8996-4549-940A-D9A339783F06}"/>
                    </a:ext>
                  </a:extLst>
                </p14:cNvPr>
                <p14:cNvContentPartPr/>
                <p14:nvPr/>
              </p14:nvContentPartPr>
              <p14:xfrm>
                <a:off x="7663259" y="5029531"/>
                <a:ext cx="213480" cy="347400"/>
              </p14:xfrm>
            </p:contentPart>
          </mc:Choice>
          <mc:Fallback>
            <p:pic>
              <p:nvPicPr>
                <p:cNvPr id="106" name="Freihand 105">
                  <a:extLst>
                    <a:ext uri="{FF2B5EF4-FFF2-40B4-BE49-F238E27FC236}">
                      <a16:creationId xmlns:a16="http://schemas.microsoft.com/office/drawing/2014/main" id="{1600B2DF-8996-4549-940A-D9A339783F06}"/>
                    </a:ext>
                  </a:extLst>
                </p:cNvPr>
                <p:cNvPicPr/>
                <p:nvPr/>
              </p:nvPicPr>
              <p:blipFill>
                <a:blip r:embed="rId179"/>
                <a:stretch>
                  <a:fillRect/>
                </a:stretch>
              </p:blipFill>
              <p:spPr>
                <a:xfrm>
                  <a:off x="7658939" y="5025211"/>
                  <a:ext cx="22212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A73C9D91-6271-4FB3-8A7F-382B89BD0E0E}"/>
                    </a:ext>
                  </a:extLst>
                </p14:cNvPr>
                <p14:cNvContentPartPr/>
                <p14:nvPr/>
              </p14:nvContentPartPr>
              <p14:xfrm>
                <a:off x="3918539" y="4828651"/>
                <a:ext cx="4764600" cy="909000"/>
              </p14:xfrm>
            </p:contentPart>
          </mc:Choice>
          <mc:Fallback>
            <p:pic>
              <p:nvPicPr>
                <p:cNvPr id="109" name="Freihand 108">
                  <a:extLst>
                    <a:ext uri="{FF2B5EF4-FFF2-40B4-BE49-F238E27FC236}">
                      <a16:creationId xmlns:a16="http://schemas.microsoft.com/office/drawing/2014/main" id="{A73C9D91-6271-4FB3-8A7F-382B89BD0E0E}"/>
                    </a:ext>
                  </a:extLst>
                </p:cNvPr>
                <p:cNvPicPr/>
                <p:nvPr/>
              </p:nvPicPr>
              <p:blipFill>
                <a:blip r:embed="rId181"/>
                <a:stretch>
                  <a:fillRect/>
                </a:stretch>
              </p:blipFill>
              <p:spPr>
                <a:xfrm>
                  <a:off x="3914219" y="4824331"/>
                  <a:ext cx="4773240" cy="917640"/>
                </a:xfrm>
                <a:prstGeom prst="rect">
                  <a:avLst/>
                </a:prstGeom>
              </p:spPr>
            </p:pic>
          </mc:Fallback>
        </mc:AlternateContent>
      </p:grpSp>
    </p:spTree>
    <p:extLst>
      <p:ext uri="{BB962C8B-B14F-4D97-AF65-F5344CB8AC3E}">
        <p14:creationId xmlns:p14="http://schemas.microsoft.com/office/powerpoint/2010/main" val="348871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21</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a:t>
            </a:r>
          </a:p>
          <a:p>
            <a:endParaRPr lang="en-US" sz="3266" dirty="0">
              <a:solidFill>
                <a:sysClr val="windowText" lastClr="000000"/>
              </a:solidFill>
            </a:endParaRPr>
          </a:p>
        </p:txBody>
      </p:sp>
      <p:sp>
        <p:nvSpPr>
          <p:cNvPr id="9" name="Content Placeholder 2"/>
          <p:cNvSpPr txBox="1">
            <a:spLocks/>
          </p:cNvSpPr>
          <p:nvPr/>
        </p:nvSpPr>
        <p:spPr>
          <a:xfrm>
            <a:off x="1850364" y="1469475"/>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For</a:t>
            </a:r>
            <a:r>
              <a:rPr lang="de-DE" sz="2177" dirty="0"/>
              <a:t> </a:t>
            </a:r>
            <a:r>
              <a:rPr lang="de-DE" sz="2177" dirty="0" err="1"/>
              <a:t>simplicity</a:t>
            </a:r>
            <a:r>
              <a:rPr lang="de-DE" sz="2177" dirty="0"/>
              <a:t> </a:t>
            </a:r>
            <a:r>
              <a:rPr lang="de-DE" sz="2177" dirty="0" err="1"/>
              <a:t>assume</a:t>
            </a:r>
            <a:r>
              <a:rPr lang="de-DE" sz="2177" dirty="0"/>
              <a:t> </a:t>
            </a:r>
            <a:r>
              <a:rPr lang="pt-BR" sz="2177" dirty="0"/>
              <a:t>π*=0</a:t>
            </a:r>
            <a:endParaRPr lang="de-DE" sz="2177" dirty="0"/>
          </a:p>
          <a:p>
            <a:pPr>
              <a:lnSpc>
                <a:spcPct val="110000"/>
              </a:lnSpc>
            </a:pPr>
            <a:endParaRPr lang="de-DE" sz="2177" dirty="0"/>
          </a:p>
          <a:p>
            <a:pPr>
              <a:lnSpc>
                <a:spcPct val="110000"/>
              </a:lnSpc>
            </a:pPr>
            <a:r>
              <a:rPr lang="de-DE" sz="2177" dirty="0" err="1"/>
              <a:t>Calculate</a:t>
            </a:r>
            <a:r>
              <a:rPr lang="de-DE" sz="2177" dirty="0"/>
              <a:t> Inflation </a:t>
            </a:r>
            <a:r>
              <a:rPr lang="de-DE" sz="2177" dirty="0" err="1"/>
              <a:t>and</a:t>
            </a:r>
            <a:r>
              <a:rPr lang="de-DE" sz="2177" dirty="0"/>
              <a:t> </a:t>
            </a:r>
            <a:r>
              <a:rPr lang="de-DE" sz="2177" dirty="0" err="1"/>
              <a:t>Social</a:t>
            </a:r>
            <a:r>
              <a:rPr lang="de-DE" sz="2177" dirty="0"/>
              <a:t> </a:t>
            </a:r>
            <a:r>
              <a:rPr lang="de-DE" sz="2177" dirty="0" err="1"/>
              <a:t>losses</a:t>
            </a:r>
            <a:r>
              <a:rPr lang="de-DE" sz="2177" dirty="0"/>
              <a:t> </a:t>
            </a:r>
            <a:r>
              <a:rPr lang="de-DE" sz="2177" dirty="0" err="1"/>
              <a:t>under</a:t>
            </a:r>
            <a:r>
              <a:rPr lang="de-DE" sz="2177" dirty="0"/>
              <a:t> rational </a:t>
            </a:r>
            <a:r>
              <a:rPr lang="de-DE" sz="2177" dirty="0" err="1"/>
              <a:t>expectations</a:t>
            </a:r>
            <a:r>
              <a:rPr lang="de-DE" sz="2177" dirty="0"/>
              <a:t> </a:t>
            </a:r>
            <a:r>
              <a:rPr lang="de-DE" sz="2177" dirty="0" err="1"/>
              <a:t>and</a:t>
            </a:r>
            <a:r>
              <a:rPr lang="de-DE" sz="2177" dirty="0"/>
              <a:t> </a:t>
            </a:r>
            <a:r>
              <a:rPr lang="de-DE" sz="2177" dirty="0" err="1"/>
              <a:t>compare</a:t>
            </a:r>
            <a:r>
              <a:rPr lang="de-DE" sz="2177" dirty="0"/>
              <a:t> </a:t>
            </a:r>
            <a:r>
              <a:rPr lang="de-DE" sz="2177" dirty="0" err="1"/>
              <a:t>this</a:t>
            </a:r>
            <a:r>
              <a:rPr lang="de-DE" sz="2177" dirty="0"/>
              <a:t> </a:t>
            </a:r>
            <a:r>
              <a:rPr lang="de-DE" sz="2177" dirty="0" err="1"/>
              <a:t>with</a:t>
            </a:r>
            <a:r>
              <a:rPr lang="de-DE" sz="2177" dirty="0"/>
              <a:t> </a:t>
            </a:r>
            <a:r>
              <a:rPr lang="es-ES" sz="2177" dirty="0"/>
              <a:t>π</a:t>
            </a:r>
            <a:r>
              <a:rPr lang="es-ES" sz="2177" baseline="30000" dirty="0"/>
              <a:t>e</a:t>
            </a:r>
            <a:r>
              <a:rPr lang="es-ES" sz="2177" dirty="0"/>
              <a:t> =π=0 </a:t>
            </a:r>
          </a:p>
          <a:p>
            <a:pPr>
              <a:lnSpc>
                <a:spcPct val="110000"/>
              </a:lnSpc>
            </a:pPr>
            <a:endParaRPr lang="es-ES" sz="2177" dirty="0"/>
          </a:p>
          <a:p>
            <a:pPr>
              <a:lnSpc>
                <a:spcPct val="110000"/>
              </a:lnSpc>
            </a:pPr>
            <a:r>
              <a:rPr lang="es-ES" sz="2177" dirty="0"/>
              <a:t>Why can π</a:t>
            </a:r>
            <a:r>
              <a:rPr lang="es-ES" sz="2177" baseline="30000" dirty="0"/>
              <a:t>e</a:t>
            </a:r>
            <a:r>
              <a:rPr lang="es-ES" sz="2177" dirty="0"/>
              <a:t> =π=0 not be an equilibrium?</a:t>
            </a:r>
          </a:p>
          <a:p>
            <a:pPr>
              <a:lnSpc>
                <a:spcPct val="110000"/>
              </a:lnSpc>
            </a:pPr>
            <a:endParaRPr lang="es-ES" sz="2177" dirty="0"/>
          </a:p>
          <a:p>
            <a:pPr>
              <a:lnSpc>
                <a:spcPct val="110000"/>
              </a:lnSpc>
            </a:pPr>
            <a:r>
              <a:rPr lang="es-ES" sz="2177" dirty="0"/>
              <a:t>How can π</a:t>
            </a:r>
            <a:r>
              <a:rPr lang="es-ES" sz="2177" baseline="30000" dirty="0"/>
              <a:t>e</a:t>
            </a:r>
            <a:r>
              <a:rPr lang="es-ES" sz="2177" dirty="0"/>
              <a:t> =π=0 be achieved?</a:t>
            </a:r>
            <a:endParaRPr lang="en-US" sz="2177"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368B117-EC14-4346-AB85-0E4B359B223B}"/>
                  </a:ext>
                </a:extLst>
              </p14:cNvPr>
              <p14:cNvContentPartPr/>
              <p14:nvPr/>
            </p14:nvContentPartPr>
            <p14:xfrm>
              <a:off x="4555739" y="1864771"/>
              <a:ext cx="774720" cy="59760"/>
            </p14:xfrm>
          </p:contentPart>
        </mc:Choice>
        <mc:Fallback>
          <p:pic>
            <p:nvPicPr>
              <p:cNvPr id="2" name="Freihand 1">
                <a:extLst>
                  <a:ext uri="{FF2B5EF4-FFF2-40B4-BE49-F238E27FC236}">
                    <a16:creationId xmlns:a16="http://schemas.microsoft.com/office/drawing/2014/main" id="{2368B117-EC14-4346-AB85-0E4B359B223B}"/>
                  </a:ext>
                </a:extLst>
              </p:cNvPr>
              <p:cNvPicPr/>
              <p:nvPr/>
            </p:nvPicPr>
            <p:blipFill>
              <a:blip r:embed="rId4"/>
              <a:stretch>
                <a:fillRect/>
              </a:stretch>
            </p:blipFill>
            <p:spPr>
              <a:xfrm>
                <a:off x="4551419" y="1860451"/>
                <a:ext cx="783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5CC67F3-ADFC-4261-8EC8-4D88A4E476A0}"/>
                  </a:ext>
                </a:extLst>
              </p14:cNvPr>
              <p14:cNvContentPartPr/>
              <p14:nvPr/>
            </p14:nvContentPartPr>
            <p14:xfrm>
              <a:off x="7279499" y="2925331"/>
              <a:ext cx="2493720" cy="53280"/>
            </p14:xfrm>
          </p:contentPart>
        </mc:Choice>
        <mc:Fallback>
          <p:pic>
            <p:nvPicPr>
              <p:cNvPr id="3" name="Freihand 2">
                <a:extLst>
                  <a:ext uri="{FF2B5EF4-FFF2-40B4-BE49-F238E27FC236}">
                    <a16:creationId xmlns:a16="http://schemas.microsoft.com/office/drawing/2014/main" id="{15CC67F3-ADFC-4261-8EC8-4D88A4E476A0}"/>
                  </a:ext>
                </a:extLst>
              </p:cNvPr>
              <p:cNvPicPr/>
              <p:nvPr/>
            </p:nvPicPr>
            <p:blipFill>
              <a:blip r:embed="rId6"/>
              <a:stretch>
                <a:fillRect/>
              </a:stretch>
            </p:blipFill>
            <p:spPr>
              <a:xfrm>
                <a:off x="7275179" y="2921011"/>
                <a:ext cx="2502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2000D56-B106-4B45-8C52-F02704B8EECB}"/>
                  </a:ext>
                </a:extLst>
              </p14:cNvPr>
              <p14:cNvContentPartPr/>
              <p14:nvPr/>
            </p14:nvContentPartPr>
            <p14:xfrm>
              <a:off x="4511459" y="1445011"/>
              <a:ext cx="949320" cy="543600"/>
            </p14:xfrm>
          </p:contentPart>
        </mc:Choice>
        <mc:Fallback>
          <p:pic>
            <p:nvPicPr>
              <p:cNvPr id="4" name="Freihand 3">
                <a:extLst>
                  <a:ext uri="{FF2B5EF4-FFF2-40B4-BE49-F238E27FC236}">
                    <a16:creationId xmlns:a16="http://schemas.microsoft.com/office/drawing/2014/main" id="{A2000D56-B106-4B45-8C52-F02704B8EECB}"/>
                  </a:ext>
                </a:extLst>
              </p:cNvPr>
              <p:cNvPicPr/>
              <p:nvPr/>
            </p:nvPicPr>
            <p:blipFill>
              <a:blip r:embed="rId8"/>
              <a:stretch>
                <a:fillRect/>
              </a:stretch>
            </p:blipFill>
            <p:spPr>
              <a:xfrm>
                <a:off x="4507139" y="1440691"/>
                <a:ext cx="95796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C59ABFE5-77BC-4617-913D-BF6AF2731307}"/>
                  </a:ext>
                </a:extLst>
              </p14:cNvPr>
              <p14:cNvContentPartPr/>
              <p14:nvPr/>
            </p14:nvContentPartPr>
            <p14:xfrm>
              <a:off x="4052819" y="2962051"/>
              <a:ext cx="1393560" cy="424080"/>
            </p14:xfrm>
          </p:contentPart>
        </mc:Choice>
        <mc:Fallback>
          <p:pic>
            <p:nvPicPr>
              <p:cNvPr id="6" name="Freihand 5">
                <a:extLst>
                  <a:ext uri="{FF2B5EF4-FFF2-40B4-BE49-F238E27FC236}">
                    <a16:creationId xmlns:a16="http://schemas.microsoft.com/office/drawing/2014/main" id="{C59ABFE5-77BC-4617-913D-BF6AF2731307}"/>
                  </a:ext>
                </a:extLst>
              </p:cNvPr>
              <p:cNvPicPr/>
              <p:nvPr/>
            </p:nvPicPr>
            <p:blipFill>
              <a:blip r:embed="rId10"/>
              <a:stretch>
                <a:fillRect/>
              </a:stretch>
            </p:blipFill>
            <p:spPr>
              <a:xfrm>
                <a:off x="4048499" y="2957731"/>
                <a:ext cx="14022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4B05D929-067A-48E0-9158-9D6D188F9CAC}"/>
                  </a:ext>
                </a:extLst>
              </p14:cNvPr>
              <p14:cNvContentPartPr/>
              <p14:nvPr/>
            </p14:nvContentPartPr>
            <p14:xfrm>
              <a:off x="2031419" y="4315291"/>
              <a:ext cx="4825800" cy="162000"/>
            </p14:xfrm>
          </p:contentPart>
        </mc:Choice>
        <mc:Fallback>
          <p:pic>
            <p:nvPicPr>
              <p:cNvPr id="7" name="Freihand 6">
                <a:extLst>
                  <a:ext uri="{FF2B5EF4-FFF2-40B4-BE49-F238E27FC236}">
                    <a16:creationId xmlns:a16="http://schemas.microsoft.com/office/drawing/2014/main" id="{4B05D929-067A-48E0-9158-9D6D188F9CAC}"/>
                  </a:ext>
                </a:extLst>
              </p:cNvPr>
              <p:cNvPicPr/>
              <p:nvPr/>
            </p:nvPicPr>
            <p:blipFill>
              <a:blip r:embed="rId12"/>
              <a:stretch>
                <a:fillRect/>
              </a:stretch>
            </p:blipFill>
            <p:spPr>
              <a:xfrm>
                <a:off x="2027099" y="4310971"/>
                <a:ext cx="4834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E459694-A823-48F0-AF06-D16551E7A9A2}"/>
                  </a:ext>
                </a:extLst>
              </p14:cNvPr>
              <p14:cNvContentPartPr/>
              <p14:nvPr/>
            </p14:nvContentPartPr>
            <p14:xfrm>
              <a:off x="1866539" y="5559091"/>
              <a:ext cx="4137480" cy="99000"/>
            </p14:xfrm>
          </p:contentPart>
        </mc:Choice>
        <mc:Fallback>
          <p:pic>
            <p:nvPicPr>
              <p:cNvPr id="10" name="Freihand 9">
                <a:extLst>
                  <a:ext uri="{FF2B5EF4-FFF2-40B4-BE49-F238E27FC236}">
                    <a16:creationId xmlns:a16="http://schemas.microsoft.com/office/drawing/2014/main" id="{9E459694-A823-48F0-AF06-D16551E7A9A2}"/>
                  </a:ext>
                </a:extLst>
              </p:cNvPr>
              <p:cNvPicPr/>
              <p:nvPr/>
            </p:nvPicPr>
            <p:blipFill>
              <a:blip r:embed="rId14"/>
              <a:stretch>
                <a:fillRect/>
              </a:stretch>
            </p:blipFill>
            <p:spPr>
              <a:xfrm>
                <a:off x="1862219" y="5554771"/>
                <a:ext cx="4146120" cy="107640"/>
              </a:xfrm>
              <a:prstGeom prst="rect">
                <a:avLst/>
              </a:prstGeom>
            </p:spPr>
          </p:pic>
        </mc:Fallback>
      </mc:AlternateContent>
    </p:spTree>
    <p:extLst>
      <p:ext uri="{BB962C8B-B14F-4D97-AF65-F5344CB8AC3E}">
        <p14:creationId xmlns:p14="http://schemas.microsoft.com/office/powerpoint/2010/main" val="32912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22</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a:t>
            </a:r>
          </a:p>
          <a:p>
            <a:endParaRPr lang="en-US" sz="3266" dirty="0">
              <a:solidFill>
                <a:sysClr val="windowText" lastClr="000000"/>
              </a:solidFill>
            </a:endParaRPr>
          </a:p>
        </p:txBody>
      </p:sp>
      <p:sp>
        <p:nvSpPr>
          <p:cNvPr id="9" name="Content Placeholder 2"/>
          <p:cNvSpPr txBox="1">
            <a:spLocks/>
          </p:cNvSpPr>
          <p:nvPr/>
        </p:nvSpPr>
        <p:spPr>
          <a:xfrm>
            <a:off x="1850364" y="1469475"/>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For</a:t>
            </a:r>
            <a:r>
              <a:rPr lang="de-DE" sz="2177" dirty="0"/>
              <a:t> </a:t>
            </a:r>
            <a:r>
              <a:rPr lang="de-DE" sz="2177" dirty="0" err="1"/>
              <a:t>simplicity</a:t>
            </a:r>
            <a:r>
              <a:rPr lang="de-DE" sz="2177" dirty="0"/>
              <a:t> </a:t>
            </a:r>
            <a:r>
              <a:rPr lang="de-DE" sz="2177" dirty="0" err="1"/>
              <a:t>assume</a:t>
            </a:r>
            <a:r>
              <a:rPr lang="de-DE" sz="2177" dirty="0"/>
              <a:t> </a:t>
            </a:r>
            <a:r>
              <a:rPr lang="pt-BR" sz="2177" dirty="0"/>
              <a:t>π*=0</a:t>
            </a:r>
            <a:endParaRPr lang="de-DE" sz="2177" dirty="0"/>
          </a:p>
          <a:p>
            <a:pPr>
              <a:lnSpc>
                <a:spcPct val="110000"/>
              </a:lnSpc>
            </a:pPr>
            <a:endParaRPr lang="de-DE" sz="2177" dirty="0"/>
          </a:p>
          <a:p>
            <a:pPr>
              <a:lnSpc>
                <a:spcPct val="110000"/>
              </a:lnSpc>
            </a:pPr>
            <a:r>
              <a:rPr lang="de-DE" sz="2177" dirty="0" err="1"/>
              <a:t>Calculate</a:t>
            </a:r>
            <a:r>
              <a:rPr lang="de-DE" sz="2177" dirty="0"/>
              <a:t> Inflation </a:t>
            </a:r>
            <a:r>
              <a:rPr lang="de-DE" sz="2177" dirty="0" err="1"/>
              <a:t>and</a:t>
            </a:r>
            <a:r>
              <a:rPr lang="de-DE" sz="2177" dirty="0"/>
              <a:t> </a:t>
            </a:r>
            <a:r>
              <a:rPr lang="de-DE" sz="2177" dirty="0" err="1"/>
              <a:t>Social</a:t>
            </a:r>
            <a:r>
              <a:rPr lang="de-DE" sz="2177" dirty="0"/>
              <a:t> </a:t>
            </a:r>
            <a:r>
              <a:rPr lang="de-DE" sz="2177" dirty="0" err="1"/>
              <a:t>losses</a:t>
            </a:r>
            <a:r>
              <a:rPr lang="de-DE" sz="2177" dirty="0"/>
              <a:t> </a:t>
            </a:r>
            <a:r>
              <a:rPr lang="de-DE" sz="2177" dirty="0" err="1"/>
              <a:t>under</a:t>
            </a:r>
            <a:r>
              <a:rPr lang="de-DE" sz="2177" dirty="0"/>
              <a:t> rational </a:t>
            </a:r>
            <a:r>
              <a:rPr lang="de-DE" sz="2177" dirty="0" err="1"/>
              <a:t>expectations</a:t>
            </a:r>
            <a:r>
              <a:rPr lang="de-DE" sz="2177" dirty="0"/>
              <a:t> </a:t>
            </a:r>
            <a:r>
              <a:rPr lang="de-DE" sz="2177" dirty="0" err="1"/>
              <a:t>and</a:t>
            </a:r>
            <a:r>
              <a:rPr lang="de-DE" sz="2177" dirty="0"/>
              <a:t> </a:t>
            </a:r>
            <a:r>
              <a:rPr lang="de-DE" sz="2177" dirty="0" err="1"/>
              <a:t>compare</a:t>
            </a:r>
            <a:r>
              <a:rPr lang="de-DE" sz="2177" dirty="0"/>
              <a:t> </a:t>
            </a:r>
            <a:r>
              <a:rPr lang="de-DE" sz="2177" dirty="0" err="1"/>
              <a:t>this</a:t>
            </a:r>
            <a:r>
              <a:rPr lang="de-DE" sz="2177" dirty="0"/>
              <a:t> </a:t>
            </a:r>
            <a:r>
              <a:rPr lang="de-DE" sz="2177" dirty="0" err="1"/>
              <a:t>with</a:t>
            </a:r>
            <a:r>
              <a:rPr lang="de-DE" sz="2177" dirty="0"/>
              <a:t> </a:t>
            </a:r>
            <a:r>
              <a:rPr lang="es-ES" sz="2177" dirty="0"/>
              <a:t>π</a:t>
            </a:r>
            <a:r>
              <a:rPr lang="es-ES" sz="2177" baseline="30000" dirty="0"/>
              <a:t>e</a:t>
            </a:r>
            <a:r>
              <a:rPr lang="es-ES" sz="2177" dirty="0"/>
              <a:t> =π=0 </a:t>
            </a:r>
          </a:p>
          <a:p>
            <a:pPr>
              <a:lnSpc>
                <a:spcPct val="110000"/>
              </a:lnSpc>
            </a:pPr>
            <a:endParaRPr lang="es-ES" sz="2177" dirty="0"/>
          </a:p>
          <a:p>
            <a:pPr>
              <a:lnSpc>
                <a:spcPct val="110000"/>
              </a:lnSpc>
            </a:pPr>
            <a:r>
              <a:rPr lang="es-ES" sz="2177" dirty="0"/>
              <a:t>Why can π</a:t>
            </a:r>
            <a:r>
              <a:rPr lang="es-ES" sz="2177" baseline="30000" dirty="0"/>
              <a:t>e</a:t>
            </a:r>
            <a:r>
              <a:rPr lang="es-ES" sz="2177" dirty="0"/>
              <a:t> =π=0 not be an equilibrium?</a:t>
            </a:r>
          </a:p>
          <a:p>
            <a:pPr>
              <a:lnSpc>
                <a:spcPct val="110000"/>
              </a:lnSpc>
            </a:pPr>
            <a:endParaRPr lang="es-ES" sz="2177" dirty="0"/>
          </a:p>
          <a:p>
            <a:pPr>
              <a:lnSpc>
                <a:spcPct val="110000"/>
              </a:lnSpc>
            </a:pPr>
            <a:r>
              <a:rPr lang="es-ES" sz="2177" dirty="0"/>
              <a:t>How can π</a:t>
            </a:r>
            <a:r>
              <a:rPr lang="es-ES" sz="2177" baseline="30000" dirty="0"/>
              <a:t>e</a:t>
            </a:r>
            <a:r>
              <a:rPr lang="es-ES" sz="2177" dirty="0"/>
              <a:t> =π=0 be achieved?</a:t>
            </a:r>
            <a:endParaRPr lang="en-US" sz="2177"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17B5172-C9FC-422D-920E-05BB0CCD3CEE}"/>
                  </a:ext>
                </a:extLst>
              </p14:cNvPr>
              <p14:cNvContentPartPr/>
              <p14:nvPr/>
            </p14:nvContentPartPr>
            <p14:xfrm>
              <a:off x="2025299" y="2916331"/>
              <a:ext cx="8367120" cy="164160"/>
            </p14:xfrm>
          </p:contentPart>
        </mc:Choice>
        <mc:Fallback>
          <p:pic>
            <p:nvPicPr>
              <p:cNvPr id="2" name="Freihand 1">
                <a:extLst>
                  <a:ext uri="{FF2B5EF4-FFF2-40B4-BE49-F238E27FC236}">
                    <a16:creationId xmlns:a16="http://schemas.microsoft.com/office/drawing/2014/main" id="{717B5172-C9FC-422D-920E-05BB0CCD3CEE}"/>
                  </a:ext>
                </a:extLst>
              </p:cNvPr>
              <p:cNvPicPr/>
              <p:nvPr/>
            </p:nvPicPr>
            <p:blipFill>
              <a:blip r:embed="rId4"/>
              <a:stretch>
                <a:fillRect/>
              </a:stretch>
            </p:blipFill>
            <p:spPr>
              <a:xfrm>
                <a:off x="2020979" y="2912011"/>
                <a:ext cx="8375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D7E4779-CA5A-40FF-AAFF-E142324F04F2}"/>
                  </a:ext>
                </a:extLst>
              </p14:cNvPr>
              <p14:cNvContentPartPr/>
              <p14:nvPr/>
            </p14:nvContentPartPr>
            <p14:xfrm>
              <a:off x="3879659" y="3348691"/>
              <a:ext cx="1736640" cy="128160"/>
            </p14:xfrm>
          </p:contentPart>
        </mc:Choice>
        <mc:Fallback>
          <p:pic>
            <p:nvPicPr>
              <p:cNvPr id="3" name="Freihand 2">
                <a:extLst>
                  <a:ext uri="{FF2B5EF4-FFF2-40B4-BE49-F238E27FC236}">
                    <a16:creationId xmlns:a16="http://schemas.microsoft.com/office/drawing/2014/main" id="{CD7E4779-CA5A-40FF-AAFF-E142324F04F2}"/>
                  </a:ext>
                </a:extLst>
              </p:cNvPr>
              <p:cNvPicPr/>
              <p:nvPr/>
            </p:nvPicPr>
            <p:blipFill>
              <a:blip r:embed="rId6"/>
              <a:stretch>
                <a:fillRect/>
              </a:stretch>
            </p:blipFill>
            <p:spPr>
              <a:xfrm>
                <a:off x="3875339" y="3344371"/>
                <a:ext cx="1745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55B9BCB-F2E0-4996-9692-3CC42749BE17}"/>
                  </a:ext>
                </a:extLst>
              </p14:cNvPr>
              <p14:cNvContentPartPr/>
              <p14:nvPr/>
            </p14:nvContentPartPr>
            <p14:xfrm>
              <a:off x="4042739" y="2932891"/>
              <a:ext cx="1448640" cy="507600"/>
            </p14:xfrm>
          </p:contentPart>
        </mc:Choice>
        <mc:Fallback>
          <p:pic>
            <p:nvPicPr>
              <p:cNvPr id="4" name="Freihand 3">
                <a:extLst>
                  <a:ext uri="{FF2B5EF4-FFF2-40B4-BE49-F238E27FC236}">
                    <a16:creationId xmlns:a16="http://schemas.microsoft.com/office/drawing/2014/main" id="{055B9BCB-F2E0-4996-9692-3CC42749BE17}"/>
                  </a:ext>
                </a:extLst>
              </p:cNvPr>
              <p:cNvPicPr/>
              <p:nvPr/>
            </p:nvPicPr>
            <p:blipFill>
              <a:blip r:embed="rId8"/>
              <a:stretch>
                <a:fillRect/>
              </a:stretch>
            </p:blipFill>
            <p:spPr>
              <a:xfrm>
                <a:off x="4038419" y="2928571"/>
                <a:ext cx="145728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4" name="Freihand 93">
                <a:extLst>
                  <a:ext uri="{FF2B5EF4-FFF2-40B4-BE49-F238E27FC236}">
                    <a16:creationId xmlns:a16="http://schemas.microsoft.com/office/drawing/2014/main" id="{7010144C-92C1-4BA8-952B-393FAE4DAD8D}"/>
                  </a:ext>
                </a:extLst>
              </p14:cNvPr>
              <p14:cNvContentPartPr/>
              <p14:nvPr/>
            </p14:nvContentPartPr>
            <p14:xfrm>
              <a:off x="8731019" y="2104891"/>
              <a:ext cx="150840" cy="35280"/>
            </p14:xfrm>
          </p:contentPart>
        </mc:Choice>
        <mc:Fallback>
          <p:pic>
            <p:nvPicPr>
              <p:cNvPr id="94" name="Freihand 93">
                <a:extLst>
                  <a:ext uri="{FF2B5EF4-FFF2-40B4-BE49-F238E27FC236}">
                    <a16:creationId xmlns:a16="http://schemas.microsoft.com/office/drawing/2014/main" id="{7010144C-92C1-4BA8-952B-393FAE4DAD8D}"/>
                  </a:ext>
                </a:extLst>
              </p:cNvPr>
              <p:cNvPicPr/>
              <p:nvPr/>
            </p:nvPicPr>
            <p:blipFill>
              <a:blip r:embed="rId10"/>
              <a:stretch>
                <a:fillRect/>
              </a:stretch>
            </p:blipFill>
            <p:spPr>
              <a:xfrm>
                <a:off x="8726699" y="2100571"/>
                <a:ext cx="159480" cy="43920"/>
              </a:xfrm>
              <a:prstGeom prst="rect">
                <a:avLst/>
              </a:prstGeom>
            </p:spPr>
          </p:pic>
        </mc:Fallback>
      </mc:AlternateContent>
    </p:spTree>
    <p:extLst>
      <p:ext uri="{BB962C8B-B14F-4D97-AF65-F5344CB8AC3E}">
        <p14:creationId xmlns:p14="http://schemas.microsoft.com/office/powerpoint/2010/main" val="1240582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 – Calculation </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D031E93-CF53-428E-9905-AB5E3F18C44A}"/>
              </a:ext>
            </a:extLst>
          </p:cNvPr>
          <p:cNvSpPr txBox="1"/>
          <p:nvPr/>
        </p:nvSpPr>
        <p:spPr>
          <a:xfrm>
            <a:off x="89012" y="464179"/>
            <a:ext cx="3252999" cy="374974"/>
          </a:xfrm>
          <a:prstGeom prst="rect">
            <a:avLst/>
          </a:prstGeom>
          <a:noFill/>
        </p:spPr>
        <p:txBody>
          <a:bodyPr wrap="square">
            <a:spAutoFit/>
          </a:bodyPr>
          <a:lstStyle/>
          <a:p>
            <a:pPr algn="ctr">
              <a:lnSpc>
                <a:spcPct val="110000"/>
              </a:lnSpc>
            </a:pPr>
            <a:r>
              <a:rPr lang="pt-BR" sz="1800" dirty="0"/>
              <a:t>L =1/2[a π</a:t>
            </a:r>
            <a:r>
              <a:rPr lang="pt-BR" sz="1800" baseline="30000" dirty="0"/>
              <a:t>2</a:t>
            </a:r>
            <a:r>
              <a:rPr lang="pt-BR" sz="1800" dirty="0"/>
              <a:t> + (y -ky*)</a:t>
            </a:r>
            <a:r>
              <a:rPr lang="pt-BR" sz="1800" baseline="30000" dirty="0"/>
              <a:t> 2</a:t>
            </a:r>
            <a:r>
              <a:rPr lang="en-US" sz="1800" dirty="0"/>
              <a:t>]</a:t>
            </a:r>
          </a:p>
        </p:txBody>
      </p:sp>
      <p:sp>
        <p:nvSpPr>
          <p:cNvPr id="7" name="Textfeld 6">
            <a:extLst>
              <a:ext uri="{FF2B5EF4-FFF2-40B4-BE49-F238E27FC236}">
                <a16:creationId xmlns:a16="http://schemas.microsoft.com/office/drawing/2014/main" id="{2DBA4149-F6B8-443A-9BBC-A07295639D24}"/>
              </a:ext>
            </a:extLst>
          </p:cNvPr>
          <p:cNvSpPr txBox="1"/>
          <p:nvPr/>
        </p:nvSpPr>
        <p:spPr>
          <a:xfrm>
            <a:off x="2850031" y="464179"/>
            <a:ext cx="2985961" cy="374974"/>
          </a:xfrm>
          <a:prstGeom prst="rect">
            <a:avLst/>
          </a:prstGeom>
          <a:noFill/>
        </p:spPr>
        <p:txBody>
          <a:bodyPr wrap="square">
            <a:spAutoFit/>
          </a:bodyPr>
          <a:lstStyle/>
          <a:p>
            <a:pPr algn="ctr">
              <a:lnSpc>
                <a:spcPct val="110000"/>
              </a:lnSpc>
            </a:pPr>
            <a:r>
              <a:rPr lang="es-ES" sz="1800" dirty="0"/>
              <a:t>y = y* + b (π - π</a:t>
            </a:r>
            <a:r>
              <a:rPr lang="es-ES" sz="1800" baseline="30000" dirty="0"/>
              <a:t>e</a:t>
            </a:r>
            <a:r>
              <a:rPr lang="es-ES" sz="1800" dirty="0"/>
              <a:t> ) </a:t>
            </a:r>
          </a:p>
        </p:txBody>
      </p:sp>
      <p:grpSp>
        <p:nvGrpSpPr>
          <p:cNvPr id="19" name="Gruppieren 18">
            <a:extLst>
              <a:ext uri="{FF2B5EF4-FFF2-40B4-BE49-F238E27FC236}">
                <a16:creationId xmlns:a16="http://schemas.microsoft.com/office/drawing/2014/main" id="{3BCBEED6-8DC8-4A04-994F-3313BB4DD3BB}"/>
              </a:ext>
            </a:extLst>
          </p:cNvPr>
          <p:cNvGrpSpPr/>
          <p:nvPr/>
        </p:nvGrpSpPr>
        <p:grpSpPr>
          <a:xfrm>
            <a:off x="5645819" y="447451"/>
            <a:ext cx="870120" cy="287280"/>
            <a:chOff x="5645819" y="447451"/>
            <a:chExt cx="870120" cy="287280"/>
          </a:xfrm>
        </p:grpSpPr>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76E76FB8-E807-4056-8156-FB54EB3B7640}"/>
                    </a:ext>
                  </a:extLst>
                </p14:cNvPr>
                <p14:cNvContentPartPr/>
                <p14:nvPr/>
              </p14:nvContentPartPr>
              <p14:xfrm>
                <a:off x="5889539" y="677491"/>
                <a:ext cx="8640" cy="57240"/>
              </p14:xfrm>
            </p:contentPart>
          </mc:Choice>
          <mc:Fallback>
            <p:pic>
              <p:nvPicPr>
                <p:cNvPr id="4" name="Freihand 3">
                  <a:extLst>
                    <a:ext uri="{FF2B5EF4-FFF2-40B4-BE49-F238E27FC236}">
                      <a16:creationId xmlns:a16="http://schemas.microsoft.com/office/drawing/2014/main" id="{76E76FB8-E807-4056-8156-FB54EB3B7640}"/>
                    </a:ext>
                  </a:extLst>
                </p:cNvPr>
                <p:cNvPicPr/>
                <p:nvPr/>
              </p:nvPicPr>
              <p:blipFill>
                <a:blip r:embed="rId4"/>
                <a:stretch>
                  <a:fillRect/>
                </a:stretch>
              </p:blipFill>
              <p:spPr>
                <a:xfrm>
                  <a:off x="5885219" y="673171"/>
                  <a:ext cx="17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58F35255-D70B-488F-9948-A0DF588684D2}"/>
                    </a:ext>
                  </a:extLst>
                </p14:cNvPr>
                <p14:cNvContentPartPr/>
                <p14:nvPr/>
              </p14:nvContentPartPr>
              <p14:xfrm>
                <a:off x="5711339" y="571651"/>
                <a:ext cx="35280" cy="87480"/>
              </p14:xfrm>
            </p:contentPart>
          </mc:Choice>
          <mc:Fallback>
            <p:pic>
              <p:nvPicPr>
                <p:cNvPr id="8" name="Freihand 7">
                  <a:extLst>
                    <a:ext uri="{FF2B5EF4-FFF2-40B4-BE49-F238E27FC236}">
                      <a16:creationId xmlns:a16="http://schemas.microsoft.com/office/drawing/2014/main" id="{58F35255-D70B-488F-9948-A0DF588684D2}"/>
                    </a:ext>
                  </a:extLst>
                </p:cNvPr>
                <p:cNvPicPr/>
                <p:nvPr/>
              </p:nvPicPr>
              <p:blipFill>
                <a:blip r:embed="rId6"/>
                <a:stretch>
                  <a:fillRect/>
                </a:stretch>
              </p:blipFill>
              <p:spPr>
                <a:xfrm>
                  <a:off x="5707019" y="567331"/>
                  <a:ext cx="43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9D5BA5D9-6BC1-4C92-A9AA-A957DCC93F4A}"/>
                    </a:ext>
                  </a:extLst>
                </p14:cNvPr>
                <p14:cNvContentPartPr/>
                <p14:nvPr/>
              </p14:nvContentPartPr>
              <p14:xfrm>
                <a:off x="5776859" y="551131"/>
                <a:ext cx="21240" cy="106200"/>
              </p14:xfrm>
            </p:contentPart>
          </mc:Choice>
          <mc:Fallback>
            <p:pic>
              <p:nvPicPr>
                <p:cNvPr id="10" name="Freihand 9">
                  <a:extLst>
                    <a:ext uri="{FF2B5EF4-FFF2-40B4-BE49-F238E27FC236}">
                      <a16:creationId xmlns:a16="http://schemas.microsoft.com/office/drawing/2014/main" id="{9D5BA5D9-6BC1-4C92-A9AA-A957DCC93F4A}"/>
                    </a:ext>
                  </a:extLst>
                </p:cNvPr>
                <p:cNvPicPr/>
                <p:nvPr/>
              </p:nvPicPr>
              <p:blipFill>
                <a:blip r:embed="rId8"/>
                <a:stretch>
                  <a:fillRect/>
                </a:stretch>
              </p:blipFill>
              <p:spPr>
                <a:xfrm>
                  <a:off x="5772539" y="546811"/>
                  <a:ext cx="29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7230C670-EB52-450E-8B12-FDC6E5505A3E}"/>
                    </a:ext>
                  </a:extLst>
                </p14:cNvPr>
                <p14:cNvContentPartPr/>
                <p14:nvPr/>
              </p14:nvContentPartPr>
              <p14:xfrm>
                <a:off x="5645819" y="514411"/>
                <a:ext cx="209160" cy="44280"/>
              </p14:xfrm>
            </p:contentPart>
          </mc:Choice>
          <mc:Fallback>
            <p:pic>
              <p:nvPicPr>
                <p:cNvPr id="11" name="Freihand 10">
                  <a:extLst>
                    <a:ext uri="{FF2B5EF4-FFF2-40B4-BE49-F238E27FC236}">
                      <a16:creationId xmlns:a16="http://schemas.microsoft.com/office/drawing/2014/main" id="{7230C670-EB52-450E-8B12-FDC6E5505A3E}"/>
                    </a:ext>
                  </a:extLst>
                </p:cNvPr>
                <p:cNvPicPr/>
                <p:nvPr/>
              </p:nvPicPr>
              <p:blipFill>
                <a:blip r:embed="rId10"/>
                <a:stretch>
                  <a:fillRect/>
                </a:stretch>
              </p:blipFill>
              <p:spPr>
                <a:xfrm>
                  <a:off x="5641499" y="510091"/>
                  <a:ext cx="217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33695196-1A4F-41B8-983D-84C14241BEC5}"/>
                    </a:ext>
                  </a:extLst>
                </p14:cNvPr>
                <p14:cNvContentPartPr/>
                <p14:nvPr/>
              </p14:nvContentPartPr>
              <p14:xfrm>
                <a:off x="5893139" y="447451"/>
                <a:ext cx="116640" cy="95400"/>
              </p14:xfrm>
            </p:contentPart>
          </mc:Choice>
          <mc:Fallback>
            <p:pic>
              <p:nvPicPr>
                <p:cNvPr id="12" name="Freihand 11">
                  <a:extLst>
                    <a:ext uri="{FF2B5EF4-FFF2-40B4-BE49-F238E27FC236}">
                      <a16:creationId xmlns:a16="http://schemas.microsoft.com/office/drawing/2014/main" id="{33695196-1A4F-41B8-983D-84C14241BEC5}"/>
                    </a:ext>
                  </a:extLst>
                </p:cNvPr>
                <p:cNvPicPr/>
                <p:nvPr/>
              </p:nvPicPr>
              <p:blipFill>
                <a:blip r:embed="rId12"/>
                <a:stretch>
                  <a:fillRect/>
                </a:stretch>
              </p:blipFill>
              <p:spPr>
                <a:xfrm>
                  <a:off x="5888819" y="443131"/>
                  <a:ext cx="125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94C848D5-3C79-4D48-989A-2F7AE5B183EC}"/>
                    </a:ext>
                  </a:extLst>
                </p14:cNvPr>
                <p14:cNvContentPartPr/>
                <p14:nvPr/>
              </p14:nvContentPartPr>
              <p14:xfrm>
                <a:off x="6079979" y="576691"/>
                <a:ext cx="178200" cy="7920"/>
              </p14:xfrm>
            </p:contentPart>
          </mc:Choice>
          <mc:Fallback>
            <p:pic>
              <p:nvPicPr>
                <p:cNvPr id="14" name="Freihand 13">
                  <a:extLst>
                    <a:ext uri="{FF2B5EF4-FFF2-40B4-BE49-F238E27FC236}">
                      <a16:creationId xmlns:a16="http://schemas.microsoft.com/office/drawing/2014/main" id="{94C848D5-3C79-4D48-989A-2F7AE5B183EC}"/>
                    </a:ext>
                  </a:extLst>
                </p:cNvPr>
                <p:cNvPicPr/>
                <p:nvPr/>
              </p:nvPicPr>
              <p:blipFill>
                <a:blip r:embed="rId14"/>
                <a:stretch>
                  <a:fillRect/>
                </a:stretch>
              </p:blipFill>
              <p:spPr>
                <a:xfrm>
                  <a:off x="6075659" y="572371"/>
                  <a:ext cx="186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2FB007D9-15F5-49B6-96F7-4E6FE64C956D}"/>
                    </a:ext>
                  </a:extLst>
                </p14:cNvPr>
                <p14:cNvContentPartPr/>
                <p14:nvPr/>
              </p14:nvContentPartPr>
              <p14:xfrm>
                <a:off x="6073139" y="621691"/>
                <a:ext cx="142920" cy="19800"/>
              </p14:xfrm>
            </p:contentPart>
          </mc:Choice>
          <mc:Fallback>
            <p:pic>
              <p:nvPicPr>
                <p:cNvPr id="15" name="Freihand 14">
                  <a:extLst>
                    <a:ext uri="{FF2B5EF4-FFF2-40B4-BE49-F238E27FC236}">
                      <a16:creationId xmlns:a16="http://schemas.microsoft.com/office/drawing/2014/main" id="{2FB007D9-15F5-49B6-96F7-4E6FE64C956D}"/>
                    </a:ext>
                  </a:extLst>
                </p:cNvPr>
                <p:cNvPicPr/>
                <p:nvPr/>
              </p:nvPicPr>
              <p:blipFill>
                <a:blip r:embed="rId16"/>
                <a:stretch>
                  <a:fillRect/>
                </a:stretch>
              </p:blipFill>
              <p:spPr>
                <a:xfrm>
                  <a:off x="6068819" y="617371"/>
                  <a:ext cx="151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5106B184-99FB-4EA2-BCCB-3DC7EBF1A42F}"/>
                    </a:ext>
                  </a:extLst>
                </p14:cNvPr>
                <p14:cNvContentPartPr/>
                <p14:nvPr/>
              </p14:nvContentPartPr>
              <p14:xfrm>
                <a:off x="5995019" y="559771"/>
                <a:ext cx="31680" cy="21600"/>
              </p14:xfrm>
            </p:contentPart>
          </mc:Choice>
          <mc:Fallback>
            <p:pic>
              <p:nvPicPr>
                <p:cNvPr id="16" name="Freihand 15">
                  <a:extLst>
                    <a:ext uri="{FF2B5EF4-FFF2-40B4-BE49-F238E27FC236}">
                      <a16:creationId xmlns:a16="http://schemas.microsoft.com/office/drawing/2014/main" id="{5106B184-99FB-4EA2-BCCB-3DC7EBF1A42F}"/>
                    </a:ext>
                  </a:extLst>
                </p:cNvPr>
                <p:cNvPicPr/>
                <p:nvPr/>
              </p:nvPicPr>
              <p:blipFill>
                <a:blip r:embed="rId18"/>
                <a:stretch>
                  <a:fillRect/>
                </a:stretch>
              </p:blipFill>
              <p:spPr>
                <a:xfrm>
                  <a:off x="5990699" y="555451"/>
                  <a:ext cx="40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5B490365-193A-466A-9DCA-581614BB98E4}"/>
                    </a:ext>
                  </a:extLst>
                </p14:cNvPr>
                <p14:cNvContentPartPr/>
                <p14:nvPr/>
              </p14:nvContentPartPr>
              <p14:xfrm>
                <a:off x="5991419" y="652651"/>
                <a:ext cx="14760" cy="9360"/>
              </p14:xfrm>
            </p:contentPart>
          </mc:Choice>
          <mc:Fallback>
            <p:pic>
              <p:nvPicPr>
                <p:cNvPr id="17" name="Freihand 16">
                  <a:extLst>
                    <a:ext uri="{FF2B5EF4-FFF2-40B4-BE49-F238E27FC236}">
                      <a16:creationId xmlns:a16="http://schemas.microsoft.com/office/drawing/2014/main" id="{5B490365-193A-466A-9DCA-581614BB98E4}"/>
                    </a:ext>
                  </a:extLst>
                </p:cNvPr>
                <p:cNvPicPr/>
                <p:nvPr/>
              </p:nvPicPr>
              <p:blipFill>
                <a:blip r:embed="rId20"/>
                <a:stretch>
                  <a:fillRect/>
                </a:stretch>
              </p:blipFill>
              <p:spPr>
                <a:xfrm>
                  <a:off x="5987099" y="648331"/>
                  <a:ext cx="23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9654903A-0990-4442-9E75-2A33A7A3ABAC}"/>
                    </a:ext>
                  </a:extLst>
                </p14:cNvPr>
                <p14:cNvContentPartPr/>
                <p14:nvPr/>
              </p14:nvContentPartPr>
              <p14:xfrm>
                <a:off x="6362579" y="511531"/>
                <a:ext cx="153360" cy="140760"/>
              </p14:xfrm>
            </p:contentPart>
          </mc:Choice>
          <mc:Fallback>
            <p:pic>
              <p:nvPicPr>
                <p:cNvPr id="18" name="Freihand 17">
                  <a:extLst>
                    <a:ext uri="{FF2B5EF4-FFF2-40B4-BE49-F238E27FC236}">
                      <a16:creationId xmlns:a16="http://schemas.microsoft.com/office/drawing/2014/main" id="{9654903A-0990-4442-9E75-2A33A7A3ABAC}"/>
                    </a:ext>
                  </a:extLst>
                </p:cNvPr>
                <p:cNvPicPr/>
                <p:nvPr/>
              </p:nvPicPr>
              <p:blipFill>
                <a:blip r:embed="rId22"/>
                <a:stretch>
                  <a:fillRect/>
                </a:stretch>
              </p:blipFill>
              <p:spPr>
                <a:xfrm>
                  <a:off x="6358259" y="507211"/>
                  <a:ext cx="162000" cy="14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90" name="Freihand 89">
                <a:extLst>
                  <a:ext uri="{FF2B5EF4-FFF2-40B4-BE49-F238E27FC236}">
                    <a16:creationId xmlns:a16="http://schemas.microsoft.com/office/drawing/2014/main" id="{6A13092C-F62F-4F8C-BF67-87814587EBBD}"/>
                  </a:ext>
                </a:extLst>
              </p14:cNvPr>
              <p14:cNvContentPartPr/>
              <p14:nvPr/>
            </p14:nvContentPartPr>
            <p14:xfrm>
              <a:off x="9083459" y="555091"/>
              <a:ext cx="54000" cy="2912040"/>
            </p14:xfrm>
          </p:contentPart>
        </mc:Choice>
        <mc:Fallback>
          <p:pic>
            <p:nvPicPr>
              <p:cNvPr id="90" name="Freihand 89">
                <a:extLst>
                  <a:ext uri="{FF2B5EF4-FFF2-40B4-BE49-F238E27FC236}">
                    <a16:creationId xmlns:a16="http://schemas.microsoft.com/office/drawing/2014/main" id="{6A13092C-F62F-4F8C-BF67-87814587EBBD}"/>
                  </a:ext>
                </a:extLst>
              </p:cNvPr>
              <p:cNvPicPr/>
              <p:nvPr/>
            </p:nvPicPr>
            <p:blipFill>
              <a:blip r:embed="rId24"/>
              <a:stretch>
                <a:fillRect/>
              </a:stretch>
            </p:blipFill>
            <p:spPr>
              <a:xfrm>
                <a:off x="9079139" y="550771"/>
                <a:ext cx="62640" cy="2920680"/>
              </a:xfrm>
              <a:prstGeom prst="rect">
                <a:avLst/>
              </a:prstGeom>
            </p:spPr>
          </p:pic>
        </mc:Fallback>
      </mc:AlternateContent>
      <p:grpSp>
        <p:nvGrpSpPr>
          <p:cNvPr id="102" name="Gruppieren 101">
            <a:extLst>
              <a:ext uri="{FF2B5EF4-FFF2-40B4-BE49-F238E27FC236}">
                <a16:creationId xmlns:a16="http://schemas.microsoft.com/office/drawing/2014/main" id="{23777C83-99C2-48A0-9B8D-4EDF7ED58432}"/>
              </a:ext>
            </a:extLst>
          </p:cNvPr>
          <p:cNvGrpSpPr/>
          <p:nvPr/>
        </p:nvGrpSpPr>
        <p:grpSpPr>
          <a:xfrm>
            <a:off x="10603019" y="364291"/>
            <a:ext cx="347400" cy="150840"/>
            <a:chOff x="10603019" y="364291"/>
            <a:chExt cx="347400" cy="150840"/>
          </a:xfrm>
        </p:grpSpPr>
        <mc:AlternateContent xmlns:mc="http://schemas.openxmlformats.org/markup-compatibility/2006">
          <mc:Choice xmlns:p14="http://schemas.microsoft.com/office/powerpoint/2010/main" Requires="p14">
            <p:contentPart p14:bwMode="auto" r:id="rId25">
              <p14:nvContentPartPr>
                <p14:cNvPr id="95" name="Freihand 94">
                  <a:extLst>
                    <a:ext uri="{FF2B5EF4-FFF2-40B4-BE49-F238E27FC236}">
                      <a16:creationId xmlns:a16="http://schemas.microsoft.com/office/drawing/2014/main" id="{B5CCFFE5-C8F8-4AB6-A705-523C7C447F54}"/>
                    </a:ext>
                  </a:extLst>
                </p14:cNvPr>
                <p14:cNvContentPartPr/>
                <p14:nvPr/>
              </p14:nvContentPartPr>
              <p14:xfrm>
                <a:off x="10603019" y="364291"/>
                <a:ext cx="233280" cy="146880"/>
              </p14:xfrm>
            </p:contentPart>
          </mc:Choice>
          <mc:Fallback>
            <p:pic>
              <p:nvPicPr>
                <p:cNvPr id="95" name="Freihand 94">
                  <a:extLst>
                    <a:ext uri="{FF2B5EF4-FFF2-40B4-BE49-F238E27FC236}">
                      <a16:creationId xmlns:a16="http://schemas.microsoft.com/office/drawing/2014/main" id="{B5CCFFE5-C8F8-4AB6-A705-523C7C447F54}"/>
                    </a:ext>
                  </a:extLst>
                </p:cNvPr>
                <p:cNvPicPr/>
                <p:nvPr/>
              </p:nvPicPr>
              <p:blipFill>
                <a:blip r:embed="rId26"/>
                <a:stretch>
                  <a:fillRect/>
                </a:stretch>
              </p:blipFill>
              <p:spPr>
                <a:xfrm>
                  <a:off x="10598699" y="359971"/>
                  <a:ext cx="241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6" name="Freihand 95">
                  <a:extLst>
                    <a:ext uri="{FF2B5EF4-FFF2-40B4-BE49-F238E27FC236}">
                      <a16:creationId xmlns:a16="http://schemas.microsoft.com/office/drawing/2014/main" id="{492F2808-7CC8-43D6-8505-0227550C78EB}"/>
                    </a:ext>
                  </a:extLst>
                </p14:cNvPr>
                <p14:cNvContentPartPr/>
                <p14:nvPr/>
              </p14:nvContentPartPr>
              <p14:xfrm>
                <a:off x="10803899" y="382291"/>
                <a:ext cx="51480" cy="42120"/>
              </p14:xfrm>
            </p:contentPart>
          </mc:Choice>
          <mc:Fallback>
            <p:pic>
              <p:nvPicPr>
                <p:cNvPr id="96" name="Freihand 95">
                  <a:extLst>
                    <a:ext uri="{FF2B5EF4-FFF2-40B4-BE49-F238E27FC236}">
                      <a16:creationId xmlns:a16="http://schemas.microsoft.com/office/drawing/2014/main" id="{492F2808-7CC8-43D6-8505-0227550C78EB}"/>
                    </a:ext>
                  </a:extLst>
                </p:cNvPr>
                <p:cNvPicPr/>
                <p:nvPr/>
              </p:nvPicPr>
              <p:blipFill>
                <a:blip r:embed="rId28"/>
                <a:stretch>
                  <a:fillRect/>
                </a:stretch>
              </p:blipFill>
              <p:spPr>
                <a:xfrm>
                  <a:off x="10799579" y="377971"/>
                  <a:ext cx="60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7" name="Freihand 96">
                  <a:extLst>
                    <a:ext uri="{FF2B5EF4-FFF2-40B4-BE49-F238E27FC236}">
                      <a16:creationId xmlns:a16="http://schemas.microsoft.com/office/drawing/2014/main" id="{B662EE4D-C5EA-4194-8036-2F2AE97763CF}"/>
                    </a:ext>
                  </a:extLst>
                </p14:cNvPr>
                <p14:cNvContentPartPr/>
                <p14:nvPr/>
              </p14:nvContentPartPr>
              <p14:xfrm>
                <a:off x="10876979" y="432331"/>
                <a:ext cx="73440" cy="82800"/>
              </p14:xfrm>
            </p:contentPart>
          </mc:Choice>
          <mc:Fallback>
            <p:pic>
              <p:nvPicPr>
                <p:cNvPr id="97" name="Freihand 96">
                  <a:extLst>
                    <a:ext uri="{FF2B5EF4-FFF2-40B4-BE49-F238E27FC236}">
                      <a16:creationId xmlns:a16="http://schemas.microsoft.com/office/drawing/2014/main" id="{B662EE4D-C5EA-4194-8036-2F2AE97763CF}"/>
                    </a:ext>
                  </a:extLst>
                </p:cNvPr>
                <p:cNvPicPr/>
                <p:nvPr/>
              </p:nvPicPr>
              <p:blipFill>
                <a:blip r:embed="rId30"/>
                <a:stretch>
                  <a:fillRect/>
                </a:stretch>
              </p:blipFill>
              <p:spPr>
                <a:xfrm>
                  <a:off x="10872659" y="428011"/>
                  <a:ext cx="82080" cy="91440"/>
                </a:xfrm>
                <a:prstGeom prst="rect">
                  <a:avLst/>
                </a:prstGeom>
              </p:spPr>
            </p:pic>
          </mc:Fallback>
        </mc:AlternateContent>
      </p:grpSp>
      <p:grpSp>
        <p:nvGrpSpPr>
          <p:cNvPr id="101" name="Gruppieren 100">
            <a:extLst>
              <a:ext uri="{FF2B5EF4-FFF2-40B4-BE49-F238E27FC236}">
                <a16:creationId xmlns:a16="http://schemas.microsoft.com/office/drawing/2014/main" id="{9190471D-933D-42B8-A492-5B937FBA22BC}"/>
              </a:ext>
            </a:extLst>
          </p:cNvPr>
          <p:cNvGrpSpPr/>
          <p:nvPr/>
        </p:nvGrpSpPr>
        <p:grpSpPr>
          <a:xfrm>
            <a:off x="9412499" y="462931"/>
            <a:ext cx="931680" cy="426600"/>
            <a:chOff x="9412499" y="462931"/>
            <a:chExt cx="931680" cy="426600"/>
          </a:xfrm>
        </p:grpSpPr>
        <mc:AlternateContent xmlns:mc="http://schemas.openxmlformats.org/markup-compatibility/2006">
          <mc:Choice xmlns:p14="http://schemas.microsoft.com/office/powerpoint/2010/main" Requires="p14">
            <p:contentPart p14:bwMode="auto" r:id="rId31">
              <p14:nvContentPartPr>
                <p14:cNvPr id="91" name="Freihand 90">
                  <a:extLst>
                    <a:ext uri="{FF2B5EF4-FFF2-40B4-BE49-F238E27FC236}">
                      <a16:creationId xmlns:a16="http://schemas.microsoft.com/office/drawing/2014/main" id="{9F3EFF8E-DAFA-420B-8120-307423FB3BEB}"/>
                    </a:ext>
                  </a:extLst>
                </p14:cNvPr>
                <p14:cNvContentPartPr/>
                <p14:nvPr/>
              </p14:nvContentPartPr>
              <p14:xfrm>
                <a:off x="9412499" y="469411"/>
                <a:ext cx="122040" cy="123480"/>
              </p14:xfrm>
            </p:contentPart>
          </mc:Choice>
          <mc:Fallback>
            <p:pic>
              <p:nvPicPr>
                <p:cNvPr id="91" name="Freihand 90">
                  <a:extLst>
                    <a:ext uri="{FF2B5EF4-FFF2-40B4-BE49-F238E27FC236}">
                      <a16:creationId xmlns:a16="http://schemas.microsoft.com/office/drawing/2014/main" id="{9F3EFF8E-DAFA-420B-8120-307423FB3BEB}"/>
                    </a:ext>
                  </a:extLst>
                </p:cNvPr>
                <p:cNvPicPr/>
                <p:nvPr/>
              </p:nvPicPr>
              <p:blipFill>
                <a:blip r:embed="rId32"/>
                <a:stretch>
                  <a:fillRect/>
                </a:stretch>
              </p:blipFill>
              <p:spPr>
                <a:xfrm>
                  <a:off x="9408179" y="465091"/>
                  <a:ext cx="130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2" name="Freihand 91">
                  <a:extLst>
                    <a:ext uri="{FF2B5EF4-FFF2-40B4-BE49-F238E27FC236}">
                      <a16:creationId xmlns:a16="http://schemas.microsoft.com/office/drawing/2014/main" id="{8CF8FAEF-099A-4174-ACE2-71259270B6B9}"/>
                    </a:ext>
                  </a:extLst>
                </p14:cNvPr>
                <p14:cNvContentPartPr/>
                <p14:nvPr/>
              </p14:nvContentPartPr>
              <p14:xfrm>
                <a:off x="9586379" y="479131"/>
                <a:ext cx="353160" cy="67320"/>
              </p14:xfrm>
            </p:contentPart>
          </mc:Choice>
          <mc:Fallback>
            <p:pic>
              <p:nvPicPr>
                <p:cNvPr id="92" name="Freihand 91">
                  <a:extLst>
                    <a:ext uri="{FF2B5EF4-FFF2-40B4-BE49-F238E27FC236}">
                      <a16:creationId xmlns:a16="http://schemas.microsoft.com/office/drawing/2014/main" id="{8CF8FAEF-099A-4174-ACE2-71259270B6B9}"/>
                    </a:ext>
                  </a:extLst>
                </p:cNvPr>
                <p:cNvPicPr/>
                <p:nvPr/>
              </p:nvPicPr>
              <p:blipFill>
                <a:blip r:embed="rId34"/>
                <a:stretch>
                  <a:fillRect/>
                </a:stretch>
              </p:blipFill>
              <p:spPr>
                <a:xfrm>
                  <a:off x="9582059" y="474811"/>
                  <a:ext cx="361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3" name="Freihand 92">
                  <a:extLst>
                    <a:ext uri="{FF2B5EF4-FFF2-40B4-BE49-F238E27FC236}">
                      <a16:creationId xmlns:a16="http://schemas.microsoft.com/office/drawing/2014/main" id="{45930A16-A7DE-4E0D-B2DC-7FE2A241D9A0}"/>
                    </a:ext>
                  </a:extLst>
                </p14:cNvPr>
                <p14:cNvContentPartPr/>
                <p14:nvPr/>
              </p14:nvContentPartPr>
              <p14:xfrm>
                <a:off x="9962219" y="481291"/>
                <a:ext cx="115200" cy="186480"/>
              </p14:xfrm>
            </p:contentPart>
          </mc:Choice>
          <mc:Fallback>
            <p:pic>
              <p:nvPicPr>
                <p:cNvPr id="93" name="Freihand 92">
                  <a:extLst>
                    <a:ext uri="{FF2B5EF4-FFF2-40B4-BE49-F238E27FC236}">
                      <a16:creationId xmlns:a16="http://schemas.microsoft.com/office/drawing/2014/main" id="{45930A16-A7DE-4E0D-B2DC-7FE2A241D9A0}"/>
                    </a:ext>
                  </a:extLst>
                </p:cNvPr>
                <p:cNvPicPr/>
                <p:nvPr/>
              </p:nvPicPr>
              <p:blipFill>
                <a:blip r:embed="rId36"/>
                <a:stretch>
                  <a:fillRect/>
                </a:stretch>
              </p:blipFill>
              <p:spPr>
                <a:xfrm>
                  <a:off x="9957899" y="476971"/>
                  <a:ext cx="123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4" name="Freihand 93">
                  <a:extLst>
                    <a:ext uri="{FF2B5EF4-FFF2-40B4-BE49-F238E27FC236}">
                      <a16:creationId xmlns:a16="http://schemas.microsoft.com/office/drawing/2014/main" id="{01240244-70F1-4DEC-B5F7-2134054CF3DE}"/>
                    </a:ext>
                  </a:extLst>
                </p14:cNvPr>
                <p14:cNvContentPartPr/>
                <p14:nvPr/>
              </p14:nvContentPartPr>
              <p14:xfrm>
                <a:off x="10098659" y="462931"/>
                <a:ext cx="245520" cy="86400"/>
              </p14:xfrm>
            </p:contentPart>
          </mc:Choice>
          <mc:Fallback>
            <p:pic>
              <p:nvPicPr>
                <p:cNvPr id="94" name="Freihand 93">
                  <a:extLst>
                    <a:ext uri="{FF2B5EF4-FFF2-40B4-BE49-F238E27FC236}">
                      <a16:creationId xmlns:a16="http://schemas.microsoft.com/office/drawing/2014/main" id="{01240244-70F1-4DEC-B5F7-2134054CF3DE}"/>
                    </a:ext>
                  </a:extLst>
                </p:cNvPr>
                <p:cNvPicPr/>
                <p:nvPr/>
              </p:nvPicPr>
              <p:blipFill>
                <a:blip r:embed="rId38"/>
                <a:stretch>
                  <a:fillRect/>
                </a:stretch>
              </p:blipFill>
              <p:spPr>
                <a:xfrm>
                  <a:off x="10094339" y="458611"/>
                  <a:ext cx="254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8" name="Freihand 97">
                  <a:extLst>
                    <a:ext uri="{FF2B5EF4-FFF2-40B4-BE49-F238E27FC236}">
                      <a16:creationId xmlns:a16="http://schemas.microsoft.com/office/drawing/2014/main" id="{1A811AC4-A498-4BF9-B86D-FF95251CE47D}"/>
                    </a:ext>
                  </a:extLst>
                </p14:cNvPr>
                <p14:cNvContentPartPr/>
                <p14:nvPr/>
              </p14:nvContentPartPr>
              <p14:xfrm>
                <a:off x="9499979" y="790531"/>
                <a:ext cx="246240" cy="99000"/>
              </p14:xfrm>
            </p:contentPart>
          </mc:Choice>
          <mc:Fallback>
            <p:pic>
              <p:nvPicPr>
                <p:cNvPr id="98" name="Freihand 97">
                  <a:extLst>
                    <a:ext uri="{FF2B5EF4-FFF2-40B4-BE49-F238E27FC236}">
                      <a16:creationId xmlns:a16="http://schemas.microsoft.com/office/drawing/2014/main" id="{1A811AC4-A498-4BF9-B86D-FF95251CE47D}"/>
                    </a:ext>
                  </a:extLst>
                </p:cNvPr>
                <p:cNvPicPr/>
                <p:nvPr/>
              </p:nvPicPr>
              <p:blipFill>
                <a:blip r:embed="rId40"/>
                <a:stretch>
                  <a:fillRect/>
                </a:stretch>
              </p:blipFill>
              <p:spPr>
                <a:xfrm>
                  <a:off x="9495659" y="786211"/>
                  <a:ext cx="254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9" name="Freihand 98">
                  <a:extLst>
                    <a:ext uri="{FF2B5EF4-FFF2-40B4-BE49-F238E27FC236}">
                      <a16:creationId xmlns:a16="http://schemas.microsoft.com/office/drawing/2014/main" id="{39346045-3D4E-4577-A3DF-E53B8EA225ED}"/>
                    </a:ext>
                  </a:extLst>
                </p14:cNvPr>
                <p14:cNvContentPartPr/>
                <p14:nvPr/>
              </p14:nvContentPartPr>
              <p14:xfrm>
                <a:off x="9775739" y="690451"/>
                <a:ext cx="146880" cy="177120"/>
              </p14:xfrm>
            </p:contentPart>
          </mc:Choice>
          <mc:Fallback>
            <p:pic>
              <p:nvPicPr>
                <p:cNvPr id="99" name="Freihand 98">
                  <a:extLst>
                    <a:ext uri="{FF2B5EF4-FFF2-40B4-BE49-F238E27FC236}">
                      <a16:creationId xmlns:a16="http://schemas.microsoft.com/office/drawing/2014/main" id="{39346045-3D4E-4577-A3DF-E53B8EA225ED}"/>
                    </a:ext>
                  </a:extLst>
                </p:cNvPr>
                <p:cNvPicPr/>
                <p:nvPr/>
              </p:nvPicPr>
              <p:blipFill>
                <a:blip r:embed="rId42"/>
                <a:stretch>
                  <a:fillRect/>
                </a:stretch>
              </p:blipFill>
              <p:spPr>
                <a:xfrm>
                  <a:off x="9771419" y="686131"/>
                  <a:ext cx="155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0" name="Freihand 99">
                  <a:extLst>
                    <a:ext uri="{FF2B5EF4-FFF2-40B4-BE49-F238E27FC236}">
                      <a16:creationId xmlns:a16="http://schemas.microsoft.com/office/drawing/2014/main" id="{7B2C5D81-9C72-41B1-9363-C572861F8C7C}"/>
                    </a:ext>
                  </a:extLst>
                </p14:cNvPr>
                <p14:cNvContentPartPr/>
                <p14:nvPr/>
              </p14:nvContentPartPr>
              <p14:xfrm>
                <a:off x="9721739" y="689011"/>
                <a:ext cx="360" cy="360"/>
              </p14:xfrm>
            </p:contentPart>
          </mc:Choice>
          <mc:Fallback>
            <p:pic>
              <p:nvPicPr>
                <p:cNvPr id="100" name="Freihand 99">
                  <a:extLst>
                    <a:ext uri="{FF2B5EF4-FFF2-40B4-BE49-F238E27FC236}">
                      <a16:creationId xmlns:a16="http://schemas.microsoft.com/office/drawing/2014/main" id="{7B2C5D81-9C72-41B1-9363-C572861F8C7C}"/>
                    </a:ext>
                  </a:extLst>
                </p:cNvPr>
                <p:cNvPicPr/>
                <p:nvPr/>
              </p:nvPicPr>
              <p:blipFill>
                <a:blip r:embed="rId44"/>
                <a:stretch>
                  <a:fillRect/>
                </a:stretch>
              </p:blipFill>
              <p:spPr>
                <a:xfrm>
                  <a:off x="9717419" y="684691"/>
                  <a:ext cx="9000" cy="9000"/>
                </a:xfrm>
                <a:prstGeom prst="rect">
                  <a:avLst/>
                </a:prstGeom>
              </p:spPr>
            </p:pic>
          </mc:Fallback>
        </mc:AlternateContent>
      </p:grpSp>
      <p:grpSp>
        <p:nvGrpSpPr>
          <p:cNvPr id="135" name="Gruppieren 134">
            <a:extLst>
              <a:ext uri="{FF2B5EF4-FFF2-40B4-BE49-F238E27FC236}">
                <a16:creationId xmlns:a16="http://schemas.microsoft.com/office/drawing/2014/main" id="{B74B3693-D41D-4B2D-BF60-CDDD3FE2C331}"/>
              </a:ext>
            </a:extLst>
          </p:cNvPr>
          <p:cNvGrpSpPr/>
          <p:nvPr/>
        </p:nvGrpSpPr>
        <p:grpSpPr>
          <a:xfrm>
            <a:off x="9088139" y="1023091"/>
            <a:ext cx="3142800" cy="478440"/>
            <a:chOff x="9088139" y="1023091"/>
            <a:chExt cx="3142800" cy="478440"/>
          </a:xfrm>
        </p:grpSpPr>
        <mc:AlternateContent xmlns:mc="http://schemas.openxmlformats.org/markup-compatibility/2006">
          <mc:Choice xmlns:p14="http://schemas.microsoft.com/office/powerpoint/2010/main" Requires="p14">
            <p:contentPart p14:bwMode="auto" r:id="rId45">
              <p14:nvContentPartPr>
                <p14:cNvPr id="103" name="Freihand 102">
                  <a:extLst>
                    <a:ext uri="{FF2B5EF4-FFF2-40B4-BE49-F238E27FC236}">
                      <a16:creationId xmlns:a16="http://schemas.microsoft.com/office/drawing/2014/main" id="{6450D1EC-5F9F-40BE-9A24-F9B316AD7DF0}"/>
                    </a:ext>
                  </a:extLst>
                </p14:cNvPr>
                <p14:cNvContentPartPr/>
                <p14:nvPr/>
              </p14:nvContentPartPr>
              <p14:xfrm>
                <a:off x="9346259" y="1136131"/>
                <a:ext cx="149040" cy="102240"/>
              </p14:xfrm>
            </p:contentPart>
          </mc:Choice>
          <mc:Fallback>
            <p:pic>
              <p:nvPicPr>
                <p:cNvPr id="103" name="Freihand 102">
                  <a:extLst>
                    <a:ext uri="{FF2B5EF4-FFF2-40B4-BE49-F238E27FC236}">
                      <a16:creationId xmlns:a16="http://schemas.microsoft.com/office/drawing/2014/main" id="{6450D1EC-5F9F-40BE-9A24-F9B316AD7DF0}"/>
                    </a:ext>
                  </a:extLst>
                </p:cNvPr>
                <p:cNvPicPr/>
                <p:nvPr/>
              </p:nvPicPr>
              <p:blipFill>
                <a:blip r:embed="rId46"/>
                <a:stretch>
                  <a:fillRect/>
                </a:stretch>
              </p:blipFill>
              <p:spPr>
                <a:xfrm>
                  <a:off x="9341939" y="1131811"/>
                  <a:ext cx="157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4" name="Freihand 103">
                  <a:extLst>
                    <a:ext uri="{FF2B5EF4-FFF2-40B4-BE49-F238E27FC236}">
                      <a16:creationId xmlns:a16="http://schemas.microsoft.com/office/drawing/2014/main" id="{0F9F7540-1E28-4340-98A7-7EF2B5718ED8}"/>
                    </a:ext>
                  </a:extLst>
                </p14:cNvPr>
                <p14:cNvContentPartPr/>
                <p14:nvPr/>
              </p14:nvContentPartPr>
              <p14:xfrm>
                <a:off x="9502499" y="1073851"/>
                <a:ext cx="68400" cy="156600"/>
              </p14:xfrm>
            </p:contentPart>
          </mc:Choice>
          <mc:Fallback>
            <p:pic>
              <p:nvPicPr>
                <p:cNvPr id="104" name="Freihand 103">
                  <a:extLst>
                    <a:ext uri="{FF2B5EF4-FFF2-40B4-BE49-F238E27FC236}">
                      <a16:creationId xmlns:a16="http://schemas.microsoft.com/office/drawing/2014/main" id="{0F9F7540-1E28-4340-98A7-7EF2B5718ED8}"/>
                    </a:ext>
                  </a:extLst>
                </p:cNvPr>
                <p:cNvPicPr/>
                <p:nvPr/>
              </p:nvPicPr>
              <p:blipFill>
                <a:blip r:embed="rId48"/>
                <a:stretch>
                  <a:fillRect/>
                </a:stretch>
              </p:blipFill>
              <p:spPr>
                <a:xfrm>
                  <a:off x="9498179" y="1069531"/>
                  <a:ext cx="77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6" name="Freihand 105">
                  <a:extLst>
                    <a:ext uri="{FF2B5EF4-FFF2-40B4-BE49-F238E27FC236}">
                      <a16:creationId xmlns:a16="http://schemas.microsoft.com/office/drawing/2014/main" id="{E4B1B93C-D0D4-4376-BA24-F28CE466D817}"/>
                    </a:ext>
                  </a:extLst>
                </p14:cNvPr>
                <p14:cNvContentPartPr/>
                <p14:nvPr/>
              </p14:nvContentPartPr>
              <p14:xfrm>
                <a:off x="9088139" y="1149811"/>
                <a:ext cx="132120" cy="79560"/>
              </p14:xfrm>
            </p:contentPart>
          </mc:Choice>
          <mc:Fallback>
            <p:pic>
              <p:nvPicPr>
                <p:cNvPr id="106" name="Freihand 105">
                  <a:extLst>
                    <a:ext uri="{FF2B5EF4-FFF2-40B4-BE49-F238E27FC236}">
                      <a16:creationId xmlns:a16="http://schemas.microsoft.com/office/drawing/2014/main" id="{E4B1B93C-D0D4-4376-BA24-F28CE466D817}"/>
                    </a:ext>
                  </a:extLst>
                </p:cNvPr>
                <p:cNvPicPr/>
                <p:nvPr/>
              </p:nvPicPr>
              <p:blipFill>
                <a:blip r:embed="rId50"/>
                <a:stretch>
                  <a:fillRect/>
                </a:stretch>
              </p:blipFill>
              <p:spPr>
                <a:xfrm>
                  <a:off x="9083819" y="1145491"/>
                  <a:ext cx="140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7" name="Freihand 106">
                  <a:extLst>
                    <a:ext uri="{FF2B5EF4-FFF2-40B4-BE49-F238E27FC236}">
                      <a16:creationId xmlns:a16="http://schemas.microsoft.com/office/drawing/2014/main" id="{C5CD2CF9-FEDB-4AA7-9C4A-7A35EEB51562}"/>
                    </a:ext>
                  </a:extLst>
                </p14:cNvPr>
                <p14:cNvContentPartPr/>
                <p14:nvPr/>
              </p14:nvContentPartPr>
              <p14:xfrm>
                <a:off x="9190019" y="1162771"/>
                <a:ext cx="59040" cy="57240"/>
              </p14:xfrm>
            </p:contentPart>
          </mc:Choice>
          <mc:Fallback>
            <p:pic>
              <p:nvPicPr>
                <p:cNvPr id="107" name="Freihand 106">
                  <a:extLst>
                    <a:ext uri="{FF2B5EF4-FFF2-40B4-BE49-F238E27FC236}">
                      <a16:creationId xmlns:a16="http://schemas.microsoft.com/office/drawing/2014/main" id="{C5CD2CF9-FEDB-4AA7-9C4A-7A35EEB51562}"/>
                    </a:ext>
                  </a:extLst>
                </p:cNvPr>
                <p:cNvPicPr/>
                <p:nvPr/>
              </p:nvPicPr>
              <p:blipFill>
                <a:blip r:embed="rId52"/>
                <a:stretch>
                  <a:fillRect/>
                </a:stretch>
              </p:blipFill>
              <p:spPr>
                <a:xfrm>
                  <a:off x="9185699" y="1158451"/>
                  <a:ext cx="676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8" name="Freihand 107">
                  <a:extLst>
                    <a:ext uri="{FF2B5EF4-FFF2-40B4-BE49-F238E27FC236}">
                      <a16:creationId xmlns:a16="http://schemas.microsoft.com/office/drawing/2014/main" id="{AE7014BB-1655-4C49-9463-111219518666}"/>
                    </a:ext>
                  </a:extLst>
                </p14:cNvPr>
                <p14:cNvContentPartPr/>
                <p14:nvPr/>
              </p14:nvContentPartPr>
              <p14:xfrm>
                <a:off x="9254459" y="1154491"/>
                <a:ext cx="39600" cy="74160"/>
              </p14:xfrm>
            </p:contentPart>
          </mc:Choice>
          <mc:Fallback>
            <p:pic>
              <p:nvPicPr>
                <p:cNvPr id="108" name="Freihand 107">
                  <a:extLst>
                    <a:ext uri="{FF2B5EF4-FFF2-40B4-BE49-F238E27FC236}">
                      <a16:creationId xmlns:a16="http://schemas.microsoft.com/office/drawing/2014/main" id="{AE7014BB-1655-4C49-9463-111219518666}"/>
                    </a:ext>
                  </a:extLst>
                </p:cNvPr>
                <p:cNvPicPr/>
                <p:nvPr/>
              </p:nvPicPr>
              <p:blipFill>
                <a:blip r:embed="rId54"/>
                <a:stretch>
                  <a:fillRect/>
                </a:stretch>
              </p:blipFill>
              <p:spPr>
                <a:xfrm>
                  <a:off x="9250139" y="1150171"/>
                  <a:ext cx="48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9" name="Freihand 108">
                  <a:extLst>
                    <a:ext uri="{FF2B5EF4-FFF2-40B4-BE49-F238E27FC236}">
                      <a16:creationId xmlns:a16="http://schemas.microsoft.com/office/drawing/2014/main" id="{0DF0D15C-CD0F-405D-B5A3-56E49A5DDB3B}"/>
                    </a:ext>
                  </a:extLst>
                </p14:cNvPr>
                <p14:cNvContentPartPr/>
                <p14:nvPr/>
              </p14:nvContentPartPr>
              <p14:xfrm>
                <a:off x="9247619" y="1159171"/>
                <a:ext cx="111240" cy="36000"/>
              </p14:xfrm>
            </p:contentPart>
          </mc:Choice>
          <mc:Fallback>
            <p:pic>
              <p:nvPicPr>
                <p:cNvPr id="109" name="Freihand 108">
                  <a:extLst>
                    <a:ext uri="{FF2B5EF4-FFF2-40B4-BE49-F238E27FC236}">
                      <a16:creationId xmlns:a16="http://schemas.microsoft.com/office/drawing/2014/main" id="{0DF0D15C-CD0F-405D-B5A3-56E49A5DDB3B}"/>
                    </a:ext>
                  </a:extLst>
                </p:cNvPr>
                <p:cNvPicPr/>
                <p:nvPr/>
              </p:nvPicPr>
              <p:blipFill>
                <a:blip r:embed="rId56"/>
                <a:stretch>
                  <a:fillRect/>
                </a:stretch>
              </p:blipFill>
              <p:spPr>
                <a:xfrm>
                  <a:off x="9243299" y="1154851"/>
                  <a:ext cx="119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0" name="Freihand 109">
                  <a:extLst>
                    <a:ext uri="{FF2B5EF4-FFF2-40B4-BE49-F238E27FC236}">
                      <a16:creationId xmlns:a16="http://schemas.microsoft.com/office/drawing/2014/main" id="{C8557B8F-21E4-4BB3-A6DC-2D4EB2C305F7}"/>
                    </a:ext>
                  </a:extLst>
                </p14:cNvPr>
                <p14:cNvContentPartPr/>
                <p14:nvPr/>
              </p14:nvContentPartPr>
              <p14:xfrm>
                <a:off x="9610859" y="1124971"/>
                <a:ext cx="88560" cy="113400"/>
              </p14:xfrm>
            </p:contentPart>
          </mc:Choice>
          <mc:Fallback>
            <p:pic>
              <p:nvPicPr>
                <p:cNvPr id="110" name="Freihand 109">
                  <a:extLst>
                    <a:ext uri="{FF2B5EF4-FFF2-40B4-BE49-F238E27FC236}">
                      <a16:creationId xmlns:a16="http://schemas.microsoft.com/office/drawing/2014/main" id="{C8557B8F-21E4-4BB3-A6DC-2D4EB2C305F7}"/>
                    </a:ext>
                  </a:extLst>
                </p:cNvPr>
                <p:cNvPicPr/>
                <p:nvPr/>
              </p:nvPicPr>
              <p:blipFill>
                <a:blip r:embed="rId58"/>
                <a:stretch>
                  <a:fillRect/>
                </a:stretch>
              </p:blipFill>
              <p:spPr>
                <a:xfrm>
                  <a:off x="9606539" y="1120651"/>
                  <a:ext cx="97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1" name="Freihand 110">
                  <a:extLst>
                    <a:ext uri="{FF2B5EF4-FFF2-40B4-BE49-F238E27FC236}">
                      <a16:creationId xmlns:a16="http://schemas.microsoft.com/office/drawing/2014/main" id="{F7FA9520-E824-4939-85CF-3F7CC6F6664E}"/>
                    </a:ext>
                  </a:extLst>
                </p14:cNvPr>
                <p14:cNvContentPartPr/>
                <p14:nvPr/>
              </p14:nvContentPartPr>
              <p14:xfrm>
                <a:off x="9607619" y="1172851"/>
                <a:ext cx="155160" cy="79920"/>
              </p14:xfrm>
            </p:contentPart>
          </mc:Choice>
          <mc:Fallback>
            <p:pic>
              <p:nvPicPr>
                <p:cNvPr id="111" name="Freihand 110">
                  <a:extLst>
                    <a:ext uri="{FF2B5EF4-FFF2-40B4-BE49-F238E27FC236}">
                      <a16:creationId xmlns:a16="http://schemas.microsoft.com/office/drawing/2014/main" id="{F7FA9520-E824-4939-85CF-3F7CC6F6664E}"/>
                    </a:ext>
                  </a:extLst>
                </p:cNvPr>
                <p:cNvPicPr/>
                <p:nvPr/>
              </p:nvPicPr>
              <p:blipFill>
                <a:blip r:embed="rId60"/>
                <a:stretch>
                  <a:fillRect/>
                </a:stretch>
              </p:blipFill>
              <p:spPr>
                <a:xfrm>
                  <a:off x="9603299" y="1168531"/>
                  <a:ext cx="163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2" name="Freihand 111">
                  <a:extLst>
                    <a:ext uri="{FF2B5EF4-FFF2-40B4-BE49-F238E27FC236}">
                      <a16:creationId xmlns:a16="http://schemas.microsoft.com/office/drawing/2014/main" id="{FDB6DAFB-5B4B-4169-B51A-38666B95B76B}"/>
                    </a:ext>
                  </a:extLst>
                </p14:cNvPr>
                <p14:cNvContentPartPr/>
                <p14:nvPr/>
              </p14:nvContentPartPr>
              <p14:xfrm>
                <a:off x="9800219" y="1145851"/>
                <a:ext cx="87840" cy="24480"/>
              </p14:xfrm>
            </p:contentPart>
          </mc:Choice>
          <mc:Fallback>
            <p:pic>
              <p:nvPicPr>
                <p:cNvPr id="112" name="Freihand 111">
                  <a:extLst>
                    <a:ext uri="{FF2B5EF4-FFF2-40B4-BE49-F238E27FC236}">
                      <a16:creationId xmlns:a16="http://schemas.microsoft.com/office/drawing/2014/main" id="{FDB6DAFB-5B4B-4169-B51A-38666B95B76B}"/>
                    </a:ext>
                  </a:extLst>
                </p:cNvPr>
                <p:cNvPicPr/>
                <p:nvPr/>
              </p:nvPicPr>
              <p:blipFill>
                <a:blip r:embed="rId62"/>
                <a:stretch>
                  <a:fillRect/>
                </a:stretch>
              </p:blipFill>
              <p:spPr>
                <a:xfrm>
                  <a:off x="9795899" y="1141531"/>
                  <a:ext cx="96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3" name="Freihand 112">
                  <a:extLst>
                    <a:ext uri="{FF2B5EF4-FFF2-40B4-BE49-F238E27FC236}">
                      <a16:creationId xmlns:a16="http://schemas.microsoft.com/office/drawing/2014/main" id="{6B5A189F-66F3-4C72-8353-D980A44B0C66}"/>
                    </a:ext>
                  </a:extLst>
                </p14:cNvPr>
                <p14:cNvContentPartPr/>
                <p14:nvPr/>
              </p14:nvContentPartPr>
              <p14:xfrm>
                <a:off x="9855299" y="1082491"/>
                <a:ext cx="112680" cy="202680"/>
              </p14:xfrm>
            </p:contentPart>
          </mc:Choice>
          <mc:Fallback>
            <p:pic>
              <p:nvPicPr>
                <p:cNvPr id="113" name="Freihand 112">
                  <a:extLst>
                    <a:ext uri="{FF2B5EF4-FFF2-40B4-BE49-F238E27FC236}">
                      <a16:creationId xmlns:a16="http://schemas.microsoft.com/office/drawing/2014/main" id="{6B5A189F-66F3-4C72-8353-D980A44B0C66}"/>
                    </a:ext>
                  </a:extLst>
                </p:cNvPr>
                <p:cNvPicPr/>
                <p:nvPr/>
              </p:nvPicPr>
              <p:blipFill>
                <a:blip r:embed="rId64"/>
                <a:stretch>
                  <a:fillRect/>
                </a:stretch>
              </p:blipFill>
              <p:spPr>
                <a:xfrm>
                  <a:off x="9850979" y="1078171"/>
                  <a:ext cx="121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5" name="Freihand 114">
                  <a:extLst>
                    <a:ext uri="{FF2B5EF4-FFF2-40B4-BE49-F238E27FC236}">
                      <a16:creationId xmlns:a16="http://schemas.microsoft.com/office/drawing/2014/main" id="{632E5CF3-2ADC-4781-ACA5-89D9F4F5C103}"/>
                    </a:ext>
                  </a:extLst>
                </p14:cNvPr>
                <p14:cNvContentPartPr/>
                <p14:nvPr/>
              </p14:nvContentPartPr>
              <p14:xfrm>
                <a:off x="10372619" y="1088611"/>
                <a:ext cx="111600" cy="155880"/>
              </p14:xfrm>
            </p:contentPart>
          </mc:Choice>
          <mc:Fallback>
            <p:pic>
              <p:nvPicPr>
                <p:cNvPr id="115" name="Freihand 114">
                  <a:extLst>
                    <a:ext uri="{FF2B5EF4-FFF2-40B4-BE49-F238E27FC236}">
                      <a16:creationId xmlns:a16="http://schemas.microsoft.com/office/drawing/2014/main" id="{632E5CF3-2ADC-4781-ACA5-89D9F4F5C103}"/>
                    </a:ext>
                  </a:extLst>
                </p:cNvPr>
                <p:cNvPicPr/>
                <p:nvPr/>
              </p:nvPicPr>
              <p:blipFill>
                <a:blip r:embed="rId66"/>
                <a:stretch>
                  <a:fillRect/>
                </a:stretch>
              </p:blipFill>
              <p:spPr>
                <a:xfrm>
                  <a:off x="10368299" y="1084291"/>
                  <a:ext cx="120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6" name="Freihand 115">
                  <a:extLst>
                    <a:ext uri="{FF2B5EF4-FFF2-40B4-BE49-F238E27FC236}">
                      <a16:creationId xmlns:a16="http://schemas.microsoft.com/office/drawing/2014/main" id="{D7E25B7A-7A2B-4465-BE6D-610C1A99CB5F}"/>
                    </a:ext>
                  </a:extLst>
                </p14:cNvPr>
                <p14:cNvContentPartPr/>
                <p14:nvPr/>
              </p14:nvContentPartPr>
              <p14:xfrm>
                <a:off x="10509419" y="1184371"/>
                <a:ext cx="5400" cy="23040"/>
              </p14:xfrm>
            </p:contentPart>
          </mc:Choice>
          <mc:Fallback>
            <p:pic>
              <p:nvPicPr>
                <p:cNvPr id="116" name="Freihand 115">
                  <a:extLst>
                    <a:ext uri="{FF2B5EF4-FFF2-40B4-BE49-F238E27FC236}">
                      <a16:creationId xmlns:a16="http://schemas.microsoft.com/office/drawing/2014/main" id="{D7E25B7A-7A2B-4465-BE6D-610C1A99CB5F}"/>
                    </a:ext>
                  </a:extLst>
                </p:cNvPr>
                <p:cNvPicPr/>
                <p:nvPr/>
              </p:nvPicPr>
              <p:blipFill>
                <a:blip r:embed="rId68"/>
                <a:stretch>
                  <a:fillRect/>
                </a:stretch>
              </p:blipFill>
              <p:spPr>
                <a:xfrm>
                  <a:off x="10505099" y="1180051"/>
                  <a:ext cx="14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7" name="Freihand 116">
                  <a:extLst>
                    <a:ext uri="{FF2B5EF4-FFF2-40B4-BE49-F238E27FC236}">
                      <a16:creationId xmlns:a16="http://schemas.microsoft.com/office/drawing/2014/main" id="{CB99D3D8-AFF3-4901-B84B-DD4F05E85741}"/>
                    </a:ext>
                  </a:extLst>
                </p14:cNvPr>
                <p14:cNvContentPartPr/>
                <p14:nvPr/>
              </p14:nvContentPartPr>
              <p14:xfrm>
                <a:off x="10590779" y="1023091"/>
                <a:ext cx="19800" cy="173520"/>
              </p14:xfrm>
            </p:contentPart>
          </mc:Choice>
          <mc:Fallback>
            <p:pic>
              <p:nvPicPr>
                <p:cNvPr id="117" name="Freihand 116">
                  <a:extLst>
                    <a:ext uri="{FF2B5EF4-FFF2-40B4-BE49-F238E27FC236}">
                      <a16:creationId xmlns:a16="http://schemas.microsoft.com/office/drawing/2014/main" id="{CB99D3D8-AFF3-4901-B84B-DD4F05E85741}"/>
                    </a:ext>
                  </a:extLst>
                </p:cNvPr>
                <p:cNvPicPr/>
                <p:nvPr/>
              </p:nvPicPr>
              <p:blipFill>
                <a:blip r:embed="rId70"/>
                <a:stretch>
                  <a:fillRect/>
                </a:stretch>
              </p:blipFill>
              <p:spPr>
                <a:xfrm>
                  <a:off x="10586459" y="1018771"/>
                  <a:ext cx="28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8" name="Freihand 117">
                  <a:extLst>
                    <a:ext uri="{FF2B5EF4-FFF2-40B4-BE49-F238E27FC236}">
                      <a16:creationId xmlns:a16="http://schemas.microsoft.com/office/drawing/2014/main" id="{A94DE128-8E7A-4062-9DD6-DE4FA818A1BF}"/>
                    </a:ext>
                  </a:extLst>
                </p14:cNvPr>
                <p14:cNvContentPartPr/>
                <p14:nvPr/>
              </p14:nvContentPartPr>
              <p14:xfrm>
                <a:off x="10546499" y="1105171"/>
                <a:ext cx="108720" cy="11160"/>
              </p14:xfrm>
            </p:contentPart>
          </mc:Choice>
          <mc:Fallback>
            <p:pic>
              <p:nvPicPr>
                <p:cNvPr id="118" name="Freihand 117">
                  <a:extLst>
                    <a:ext uri="{FF2B5EF4-FFF2-40B4-BE49-F238E27FC236}">
                      <a16:creationId xmlns:a16="http://schemas.microsoft.com/office/drawing/2014/main" id="{A94DE128-8E7A-4062-9DD6-DE4FA818A1BF}"/>
                    </a:ext>
                  </a:extLst>
                </p:cNvPr>
                <p:cNvPicPr/>
                <p:nvPr/>
              </p:nvPicPr>
              <p:blipFill>
                <a:blip r:embed="rId72"/>
                <a:stretch>
                  <a:fillRect/>
                </a:stretch>
              </p:blipFill>
              <p:spPr>
                <a:xfrm>
                  <a:off x="10542179" y="1100851"/>
                  <a:ext cx="117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9" name="Freihand 118">
                  <a:extLst>
                    <a:ext uri="{FF2B5EF4-FFF2-40B4-BE49-F238E27FC236}">
                      <a16:creationId xmlns:a16="http://schemas.microsoft.com/office/drawing/2014/main" id="{8DA5FA9B-D978-4229-994E-4B3708B7266B}"/>
                    </a:ext>
                  </a:extLst>
                </p14:cNvPr>
                <p14:cNvContentPartPr/>
                <p14:nvPr/>
              </p14:nvContentPartPr>
              <p14:xfrm>
                <a:off x="10856819" y="1103011"/>
                <a:ext cx="182160" cy="88560"/>
              </p14:xfrm>
            </p:contentPart>
          </mc:Choice>
          <mc:Fallback>
            <p:pic>
              <p:nvPicPr>
                <p:cNvPr id="119" name="Freihand 118">
                  <a:extLst>
                    <a:ext uri="{FF2B5EF4-FFF2-40B4-BE49-F238E27FC236}">
                      <a16:creationId xmlns:a16="http://schemas.microsoft.com/office/drawing/2014/main" id="{8DA5FA9B-D978-4229-994E-4B3708B7266B}"/>
                    </a:ext>
                  </a:extLst>
                </p:cNvPr>
                <p:cNvPicPr/>
                <p:nvPr/>
              </p:nvPicPr>
              <p:blipFill>
                <a:blip r:embed="rId74"/>
                <a:stretch>
                  <a:fillRect/>
                </a:stretch>
              </p:blipFill>
              <p:spPr>
                <a:xfrm>
                  <a:off x="10852499" y="1098691"/>
                  <a:ext cx="190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20" name="Freihand 119">
                  <a:extLst>
                    <a:ext uri="{FF2B5EF4-FFF2-40B4-BE49-F238E27FC236}">
                      <a16:creationId xmlns:a16="http://schemas.microsoft.com/office/drawing/2014/main" id="{2F932C44-F80E-47CD-AD4A-2C4ABCD07321}"/>
                    </a:ext>
                  </a:extLst>
                </p14:cNvPr>
                <p14:cNvContentPartPr/>
                <p14:nvPr/>
              </p14:nvContentPartPr>
              <p14:xfrm>
                <a:off x="11108819" y="1110571"/>
                <a:ext cx="56880" cy="14760"/>
              </p14:xfrm>
            </p:contentPart>
          </mc:Choice>
          <mc:Fallback>
            <p:pic>
              <p:nvPicPr>
                <p:cNvPr id="120" name="Freihand 119">
                  <a:extLst>
                    <a:ext uri="{FF2B5EF4-FFF2-40B4-BE49-F238E27FC236}">
                      <a16:creationId xmlns:a16="http://schemas.microsoft.com/office/drawing/2014/main" id="{2F932C44-F80E-47CD-AD4A-2C4ABCD07321}"/>
                    </a:ext>
                  </a:extLst>
                </p:cNvPr>
                <p:cNvPicPr/>
                <p:nvPr/>
              </p:nvPicPr>
              <p:blipFill>
                <a:blip r:embed="rId76"/>
                <a:stretch>
                  <a:fillRect/>
                </a:stretch>
              </p:blipFill>
              <p:spPr>
                <a:xfrm>
                  <a:off x="11104499" y="1106251"/>
                  <a:ext cx="65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1" name="Freihand 120">
                  <a:extLst>
                    <a:ext uri="{FF2B5EF4-FFF2-40B4-BE49-F238E27FC236}">
                      <a16:creationId xmlns:a16="http://schemas.microsoft.com/office/drawing/2014/main" id="{E35FE3D9-D028-453E-BFC1-02D46DECD570}"/>
                    </a:ext>
                  </a:extLst>
                </p14:cNvPr>
                <p14:cNvContentPartPr/>
                <p14:nvPr/>
              </p14:nvContentPartPr>
              <p14:xfrm>
                <a:off x="11091179" y="1151611"/>
                <a:ext cx="132480" cy="13320"/>
              </p14:xfrm>
            </p:contentPart>
          </mc:Choice>
          <mc:Fallback>
            <p:pic>
              <p:nvPicPr>
                <p:cNvPr id="121" name="Freihand 120">
                  <a:extLst>
                    <a:ext uri="{FF2B5EF4-FFF2-40B4-BE49-F238E27FC236}">
                      <a16:creationId xmlns:a16="http://schemas.microsoft.com/office/drawing/2014/main" id="{E35FE3D9-D028-453E-BFC1-02D46DECD570}"/>
                    </a:ext>
                  </a:extLst>
                </p:cNvPr>
                <p:cNvPicPr/>
                <p:nvPr/>
              </p:nvPicPr>
              <p:blipFill>
                <a:blip r:embed="rId78"/>
                <a:stretch>
                  <a:fillRect/>
                </a:stretch>
              </p:blipFill>
              <p:spPr>
                <a:xfrm>
                  <a:off x="11086859" y="1147291"/>
                  <a:ext cx="141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22" name="Freihand 121">
                  <a:extLst>
                    <a:ext uri="{FF2B5EF4-FFF2-40B4-BE49-F238E27FC236}">
                      <a16:creationId xmlns:a16="http://schemas.microsoft.com/office/drawing/2014/main" id="{7A470DCF-1A08-433F-84D0-7C428E1CAC2C}"/>
                    </a:ext>
                  </a:extLst>
                </p14:cNvPr>
                <p14:cNvContentPartPr/>
                <p14:nvPr/>
              </p14:nvContentPartPr>
              <p14:xfrm>
                <a:off x="11248139" y="1077091"/>
                <a:ext cx="91080" cy="238320"/>
              </p14:xfrm>
            </p:contentPart>
          </mc:Choice>
          <mc:Fallback>
            <p:pic>
              <p:nvPicPr>
                <p:cNvPr id="122" name="Freihand 121">
                  <a:extLst>
                    <a:ext uri="{FF2B5EF4-FFF2-40B4-BE49-F238E27FC236}">
                      <a16:creationId xmlns:a16="http://schemas.microsoft.com/office/drawing/2014/main" id="{7A470DCF-1A08-433F-84D0-7C428E1CAC2C}"/>
                    </a:ext>
                  </a:extLst>
                </p:cNvPr>
                <p:cNvPicPr/>
                <p:nvPr/>
              </p:nvPicPr>
              <p:blipFill>
                <a:blip r:embed="rId80"/>
                <a:stretch>
                  <a:fillRect/>
                </a:stretch>
              </p:blipFill>
              <p:spPr>
                <a:xfrm>
                  <a:off x="11243819" y="1072771"/>
                  <a:ext cx="997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3" name="Freihand 122">
                  <a:extLst>
                    <a:ext uri="{FF2B5EF4-FFF2-40B4-BE49-F238E27FC236}">
                      <a16:creationId xmlns:a16="http://schemas.microsoft.com/office/drawing/2014/main" id="{C6E6D1C2-518B-408D-8670-8DB024D2F1D7}"/>
                    </a:ext>
                  </a:extLst>
                </p14:cNvPr>
                <p14:cNvContentPartPr/>
                <p14:nvPr/>
              </p14:nvContentPartPr>
              <p14:xfrm>
                <a:off x="11333819" y="1134691"/>
                <a:ext cx="78840" cy="85320"/>
              </p14:xfrm>
            </p:contentPart>
          </mc:Choice>
          <mc:Fallback>
            <p:pic>
              <p:nvPicPr>
                <p:cNvPr id="123" name="Freihand 122">
                  <a:extLst>
                    <a:ext uri="{FF2B5EF4-FFF2-40B4-BE49-F238E27FC236}">
                      <a16:creationId xmlns:a16="http://schemas.microsoft.com/office/drawing/2014/main" id="{C6E6D1C2-518B-408D-8670-8DB024D2F1D7}"/>
                    </a:ext>
                  </a:extLst>
                </p:cNvPr>
                <p:cNvPicPr/>
                <p:nvPr/>
              </p:nvPicPr>
              <p:blipFill>
                <a:blip r:embed="rId82"/>
                <a:stretch>
                  <a:fillRect/>
                </a:stretch>
              </p:blipFill>
              <p:spPr>
                <a:xfrm>
                  <a:off x="11329499" y="1130371"/>
                  <a:ext cx="87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24" name="Freihand 123">
                  <a:extLst>
                    <a:ext uri="{FF2B5EF4-FFF2-40B4-BE49-F238E27FC236}">
                      <a16:creationId xmlns:a16="http://schemas.microsoft.com/office/drawing/2014/main" id="{98D61ECC-CA9E-4299-97F0-A53BF1418F99}"/>
                    </a:ext>
                  </a:extLst>
                </p14:cNvPr>
                <p14:cNvContentPartPr/>
                <p14:nvPr/>
              </p14:nvContentPartPr>
              <p14:xfrm>
                <a:off x="11455139" y="1117411"/>
                <a:ext cx="30960" cy="12240"/>
              </p14:xfrm>
            </p:contentPart>
          </mc:Choice>
          <mc:Fallback>
            <p:pic>
              <p:nvPicPr>
                <p:cNvPr id="124" name="Freihand 123">
                  <a:extLst>
                    <a:ext uri="{FF2B5EF4-FFF2-40B4-BE49-F238E27FC236}">
                      <a16:creationId xmlns:a16="http://schemas.microsoft.com/office/drawing/2014/main" id="{98D61ECC-CA9E-4299-97F0-A53BF1418F99}"/>
                    </a:ext>
                  </a:extLst>
                </p:cNvPr>
                <p:cNvPicPr/>
                <p:nvPr/>
              </p:nvPicPr>
              <p:blipFill>
                <a:blip r:embed="rId84"/>
                <a:stretch>
                  <a:fillRect/>
                </a:stretch>
              </p:blipFill>
              <p:spPr>
                <a:xfrm>
                  <a:off x="11450819" y="1113091"/>
                  <a:ext cx="39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5" name="Freihand 124">
                  <a:extLst>
                    <a:ext uri="{FF2B5EF4-FFF2-40B4-BE49-F238E27FC236}">
                      <a16:creationId xmlns:a16="http://schemas.microsoft.com/office/drawing/2014/main" id="{B041A876-BD5E-4232-B365-5AAF561F885E}"/>
                    </a:ext>
                  </a:extLst>
                </p14:cNvPr>
                <p14:cNvContentPartPr/>
                <p14:nvPr/>
              </p14:nvContentPartPr>
              <p14:xfrm>
                <a:off x="11502299" y="1060171"/>
                <a:ext cx="112680" cy="96480"/>
              </p14:xfrm>
            </p:contentPart>
          </mc:Choice>
          <mc:Fallback>
            <p:pic>
              <p:nvPicPr>
                <p:cNvPr id="125" name="Freihand 124">
                  <a:extLst>
                    <a:ext uri="{FF2B5EF4-FFF2-40B4-BE49-F238E27FC236}">
                      <a16:creationId xmlns:a16="http://schemas.microsoft.com/office/drawing/2014/main" id="{B041A876-BD5E-4232-B365-5AAF561F885E}"/>
                    </a:ext>
                  </a:extLst>
                </p:cNvPr>
                <p:cNvPicPr/>
                <p:nvPr/>
              </p:nvPicPr>
              <p:blipFill>
                <a:blip r:embed="rId86"/>
                <a:stretch>
                  <a:fillRect/>
                </a:stretch>
              </p:blipFill>
              <p:spPr>
                <a:xfrm>
                  <a:off x="11497979" y="1055851"/>
                  <a:ext cx="121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26" name="Freihand 125">
                  <a:extLst>
                    <a:ext uri="{FF2B5EF4-FFF2-40B4-BE49-F238E27FC236}">
                      <a16:creationId xmlns:a16="http://schemas.microsoft.com/office/drawing/2014/main" id="{08DA3542-C136-4D52-BEDD-2FC3B7BBFDB6}"/>
                    </a:ext>
                  </a:extLst>
                </p14:cNvPr>
                <p14:cNvContentPartPr/>
                <p14:nvPr/>
              </p14:nvContentPartPr>
              <p14:xfrm>
                <a:off x="11673659" y="1091851"/>
                <a:ext cx="14760" cy="87480"/>
              </p14:xfrm>
            </p:contentPart>
          </mc:Choice>
          <mc:Fallback>
            <p:pic>
              <p:nvPicPr>
                <p:cNvPr id="126" name="Freihand 125">
                  <a:extLst>
                    <a:ext uri="{FF2B5EF4-FFF2-40B4-BE49-F238E27FC236}">
                      <a16:creationId xmlns:a16="http://schemas.microsoft.com/office/drawing/2014/main" id="{08DA3542-C136-4D52-BEDD-2FC3B7BBFDB6}"/>
                    </a:ext>
                  </a:extLst>
                </p:cNvPr>
                <p:cNvPicPr/>
                <p:nvPr/>
              </p:nvPicPr>
              <p:blipFill>
                <a:blip r:embed="rId88"/>
                <a:stretch>
                  <a:fillRect/>
                </a:stretch>
              </p:blipFill>
              <p:spPr>
                <a:xfrm>
                  <a:off x="11669339" y="1087531"/>
                  <a:ext cx="23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27" name="Freihand 126">
                  <a:extLst>
                    <a:ext uri="{FF2B5EF4-FFF2-40B4-BE49-F238E27FC236}">
                      <a16:creationId xmlns:a16="http://schemas.microsoft.com/office/drawing/2014/main" id="{DE4651EF-38BB-4445-9E8B-D2483A1AC32F}"/>
                    </a:ext>
                  </a:extLst>
                </p14:cNvPr>
                <p14:cNvContentPartPr/>
                <p14:nvPr/>
              </p14:nvContentPartPr>
              <p14:xfrm>
                <a:off x="11627579" y="1119571"/>
                <a:ext cx="99720" cy="5760"/>
              </p14:xfrm>
            </p:contentPart>
          </mc:Choice>
          <mc:Fallback>
            <p:pic>
              <p:nvPicPr>
                <p:cNvPr id="127" name="Freihand 126">
                  <a:extLst>
                    <a:ext uri="{FF2B5EF4-FFF2-40B4-BE49-F238E27FC236}">
                      <a16:creationId xmlns:a16="http://schemas.microsoft.com/office/drawing/2014/main" id="{DE4651EF-38BB-4445-9E8B-D2483A1AC32F}"/>
                    </a:ext>
                  </a:extLst>
                </p:cNvPr>
                <p:cNvPicPr/>
                <p:nvPr/>
              </p:nvPicPr>
              <p:blipFill>
                <a:blip r:embed="rId90"/>
                <a:stretch>
                  <a:fillRect/>
                </a:stretch>
              </p:blipFill>
              <p:spPr>
                <a:xfrm>
                  <a:off x="11623259" y="1115251"/>
                  <a:ext cx="108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28" name="Freihand 127">
                  <a:extLst>
                    <a:ext uri="{FF2B5EF4-FFF2-40B4-BE49-F238E27FC236}">
                      <a16:creationId xmlns:a16="http://schemas.microsoft.com/office/drawing/2014/main" id="{B6B829BD-3F1C-4459-9221-4B3BC9560331}"/>
                    </a:ext>
                  </a:extLst>
                </p14:cNvPr>
                <p14:cNvContentPartPr/>
                <p14:nvPr/>
              </p14:nvContentPartPr>
              <p14:xfrm>
                <a:off x="11741699" y="1059811"/>
                <a:ext cx="64440" cy="187920"/>
              </p14:xfrm>
            </p:contentPart>
          </mc:Choice>
          <mc:Fallback>
            <p:pic>
              <p:nvPicPr>
                <p:cNvPr id="128" name="Freihand 127">
                  <a:extLst>
                    <a:ext uri="{FF2B5EF4-FFF2-40B4-BE49-F238E27FC236}">
                      <a16:creationId xmlns:a16="http://schemas.microsoft.com/office/drawing/2014/main" id="{B6B829BD-3F1C-4459-9221-4B3BC9560331}"/>
                    </a:ext>
                  </a:extLst>
                </p:cNvPr>
                <p:cNvPicPr/>
                <p:nvPr/>
              </p:nvPicPr>
              <p:blipFill>
                <a:blip r:embed="rId92"/>
                <a:stretch>
                  <a:fillRect/>
                </a:stretch>
              </p:blipFill>
              <p:spPr>
                <a:xfrm>
                  <a:off x="11737379" y="1055491"/>
                  <a:ext cx="73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9" name="Freihand 128">
                  <a:extLst>
                    <a:ext uri="{FF2B5EF4-FFF2-40B4-BE49-F238E27FC236}">
                      <a16:creationId xmlns:a16="http://schemas.microsoft.com/office/drawing/2014/main" id="{4645BA01-A741-41AE-8033-0969530CDBBF}"/>
                    </a:ext>
                  </a:extLst>
                </p14:cNvPr>
                <p14:cNvContentPartPr/>
                <p14:nvPr/>
              </p14:nvContentPartPr>
              <p14:xfrm>
                <a:off x="11825939" y="1102291"/>
                <a:ext cx="50760" cy="96480"/>
              </p14:xfrm>
            </p:contentPart>
          </mc:Choice>
          <mc:Fallback>
            <p:pic>
              <p:nvPicPr>
                <p:cNvPr id="129" name="Freihand 128">
                  <a:extLst>
                    <a:ext uri="{FF2B5EF4-FFF2-40B4-BE49-F238E27FC236}">
                      <a16:creationId xmlns:a16="http://schemas.microsoft.com/office/drawing/2014/main" id="{4645BA01-A741-41AE-8033-0969530CDBBF}"/>
                    </a:ext>
                  </a:extLst>
                </p:cNvPr>
                <p:cNvPicPr/>
                <p:nvPr/>
              </p:nvPicPr>
              <p:blipFill>
                <a:blip r:embed="rId94"/>
                <a:stretch>
                  <a:fillRect/>
                </a:stretch>
              </p:blipFill>
              <p:spPr>
                <a:xfrm>
                  <a:off x="11821619" y="1097971"/>
                  <a:ext cx="59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0" name="Freihand 129">
                  <a:extLst>
                    <a:ext uri="{FF2B5EF4-FFF2-40B4-BE49-F238E27FC236}">
                      <a16:creationId xmlns:a16="http://schemas.microsoft.com/office/drawing/2014/main" id="{7E0C4EB8-54FE-41CD-B624-47AC5749B0CC}"/>
                    </a:ext>
                  </a:extLst>
                </p14:cNvPr>
                <p14:cNvContentPartPr/>
                <p14:nvPr/>
              </p14:nvContentPartPr>
              <p14:xfrm>
                <a:off x="11902979" y="1092571"/>
                <a:ext cx="26280" cy="5400"/>
              </p14:xfrm>
            </p:contentPart>
          </mc:Choice>
          <mc:Fallback>
            <p:pic>
              <p:nvPicPr>
                <p:cNvPr id="130" name="Freihand 129">
                  <a:extLst>
                    <a:ext uri="{FF2B5EF4-FFF2-40B4-BE49-F238E27FC236}">
                      <a16:creationId xmlns:a16="http://schemas.microsoft.com/office/drawing/2014/main" id="{7E0C4EB8-54FE-41CD-B624-47AC5749B0CC}"/>
                    </a:ext>
                  </a:extLst>
                </p:cNvPr>
                <p:cNvPicPr/>
                <p:nvPr/>
              </p:nvPicPr>
              <p:blipFill>
                <a:blip r:embed="rId96"/>
                <a:stretch>
                  <a:fillRect/>
                </a:stretch>
              </p:blipFill>
              <p:spPr>
                <a:xfrm>
                  <a:off x="11898659" y="1088251"/>
                  <a:ext cx="34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31" name="Freihand 130">
                  <a:extLst>
                    <a:ext uri="{FF2B5EF4-FFF2-40B4-BE49-F238E27FC236}">
                      <a16:creationId xmlns:a16="http://schemas.microsoft.com/office/drawing/2014/main" id="{3978A91D-90D3-4C0E-A4F3-DA1294180818}"/>
                    </a:ext>
                  </a:extLst>
                </p14:cNvPr>
                <p14:cNvContentPartPr/>
                <p14:nvPr/>
              </p14:nvContentPartPr>
              <p14:xfrm>
                <a:off x="11969939" y="1042171"/>
                <a:ext cx="100080" cy="199800"/>
              </p14:xfrm>
            </p:contentPart>
          </mc:Choice>
          <mc:Fallback>
            <p:pic>
              <p:nvPicPr>
                <p:cNvPr id="131" name="Freihand 130">
                  <a:extLst>
                    <a:ext uri="{FF2B5EF4-FFF2-40B4-BE49-F238E27FC236}">
                      <a16:creationId xmlns:a16="http://schemas.microsoft.com/office/drawing/2014/main" id="{3978A91D-90D3-4C0E-A4F3-DA1294180818}"/>
                    </a:ext>
                  </a:extLst>
                </p:cNvPr>
                <p:cNvPicPr/>
                <p:nvPr/>
              </p:nvPicPr>
              <p:blipFill>
                <a:blip r:embed="rId98"/>
                <a:stretch>
                  <a:fillRect/>
                </a:stretch>
              </p:blipFill>
              <p:spPr>
                <a:xfrm>
                  <a:off x="11965619" y="1037851"/>
                  <a:ext cx="1087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34" name="Freihand 133">
                  <a:extLst>
                    <a:ext uri="{FF2B5EF4-FFF2-40B4-BE49-F238E27FC236}">
                      <a16:creationId xmlns:a16="http://schemas.microsoft.com/office/drawing/2014/main" id="{E5ED2F45-B010-4A6B-9212-C6E8AFD5D645}"/>
                    </a:ext>
                  </a:extLst>
                </p14:cNvPr>
                <p14:cNvContentPartPr/>
                <p14:nvPr/>
              </p14:nvContentPartPr>
              <p14:xfrm>
                <a:off x="9335819" y="1269331"/>
                <a:ext cx="2895120" cy="232200"/>
              </p14:xfrm>
            </p:contentPart>
          </mc:Choice>
          <mc:Fallback>
            <p:pic>
              <p:nvPicPr>
                <p:cNvPr id="134" name="Freihand 133">
                  <a:extLst>
                    <a:ext uri="{FF2B5EF4-FFF2-40B4-BE49-F238E27FC236}">
                      <a16:creationId xmlns:a16="http://schemas.microsoft.com/office/drawing/2014/main" id="{E5ED2F45-B010-4A6B-9212-C6E8AFD5D645}"/>
                    </a:ext>
                  </a:extLst>
                </p:cNvPr>
                <p:cNvPicPr/>
                <p:nvPr/>
              </p:nvPicPr>
              <p:blipFill>
                <a:blip r:embed="rId100"/>
                <a:stretch>
                  <a:fillRect/>
                </a:stretch>
              </p:blipFill>
              <p:spPr>
                <a:xfrm>
                  <a:off x="9331499" y="1265011"/>
                  <a:ext cx="2903760" cy="24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223" name="Freihand 222">
                <a:extLst>
                  <a:ext uri="{FF2B5EF4-FFF2-40B4-BE49-F238E27FC236}">
                    <a16:creationId xmlns:a16="http://schemas.microsoft.com/office/drawing/2014/main" id="{D3CB5803-590B-4C53-A89F-91E262511F19}"/>
                  </a:ext>
                </a:extLst>
              </p14:cNvPr>
              <p14:cNvContentPartPr/>
              <p14:nvPr/>
            </p14:nvContentPartPr>
            <p14:xfrm>
              <a:off x="10258859" y="2669371"/>
              <a:ext cx="861840" cy="1009080"/>
            </p14:xfrm>
          </p:contentPart>
        </mc:Choice>
        <mc:Fallback>
          <p:pic>
            <p:nvPicPr>
              <p:cNvPr id="223" name="Freihand 222">
                <a:extLst>
                  <a:ext uri="{FF2B5EF4-FFF2-40B4-BE49-F238E27FC236}">
                    <a16:creationId xmlns:a16="http://schemas.microsoft.com/office/drawing/2014/main" id="{D3CB5803-590B-4C53-A89F-91E262511F19}"/>
                  </a:ext>
                </a:extLst>
              </p:cNvPr>
              <p:cNvPicPr/>
              <p:nvPr/>
            </p:nvPicPr>
            <p:blipFill>
              <a:blip r:embed="rId102"/>
              <a:stretch>
                <a:fillRect/>
              </a:stretch>
            </p:blipFill>
            <p:spPr>
              <a:xfrm>
                <a:off x="10254539" y="2665051"/>
                <a:ext cx="870480" cy="1017720"/>
              </a:xfrm>
              <a:prstGeom prst="rect">
                <a:avLst/>
              </a:prstGeom>
            </p:spPr>
          </p:pic>
        </mc:Fallback>
      </mc:AlternateContent>
      <p:grpSp>
        <p:nvGrpSpPr>
          <p:cNvPr id="366" name="Gruppieren 365">
            <a:extLst>
              <a:ext uri="{FF2B5EF4-FFF2-40B4-BE49-F238E27FC236}">
                <a16:creationId xmlns:a16="http://schemas.microsoft.com/office/drawing/2014/main" id="{B8BD0E98-1DDA-4EF8-92D7-48176DF71937}"/>
              </a:ext>
            </a:extLst>
          </p:cNvPr>
          <p:cNvGrpSpPr/>
          <p:nvPr/>
        </p:nvGrpSpPr>
        <p:grpSpPr>
          <a:xfrm>
            <a:off x="8789339" y="1495051"/>
            <a:ext cx="3313080" cy="2746440"/>
            <a:chOff x="8789339" y="1495051"/>
            <a:chExt cx="3313080" cy="2746440"/>
          </a:xfrm>
        </p:grpSpPr>
        <mc:AlternateContent xmlns:mc="http://schemas.openxmlformats.org/markup-compatibility/2006">
          <mc:Choice xmlns:p14="http://schemas.microsoft.com/office/powerpoint/2010/main" Requires="p14">
            <p:contentPart p14:bwMode="auto" r:id="rId103">
              <p14:nvContentPartPr>
                <p14:cNvPr id="136" name="Freihand 135">
                  <a:extLst>
                    <a:ext uri="{FF2B5EF4-FFF2-40B4-BE49-F238E27FC236}">
                      <a16:creationId xmlns:a16="http://schemas.microsoft.com/office/drawing/2014/main" id="{C44AF25E-0CEE-4327-BC35-E2D1BFCC6885}"/>
                    </a:ext>
                  </a:extLst>
                </p14:cNvPr>
                <p14:cNvContentPartPr/>
                <p14:nvPr/>
              </p14:nvContentPartPr>
              <p14:xfrm>
                <a:off x="9284339" y="1693051"/>
                <a:ext cx="112680" cy="140040"/>
              </p14:xfrm>
            </p:contentPart>
          </mc:Choice>
          <mc:Fallback>
            <p:pic>
              <p:nvPicPr>
                <p:cNvPr id="136" name="Freihand 135">
                  <a:extLst>
                    <a:ext uri="{FF2B5EF4-FFF2-40B4-BE49-F238E27FC236}">
                      <a16:creationId xmlns:a16="http://schemas.microsoft.com/office/drawing/2014/main" id="{C44AF25E-0CEE-4327-BC35-E2D1BFCC6885}"/>
                    </a:ext>
                  </a:extLst>
                </p:cNvPr>
                <p:cNvPicPr/>
                <p:nvPr/>
              </p:nvPicPr>
              <p:blipFill>
                <a:blip r:embed="rId104"/>
                <a:stretch>
                  <a:fillRect/>
                </a:stretch>
              </p:blipFill>
              <p:spPr>
                <a:xfrm>
                  <a:off x="9280019" y="1688731"/>
                  <a:ext cx="121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7" name="Freihand 136">
                  <a:extLst>
                    <a:ext uri="{FF2B5EF4-FFF2-40B4-BE49-F238E27FC236}">
                      <a16:creationId xmlns:a16="http://schemas.microsoft.com/office/drawing/2014/main" id="{750AD79D-5354-4959-9827-5C73506579F9}"/>
                    </a:ext>
                  </a:extLst>
                </p14:cNvPr>
                <p14:cNvContentPartPr/>
                <p14:nvPr/>
              </p14:nvContentPartPr>
              <p14:xfrm>
                <a:off x="9299099" y="1708171"/>
                <a:ext cx="129240" cy="54720"/>
              </p14:xfrm>
            </p:contentPart>
          </mc:Choice>
          <mc:Fallback>
            <p:pic>
              <p:nvPicPr>
                <p:cNvPr id="137" name="Freihand 136">
                  <a:extLst>
                    <a:ext uri="{FF2B5EF4-FFF2-40B4-BE49-F238E27FC236}">
                      <a16:creationId xmlns:a16="http://schemas.microsoft.com/office/drawing/2014/main" id="{750AD79D-5354-4959-9827-5C73506579F9}"/>
                    </a:ext>
                  </a:extLst>
                </p:cNvPr>
                <p:cNvPicPr/>
                <p:nvPr/>
              </p:nvPicPr>
              <p:blipFill>
                <a:blip r:embed="rId106"/>
                <a:stretch>
                  <a:fillRect/>
                </a:stretch>
              </p:blipFill>
              <p:spPr>
                <a:xfrm>
                  <a:off x="9294779" y="1703851"/>
                  <a:ext cx="137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9" name="Freihand 138">
                  <a:extLst>
                    <a:ext uri="{FF2B5EF4-FFF2-40B4-BE49-F238E27FC236}">
                      <a16:creationId xmlns:a16="http://schemas.microsoft.com/office/drawing/2014/main" id="{43871C31-DDB4-446F-9B97-6E89B115DE2A}"/>
                    </a:ext>
                  </a:extLst>
                </p14:cNvPr>
                <p14:cNvContentPartPr/>
                <p14:nvPr/>
              </p14:nvContentPartPr>
              <p14:xfrm>
                <a:off x="9371459" y="1582171"/>
                <a:ext cx="10080" cy="7200"/>
              </p14:xfrm>
            </p:contentPart>
          </mc:Choice>
          <mc:Fallback>
            <p:pic>
              <p:nvPicPr>
                <p:cNvPr id="139" name="Freihand 138">
                  <a:extLst>
                    <a:ext uri="{FF2B5EF4-FFF2-40B4-BE49-F238E27FC236}">
                      <a16:creationId xmlns:a16="http://schemas.microsoft.com/office/drawing/2014/main" id="{43871C31-DDB4-446F-9B97-6E89B115DE2A}"/>
                    </a:ext>
                  </a:extLst>
                </p:cNvPr>
                <p:cNvPicPr/>
                <p:nvPr/>
              </p:nvPicPr>
              <p:blipFill>
                <a:blip r:embed="rId108"/>
                <a:stretch>
                  <a:fillRect/>
                </a:stretch>
              </p:blipFill>
              <p:spPr>
                <a:xfrm>
                  <a:off x="9367139" y="1577851"/>
                  <a:ext cx="18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0" name="Freihand 139">
                  <a:extLst>
                    <a:ext uri="{FF2B5EF4-FFF2-40B4-BE49-F238E27FC236}">
                      <a16:creationId xmlns:a16="http://schemas.microsoft.com/office/drawing/2014/main" id="{7C73FFCC-45DF-4C52-84F7-03B4766DF7E4}"/>
                    </a:ext>
                  </a:extLst>
                </p14:cNvPr>
                <p14:cNvContentPartPr/>
                <p14:nvPr/>
              </p14:nvContentPartPr>
              <p14:xfrm>
                <a:off x="9373619" y="1513051"/>
                <a:ext cx="65160" cy="96480"/>
              </p14:xfrm>
            </p:contentPart>
          </mc:Choice>
          <mc:Fallback>
            <p:pic>
              <p:nvPicPr>
                <p:cNvPr id="140" name="Freihand 139">
                  <a:extLst>
                    <a:ext uri="{FF2B5EF4-FFF2-40B4-BE49-F238E27FC236}">
                      <a16:creationId xmlns:a16="http://schemas.microsoft.com/office/drawing/2014/main" id="{7C73FFCC-45DF-4C52-84F7-03B4766DF7E4}"/>
                    </a:ext>
                  </a:extLst>
                </p:cNvPr>
                <p:cNvPicPr/>
                <p:nvPr/>
              </p:nvPicPr>
              <p:blipFill>
                <a:blip r:embed="rId110"/>
                <a:stretch>
                  <a:fillRect/>
                </a:stretch>
              </p:blipFill>
              <p:spPr>
                <a:xfrm>
                  <a:off x="9369299" y="1508731"/>
                  <a:ext cx="73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1" name="Freihand 140">
                  <a:extLst>
                    <a:ext uri="{FF2B5EF4-FFF2-40B4-BE49-F238E27FC236}">
                      <a16:creationId xmlns:a16="http://schemas.microsoft.com/office/drawing/2014/main" id="{3962EECD-9A07-4A5F-91A4-BAECB9371BE8}"/>
                    </a:ext>
                  </a:extLst>
                </p14:cNvPr>
                <p14:cNvContentPartPr/>
                <p14:nvPr/>
              </p14:nvContentPartPr>
              <p14:xfrm>
                <a:off x="9377579" y="1610611"/>
                <a:ext cx="75600" cy="17280"/>
              </p14:xfrm>
            </p:contentPart>
          </mc:Choice>
          <mc:Fallback>
            <p:pic>
              <p:nvPicPr>
                <p:cNvPr id="141" name="Freihand 140">
                  <a:extLst>
                    <a:ext uri="{FF2B5EF4-FFF2-40B4-BE49-F238E27FC236}">
                      <a16:creationId xmlns:a16="http://schemas.microsoft.com/office/drawing/2014/main" id="{3962EECD-9A07-4A5F-91A4-BAECB9371BE8}"/>
                    </a:ext>
                  </a:extLst>
                </p:cNvPr>
                <p:cNvPicPr/>
                <p:nvPr/>
              </p:nvPicPr>
              <p:blipFill>
                <a:blip r:embed="rId112"/>
                <a:stretch>
                  <a:fillRect/>
                </a:stretch>
              </p:blipFill>
              <p:spPr>
                <a:xfrm>
                  <a:off x="9373259" y="1606291"/>
                  <a:ext cx="84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2" name="Freihand 141">
                  <a:extLst>
                    <a:ext uri="{FF2B5EF4-FFF2-40B4-BE49-F238E27FC236}">
                      <a16:creationId xmlns:a16="http://schemas.microsoft.com/office/drawing/2014/main" id="{6BB63730-C38D-449E-9F50-3E6CEF49BD49}"/>
                    </a:ext>
                  </a:extLst>
                </p14:cNvPr>
                <p14:cNvContentPartPr/>
                <p14:nvPr/>
              </p14:nvContentPartPr>
              <p14:xfrm>
                <a:off x="9390899" y="1641211"/>
                <a:ext cx="54360" cy="55080"/>
              </p14:xfrm>
            </p:contentPart>
          </mc:Choice>
          <mc:Fallback>
            <p:pic>
              <p:nvPicPr>
                <p:cNvPr id="142" name="Freihand 141">
                  <a:extLst>
                    <a:ext uri="{FF2B5EF4-FFF2-40B4-BE49-F238E27FC236}">
                      <a16:creationId xmlns:a16="http://schemas.microsoft.com/office/drawing/2014/main" id="{6BB63730-C38D-449E-9F50-3E6CEF49BD49}"/>
                    </a:ext>
                  </a:extLst>
                </p:cNvPr>
                <p:cNvPicPr/>
                <p:nvPr/>
              </p:nvPicPr>
              <p:blipFill>
                <a:blip r:embed="rId114"/>
                <a:stretch>
                  <a:fillRect/>
                </a:stretch>
              </p:blipFill>
              <p:spPr>
                <a:xfrm>
                  <a:off x="9386579" y="1636891"/>
                  <a:ext cx="63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3" name="Freihand 142">
                  <a:extLst>
                    <a:ext uri="{FF2B5EF4-FFF2-40B4-BE49-F238E27FC236}">
                      <a16:creationId xmlns:a16="http://schemas.microsoft.com/office/drawing/2014/main" id="{39111B21-87B9-4FEA-A3CA-1DA34AF0E4BE}"/>
                    </a:ext>
                  </a:extLst>
                </p14:cNvPr>
                <p14:cNvContentPartPr/>
                <p14:nvPr/>
              </p14:nvContentPartPr>
              <p14:xfrm>
                <a:off x="9488459" y="1714291"/>
                <a:ext cx="91800" cy="51120"/>
              </p14:xfrm>
            </p:contentPart>
          </mc:Choice>
          <mc:Fallback>
            <p:pic>
              <p:nvPicPr>
                <p:cNvPr id="143" name="Freihand 142">
                  <a:extLst>
                    <a:ext uri="{FF2B5EF4-FFF2-40B4-BE49-F238E27FC236}">
                      <a16:creationId xmlns:a16="http://schemas.microsoft.com/office/drawing/2014/main" id="{39111B21-87B9-4FEA-A3CA-1DA34AF0E4BE}"/>
                    </a:ext>
                  </a:extLst>
                </p:cNvPr>
                <p:cNvPicPr/>
                <p:nvPr/>
              </p:nvPicPr>
              <p:blipFill>
                <a:blip r:embed="rId116"/>
                <a:stretch>
                  <a:fillRect/>
                </a:stretch>
              </p:blipFill>
              <p:spPr>
                <a:xfrm>
                  <a:off x="9484139" y="1709971"/>
                  <a:ext cx="100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4" name="Freihand 143">
                  <a:extLst>
                    <a:ext uri="{FF2B5EF4-FFF2-40B4-BE49-F238E27FC236}">
                      <a16:creationId xmlns:a16="http://schemas.microsoft.com/office/drawing/2014/main" id="{57A6770F-B1DF-4C98-AB27-0E0687F554AB}"/>
                    </a:ext>
                  </a:extLst>
                </p14:cNvPr>
                <p14:cNvContentPartPr/>
                <p14:nvPr/>
              </p14:nvContentPartPr>
              <p14:xfrm>
                <a:off x="9525179" y="1698451"/>
                <a:ext cx="69120" cy="142200"/>
              </p14:xfrm>
            </p:contentPart>
          </mc:Choice>
          <mc:Fallback>
            <p:pic>
              <p:nvPicPr>
                <p:cNvPr id="144" name="Freihand 143">
                  <a:extLst>
                    <a:ext uri="{FF2B5EF4-FFF2-40B4-BE49-F238E27FC236}">
                      <a16:creationId xmlns:a16="http://schemas.microsoft.com/office/drawing/2014/main" id="{57A6770F-B1DF-4C98-AB27-0E0687F554AB}"/>
                    </a:ext>
                  </a:extLst>
                </p:cNvPr>
                <p:cNvPicPr/>
                <p:nvPr/>
              </p:nvPicPr>
              <p:blipFill>
                <a:blip r:embed="rId118"/>
                <a:stretch>
                  <a:fillRect/>
                </a:stretch>
              </p:blipFill>
              <p:spPr>
                <a:xfrm>
                  <a:off x="9520859" y="1694131"/>
                  <a:ext cx="77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6" name="Freihand 145">
                  <a:extLst>
                    <a:ext uri="{FF2B5EF4-FFF2-40B4-BE49-F238E27FC236}">
                      <a16:creationId xmlns:a16="http://schemas.microsoft.com/office/drawing/2014/main" id="{1AD050FE-0405-49B8-B1CB-4BA999B94171}"/>
                    </a:ext>
                  </a:extLst>
                </p14:cNvPr>
                <p14:cNvContentPartPr/>
                <p14:nvPr/>
              </p14:nvContentPartPr>
              <p14:xfrm>
                <a:off x="9573779" y="1495051"/>
                <a:ext cx="134640" cy="68400"/>
              </p14:xfrm>
            </p:contentPart>
          </mc:Choice>
          <mc:Fallback>
            <p:pic>
              <p:nvPicPr>
                <p:cNvPr id="146" name="Freihand 145">
                  <a:extLst>
                    <a:ext uri="{FF2B5EF4-FFF2-40B4-BE49-F238E27FC236}">
                      <a16:creationId xmlns:a16="http://schemas.microsoft.com/office/drawing/2014/main" id="{1AD050FE-0405-49B8-B1CB-4BA999B94171}"/>
                    </a:ext>
                  </a:extLst>
                </p:cNvPr>
                <p:cNvPicPr/>
                <p:nvPr/>
              </p:nvPicPr>
              <p:blipFill>
                <a:blip r:embed="rId120"/>
                <a:stretch>
                  <a:fillRect/>
                </a:stretch>
              </p:blipFill>
              <p:spPr>
                <a:xfrm>
                  <a:off x="9569459" y="1490731"/>
                  <a:ext cx="143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7" name="Freihand 146">
                  <a:extLst>
                    <a:ext uri="{FF2B5EF4-FFF2-40B4-BE49-F238E27FC236}">
                      <a16:creationId xmlns:a16="http://schemas.microsoft.com/office/drawing/2014/main" id="{95CC2323-38E7-49F8-A4A9-6E9C39AF7C1C}"/>
                    </a:ext>
                  </a:extLst>
                </p14:cNvPr>
                <p14:cNvContentPartPr/>
                <p14:nvPr/>
              </p14:nvContentPartPr>
              <p14:xfrm>
                <a:off x="9613379" y="1553371"/>
                <a:ext cx="106560" cy="35640"/>
              </p14:xfrm>
            </p:contentPart>
          </mc:Choice>
          <mc:Fallback>
            <p:pic>
              <p:nvPicPr>
                <p:cNvPr id="147" name="Freihand 146">
                  <a:extLst>
                    <a:ext uri="{FF2B5EF4-FFF2-40B4-BE49-F238E27FC236}">
                      <a16:creationId xmlns:a16="http://schemas.microsoft.com/office/drawing/2014/main" id="{95CC2323-38E7-49F8-A4A9-6E9C39AF7C1C}"/>
                    </a:ext>
                  </a:extLst>
                </p:cNvPr>
                <p:cNvPicPr/>
                <p:nvPr/>
              </p:nvPicPr>
              <p:blipFill>
                <a:blip r:embed="rId122"/>
                <a:stretch>
                  <a:fillRect/>
                </a:stretch>
              </p:blipFill>
              <p:spPr>
                <a:xfrm>
                  <a:off x="9609059" y="1549051"/>
                  <a:ext cx="115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8" name="Freihand 147">
                  <a:extLst>
                    <a:ext uri="{FF2B5EF4-FFF2-40B4-BE49-F238E27FC236}">
                      <a16:creationId xmlns:a16="http://schemas.microsoft.com/office/drawing/2014/main" id="{FAEC9AC7-DC7F-4D3D-BCAA-266CE57ACB3A}"/>
                    </a:ext>
                  </a:extLst>
                </p14:cNvPr>
                <p14:cNvContentPartPr/>
                <p14:nvPr/>
              </p14:nvContentPartPr>
              <p14:xfrm>
                <a:off x="9619859" y="1587571"/>
                <a:ext cx="105480" cy="84960"/>
              </p14:xfrm>
            </p:contentPart>
          </mc:Choice>
          <mc:Fallback>
            <p:pic>
              <p:nvPicPr>
                <p:cNvPr id="148" name="Freihand 147">
                  <a:extLst>
                    <a:ext uri="{FF2B5EF4-FFF2-40B4-BE49-F238E27FC236}">
                      <a16:creationId xmlns:a16="http://schemas.microsoft.com/office/drawing/2014/main" id="{FAEC9AC7-DC7F-4D3D-BCAA-266CE57ACB3A}"/>
                    </a:ext>
                  </a:extLst>
                </p:cNvPr>
                <p:cNvPicPr/>
                <p:nvPr/>
              </p:nvPicPr>
              <p:blipFill>
                <a:blip r:embed="rId124"/>
                <a:stretch>
                  <a:fillRect/>
                </a:stretch>
              </p:blipFill>
              <p:spPr>
                <a:xfrm>
                  <a:off x="9615539" y="1583251"/>
                  <a:ext cx="114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0" name="Freihand 149">
                  <a:extLst>
                    <a:ext uri="{FF2B5EF4-FFF2-40B4-BE49-F238E27FC236}">
                      <a16:creationId xmlns:a16="http://schemas.microsoft.com/office/drawing/2014/main" id="{24DDBE46-8D41-4CB1-BEA3-72A428C3C0FE}"/>
                    </a:ext>
                  </a:extLst>
                </p14:cNvPr>
                <p14:cNvContentPartPr/>
                <p14:nvPr/>
              </p14:nvContentPartPr>
              <p14:xfrm>
                <a:off x="10246259" y="1630771"/>
                <a:ext cx="84960" cy="94680"/>
              </p14:xfrm>
            </p:contentPart>
          </mc:Choice>
          <mc:Fallback>
            <p:pic>
              <p:nvPicPr>
                <p:cNvPr id="150" name="Freihand 149">
                  <a:extLst>
                    <a:ext uri="{FF2B5EF4-FFF2-40B4-BE49-F238E27FC236}">
                      <a16:creationId xmlns:a16="http://schemas.microsoft.com/office/drawing/2014/main" id="{24DDBE46-8D41-4CB1-BEA3-72A428C3C0FE}"/>
                    </a:ext>
                  </a:extLst>
                </p:cNvPr>
                <p:cNvPicPr/>
                <p:nvPr/>
              </p:nvPicPr>
              <p:blipFill>
                <a:blip r:embed="rId126"/>
                <a:stretch>
                  <a:fillRect/>
                </a:stretch>
              </p:blipFill>
              <p:spPr>
                <a:xfrm>
                  <a:off x="10241939" y="1626451"/>
                  <a:ext cx="93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1" name="Freihand 150">
                  <a:extLst>
                    <a:ext uri="{FF2B5EF4-FFF2-40B4-BE49-F238E27FC236}">
                      <a16:creationId xmlns:a16="http://schemas.microsoft.com/office/drawing/2014/main" id="{6966AAA6-B026-4F32-8EE7-109473FC9E41}"/>
                    </a:ext>
                  </a:extLst>
                </p14:cNvPr>
                <p14:cNvContentPartPr/>
                <p14:nvPr/>
              </p14:nvContentPartPr>
              <p14:xfrm>
                <a:off x="10357139" y="1692331"/>
                <a:ext cx="24840" cy="25920"/>
              </p14:xfrm>
            </p:contentPart>
          </mc:Choice>
          <mc:Fallback>
            <p:pic>
              <p:nvPicPr>
                <p:cNvPr id="151" name="Freihand 150">
                  <a:extLst>
                    <a:ext uri="{FF2B5EF4-FFF2-40B4-BE49-F238E27FC236}">
                      <a16:creationId xmlns:a16="http://schemas.microsoft.com/office/drawing/2014/main" id="{6966AAA6-B026-4F32-8EE7-109473FC9E41}"/>
                    </a:ext>
                  </a:extLst>
                </p:cNvPr>
                <p:cNvPicPr/>
                <p:nvPr/>
              </p:nvPicPr>
              <p:blipFill>
                <a:blip r:embed="rId128"/>
                <a:stretch>
                  <a:fillRect/>
                </a:stretch>
              </p:blipFill>
              <p:spPr>
                <a:xfrm>
                  <a:off x="10352819" y="1688011"/>
                  <a:ext cx="33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2" name="Freihand 151">
                  <a:extLst>
                    <a:ext uri="{FF2B5EF4-FFF2-40B4-BE49-F238E27FC236}">
                      <a16:creationId xmlns:a16="http://schemas.microsoft.com/office/drawing/2014/main" id="{36BFF1A8-E791-495D-A350-085098188E2A}"/>
                    </a:ext>
                  </a:extLst>
                </p14:cNvPr>
                <p14:cNvContentPartPr/>
                <p14:nvPr/>
              </p14:nvContentPartPr>
              <p14:xfrm>
                <a:off x="10394939" y="1546531"/>
                <a:ext cx="98280" cy="140400"/>
              </p14:xfrm>
            </p:contentPart>
          </mc:Choice>
          <mc:Fallback>
            <p:pic>
              <p:nvPicPr>
                <p:cNvPr id="152" name="Freihand 151">
                  <a:extLst>
                    <a:ext uri="{FF2B5EF4-FFF2-40B4-BE49-F238E27FC236}">
                      <a16:creationId xmlns:a16="http://schemas.microsoft.com/office/drawing/2014/main" id="{36BFF1A8-E791-495D-A350-085098188E2A}"/>
                    </a:ext>
                  </a:extLst>
                </p:cNvPr>
                <p:cNvPicPr/>
                <p:nvPr/>
              </p:nvPicPr>
              <p:blipFill>
                <a:blip r:embed="rId130"/>
                <a:stretch>
                  <a:fillRect/>
                </a:stretch>
              </p:blipFill>
              <p:spPr>
                <a:xfrm>
                  <a:off x="10390619" y="1542211"/>
                  <a:ext cx="106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3" name="Freihand 152">
                  <a:extLst>
                    <a:ext uri="{FF2B5EF4-FFF2-40B4-BE49-F238E27FC236}">
                      <a16:creationId xmlns:a16="http://schemas.microsoft.com/office/drawing/2014/main" id="{04F5ECF1-03FB-4472-A6F8-13B915B1690F}"/>
                    </a:ext>
                  </a:extLst>
                </p14:cNvPr>
                <p14:cNvContentPartPr/>
                <p14:nvPr/>
              </p14:nvContentPartPr>
              <p14:xfrm>
                <a:off x="10622459" y="1691611"/>
                <a:ext cx="360" cy="360"/>
              </p14:xfrm>
            </p:contentPart>
          </mc:Choice>
          <mc:Fallback>
            <p:pic>
              <p:nvPicPr>
                <p:cNvPr id="153" name="Freihand 152">
                  <a:extLst>
                    <a:ext uri="{FF2B5EF4-FFF2-40B4-BE49-F238E27FC236}">
                      <a16:creationId xmlns:a16="http://schemas.microsoft.com/office/drawing/2014/main" id="{04F5ECF1-03FB-4472-A6F8-13B915B1690F}"/>
                    </a:ext>
                  </a:extLst>
                </p:cNvPr>
                <p:cNvPicPr/>
                <p:nvPr/>
              </p:nvPicPr>
              <p:blipFill>
                <a:blip r:embed="rId44"/>
                <a:stretch>
                  <a:fillRect/>
                </a:stretch>
              </p:blipFill>
              <p:spPr>
                <a:xfrm>
                  <a:off x="10618139" y="16872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5" name="Freihand 154">
                  <a:extLst>
                    <a:ext uri="{FF2B5EF4-FFF2-40B4-BE49-F238E27FC236}">
                      <a16:creationId xmlns:a16="http://schemas.microsoft.com/office/drawing/2014/main" id="{16457818-89F9-4DA0-AE88-04ECB53C5A26}"/>
                    </a:ext>
                  </a:extLst>
                </p14:cNvPr>
                <p14:cNvContentPartPr/>
                <p14:nvPr/>
              </p14:nvContentPartPr>
              <p14:xfrm>
                <a:off x="10697699" y="1545091"/>
                <a:ext cx="166320" cy="162000"/>
              </p14:xfrm>
            </p:contentPart>
          </mc:Choice>
          <mc:Fallback>
            <p:pic>
              <p:nvPicPr>
                <p:cNvPr id="155" name="Freihand 154">
                  <a:extLst>
                    <a:ext uri="{FF2B5EF4-FFF2-40B4-BE49-F238E27FC236}">
                      <a16:creationId xmlns:a16="http://schemas.microsoft.com/office/drawing/2014/main" id="{16457818-89F9-4DA0-AE88-04ECB53C5A26}"/>
                    </a:ext>
                  </a:extLst>
                </p:cNvPr>
                <p:cNvPicPr/>
                <p:nvPr/>
              </p:nvPicPr>
              <p:blipFill>
                <a:blip r:embed="rId133"/>
                <a:stretch>
                  <a:fillRect/>
                </a:stretch>
              </p:blipFill>
              <p:spPr>
                <a:xfrm>
                  <a:off x="10693379" y="1540771"/>
                  <a:ext cx="174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56" name="Freihand 155">
                  <a:extLst>
                    <a:ext uri="{FF2B5EF4-FFF2-40B4-BE49-F238E27FC236}">
                      <a16:creationId xmlns:a16="http://schemas.microsoft.com/office/drawing/2014/main" id="{4EF6FFCC-2049-48E8-8CA1-5DC3A877729B}"/>
                    </a:ext>
                  </a:extLst>
                </p14:cNvPr>
                <p14:cNvContentPartPr/>
                <p14:nvPr/>
              </p14:nvContentPartPr>
              <p14:xfrm>
                <a:off x="10855019" y="1563811"/>
                <a:ext cx="93960" cy="112320"/>
              </p14:xfrm>
            </p:contentPart>
          </mc:Choice>
          <mc:Fallback>
            <p:pic>
              <p:nvPicPr>
                <p:cNvPr id="156" name="Freihand 155">
                  <a:extLst>
                    <a:ext uri="{FF2B5EF4-FFF2-40B4-BE49-F238E27FC236}">
                      <a16:creationId xmlns:a16="http://schemas.microsoft.com/office/drawing/2014/main" id="{4EF6FFCC-2049-48E8-8CA1-5DC3A877729B}"/>
                    </a:ext>
                  </a:extLst>
                </p:cNvPr>
                <p:cNvPicPr/>
                <p:nvPr/>
              </p:nvPicPr>
              <p:blipFill>
                <a:blip r:embed="rId135"/>
                <a:stretch>
                  <a:fillRect/>
                </a:stretch>
              </p:blipFill>
              <p:spPr>
                <a:xfrm>
                  <a:off x="10850699" y="1559491"/>
                  <a:ext cx="102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57" name="Freihand 156">
                  <a:extLst>
                    <a:ext uri="{FF2B5EF4-FFF2-40B4-BE49-F238E27FC236}">
                      <a16:creationId xmlns:a16="http://schemas.microsoft.com/office/drawing/2014/main" id="{4E0D098E-532C-4CC6-B71D-AD2F2DD00924}"/>
                    </a:ext>
                  </a:extLst>
                </p14:cNvPr>
                <p14:cNvContentPartPr/>
                <p14:nvPr/>
              </p14:nvContentPartPr>
              <p14:xfrm>
                <a:off x="10961579" y="1566331"/>
                <a:ext cx="104040" cy="105480"/>
              </p14:xfrm>
            </p:contentPart>
          </mc:Choice>
          <mc:Fallback>
            <p:pic>
              <p:nvPicPr>
                <p:cNvPr id="157" name="Freihand 156">
                  <a:extLst>
                    <a:ext uri="{FF2B5EF4-FFF2-40B4-BE49-F238E27FC236}">
                      <a16:creationId xmlns:a16="http://schemas.microsoft.com/office/drawing/2014/main" id="{4E0D098E-532C-4CC6-B71D-AD2F2DD00924}"/>
                    </a:ext>
                  </a:extLst>
                </p:cNvPr>
                <p:cNvPicPr/>
                <p:nvPr/>
              </p:nvPicPr>
              <p:blipFill>
                <a:blip r:embed="rId137"/>
                <a:stretch>
                  <a:fillRect/>
                </a:stretch>
              </p:blipFill>
              <p:spPr>
                <a:xfrm>
                  <a:off x="10957259" y="1562011"/>
                  <a:ext cx="112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8" name="Freihand 157">
                  <a:extLst>
                    <a:ext uri="{FF2B5EF4-FFF2-40B4-BE49-F238E27FC236}">
                      <a16:creationId xmlns:a16="http://schemas.microsoft.com/office/drawing/2014/main" id="{F9715A3A-F6B6-4626-9A35-449325291B34}"/>
                    </a:ext>
                  </a:extLst>
                </p14:cNvPr>
                <p14:cNvContentPartPr/>
                <p14:nvPr/>
              </p14:nvContentPartPr>
              <p14:xfrm>
                <a:off x="11140499" y="1592971"/>
                <a:ext cx="95760" cy="2520"/>
              </p14:xfrm>
            </p:contentPart>
          </mc:Choice>
          <mc:Fallback>
            <p:pic>
              <p:nvPicPr>
                <p:cNvPr id="158" name="Freihand 157">
                  <a:extLst>
                    <a:ext uri="{FF2B5EF4-FFF2-40B4-BE49-F238E27FC236}">
                      <a16:creationId xmlns:a16="http://schemas.microsoft.com/office/drawing/2014/main" id="{F9715A3A-F6B6-4626-9A35-449325291B34}"/>
                    </a:ext>
                  </a:extLst>
                </p:cNvPr>
                <p:cNvPicPr/>
                <p:nvPr/>
              </p:nvPicPr>
              <p:blipFill>
                <a:blip r:embed="rId139"/>
                <a:stretch>
                  <a:fillRect/>
                </a:stretch>
              </p:blipFill>
              <p:spPr>
                <a:xfrm>
                  <a:off x="11136179" y="1588651"/>
                  <a:ext cx="1044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9" name="Freihand 158">
                  <a:extLst>
                    <a:ext uri="{FF2B5EF4-FFF2-40B4-BE49-F238E27FC236}">
                      <a16:creationId xmlns:a16="http://schemas.microsoft.com/office/drawing/2014/main" id="{EDAB02D1-20BF-4ABC-850B-F6350AB9761E}"/>
                    </a:ext>
                  </a:extLst>
                </p14:cNvPr>
                <p14:cNvContentPartPr/>
                <p14:nvPr/>
              </p14:nvContentPartPr>
              <p14:xfrm>
                <a:off x="11176139" y="1609891"/>
                <a:ext cx="115200" cy="19800"/>
              </p14:xfrm>
            </p:contentPart>
          </mc:Choice>
          <mc:Fallback>
            <p:pic>
              <p:nvPicPr>
                <p:cNvPr id="159" name="Freihand 158">
                  <a:extLst>
                    <a:ext uri="{FF2B5EF4-FFF2-40B4-BE49-F238E27FC236}">
                      <a16:creationId xmlns:a16="http://schemas.microsoft.com/office/drawing/2014/main" id="{EDAB02D1-20BF-4ABC-850B-F6350AB9761E}"/>
                    </a:ext>
                  </a:extLst>
                </p:cNvPr>
                <p:cNvPicPr/>
                <p:nvPr/>
              </p:nvPicPr>
              <p:blipFill>
                <a:blip r:embed="rId141"/>
                <a:stretch>
                  <a:fillRect/>
                </a:stretch>
              </p:blipFill>
              <p:spPr>
                <a:xfrm>
                  <a:off x="11171819" y="1605571"/>
                  <a:ext cx="123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0" name="Freihand 159">
                  <a:extLst>
                    <a:ext uri="{FF2B5EF4-FFF2-40B4-BE49-F238E27FC236}">
                      <a16:creationId xmlns:a16="http://schemas.microsoft.com/office/drawing/2014/main" id="{6D329684-53EF-45BA-B89E-0FE17DD9E94B}"/>
                    </a:ext>
                  </a:extLst>
                </p14:cNvPr>
                <p14:cNvContentPartPr/>
                <p14:nvPr/>
              </p14:nvContentPartPr>
              <p14:xfrm>
                <a:off x="11305379" y="1537891"/>
                <a:ext cx="77760" cy="110160"/>
              </p14:xfrm>
            </p:contentPart>
          </mc:Choice>
          <mc:Fallback>
            <p:pic>
              <p:nvPicPr>
                <p:cNvPr id="160" name="Freihand 159">
                  <a:extLst>
                    <a:ext uri="{FF2B5EF4-FFF2-40B4-BE49-F238E27FC236}">
                      <a16:creationId xmlns:a16="http://schemas.microsoft.com/office/drawing/2014/main" id="{6D329684-53EF-45BA-B89E-0FE17DD9E94B}"/>
                    </a:ext>
                  </a:extLst>
                </p:cNvPr>
                <p:cNvPicPr/>
                <p:nvPr/>
              </p:nvPicPr>
              <p:blipFill>
                <a:blip r:embed="rId143"/>
                <a:stretch>
                  <a:fillRect/>
                </a:stretch>
              </p:blipFill>
              <p:spPr>
                <a:xfrm>
                  <a:off x="11301059" y="1533571"/>
                  <a:ext cx="86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1" name="Freihand 160">
                  <a:extLst>
                    <a:ext uri="{FF2B5EF4-FFF2-40B4-BE49-F238E27FC236}">
                      <a16:creationId xmlns:a16="http://schemas.microsoft.com/office/drawing/2014/main" id="{0CB65E4E-04A7-402F-B1AA-C87F5FC82B99}"/>
                    </a:ext>
                  </a:extLst>
                </p14:cNvPr>
                <p14:cNvContentPartPr/>
                <p14:nvPr/>
              </p14:nvContentPartPr>
              <p14:xfrm>
                <a:off x="11423099" y="1567051"/>
                <a:ext cx="95760" cy="93600"/>
              </p14:xfrm>
            </p:contentPart>
          </mc:Choice>
          <mc:Fallback>
            <p:pic>
              <p:nvPicPr>
                <p:cNvPr id="161" name="Freihand 160">
                  <a:extLst>
                    <a:ext uri="{FF2B5EF4-FFF2-40B4-BE49-F238E27FC236}">
                      <a16:creationId xmlns:a16="http://schemas.microsoft.com/office/drawing/2014/main" id="{0CB65E4E-04A7-402F-B1AA-C87F5FC82B99}"/>
                    </a:ext>
                  </a:extLst>
                </p:cNvPr>
                <p:cNvPicPr/>
                <p:nvPr/>
              </p:nvPicPr>
              <p:blipFill>
                <a:blip r:embed="rId145"/>
                <a:stretch>
                  <a:fillRect/>
                </a:stretch>
              </p:blipFill>
              <p:spPr>
                <a:xfrm>
                  <a:off x="11418779" y="1562731"/>
                  <a:ext cx="104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2" name="Freihand 161">
                  <a:extLst>
                    <a:ext uri="{FF2B5EF4-FFF2-40B4-BE49-F238E27FC236}">
                      <a16:creationId xmlns:a16="http://schemas.microsoft.com/office/drawing/2014/main" id="{C5BF8D0C-E7C3-4A02-8BB3-BF62447B5854}"/>
                    </a:ext>
                  </a:extLst>
                </p14:cNvPr>
                <p14:cNvContentPartPr/>
                <p14:nvPr/>
              </p14:nvContentPartPr>
              <p14:xfrm>
                <a:off x="11553419" y="1568851"/>
                <a:ext cx="115200" cy="70200"/>
              </p14:xfrm>
            </p:contentPart>
          </mc:Choice>
          <mc:Fallback>
            <p:pic>
              <p:nvPicPr>
                <p:cNvPr id="162" name="Freihand 161">
                  <a:extLst>
                    <a:ext uri="{FF2B5EF4-FFF2-40B4-BE49-F238E27FC236}">
                      <a16:creationId xmlns:a16="http://schemas.microsoft.com/office/drawing/2014/main" id="{C5BF8D0C-E7C3-4A02-8BB3-BF62447B5854}"/>
                    </a:ext>
                  </a:extLst>
                </p:cNvPr>
                <p:cNvPicPr/>
                <p:nvPr/>
              </p:nvPicPr>
              <p:blipFill>
                <a:blip r:embed="rId147"/>
                <a:stretch>
                  <a:fillRect/>
                </a:stretch>
              </p:blipFill>
              <p:spPr>
                <a:xfrm>
                  <a:off x="11549099" y="1564531"/>
                  <a:ext cx="123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3" name="Freihand 162">
                  <a:extLst>
                    <a:ext uri="{FF2B5EF4-FFF2-40B4-BE49-F238E27FC236}">
                      <a16:creationId xmlns:a16="http://schemas.microsoft.com/office/drawing/2014/main" id="{E6E9EA88-A84D-4388-A7B5-34E0C86178B2}"/>
                    </a:ext>
                  </a:extLst>
                </p14:cNvPr>
                <p14:cNvContentPartPr/>
                <p14:nvPr/>
              </p14:nvContentPartPr>
              <p14:xfrm>
                <a:off x="11693099" y="1518091"/>
                <a:ext cx="83160" cy="111600"/>
              </p14:xfrm>
            </p:contentPart>
          </mc:Choice>
          <mc:Fallback>
            <p:pic>
              <p:nvPicPr>
                <p:cNvPr id="163" name="Freihand 162">
                  <a:extLst>
                    <a:ext uri="{FF2B5EF4-FFF2-40B4-BE49-F238E27FC236}">
                      <a16:creationId xmlns:a16="http://schemas.microsoft.com/office/drawing/2014/main" id="{E6E9EA88-A84D-4388-A7B5-34E0C86178B2}"/>
                    </a:ext>
                  </a:extLst>
                </p:cNvPr>
                <p:cNvPicPr/>
                <p:nvPr/>
              </p:nvPicPr>
              <p:blipFill>
                <a:blip r:embed="rId149"/>
                <a:stretch>
                  <a:fillRect/>
                </a:stretch>
              </p:blipFill>
              <p:spPr>
                <a:xfrm>
                  <a:off x="11688779" y="1513771"/>
                  <a:ext cx="91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4" name="Freihand 163">
                  <a:extLst>
                    <a:ext uri="{FF2B5EF4-FFF2-40B4-BE49-F238E27FC236}">
                      <a16:creationId xmlns:a16="http://schemas.microsoft.com/office/drawing/2014/main" id="{341B557A-03A1-41DB-A96F-D59E4B80E168}"/>
                    </a:ext>
                  </a:extLst>
                </p14:cNvPr>
                <p14:cNvContentPartPr/>
                <p14:nvPr/>
              </p14:nvContentPartPr>
              <p14:xfrm>
                <a:off x="11802539" y="1578931"/>
                <a:ext cx="113760" cy="30240"/>
              </p14:xfrm>
            </p:contentPart>
          </mc:Choice>
          <mc:Fallback>
            <p:pic>
              <p:nvPicPr>
                <p:cNvPr id="164" name="Freihand 163">
                  <a:extLst>
                    <a:ext uri="{FF2B5EF4-FFF2-40B4-BE49-F238E27FC236}">
                      <a16:creationId xmlns:a16="http://schemas.microsoft.com/office/drawing/2014/main" id="{341B557A-03A1-41DB-A96F-D59E4B80E168}"/>
                    </a:ext>
                  </a:extLst>
                </p:cNvPr>
                <p:cNvPicPr/>
                <p:nvPr/>
              </p:nvPicPr>
              <p:blipFill>
                <a:blip r:embed="rId151"/>
                <a:stretch>
                  <a:fillRect/>
                </a:stretch>
              </p:blipFill>
              <p:spPr>
                <a:xfrm>
                  <a:off x="11798219" y="1574611"/>
                  <a:ext cx="122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5" name="Freihand 164">
                  <a:extLst>
                    <a:ext uri="{FF2B5EF4-FFF2-40B4-BE49-F238E27FC236}">
                      <a16:creationId xmlns:a16="http://schemas.microsoft.com/office/drawing/2014/main" id="{4DE691A8-CA0E-4771-B5C3-894AA53EFC76}"/>
                    </a:ext>
                  </a:extLst>
                </p14:cNvPr>
                <p14:cNvContentPartPr/>
                <p14:nvPr/>
              </p14:nvContentPartPr>
              <p14:xfrm>
                <a:off x="11872739" y="1563811"/>
                <a:ext cx="55440" cy="129240"/>
              </p14:xfrm>
            </p:contentPart>
          </mc:Choice>
          <mc:Fallback>
            <p:pic>
              <p:nvPicPr>
                <p:cNvPr id="165" name="Freihand 164">
                  <a:extLst>
                    <a:ext uri="{FF2B5EF4-FFF2-40B4-BE49-F238E27FC236}">
                      <a16:creationId xmlns:a16="http://schemas.microsoft.com/office/drawing/2014/main" id="{4DE691A8-CA0E-4771-B5C3-894AA53EFC76}"/>
                    </a:ext>
                  </a:extLst>
                </p:cNvPr>
                <p:cNvPicPr/>
                <p:nvPr/>
              </p:nvPicPr>
              <p:blipFill>
                <a:blip r:embed="rId153"/>
                <a:stretch>
                  <a:fillRect/>
                </a:stretch>
              </p:blipFill>
              <p:spPr>
                <a:xfrm>
                  <a:off x="11868419" y="1559491"/>
                  <a:ext cx="64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7" name="Freihand 166">
                  <a:extLst>
                    <a:ext uri="{FF2B5EF4-FFF2-40B4-BE49-F238E27FC236}">
                      <a16:creationId xmlns:a16="http://schemas.microsoft.com/office/drawing/2014/main" id="{5884C030-CD3C-4EA0-B87C-7A689A664D0E}"/>
                    </a:ext>
                  </a:extLst>
                </p14:cNvPr>
                <p14:cNvContentPartPr/>
                <p14:nvPr/>
              </p14:nvContentPartPr>
              <p14:xfrm>
                <a:off x="9848099" y="1984291"/>
                <a:ext cx="137880" cy="71280"/>
              </p14:xfrm>
            </p:contentPart>
          </mc:Choice>
          <mc:Fallback>
            <p:pic>
              <p:nvPicPr>
                <p:cNvPr id="167" name="Freihand 166">
                  <a:extLst>
                    <a:ext uri="{FF2B5EF4-FFF2-40B4-BE49-F238E27FC236}">
                      <a16:creationId xmlns:a16="http://schemas.microsoft.com/office/drawing/2014/main" id="{5884C030-CD3C-4EA0-B87C-7A689A664D0E}"/>
                    </a:ext>
                  </a:extLst>
                </p:cNvPr>
                <p:cNvPicPr/>
                <p:nvPr/>
              </p:nvPicPr>
              <p:blipFill>
                <a:blip r:embed="rId155"/>
                <a:stretch>
                  <a:fillRect/>
                </a:stretch>
              </p:blipFill>
              <p:spPr>
                <a:xfrm>
                  <a:off x="9843779" y="1979971"/>
                  <a:ext cx="146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68" name="Freihand 167">
                  <a:extLst>
                    <a:ext uri="{FF2B5EF4-FFF2-40B4-BE49-F238E27FC236}">
                      <a16:creationId xmlns:a16="http://schemas.microsoft.com/office/drawing/2014/main" id="{2E062160-F824-468F-B376-9AA4ED28AF99}"/>
                    </a:ext>
                  </a:extLst>
                </p14:cNvPr>
                <p14:cNvContentPartPr/>
                <p14:nvPr/>
              </p14:nvContentPartPr>
              <p14:xfrm>
                <a:off x="10007219" y="1902211"/>
                <a:ext cx="80640" cy="149040"/>
              </p14:xfrm>
            </p:contentPart>
          </mc:Choice>
          <mc:Fallback>
            <p:pic>
              <p:nvPicPr>
                <p:cNvPr id="168" name="Freihand 167">
                  <a:extLst>
                    <a:ext uri="{FF2B5EF4-FFF2-40B4-BE49-F238E27FC236}">
                      <a16:creationId xmlns:a16="http://schemas.microsoft.com/office/drawing/2014/main" id="{2E062160-F824-468F-B376-9AA4ED28AF99}"/>
                    </a:ext>
                  </a:extLst>
                </p:cNvPr>
                <p:cNvPicPr/>
                <p:nvPr/>
              </p:nvPicPr>
              <p:blipFill>
                <a:blip r:embed="rId157"/>
                <a:stretch>
                  <a:fillRect/>
                </a:stretch>
              </p:blipFill>
              <p:spPr>
                <a:xfrm>
                  <a:off x="10002899" y="1897891"/>
                  <a:ext cx="89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9" name="Freihand 168">
                  <a:extLst>
                    <a:ext uri="{FF2B5EF4-FFF2-40B4-BE49-F238E27FC236}">
                      <a16:creationId xmlns:a16="http://schemas.microsoft.com/office/drawing/2014/main" id="{7F699755-3620-4E58-9062-3A5EDB6BCBDE}"/>
                    </a:ext>
                  </a:extLst>
                </p14:cNvPr>
                <p14:cNvContentPartPr/>
                <p14:nvPr/>
              </p14:nvContentPartPr>
              <p14:xfrm>
                <a:off x="10122059" y="1893931"/>
                <a:ext cx="100080" cy="132480"/>
              </p14:xfrm>
            </p:contentPart>
          </mc:Choice>
          <mc:Fallback>
            <p:pic>
              <p:nvPicPr>
                <p:cNvPr id="169" name="Freihand 168">
                  <a:extLst>
                    <a:ext uri="{FF2B5EF4-FFF2-40B4-BE49-F238E27FC236}">
                      <a16:creationId xmlns:a16="http://schemas.microsoft.com/office/drawing/2014/main" id="{7F699755-3620-4E58-9062-3A5EDB6BCBDE}"/>
                    </a:ext>
                  </a:extLst>
                </p:cNvPr>
                <p:cNvPicPr/>
                <p:nvPr/>
              </p:nvPicPr>
              <p:blipFill>
                <a:blip r:embed="rId159"/>
                <a:stretch>
                  <a:fillRect/>
                </a:stretch>
              </p:blipFill>
              <p:spPr>
                <a:xfrm>
                  <a:off x="10117739" y="1889611"/>
                  <a:ext cx="108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0" name="Freihand 169">
                  <a:extLst>
                    <a:ext uri="{FF2B5EF4-FFF2-40B4-BE49-F238E27FC236}">
                      <a16:creationId xmlns:a16="http://schemas.microsoft.com/office/drawing/2014/main" id="{F61764EA-E97A-4DB5-8516-032130C1097D}"/>
                    </a:ext>
                  </a:extLst>
                </p14:cNvPr>
                <p14:cNvContentPartPr/>
                <p14:nvPr/>
              </p14:nvContentPartPr>
              <p14:xfrm>
                <a:off x="10091459" y="1826251"/>
                <a:ext cx="5400" cy="16920"/>
              </p14:xfrm>
            </p:contentPart>
          </mc:Choice>
          <mc:Fallback>
            <p:pic>
              <p:nvPicPr>
                <p:cNvPr id="170" name="Freihand 169">
                  <a:extLst>
                    <a:ext uri="{FF2B5EF4-FFF2-40B4-BE49-F238E27FC236}">
                      <a16:creationId xmlns:a16="http://schemas.microsoft.com/office/drawing/2014/main" id="{F61764EA-E97A-4DB5-8516-032130C1097D}"/>
                    </a:ext>
                  </a:extLst>
                </p:cNvPr>
                <p:cNvPicPr/>
                <p:nvPr/>
              </p:nvPicPr>
              <p:blipFill>
                <a:blip r:embed="rId161"/>
                <a:stretch>
                  <a:fillRect/>
                </a:stretch>
              </p:blipFill>
              <p:spPr>
                <a:xfrm>
                  <a:off x="10087139" y="1821931"/>
                  <a:ext cx="14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2" name="Freihand 171">
                  <a:extLst>
                    <a:ext uri="{FF2B5EF4-FFF2-40B4-BE49-F238E27FC236}">
                      <a16:creationId xmlns:a16="http://schemas.microsoft.com/office/drawing/2014/main" id="{B40A339B-9DD3-4410-9B7A-BD5E1181F7CB}"/>
                    </a:ext>
                  </a:extLst>
                </p14:cNvPr>
                <p14:cNvContentPartPr/>
                <p14:nvPr/>
              </p14:nvContentPartPr>
              <p14:xfrm>
                <a:off x="10245539" y="1871251"/>
                <a:ext cx="154080" cy="252360"/>
              </p14:xfrm>
            </p:contentPart>
          </mc:Choice>
          <mc:Fallback>
            <p:pic>
              <p:nvPicPr>
                <p:cNvPr id="172" name="Freihand 171">
                  <a:extLst>
                    <a:ext uri="{FF2B5EF4-FFF2-40B4-BE49-F238E27FC236}">
                      <a16:creationId xmlns:a16="http://schemas.microsoft.com/office/drawing/2014/main" id="{B40A339B-9DD3-4410-9B7A-BD5E1181F7CB}"/>
                    </a:ext>
                  </a:extLst>
                </p:cNvPr>
                <p:cNvPicPr/>
                <p:nvPr/>
              </p:nvPicPr>
              <p:blipFill>
                <a:blip r:embed="rId163"/>
                <a:stretch>
                  <a:fillRect/>
                </a:stretch>
              </p:blipFill>
              <p:spPr>
                <a:xfrm>
                  <a:off x="10241219" y="1866931"/>
                  <a:ext cx="1627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3" name="Freihand 172">
                  <a:extLst>
                    <a:ext uri="{FF2B5EF4-FFF2-40B4-BE49-F238E27FC236}">
                      <a16:creationId xmlns:a16="http://schemas.microsoft.com/office/drawing/2014/main" id="{E7B1F144-CD50-4CA0-8D40-2A9CAB0360C0}"/>
                    </a:ext>
                  </a:extLst>
                </p14:cNvPr>
                <p14:cNvContentPartPr/>
                <p14:nvPr/>
              </p14:nvContentPartPr>
              <p14:xfrm>
                <a:off x="10483139" y="1931731"/>
                <a:ext cx="190080" cy="71640"/>
              </p14:xfrm>
            </p:contentPart>
          </mc:Choice>
          <mc:Fallback>
            <p:pic>
              <p:nvPicPr>
                <p:cNvPr id="173" name="Freihand 172">
                  <a:extLst>
                    <a:ext uri="{FF2B5EF4-FFF2-40B4-BE49-F238E27FC236}">
                      <a16:creationId xmlns:a16="http://schemas.microsoft.com/office/drawing/2014/main" id="{E7B1F144-CD50-4CA0-8D40-2A9CAB0360C0}"/>
                    </a:ext>
                  </a:extLst>
                </p:cNvPr>
                <p:cNvPicPr/>
                <p:nvPr/>
              </p:nvPicPr>
              <p:blipFill>
                <a:blip r:embed="rId165"/>
                <a:stretch>
                  <a:fillRect/>
                </a:stretch>
              </p:blipFill>
              <p:spPr>
                <a:xfrm>
                  <a:off x="10478819" y="1927411"/>
                  <a:ext cx="198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4" name="Freihand 173">
                  <a:extLst>
                    <a:ext uri="{FF2B5EF4-FFF2-40B4-BE49-F238E27FC236}">
                      <a16:creationId xmlns:a16="http://schemas.microsoft.com/office/drawing/2014/main" id="{DE677DF7-8262-40D2-9F97-BDD79EDE369E}"/>
                    </a:ext>
                  </a:extLst>
                </p14:cNvPr>
                <p14:cNvContentPartPr/>
                <p14:nvPr/>
              </p14:nvContentPartPr>
              <p14:xfrm>
                <a:off x="10691219" y="1922011"/>
                <a:ext cx="88560" cy="61560"/>
              </p14:xfrm>
            </p:contentPart>
          </mc:Choice>
          <mc:Fallback>
            <p:pic>
              <p:nvPicPr>
                <p:cNvPr id="174" name="Freihand 173">
                  <a:extLst>
                    <a:ext uri="{FF2B5EF4-FFF2-40B4-BE49-F238E27FC236}">
                      <a16:creationId xmlns:a16="http://schemas.microsoft.com/office/drawing/2014/main" id="{DE677DF7-8262-40D2-9F97-BDD79EDE369E}"/>
                    </a:ext>
                  </a:extLst>
                </p:cNvPr>
                <p:cNvPicPr/>
                <p:nvPr/>
              </p:nvPicPr>
              <p:blipFill>
                <a:blip r:embed="rId167"/>
                <a:stretch>
                  <a:fillRect/>
                </a:stretch>
              </p:blipFill>
              <p:spPr>
                <a:xfrm>
                  <a:off x="10686899" y="1917691"/>
                  <a:ext cx="97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5" name="Freihand 174">
                  <a:extLst>
                    <a:ext uri="{FF2B5EF4-FFF2-40B4-BE49-F238E27FC236}">
                      <a16:creationId xmlns:a16="http://schemas.microsoft.com/office/drawing/2014/main" id="{131A2EF1-C369-407B-9DB9-77881188EAEA}"/>
                    </a:ext>
                  </a:extLst>
                </p14:cNvPr>
                <p14:cNvContentPartPr/>
                <p14:nvPr/>
              </p14:nvContentPartPr>
              <p14:xfrm>
                <a:off x="10820819" y="1895731"/>
                <a:ext cx="84600" cy="101520"/>
              </p14:xfrm>
            </p:contentPart>
          </mc:Choice>
          <mc:Fallback>
            <p:pic>
              <p:nvPicPr>
                <p:cNvPr id="175" name="Freihand 174">
                  <a:extLst>
                    <a:ext uri="{FF2B5EF4-FFF2-40B4-BE49-F238E27FC236}">
                      <a16:creationId xmlns:a16="http://schemas.microsoft.com/office/drawing/2014/main" id="{131A2EF1-C369-407B-9DB9-77881188EAEA}"/>
                    </a:ext>
                  </a:extLst>
                </p:cNvPr>
                <p:cNvPicPr/>
                <p:nvPr/>
              </p:nvPicPr>
              <p:blipFill>
                <a:blip r:embed="rId169"/>
                <a:stretch>
                  <a:fillRect/>
                </a:stretch>
              </p:blipFill>
              <p:spPr>
                <a:xfrm>
                  <a:off x="10816499" y="1891411"/>
                  <a:ext cx="93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6" name="Freihand 175">
                  <a:extLst>
                    <a:ext uri="{FF2B5EF4-FFF2-40B4-BE49-F238E27FC236}">
                      <a16:creationId xmlns:a16="http://schemas.microsoft.com/office/drawing/2014/main" id="{83B930BC-A729-40A8-B2BA-D58FA85D016B}"/>
                    </a:ext>
                  </a:extLst>
                </p14:cNvPr>
                <p14:cNvContentPartPr/>
                <p14:nvPr/>
              </p14:nvContentPartPr>
              <p14:xfrm>
                <a:off x="10973099" y="1904011"/>
                <a:ext cx="27000" cy="52560"/>
              </p14:xfrm>
            </p:contentPart>
          </mc:Choice>
          <mc:Fallback>
            <p:pic>
              <p:nvPicPr>
                <p:cNvPr id="176" name="Freihand 175">
                  <a:extLst>
                    <a:ext uri="{FF2B5EF4-FFF2-40B4-BE49-F238E27FC236}">
                      <a16:creationId xmlns:a16="http://schemas.microsoft.com/office/drawing/2014/main" id="{83B930BC-A729-40A8-B2BA-D58FA85D016B}"/>
                    </a:ext>
                  </a:extLst>
                </p:cNvPr>
                <p:cNvPicPr/>
                <p:nvPr/>
              </p:nvPicPr>
              <p:blipFill>
                <a:blip r:embed="rId171"/>
                <a:stretch>
                  <a:fillRect/>
                </a:stretch>
              </p:blipFill>
              <p:spPr>
                <a:xfrm>
                  <a:off x="10968779" y="1899691"/>
                  <a:ext cx="35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77" name="Freihand 176">
                  <a:extLst>
                    <a:ext uri="{FF2B5EF4-FFF2-40B4-BE49-F238E27FC236}">
                      <a16:creationId xmlns:a16="http://schemas.microsoft.com/office/drawing/2014/main" id="{498DF0A8-9C33-4617-B8E8-2B7A141F2F79}"/>
                    </a:ext>
                  </a:extLst>
                </p14:cNvPr>
                <p14:cNvContentPartPr/>
                <p14:nvPr/>
              </p14:nvContentPartPr>
              <p14:xfrm>
                <a:off x="11068499" y="1905811"/>
                <a:ext cx="197280" cy="61200"/>
              </p14:xfrm>
            </p:contentPart>
          </mc:Choice>
          <mc:Fallback>
            <p:pic>
              <p:nvPicPr>
                <p:cNvPr id="177" name="Freihand 176">
                  <a:extLst>
                    <a:ext uri="{FF2B5EF4-FFF2-40B4-BE49-F238E27FC236}">
                      <a16:creationId xmlns:a16="http://schemas.microsoft.com/office/drawing/2014/main" id="{498DF0A8-9C33-4617-B8E8-2B7A141F2F79}"/>
                    </a:ext>
                  </a:extLst>
                </p:cNvPr>
                <p:cNvPicPr/>
                <p:nvPr/>
              </p:nvPicPr>
              <p:blipFill>
                <a:blip r:embed="rId173"/>
                <a:stretch>
                  <a:fillRect/>
                </a:stretch>
              </p:blipFill>
              <p:spPr>
                <a:xfrm>
                  <a:off x="11064179" y="1901491"/>
                  <a:ext cx="205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8" name="Freihand 177">
                  <a:extLst>
                    <a:ext uri="{FF2B5EF4-FFF2-40B4-BE49-F238E27FC236}">
                      <a16:creationId xmlns:a16="http://schemas.microsoft.com/office/drawing/2014/main" id="{E9E51880-84B5-47A4-89E8-EC351717E4B7}"/>
                    </a:ext>
                  </a:extLst>
                </p14:cNvPr>
                <p14:cNvContentPartPr/>
                <p14:nvPr/>
              </p14:nvContentPartPr>
              <p14:xfrm>
                <a:off x="11128979" y="1816891"/>
                <a:ext cx="360" cy="360"/>
              </p14:xfrm>
            </p:contentPart>
          </mc:Choice>
          <mc:Fallback>
            <p:pic>
              <p:nvPicPr>
                <p:cNvPr id="178" name="Freihand 177">
                  <a:extLst>
                    <a:ext uri="{FF2B5EF4-FFF2-40B4-BE49-F238E27FC236}">
                      <a16:creationId xmlns:a16="http://schemas.microsoft.com/office/drawing/2014/main" id="{E9E51880-84B5-47A4-89E8-EC351717E4B7}"/>
                    </a:ext>
                  </a:extLst>
                </p:cNvPr>
                <p:cNvPicPr/>
                <p:nvPr/>
              </p:nvPicPr>
              <p:blipFill>
                <a:blip r:embed="rId44"/>
                <a:stretch>
                  <a:fillRect/>
                </a:stretch>
              </p:blipFill>
              <p:spPr>
                <a:xfrm>
                  <a:off x="11124659" y="1812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80" name="Freihand 179">
                  <a:extLst>
                    <a:ext uri="{FF2B5EF4-FFF2-40B4-BE49-F238E27FC236}">
                      <a16:creationId xmlns:a16="http://schemas.microsoft.com/office/drawing/2014/main" id="{AB4A4D47-6C45-4514-8813-79060D573CE5}"/>
                    </a:ext>
                  </a:extLst>
                </p14:cNvPr>
                <p14:cNvContentPartPr/>
                <p14:nvPr/>
              </p14:nvContentPartPr>
              <p14:xfrm>
                <a:off x="11308619" y="1903291"/>
                <a:ext cx="150120" cy="62640"/>
              </p14:xfrm>
            </p:contentPart>
          </mc:Choice>
          <mc:Fallback>
            <p:pic>
              <p:nvPicPr>
                <p:cNvPr id="180" name="Freihand 179">
                  <a:extLst>
                    <a:ext uri="{FF2B5EF4-FFF2-40B4-BE49-F238E27FC236}">
                      <a16:creationId xmlns:a16="http://schemas.microsoft.com/office/drawing/2014/main" id="{AB4A4D47-6C45-4514-8813-79060D573CE5}"/>
                    </a:ext>
                  </a:extLst>
                </p:cNvPr>
                <p:cNvPicPr/>
                <p:nvPr/>
              </p:nvPicPr>
              <p:blipFill>
                <a:blip r:embed="rId176"/>
                <a:stretch>
                  <a:fillRect/>
                </a:stretch>
              </p:blipFill>
              <p:spPr>
                <a:xfrm>
                  <a:off x="11304299" y="1898971"/>
                  <a:ext cx="158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82" name="Freihand 181">
                  <a:extLst>
                    <a:ext uri="{FF2B5EF4-FFF2-40B4-BE49-F238E27FC236}">
                      <a16:creationId xmlns:a16="http://schemas.microsoft.com/office/drawing/2014/main" id="{8BFE8452-79CE-4889-8A4D-3266E659975F}"/>
                    </a:ext>
                  </a:extLst>
                </p14:cNvPr>
                <p14:cNvContentPartPr/>
                <p14:nvPr/>
              </p14:nvContentPartPr>
              <p14:xfrm>
                <a:off x="11350019" y="1882051"/>
                <a:ext cx="123480" cy="77400"/>
              </p14:xfrm>
            </p:contentPart>
          </mc:Choice>
          <mc:Fallback>
            <p:pic>
              <p:nvPicPr>
                <p:cNvPr id="182" name="Freihand 181">
                  <a:extLst>
                    <a:ext uri="{FF2B5EF4-FFF2-40B4-BE49-F238E27FC236}">
                      <a16:creationId xmlns:a16="http://schemas.microsoft.com/office/drawing/2014/main" id="{8BFE8452-79CE-4889-8A4D-3266E659975F}"/>
                    </a:ext>
                  </a:extLst>
                </p:cNvPr>
                <p:cNvPicPr/>
                <p:nvPr/>
              </p:nvPicPr>
              <p:blipFill>
                <a:blip r:embed="rId178"/>
                <a:stretch>
                  <a:fillRect/>
                </a:stretch>
              </p:blipFill>
              <p:spPr>
                <a:xfrm>
                  <a:off x="11345699" y="1877731"/>
                  <a:ext cx="132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83" name="Freihand 182">
                  <a:extLst>
                    <a:ext uri="{FF2B5EF4-FFF2-40B4-BE49-F238E27FC236}">
                      <a16:creationId xmlns:a16="http://schemas.microsoft.com/office/drawing/2014/main" id="{489602A6-8934-4A59-B1E2-EF2477B0AC88}"/>
                    </a:ext>
                  </a:extLst>
                </p14:cNvPr>
                <p14:cNvContentPartPr/>
                <p14:nvPr/>
              </p14:nvContentPartPr>
              <p14:xfrm>
                <a:off x="11476019" y="1873411"/>
                <a:ext cx="93960" cy="88200"/>
              </p14:xfrm>
            </p:contentPart>
          </mc:Choice>
          <mc:Fallback>
            <p:pic>
              <p:nvPicPr>
                <p:cNvPr id="183" name="Freihand 182">
                  <a:extLst>
                    <a:ext uri="{FF2B5EF4-FFF2-40B4-BE49-F238E27FC236}">
                      <a16:creationId xmlns:a16="http://schemas.microsoft.com/office/drawing/2014/main" id="{489602A6-8934-4A59-B1E2-EF2477B0AC88}"/>
                    </a:ext>
                  </a:extLst>
                </p:cNvPr>
                <p:cNvPicPr/>
                <p:nvPr/>
              </p:nvPicPr>
              <p:blipFill>
                <a:blip r:embed="rId180"/>
                <a:stretch>
                  <a:fillRect/>
                </a:stretch>
              </p:blipFill>
              <p:spPr>
                <a:xfrm>
                  <a:off x="11471699" y="1869091"/>
                  <a:ext cx="102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84" name="Freihand 183">
                  <a:extLst>
                    <a:ext uri="{FF2B5EF4-FFF2-40B4-BE49-F238E27FC236}">
                      <a16:creationId xmlns:a16="http://schemas.microsoft.com/office/drawing/2014/main" id="{FEC51952-34DB-4D8A-BCFB-A174833D748C}"/>
                    </a:ext>
                  </a:extLst>
                </p14:cNvPr>
                <p14:cNvContentPartPr/>
                <p14:nvPr/>
              </p14:nvContentPartPr>
              <p14:xfrm>
                <a:off x="11477099" y="1904731"/>
                <a:ext cx="101520" cy="3600"/>
              </p14:xfrm>
            </p:contentPart>
          </mc:Choice>
          <mc:Fallback>
            <p:pic>
              <p:nvPicPr>
                <p:cNvPr id="184" name="Freihand 183">
                  <a:extLst>
                    <a:ext uri="{FF2B5EF4-FFF2-40B4-BE49-F238E27FC236}">
                      <a16:creationId xmlns:a16="http://schemas.microsoft.com/office/drawing/2014/main" id="{FEC51952-34DB-4D8A-BCFB-A174833D748C}"/>
                    </a:ext>
                  </a:extLst>
                </p:cNvPr>
                <p:cNvPicPr/>
                <p:nvPr/>
              </p:nvPicPr>
              <p:blipFill>
                <a:blip r:embed="rId182"/>
                <a:stretch>
                  <a:fillRect/>
                </a:stretch>
              </p:blipFill>
              <p:spPr>
                <a:xfrm>
                  <a:off x="11472779" y="1900411"/>
                  <a:ext cx="110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85" name="Freihand 184">
                  <a:extLst>
                    <a:ext uri="{FF2B5EF4-FFF2-40B4-BE49-F238E27FC236}">
                      <a16:creationId xmlns:a16="http://schemas.microsoft.com/office/drawing/2014/main" id="{5B63C0BA-E30A-4A06-AFDE-4F1815BDBF97}"/>
                    </a:ext>
                  </a:extLst>
                </p14:cNvPr>
                <p14:cNvContentPartPr/>
                <p14:nvPr/>
              </p14:nvContentPartPr>
              <p14:xfrm>
                <a:off x="11580059" y="1893211"/>
                <a:ext cx="86760" cy="52920"/>
              </p14:xfrm>
            </p:contentPart>
          </mc:Choice>
          <mc:Fallback>
            <p:pic>
              <p:nvPicPr>
                <p:cNvPr id="185" name="Freihand 184">
                  <a:extLst>
                    <a:ext uri="{FF2B5EF4-FFF2-40B4-BE49-F238E27FC236}">
                      <a16:creationId xmlns:a16="http://schemas.microsoft.com/office/drawing/2014/main" id="{5B63C0BA-E30A-4A06-AFDE-4F1815BDBF97}"/>
                    </a:ext>
                  </a:extLst>
                </p:cNvPr>
                <p:cNvPicPr/>
                <p:nvPr/>
              </p:nvPicPr>
              <p:blipFill>
                <a:blip r:embed="rId184"/>
                <a:stretch>
                  <a:fillRect/>
                </a:stretch>
              </p:blipFill>
              <p:spPr>
                <a:xfrm>
                  <a:off x="11575739" y="1888891"/>
                  <a:ext cx="95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86" name="Freihand 185">
                  <a:extLst>
                    <a:ext uri="{FF2B5EF4-FFF2-40B4-BE49-F238E27FC236}">
                      <a16:creationId xmlns:a16="http://schemas.microsoft.com/office/drawing/2014/main" id="{5039570D-DE3F-466C-8CC2-5965ABAC07AF}"/>
                    </a:ext>
                  </a:extLst>
                </p14:cNvPr>
                <p14:cNvContentPartPr/>
                <p14:nvPr/>
              </p14:nvContentPartPr>
              <p14:xfrm>
                <a:off x="11702099" y="1808971"/>
                <a:ext cx="128520" cy="132840"/>
              </p14:xfrm>
            </p:contentPart>
          </mc:Choice>
          <mc:Fallback>
            <p:pic>
              <p:nvPicPr>
                <p:cNvPr id="186" name="Freihand 185">
                  <a:extLst>
                    <a:ext uri="{FF2B5EF4-FFF2-40B4-BE49-F238E27FC236}">
                      <a16:creationId xmlns:a16="http://schemas.microsoft.com/office/drawing/2014/main" id="{5039570D-DE3F-466C-8CC2-5965ABAC07AF}"/>
                    </a:ext>
                  </a:extLst>
                </p:cNvPr>
                <p:cNvPicPr/>
                <p:nvPr/>
              </p:nvPicPr>
              <p:blipFill>
                <a:blip r:embed="rId186"/>
                <a:stretch>
                  <a:fillRect/>
                </a:stretch>
              </p:blipFill>
              <p:spPr>
                <a:xfrm>
                  <a:off x="11697779" y="1804651"/>
                  <a:ext cx="137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87" name="Freihand 186">
                  <a:extLst>
                    <a:ext uri="{FF2B5EF4-FFF2-40B4-BE49-F238E27FC236}">
                      <a16:creationId xmlns:a16="http://schemas.microsoft.com/office/drawing/2014/main" id="{A7DD63BB-127B-45C7-B45E-ACF5C447C80C}"/>
                    </a:ext>
                  </a:extLst>
                </p14:cNvPr>
                <p14:cNvContentPartPr/>
                <p14:nvPr/>
              </p14:nvContentPartPr>
              <p14:xfrm>
                <a:off x="11836379" y="1830211"/>
                <a:ext cx="21240" cy="11160"/>
              </p14:xfrm>
            </p:contentPart>
          </mc:Choice>
          <mc:Fallback>
            <p:pic>
              <p:nvPicPr>
                <p:cNvPr id="187" name="Freihand 186">
                  <a:extLst>
                    <a:ext uri="{FF2B5EF4-FFF2-40B4-BE49-F238E27FC236}">
                      <a16:creationId xmlns:a16="http://schemas.microsoft.com/office/drawing/2014/main" id="{A7DD63BB-127B-45C7-B45E-ACF5C447C80C}"/>
                    </a:ext>
                  </a:extLst>
                </p:cNvPr>
                <p:cNvPicPr/>
                <p:nvPr/>
              </p:nvPicPr>
              <p:blipFill>
                <a:blip r:embed="rId188"/>
                <a:stretch>
                  <a:fillRect/>
                </a:stretch>
              </p:blipFill>
              <p:spPr>
                <a:xfrm>
                  <a:off x="11832059" y="1825891"/>
                  <a:ext cx="29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88" name="Freihand 187">
                  <a:extLst>
                    <a:ext uri="{FF2B5EF4-FFF2-40B4-BE49-F238E27FC236}">
                      <a16:creationId xmlns:a16="http://schemas.microsoft.com/office/drawing/2014/main" id="{F6A86802-1054-4FC2-BE38-4802155FDDEA}"/>
                    </a:ext>
                  </a:extLst>
                </p14:cNvPr>
                <p14:cNvContentPartPr/>
                <p14:nvPr/>
              </p14:nvContentPartPr>
              <p14:xfrm>
                <a:off x="11863019" y="1860451"/>
                <a:ext cx="144360" cy="70200"/>
              </p14:xfrm>
            </p:contentPart>
          </mc:Choice>
          <mc:Fallback>
            <p:pic>
              <p:nvPicPr>
                <p:cNvPr id="188" name="Freihand 187">
                  <a:extLst>
                    <a:ext uri="{FF2B5EF4-FFF2-40B4-BE49-F238E27FC236}">
                      <a16:creationId xmlns:a16="http://schemas.microsoft.com/office/drawing/2014/main" id="{F6A86802-1054-4FC2-BE38-4802155FDDEA}"/>
                    </a:ext>
                  </a:extLst>
                </p:cNvPr>
                <p:cNvPicPr/>
                <p:nvPr/>
              </p:nvPicPr>
              <p:blipFill>
                <a:blip r:embed="rId190"/>
                <a:stretch>
                  <a:fillRect/>
                </a:stretch>
              </p:blipFill>
              <p:spPr>
                <a:xfrm>
                  <a:off x="11858699" y="1856131"/>
                  <a:ext cx="153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90" name="Freihand 189">
                  <a:extLst>
                    <a:ext uri="{FF2B5EF4-FFF2-40B4-BE49-F238E27FC236}">
                      <a16:creationId xmlns:a16="http://schemas.microsoft.com/office/drawing/2014/main" id="{40363FC1-90A0-4A36-A0B1-BA9C3462EBC4}"/>
                    </a:ext>
                  </a:extLst>
                </p14:cNvPr>
                <p14:cNvContentPartPr/>
                <p14:nvPr/>
              </p14:nvContentPartPr>
              <p14:xfrm>
                <a:off x="10055819" y="2189851"/>
                <a:ext cx="83160" cy="140400"/>
              </p14:xfrm>
            </p:contentPart>
          </mc:Choice>
          <mc:Fallback>
            <p:pic>
              <p:nvPicPr>
                <p:cNvPr id="190" name="Freihand 189">
                  <a:extLst>
                    <a:ext uri="{FF2B5EF4-FFF2-40B4-BE49-F238E27FC236}">
                      <a16:creationId xmlns:a16="http://schemas.microsoft.com/office/drawing/2014/main" id="{40363FC1-90A0-4A36-A0B1-BA9C3462EBC4}"/>
                    </a:ext>
                  </a:extLst>
                </p:cNvPr>
                <p:cNvPicPr/>
                <p:nvPr/>
              </p:nvPicPr>
              <p:blipFill>
                <a:blip r:embed="rId192"/>
                <a:stretch>
                  <a:fillRect/>
                </a:stretch>
              </p:blipFill>
              <p:spPr>
                <a:xfrm>
                  <a:off x="10051499" y="2185531"/>
                  <a:ext cx="91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91" name="Freihand 190">
                  <a:extLst>
                    <a:ext uri="{FF2B5EF4-FFF2-40B4-BE49-F238E27FC236}">
                      <a16:creationId xmlns:a16="http://schemas.microsoft.com/office/drawing/2014/main" id="{8C12A0B2-354F-48B9-BCDE-D8F448A9DF3B}"/>
                    </a:ext>
                  </a:extLst>
                </p14:cNvPr>
                <p14:cNvContentPartPr/>
                <p14:nvPr/>
              </p14:nvContentPartPr>
              <p14:xfrm>
                <a:off x="10156979" y="2289211"/>
                <a:ext cx="6840" cy="23400"/>
              </p14:xfrm>
            </p:contentPart>
          </mc:Choice>
          <mc:Fallback>
            <p:pic>
              <p:nvPicPr>
                <p:cNvPr id="191" name="Freihand 190">
                  <a:extLst>
                    <a:ext uri="{FF2B5EF4-FFF2-40B4-BE49-F238E27FC236}">
                      <a16:creationId xmlns:a16="http://schemas.microsoft.com/office/drawing/2014/main" id="{8C12A0B2-354F-48B9-BCDE-D8F448A9DF3B}"/>
                    </a:ext>
                  </a:extLst>
                </p:cNvPr>
                <p:cNvPicPr/>
                <p:nvPr/>
              </p:nvPicPr>
              <p:blipFill>
                <a:blip r:embed="rId194"/>
                <a:stretch>
                  <a:fillRect/>
                </a:stretch>
              </p:blipFill>
              <p:spPr>
                <a:xfrm>
                  <a:off x="10152659" y="2284891"/>
                  <a:ext cx="15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92" name="Freihand 191">
                  <a:extLst>
                    <a:ext uri="{FF2B5EF4-FFF2-40B4-BE49-F238E27FC236}">
                      <a16:creationId xmlns:a16="http://schemas.microsoft.com/office/drawing/2014/main" id="{A0B50534-44CB-4444-A849-A2EC6D79563D}"/>
                    </a:ext>
                  </a:extLst>
                </p14:cNvPr>
                <p14:cNvContentPartPr/>
                <p14:nvPr/>
              </p14:nvContentPartPr>
              <p14:xfrm>
                <a:off x="10209539" y="2157811"/>
                <a:ext cx="164520" cy="153000"/>
              </p14:xfrm>
            </p:contentPart>
          </mc:Choice>
          <mc:Fallback>
            <p:pic>
              <p:nvPicPr>
                <p:cNvPr id="192" name="Freihand 191">
                  <a:extLst>
                    <a:ext uri="{FF2B5EF4-FFF2-40B4-BE49-F238E27FC236}">
                      <a16:creationId xmlns:a16="http://schemas.microsoft.com/office/drawing/2014/main" id="{A0B50534-44CB-4444-A849-A2EC6D79563D}"/>
                    </a:ext>
                  </a:extLst>
                </p:cNvPr>
                <p:cNvPicPr/>
                <p:nvPr/>
              </p:nvPicPr>
              <p:blipFill>
                <a:blip r:embed="rId196"/>
                <a:stretch>
                  <a:fillRect/>
                </a:stretch>
              </p:blipFill>
              <p:spPr>
                <a:xfrm>
                  <a:off x="10204859" y="2153491"/>
                  <a:ext cx="173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93" name="Freihand 192">
                  <a:extLst>
                    <a:ext uri="{FF2B5EF4-FFF2-40B4-BE49-F238E27FC236}">
                      <a16:creationId xmlns:a16="http://schemas.microsoft.com/office/drawing/2014/main" id="{DA0E1E96-AA00-498A-95B4-0205883797D4}"/>
                    </a:ext>
                  </a:extLst>
                </p14:cNvPr>
                <p14:cNvContentPartPr/>
                <p14:nvPr/>
              </p14:nvContentPartPr>
              <p14:xfrm>
                <a:off x="10620299" y="2192371"/>
                <a:ext cx="21600" cy="108720"/>
              </p14:xfrm>
            </p:contentPart>
          </mc:Choice>
          <mc:Fallback>
            <p:pic>
              <p:nvPicPr>
                <p:cNvPr id="193" name="Freihand 192">
                  <a:extLst>
                    <a:ext uri="{FF2B5EF4-FFF2-40B4-BE49-F238E27FC236}">
                      <a16:creationId xmlns:a16="http://schemas.microsoft.com/office/drawing/2014/main" id="{DA0E1E96-AA00-498A-95B4-0205883797D4}"/>
                    </a:ext>
                  </a:extLst>
                </p:cNvPr>
                <p:cNvPicPr/>
                <p:nvPr/>
              </p:nvPicPr>
              <p:blipFill>
                <a:blip r:embed="rId198"/>
                <a:stretch>
                  <a:fillRect/>
                </a:stretch>
              </p:blipFill>
              <p:spPr>
                <a:xfrm>
                  <a:off x="10615979" y="2188051"/>
                  <a:ext cx="30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4" name="Freihand 193">
                  <a:extLst>
                    <a:ext uri="{FF2B5EF4-FFF2-40B4-BE49-F238E27FC236}">
                      <a16:creationId xmlns:a16="http://schemas.microsoft.com/office/drawing/2014/main" id="{C936B703-12CC-4AD2-AEB9-CFDC87FABAEB}"/>
                    </a:ext>
                  </a:extLst>
                </p14:cNvPr>
                <p14:cNvContentPartPr/>
                <p14:nvPr/>
              </p14:nvContentPartPr>
              <p14:xfrm>
                <a:off x="10537499" y="2171851"/>
                <a:ext cx="165240" cy="152640"/>
              </p14:xfrm>
            </p:contentPart>
          </mc:Choice>
          <mc:Fallback>
            <p:pic>
              <p:nvPicPr>
                <p:cNvPr id="194" name="Freihand 193">
                  <a:extLst>
                    <a:ext uri="{FF2B5EF4-FFF2-40B4-BE49-F238E27FC236}">
                      <a16:creationId xmlns:a16="http://schemas.microsoft.com/office/drawing/2014/main" id="{C936B703-12CC-4AD2-AEB9-CFDC87FABAEB}"/>
                    </a:ext>
                  </a:extLst>
                </p:cNvPr>
                <p:cNvPicPr/>
                <p:nvPr/>
              </p:nvPicPr>
              <p:blipFill>
                <a:blip r:embed="rId200"/>
                <a:stretch>
                  <a:fillRect/>
                </a:stretch>
              </p:blipFill>
              <p:spPr>
                <a:xfrm>
                  <a:off x="10533179" y="2167531"/>
                  <a:ext cx="173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95" name="Freihand 194">
                  <a:extLst>
                    <a:ext uri="{FF2B5EF4-FFF2-40B4-BE49-F238E27FC236}">
                      <a16:creationId xmlns:a16="http://schemas.microsoft.com/office/drawing/2014/main" id="{D2DDE305-C038-435C-82AB-DC9A87128B64}"/>
                    </a:ext>
                  </a:extLst>
                </p14:cNvPr>
                <p14:cNvContentPartPr/>
                <p14:nvPr/>
              </p14:nvContentPartPr>
              <p14:xfrm>
                <a:off x="10730099" y="2237371"/>
                <a:ext cx="104040" cy="58320"/>
              </p14:xfrm>
            </p:contentPart>
          </mc:Choice>
          <mc:Fallback>
            <p:pic>
              <p:nvPicPr>
                <p:cNvPr id="195" name="Freihand 194">
                  <a:extLst>
                    <a:ext uri="{FF2B5EF4-FFF2-40B4-BE49-F238E27FC236}">
                      <a16:creationId xmlns:a16="http://schemas.microsoft.com/office/drawing/2014/main" id="{D2DDE305-C038-435C-82AB-DC9A87128B64}"/>
                    </a:ext>
                  </a:extLst>
                </p:cNvPr>
                <p:cNvPicPr/>
                <p:nvPr/>
              </p:nvPicPr>
              <p:blipFill>
                <a:blip r:embed="rId202"/>
                <a:stretch>
                  <a:fillRect/>
                </a:stretch>
              </p:blipFill>
              <p:spPr>
                <a:xfrm>
                  <a:off x="10725779" y="2233051"/>
                  <a:ext cx="112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96" name="Freihand 195">
                  <a:extLst>
                    <a:ext uri="{FF2B5EF4-FFF2-40B4-BE49-F238E27FC236}">
                      <a16:creationId xmlns:a16="http://schemas.microsoft.com/office/drawing/2014/main" id="{46EC829E-8FE3-456E-8B58-21DA7C83041F}"/>
                    </a:ext>
                  </a:extLst>
                </p14:cNvPr>
                <p14:cNvContentPartPr/>
                <p14:nvPr/>
              </p14:nvContentPartPr>
              <p14:xfrm>
                <a:off x="10854659" y="2161771"/>
                <a:ext cx="104760" cy="106560"/>
              </p14:xfrm>
            </p:contentPart>
          </mc:Choice>
          <mc:Fallback>
            <p:pic>
              <p:nvPicPr>
                <p:cNvPr id="196" name="Freihand 195">
                  <a:extLst>
                    <a:ext uri="{FF2B5EF4-FFF2-40B4-BE49-F238E27FC236}">
                      <a16:creationId xmlns:a16="http://schemas.microsoft.com/office/drawing/2014/main" id="{46EC829E-8FE3-456E-8B58-21DA7C83041F}"/>
                    </a:ext>
                  </a:extLst>
                </p:cNvPr>
                <p:cNvPicPr/>
                <p:nvPr/>
              </p:nvPicPr>
              <p:blipFill>
                <a:blip r:embed="rId204"/>
                <a:stretch>
                  <a:fillRect/>
                </a:stretch>
              </p:blipFill>
              <p:spPr>
                <a:xfrm>
                  <a:off x="10850339" y="2157451"/>
                  <a:ext cx="113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97" name="Freihand 196">
                  <a:extLst>
                    <a:ext uri="{FF2B5EF4-FFF2-40B4-BE49-F238E27FC236}">
                      <a16:creationId xmlns:a16="http://schemas.microsoft.com/office/drawing/2014/main" id="{5C09FADA-6E20-4E71-9C17-14BAE6D321EA}"/>
                    </a:ext>
                  </a:extLst>
                </p14:cNvPr>
                <p14:cNvContentPartPr/>
                <p14:nvPr/>
              </p14:nvContentPartPr>
              <p14:xfrm>
                <a:off x="10977419" y="2137291"/>
                <a:ext cx="245520" cy="244800"/>
              </p14:xfrm>
            </p:contentPart>
          </mc:Choice>
          <mc:Fallback>
            <p:pic>
              <p:nvPicPr>
                <p:cNvPr id="197" name="Freihand 196">
                  <a:extLst>
                    <a:ext uri="{FF2B5EF4-FFF2-40B4-BE49-F238E27FC236}">
                      <a16:creationId xmlns:a16="http://schemas.microsoft.com/office/drawing/2014/main" id="{5C09FADA-6E20-4E71-9C17-14BAE6D321EA}"/>
                    </a:ext>
                  </a:extLst>
                </p:cNvPr>
                <p:cNvPicPr/>
                <p:nvPr/>
              </p:nvPicPr>
              <p:blipFill>
                <a:blip r:embed="rId206"/>
                <a:stretch>
                  <a:fillRect/>
                </a:stretch>
              </p:blipFill>
              <p:spPr>
                <a:xfrm>
                  <a:off x="10973099" y="2132971"/>
                  <a:ext cx="2541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98" name="Freihand 197">
                  <a:extLst>
                    <a:ext uri="{FF2B5EF4-FFF2-40B4-BE49-F238E27FC236}">
                      <a16:creationId xmlns:a16="http://schemas.microsoft.com/office/drawing/2014/main" id="{9B051AAE-4A4F-4670-82FD-79BC14965D56}"/>
                    </a:ext>
                  </a:extLst>
                </p14:cNvPr>
                <p14:cNvContentPartPr/>
                <p14:nvPr/>
              </p14:nvContentPartPr>
              <p14:xfrm>
                <a:off x="10799939" y="2491891"/>
                <a:ext cx="125280" cy="111960"/>
              </p14:xfrm>
            </p:contentPart>
          </mc:Choice>
          <mc:Fallback>
            <p:pic>
              <p:nvPicPr>
                <p:cNvPr id="198" name="Freihand 197">
                  <a:extLst>
                    <a:ext uri="{FF2B5EF4-FFF2-40B4-BE49-F238E27FC236}">
                      <a16:creationId xmlns:a16="http://schemas.microsoft.com/office/drawing/2014/main" id="{9B051AAE-4A4F-4670-82FD-79BC14965D56}"/>
                    </a:ext>
                  </a:extLst>
                </p:cNvPr>
                <p:cNvPicPr/>
                <p:nvPr/>
              </p:nvPicPr>
              <p:blipFill>
                <a:blip r:embed="rId208"/>
                <a:stretch>
                  <a:fillRect/>
                </a:stretch>
              </p:blipFill>
              <p:spPr>
                <a:xfrm>
                  <a:off x="10795619" y="2487571"/>
                  <a:ext cx="133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99" name="Freihand 198">
                  <a:extLst>
                    <a:ext uri="{FF2B5EF4-FFF2-40B4-BE49-F238E27FC236}">
                      <a16:creationId xmlns:a16="http://schemas.microsoft.com/office/drawing/2014/main" id="{5BB994D1-2E1B-4167-92C3-B629B8369DCC}"/>
                    </a:ext>
                  </a:extLst>
                </p14:cNvPr>
                <p14:cNvContentPartPr/>
                <p14:nvPr/>
              </p14:nvContentPartPr>
              <p14:xfrm>
                <a:off x="10982459" y="2484691"/>
                <a:ext cx="86040" cy="91800"/>
              </p14:xfrm>
            </p:contentPart>
          </mc:Choice>
          <mc:Fallback>
            <p:pic>
              <p:nvPicPr>
                <p:cNvPr id="199" name="Freihand 198">
                  <a:extLst>
                    <a:ext uri="{FF2B5EF4-FFF2-40B4-BE49-F238E27FC236}">
                      <a16:creationId xmlns:a16="http://schemas.microsoft.com/office/drawing/2014/main" id="{5BB994D1-2E1B-4167-92C3-B629B8369DCC}"/>
                    </a:ext>
                  </a:extLst>
                </p:cNvPr>
                <p:cNvPicPr/>
                <p:nvPr/>
              </p:nvPicPr>
              <p:blipFill>
                <a:blip r:embed="rId210"/>
                <a:stretch>
                  <a:fillRect/>
                </a:stretch>
              </p:blipFill>
              <p:spPr>
                <a:xfrm>
                  <a:off x="10978139" y="2480371"/>
                  <a:ext cx="94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00" name="Freihand 199">
                  <a:extLst>
                    <a:ext uri="{FF2B5EF4-FFF2-40B4-BE49-F238E27FC236}">
                      <a16:creationId xmlns:a16="http://schemas.microsoft.com/office/drawing/2014/main" id="{FF96C255-393F-4035-8A1D-124B74C0401C}"/>
                    </a:ext>
                  </a:extLst>
                </p14:cNvPr>
                <p14:cNvContentPartPr/>
                <p14:nvPr/>
              </p14:nvContentPartPr>
              <p14:xfrm>
                <a:off x="11083979" y="2418091"/>
                <a:ext cx="173520" cy="131760"/>
              </p14:xfrm>
            </p:contentPart>
          </mc:Choice>
          <mc:Fallback>
            <p:pic>
              <p:nvPicPr>
                <p:cNvPr id="200" name="Freihand 199">
                  <a:extLst>
                    <a:ext uri="{FF2B5EF4-FFF2-40B4-BE49-F238E27FC236}">
                      <a16:creationId xmlns:a16="http://schemas.microsoft.com/office/drawing/2014/main" id="{FF96C255-393F-4035-8A1D-124B74C0401C}"/>
                    </a:ext>
                  </a:extLst>
                </p:cNvPr>
                <p:cNvPicPr/>
                <p:nvPr/>
              </p:nvPicPr>
              <p:blipFill>
                <a:blip r:embed="rId212"/>
                <a:stretch>
                  <a:fillRect/>
                </a:stretch>
              </p:blipFill>
              <p:spPr>
                <a:xfrm>
                  <a:off x="11079659" y="2413771"/>
                  <a:ext cx="182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01" name="Freihand 200">
                  <a:extLst>
                    <a:ext uri="{FF2B5EF4-FFF2-40B4-BE49-F238E27FC236}">
                      <a16:creationId xmlns:a16="http://schemas.microsoft.com/office/drawing/2014/main" id="{9A0E9F8C-01D4-410A-B5A3-E7EC3C5565F8}"/>
                    </a:ext>
                  </a:extLst>
                </p14:cNvPr>
                <p14:cNvContentPartPr/>
                <p14:nvPr/>
              </p14:nvContentPartPr>
              <p14:xfrm>
                <a:off x="11271539" y="2404771"/>
                <a:ext cx="5040" cy="23040"/>
              </p14:xfrm>
            </p:contentPart>
          </mc:Choice>
          <mc:Fallback>
            <p:pic>
              <p:nvPicPr>
                <p:cNvPr id="201" name="Freihand 200">
                  <a:extLst>
                    <a:ext uri="{FF2B5EF4-FFF2-40B4-BE49-F238E27FC236}">
                      <a16:creationId xmlns:a16="http://schemas.microsoft.com/office/drawing/2014/main" id="{9A0E9F8C-01D4-410A-B5A3-E7EC3C5565F8}"/>
                    </a:ext>
                  </a:extLst>
                </p:cNvPr>
                <p:cNvPicPr/>
                <p:nvPr/>
              </p:nvPicPr>
              <p:blipFill>
                <a:blip r:embed="rId214"/>
                <a:stretch>
                  <a:fillRect/>
                </a:stretch>
              </p:blipFill>
              <p:spPr>
                <a:xfrm>
                  <a:off x="11267219" y="2400451"/>
                  <a:ext cx="13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02" name="Freihand 201">
                  <a:extLst>
                    <a:ext uri="{FF2B5EF4-FFF2-40B4-BE49-F238E27FC236}">
                      <a16:creationId xmlns:a16="http://schemas.microsoft.com/office/drawing/2014/main" id="{112452A0-4D5F-449B-8704-FE5184AAB87A}"/>
                    </a:ext>
                  </a:extLst>
                </p14:cNvPr>
                <p14:cNvContentPartPr/>
                <p14:nvPr/>
              </p14:nvContentPartPr>
              <p14:xfrm>
                <a:off x="11276939" y="2478211"/>
                <a:ext cx="118800" cy="49320"/>
              </p14:xfrm>
            </p:contentPart>
          </mc:Choice>
          <mc:Fallback>
            <p:pic>
              <p:nvPicPr>
                <p:cNvPr id="202" name="Freihand 201">
                  <a:extLst>
                    <a:ext uri="{FF2B5EF4-FFF2-40B4-BE49-F238E27FC236}">
                      <a16:creationId xmlns:a16="http://schemas.microsoft.com/office/drawing/2014/main" id="{112452A0-4D5F-449B-8704-FE5184AAB87A}"/>
                    </a:ext>
                  </a:extLst>
                </p:cNvPr>
                <p:cNvPicPr/>
                <p:nvPr/>
              </p:nvPicPr>
              <p:blipFill>
                <a:blip r:embed="rId216"/>
                <a:stretch>
                  <a:fillRect/>
                </a:stretch>
              </p:blipFill>
              <p:spPr>
                <a:xfrm>
                  <a:off x="11272619" y="2473891"/>
                  <a:ext cx="1274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03" name="Freihand 202">
                  <a:extLst>
                    <a:ext uri="{FF2B5EF4-FFF2-40B4-BE49-F238E27FC236}">
                      <a16:creationId xmlns:a16="http://schemas.microsoft.com/office/drawing/2014/main" id="{9AEEA2B3-0E02-4293-86B9-73689716CBE6}"/>
                    </a:ext>
                  </a:extLst>
                </p14:cNvPr>
                <p14:cNvContentPartPr/>
                <p14:nvPr/>
              </p14:nvContentPartPr>
              <p14:xfrm>
                <a:off x="11340299" y="2369491"/>
                <a:ext cx="121680" cy="146160"/>
              </p14:xfrm>
            </p:contentPart>
          </mc:Choice>
          <mc:Fallback>
            <p:pic>
              <p:nvPicPr>
                <p:cNvPr id="203" name="Freihand 202">
                  <a:extLst>
                    <a:ext uri="{FF2B5EF4-FFF2-40B4-BE49-F238E27FC236}">
                      <a16:creationId xmlns:a16="http://schemas.microsoft.com/office/drawing/2014/main" id="{9AEEA2B3-0E02-4293-86B9-73689716CBE6}"/>
                    </a:ext>
                  </a:extLst>
                </p:cNvPr>
                <p:cNvPicPr/>
                <p:nvPr/>
              </p:nvPicPr>
              <p:blipFill>
                <a:blip r:embed="rId218"/>
                <a:stretch>
                  <a:fillRect/>
                </a:stretch>
              </p:blipFill>
              <p:spPr>
                <a:xfrm>
                  <a:off x="11335979" y="2365171"/>
                  <a:ext cx="130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04" name="Freihand 203">
                  <a:extLst>
                    <a:ext uri="{FF2B5EF4-FFF2-40B4-BE49-F238E27FC236}">
                      <a16:creationId xmlns:a16="http://schemas.microsoft.com/office/drawing/2014/main" id="{B5C9CC58-5E4C-4058-A795-752E01EA068C}"/>
                    </a:ext>
                  </a:extLst>
                </p14:cNvPr>
                <p14:cNvContentPartPr/>
                <p14:nvPr/>
              </p14:nvContentPartPr>
              <p14:xfrm>
                <a:off x="11403659" y="2466691"/>
                <a:ext cx="52920" cy="42120"/>
              </p14:xfrm>
            </p:contentPart>
          </mc:Choice>
          <mc:Fallback>
            <p:pic>
              <p:nvPicPr>
                <p:cNvPr id="204" name="Freihand 203">
                  <a:extLst>
                    <a:ext uri="{FF2B5EF4-FFF2-40B4-BE49-F238E27FC236}">
                      <a16:creationId xmlns:a16="http://schemas.microsoft.com/office/drawing/2014/main" id="{B5C9CC58-5E4C-4058-A795-752E01EA068C}"/>
                    </a:ext>
                  </a:extLst>
                </p:cNvPr>
                <p:cNvPicPr/>
                <p:nvPr/>
              </p:nvPicPr>
              <p:blipFill>
                <a:blip r:embed="rId220"/>
                <a:stretch>
                  <a:fillRect/>
                </a:stretch>
              </p:blipFill>
              <p:spPr>
                <a:xfrm>
                  <a:off x="11399339" y="2462371"/>
                  <a:ext cx="61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05" name="Freihand 204">
                  <a:extLst>
                    <a:ext uri="{FF2B5EF4-FFF2-40B4-BE49-F238E27FC236}">
                      <a16:creationId xmlns:a16="http://schemas.microsoft.com/office/drawing/2014/main" id="{2AE0D430-832A-433F-9036-D67D8469422A}"/>
                    </a:ext>
                  </a:extLst>
                </p14:cNvPr>
                <p14:cNvContentPartPr/>
                <p14:nvPr/>
              </p14:nvContentPartPr>
              <p14:xfrm>
                <a:off x="11474219" y="2372011"/>
                <a:ext cx="114480" cy="149040"/>
              </p14:xfrm>
            </p:contentPart>
          </mc:Choice>
          <mc:Fallback>
            <p:pic>
              <p:nvPicPr>
                <p:cNvPr id="205" name="Freihand 204">
                  <a:extLst>
                    <a:ext uri="{FF2B5EF4-FFF2-40B4-BE49-F238E27FC236}">
                      <a16:creationId xmlns:a16="http://schemas.microsoft.com/office/drawing/2014/main" id="{2AE0D430-832A-433F-9036-D67D8469422A}"/>
                    </a:ext>
                  </a:extLst>
                </p:cNvPr>
                <p:cNvPicPr/>
                <p:nvPr/>
              </p:nvPicPr>
              <p:blipFill>
                <a:blip r:embed="rId222"/>
                <a:stretch>
                  <a:fillRect/>
                </a:stretch>
              </p:blipFill>
              <p:spPr>
                <a:xfrm>
                  <a:off x="11469899" y="2367691"/>
                  <a:ext cx="123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06" name="Freihand 205">
                  <a:extLst>
                    <a:ext uri="{FF2B5EF4-FFF2-40B4-BE49-F238E27FC236}">
                      <a16:creationId xmlns:a16="http://schemas.microsoft.com/office/drawing/2014/main" id="{C961AA2D-746B-4EC5-88CA-751BA370AB58}"/>
                    </a:ext>
                  </a:extLst>
                </p14:cNvPr>
                <p14:cNvContentPartPr/>
                <p14:nvPr/>
              </p14:nvContentPartPr>
              <p14:xfrm>
                <a:off x="11569619" y="2390371"/>
                <a:ext cx="6840" cy="14400"/>
              </p14:xfrm>
            </p:contentPart>
          </mc:Choice>
          <mc:Fallback>
            <p:pic>
              <p:nvPicPr>
                <p:cNvPr id="206" name="Freihand 205">
                  <a:extLst>
                    <a:ext uri="{FF2B5EF4-FFF2-40B4-BE49-F238E27FC236}">
                      <a16:creationId xmlns:a16="http://schemas.microsoft.com/office/drawing/2014/main" id="{C961AA2D-746B-4EC5-88CA-751BA370AB58}"/>
                    </a:ext>
                  </a:extLst>
                </p:cNvPr>
                <p:cNvPicPr/>
                <p:nvPr/>
              </p:nvPicPr>
              <p:blipFill>
                <a:blip r:embed="rId224"/>
                <a:stretch>
                  <a:fillRect/>
                </a:stretch>
              </p:blipFill>
              <p:spPr>
                <a:xfrm>
                  <a:off x="11565299" y="2386051"/>
                  <a:ext cx="15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07" name="Freihand 206">
                  <a:extLst>
                    <a:ext uri="{FF2B5EF4-FFF2-40B4-BE49-F238E27FC236}">
                      <a16:creationId xmlns:a16="http://schemas.microsoft.com/office/drawing/2014/main" id="{9444DA72-3BF2-495E-A88A-9D972171F822}"/>
                    </a:ext>
                  </a:extLst>
                </p14:cNvPr>
                <p14:cNvContentPartPr/>
                <p14:nvPr/>
              </p14:nvContentPartPr>
              <p14:xfrm>
                <a:off x="11592299" y="2445091"/>
                <a:ext cx="195840" cy="61920"/>
              </p14:xfrm>
            </p:contentPart>
          </mc:Choice>
          <mc:Fallback>
            <p:pic>
              <p:nvPicPr>
                <p:cNvPr id="207" name="Freihand 206">
                  <a:extLst>
                    <a:ext uri="{FF2B5EF4-FFF2-40B4-BE49-F238E27FC236}">
                      <a16:creationId xmlns:a16="http://schemas.microsoft.com/office/drawing/2014/main" id="{9444DA72-3BF2-495E-A88A-9D972171F822}"/>
                    </a:ext>
                  </a:extLst>
                </p:cNvPr>
                <p:cNvPicPr/>
                <p:nvPr/>
              </p:nvPicPr>
              <p:blipFill>
                <a:blip r:embed="rId226"/>
                <a:stretch>
                  <a:fillRect/>
                </a:stretch>
              </p:blipFill>
              <p:spPr>
                <a:xfrm>
                  <a:off x="11587979" y="2440771"/>
                  <a:ext cx="204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09" name="Freihand 208">
                  <a:extLst>
                    <a:ext uri="{FF2B5EF4-FFF2-40B4-BE49-F238E27FC236}">
                      <a16:creationId xmlns:a16="http://schemas.microsoft.com/office/drawing/2014/main" id="{C1F7B2FD-7F22-4CD3-8BEB-D080C8EA7124}"/>
                    </a:ext>
                  </a:extLst>
                </p14:cNvPr>
                <p14:cNvContentPartPr/>
                <p14:nvPr/>
              </p14:nvContentPartPr>
              <p14:xfrm>
                <a:off x="10105139" y="2776651"/>
                <a:ext cx="39600" cy="1150560"/>
              </p14:xfrm>
            </p:contentPart>
          </mc:Choice>
          <mc:Fallback>
            <p:pic>
              <p:nvPicPr>
                <p:cNvPr id="209" name="Freihand 208">
                  <a:extLst>
                    <a:ext uri="{FF2B5EF4-FFF2-40B4-BE49-F238E27FC236}">
                      <a16:creationId xmlns:a16="http://schemas.microsoft.com/office/drawing/2014/main" id="{C1F7B2FD-7F22-4CD3-8BEB-D080C8EA7124}"/>
                    </a:ext>
                  </a:extLst>
                </p:cNvPr>
                <p:cNvPicPr/>
                <p:nvPr/>
              </p:nvPicPr>
              <p:blipFill>
                <a:blip r:embed="rId228"/>
                <a:stretch>
                  <a:fillRect/>
                </a:stretch>
              </p:blipFill>
              <p:spPr>
                <a:xfrm>
                  <a:off x="10100819" y="2772331"/>
                  <a:ext cx="48240" cy="1159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0" name="Freihand 209">
                  <a:extLst>
                    <a:ext uri="{FF2B5EF4-FFF2-40B4-BE49-F238E27FC236}">
                      <a16:creationId xmlns:a16="http://schemas.microsoft.com/office/drawing/2014/main" id="{182DD1EC-D05D-4046-9CDD-6166A20C39FF}"/>
                    </a:ext>
                  </a:extLst>
                </p14:cNvPr>
                <p14:cNvContentPartPr/>
                <p14:nvPr/>
              </p14:nvContentPartPr>
              <p14:xfrm>
                <a:off x="9953939" y="3799411"/>
                <a:ext cx="1847880" cy="77400"/>
              </p14:xfrm>
            </p:contentPart>
          </mc:Choice>
          <mc:Fallback>
            <p:pic>
              <p:nvPicPr>
                <p:cNvPr id="210" name="Freihand 209">
                  <a:extLst>
                    <a:ext uri="{FF2B5EF4-FFF2-40B4-BE49-F238E27FC236}">
                      <a16:creationId xmlns:a16="http://schemas.microsoft.com/office/drawing/2014/main" id="{182DD1EC-D05D-4046-9CDD-6166A20C39FF}"/>
                    </a:ext>
                  </a:extLst>
                </p:cNvPr>
                <p:cNvPicPr/>
                <p:nvPr/>
              </p:nvPicPr>
              <p:blipFill>
                <a:blip r:embed="rId230"/>
                <a:stretch>
                  <a:fillRect/>
                </a:stretch>
              </p:blipFill>
              <p:spPr>
                <a:xfrm>
                  <a:off x="9949619" y="3795091"/>
                  <a:ext cx="1856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1" name="Freihand 210">
                  <a:extLst>
                    <a:ext uri="{FF2B5EF4-FFF2-40B4-BE49-F238E27FC236}">
                      <a16:creationId xmlns:a16="http://schemas.microsoft.com/office/drawing/2014/main" id="{46C0B52C-58FC-4FB9-AECF-C13D52FD074C}"/>
                    </a:ext>
                  </a:extLst>
                </p14:cNvPr>
                <p14:cNvContentPartPr/>
                <p14:nvPr/>
              </p14:nvContentPartPr>
              <p14:xfrm>
                <a:off x="11767619" y="3719851"/>
                <a:ext cx="130680" cy="228600"/>
              </p14:xfrm>
            </p:contentPart>
          </mc:Choice>
          <mc:Fallback>
            <p:pic>
              <p:nvPicPr>
                <p:cNvPr id="211" name="Freihand 210">
                  <a:extLst>
                    <a:ext uri="{FF2B5EF4-FFF2-40B4-BE49-F238E27FC236}">
                      <a16:creationId xmlns:a16="http://schemas.microsoft.com/office/drawing/2014/main" id="{46C0B52C-58FC-4FB9-AECF-C13D52FD074C}"/>
                    </a:ext>
                  </a:extLst>
                </p:cNvPr>
                <p:cNvPicPr/>
                <p:nvPr/>
              </p:nvPicPr>
              <p:blipFill>
                <a:blip r:embed="rId232"/>
                <a:stretch>
                  <a:fillRect/>
                </a:stretch>
              </p:blipFill>
              <p:spPr>
                <a:xfrm>
                  <a:off x="11763299" y="3715531"/>
                  <a:ext cx="1393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2" name="Freihand 211">
                  <a:extLst>
                    <a:ext uri="{FF2B5EF4-FFF2-40B4-BE49-F238E27FC236}">
                      <a16:creationId xmlns:a16="http://schemas.microsoft.com/office/drawing/2014/main" id="{DAF45F0A-7F4A-4617-B9FF-09DCB7881811}"/>
                    </a:ext>
                  </a:extLst>
                </p14:cNvPr>
                <p14:cNvContentPartPr/>
                <p14:nvPr/>
              </p14:nvContentPartPr>
              <p14:xfrm>
                <a:off x="10039619" y="2603491"/>
                <a:ext cx="191520" cy="227520"/>
              </p14:xfrm>
            </p:contentPart>
          </mc:Choice>
          <mc:Fallback>
            <p:pic>
              <p:nvPicPr>
                <p:cNvPr id="212" name="Freihand 211">
                  <a:extLst>
                    <a:ext uri="{FF2B5EF4-FFF2-40B4-BE49-F238E27FC236}">
                      <a16:creationId xmlns:a16="http://schemas.microsoft.com/office/drawing/2014/main" id="{DAF45F0A-7F4A-4617-B9FF-09DCB7881811}"/>
                    </a:ext>
                  </a:extLst>
                </p:cNvPr>
                <p:cNvPicPr/>
                <p:nvPr/>
              </p:nvPicPr>
              <p:blipFill>
                <a:blip r:embed="rId234"/>
                <a:stretch>
                  <a:fillRect/>
                </a:stretch>
              </p:blipFill>
              <p:spPr>
                <a:xfrm>
                  <a:off x="10035299" y="2599171"/>
                  <a:ext cx="200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3" name="Freihand 212">
                  <a:extLst>
                    <a:ext uri="{FF2B5EF4-FFF2-40B4-BE49-F238E27FC236}">
                      <a16:creationId xmlns:a16="http://schemas.microsoft.com/office/drawing/2014/main" id="{B9BD9132-C6C6-43DE-B310-507F1CBC2D89}"/>
                    </a:ext>
                  </a:extLst>
                </p14:cNvPr>
                <p14:cNvContentPartPr/>
                <p14:nvPr/>
              </p14:nvContentPartPr>
              <p14:xfrm>
                <a:off x="9853499" y="2585491"/>
                <a:ext cx="117000" cy="110160"/>
              </p14:xfrm>
            </p:contentPart>
          </mc:Choice>
          <mc:Fallback>
            <p:pic>
              <p:nvPicPr>
                <p:cNvPr id="213" name="Freihand 212">
                  <a:extLst>
                    <a:ext uri="{FF2B5EF4-FFF2-40B4-BE49-F238E27FC236}">
                      <a16:creationId xmlns:a16="http://schemas.microsoft.com/office/drawing/2014/main" id="{B9BD9132-C6C6-43DE-B310-507F1CBC2D89}"/>
                    </a:ext>
                  </a:extLst>
                </p:cNvPr>
                <p:cNvPicPr/>
                <p:nvPr/>
              </p:nvPicPr>
              <p:blipFill>
                <a:blip r:embed="rId236"/>
                <a:stretch>
                  <a:fillRect/>
                </a:stretch>
              </p:blipFill>
              <p:spPr>
                <a:xfrm>
                  <a:off x="9849179" y="2581171"/>
                  <a:ext cx="125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4" name="Freihand 213">
                  <a:extLst>
                    <a:ext uri="{FF2B5EF4-FFF2-40B4-BE49-F238E27FC236}">
                      <a16:creationId xmlns:a16="http://schemas.microsoft.com/office/drawing/2014/main" id="{C21BCD70-6FC2-4014-906A-9E2F9F3F3CCB}"/>
                    </a:ext>
                  </a:extLst>
                </p14:cNvPr>
                <p14:cNvContentPartPr/>
                <p14:nvPr/>
              </p14:nvContentPartPr>
              <p14:xfrm>
                <a:off x="9847379" y="2585491"/>
                <a:ext cx="132480" cy="124200"/>
              </p14:xfrm>
            </p:contentPart>
          </mc:Choice>
          <mc:Fallback>
            <p:pic>
              <p:nvPicPr>
                <p:cNvPr id="214" name="Freihand 213">
                  <a:extLst>
                    <a:ext uri="{FF2B5EF4-FFF2-40B4-BE49-F238E27FC236}">
                      <a16:creationId xmlns:a16="http://schemas.microsoft.com/office/drawing/2014/main" id="{C21BCD70-6FC2-4014-906A-9E2F9F3F3CCB}"/>
                    </a:ext>
                  </a:extLst>
                </p:cNvPr>
                <p:cNvPicPr/>
                <p:nvPr/>
              </p:nvPicPr>
              <p:blipFill>
                <a:blip r:embed="rId238"/>
                <a:stretch>
                  <a:fillRect/>
                </a:stretch>
              </p:blipFill>
              <p:spPr>
                <a:xfrm>
                  <a:off x="9843059" y="2581171"/>
                  <a:ext cx="141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6" name="Freihand 215">
                  <a:extLst>
                    <a:ext uri="{FF2B5EF4-FFF2-40B4-BE49-F238E27FC236}">
                      <a16:creationId xmlns:a16="http://schemas.microsoft.com/office/drawing/2014/main" id="{63A96B64-1E3C-4CA3-8C4D-471248CF8BA7}"/>
                    </a:ext>
                  </a:extLst>
                </p14:cNvPr>
                <p14:cNvContentPartPr/>
                <p14:nvPr/>
              </p14:nvContentPartPr>
              <p14:xfrm>
                <a:off x="9849899" y="2586571"/>
                <a:ext cx="151560" cy="63720"/>
              </p14:xfrm>
            </p:contentPart>
          </mc:Choice>
          <mc:Fallback>
            <p:pic>
              <p:nvPicPr>
                <p:cNvPr id="216" name="Freihand 215">
                  <a:extLst>
                    <a:ext uri="{FF2B5EF4-FFF2-40B4-BE49-F238E27FC236}">
                      <a16:creationId xmlns:a16="http://schemas.microsoft.com/office/drawing/2014/main" id="{63A96B64-1E3C-4CA3-8C4D-471248CF8BA7}"/>
                    </a:ext>
                  </a:extLst>
                </p:cNvPr>
                <p:cNvPicPr/>
                <p:nvPr/>
              </p:nvPicPr>
              <p:blipFill>
                <a:blip r:embed="rId240"/>
                <a:stretch>
                  <a:fillRect/>
                </a:stretch>
              </p:blipFill>
              <p:spPr>
                <a:xfrm>
                  <a:off x="9845579" y="2582251"/>
                  <a:ext cx="160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7" name="Freihand 216">
                  <a:extLst>
                    <a:ext uri="{FF2B5EF4-FFF2-40B4-BE49-F238E27FC236}">
                      <a16:creationId xmlns:a16="http://schemas.microsoft.com/office/drawing/2014/main" id="{79E09F52-838B-4D4C-A607-6108F0ECD1BD}"/>
                    </a:ext>
                  </a:extLst>
                </p14:cNvPr>
                <p14:cNvContentPartPr/>
                <p14:nvPr/>
              </p14:nvContentPartPr>
              <p14:xfrm>
                <a:off x="9908939" y="2582971"/>
                <a:ext cx="90720" cy="216000"/>
              </p14:xfrm>
            </p:contentPart>
          </mc:Choice>
          <mc:Fallback>
            <p:pic>
              <p:nvPicPr>
                <p:cNvPr id="217" name="Freihand 216">
                  <a:extLst>
                    <a:ext uri="{FF2B5EF4-FFF2-40B4-BE49-F238E27FC236}">
                      <a16:creationId xmlns:a16="http://schemas.microsoft.com/office/drawing/2014/main" id="{79E09F52-838B-4D4C-A607-6108F0ECD1BD}"/>
                    </a:ext>
                  </a:extLst>
                </p:cNvPr>
                <p:cNvPicPr/>
                <p:nvPr/>
              </p:nvPicPr>
              <p:blipFill>
                <a:blip r:embed="rId242"/>
                <a:stretch>
                  <a:fillRect/>
                </a:stretch>
              </p:blipFill>
              <p:spPr>
                <a:xfrm>
                  <a:off x="9904619" y="2578651"/>
                  <a:ext cx="99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8" name="Freihand 217">
                  <a:extLst>
                    <a:ext uri="{FF2B5EF4-FFF2-40B4-BE49-F238E27FC236}">
                      <a16:creationId xmlns:a16="http://schemas.microsoft.com/office/drawing/2014/main" id="{6771F315-8010-4E01-8F65-8DB797BD8BAC}"/>
                    </a:ext>
                  </a:extLst>
                </p14:cNvPr>
                <p14:cNvContentPartPr/>
                <p14:nvPr/>
              </p14:nvContentPartPr>
              <p14:xfrm>
                <a:off x="11752499" y="3934771"/>
                <a:ext cx="95760" cy="158040"/>
              </p14:xfrm>
            </p:contentPart>
          </mc:Choice>
          <mc:Fallback>
            <p:pic>
              <p:nvPicPr>
                <p:cNvPr id="218" name="Freihand 217">
                  <a:extLst>
                    <a:ext uri="{FF2B5EF4-FFF2-40B4-BE49-F238E27FC236}">
                      <a16:creationId xmlns:a16="http://schemas.microsoft.com/office/drawing/2014/main" id="{6771F315-8010-4E01-8F65-8DB797BD8BAC}"/>
                    </a:ext>
                  </a:extLst>
                </p:cNvPr>
                <p:cNvPicPr/>
                <p:nvPr/>
              </p:nvPicPr>
              <p:blipFill>
                <a:blip r:embed="rId244"/>
                <a:stretch>
                  <a:fillRect/>
                </a:stretch>
              </p:blipFill>
              <p:spPr>
                <a:xfrm>
                  <a:off x="11748179" y="3930451"/>
                  <a:ext cx="104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9" name="Freihand 218">
                  <a:extLst>
                    <a:ext uri="{FF2B5EF4-FFF2-40B4-BE49-F238E27FC236}">
                      <a16:creationId xmlns:a16="http://schemas.microsoft.com/office/drawing/2014/main" id="{AB87EC16-D811-4AFB-A31F-1BB66C88D970}"/>
                    </a:ext>
                  </a:extLst>
                </p14:cNvPr>
                <p14:cNvContentPartPr/>
                <p14:nvPr/>
              </p14:nvContentPartPr>
              <p14:xfrm>
                <a:off x="11752139" y="3953491"/>
                <a:ext cx="151920" cy="88200"/>
              </p14:xfrm>
            </p:contentPart>
          </mc:Choice>
          <mc:Fallback>
            <p:pic>
              <p:nvPicPr>
                <p:cNvPr id="219" name="Freihand 218">
                  <a:extLst>
                    <a:ext uri="{FF2B5EF4-FFF2-40B4-BE49-F238E27FC236}">
                      <a16:creationId xmlns:a16="http://schemas.microsoft.com/office/drawing/2014/main" id="{AB87EC16-D811-4AFB-A31F-1BB66C88D970}"/>
                    </a:ext>
                  </a:extLst>
                </p:cNvPr>
                <p:cNvPicPr/>
                <p:nvPr/>
              </p:nvPicPr>
              <p:blipFill>
                <a:blip r:embed="rId246"/>
                <a:stretch>
                  <a:fillRect/>
                </a:stretch>
              </p:blipFill>
              <p:spPr>
                <a:xfrm>
                  <a:off x="11747819" y="3949171"/>
                  <a:ext cx="160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21" name="Freihand 220">
                  <a:extLst>
                    <a:ext uri="{FF2B5EF4-FFF2-40B4-BE49-F238E27FC236}">
                      <a16:creationId xmlns:a16="http://schemas.microsoft.com/office/drawing/2014/main" id="{DD2557D4-B3D8-496C-9F14-BD364FCEC042}"/>
                    </a:ext>
                  </a:extLst>
                </p14:cNvPr>
                <p14:cNvContentPartPr/>
                <p14:nvPr/>
              </p14:nvContentPartPr>
              <p14:xfrm>
                <a:off x="10157339" y="2931451"/>
                <a:ext cx="790920" cy="909360"/>
              </p14:xfrm>
            </p:contentPart>
          </mc:Choice>
          <mc:Fallback>
            <p:pic>
              <p:nvPicPr>
                <p:cNvPr id="221" name="Freihand 220">
                  <a:extLst>
                    <a:ext uri="{FF2B5EF4-FFF2-40B4-BE49-F238E27FC236}">
                      <a16:creationId xmlns:a16="http://schemas.microsoft.com/office/drawing/2014/main" id="{DD2557D4-B3D8-496C-9F14-BD364FCEC042}"/>
                    </a:ext>
                  </a:extLst>
                </p:cNvPr>
                <p:cNvPicPr/>
                <p:nvPr/>
              </p:nvPicPr>
              <p:blipFill>
                <a:blip r:embed="rId248"/>
                <a:stretch>
                  <a:fillRect/>
                </a:stretch>
              </p:blipFill>
              <p:spPr>
                <a:xfrm>
                  <a:off x="10153019" y="2927131"/>
                  <a:ext cx="799560" cy="918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25" name="Freihand 224">
                  <a:extLst>
                    <a:ext uri="{FF2B5EF4-FFF2-40B4-BE49-F238E27FC236}">
                      <a16:creationId xmlns:a16="http://schemas.microsoft.com/office/drawing/2014/main" id="{17364841-9A32-48C1-867E-F161541A349E}"/>
                    </a:ext>
                  </a:extLst>
                </p14:cNvPr>
                <p14:cNvContentPartPr/>
                <p14:nvPr/>
              </p14:nvContentPartPr>
              <p14:xfrm>
                <a:off x="11246699" y="3578011"/>
                <a:ext cx="48240" cy="104040"/>
              </p14:xfrm>
            </p:contentPart>
          </mc:Choice>
          <mc:Fallback>
            <p:pic>
              <p:nvPicPr>
                <p:cNvPr id="225" name="Freihand 224">
                  <a:extLst>
                    <a:ext uri="{FF2B5EF4-FFF2-40B4-BE49-F238E27FC236}">
                      <a16:creationId xmlns:a16="http://schemas.microsoft.com/office/drawing/2014/main" id="{17364841-9A32-48C1-867E-F161541A349E}"/>
                    </a:ext>
                  </a:extLst>
                </p:cNvPr>
                <p:cNvPicPr/>
                <p:nvPr/>
              </p:nvPicPr>
              <p:blipFill>
                <a:blip r:embed="rId250"/>
                <a:stretch>
                  <a:fillRect/>
                </a:stretch>
              </p:blipFill>
              <p:spPr>
                <a:xfrm>
                  <a:off x="11242379" y="3573691"/>
                  <a:ext cx="56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26" name="Freihand 225">
                  <a:extLst>
                    <a:ext uri="{FF2B5EF4-FFF2-40B4-BE49-F238E27FC236}">
                      <a16:creationId xmlns:a16="http://schemas.microsoft.com/office/drawing/2014/main" id="{5863DEFF-EBA0-4480-BCBC-B8A438D3647D}"/>
                    </a:ext>
                  </a:extLst>
                </p14:cNvPr>
                <p14:cNvContentPartPr/>
                <p14:nvPr/>
              </p14:nvContentPartPr>
              <p14:xfrm>
                <a:off x="11216459" y="3651451"/>
                <a:ext cx="140400" cy="33840"/>
              </p14:xfrm>
            </p:contentPart>
          </mc:Choice>
          <mc:Fallback>
            <p:pic>
              <p:nvPicPr>
                <p:cNvPr id="226" name="Freihand 225">
                  <a:extLst>
                    <a:ext uri="{FF2B5EF4-FFF2-40B4-BE49-F238E27FC236}">
                      <a16:creationId xmlns:a16="http://schemas.microsoft.com/office/drawing/2014/main" id="{5863DEFF-EBA0-4480-BCBC-B8A438D3647D}"/>
                    </a:ext>
                  </a:extLst>
                </p:cNvPr>
                <p:cNvPicPr/>
                <p:nvPr/>
              </p:nvPicPr>
              <p:blipFill>
                <a:blip r:embed="rId252"/>
                <a:stretch>
                  <a:fillRect/>
                </a:stretch>
              </p:blipFill>
              <p:spPr>
                <a:xfrm>
                  <a:off x="11212139" y="3647131"/>
                  <a:ext cx="1490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27" name="Freihand 226">
                  <a:extLst>
                    <a:ext uri="{FF2B5EF4-FFF2-40B4-BE49-F238E27FC236}">
                      <a16:creationId xmlns:a16="http://schemas.microsoft.com/office/drawing/2014/main" id="{B7F8C366-B9FE-439A-BBB2-2662EA9997B2}"/>
                    </a:ext>
                  </a:extLst>
                </p14:cNvPr>
                <p14:cNvContentPartPr/>
                <p14:nvPr/>
              </p14:nvContentPartPr>
              <p14:xfrm>
                <a:off x="11174339" y="3540931"/>
                <a:ext cx="161280" cy="48600"/>
              </p14:xfrm>
            </p:contentPart>
          </mc:Choice>
          <mc:Fallback>
            <p:pic>
              <p:nvPicPr>
                <p:cNvPr id="227" name="Freihand 226">
                  <a:extLst>
                    <a:ext uri="{FF2B5EF4-FFF2-40B4-BE49-F238E27FC236}">
                      <a16:creationId xmlns:a16="http://schemas.microsoft.com/office/drawing/2014/main" id="{B7F8C366-B9FE-439A-BBB2-2662EA9997B2}"/>
                    </a:ext>
                  </a:extLst>
                </p:cNvPr>
                <p:cNvPicPr/>
                <p:nvPr/>
              </p:nvPicPr>
              <p:blipFill>
                <a:blip r:embed="rId254"/>
                <a:stretch>
                  <a:fillRect/>
                </a:stretch>
              </p:blipFill>
              <p:spPr>
                <a:xfrm>
                  <a:off x="11170019" y="3536611"/>
                  <a:ext cx="169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28" name="Freihand 227">
                  <a:extLst>
                    <a:ext uri="{FF2B5EF4-FFF2-40B4-BE49-F238E27FC236}">
                      <a16:creationId xmlns:a16="http://schemas.microsoft.com/office/drawing/2014/main" id="{50E507DA-253F-4CDC-81B8-715041CE7917}"/>
                    </a:ext>
                  </a:extLst>
                </p14:cNvPr>
                <p14:cNvContentPartPr/>
                <p14:nvPr/>
              </p14:nvContentPartPr>
              <p14:xfrm>
                <a:off x="10502579" y="3017851"/>
                <a:ext cx="543240" cy="450000"/>
              </p14:xfrm>
            </p:contentPart>
          </mc:Choice>
          <mc:Fallback>
            <p:pic>
              <p:nvPicPr>
                <p:cNvPr id="228" name="Freihand 227">
                  <a:extLst>
                    <a:ext uri="{FF2B5EF4-FFF2-40B4-BE49-F238E27FC236}">
                      <a16:creationId xmlns:a16="http://schemas.microsoft.com/office/drawing/2014/main" id="{50E507DA-253F-4CDC-81B8-715041CE7917}"/>
                    </a:ext>
                  </a:extLst>
                </p:cNvPr>
                <p:cNvPicPr/>
                <p:nvPr/>
              </p:nvPicPr>
              <p:blipFill>
                <a:blip r:embed="rId256"/>
                <a:stretch>
                  <a:fillRect/>
                </a:stretch>
              </p:blipFill>
              <p:spPr>
                <a:xfrm>
                  <a:off x="10498259" y="3013531"/>
                  <a:ext cx="55188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29" name="Freihand 228">
                  <a:extLst>
                    <a:ext uri="{FF2B5EF4-FFF2-40B4-BE49-F238E27FC236}">
                      <a16:creationId xmlns:a16="http://schemas.microsoft.com/office/drawing/2014/main" id="{C91712DD-BE59-41D7-9824-4895EA9BB876}"/>
                    </a:ext>
                  </a:extLst>
                </p14:cNvPr>
                <p14:cNvContentPartPr/>
                <p14:nvPr/>
              </p14:nvContentPartPr>
              <p14:xfrm>
                <a:off x="11005139" y="2905531"/>
                <a:ext cx="137160" cy="165960"/>
              </p14:xfrm>
            </p:contentPart>
          </mc:Choice>
          <mc:Fallback>
            <p:pic>
              <p:nvPicPr>
                <p:cNvPr id="229" name="Freihand 228">
                  <a:extLst>
                    <a:ext uri="{FF2B5EF4-FFF2-40B4-BE49-F238E27FC236}">
                      <a16:creationId xmlns:a16="http://schemas.microsoft.com/office/drawing/2014/main" id="{C91712DD-BE59-41D7-9824-4895EA9BB876}"/>
                    </a:ext>
                  </a:extLst>
                </p:cNvPr>
                <p:cNvPicPr/>
                <p:nvPr/>
              </p:nvPicPr>
              <p:blipFill>
                <a:blip r:embed="rId258"/>
                <a:stretch>
                  <a:fillRect/>
                </a:stretch>
              </p:blipFill>
              <p:spPr>
                <a:xfrm>
                  <a:off x="11000819" y="2901211"/>
                  <a:ext cx="145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30" name="Freihand 229">
                  <a:extLst>
                    <a:ext uri="{FF2B5EF4-FFF2-40B4-BE49-F238E27FC236}">
                      <a16:creationId xmlns:a16="http://schemas.microsoft.com/office/drawing/2014/main" id="{0B3AFC48-5A94-48D3-A566-92322053CEEB}"/>
                    </a:ext>
                  </a:extLst>
                </p14:cNvPr>
                <p14:cNvContentPartPr/>
                <p14:nvPr/>
              </p14:nvContentPartPr>
              <p14:xfrm>
                <a:off x="10382339" y="2714371"/>
                <a:ext cx="650160" cy="889200"/>
              </p14:xfrm>
            </p:contentPart>
          </mc:Choice>
          <mc:Fallback>
            <p:pic>
              <p:nvPicPr>
                <p:cNvPr id="230" name="Freihand 229">
                  <a:extLst>
                    <a:ext uri="{FF2B5EF4-FFF2-40B4-BE49-F238E27FC236}">
                      <a16:creationId xmlns:a16="http://schemas.microsoft.com/office/drawing/2014/main" id="{0B3AFC48-5A94-48D3-A566-92322053CEEB}"/>
                    </a:ext>
                  </a:extLst>
                </p:cNvPr>
                <p:cNvPicPr/>
                <p:nvPr/>
              </p:nvPicPr>
              <p:blipFill>
                <a:blip r:embed="rId260"/>
                <a:stretch>
                  <a:fillRect/>
                </a:stretch>
              </p:blipFill>
              <p:spPr>
                <a:xfrm>
                  <a:off x="10378019" y="2710051"/>
                  <a:ext cx="658800" cy="897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32" name="Freihand 231">
                  <a:extLst>
                    <a:ext uri="{FF2B5EF4-FFF2-40B4-BE49-F238E27FC236}">
                      <a16:creationId xmlns:a16="http://schemas.microsoft.com/office/drawing/2014/main" id="{4EBB5A0C-5C67-45DF-A501-FCC8948C1D77}"/>
                    </a:ext>
                  </a:extLst>
                </p14:cNvPr>
                <p14:cNvContentPartPr/>
                <p14:nvPr/>
              </p14:nvContentPartPr>
              <p14:xfrm>
                <a:off x="10579619" y="3385771"/>
                <a:ext cx="10080" cy="7920"/>
              </p14:xfrm>
            </p:contentPart>
          </mc:Choice>
          <mc:Fallback>
            <p:pic>
              <p:nvPicPr>
                <p:cNvPr id="232" name="Freihand 231">
                  <a:extLst>
                    <a:ext uri="{FF2B5EF4-FFF2-40B4-BE49-F238E27FC236}">
                      <a16:creationId xmlns:a16="http://schemas.microsoft.com/office/drawing/2014/main" id="{4EBB5A0C-5C67-45DF-A501-FCC8948C1D77}"/>
                    </a:ext>
                  </a:extLst>
                </p:cNvPr>
                <p:cNvPicPr/>
                <p:nvPr/>
              </p:nvPicPr>
              <p:blipFill>
                <a:blip r:embed="rId108"/>
                <a:stretch>
                  <a:fillRect/>
                </a:stretch>
              </p:blipFill>
              <p:spPr>
                <a:xfrm>
                  <a:off x="10575299" y="3381451"/>
                  <a:ext cx="18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34" name="Freihand 233">
                  <a:extLst>
                    <a:ext uri="{FF2B5EF4-FFF2-40B4-BE49-F238E27FC236}">
                      <a16:creationId xmlns:a16="http://schemas.microsoft.com/office/drawing/2014/main" id="{D5C9960E-814C-4A97-9D61-850D399AFCC3}"/>
                    </a:ext>
                  </a:extLst>
                </p14:cNvPr>
                <p14:cNvContentPartPr/>
                <p14:nvPr/>
              </p14:nvContentPartPr>
              <p14:xfrm>
                <a:off x="10546139" y="3301531"/>
                <a:ext cx="66240" cy="102960"/>
              </p14:xfrm>
            </p:contentPart>
          </mc:Choice>
          <mc:Fallback>
            <p:pic>
              <p:nvPicPr>
                <p:cNvPr id="234" name="Freihand 233">
                  <a:extLst>
                    <a:ext uri="{FF2B5EF4-FFF2-40B4-BE49-F238E27FC236}">
                      <a16:creationId xmlns:a16="http://schemas.microsoft.com/office/drawing/2014/main" id="{D5C9960E-814C-4A97-9D61-850D399AFCC3}"/>
                    </a:ext>
                  </a:extLst>
                </p:cNvPr>
                <p:cNvPicPr/>
                <p:nvPr/>
              </p:nvPicPr>
              <p:blipFill>
                <a:blip r:embed="rId263"/>
                <a:stretch>
                  <a:fillRect/>
                </a:stretch>
              </p:blipFill>
              <p:spPr>
                <a:xfrm>
                  <a:off x="10541819" y="3297211"/>
                  <a:ext cx="74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36" name="Freihand 235">
                  <a:extLst>
                    <a:ext uri="{FF2B5EF4-FFF2-40B4-BE49-F238E27FC236}">
                      <a16:creationId xmlns:a16="http://schemas.microsoft.com/office/drawing/2014/main" id="{5A69BFB8-5D49-4F5B-B61B-D8DE636EF4EC}"/>
                    </a:ext>
                  </a:extLst>
                </p14:cNvPr>
                <p14:cNvContentPartPr/>
                <p14:nvPr/>
              </p14:nvContentPartPr>
              <p14:xfrm>
                <a:off x="10613459" y="2879971"/>
                <a:ext cx="50400" cy="261000"/>
              </p14:xfrm>
            </p:contentPart>
          </mc:Choice>
          <mc:Fallback>
            <p:pic>
              <p:nvPicPr>
                <p:cNvPr id="236" name="Freihand 235">
                  <a:extLst>
                    <a:ext uri="{FF2B5EF4-FFF2-40B4-BE49-F238E27FC236}">
                      <a16:creationId xmlns:a16="http://schemas.microsoft.com/office/drawing/2014/main" id="{5A69BFB8-5D49-4F5B-B61B-D8DE636EF4EC}"/>
                    </a:ext>
                  </a:extLst>
                </p:cNvPr>
                <p:cNvPicPr/>
                <p:nvPr/>
              </p:nvPicPr>
              <p:blipFill>
                <a:blip r:embed="rId265"/>
                <a:stretch>
                  <a:fillRect/>
                </a:stretch>
              </p:blipFill>
              <p:spPr>
                <a:xfrm>
                  <a:off x="10609139" y="2875651"/>
                  <a:ext cx="590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37" name="Freihand 236">
                  <a:extLst>
                    <a:ext uri="{FF2B5EF4-FFF2-40B4-BE49-F238E27FC236}">
                      <a16:creationId xmlns:a16="http://schemas.microsoft.com/office/drawing/2014/main" id="{A291F9F9-DCBC-4463-9C8E-9F983390D0ED}"/>
                    </a:ext>
                  </a:extLst>
                </p14:cNvPr>
                <p14:cNvContentPartPr/>
                <p14:nvPr/>
              </p14:nvContentPartPr>
              <p14:xfrm>
                <a:off x="10574579" y="3073291"/>
                <a:ext cx="151920" cy="144720"/>
              </p14:xfrm>
            </p:contentPart>
          </mc:Choice>
          <mc:Fallback>
            <p:pic>
              <p:nvPicPr>
                <p:cNvPr id="237" name="Freihand 236">
                  <a:extLst>
                    <a:ext uri="{FF2B5EF4-FFF2-40B4-BE49-F238E27FC236}">
                      <a16:creationId xmlns:a16="http://schemas.microsoft.com/office/drawing/2014/main" id="{A291F9F9-DCBC-4463-9C8E-9F983390D0ED}"/>
                    </a:ext>
                  </a:extLst>
                </p:cNvPr>
                <p:cNvPicPr/>
                <p:nvPr/>
              </p:nvPicPr>
              <p:blipFill>
                <a:blip r:embed="rId267"/>
                <a:stretch>
                  <a:fillRect/>
                </a:stretch>
              </p:blipFill>
              <p:spPr>
                <a:xfrm>
                  <a:off x="10570259" y="3068971"/>
                  <a:ext cx="160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39" name="Freihand 238">
                  <a:extLst>
                    <a:ext uri="{FF2B5EF4-FFF2-40B4-BE49-F238E27FC236}">
                      <a16:creationId xmlns:a16="http://schemas.microsoft.com/office/drawing/2014/main" id="{B1D34FB3-F879-456D-8F07-0996A6047E47}"/>
                    </a:ext>
                  </a:extLst>
                </p14:cNvPr>
                <p14:cNvContentPartPr/>
                <p14:nvPr/>
              </p14:nvContentPartPr>
              <p14:xfrm>
                <a:off x="10765379" y="2687731"/>
                <a:ext cx="64080" cy="114120"/>
              </p14:xfrm>
            </p:contentPart>
          </mc:Choice>
          <mc:Fallback>
            <p:pic>
              <p:nvPicPr>
                <p:cNvPr id="239" name="Freihand 238">
                  <a:extLst>
                    <a:ext uri="{FF2B5EF4-FFF2-40B4-BE49-F238E27FC236}">
                      <a16:creationId xmlns:a16="http://schemas.microsoft.com/office/drawing/2014/main" id="{B1D34FB3-F879-456D-8F07-0996A6047E47}"/>
                    </a:ext>
                  </a:extLst>
                </p:cNvPr>
                <p:cNvPicPr/>
                <p:nvPr/>
              </p:nvPicPr>
              <p:blipFill>
                <a:blip r:embed="rId269"/>
                <a:stretch>
                  <a:fillRect/>
                </a:stretch>
              </p:blipFill>
              <p:spPr>
                <a:xfrm>
                  <a:off x="10761059" y="2683411"/>
                  <a:ext cx="72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40" name="Freihand 239">
                  <a:extLst>
                    <a:ext uri="{FF2B5EF4-FFF2-40B4-BE49-F238E27FC236}">
                      <a16:creationId xmlns:a16="http://schemas.microsoft.com/office/drawing/2014/main" id="{7C7FA81A-25A8-442C-A42D-304362F7F145}"/>
                    </a:ext>
                  </a:extLst>
                </p14:cNvPr>
                <p14:cNvContentPartPr/>
                <p14:nvPr/>
              </p14:nvContentPartPr>
              <p14:xfrm>
                <a:off x="10765019" y="2751451"/>
                <a:ext cx="78840" cy="21240"/>
              </p14:xfrm>
            </p:contentPart>
          </mc:Choice>
          <mc:Fallback>
            <p:pic>
              <p:nvPicPr>
                <p:cNvPr id="240" name="Freihand 239">
                  <a:extLst>
                    <a:ext uri="{FF2B5EF4-FFF2-40B4-BE49-F238E27FC236}">
                      <a16:creationId xmlns:a16="http://schemas.microsoft.com/office/drawing/2014/main" id="{7C7FA81A-25A8-442C-A42D-304362F7F145}"/>
                    </a:ext>
                  </a:extLst>
                </p:cNvPr>
                <p:cNvPicPr/>
                <p:nvPr/>
              </p:nvPicPr>
              <p:blipFill>
                <a:blip r:embed="rId271"/>
                <a:stretch>
                  <a:fillRect/>
                </a:stretch>
              </p:blipFill>
              <p:spPr>
                <a:xfrm>
                  <a:off x="10760699" y="2747131"/>
                  <a:ext cx="87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41" name="Freihand 240">
                  <a:extLst>
                    <a:ext uri="{FF2B5EF4-FFF2-40B4-BE49-F238E27FC236}">
                      <a16:creationId xmlns:a16="http://schemas.microsoft.com/office/drawing/2014/main" id="{9C677957-3564-4C5F-BA66-95D2848D3110}"/>
                    </a:ext>
                  </a:extLst>
                </p14:cNvPr>
                <p14:cNvContentPartPr/>
                <p14:nvPr/>
              </p14:nvContentPartPr>
              <p14:xfrm>
                <a:off x="10863299" y="2698891"/>
                <a:ext cx="216000" cy="100800"/>
              </p14:xfrm>
            </p:contentPart>
          </mc:Choice>
          <mc:Fallback>
            <p:pic>
              <p:nvPicPr>
                <p:cNvPr id="241" name="Freihand 240">
                  <a:extLst>
                    <a:ext uri="{FF2B5EF4-FFF2-40B4-BE49-F238E27FC236}">
                      <a16:creationId xmlns:a16="http://schemas.microsoft.com/office/drawing/2014/main" id="{9C677957-3564-4C5F-BA66-95D2848D3110}"/>
                    </a:ext>
                  </a:extLst>
                </p:cNvPr>
                <p:cNvPicPr/>
                <p:nvPr/>
              </p:nvPicPr>
              <p:blipFill>
                <a:blip r:embed="rId273"/>
                <a:stretch>
                  <a:fillRect/>
                </a:stretch>
              </p:blipFill>
              <p:spPr>
                <a:xfrm>
                  <a:off x="10858979" y="2694571"/>
                  <a:ext cx="224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42" name="Freihand 241">
                  <a:extLst>
                    <a:ext uri="{FF2B5EF4-FFF2-40B4-BE49-F238E27FC236}">
                      <a16:creationId xmlns:a16="http://schemas.microsoft.com/office/drawing/2014/main" id="{B6BDDA31-6DBE-4EFE-8000-D506784634F1}"/>
                    </a:ext>
                  </a:extLst>
                </p14:cNvPr>
                <p14:cNvContentPartPr/>
                <p14:nvPr/>
              </p14:nvContentPartPr>
              <p14:xfrm>
                <a:off x="11083619" y="2681611"/>
                <a:ext cx="67680" cy="78480"/>
              </p14:xfrm>
            </p:contentPart>
          </mc:Choice>
          <mc:Fallback>
            <p:pic>
              <p:nvPicPr>
                <p:cNvPr id="242" name="Freihand 241">
                  <a:extLst>
                    <a:ext uri="{FF2B5EF4-FFF2-40B4-BE49-F238E27FC236}">
                      <a16:creationId xmlns:a16="http://schemas.microsoft.com/office/drawing/2014/main" id="{B6BDDA31-6DBE-4EFE-8000-D506784634F1}"/>
                    </a:ext>
                  </a:extLst>
                </p:cNvPr>
                <p:cNvPicPr/>
                <p:nvPr/>
              </p:nvPicPr>
              <p:blipFill>
                <a:blip r:embed="rId275"/>
                <a:stretch>
                  <a:fillRect/>
                </a:stretch>
              </p:blipFill>
              <p:spPr>
                <a:xfrm>
                  <a:off x="11079299" y="2677291"/>
                  <a:ext cx="76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43" name="Freihand 242">
                  <a:extLst>
                    <a:ext uri="{FF2B5EF4-FFF2-40B4-BE49-F238E27FC236}">
                      <a16:creationId xmlns:a16="http://schemas.microsoft.com/office/drawing/2014/main" id="{0DCFF519-978A-455E-86DA-30657D79120B}"/>
                    </a:ext>
                  </a:extLst>
                </p14:cNvPr>
                <p14:cNvContentPartPr/>
                <p14:nvPr/>
              </p14:nvContentPartPr>
              <p14:xfrm>
                <a:off x="11161379" y="2674051"/>
                <a:ext cx="91080" cy="45000"/>
              </p14:xfrm>
            </p:contentPart>
          </mc:Choice>
          <mc:Fallback>
            <p:pic>
              <p:nvPicPr>
                <p:cNvPr id="243" name="Freihand 242">
                  <a:extLst>
                    <a:ext uri="{FF2B5EF4-FFF2-40B4-BE49-F238E27FC236}">
                      <a16:creationId xmlns:a16="http://schemas.microsoft.com/office/drawing/2014/main" id="{0DCFF519-978A-455E-86DA-30657D79120B}"/>
                    </a:ext>
                  </a:extLst>
                </p:cNvPr>
                <p:cNvPicPr/>
                <p:nvPr/>
              </p:nvPicPr>
              <p:blipFill>
                <a:blip r:embed="rId277"/>
                <a:stretch>
                  <a:fillRect/>
                </a:stretch>
              </p:blipFill>
              <p:spPr>
                <a:xfrm>
                  <a:off x="11157059" y="2669731"/>
                  <a:ext cx="99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44" name="Freihand 243">
                  <a:extLst>
                    <a:ext uri="{FF2B5EF4-FFF2-40B4-BE49-F238E27FC236}">
                      <a16:creationId xmlns:a16="http://schemas.microsoft.com/office/drawing/2014/main" id="{B9AEAAE3-7500-4886-989C-DC1608FAE2C8}"/>
                    </a:ext>
                  </a:extLst>
                </p14:cNvPr>
                <p14:cNvContentPartPr/>
                <p14:nvPr/>
              </p14:nvContentPartPr>
              <p14:xfrm>
                <a:off x="11290979" y="2635171"/>
                <a:ext cx="106200" cy="75600"/>
              </p14:xfrm>
            </p:contentPart>
          </mc:Choice>
          <mc:Fallback>
            <p:pic>
              <p:nvPicPr>
                <p:cNvPr id="244" name="Freihand 243">
                  <a:extLst>
                    <a:ext uri="{FF2B5EF4-FFF2-40B4-BE49-F238E27FC236}">
                      <a16:creationId xmlns:a16="http://schemas.microsoft.com/office/drawing/2014/main" id="{B9AEAAE3-7500-4886-989C-DC1608FAE2C8}"/>
                    </a:ext>
                  </a:extLst>
                </p:cNvPr>
                <p:cNvPicPr/>
                <p:nvPr/>
              </p:nvPicPr>
              <p:blipFill>
                <a:blip r:embed="rId279"/>
                <a:stretch>
                  <a:fillRect/>
                </a:stretch>
              </p:blipFill>
              <p:spPr>
                <a:xfrm>
                  <a:off x="11286659" y="2630851"/>
                  <a:ext cx="114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45" name="Freihand 244">
                  <a:extLst>
                    <a:ext uri="{FF2B5EF4-FFF2-40B4-BE49-F238E27FC236}">
                      <a16:creationId xmlns:a16="http://schemas.microsoft.com/office/drawing/2014/main" id="{7DB26C6E-D9DE-4635-8182-E459ECF0C857}"/>
                    </a:ext>
                  </a:extLst>
                </p14:cNvPr>
                <p14:cNvContentPartPr/>
                <p14:nvPr/>
              </p14:nvContentPartPr>
              <p14:xfrm>
                <a:off x="11395379" y="2579011"/>
                <a:ext cx="132120" cy="107280"/>
              </p14:xfrm>
            </p:contentPart>
          </mc:Choice>
          <mc:Fallback>
            <p:pic>
              <p:nvPicPr>
                <p:cNvPr id="245" name="Freihand 244">
                  <a:extLst>
                    <a:ext uri="{FF2B5EF4-FFF2-40B4-BE49-F238E27FC236}">
                      <a16:creationId xmlns:a16="http://schemas.microsoft.com/office/drawing/2014/main" id="{7DB26C6E-D9DE-4635-8182-E459ECF0C857}"/>
                    </a:ext>
                  </a:extLst>
                </p:cNvPr>
                <p:cNvPicPr/>
                <p:nvPr/>
              </p:nvPicPr>
              <p:blipFill>
                <a:blip r:embed="rId281"/>
                <a:stretch>
                  <a:fillRect/>
                </a:stretch>
              </p:blipFill>
              <p:spPr>
                <a:xfrm>
                  <a:off x="11391059" y="2574691"/>
                  <a:ext cx="140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46" name="Freihand 245">
                  <a:extLst>
                    <a:ext uri="{FF2B5EF4-FFF2-40B4-BE49-F238E27FC236}">
                      <a16:creationId xmlns:a16="http://schemas.microsoft.com/office/drawing/2014/main" id="{7C291DB4-95A1-4507-B489-1C3EAD3690D4}"/>
                    </a:ext>
                  </a:extLst>
                </p14:cNvPr>
                <p14:cNvContentPartPr/>
                <p14:nvPr/>
              </p14:nvContentPartPr>
              <p14:xfrm>
                <a:off x="11549099" y="2574691"/>
                <a:ext cx="95040" cy="108720"/>
              </p14:xfrm>
            </p:contentPart>
          </mc:Choice>
          <mc:Fallback>
            <p:pic>
              <p:nvPicPr>
                <p:cNvPr id="246" name="Freihand 245">
                  <a:extLst>
                    <a:ext uri="{FF2B5EF4-FFF2-40B4-BE49-F238E27FC236}">
                      <a16:creationId xmlns:a16="http://schemas.microsoft.com/office/drawing/2014/main" id="{7C291DB4-95A1-4507-B489-1C3EAD3690D4}"/>
                    </a:ext>
                  </a:extLst>
                </p:cNvPr>
                <p:cNvPicPr/>
                <p:nvPr/>
              </p:nvPicPr>
              <p:blipFill>
                <a:blip r:embed="rId283"/>
                <a:stretch>
                  <a:fillRect/>
                </a:stretch>
              </p:blipFill>
              <p:spPr>
                <a:xfrm>
                  <a:off x="11544779" y="2570371"/>
                  <a:ext cx="103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47" name="Freihand 246">
                  <a:extLst>
                    <a:ext uri="{FF2B5EF4-FFF2-40B4-BE49-F238E27FC236}">
                      <a16:creationId xmlns:a16="http://schemas.microsoft.com/office/drawing/2014/main" id="{363D236F-17CD-4915-9B9E-7745D7486D88}"/>
                    </a:ext>
                  </a:extLst>
                </p14:cNvPr>
                <p14:cNvContentPartPr/>
                <p14:nvPr/>
              </p14:nvContentPartPr>
              <p14:xfrm>
                <a:off x="11375579" y="2851531"/>
                <a:ext cx="78120" cy="93240"/>
              </p14:xfrm>
            </p:contentPart>
          </mc:Choice>
          <mc:Fallback>
            <p:pic>
              <p:nvPicPr>
                <p:cNvPr id="247" name="Freihand 246">
                  <a:extLst>
                    <a:ext uri="{FF2B5EF4-FFF2-40B4-BE49-F238E27FC236}">
                      <a16:creationId xmlns:a16="http://schemas.microsoft.com/office/drawing/2014/main" id="{363D236F-17CD-4915-9B9E-7745D7486D88}"/>
                    </a:ext>
                  </a:extLst>
                </p:cNvPr>
                <p:cNvPicPr/>
                <p:nvPr/>
              </p:nvPicPr>
              <p:blipFill>
                <a:blip r:embed="rId285"/>
                <a:stretch>
                  <a:fillRect/>
                </a:stretch>
              </p:blipFill>
              <p:spPr>
                <a:xfrm>
                  <a:off x="11371259" y="2847211"/>
                  <a:ext cx="86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48" name="Freihand 247">
                  <a:extLst>
                    <a:ext uri="{FF2B5EF4-FFF2-40B4-BE49-F238E27FC236}">
                      <a16:creationId xmlns:a16="http://schemas.microsoft.com/office/drawing/2014/main" id="{24F9A9EB-A9CF-413A-8FCC-C809B7A5F1C6}"/>
                    </a:ext>
                  </a:extLst>
                </p14:cNvPr>
                <p14:cNvContentPartPr/>
                <p14:nvPr/>
              </p14:nvContentPartPr>
              <p14:xfrm>
                <a:off x="11444699" y="2859451"/>
                <a:ext cx="101880" cy="162720"/>
              </p14:xfrm>
            </p:contentPart>
          </mc:Choice>
          <mc:Fallback>
            <p:pic>
              <p:nvPicPr>
                <p:cNvPr id="248" name="Freihand 247">
                  <a:extLst>
                    <a:ext uri="{FF2B5EF4-FFF2-40B4-BE49-F238E27FC236}">
                      <a16:creationId xmlns:a16="http://schemas.microsoft.com/office/drawing/2014/main" id="{24F9A9EB-A9CF-413A-8FCC-C809B7A5F1C6}"/>
                    </a:ext>
                  </a:extLst>
                </p:cNvPr>
                <p:cNvPicPr/>
                <p:nvPr/>
              </p:nvPicPr>
              <p:blipFill>
                <a:blip r:embed="rId287"/>
                <a:stretch>
                  <a:fillRect/>
                </a:stretch>
              </p:blipFill>
              <p:spPr>
                <a:xfrm>
                  <a:off x="11440379" y="2855131"/>
                  <a:ext cx="110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49" name="Freihand 248">
                  <a:extLst>
                    <a:ext uri="{FF2B5EF4-FFF2-40B4-BE49-F238E27FC236}">
                      <a16:creationId xmlns:a16="http://schemas.microsoft.com/office/drawing/2014/main" id="{4AB35BE2-D2C1-41C7-8EAB-7B8DCFC2132D}"/>
                    </a:ext>
                  </a:extLst>
                </p14:cNvPr>
                <p14:cNvContentPartPr/>
                <p14:nvPr/>
              </p14:nvContentPartPr>
              <p14:xfrm>
                <a:off x="11558099" y="2765491"/>
                <a:ext cx="318600" cy="140040"/>
              </p14:xfrm>
            </p:contentPart>
          </mc:Choice>
          <mc:Fallback>
            <p:pic>
              <p:nvPicPr>
                <p:cNvPr id="249" name="Freihand 248">
                  <a:extLst>
                    <a:ext uri="{FF2B5EF4-FFF2-40B4-BE49-F238E27FC236}">
                      <a16:creationId xmlns:a16="http://schemas.microsoft.com/office/drawing/2014/main" id="{4AB35BE2-D2C1-41C7-8EAB-7B8DCFC2132D}"/>
                    </a:ext>
                  </a:extLst>
                </p:cNvPr>
                <p:cNvPicPr/>
                <p:nvPr/>
              </p:nvPicPr>
              <p:blipFill>
                <a:blip r:embed="rId289"/>
                <a:stretch>
                  <a:fillRect/>
                </a:stretch>
              </p:blipFill>
              <p:spPr>
                <a:xfrm>
                  <a:off x="11553779" y="2761171"/>
                  <a:ext cx="327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50" name="Freihand 249">
                  <a:extLst>
                    <a:ext uri="{FF2B5EF4-FFF2-40B4-BE49-F238E27FC236}">
                      <a16:creationId xmlns:a16="http://schemas.microsoft.com/office/drawing/2014/main" id="{B0CF0496-F529-480C-9175-064A645C2305}"/>
                    </a:ext>
                  </a:extLst>
                </p14:cNvPr>
                <p14:cNvContentPartPr/>
                <p14:nvPr/>
              </p14:nvContentPartPr>
              <p14:xfrm>
                <a:off x="11875979" y="2771971"/>
                <a:ext cx="197640" cy="66600"/>
              </p14:xfrm>
            </p:contentPart>
          </mc:Choice>
          <mc:Fallback>
            <p:pic>
              <p:nvPicPr>
                <p:cNvPr id="250" name="Freihand 249">
                  <a:extLst>
                    <a:ext uri="{FF2B5EF4-FFF2-40B4-BE49-F238E27FC236}">
                      <a16:creationId xmlns:a16="http://schemas.microsoft.com/office/drawing/2014/main" id="{B0CF0496-F529-480C-9175-064A645C2305}"/>
                    </a:ext>
                  </a:extLst>
                </p:cNvPr>
                <p:cNvPicPr/>
                <p:nvPr/>
              </p:nvPicPr>
              <p:blipFill>
                <a:blip r:embed="rId291"/>
                <a:stretch>
                  <a:fillRect/>
                </a:stretch>
              </p:blipFill>
              <p:spPr>
                <a:xfrm>
                  <a:off x="11871659" y="2767651"/>
                  <a:ext cx="206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51" name="Freihand 250">
                  <a:extLst>
                    <a:ext uri="{FF2B5EF4-FFF2-40B4-BE49-F238E27FC236}">
                      <a16:creationId xmlns:a16="http://schemas.microsoft.com/office/drawing/2014/main" id="{B9168C0B-9DEC-441A-AE9A-9E16B1E44B0F}"/>
                    </a:ext>
                  </a:extLst>
                </p14:cNvPr>
                <p14:cNvContentPartPr/>
                <p14:nvPr/>
              </p14:nvContentPartPr>
              <p14:xfrm>
                <a:off x="12093059" y="2644531"/>
                <a:ext cx="2160" cy="106920"/>
              </p14:xfrm>
            </p:contentPart>
          </mc:Choice>
          <mc:Fallback>
            <p:pic>
              <p:nvPicPr>
                <p:cNvPr id="251" name="Freihand 250">
                  <a:extLst>
                    <a:ext uri="{FF2B5EF4-FFF2-40B4-BE49-F238E27FC236}">
                      <a16:creationId xmlns:a16="http://schemas.microsoft.com/office/drawing/2014/main" id="{B9168C0B-9DEC-441A-AE9A-9E16B1E44B0F}"/>
                    </a:ext>
                  </a:extLst>
                </p:cNvPr>
                <p:cNvPicPr/>
                <p:nvPr/>
              </p:nvPicPr>
              <p:blipFill>
                <a:blip r:embed="rId293"/>
                <a:stretch>
                  <a:fillRect/>
                </a:stretch>
              </p:blipFill>
              <p:spPr>
                <a:xfrm>
                  <a:off x="12088739" y="2640211"/>
                  <a:ext cx="10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52" name="Freihand 251">
                  <a:extLst>
                    <a:ext uri="{FF2B5EF4-FFF2-40B4-BE49-F238E27FC236}">
                      <a16:creationId xmlns:a16="http://schemas.microsoft.com/office/drawing/2014/main" id="{3AC1C5C2-2B90-4E83-B315-842A32A85BA1}"/>
                    </a:ext>
                  </a:extLst>
                </p14:cNvPr>
                <p14:cNvContentPartPr/>
                <p14:nvPr/>
              </p14:nvContentPartPr>
              <p14:xfrm>
                <a:off x="12102059" y="2837851"/>
                <a:ext cx="360" cy="21960"/>
              </p14:xfrm>
            </p:contentPart>
          </mc:Choice>
          <mc:Fallback>
            <p:pic>
              <p:nvPicPr>
                <p:cNvPr id="252" name="Freihand 251">
                  <a:extLst>
                    <a:ext uri="{FF2B5EF4-FFF2-40B4-BE49-F238E27FC236}">
                      <a16:creationId xmlns:a16="http://schemas.microsoft.com/office/drawing/2014/main" id="{3AC1C5C2-2B90-4E83-B315-842A32A85BA1}"/>
                    </a:ext>
                  </a:extLst>
                </p:cNvPr>
                <p:cNvPicPr/>
                <p:nvPr/>
              </p:nvPicPr>
              <p:blipFill>
                <a:blip r:embed="rId295"/>
                <a:stretch>
                  <a:fillRect/>
                </a:stretch>
              </p:blipFill>
              <p:spPr>
                <a:xfrm>
                  <a:off x="12097739" y="2833531"/>
                  <a:ext cx="9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02" name="Freihand 301">
                  <a:extLst>
                    <a:ext uri="{FF2B5EF4-FFF2-40B4-BE49-F238E27FC236}">
                      <a16:creationId xmlns:a16="http://schemas.microsoft.com/office/drawing/2014/main" id="{252ADD60-C6D3-4F39-A6D3-AA5F306B9A15}"/>
                    </a:ext>
                  </a:extLst>
                </p14:cNvPr>
                <p14:cNvContentPartPr/>
                <p14:nvPr/>
              </p14:nvContentPartPr>
              <p14:xfrm>
                <a:off x="9771779" y="3392251"/>
                <a:ext cx="757080" cy="141120"/>
              </p14:xfrm>
            </p:contentPart>
          </mc:Choice>
          <mc:Fallback>
            <p:pic>
              <p:nvPicPr>
                <p:cNvPr id="302" name="Freihand 301">
                  <a:extLst>
                    <a:ext uri="{FF2B5EF4-FFF2-40B4-BE49-F238E27FC236}">
                      <a16:creationId xmlns:a16="http://schemas.microsoft.com/office/drawing/2014/main" id="{252ADD60-C6D3-4F39-A6D3-AA5F306B9A15}"/>
                    </a:ext>
                  </a:extLst>
                </p:cNvPr>
                <p:cNvPicPr/>
                <p:nvPr/>
              </p:nvPicPr>
              <p:blipFill>
                <a:blip r:embed="rId297"/>
                <a:stretch>
                  <a:fillRect/>
                </a:stretch>
              </p:blipFill>
              <p:spPr>
                <a:xfrm>
                  <a:off x="9767459" y="3387931"/>
                  <a:ext cx="765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03" name="Freihand 302">
                  <a:extLst>
                    <a:ext uri="{FF2B5EF4-FFF2-40B4-BE49-F238E27FC236}">
                      <a16:creationId xmlns:a16="http://schemas.microsoft.com/office/drawing/2014/main" id="{C89DDB81-55F9-4149-9C3D-19123D8747B9}"/>
                    </a:ext>
                  </a:extLst>
                </p14:cNvPr>
                <p14:cNvContentPartPr/>
                <p14:nvPr/>
              </p14:nvContentPartPr>
              <p14:xfrm>
                <a:off x="10433099" y="3351211"/>
                <a:ext cx="131040" cy="154440"/>
              </p14:xfrm>
            </p:contentPart>
          </mc:Choice>
          <mc:Fallback>
            <p:pic>
              <p:nvPicPr>
                <p:cNvPr id="303" name="Freihand 302">
                  <a:extLst>
                    <a:ext uri="{FF2B5EF4-FFF2-40B4-BE49-F238E27FC236}">
                      <a16:creationId xmlns:a16="http://schemas.microsoft.com/office/drawing/2014/main" id="{C89DDB81-55F9-4149-9C3D-19123D8747B9}"/>
                    </a:ext>
                  </a:extLst>
                </p:cNvPr>
                <p:cNvPicPr/>
                <p:nvPr/>
              </p:nvPicPr>
              <p:blipFill>
                <a:blip r:embed="rId299"/>
                <a:stretch>
                  <a:fillRect/>
                </a:stretch>
              </p:blipFill>
              <p:spPr>
                <a:xfrm>
                  <a:off x="10428779" y="3346891"/>
                  <a:ext cx="139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05" name="Freihand 304">
                  <a:extLst>
                    <a:ext uri="{FF2B5EF4-FFF2-40B4-BE49-F238E27FC236}">
                      <a16:creationId xmlns:a16="http://schemas.microsoft.com/office/drawing/2014/main" id="{087904EB-6510-46BC-A503-0B0E65D64A28}"/>
                    </a:ext>
                  </a:extLst>
                </p14:cNvPr>
                <p14:cNvContentPartPr/>
                <p14:nvPr/>
              </p14:nvContentPartPr>
              <p14:xfrm>
                <a:off x="9204059" y="3343651"/>
                <a:ext cx="113760" cy="145800"/>
              </p14:xfrm>
            </p:contentPart>
          </mc:Choice>
          <mc:Fallback>
            <p:pic>
              <p:nvPicPr>
                <p:cNvPr id="305" name="Freihand 304">
                  <a:extLst>
                    <a:ext uri="{FF2B5EF4-FFF2-40B4-BE49-F238E27FC236}">
                      <a16:creationId xmlns:a16="http://schemas.microsoft.com/office/drawing/2014/main" id="{087904EB-6510-46BC-A503-0B0E65D64A28}"/>
                    </a:ext>
                  </a:extLst>
                </p:cNvPr>
                <p:cNvPicPr/>
                <p:nvPr/>
              </p:nvPicPr>
              <p:blipFill>
                <a:blip r:embed="rId301"/>
                <a:stretch>
                  <a:fillRect/>
                </a:stretch>
              </p:blipFill>
              <p:spPr>
                <a:xfrm>
                  <a:off x="9199739" y="3339331"/>
                  <a:ext cx="122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06" name="Freihand 305">
                  <a:extLst>
                    <a:ext uri="{FF2B5EF4-FFF2-40B4-BE49-F238E27FC236}">
                      <a16:creationId xmlns:a16="http://schemas.microsoft.com/office/drawing/2014/main" id="{1761F98B-817B-4CAA-9AC0-5D356A48A419}"/>
                    </a:ext>
                  </a:extLst>
                </p14:cNvPr>
                <p14:cNvContentPartPr/>
                <p14:nvPr/>
              </p14:nvContentPartPr>
              <p14:xfrm>
                <a:off x="9334379" y="3372091"/>
                <a:ext cx="88560" cy="83160"/>
              </p14:xfrm>
            </p:contentPart>
          </mc:Choice>
          <mc:Fallback>
            <p:pic>
              <p:nvPicPr>
                <p:cNvPr id="306" name="Freihand 305">
                  <a:extLst>
                    <a:ext uri="{FF2B5EF4-FFF2-40B4-BE49-F238E27FC236}">
                      <a16:creationId xmlns:a16="http://schemas.microsoft.com/office/drawing/2014/main" id="{1761F98B-817B-4CAA-9AC0-5D356A48A419}"/>
                    </a:ext>
                  </a:extLst>
                </p:cNvPr>
                <p:cNvPicPr/>
                <p:nvPr/>
              </p:nvPicPr>
              <p:blipFill>
                <a:blip r:embed="rId303"/>
                <a:stretch>
                  <a:fillRect/>
                </a:stretch>
              </p:blipFill>
              <p:spPr>
                <a:xfrm>
                  <a:off x="9330059" y="3367771"/>
                  <a:ext cx="97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07" name="Freihand 306">
                  <a:extLst>
                    <a:ext uri="{FF2B5EF4-FFF2-40B4-BE49-F238E27FC236}">
                      <a16:creationId xmlns:a16="http://schemas.microsoft.com/office/drawing/2014/main" id="{8CC67C91-F685-41C9-8CBC-E995EC661521}"/>
                    </a:ext>
                  </a:extLst>
                </p14:cNvPr>
                <p14:cNvContentPartPr/>
                <p14:nvPr/>
              </p14:nvContentPartPr>
              <p14:xfrm>
                <a:off x="9182819" y="3448051"/>
                <a:ext cx="308520" cy="75960"/>
              </p14:xfrm>
            </p:contentPart>
          </mc:Choice>
          <mc:Fallback>
            <p:pic>
              <p:nvPicPr>
                <p:cNvPr id="307" name="Freihand 306">
                  <a:extLst>
                    <a:ext uri="{FF2B5EF4-FFF2-40B4-BE49-F238E27FC236}">
                      <a16:creationId xmlns:a16="http://schemas.microsoft.com/office/drawing/2014/main" id="{8CC67C91-F685-41C9-8CBC-E995EC661521}"/>
                    </a:ext>
                  </a:extLst>
                </p:cNvPr>
                <p:cNvPicPr/>
                <p:nvPr/>
              </p:nvPicPr>
              <p:blipFill>
                <a:blip r:embed="rId305"/>
                <a:stretch>
                  <a:fillRect/>
                </a:stretch>
              </p:blipFill>
              <p:spPr>
                <a:xfrm>
                  <a:off x="9178499" y="3443731"/>
                  <a:ext cx="317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09" name="Freihand 308">
                  <a:extLst>
                    <a:ext uri="{FF2B5EF4-FFF2-40B4-BE49-F238E27FC236}">
                      <a16:creationId xmlns:a16="http://schemas.microsoft.com/office/drawing/2014/main" id="{8E3769DF-7515-41A6-A0CB-89E5A7D363B4}"/>
                    </a:ext>
                  </a:extLst>
                </p14:cNvPr>
                <p14:cNvContentPartPr/>
                <p14:nvPr/>
              </p14:nvContentPartPr>
              <p14:xfrm>
                <a:off x="9156179" y="3448051"/>
                <a:ext cx="329400" cy="107280"/>
              </p14:xfrm>
            </p:contentPart>
          </mc:Choice>
          <mc:Fallback>
            <p:pic>
              <p:nvPicPr>
                <p:cNvPr id="309" name="Freihand 308">
                  <a:extLst>
                    <a:ext uri="{FF2B5EF4-FFF2-40B4-BE49-F238E27FC236}">
                      <a16:creationId xmlns:a16="http://schemas.microsoft.com/office/drawing/2014/main" id="{8E3769DF-7515-41A6-A0CB-89E5A7D363B4}"/>
                    </a:ext>
                  </a:extLst>
                </p:cNvPr>
                <p:cNvPicPr/>
                <p:nvPr/>
              </p:nvPicPr>
              <p:blipFill>
                <a:blip r:embed="rId307"/>
                <a:stretch>
                  <a:fillRect/>
                </a:stretch>
              </p:blipFill>
              <p:spPr>
                <a:xfrm>
                  <a:off x="9151859" y="3443731"/>
                  <a:ext cx="338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11" name="Freihand 310">
                  <a:extLst>
                    <a:ext uri="{FF2B5EF4-FFF2-40B4-BE49-F238E27FC236}">
                      <a16:creationId xmlns:a16="http://schemas.microsoft.com/office/drawing/2014/main" id="{2EFC7CDF-2204-48AD-8464-3593048423D0}"/>
                    </a:ext>
                  </a:extLst>
                </p14:cNvPr>
                <p14:cNvContentPartPr/>
                <p14:nvPr/>
              </p14:nvContentPartPr>
              <p14:xfrm>
                <a:off x="9218819" y="3515731"/>
                <a:ext cx="110520" cy="128880"/>
              </p14:xfrm>
            </p:contentPart>
          </mc:Choice>
          <mc:Fallback>
            <p:pic>
              <p:nvPicPr>
                <p:cNvPr id="311" name="Freihand 310">
                  <a:extLst>
                    <a:ext uri="{FF2B5EF4-FFF2-40B4-BE49-F238E27FC236}">
                      <a16:creationId xmlns:a16="http://schemas.microsoft.com/office/drawing/2014/main" id="{2EFC7CDF-2204-48AD-8464-3593048423D0}"/>
                    </a:ext>
                  </a:extLst>
                </p:cNvPr>
                <p:cNvPicPr/>
                <p:nvPr/>
              </p:nvPicPr>
              <p:blipFill>
                <a:blip r:embed="rId309"/>
                <a:stretch>
                  <a:fillRect/>
                </a:stretch>
              </p:blipFill>
              <p:spPr>
                <a:xfrm>
                  <a:off x="9214499" y="3511411"/>
                  <a:ext cx="119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13" name="Freihand 312">
                  <a:extLst>
                    <a:ext uri="{FF2B5EF4-FFF2-40B4-BE49-F238E27FC236}">
                      <a16:creationId xmlns:a16="http://schemas.microsoft.com/office/drawing/2014/main" id="{FB0311AD-6C48-4C6C-8753-9AECE2BD787E}"/>
                    </a:ext>
                  </a:extLst>
                </p14:cNvPr>
                <p14:cNvContentPartPr/>
                <p14:nvPr/>
              </p14:nvContentPartPr>
              <p14:xfrm>
                <a:off x="9357059" y="3516811"/>
                <a:ext cx="69480" cy="103680"/>
              </p14:xfrm>
            </p:contentPart>
          </mc:Choice>
          <mc:Fallback>
            <p:pic>
              <p:nvPicPr>
                <p:cNvPr id="313" name="Freihand 312">
                  <a:extLst>
                    <a:ext uri="{FF2B5EF4-FFF2-40B4-BE49-F238E27FC236}">
                      <a16:creationId xmlns:a16="http://schemas.microsoft.com/office/drawing/2014/main" id="{FB0311AD-6C48-4C6C-8753-9AECE2BD787E}"/>
                    </a:ext>
                  </a:extLst>
                </p:cNvPr>
                <p:cNvPicPr/>
                <p:nvPr/>
              </p:nvPicPr>
              <p:blipFill>
                <a:blip r:embed="rId311"/>
                <a:stretch>
                  <a:fillRect/>
                </a:stretch>
              </p:blipFill>
              <p:spPr>
                <a:xfrm>
                  <a:off x="9352739" y="3512491"/>
                  <a:ext cx="78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14" name="Freihand 313">
                  <a:extLst>
                    <a:ext uri="{FF2B5EF4-FFF2-40B4-BE49-F238E27FC236}">
                      <a16:creationId xmlns:a16="http://schemas.microsoft.com/office/drawing/2014/main" id="{048C649B-E3A2-4278-999C-2F394988F596}"/>
                    </a:ext>
                  </a:extLst>
                </p14:cNvPr>
                <p14:cNvContentPartPr/>
                <p14:nvPr/>
              </p14:nvContentPartPr>
              <p14:xfrm>
                <a:off x="9363179" y="3530851"/>
                <a:ext cx="93240" cy="32400"/>
              </p14:xfrm>
            </p:contentPart>
          </mc:Choice>
          <mc:Fallback>
            <p:pic>
              <p:nvPicPr>
                <p:cNvPr id="314" name="Freihand 313">
                  <a:extLst>
                    <a:ext uri="{FF2B5EF4-FFF2-40B4-BE49-F238E27FC236}">
                      <a16:creationId xmlns:a16="http://schemas.microsoft.com/office/drawing/2014/main" id="{048C649B-E3A2-4278-999C-2F394988F596}"/>
                    </a:ext>
                  </a:extLst>
                </p:cNvPr>
                <p:cNvPicPr/>
                <p:nvPr/>
              </p:nvPicPr>
              <p:blipFill>
                <a:blip r:embed="rId313"/>
                <a:stretch>
                  <a:fillRect/>
                </a:stretch>
              </p:blipFill>
              <p:spPr>
                <a:xfrm>
                  <a:off x="9358859" y="3526531"/>
                  <a:ext cx="101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15" name="Freihand 314">
                  <a:extLst>
                    <a:ext uri="{FF2B5EF4-FFF2-40B4-BE49-F238E27FC236}">
                      <a16:creationId xmlns:a16="http://schemas.microsoft.com/office/drawing/2014/main" id="{D8BF782A-E140-46E7-AE4F-C083C0F85914}"/>
                    </a:ext>
                  </a:extLst>
                </p14:cNvPr>
                <p14:cNvContentPartPr/>
                <p14:nvPr/>
              </p14:nvContentPartPr>
              <p14:xfrm>
                <a:off x="8965739" y="3564331"/>
                <a:ext cx="726120" cy="184320"/>
              </p14:xfrm>
            </p:contentPart>
          </mc:Choice>
          <mc:Fallback>
            <p:pic>
              <p:nvPicPr>
                <p:cNvPr id="315" name="Freihand 314">
                  <a:extLst>
                    <a:ext uri="{FF2B5EF4-FFF2-40B4-BE49-F238E27FC236}">
                      <a16:creationId xmlns:a16="http://schemas.microsoft.com/office/drawing/2014/main" id="{D8BF782A-E140-46E7-AE4F-C083C0F85914}"/>
                    </a:ext>
                  </a:extLst>
                </p:cNvPr>
                <p:cNvPicPr/>
                <p:nvPr/>
              </p:nvPicPr>
              <p:blipFill>
                <a:blip r:embed="rId315"/>
                <a:stretch>
                  <a:fillRect/>
                </a:stretch>
              </p:blipFill>
              <p:spPr>
                <a:xfrm>
                  <a:off x="8961419" y="3560011"/>
                  <a:ext cx="734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16" name="Freihand 315">
                  <a:extLst>
                    <a:ext uri="{FF2B5EF4-FFF2-40B4-BE49-F238E27FC236}">
                      <a16:creationId xmlns:a16="http://schemas.microsoft.com/office/drawing/2014/main" id="{0F1F380C-8D40-4E35-896B-A13FF9DC8FC6}"/>
                    </a:ext>
                  </a:extLst>
                </p14:cNvPr>
                <p14:cNvContentPartPr/>
                <p14:nvPr/>
              </p14:nvContentPartPr>
              <p14:xfrm>
                <a:off x="9170219" y="3691051"/>
                <a:ext cx="132840" cy="169200"/>
              </p14:xfrm>
            </p:contentPart>
          </mc:Choice>
          <mc:Fallback>
            <p:pic>
              <p:nvPicPr>
                <p:cNvPr id="316" name="Freihand 315">
                  <a:extLst>
                    <a:ext uri="{FF2B5EF4-FFF2-40B4-BE49-F238E27FC236}">
                      <a16:creationId xmlns:a16="http://schemas.microsoft.com/office/drawing/2014/main" id="{0F1F380C-8D40-4E35-896B-A13FF9DC8FC6}"/>
                    </a:ext>
                  </a:extLst>
                </p:cNvPr>
                <p:cNvPicPr/>
                <p:nvPr/>
              </p:nvPicPr>
              <p:blipFill>
                <a:blip r:embed="rId317"/>
                <a:stretch>
                  <a:fillRect/>
                </a:stretch>
              </p:blipFill>
              <p:spPr>
                <a:xfrm>
                  <a:off x="9165899" y="3686731"/>
                  <a:ext cx="141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17" name="Freihand 316">
                  <a:extLst>
                    <a:ext uri="{FF2B5EF4-FFF2-40B4-BE49-F238E27FC236}">
                      <a16:creationId xmlns:a16="http://schemas.microsoft.com/office/drawing/2014/main" id="{989AA66C-6FCF-488F-A9B8-4441D9BB3FFA}"/>
                    </a:ext>
                  </a:extLst>
                </p14:cNvPr>
                <p14:cNvContentPartPr/>
                <p14:nvPr/>
              </p14:nvContentPartPr>
              <p14:xfrm>
                <a:off x="9392339" y="3713731"/>
                <a:ext cx="87120" cy="63000"/>
              </p14:xfrm>
            </p:contentPart>
          </mc:Choice>
          <mc:Fallback>
            <p:pic>
              <p:nvPicPr>
                <p:cNvPr id="317" name="Freihand 316">
                  <a:extLst>
                    <a:ext uri="{FF2B5EF4-FFF2-40B4-BE49-F238E27FC236}">
                      <a16:creationId xmlns:a16="http://schemas.microsoft.com/office/drawing/2014/main" id="{989AA66C-6FCF-488F-A9B8-4441D9BB3FFA}"/>
                    </a:ext>
                  </a:extLst>
                </p:cNvPr>
                <p:cNvPicPr/>
                <p:nvPr/>
              </p:nvPicPr>
              <p:blipFill>
                <a:blip r:embed="rId319"/>
                <a:stretch>
                  <a:fillRect/>
                </a:stretch>
              </p:blipFill>
              <p:spPr>
                <a:xfrm>
                  <a:off x="9388019" y="3709411"/>
                  <a:ext cx="95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18" name="Freihand 317">
                  <a:extLst>
                    <a:ext uri="{FF2B5EF4-FFF2-40B4-BE49-F238E27FC236}">
                      <a16:creationId xmlns:a16="http://schemas.microsoft.com/office/drawing/2014/main" id="{920ACB5B-12E9-4DD1-9021-D544BD3313E8}"/>
                    </a:ext>
                  </a:extLst>
                </p14:cNvPr>
                <p14:cNvContentPartPr/>
                <p14:nvPr/>
              </p14:nvContentPartPr>
              <p14:xfrm>
                <a:off x="9154379" y="3804451"/>
                <a:ext cx="414720" cy="90720"/>
              </p14:xfrm>
            </p:contentPart>
          </mc:Choice>
          <mc:Fallback>
            <p:pic>
              <p:nvPicPr>
                <p:cNvPr id="318" name="Freihand 317">
                  <a:extLst>
                    <a:ext uri="{FF2B5EF4-FFF2-40B4-BE49-F238E27FC236}">
                      <a16:creationId xmlns:a16="http://schemas.microsoft.com/office/drawing/2014/main" id="{920ACB5B-12E9-4DD1-9021-D544BD3313E8}"/>
                    </a:ext>
                  </a:extLst>
                </p:cNvPr>
                <p:cNvPicPr/>
                <p:nvPr/>
              </p:nvPicPr>
              <p:blipFill>
                <a:blip r:embed="rId321"/>
                <a:stretch>
                  <a:fillRect/>
                </a:stretch>
              </p:blipFill>
              <p:spPr>
                <a:xfrm>
                  <a:off x="9150059" y="3800131"/>
                  <a:ext cx="423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19" name="Freihand 318">
                  <a:extLst>
                    <a:ext uri="{FF2B5EF4-FFF2-40B4-BE49-F238E27FC236}">
                      <a16:creationId xmlns:a16="http://schemas.microsoft.com/office/drawing/2014/main" id="{CF7C46E6-30C4-42DE-AF7D-5229F6A92450}"/>
                    </a:ext>
                  </a:extLst>
                </p14:cNvPr>
                <p14:cNvContentPartPr/>
                <p14:nvPr/>
              </p14:nvContentPartPr>
              <p14:xfrm>
                <a:off x="9182099" y="3886171"/>
                <a:ext cx="119160" cy="167040"/>
              </p14:xfrm>
            </p:contentPart>
          </mc:Choice>
          <mc:Fallback>
            <p:pic>
              <p:nvPicPr>
                <p:cNvPr id="319" name="Freihand 318">
                  <a:extLst>
                    <a:ext uri="{FF2B5EF4-FFF2-40B4-BE49-F238E27FC236}">
                      <a16:creationId xmlns:a16="http://schemas.microsoft.com/office/drawing/2014/main" id="{CF7C46E6-30C4-42DE-AF7D-5229F6A92450}"/>
                    </a:ext>
                  </a:extLst>
                </p:cNvPr>
                <p:cNvPicPr/>
                <p:nvPr/>
              </p:nvPicPr>
              <p:blipFill>
                <a:blip r:embed="rId323"/>
                <a:stretch>
                  <a:fillRect/>
                </a:stretch>
              </p:blipFill>
              <p:spPr>
                <a:xfrm>
                  <a:off x="9177779" y="3881851"/>
                  <a:ext cx="127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20" name="Freihand 319">
                  <a:extLst>
                    <a:ext uri="{FF2B5EF4-FFF2-40B4-BE49-F238E27FC236}">
                      <a16:creationId xmlns:a16="http://schemas.microsoft.com/office/drawing/2014/main" id="{544AC3BB-D2F0-4050-9C83-8FE5632BE262}"/>
                    </a:ext>
                  </a:extLst>
                </p14:cNvPr>
                <p14:cNvContentPartPr/>
                <p14:nvPr/>
              </p14:nvContentPartPr>
              <p14:xfrm>
                <a:off x="9387659" y="3928291"/>
                <a:ext cx="61200" cy="99360"/>
              </p14:xfrm>
            </p:contentPart>
          </mc:Choice>
          <mc:Fallback>
            <p:pic>
              <p:nvPicPr>
                <p:cNvPr id="320" name="Freihand 319">
                  <a:extLst>
                    <a:ext uri="{FF2B5EF4-FFF2-40B4-BE49-F238E27FC236}">
                      <a16:creationId xmlns:a16="http://schemas.microsoft.com/office/drawing/2014/main" id="{544AC3BB-D2F0-4050-9C83-8FE5632BE262}"/>
                    </a:ext>
                  </a:extLst>
                </p:cNvPr>
                <p:cNvPicPr/>
                <p:nvPr/>
              </p:nvPicPr>
              <p:blipFill>
                <a:blip r:embed="rId325"/>
                <a:stretch>
                  <a:fillRect/>
                </a:stretch>
              </p:blipFill>
              <p:spPr>
                <a:xfrm>
                  <a:off x="9383339" y="3923971"/>
                  <a:ext cx="69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21" name="Freihand 320">
                  <a:extLst>
                    <a:ext uri="{FF2B5EF4-FFF2-40B4-BE49-F238E27FC236}">
                      <a16:creationId xmlns:a16="http://schemas.microsoft.com/office/drawing/2014/main" id="{47811BB9-E44B-4F69-89A9-C9BE9A61D329}"/>
                    </a:ext>
                  </a:extLst>
                </p14:cNvPr>
                <p14:cNvContentPartPr/>
                <p14:nvPr/>
              </p14:nvContentPartPr>
              <p14:xfrm>
                <a:off x="9371459" y="3921451"/>
                <a:ext cx="108720" cy="56520"/>
              </p14:xfrm>
            </p:contentPart>
          </mc:Choice>
          <mc:Fallback>
            <p:pic>
              <p:nvPicPr>
                <p:cNvPr id="321" name="Freihand 320">
                  <a:extLst>
                    <a:ext uri="{FF2B5EF4-FFF2-40B4-BE49-F238E27FC236}">
                      <a16:creationId xmlns:a16="http://schemas.microsoft.com/office/drawing/2014/main" id="{47811BB9-E44B-4F69-89A9-C9BE9A61D329}"/>
                    </a:ext>
                  </a:extLst>
                </p:cNvPr>
                <p:cNvPicPr/>
                <p:nvPr/>
              </p:nvPicPr>
              <p:blipFill>
                <a:blip r:embed="rId327"/>
                <a:stretch>
                  <a:fillRect/>
                </a:stretch>
              </p:blipFill>
              <p:spPr>
                <a:xfrm>
                  <a:off x="9367139" y="3917131"/>
                  <a:ext cx="1173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23" name="Freihand 322">
                  <a:extLst>
                    <a:ext uri="{FF2B5EF4-FFF2-40B4-BE49-F238E27FC236}">
                      <a16:creationId xmlns:a16="http://schemas.microsoft.com/office/drawing/2014/main" id="{A977EC57-6273-45D7-8DBF-5DD143FCB826}"/>
                    </a:ext>
                  </a:extLst>
                </p14:cNvPr>
                <p14:cNvContentPartPr/>
                <p14:nvPr/>
              </p14:nvContentPartPr>
              <p14:xfrm>
                <a:off x="9345539" y="3920731"/>
                <a:ext cx="106560" cy="162000"/>
              </p14:xfrm>
            </p:contentPart>
          </mc:Choice>
          <mc:Fallback>
            <p:pic>
              <p:nvPicPr>
                <p:cNvPr id="323" name="Freihand 322">
                  <a:extLst>
                    <a:ext uri="{FF2B5EF4-FFF2-40B4-BE49-F238E27FC236}">
                      <a16:creationId xmlns:a16="http://schemas.microsoft.com/office/drawing/2014/main" id="{A977EC57-6273-45D7-8DBF-5DD143FCB826}"/>
                    </a:ext>
                  </a:extLst>
                </p:cNvPr>
                <p:cNvPicPr/>
                <p:nvPr/>
              </p:nvPicPr>
              <p:blipFill>
                <a:blip r:embed="rId329"/>
                <a:stretch>
                  <a:fillRect/>
                </a:stretch>
              </p:blipFill>
              <p:spPr>
                <a:xfrm>
                  <a:off x="9341219" y="3916411"/>
                  <a:ext cx="115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24" name="Freihand 323">
                  <a:extLst>
                    <a:ext uri="{FF2B5EF4-FFF2-40B4-BE49-F238E27FC236}">
                      <a16:creationId xmlns:a16="http://schemas.microsoft.com/office/drawing/2014/main" id="{1323C411-3915-4DA9-879F-822AB4E32B86}"/>
                    </a:ext>
                  </a:extLst>
                </p14:cNvPr>
                <p14:cNvContentPartPr/>
                <p14:nvPr/>
              </p14:nvContentPartPr>
              <p14:xfrm>
                <a:off x="9686819" y="3561811"/>
                <a:ext cx="87120" cy="28440"/>
              </p14:xfrm>
            </p:contentPart>
          </mc:Choice>
          <mc:Fallback>
            <p:pic>
              <p:nvPicPr>
                <p:cNvPr id="324" name="Freihand 323">
                  <a:extLst>
                    <a:ext uri="{FF2B5EF4-FFF2-40B4-BE49-F238E27FC236}">
                      <a16:creationId xmlns:a16="http://schemas.microsoft.com/office/drawing/2014/main" id="{1323C411-3915-4DA9-879F-822AB4E32B86}"/>
                    </a:ext>
                  </a:extLst>
                </p:cNvPr>
                <p:cNvPicPr/>
                <p:nvPr/>
              </p:nvPicPr>
              <p:blipFill>
                <a:blip r:embed="rId331"/>
                <a:stretch>
                  <a:fillRect/>
                </a:stretch>
              </p:blipFill>
              <p:spPr>
                <a:xfrm>
                  <a:off x="9682499" y="3557491"/>
                  <a:ext cx="95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25" name="Freihand 324">
                  <a:extLst>
                    <a:ext uri="{FF2B5EF4-FFF2-40B4-BE49-F238E27FC236}">
                      <a16:creationId xmlns:a16="http://schemas.microsoft.com/office/drawing/2014/main" id="{3C4545AA-83AF-4FA0-9F31-9872B2CEEE8C}"/>
                    </a:ext>
                  </a:extLst>
                </p14:cNvPr>
                <p14:cNvContentPartPr/>
                <p14:nvPr/>
              </p14:nvContentPartPr>
              <p14:xfrm>
                <a:off x="9657659" y="3596371"/>
                <a:ext cx="136440" cy="52920"/>
              </p14:xfrm>
            </p:contentPart>
          </mc:Choice>
          <mc:Fallback>
            <p:pic>
              <p:nvPicPr>
                <p:cNvPr id="325" name="Freihand 324">
                  <a:extLst>
                    <a:ext uri="{FF2B5EF4-FFF2-40B4-BE49-F238E27FC236}">
                      <a16:creationId xmlns:a16="http://schemas.microsoft.com/office/drawing/2014/main" id="{3C4545AA-83AF-4FA0-9F31-9872B2CEEE8C}"/>
                    </a:ext>
                  </a:extLst>
                </p:cNvPr>
                <p:cNvPicPr/>
                <p:nvPr/>
              </p:nvPicPr>
              <p:blipFill>
                <a:blip r:embed="rId333"/>
                <a:stretch>
                  <a:fillRect/>
                </a:stretch>
              </p:blipFill>
              <p:spPr>
                <a:xfrm>
                  <a:off x="9653339" y="3592051"/>
                  <a:ext cx="1450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26" name="Freihand 325">
                  <a:extLst>
                    <a:ext uri="{FF2B5EF4-FFF2-40B4-BE49-F238E27FC236}">
                      <a16:creationId xmlns:a16="http://schemas.microsoft.com/office/drawing/2014/main" id="{8C3F080C-001B-4A23-83BF-F01BB18CFB1C}"/>
                    </a:ext>
                  </a:extLst>
                </p14:cNvPr>
                <p14:cNvContentPartPr/>
                <p14:nvPr/>
              </p14:nvContentPartPr>
              <p14:xfrm>
                <a:off x="9821459" y="3377851"/>
                <a:ext cx="97920" cy="238320"/>
              </p14:xfrm>
            </p:contentPart>
          </mc:Choice>
          <mc:Fallback>
            <p:pic>
              <p:nvPicPr>
                <p:cNvPr id="326" name="Freihand 325">
                  <a:extLst>
                    <a:ext uri="{FF2B5EF4-FFF2-40B4-BE49-F238E27FC236}">
                      <a16:creationId xmlns:a16="http://schemas.microsoft.com/office/drawing/2014/main" id="{8C3F080C-001B-4A23-83BF-F01BB18CFB1C}"/>
                    </a:ext>
                  </a:extLst>
                </p:cNvPr>
                <p:cNvPicPr/>
                <p:nvPr/>
              </p:nvPicPr>
              <p:blipFill>
                <a:blip r:embed="rId335"/>
                <a:stretch>
                  <a:fillRect/>
                </a:stretch>
              </p:blipFill>
              <p:spPr>
                <a:xfrm>
                  <a:off x="9817139" y="3373531"/>
                  <a:ext cx="1065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28" name="Freihand 327">
                  <a:extLst>
                    <a:ext uri="{FF2B5EF4-FFF2-40B4-BE49-F238E27FC236}">
                      <a16:creationId xmlns:a16="http://schemas.microsoft.com/office/drawing/2014/main" id="{2E8DAE8C-A17A-40B6-A39E-A1F78EF3500A}"/>
                    </a:ext>
                  </a:extLst>
                </p14:cNvPr>
                <p14:cNvContentPartPr/>
                <p14:nvPr/>
              </p14:nvContentPartPr>
              <p14:xfrm>
                <a:off x="9911099" y="3401251"/>
                <a:ext cx="55440" cy="95760"/>
              </p14:xfrm>
            </p:contentPart>
          </mc:Choice>
          <mc:Fallback>
            <p:pic>
              <p:nvPicPr>
                <p:cNvPr id="328" name="Freihand 327">
                  <a:extLst>
                    <a:ext uri="{FF2B5EF4-FFF2-40B4-BE49-F238E27FC236}">
                      <a16:creationId xmlns:a16="http://schemas.microsoft.com/office/drawing/2014/main" id="{2E8DAE8C-A17A-40B6-A39E-A1F78EF3500A}"/>
                    </a:ext>
                  </a:extLst>
                </p:cNvPr>
                <p:cNvPicPr/>
                <p:nvPr/>
              </p:nvPicPr>
              <p:blipFill>
                <a:blip r:embed="rId337"/>
                <a:stretch>
                  <a:fillRect/>
                </a:stretch>
              </p:blipFill>
              <p:spPr>
                <a:xfrm>
                  <a:off x="9906779" y="3396931"/>
                  <a:ext cx="64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29" name="Freihand 328">
                  <a:extLst>
                    <a:ext uri="{FF2B5EF4-FFF2-40B4-BE49-F238E27FC236}">
                      <a16:creationId xmlns:a16="http://schemas.microsoft.com/office/drawing/2014/main" id="{97E89354-5F70-4E24-B93E-7DED9FA59464}"/>
                    </a:ext>
                  </a:extLst>
                </p14:cNvPr>
                <p14:cNvContentPartPr/>
                <p14:nvPr/>
              </p14:nvContentPartPr>
              <p14:xfrm>
                <a:off x="9909659" y="3408451"/>
                <a:ext cx="113760" cy="41400"/>
              </p14:xfrm>
            </p:contentPart>
          </mc:Choice>
          <mc:Fallback>
            <p:pic>
              <p:nvPicPr>
                <p:cNvPr id="329" name="Freihand 328">
                  <a:extLst>
                    <a:ext uri="{FF2B5EF4-FFF2-40B4-BE49-F238E27FC236}">
                      <a16:creationId xmlns:a16="http://schemas.microsoft.com/office/drawing/2014/main" id="{97E89354-5F70-4E24-B93E-7DED9FA59464}"/>
                    </a:ext>
                  </a:extLst>
                </p:cNvPr>
                <p:cNvPicPr/>
                <p:nvPr/>
              </p:nvPicPr>
              <p:blipFill>
                <a:blip r:embed="rId339"/>
                <a:stretch>
                  <a:fillRect/>
                </a:stretch>
              </p:blipFill>
              <p:spPr>
                <a:xfrm>
                  <a:off x="9905339" y="3404131"/>
                  <a:ext cx="122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30" name="Freihand 329">
                  <a:extLst>
                    <a:ext uri="{FF2B5EF4-FFF2-40B4-BE49-F238E27FC236}">
                      <a16:creationId xmlns:a16="http://schemas.microsoft.com/office/drawing/2014/main" id="{81D8AA47-9484-4758-96D6-C93B3F5E3EA8}"/>
                    </a:ext>
                  </a:extLst>
                </p14:cNvPr>
                <p14:cNvContentPartPr/>
                <p14:nvPr/>
              </p14:nvContentPartPr>
              <p14:xfrm>
                <a:off x="9772859" y="3463531"/>
                <a:ext cx="256320" cy="84600"/>
              </p14:xfrm>
            </p:contentPart>
          </mc:Choice>
          <mc:Fallback>
            <p:pic>
              <p:nvPicPr>
                <p:cNvPr id="330" name="Freihand 329">
                  <a:extLst>
                    <a:ext uri="{FF2B5EF4-FFF2-40B4-BE49-F238E27FC236}">
                      <a16:creationId xmlns:a16="http://schemas.microsoft.com/office/drawing/2014/main" id="{81D8AA47-9484-4758-96D6-C93B3F5E3EA8}"/>
                    </a:ext>
                  </a:extLst>
                </p:cNvPr>
                <p:cNvPicPr/>
                <p:nvPr/>
              </p:nvPicPr>
              <p:blipFill>
                <a:blip r:embed="rId341"/>
                <a:stretch>
                  <a:fillRect/>
                </a:stretch>
              </p:blipFill>
              <p:spPr>
                <a:xfrm>
                  <a:off x="9768539" y="3459211"/>
                  <a:ext cx="264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31" name="Freihand 330">
                  <a:extLst>
                    <a:ext uri="{FF2B5EF4-FFF2-40B4-BE49-F238E27FC236}">
                      <a16:creationId xmlns:a16="http://schemas.microsoft.com/office/drawing/2014/main" id="{A73F656F-552D-46A2-BE3F-76A69D188E74}"/>
                    </a:ext>
                  </a:extLst>
                </p14:cNvPr>
                <p14:cNvContentPartPr/>
                <p14:nvPr/>
              </p14:nvContentPartPr>
              <p14:xfrm>
                <a:off x="9877979" y="3544891"/>
                <a:ext cx="113400" cy="199440"/>
              </p14:xfrm>
            </p:contentPart>
          </mc:Choice>
          <mc:Fallback>
            <p:pic>
              <p:nvPicPr>
                <p:cNvPr id="331" name="Freihand 330">
                  <a:extLst>
                    <a:ext uri="{FF2B5EF4-FFF2-40B4-BE49-F238E27FC236}">
                      <a16:creationId xmlns:a16="http://schemas.microsoft.com/office/drawing/2014/main" id="{A73F656F-552D-46A2-BE3F-76A69D188E74}"/>
                    </a:ext>
                  </a:extLst>
                </p:cNvPr>
                <p:cNvPicPr/>
                <p:nvPr/>
              </p:nvPicPr>
              <p:blipFill>
                <a:blip r:embed="rId343"/>
                <a:stretch>
                  <a:fillRect/>
                </a:stretch>
              </p:blipFill>
              <p:spPr>
                <a:xfrm>
                  <a:off x="9873659" y="3540571"/>
                  <a:ext cx="122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32" name="Freihand 331">
                  <a:extLst>
                    <a:ext uri="{FF2B5EF4-FFF2-40B4-BE49-F238E27FC236}">
                      <a16:creationId xmlns:a16="http://schemas.microsoft.com/office/drawing/2014/main" id="{F22E8CF1-1E77-4DFD-9FEC-C3A9558F98FA}"/>
                    </a:ext>
                  </a:extLst>
                </p14:cNvPr>
                <p14:cNvContentPartPr/>
                <p14:nvPr/>
              </p14:nvContentPartPr>
              <p14:xfrm>
                <a:off x="9986339" y="3573331"/>
                <a:ext cx="77040" cy="52200"/>
              </p14:xfrm>
            </p:contentPart>
          </mc:Choice>
          <mc:Fallback>
            <p:pic>
              <p:nvPicPr>
                <p:cNvPr id="332" name="Freihand 331">
                  <a:extLst>
                    <a:ext uri="{FF2B5EF4-FFF2-40B4-BE49-F238E27FC236}">
                      <a16:creationId xmlns:a16="http://schemas.microsoft.com/office/drawing/2014/main" id="{F22E8CF1-1E77-4DFD-9FEC-C3A9558F98FA}"/>
                    </a:ext>
                  </a:extLst>
                </p:cNvPr>
                <p:cNvPicPr/>
                <p:nvPr/>
              </p:nvPicPr>
              <p:blipFill>
                <a:blip r:embed="rId345"/>
                <a:stretch>
                  <a:fillRect/>
                </a:stretch>
              </p:blipFill>
              <p:spPr>
                <a:xfrm>
                  <a:off x="9982019" y="3569011"/>
                  <a:ext cx="85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33" name="Freihand 332">
                  <a:extLst>
                    <a:ext uri="{FF2B5EF4-FFF2-40B4-BE49-F238E27FC236}">
                      <a16:creationId xmlns:a16="http://schemas.microsoft.com/office/drawing/2014/main" id="{AEC079A0-4E8A-48C4-9B6A-5350BDA13FBB}"/>
                    </a:ext>
                  </a:extLst>
                </p14:cNvPr>
                <p14:cNvContentPartPr/>
                <p14:nvPr/>
              </p14:nvContentPartPr>
              <p14:xfrm>
                <a:off x="10031699" y="3561091"/>
                <a:ext cx="34560" cy="141480"/>
              </p14:xfrm>
            </p:contentPart>
          </mc:Choice>
          <mc:Fallback>
            <p:pic>
              <p:nvPicPr>
                <p:cNvPr id="333" name="Freihand 332">
                  <a:extLst>
                    <a:ext uri="{FF2B5EF4-FFF2-40B4-BE49-F238E27FC236}">
                      <a16:creationId xmlns:a16="http://schemas.microsoft.com/office/drawing/2014/main" id="{AEC079A0-4E8A-48C4-9B6A-5350BDA13FBB}"/>
                    </a:ext>
                  </a:extLst>
                </p:cNvPr>
                <p:cNvPicPr/>
                <p:nvPr/>
              </p:nvPicPr>
              <p:blipFill>
                <a:blip r:embed="rId347"/>
                <a:stretch>
                  <a:fillRect/>
                </a:stretch>
              </p:blipFill>
              <p:spPr>
                <a:xfrm>
                  <a:off x="10027379" y="3556771"/>
                  <a:ext cx="43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35" name="Freihand 334">
                  <a:extLst>
                    <a:ext uri="{FF2B5EF4-FFF2-40B4-BE49-F238E27FC236}">
                      <a16:creationId xmlns:a16="http://schemas.microsoft.com/office/drawing/2014/main" id="{7A67A62B-6D1E-4448-AEEC-547F47698368}"/>
                    </a:ext>
                  </a:extLst>
                </p14:cNvPr>
                <p14:cNvContentPartPr/>
                <p14:nvPr/>
              </p14:nvContentPartPr>
              <p14:xfrm>
                <a:off x="9008579" y="3342571"/>
                <a:ext cx="65880" cy="785520"/>
              </p14:xfrm>
            </p:contentPart>
          </mc:Choice>
          <mc:Fallback>
            <p:pic>
              <p:nvPicPr>
                <p:cNvPr id="335" name="Freihand 334">
                  <a:extLst>
                    <a:ext uri="{FF2B5EF4-FFF2-40B4-BE49-F238E27FC236}">
                      <a16:creationId xmlns:a16="http://schemas.microsoft.com/office/drawing/2014/main" id="{7A67A62B-6D1E-4448-AEEC-547F47698368}"/>
                    </a:ext>
                  </a:extLst>
                </p:cNvPr>
                <p:cNvPicPr/>
                <p:nvPr/>
              </p:nvPicPr>
              <p:blipFill>
                <a:blip r:embed="rId349"/>
                <a:stretch>
                  <a:fillRect/>
                </a:stretch>
              </p:blipFill>
              <p:spPr>
                <a:xfrm>
                  <a:off x="9004259" y="3338251"/>
                  <a:ext cx="74520" cy="794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36" name="Freihand 335">
                  <a:extLst>
                    <a:ext uri="{FF2B5EF4-FFF2-40B4-BE49-F238E27FC236}">
                      <a16:creationId xmlns:a16="http://schemas.microsoft.com/office/drawing/2014/main" id="{D5811FA3-CAED-4E98-8A69-6716E8D67FC6}"/>
                    </a:ext>
                  </a:extLst>
                </p14:cNvPr>
                <p14:cNvContentPartPr/>
                <p14:nvPr/>
              </p14:nvContentPartPr>
              <p14:xfrm>
                <a:off x="8934779" y="2916691"/>
                <a:ext cx="1170720" cy="1018800"/>
              </p14:xfrm>
            </p:contentPart>
          </mc:Choice>
          <mc:Fallback>
            <p:pic>
              <p:nvPicPr>
                <p:cNvPr id="336" name="Freihand 335">
                  <a:extLst>
                    <a:ext uri="{FF2B5EF4-FFF2-40B4-BE49-F238E27FC236}">
                      <a16:creationId xmlns:a16="http://schemas.microsoft.com/office/drawing/2014/main" id="{D5811FA3-CAED-4E98-8A69-6716E8D67FC6}"/>
                    </a:ext>
                  </a:extLst>
                </p:cNvPr>
                <p:cNvPicPr/>
                <p:nvPr/>
              </p:nvPicPr>
              <p:blipFill>
                <a:blip r:embed="rId351"/>
                <a:stretch>
                  <a:fillRect/>
                </a:stretch>
              </p:blipFill>
              <p:spPr>
                <a:xfrm>
                  <a:off x="8930459" y="2912371"/>
                  <a:ext cx="1179360" cy="1027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37" name="Freihand 336">
                  <a:extLst>
                    <a:ext uri="{FF2B5EF4-FFF2-40B4-BE49-F238E27FC236}">
                      <a16:creationId xmlns:a16="http://schemas.microsoft.com/office/drawing/2014/main" id="{3306A389-C1B4-4A06-B79B-4B86A290E29F}"/>
                    </a:ext>
                  </a:extLst>
                </p14:cNvPr>
                <p14:cNvContentPartPr/>
                <p14:nvPr/>
              </p14:nvContentPartPr>
              <p14:xfrm>
                <a:off x="9097499" y="3876451"/>
                <a:ext cx="1035000" cy="309240"/>
              </p14:xfrm>
            </p:contentPart>
          </mc:Choice>
          <mc:Fallback>
            <p:pic>
              <p:nvPicPr>
                <p:cNvPr id="337" name="Freihand 336">
                  <a:extLst>
                    <a:ext uri="{FF2B5EF4-FFF2-40B4-BE49-F238E27FC236}">
                      <a16:creationId xmlns:a16="http://schemas.microsoft.com/office/drawing/2014/main" id="{3306A389-C1B4-4A06-B79B-4B86A290E29F}"/>
                    </a:ext>
                  </a:extLst>
                </p:cNvPr>
                <p:cNvPicPr/>
                <p:nvPr/>
              </p:nvPicPr>
              <p:blipFill>
                <a:blip r:embed="rId353"/>
                <a:stretch>
                  <a:fillRect/>
                </a:stretch>
              </p:blipFill>
              <p:spPr>
                <a:xfrm>
                  <a:off x="9093179" y="3872131"/>
                  <a:ext cx="10436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38" name="Freihand 337">
                  <a:extLst>
                    <a:ext uri="{FF2B5EF4-FFF2-40B4-BE49-F238E27FC236}">
                      <a16:creationId xmlns:a16="http://schemas.microsoft.com/office/drawing/2014/main" id="{BD69E5B4-086F-407D-BE69-4FF548E4F40B}"/>
                    </a:ext>
                  </a:extLst>
                </p14:cNvPr>
                <p14:cNvContentPartPr/>
                <p14:nvPr/>
              </p14:nvContentPartPr>
              <p14:xfrm>
                <a:off x="9295139" y="2648491"/>
                <a:ext cx="59760" cy="300960"/>
              </p14:xfrm>
            </p:contentPart>
          </mc:Choice>
          <mc:Fallback>
            <p:pic>
              <p:nvPicPr>
                <p:cNvPr id="338" name="Freihand 337">
                  <a:extLst>
                    <a:ext uri="{FF2B5EF4-FFF2-40B4-BE49-F238E27FC236}">
                      <a16:creationId xmlns:a16="http://schemas.microsoft.com/office/drawing/2014/main" id="{BD69E5B4-086F-407D-BE69-4FF548E4F40B}"/>
                    </a:ext>
                  </a:extLst>
                </p:cNvPr>
                <p:cNvPicPr/>
                <p:nvPr/>
              </p:nvPicPr>
              <p:blipFill>
                <a:blip r:embed="rId355"/>
                <a:stretch>
                  <a:fillRect/>
                </a:stretch>
              </p:blipFill>
              <p:spPr>
                <a:xfrm>
                  <a:off x="9290819" y="2644171"/>
                  <a:ext cx="684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39" name="Freihand 338">
                  <a:extLst>
                    <a:ext uri="{FF2B5EF4-FFF2-40B4-BE49-F238E27FC236}">
                      <a16:creationId xmlns:a16="http://schemas.microsoft.com/office/drawing/2014/main" id="{1DE97CF0-390D-4598-B24E-0159AE482197}"/>
                    </a:ext>
                  </a:extLst>
                </p14:cNvPr>
                <p14:cNvContentPartPr/>
                <p14:nvPr/>
              </p14:nvContentPartPr>
              <p14:xfrm>
                <a:off x="9236459" y="2776651"/>
                <a:ext cx="200520" cy="203760"/>
              </p14:xfrm>
            </p:contentPart>
          </mc:Choice>
          <mc:Fallback>
            <p:pic>
              <p:nvPicPr>
                <p:cNvPr id="339" name="Freihand 338">
                  <a:extLst>
                    <a:ext uri="{FF2B5EF4-FFF2-40B4-BE49-F238E27FC236}">
                      <a16:creationId xmlns:a16="http://schemas.microsoft.com/office/drawing/2014/main" id="{1DE97CF0-390D-4598-B24E-0159AE482197}"/>
                    </a:ext>
                  </a:extLst>
                </p:cNvPr>
                <p:cNvPicPr/>
                <p:nvPr/>
              </p:nvPicPr>
              <p:blipFill>
                <a:blip r:embed="rId357"/>
                <a:stretch>
                  <a:fillRect/>
                </a:stretch>
              </p:blipFill>
              <p:spPr>
                <a:xfrm>
                  <a:off x="9232139" y="2772331"/>
                  <a:ext cx="209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41" name="Freihand 340">
                  <a:extLst>
                    <a:ext uri="{FF2B5EF4-FFF2-40B4-BE49-F238E27FC236}">
                      <a16:creationId xmlns:a16="http://schemas.microsoft.com/office/drawing/2014/main" id="{7FFC8ACF-3D26-4D3B-A813-4B98BCA84716}"/>
                    </a:ext>
                  </a:extLst>
                </p14:cNvPr>
                <p14:cNvContentPartPr/>
                <p14:nvPr/>
              </p14:nvContentPartPr>
              <p14:xfrm>
                <a:off x="8806979" y="2316571"/>
                <a:ext cx="91080" cy="129960"/>
              </p14:xfrm>
            </p:contentPart>
          </mc:Choice>
          <mc:Fallback>
            <p:pic>
              <p:nvPicPr>
                <p:cNvPr id="341" name="Freihand 340">
                  <a:extLst>
                    <a:ext uri="{FF2B5EF4-FFF2-40B4-BE49-F238E27FC236}">
                      <a16:creationId xmlns:a16="http://schemas.microsoft.com/office/drawing/2014/main" id="{7FFC8ACF-3D26-4D3B-A813-4B98BCA84716}"/>
                    </a:ext>
                  </a:extLst>
                </p:cNvPr>
                <p:cNvPicPr/>
                <p:nvPr/>
              </p:nvPicPr>
              <p:blipFill>
                <a:blip r:embed="rId359"/>
                <a:stretch>
                  <a:fillRect/>
                </a:stretch>
              </p:blipFill>
              <p:spPr>
                <a:xfrm>
                  <a:off x="8802659" y="2312251"/>
                  <a:ext cx="99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42" name="Freihand 341">
                  <a:extLst>
                    <a:ext uri="{FF2B5EF4-FFF2-40B4-BE49-F238E27FC236}">
                      <a16:creationId xmlns:a16="http://schemas.microsoft.com/office/drawing/2014/main" id="{1A12FABB-8A41-4D5A-95EE-5E1B7647BB72}"/>
                    </a:ext>
                  </a:extLst>
                </p14:cNvPr>
                <p14:cNvContentPartPr/>
                <p14:nvPr/>
              </p14:nvContentPartPr>
              <p14:xfrm>
                <a:off x="8923979" y="2285971"/>
                <a:ext cx="55800" cy="206280"/>
              </p14:xfrm>
            </p:contentPart>
          </mc:Choice>
          <mc:Fallback>
            <p:pic>
              <p:nvPicPr>
                <p:cNvPr id="342" name="Freihand 341">
                  <a:extLst>
                    <a:ext uri="{FF2B5EF4-FFF2-40B4-BE49-F238E27FC236}">
                      <a16:creationId xmlns:a16="http://schemas.microsoft.com/office/drawing/2014/main" id="{1A12FABB-8A41-4D5A-95EE-5E1B7647BB72}"/>
                    </a:ext>
                  </a:extLst>
                </p:cNvPr>
                <p:cNvPicPr/>
                <p:nvPr/>
              </p:nvPicPr>
              <p:blipFill>
                <a:blip r:embed="rId361"/>
                <a:stretch>
                  <a:fillRect/>
                </a:stretch>
              </p:blipFill>
              <p:spPr>
                <a:xfrm>
                  <a:off x="8919659" y="2281651"/>
                  <a:ext cx="64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43" name="Freihand 342">
                  <a:extLst>
                    <a:ext uri="{FF2B5EF4-FFF2-40B4-BE49-F238E27FC236}">
                      <a16:creationId xmlns:a16="http://schemas.microsoft.com/office/drawing/2014/main" id="{2796AF87-E80F-4791-818C-8C1E35D4AA68}"/>
                    </a:ext>
                  </a:extLst>
                </p14:cNvPr>
                <p14:cNvContentPartPr/>
                <p14:nvPr/>
              </p14:nvContentPartPr>
              <p14:xfrm>
                <a:off x="9004619" y="2176171"/>
                <a:ext cx="323280" cy="141840"/>
              </p14:xfrm>
            </p:contentPart>
          </mc:Choice>
          <mc:Fallback>
            <p:pic>
              <p:nvPicPr>
                <p:cNvPr id="343" name="Freihand 342">
                  <a:extLst>
                    <a:ext uri="{FF2B5EF4-FFF2-40B4-BE49-F238E27FC236}">
                      <a16:creationId xmlns:a16="http://schemas.microsoft.com/office/drawing/2014/main" id="{2796AF87-E80F-4791-818C-8C1E35D4AA68}"/>
                    </a:ext>
                  </a:extLst>
                </p:cNvPr>
                <p:cNvPicPr/>
                <p:nvPr/>
              </p:nvPicPr>
              <p:blipFill>
                <a:blip r:embed="rId363"/>
                <a:stretch>
                  <a:fillRect/>
                </a:stretch>
              </p:blipFill>
              <p:spPr>
                <a:xfrm>
                  <a:off x="9000299" y="2171851"/>
                  <a:ext cx="331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44" name="Freihand 343">
                  <a:extLst>
                    <a:ext uri="{FF2B5EF4-FFF2-40B4-BE49-F238E27FC236}">
                      <a16:creationId xmlns:a16="http://schemas.microsoft.com/office/drawing/2014/main" id="{E12FF821-A0D1-42F4-B3BF-F958333D5296}"/>
                    </a:ext>
                  </a:extLst>
                </p14:cNvPr>
                <p14:cNvContentPartPr/>
                <p14:nvPr/>
              </p14:nvContentPartPr>
              <p14:xfrm>
                <a:off x="9348779" y="2071411"/>
                <a:ext cx="264960" cy="85320"/>
              </p14:xfrm>
            </p:contentPart>
          </mc:Choice>
          <mc:Fallback>
            <p:pic>
              <p:nvPicPr>
                <p:cNvPr id="344" name="Freihand 343">
                  <a:extLst>
                    <a:ext uri="{FF2B5EF4-FFF2-40B4-BE49-F238E27FC236}">
                      <a16:creationId xmlns:a16="http://schemas.microsoft.com/office/drawing/2014/main" id="{E12FF821-A0D1-42F4-B3BF-F958333D5296}"/>
                    </a:ext>
                  </a:extLst>
                </p:cNvPr>
                <p:cNvPicPr/>
                <p:nvPr/>
              </p:nvPicPr>
              <p:blipFill>
                <a:blip r:embed="rId365"/>
                <a:stretch>
                  <a:fillRect/>
                </a:stretch>
              </p:blipFill>
              <p:spPr>
                <a:xfrm>
                  <a:off x="9344459" y="2067091"/>
                  <a:ext cx="273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45" name="Freihand 344">
                  <a:extLst>
                    <a:ext uri="{FF2B5EF4-FFF2-40B4-BE49-F238E27FC236}">
                      <a16:creationId xmlns:a16="http://schemas.microsoft.com/office/drawing/2014/main" id="{ED5BC7EE-C0E0-4AD2-9E68-9C195DD0CC59}"/>
                    </a:ext>
                  </a:extLst>
                </p14:cNvPr>
                <p14:cNvContentPartPr/>
                <p14:nvPr/>
              </p14:nvContentPartPr>
              <p14:xfrm>
                <a:off x="9089579" y="2408371"/>
                <a:ext cx="99360" cy="82800"/>
              </p14:xfrm>
            </p:contentPart>
          </mc:Choice>
          <mc:Fallback>
            <p:pic>
              <p:nvPicPr>
                <p:cNvPr id="345" name="Freihand 344">
                  <a:extLst>
                    <a:ext uri="{FF2B5EF4-FFF2-40B4-BE49-F238E27FC236}">
                      <a16:creationId xmlns:a16="http://schemas.microsoft.com/office/drawing/2014/main" id="{ED5BC7EE-C0E0-4AD2-9E68-9C195DD0CC59}"/>
                    </a:ext>
                  </a:extLst>
                </p:cNvPr>
                <p:cNvPicPr/>
                <p:nvPr/>
              </p:nvPicPr>
              <p:blipFill>
                <a:blip r:embed="rId367"/>
                <a:stretch>
                  <a:fillRect/>
                </a:stretch>
              </p:blipFill>
              <p:spPr>
                <a:xfrm>
                  <a:off x="9085259" y="2404051"/>
                  <a:ext cx="108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46" name="Freihand 345">
                  <a:extLst>
                    <a:ext uri="{FF2B5EF4-FFF2-40B4-BE49-F238E27FC236}">
                      <a16:creationId xmlns:a16="http://schemas.microsoft.com/office/drawing/2014/main" id="{E4BEB0F2-2061-4A04-A650-3EBC084C379C}"/>
                    </a:ext>
                  </a:extLst>
                </p14:cNvPr>
                <p14:cNvContentPartPr/>
                <p14:nvPr/>
              </p14:nvContentPartPr>
              <p14:xfrm>
                <a:off x="9205139" y="2346811"/>
                <a:ext cx="141480" cy="57600"/>
              </p14:xfrm>
            </p:contentPart>
          </mc:Choice>
          <mc:Fallback>
            <p:pic>
              <p:nvPicPr>
                <p:cNvPr id="346" name="Freihand 345">
                  <a:extLst>
                    <a:ext uri="{FF2B5EF4-FFF2-40B4-BE49-F238E27FC236}">
                      <a16:creationId xmlns:a16="http://schemas.microsoft.com/office/drawing/2014/main" id="{E4BEB0F2-2061-4A04-A650-3EBC084C379C}"/>
                    </a:ext>
                  </a:extLst>
                </p:cNvPr>
                <p:cNvPicPr/>
                <p:nvPr/>
              </p:nvPicPr>
              <p:blipFill>
                <a:blip r:embed="rId369"/>
                <a:stretch>
                  <a:fillRect/>
                </a:stretch>
              </p:blipFill>
              <p:spPr>
                <a:xfrm>
                  <a:off x="9200819" y="2342491"/>
                  <a:ext cx="150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47" name="Freihand 346">
                  <a:extLst>
                    <a:ext uri="{FF2B5EF4-FFF2-40B4-BE49-F238E27FC236}">
                      <a16:creationId xmlns:a16="http://schemas.microsoft.com/office/drawing/2014/main" id="{243FBB08-98D6-421E-B54B-835FEC07F94A}"/>
                    </a:ext>
                  </a:extLst>
                </p14:cNvPr>
                <p14:cNvContentPartPr/>
                <p14:nvPr/>
              </p14:nvContentPartPr>
              <p14:xfrm>
                <a:off x="9368579" y="2229451"/>
                <a:ext cx="169560" cy="118800"/>
              </p14:xfrm>
            </p:contentPart>
          </mc:Choice>
          <mc:Fallback>
            <p:pic>
              <p:nvPicPr>
                <p:cNvPr id="347" name="Freihand 346">
                  <a:extLst>
                    <a:ext uri="{FF2B5EF4-FFF2-40B4-BE49-F238E27FC236}">
                      <a16:creationId xmlns:a16="http://schemas.microsoft.com/office/drawing/2014/main" id="{243FBB08-98D6-421E-B54B-835FEC07F94A}"/>
                    </a:ext>
                  </a:extLst>
                </p:cNvPr>
                <p:cNvPicPr/>
                <p:nvPr/>
              </p:nvPicPr>
              <p:blipFill>
                <a:blip r:embed="rId371"/>
                <a:stretch>
                  <a:fillRect/>
                </a:stretch>
              </p:blipFill>
              <p:spPr>
                <a:xfrm>
                  <a:off x="9364259" y="2225131"/>
                  <a:ext cx="178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48" name="Freihand 347">
                  <a:extLst>
                    <a:ext uri="{FF2B5EF4-FFF2-40B4-BE49-F238E27FC236}">
                      <a16:creationId xmlns:a16="http://schemas.microsoft.com/office/drawing/2014/main" id="{79DDFAC5-C302-4B36-9ADA-CDC9182270CB}"/>
                    </a:ext>
                  </a:extLst>
                </p14:cNvPr>
                <p14:cNvContentPartPr/>
                <p14:nvPr/>
              </p14:nvContentPartPr>
              <p14:xfrm>
                <a:off x="9525179" y="2184451"/>
                <a:ext cx="94320" cy="104400"/>
              </p14:xfrm>
            </p:contentPart>
          </mc:Choice>
          <mc:Fallback>
            <p:pic>
              <p:nvPicPr>
                <p:cNvPr id="348" name="Freihand 347">
                  <a:extLst>
                    <a:ext uri="{FF2B5EF4-FFF2-40B4-BE49-F238E27FC236}">
                      <a16:creationId xmlns:a16="http://schemas.microsoft.com/office/drawing/2014/main" id="{79DDFAC5-C302-4B36-9ADA-CDC9182270CB}"/>
                    </a:ext>
                  </a:extLst>
                </p:cNvPr>
                <p:cNvPicPr/>
                <p:nvPr/>
              </p:nvPicPr>
              <p:blipFill>
                <a:blip r:embed="rId373"/>
                <a:stretch>
                  <a:fillRect/>
                </a:stretch>
              </p:blipFill>
              <p:spPr>
                <a:xfrm>
                  <a:off x="9520859" y="2180131"/>
                  <a:ext cx="102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49" name="Freihand 348">
                  <a:extLst>
                    <a:ext uri="{FF2B5EF4-FFF2-40B4-BE49-F238E27FC236}">
                      <a16:creationId xmlns:a16="http://schemas.microsoft.com/office/drawing/2014/main" id="{918C6D2A-465A-4DDD-8820-21423B1B4BD4}"/>
                    </a:ext>
                  </a:extLst>
                </p14:cNvPr>
                <p14:cNvContentPartPr/>
                <p14:nvPr/>
              </p14:nvContentPartPr>
              <p14:xfrm>
                <a:off x="9596459" y="2170411"/>
                <a:ext cx="36000" cy="21960"/>
              </p14:xfrm>
            </p:contentPart>
          </mc:Choice>
          <mc:Fallback>
            <p:pic>
              <p:nvPicPr>
                <p:cNvPr id="349" name="Freihand 348">
                  <a:extLst>
                    <a:ext uri="{FF2B5EF4-FFF2-40B4-BE49-F238E27FC236}">
                      <a16:creationId xmlns:a16="http://schemas.microsoft.com/office/drawing/2014/main" id="{918C6D2A-465A-4DDD-8820-21423B1B4BD4}"/>
                    </a:ext>
                  </a:extLst>
                </p:cNvPr>
                <p:cNvPicPr/>
                <p:nvPr/>
              </p:nvPicPr>
              <p:blipFill>
                <a:blip r:embed="rId375"/>
                <a:stretch>
                  <a:fillRect/>
                </a:stretch>
              </p:blipFill>
              <p:spPr>
                <a:xfrm>
                  <a:off x="9592139" y="2166091"/>
                  <a:ext cx="44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50" name="Freihand 349">
                  <a:extLst>
                    <a:ext uri="{FF2B5EF4-FFF2-40B4-BE49-F238E27FC236}">
                      <a16:creationId xmlns:a16="http://schemas.microsoft.com/office/drawing/2014/main" id="{AB7A51CF-3711-4E83-8F00-9D3E0C97751A}"/>
                    </a:ext>
                  </a:extLst>
                </p14:cNvPr>
                <p14:cNvContentPartPr/>
                <p14:nvPr/>
              </p14:nvContentPartPr>
              <p14:xfrm>
                <a:off x="9644699" y="2188411"/>
                <a:ext cx="102960" cy="32760"/>
              </p14:xfrm>
            </p:contentPart>
          </mc:Choice>
          <mc:Fallback>
            <p:pic>
              <p:nvPicPr>
                <p:cNvPr id="350" name="Freihand 349">
                  <a:extLst>
                    <a:ext uri="{FF2B5EF4-FFF2-40B4-BE49-F238E27FC236}">
                      <a16:creationId xmlns:a16="http://schemas.microsoft.com/office/drawing/2014/main" id="{AB7A51CF-3711-4E83-8F00-9D3E0C97751A}"/>
                    </a:ext>
                  </a:extLst>
                </p:cNvPr>
                <p:cNvPicPr/>
                <p:nvPr/>
              </p:nvPicPr>
              <p:blipFill>
                <a:blip r:embed="rId377"/>
                <a:stretch>
                  <a:fillRect/>
                </a:stretch>
              </p:blipFill>
              <p:spPr>
                <a:xfrm>
                  <a:off x="9640379" y="2184091"/>
                  <a:ext cx="111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52" name="Freihand 351">
                  <a:extLst>
                    <a:ext uri="{FF2B5EF4-FFF2-40B4-BE49-F238E27FC236}">
                      <a16:creationId xmlns:a16="http://schemas.microsoft.com/office/drawing/2014/main" id="{3799308E-7555-440E-B9E8-C4947DEEFE68}"/>
                    </a:ext>
                  </a:extLst>
                </p14:cNvPr>
                <p14:cNvContentPartPr/>
                <p14:nvPr/>
              </p14:nvContentPartPr>
              <p14:xfrm>
                <a:off x="8822459" y="2629051"/>
                <a:ext cx="96480" cy="177840"/>
              </p14:xfrm>
            </p:contentPart>
          </mc:Choice>
          <mc:Fallback>
            <p:pic>
              <p:nvPicPr>
                <p:cNvPr id="352" name="Freihand 351">
                  <a:extLst>
                    <a:ext uri="{FF2B5EF4-FFF2-40B4-BE49-F238E27FC236}">
                      <a16:creationId xmlns:a16="http://schemas.microsoft.com/office/drawing/2014/main" id="{3799308E-7555-440E-B9E8-C4947DEEFE68}"/>
                    </a:ext>
                  </a:extLst>
                </p:cNvPr>
                <p:cNvPicPr/>
                <p:nvPr/>
              </p:nvPicPr>
              <p:blipFill>
                <a:blip r:embed="rId379"/>
                <a:stretch>
                  <a:fillRect/>
                </a:stretch>
              </p:blipFill>
              <p:spPr>
                <a:xfrm>
                  <a:off x="8818139" y="2624731"/>
                  <a:ext cx="105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53" name="Freihand 352">
                  <a:extLst>
                    <a:ext uri="{FF2B5EF4-FFF2-40B4-BE49-F238E27FC236}">
                      <a16:creationId xmlns:a16="http://schemas.microsoft.com/office/drawing/2014/main" id="{E35E4016-AA7A-4CE2-9857-1C2B557E8379}"/>
                    </a:ext>
                  </a:extLst>
                </p14:cNvPr>
                <p14:cNvContentPartPr/>
                <p14:nvPr/>
              </p14:nvContentPartPr>
              <p14:xfrm>
                <a:off x="8957099" y="2717971"/>
                <a:ext cx="21240" cy="43920"/>
              </p14:xfrm>
            </p:contentPart>
          </mc:Choice>
          <mc:Fallback>
            <p:pic>
              <p:nvPicPr>
                <p:cNvPr id="353" name="Freihand 352">
                  <a:extLst>
                    <a:ext uri="{FF2B5EF4-FFF2-40B4-BE49-F238E27FC236}">
                      <a16:creationId xmlns:a16="http://schemas.microsoft.com/office/drawing/2014/main" id="{E35E4016-AA7A-4CE2-9857-1C2B557E8379}"/>
                    </a:ext>
                  </a:extLst>
                </p:cNvPr>
                <p:cNvPicPr/>
                <p:nvPr/>
              </p:nvPicPr>
              <p:blipFill>
                <a:blip r:embed="rId381"/>
                <a:stretch>
                  <a:fillRect/>
                </a:stretch>
              </p:blipFill>
              <p:spPr>
                <a:xfrm>
                  <a:off x="8952779" y="2713651"/>
                  <a:ext cx="29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54" name="Freihand 353">
                  <a:extLst>
                    <a:ext uri="{FF2B5EF4-FFF2-40B4-BE49-F238E27FC236}">
                      <a16:creationId xmlns:a16="http://schemas.microsoft.com/office/drawing/2014/main" id="{A2CB96A2-5FD3-4209-90ED-6D340E63046B}"/>
                    </a:ext>
                  </a:extLst>
                </p14:cNvPr>
                <p14:cNvContentPartPr/>
                <p14:nvPr/>
              </p14:nvContentPartPr>
              <p14:xfrm>
                <a:off x="9043499" y="2585491"/>
                <a:ext cx="113760" cy="149400"/>
              </p14:xfrm>
            </p:contentPart>
          </mc:Choice>
          <mc:Fallback>
            <p:pic>
              <p:nvPicPr>
                <p:cNvPr id="354" name="Freihand 353">
                  <a:extLst>
                    <a:ext uri="{FF2B5EF4-FFF2-40B4-BE49-F238E27FC236}">
                      <a16:creationId xmlns:a16="http://schemas.microsoft.com/office/drawing/2014/main" id="{A2CB96A2-5FD3-4209-90ED-6D340E63046B}"/>
                    </a:ext>
                  </a:extLst>
                </p:cNvPr>
                <p:cNvPicPr/>
                <p:nvPr/>
              </p:nvPicPr>
              <p:blipFill>
                <a:blip r:embed="rId383"/>
                <a:stretch>
                  <a:fillRect/>
                </a:stretch>
              </p:blipFill>
              <p:spPr>
                <a:xfrm>
                  <a:off x="9039179" y="2581171"/>
                  <a:ext cx="122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55" name="Freihand 354">
                  <a:extLst>
                    <a:ext uri="{FF2B5EF4-FFF2-40B4-BE49-F238E27FC236}">
                      <a16:creationId xmlns:a16="http://schemas.microsoft.com/office/drawing/2014/main" id="{5653F6A1-4B54-4F3A-8556-7D5C45F6D15E}"/>
                    </a:ext>
                  </a:extLst>
                </p14:cNvPr>
                <p14:cNvContentPartPr/>
                <p14:nvPr/>
              </p14:nvContentPartPr>
              <p14:xfrm>
                <a:off x="9184259" y="2589451"/>
                <a:ext cx="65880" cy="94320"/>
              </p14:xfrm>
            </p:contentPart>
          </mc:Choice>
          <mc:Fallback>
            <p:pic>
              <p:nvPicPr>
                <p:cNvPr id="355" name="Freihand 354">
                  <a:extLst>
                    <a:ext uri="{FF2B5EF4-FFF2-40B4-BE49-F238E27FC236}">
                      <a16:creationId xmlns:a16="http://schemas.microsoft.com/office/drawing/2014/main" id="{5653F6A1-4B54-4F3A-8556-7D5C45F6D15E}"/>
                    </a:ext>
                  </a:extLst>
                </p:cNvPr>
                <p:cNvPicPr/>
                <p:nvPr/>
              </p:nvPicPr>
              <p:blipFill>
                <a:blip r:embed="rId385"/>
                <a:stretch>
                  <a:fillRect/>
                </a:stretch>
              </p:blipFill>
              <p:spPr>
                <a:xfrm>
                  <a:off x="9179939" y="2585131"/>
                  <a:ext cx="74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56" name="Freihand 355">
                  <a:extLst>
                    <a:ext uri="{FF2B5EF4-FFF2-40B4-BE49-F238E27FC236}">
                      <a16:creationId xmlns:a16="http://schemas.microsoft.com/office/drawing/2014/main" id="{853A0600-933D-48B6-8E5C-C039BC4FE5B1}"/>
                    </a:ext>
                  </a:extLst>
                </p14:cNvPr>
                <p14:cNvContentPartPr/>
                <p14:nvPr/>
              </p14:nvContentPartPr>
              <p14:xfrm>
                <a:off x="9236099" y="2541931"/>
                <a:ext cx="71640" cy="102240"/>
              </p14:xfrm>
            </p:contentPart>
          </mc:Choice>
          <mc:Fallback>
            <p:pic>
              <p:nvPicPr>
                <p:cNvPr id="356" name="Freihand 355">
                  <a:extLst>
                    <a:ext uri="{FF2B5EF4-FFF2-40B4-BE49-F238E27FC236}">
                      <a16:creationId xmlns:a16="http://schemas.microsoft.com/office/drawing/2014/main" id="{853A0600-933D-48B6-8E5C-C039BC4FE5B1}"/>
                    </a:ext>
                  </a:extLst>
                </p:cNvPr>
                <p:cNvPicPr/>
                <p:nvPr/>
              </p:nvPicPr>
              <p:blipFill>
                <a:blip r:embed="rId387"/>
                <a:stretch>
                  <a:fillRect/>
                </a:stretch>
              </p:blipFill>
              <p:spPr>
                <a:xfrm>
                  <a:off x="9231779" y="2537611"/>
                  <a:ext cx="80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57" name="Freihand 356">
                  <a:extLst>
                    <a:ext uri="{FF2B5EF4-FFF2-40B4-BE49-F238E27FC236}">
                      <a16:creationId xmlns:a16="http://schemas.microsoft.com/office/drawing/2014/main" id="{E0E2C4FC-4BDF-4FD1-A634-87E6CF3F92B0}"/>
                    </a:ext>
                  </a:extLst>
                </p14:cNvPr>
                <p14:cNvContentPartPr/>
                <p14:nvPr/>
              </p14:nvContentPartPr>
              <p14:xfrm>
                <a:off x="9299459" y="2532571"/>
                <a:ext cx="54720" cy="68760"/>
              </p14:xfrm>
            </p:contentPart>
          </mc:Choice>
          <mc:Fallback>
            <p:pic>
              <p:nvPicPr>
                <p:cNvPr id="357" name="Freihand 356">
                  <a:extLst>
                    <a:ext uri="{FF2B5EF4-FFF2-40B4-BE49-F238E27FC236}">
                      <a16:creationId xmlns:a16="http://schemas.microsoft.com/office/drawing/2014/main" id="{E0E2C4FC-4BDF-4FD1-A634-87E6CF3F92B0}"/>
                    </a:ext>
                  </a:extLst>
                </p:cNvPr>
                <p:cNvPicPr/>
                <p:nvPr/>
              </p:nvPicPr>
              <p:blipFill>
                <a:blip r:embed="rId389"/>
                <a:stretch>
                  <a:fillRect/>
                </a:stretch>
              </p:blipFill>
              <p:spPr>
                <a:xfrm>
                  <a:off x="9295139" y="2528251"/>
                  <a:ext cx="63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58" name="Freihand 357">
                  <a:extLst>
                    <a:ext uri="{FF2B5EF4-FFF2-40B4-BE49-F238E27FC236}">
                      <a16:creationId xmlns:a16="http://schemas.microsoft.com/office/drawing/2014/main" id="{66428796-2BD7-4868-A65A-CF258225CD14}"/>
                    </a:ext>
                  </a:extLst>
                </p14:cNvPr>
                <p14:cNvContentPartPr/>
                <p14:nvPr/>
              </p14:nvContentPartPr>
              <p14:xfrm>
                <a:off x="8789339" y="2622571"/>
                <a:ext cx="182520" cy="194760"/>
              </p14:xfrm>
            </p:contentPart>
          </mc:Choice>
          <mc:Fallback>
            <p:pic>
              <p:nvPicPr>
                <p:cNvPr id="358" name="Freihand 357">
                  <a:extLst>
                    <a:ext uri="{FF2B5EF4-FFF2-40B4-BE49-F238E27FC236}">
                      <a16:creationId xmlns:a16="http://schemas.microsoft.com/office/drawing/2014/main" id="{66428796-2BD7-4868-A65A-CF258225CD14}"/>
                    </a:ext>
                  </a:extLst>
                </p:cNvPr>
                <p:cNvPicPr/>
                <p:nvPr/>
              </p:nvPicPr>
              <p:blipFill>
                <a:blip r:embed="rId391"/>
                <a:stretch>
                  <a:fillRect/>
                </a:stretch>
              </p:blipFill>
              <p:spPr>
                <a:xfrm>
                  <a:off x="8785019" y="2618251"/>
                  <a:ext cx="191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59" name="Freihand 358">
                  <a:extLst>
                    <a:ext uri="{FF2B5EF4-FFF2-40B4-BE49-F238E27FC236}">
                      <a16:creationId xmlns:a16="http://schemas.microsoft.com/office/drawing/2014/main" id="{343E4351-6C48-49C3-AF6D-E9E9C926DA1A}"/>
                    </a:ext>
                  </a:extLst>
                </p14:cNvPr>
                <p14:cNvContentPartPr/>
                <p14:nvPr/>
              </p14:nvContentPartPr>
              <p14:xfrm>
                <a:off x="9363179" y="2472091"/>
                <a:ext cx="155160" cy="96480"/>
              </p14:xfrm>
            </p:contentPart>
          </mc:Choice>
          <mc:Fallback>
            <p:pic>
              <p:nvPicPr>
                <p:cNvPr id="359" name="Freihand 358">
                  <a:extLst>
                    <a:ext uri="{FF2B5EF4-FFF2-40B4-BE49-F238E27FC236}">
                      <a16:creationId xmlns:a16="http://schemas.microsoft.com/office/drawing/2014/main" id="{343E4351-6C48-49C3-AF6D-E9E9C926DA1A}"/>
                    </a:ext>
                  </a:extLst>
                </p:cNvPr>
                <p:cNvPicPr/>
                <p:nvPr/>
              </p:nvPicPr>
              <p:blipFill>
                <a:blip r:embed="rId393"/>
                <a:stretch>
                  <a:fillRect/>
                </a:stretch>
              </p:blipFill>
              <p:spPr>
                <a:xfrm>
                  <a:off x="9358859" y="2467771"/>
                  <a:ext cx="163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60" name="Freihand 359">
                  <a:extLst>
                    <a:ext uri="{FF2B5EF4-FFF2-40B4-BE49-F238E27FC236}">
                      <a16:creationId xmlns:a16="http://schemas.microsoft.com/office/drawing/2014/main" id="{AAA4FC7E-18D8-4389-953E-768A78E1A154}"/>
                    </a:ext>
                  </a:extLst>
                </p14:cNvPr>
                <p14:cNvContentPartPr/>
                <p14:nvPr/>
              </p14:nvContentPartPr>
              <p14:xfrm>
                <a:off x="9498899" y="2440051"/>
                <a:ext cx="87120" cy="88920"/>
              </p14:xfrm>
            </p:contentPart>
          </mc:Choice>
          <mc:Fallback>
            <p:pic>
              <p:nvPicPr>
                <p:cNvPr id="360" name="Freihand 359">
                  <a:extLst>
                    <a:ext uri="{FF2B5EF4-FFF2-40B4-BE49-F238E27FC236}">
                      <a16:creationId xmlns:a16="http://schemas.microsoft.com/office/drawing/2014/main" id="{AAA4FC7E-18D8-4389-953E-768A78E1A154}"/>
                    </a:ext>
                  </a:extLst>
                </p:cNvPr>
                <p:cNvPicPr/>
                <p:nvPr/>
              </p:nvPicPr>
              <p:blipFill>
                <a:blip r:embed="rId395"/>
                <a:stretch>
                  <a:fillRect/>
                </a:stretch>
              </p:blipFill>
              <p:spPr>
                <a:xfrm>
                  <a:off x="9494579" y="2435731"/>
                  <a:ext cx="95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61" name="Freihand 360">
                  <a:extLst>
                    <a:ext uri="{FF2B5EF4-FFF2-40B4-BE49-F238E27FC236}">
                      <a16:creationId xmlns:a16="http://schemas.microsoft.com/office/drawing/2014/main" id="{39151D3F-4E35-41FF-8B9C-416A9AB498B9}"/>
                    </a:ext>
                  </a:extLst>
                </p14:cNvPr>
                <p14:cNvContentPartPr/>
                <p14:nvPr/>
              </p14:nvContentPartPr>
              <p14:xfrm>
                <a:off x="9617339" y="2347171"/>
                <a:ext cx="66600" cy="112680"/>
              </p14:xfrm>
            </p:contentPart>
          </mc:Choice>
          <mc:Fallback>
            <p:pic>
              <p:nvPicPr>
                <p:cNvPr id="361" name="Freihand 360">
                  <a:extLst>
                    <a:ext uri="{FF2B5EF4-FFF2-40B4-BE49-F238E27FC236}">
                      <a16:creationId xmlns:a16="http://schemas.microsoft.com/office/drawing/2014/main" id="{39151D3F-4E35-41FF-8B9C-416A9AB498B9}"/>
                    </a:ext>
                  </a:extLst>
                </p:cNvPr>
                <p:cNvPicPr/>
                <p:nvPr/>
              </p:nvPicPr>
              <p:blipFill>
                <a:blip r:embed="rId397"/>
                <a:stretch>
                  <a:fillRect/>
                </a:stretch>
              </p:blipFill>
              <p:spPr>
                <a:xfrm>
                  <a:off x="9613019" y="2342851"/>
                  <a:ext cx="75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62" name="Freihand 361">
                  <a:extLst>
                    <a:ext uri="{FF2B5EF4-FFF2-40B4-BE49-F238E27FC236}">
                      <a16:creationId xmlns:a16="http://schemas.microsoft.com/office/drawing/2014/main" id="{65225A44-9C14-4570-AE70-D92BC4031DE2}"/>
                    </a:ext>
                  </a:extLst>
                </p14:cNvPr>
                <p14:cNvContentPartPr/>
                <p14:nvPr/>
              </p14:nvContentPartPr>
              <p14:xfrm>
                <a:off x="9691499" y="2320891"/>
                <a:ext cx="201600" cy="128520"/>
              </p14:xfrm>
            </p:contentPart>
          </mc:Choice>
          <mc:Fallback>
            <p:pic>
              <p:nvPicPr>
                <p:cNvPr id="362" name="Freihand 361">
                  <a:extLst>
                    <a:ext uri="{FF2B5EF4-FFF2-40B4-BE49-F238E27FC236}">
                      <a16:creationId xmlns:a16="http://schemas.microsoft.com/office/drawing/2014/main" id="{65225A44-9C14-4570-AE70-D92BC4031DE2}"/>
                    </a:ext>
                  </a:extLst>
                </p:cNvPr>
                <p:cNvPicPr/>
                <p:nvPr/>
              </p:nvPicPr>
              <p:blipFill>
                <a:blip r:embed="rId399"/>
                <a:stretch>
                  <a:fillRect/>
                </a:stretch>
              </p:blipFill>
              <p:spPr>
                <a:xfrm>
                  <a:off x="9687179" y="2316571"/>
                  <a:ext cx="210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63" name="Freihand 362">
                  <a:extLst>
                    <a:ext uri="{FF2B5EF4-FFF2-40B4-BE49-F238E27FC236}">
                      <a16:creationId xmlns:a16="http://schemas.microsoft.com/office/drawing/2014/main" id="{5DD45263-6733-4581-9703-38B2F7BE2EF0}"/>
                    </a:ext>
                  </a:extLst>
                </p14:cNvPr>
                <p14:cNvContentPartPr/>
                <p14:nvPr/>
              </p14:nvContentPartPr>
              <p14:xfrm>
                <a:off x="9014699" y="2406931"/>
                <a:ext cx="962280" cy="401040"/>
              </p14:xfrm>
            </p:contentPart>
          </mc:Choice>
          <mc:Fallback>
            <p:pic>
              <p:nvPicPr>
                <p:cNvPr id="363" name="Freihand 362">
                  <a:extLst>
                    <a:ext uri="{FF2B5EF4-FFF2-40B4-BE49-F238E27FC236}">
                      <a16:creationId xmlns:a16="http://schemas.microsoft.com/office/drawing/2014/main" id="{5DD45263-6733-4581-9703-38B2F7BE2EF0}"/>
                    </a:ext>
                  </a:extLst>
                </p:cNvPr>
                <p:cNvPicPr/>
                <p:nvPr/>
              </p:nvPicPr>
              <p:blipFill>
                <a:blip r:embed="rId401"/>
                <a:stretch>
                  <a:fillRect/>
                </a:stretch>
              </p:blipFill>
              <p:spPr>
                <a:xfrm>
                  <a:off x="9010379" y="2402611"/>
                  <a:ext cx="97092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65" name="Freihand 364">
                  <a:extLst>
                    <a:ext uri="{FF2B5EF4-FFF2-40B4-BE49-F238E27FC236}">
                      <a16:creationId xmlns:a16="http://schemas.microsoft.com/office/drawing/2014/main" id="{E269256E-BDDB-488F-8CF6-62C16BDBAB72}"/>
                    </a:ext>
                  </a:extLst>
                </p14:cNvPr>
                <p14:cNvContentPartPr/>
                <p14:nvPr/>
              </p14:nvContentPartPr>
              <p14:xfrm>
                <a:off x="8818499" y="2870611"/>
                <a:ext cx="1411200" cy="1370880"/>
              </p14:xfrm>
            </p:contentPart>
          </mc:Choice>
          <mc:Fallback>
            <p:pic>
              <p:nvPicPr>
                <p:cNvPr id="365" name="Freihand 364">
                  <a:extLst>
                    <a:ext uri="{FF2B5EF4-FFF2-40B4-BE49-F238E27FC236}">
                      <a16:creationId xmlns:a16="http://schemas.microsoft.com/office/drawing/2014/main" id="{E269256E-BDDB-488F-8CF6-62C16BDBAB72}"/>
                    </a:ext>
                  </a:extLst>
                </p:cNvPr>
                <p:cNvPicPr/>
                <p:nvPr/>
              </p:nvPicPr>
              <p:blipFill>
                <a:blip r:embed="rId403"/>
                <a:stretch>
                  <a:fillRect/>
                </a:stretch>
              </p:blipFill>
              <p:spPr>
                <a:xfrm>
                  <a:off x="8814179" y="2866291"/>
                  <a:ext cx="1419840" cy="137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4">
            <p14:nvContentPartPr>
              <p14:cNvPr id="367" name="Freihand 366">
                <a:extLst>
                  <a:ext uri="{FF2B5EF4-FFF2-40B4-BE49-F238E27FC236}">
                    <a16:creationId xmlns:a16="http://schemas.microsoft.com/office/drawing/2014/main" id="{B9096757-A5CF-4E1B-8A4E-FD723D2E0E5C}"/>
                  </a:ext>
                </a:extLst>
              </p14:cNvPr>
              <p14:cNvContentPartPr/>
              <p14:nvPr/>
            </p14:nvContentPartPr>
            <p14:xfrm>
              <a:off x="3495539" y="797731"/>
              <a:ext cx="1650960" cy="63360"/>
            </p14:xfrm>
          </p:contentPart>
        </mc:Choice>
        <mc:Fallback>
          <p:pic>
            <p:nvPicPr>
              <p:cNvPr id="367" name="Freihand 366">
                <a:extLst>
                  <a:ext uri="{FF2B5EF4-FFF2-40B4-BE49-F238E27FC236}">
                    <a16:creationId xmlns:a16="http://schemas.microsoft.com/office/drawing/2014/main" id="{B9096757-A5CF-4E1B-8A4E-FD723D2E0E5C}"/>
                  </a:ext>
                </a:extLst>
              </p:cNvPr>
              <p:cNvPicPr/>
              <p:nvPr/>
            </p:nvPicPr>
            <p:blipFill>
              <a:blip r:embed="rId405"/>
              <a:stretch>
                <a:fillRect/>
              </a:stretch>
            </p:blipFill>
            <p:spPr>
              <a:xfrm>
                <a:off x="3491219" y="793411"/>
                <a:ext cx="1659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69" name="Freihand 368">
                <a:extLst>
                  <a:ext uri="{FF2B5EF4-FFF2-40B4-BE49-F238E27FC236}">
                    <a16:creationId xmlns:a16="http://schemas.microsoft.com/office/drawing/2014/main" id="{3834A8C8-FCAD-4354-8A8E-9DF2C3B8958D}"/>
                  </a:ext>
                </a:extLst>
              </p14:cNvPr>
              <p14:cNvContentPartPr/>
              <p14:nvPr/>
            </p14:nvContentPartPr>
            <p14:xfrm>
              <a:off x="932339" y="817891"/>
              <a:ext cx="2097000" cy="62640"/>
            </p14:xfrm>
          </p:contentPart>
        </mc:Choice>
        <mc:Fallback>
          <p:pic>
            <p:nvPicPr>
              <p:cNvPr id="369" name="Freihand 368">
                <a:extLst>
                  <a:ext uri="{FF2B5EF4-FFF2-40B4-BE49-F238E27FC236}">
                    <a16:creationId xmlns:a16="http://schemas.microsoft.com/office/drawing/2014/main" id="{3834A8C8-FCAD-4354-8A8E-9DF2C3B8958D}"/>
                  </a:ext>
                </a:extLst>
              </p:cNvPr>
              <p:cNvPicPr/>
              <p:nvPr/>
            </p:nvPicPr>
            <p:blipFill>
              <a:blip r:embed="rId407"/>
              <a:stretch>
                <a:fillRect/>
              </a:stretch>
            </p:blipFill>
            <p:spPr>
              <a:xfrm>
                <a:off x="928019" y="813571"/>
                <a:ext cx="2105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1" name="Freihand 40">
                <a:extLst>
                  <a:ext uri="{FF2B5EF4-FFF2-40B4-BE49-F238E27FC236}">
                    <a16:creationId xmlns:a16="http://schemas.microsoft.com/office/drawing/2014/main" id="{E9D99E26-0229-480C-9D37-8AFF4FBDC5F9}"/>
                  </a:ext>
                </a:extLst>
              </p14:cNvPr>
              <p14:cNvContentPartPr/>
              <p14:nvPr/>
            </p14:nvContentPartPr>
            <p14:xfrm>
              <a:off x="3407339" y="555091"/>
              <a:ext cx="266760" cy="16920"/>
            </p14:xfrm>
          </p:contentPart>
        </mc:Choice>
        <mc:Fallback>
          <p:pic>
            <p:nvPicPr>
              <p:cNvPr id="41" name="Freihand 40">
                <a:extLst>
                  <a:ext uri="{FF2B5EF4-FFF2-40B4-BE49-F238E27FC236}">
                    <a16:creationId xmlns:a16="http://schemas.microsoft.com/office/drawing/2014/main" id="{E9D99E26-0229-480C-9D37-8AFF4FBDC5F9}"/>
                  </a:ext>
                </a:extLst>
              </p:cNvPr>
              <p:cNvPicPr/>
              <p:nvPr/>
            </p:nvPicPr>
            <p:blipFill>
              <a:blip r:embed="rId409"/>
              <a:stretch>
                <a:fillRect/>
              </a:stretch>
            </p:blipFill>
            <p:spPr>
              <a:xfrm>
                <a:off x="3403019" y="550771"/>
                <a:ext cx="275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4" name="Freihand 43">
                <a:extLst>
                  <a:ext uri="{FF2B5EF4-FFF2-40B4-BE49-F238E27FC236}">
                    <a16:creationId xmlns:a16="http://schemas.microsoft.com/office/drawing/2014/main" id="{C70382E1-AF17-4AFB-B7E7-F271B1B5D584}"/>
                  </a:ext>
                </a:extLst>
              </p14:cNvPr>
              <p14:cNvContentPartPr/>
              <p14:nvPr/>
            </p14:nvContentPartPr>
            <p14:xfrm>
              <a:off x="3443699" y="489571"/>
              <a:ext cx="223560" cy="124920"/>
            </p14:xfrm>
          </p:contentPart>
        </mc:Choice>
        <mc:Fallback>
          <p:pic>
            <p:nvPicPr>
              <p:cNvPr id="44" name="Freihand 43">
                <a:extLst>
                  <a:ext uri="{FF2B5EF4-FFF2-40B4-BE49-F238E27FC236}">
                    <a16:creationId xmlns:a16="http://schemas.microsoft.com/office/drawing/2014/main" id="{C70382E1-AF17-4AFB-B7E7-F271B1B5D584}"/>
                  </a:ext>
                </a:extLst>
              </p:cNvPr>
              <p:cNvPicPr/>
              <p:nvPr/>
            </p:nvPicPr>
            <p:blipFill>
              <a:blip r:embed="rId411"/>
              <a:stretch>
                <a:fillRect/>
              </a:stretch>
            </p:blipFill>
            <p:spPr>
              <a:xfrm>
                <a:off x="3439379" y="485251"/>
                <a:ext cx="232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71" name="Freihand 370">
                <a:extLst>
                  <a:ext uri="{FF2B5EF4-FFF2-40B4-BE49-F238E27FC236}">
                    <a16:creationId xmlns:a16="http://schemas.microsoft.com/office/drawing/2014/main" id="{280F63E5-F799-4E4C-9410-2F846708C6CD}"/>
                  </a:ext>
                </a:extLst>
              </p14:cNvPr>
              <p14:cNvContentPartPr/>
              <p14:nvPr/>
            </p14:nvContentPartPr>
            <p14:xfrm>
              <a:off x="2165699" y="218131"/>
              <a:ext cx="1487160" cy="1020600"/>
            </p14:xfrm>
          </p:contentPart>
        </mc:Choice>
        <mc:Fallback>
          <p:pic>
            <p:nvPicPr>
              <p:cNvPr id="371" name="Freihand 370">
                <a:extLst>
                  <a:ext uri="{FF2B5EF4-FFF2-40B4-BE49-F238E27FC236}">
                    <a16:creationId xmlns:a16="http://schemas.microsoft.com/office/drawing/2014/main" id="{280F63E5-F799-4E4C-9410-2F846708C6CD}"/>
                  </a:ext>
                </a:extLst>
              </p:cNvPr>
              <p:cNvPicPr/>
              <p:nvPr/>
            </p:nvPicPr>
            <p:blipFill>
              <a:blip r:embed="rId413"/>
              <a:stretch>
                <a:fillRect/>
              </a:stretch>
            </p:blipFill>
            <p:spPr>
              <a:xfrm>
                <a:off x="2161379" y="213811"/>
                <a:ext cx="1495800" cy="10292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72" name="Freihand 371">
                <a:extLst>
                  <a:ext uri="{FF2B5EF4-FFF2-40B4-BE49-F238E27FC236}">
                    <a16:creationId xmlns:a16="http://schemas.microsoft.com/office/drawing/2014/main" id="{CC877DC1-91DB-4E40-9622-C1C1E7438153}"/>
                  </a:ext>
                </a:extLst>
              </p14:cNvPr>
              <p14:cNvContentPartPr/>
              <p14:nvPr/>
            </p14:nvContentPartPr>
            <p14:xfrm>
              <a:off x="2108459" y="370411"/>
              <a:ext cx="134640" cy="127080"/>
            </p14:xfrm>
          </p:contentPart>
        </mc:Choice>
        <mc:Fallback>
          <p:pic>
            <p:nvPicPr>
              <p:cNvPr id="372" name="Freihand 371">
                <a:extLst>
                  <a:ext uri="{FF2B5EF4-FFF2-40B4-BE49-F238E27FC236}">
                    <a16:creationId xmlns:a16="http://schemas.microsoft.com/office/drawing/2014/main" id="{CC877DC1-91DB-4E40-9622-C1C1E7438153}"/>
                  </a:ext>
                </a:extLst>
              </p:cNvPr>
              <p:cNvPicPr/>
              <p:nvPr/>
            </p:nvPicPr>
            <p:blipFill>
              <a:blip r:embed="rId415"/>
              <a:stretch>
                <a:fillRect/>
              </a:stretch>
            </p:blipFill>
            <p:spPr>
              <a:xfrm>
                <a:off x="2104139" y="366091"/>
                <a:ext cx="143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74" name="Freihand 373">
                <a:extLst>
                  <a:ext uri="{FF2B5EF4-FFF2-40B4-BE49-F238E27FC236}">
                    <a16:creationId xmlns:a16="http://schemas.microsoft.com/office/drawing/2014/main" id="{41676061-3D4B-4700-9175-8969915724E0}"/>
                  </a:ext>
                </a:extLst>
              </p14:cNvPr>
              <p14:cNvContentPartPr/>
              <p14:nvPr/>
            </p14:nvContentPartPr>
            <p14:xfrm>
              <a:off x="6374459" y="1738771"/>
              <a:ext cx="183240" cy="78840"/>
            </p14:xfrm>
          </p:contentPart>
        </mc:Choice>
        <mc:Fallback>
          <p:pic>
            <p:nvPicPr>
              <p:cNvPr id="374" name="Freihand 373">
                <a:extLst>
                  <a:ext uri="{FF2B5EF4-FFF2-40B4-BE49-F238E27FC236}">
                    <a16:creationId xmlns:a16="http://schemas.microsoft.com/office/drawing/2014/main" id="{41676061-3D4B-4700-9175-8969915724E0}"/>
                  </a:ext>
                </a:extLst>
              </p:cNvPr>
              <p:cNvPicPr/>
              <p:nvPr/>
            </p:nvPicPr>
            <p:blipFill>
              <a:blip r:embed="rId417"/>
              <a:stretch>
                <a:fillRect/>
              </a:stretch>
            </p:blipFill>
            <p:spPr>
              <a:xfrm>
                <a:off x="6370139" y="1734451"/>
                <a:ext cx="191880" cy="87480"/>
              </a:xfrm>
              <a:prstGeom prst="rect">
                <a:avLst/>
              </a:prstGeom>
            </p:spPr>
          </p:pic>
        </mc:Fallback>
      </mc:AlternateContent>
      <p:grpSp>
        <p:nvGrpSpPr>
          <p:cNvPr id="402" name="Gruppieren 401">
            <a:extLst>
              <a:ext uri="{FF2B5EF4-FFF2-40B4-BE49-F238E27FC236}">
                <a16:creationId xmlns:a16="http://schemas.microsoft.com/office/drawing/2014/main" id="{D5B30934-EE2D-491B-A17C-1399887E07BE}"/>
              </a:ext>
            </a:extLst>
          </p:cNvPr>
          <p:cNvGrpSpPr/>
          <p:nvPr/>
        </p:nvGrpSpPr>
        <p:grpSpPr>
          <a:xfrm>
            <a:off x="4130939" y="356731"/>
            <a:ext cx="551880" cy="239400"/>
            <a:chOff x="4130939" y="356731"/>
            <a:chExt cx="551880" cy="239400"/>
          </a:xfrm>
        </p:grpSpPr>
        <mc:AlternateContent xmlns:mc="http://schemas.openxmlformats.org/markup-compatibility/2006">
          <mc:Choice xmlns:p14="http://schemas.microsoft.com/office/powerpoint/2010/main" Requires="p14">
            <p:contentPart p14:bwMode="auto" r:id="rId418">
              <p14:nvContentPartPr>
                <p14:cNvPr id="42" name="Freihand 41">
                  <a:extLst>
                    <a:ext uri="{FF2B5EF4-FFF2-40B4-BE49-F238E27FC236}">
                      <a16:creationId xmlns:a16="http://schemas.microsoft.com/office/drawing/2014/main" id="{9434AD3D-9DD8-4291-B184-6E36039EE29A}"/>
                    </a:ext>
                  </a:extLst>
                </p14:cNvPr>
                <p14:cNvContentPartPr/>
                <p14:nvPr/>
              </p14:nvContentPartPr>
              <p14:xfrm>
                <a:off x="4566899" y="545011"/>
                <a:ext cx="67680" cy="11160"/>
              </p14:xfrm>
            </p:contentPart>
          </mc:Choice>
          <mc:Fallback>
            <p:pic>
              <p:nvPicPr>
                <p:cNvPr id="42" name="Freihand 41">
                  <a:extLst>
                    <a:ext uri="{FF2B5EF4-FFF2-40B4-BE49-F238E27FC236}">
                      <a16:creationId xmlns:a16="http://schemas.microsoft.com/office/drawing/2014/main" id="{9434AD3D-9DD8-4291-B184-6E36039EE29A}"/>
                    </a:ext>
                  </a:extLst>
                </p:cNvPr>
                <p:cNvPicPr/>
                <p:nvPr/>
              </p:nvPicPr>
              <p:blipFill>
                <a:blip r:embed="rId419"/>
                <a:stretch>
                  <a:fillRect/>
                </a:stretch>
              </p:blipFill>
              <p:spPr>
                <a:xfrm>
                  <a:off x="4562579" y="540691"/>
                  <a:ext cx="76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3" name="Freihand 42">
                  <a:extLst>
                    <a:ext uri="{FF2B5EF4-FFF2-40B4-BE49-F238E27FC236}">
                      <a16:creationId xmlns:a16="http://schemas.microsoft.com/office/drawing/2014/main" id="{E6D91D84-9BC5-4383-AC69-001E089EB6CD}"/>
                    </a:ext>
                  </a:extLst>
                </p14:cNvPr>
                <p14:cNvContentPartPr/>
                <p14:nvPr/>
              </p14:nvContentPartPr>
              <p14:xfrm>
                <a:off x="4535579" y="495691"/>
                <a:ext cx="147240" cy="100440"/>
              </p14:xfrm>
            </p:contentPart>
          </mc:Choice>
          <mc:Fallback>
            <p:pic>
              <p:nvPicPr>
                <p:cNvPr id="43" name="Freihand 42">
                  <a:extLst>
                    <a:ext uri="{FF2B5EF4-FFF2-40B4-BE49-F238E27FC236}">
                      <a16:creationId xmlns:a16="http://schemas.microsoft.com/office/drawing/2014/main" id="{E6D91D84-9BC5-4383-AC69-001E089EB6CD}"/>
                    </a:ext>
                  </a:extLst>
                </p:cNvPr>
                <p:cNvPicPr/>
                <p:nvPr/>
              </p:nvPicPr>
              <p:blipFill>
                <a:blip r:embed="rId421"/>
                <a:stretch>
                  <a:fillRect/>
                </a:stretch>
              </p:blipFill>
              <p:spPr>
                <a:xfrm>
                  <a:off x="4531259" y="491371"/>
                  <a:ext cx="155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75" name="Freihand 374">
                  <a:extLst>
                    <a:ext uri="{FF2B5EF4-FFF2-40B4-BE49-F238E27FC236}">
                      <a16:creationId xmlns:a16="http://schemas.microsoft.com/office/drawing/2014/main" id="{487129C5-7801-4C13-BB60-D3CB89D9C1A1}"/>
                    </a:ext>
                  </a:extLst>
                </p14:cNvPr>
                <p14:cNvContentPartPr/>
                <p14:nvPr/>
              </p14:nvContentPartPr>
              <p14:xfrm>
                <a:off x="4191779" y="401731"/>
                <a:ext cx="19800" cy="111600"/>
              </p14:xfrm>
            </p:contentPart>
          </mc:Choice>
          <mc:Fallback>
            <p:pic>
              <p:nvPicPr>
                <p:cNvPr id="375" name="Freihand 374">
                  <a:extLst>
                    <a:ext uri="{FF2B5EF4-FFF2-40B4-BE49-F238E27FC236}">
                      <a16:creationId xmlns:a16="http://schemas.microsoft.com/office/drawing/2014/main" id="{487129C5-7801-4C13-BB60-D3CB89D9C1A1}"/>
                    </a:ext>
                  </a:extLst>
                </p:cNvPr>
                <p:cNvPicPr/>
                <p:nvPr/>
              </p:nvPicPr>
              <p:blipFill>
                <a:blip r:embed="rId423"/>
                <a:stretch>
                  <a:fillRect/>
                </a:stretch>
              </p:blipFill>
              <p:spPr>
                <a:xfrm>
                  <a:off x="4187459" y="397411"/>
                  <a:ext cx="28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76" name="Freihand 375">
                  <a:extLst>
                    <a:ext uri="{FF2B5EF4-FFF2-40B4-BE49-F238E27FC236}">
                      <a16:creationId xmlns:a16="http://schemas.microsoft.com/office/drawing/2014/main" id="{7493BA7F-F77C-4D23-BADD-56085F47AB44}"/>
                    </a:ext>
                  </a:extLst>
                </p14:cNvPr>
                <p14:cNvContentPartPr/>
                <p14:nvPr/>
              </p14:nvContentPartPr>
              <p14:xfrm>
                <a:off x="4130939" y="361051"/>
                <a:ext cx="129960" cy="76680"/>
              </p14:xfrm>
            </p:contentPart>
          </mc:Choice>
          <mc:Fallback>
            <p:pic>
              <p:nvPicPr>
                <p:cNvPr id="376" name="Freihand 375">
                  <a:extLst>
                    <a:ext uri="{FF2B5EF4-FFF2-40B4-BE49-F238E27FC236}">
                      <a16:creationId xmlns:a16="http://schemas.microsoft.com/office/drawing/2014/main" id="{7493BA7F-F77C-4D23-BADD-56085F47AB44}"/>
                    </a:ext>
                  </a:extLst>
                </p:cNvPr>
                <p:cNvPicPr/>
                <p:nvPr/>
              </p:nvPicPr>
              <p:blipFill>
                <a:blip r:embed="rId425"/>
                <a:stretch>
                  <a:fillRect/>
                </a:stretch>
              </p:blipFill>
              <p:spPr>
                <a:xfrm>
                  <a:off x="4126619" y="356731"/>
                  <a:ext cx="138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77" name="Freihand 376">
                  <a:extLst>
                    <a:ext uri="{FF2B5EF4-FFF2-40B4-BE49-F238E27FC236}">
                      <a16:creationId xmlns:a16="http://schemas.microsoft.com/office/drawing/2014/main" id="{7F805383-DA8B-44E1-9545-12D68F94B3DF}"/>
                    </a:ext>
                  </a:extLst>
                </p14:cNvPr>
                <p14:cNvContentPartPr/>
                <p14:nvPr/>
              </p14:nvContentPartPr>
              <p14:xfrm>
                <a:off x="4261259" y="356731"/>
                <a:ext cx="123120" cy="136440"/>
              </p14:xfrm>
            </p:contentPart>
          </mc:Choice>
          <mc:Fallback>
            <p:pic>
              <p:nvPicPr>
                <p:cNvPr id="377" name="Freihand 376">
                  <a:extLst>
                    <a:ext uri="{FF2B5EF4-FFF2-40B4-BE49-F238E27FC236}">
                      <a16:creationId xmlns:a16="http://schemas.microsoft.com/office/drawing/2014/main" id="{7F805383-DA8B-44E1-9545-12D68F94B3DF}"/>
                    </a:ext>
                  </a:extLst>
                </p:cNvPr>
                <p:cNvPicPr/>
                <p:nvPr/>
              </p:nvPicPr>
              <p:blipFill>
                <a:blip r:embed="rId427"/>
                <a:stretch>
                  <a:fillRect/>
                </a:stretch>
              </p:blipFill>
              <p:spPr>
                <a:xfrm>
                  <a:off x="4256939" y="352411"/>
                  <a:ext cx="13176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8">
            <p14:nvContentPartPr>
              <p14:cNvPr id="503" name="Freihand 502">
                <a:extLst>
                  <a:ext uri="{FF2B5EF4-FFF2-40B4-BE49-F238E27FC236}">
                    <a16:creationId xmlns:a16="http://schemas.microsoft.com/office/drawing/2014/main" id="{590B1864-CC04-4E47-AD56-972431CDCEF4}"/>
                  </a:ext>
                </a:extLst>
              </p14:cNvPr>
              <p14:cNvContentPartPr/>
              <p14:nvPr/>
            </p14:nvContentPartPr>
            <p14:xfrm>
              <a:off x="619499" y="1843171"/>
              <a:ext cx="646920" cy="586080"/>
            </p14:xfrm>
          </p:contentPart>
        </mc:Choice>
        <mc:Fallback>
          <p:pic>
            <p:nvPicPr>
              <p:cNvPr id="503" name="Freihand 502">
                <a:extLst>
                  <a:ext uri="{FF2B5EF4-FFF2-40B4-BE49-F238E27FC236}">
                    <a16:creationId xmlns:a16="http://schemas.microsoft.com/office/drawing/2014/main" id="{590B1864-CC04-4E47-AD56-972431CDCEF4}"/>
                  </a:ext>
                </a:extLst>
              </p:cNvPr>
              <p:cNvPicPr/>
              <p:nvPr/>
            </p:nvPicPr>
            <p:blipFill>
              <a:blip r:embed="rId429"/>
              <a:stretch>
                <a:fillRect/>
              </a:stretch>
            </p:blipFill>
            <p:spPr>
              <a:xfrm>
                <a:off x="615179" y="1838851"/>
                <a:ext cx="65556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05" name="Freihand 504">
                <a:extLst>
                  <a:ext uri="{FF2B5EF4-FFF2-40B4-BE49-F238E27FC236}">
                    <a16:creationId xmlns:a16="http://schemas.microsoft.com/office/drawing/2014/main" id="{95C3CDC9-C9CD-49F5-BC3E-A3747687730E}"/>
                  </a:ext>
                </a:extLst>
              </p14:cNvPr>
              <p14:cNvContentPartPr/>
              <p14:nvPr/>
            </p14:nvContentPartPr>
            <p14:xfrm>
              <a:off x="140339" y="1157011"/>
              <a:ext cx="869040" cy="648720"/>
            </p14:xfrm>
          </p:contentPart>
        </mc:Choice>
        <mc:Fallback>
          <p:pic>
            <p:nvPicPr>
              <p:cNvPr id="505" name="Freihand 504">
                <a:extLst>
                  <a:ext uri="{FF2B5EF4-FFF2-40B4-BE49-F238E27FC236}">
                    <a16:creationId xmlns:a16="http://schemas.microsoft.com/office/drawing/2014/main" id="{95C3CDC9-C9CD-49F5-BC3E-A3747687730E}"/>
                  </a:ext>
                </a:extLst>
              </p:cNvPr>
              <p:cNvPicPr/>
              <p:nvPr/>
            </p:nvPicPr>
            <p:blipFill>
              <a:blip r:embed="rId431"/>
              <a:stretch>
                <a:fillRect/>
              </a:stretch>
            </p:blipFill>
            <p:spPr>
              <a:xfrm>
                <a:off x="136019" y="1152691"/>
                <a:ext cx="87768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17" name="Freihand 516">
                <a:extLst>
                  <a:ext uri="{FF2B5EF4-FFF2-40B4-BE49-F238E27FC236}">
                    <a16:creationId xmlns:a16="http://schemas.microsoft.com/office/drawing/2014/main" id="{7F46BDDA-770D-4D28-AF1E-C0F88FF00C02}"/>
                  </a:ext>
                </a:extLst>
              </p14:cNvPr>
              <p14:cNvContentPartPr/>
              <p14:nvPr/>
            </p14:nvContentPartPr>
            <p14:xfrm>
              <a:off x="7572899" y="3059971"/>
              <a:ext cx="93240" cy="916560"/>
            </p14:xfrm>
          </p:contentPart>
        </mc:Choice>
        <mc:Fallback>
          <p:pic>
            <p:nvPicPr>
              <p:cNvPr id="517" name="Freihand 516">
                <a:extLst>
                  <a:ext uri="{FF2B5EF4-FFF2-40B4-BE49-F238E27FC236}">
                    <a16:creationId xmlns:a16="http://schemas.microsoft.com/office/drawing/2014/main" id="{7F46BDDA-770D-4D28-AF1E-C0F88FF00C02}"/>
                  </a:ext>
                </a:extLst>
              </p:cNvPr>
              <p:cNvPicPr/>
              <p:nvPr/>
            </p:nvPicPr>
            <p:blipFill>
              <a:blip r:embed="rId433"/>
              <a:stretch>
                <a:fillRect/>
              </a:stretch>
            </p:blipFill>
            <p:spPr>
              <a:xfrm>
                <a:off x="7568579" y="3055651"/>
                <a:ext cx="101880" cy="9252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18" name="Freihand 517">
                <a:extLst>
                  <a:ext uri="{FF2B5EF4-FFF2-40B4-BE49-F238E27FC236}">
                    <a16:creationId xmlns:a16="http://schemas.microsoft.com/office/drawing/2014/main" id="{CCE809D9-00E7-4C4F-9CFA-C881F20124FE}"/>
                  </a:ext>
                </a:extLst>
              </p14:cNvPr>
              <p14:cNvContentPartPr/>
              <p14:nvPr/>
            </p14:nvContentPartPr>
            <p14:xfrm>
              <a:off x="6999059" y="3804811"/>
              <a:ext cx="1409040" cy="75600"/>
            </p14:xfrm>
          </p:contentPart>
        </mc:Choice>
        <mc:Fallback>
          <p:pic>
            <p:nvPicPr>
              <p:cNvPr id="518" name="Freihand 517">
                <a:extLst>
                  <a:ext uri="{FF2B5EF4-FFF2-40B4-BE49-F238E27FC236}">
                    <a16:creationId xmlns:a16="http://schemas.microsoft.com/office/drawing/2014/main" id="{CCE809D9-00E7-4C4F-9CFA-C881F20124FE}"/>
                  </a:ext>
                </a:extLst>
              </p:cNvPr>
              <p:cNvPicPr/>
              <p:nvPr/>
            </p:nvPicPr>
            <p:blipFill>
              <a:blip r:embed="rId435"/>
              <a:stretch>
                <a:fillRect/>
              </a:stretch>
            </p:blipFill>
            <p:spPr>
              <a:xfrm>
                <a:off x="6994739" y="3800491"/>
                <a:ext cx="1417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19" name="Freihand 518">
                <a:extLst>
                  <a:ext uri="{FF2B5EF4-FFF2-40B4-BE49-F238E27FC236}">
                    <a16:creationId xmlns:a16="http://schemas.microsoft.com/office/drawing/2014/main" id="{E73C670F-8863-457B-AE6A-D13396D15038}"/>
                  </a:ext>
                </a:extLst>
              </p14:cNvPr>
              <p14:cNvContentPartPr/>
              <p14:nvPr/>
            </p14:nvContentPartPr>
            <p14:xfrm>
              <a:off x="8396939" y="3716611"/>
              <a:ext cx="195120" cy="254880"/>
            </p14:xfrm>
          </p:contentPart>
        </mc:Choice>
        <mc:Fallback>
          <p:pic>
            <p:nvPicPr>
              <p:cNvPr id="519" name="Freihand 518">
                <a:extLst>
                  <a:ext uri="{FF2B5EF4-FFF2-40B4-BE49-F238E27FC236}">
                    <a16:creationId xmlns:a16="http://schemas.microsoft.com/office/drawing/2014/main" id="{E73C670F-8863-457B-AE6A-D13396D15038}"/>
                  </a:ext>
                </a:extLst>
              </p:cNvPr>
              <p:cNvPicPr/>
              <p:nvPr/>
            </p:nvPicPr>
            <p:blipFill>
              <a:blip r:embed="rId437"/>
              <a:stretch>
                <a:fillRect/>
              </a:stretch>
            </p:blipFill>
            <p:spPr>
              <a:xfrm>
                <a:off x="8392619" y="3712291"/>
                <a:ext cx="2037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4" name="Freihand 253">
                <a:extLst>
                  <a:ext uri="{FF2B5EF4-FFF2-40B4-BE49-F238E27FC236}">
                    <a16:creationId xmlns:a16="http://schemas.microsoft.com/office/drawing/2014/main" id="{99DBAE9C-02E4-4430-A143-D97C44145B37}"/>
                  </a:ext>
                </a:extLst>
              </p14:cNvPr>
              <p14:cNvContentPartPr/>
              <p14:nvPr/>
            </p14:nvContentPartPr>
            <p14:xfrm>
              <a:off x="869699" y="1516291"/>
              <a:ext cx="862560" cy="33120"/>
            </p14:xfrm>
          </p:contentPart>
        </mc:Choice>
        <mc:Fallback>
          <p:pic>
            <p:nvPicPr>
              <p:cNvPr id="254" name="Freihand 253">
                <a:extLst>
                  <a:ext uri="{FF2B5EF4-FFF2-40B4-BE49-F238E27FC236}">
                    <a16:creationId xmlns:a16="http://schemas.microsoft.com/office/drawing/2014/main" id="{99DBAE9C-02E4-4430-A143-D97C44145B37}"/>
                  </a:ext>
                </a:extLst>
              </p:cNvPr>
              <p:cNvPicPr/>
              <p:nvPr/>
            </p:nvPicPr>
            <p:blipFill>
              <a:blip r:embed="rId439"/>
              <a:stretch>
                <a:fillRect/>
              </a:stretch>
            </p:blipFill>
            <p:spPr>
              <a:xfrm>
                <a:off x="865379" y="1511971"/>
                <a:ext cx="871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5" name="Freihand 254">
                <a:extLst>
                  <a:ext uri="{FF2B5EF4-FFF2-40B4-BE49-F238E27FC236}">
                    <a16:creationId xmlns:a16="http://schemas.microsoft.com/office/drawing/2014/main" id="{8C168BD5-8196-4327-AD2F-D11506BFB086}"/>
                  </a:ext>
                </a:extLst>
              </p14:cNvPr>
              <p14:cNvContentPartPr/>
              <p14:nvPr/>
            </p14:nvContentPartPr>
            <p14:xfrm>
              <a:off x="3642059" y="1493611"/>
              <a:ext cx="1651320" cy="44280"/>
            </p14:xfrm>
          </p:contentPart>
        </mc:Choice>
        <mc:Fallback>
          <p:pic>
            <p:nvPicPr>
              <p:cNvPr id="255" name="Freihand 254">
                <a:extLst>
                  <a:ext uri="{FF2B5EF4-FFF2-40B4-BE49-F238E27FC236}">
                    <a16:creationId xmlns:a16="http://schemas.microsoft.com/office/drawing/2014/main" id="{8C168BD5-8196-4327-AD2F-D11506BFB086}"/>
                  </a:ext>
                </a:extLst>
              </p:cNvPr>
              <p:cNvPicPr/>
              <p:nvPr/>
            </p:nvPicPr>
            <p:blipFill>
              <a:blip r:embed="rId441"/>
              <a:stretch>
                <a:fillRect/>
              </a:stretch>
            </p:blipFill>
            <p:spPr>
              <a:xfrm>
                <a:off x="3637739" y="1489291"/>
                <a:ext cx="1659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66" name="Freihand 65">
                <a:extLst>
                  <a:ext uri="{FF2B5EF4-FFF2-40B4-BE49-F238E27FC236}">
                    <a16:creationId xmlns:a16="http://schemas.microsoft.com/office/drawing/2014/main" id="{E42A1712-87B1-4B04-A94C-5EFF0DC30E43}"/>
                  </a:ext>
                </a:extLst>
              </p14:cNvPr>
              <p14:cNvContentPartPr/>
              <p14:nvPr/>
            </p14:nvContentPartPr>
            <p14:xfrm>
              <a:off x="3001619" y="1276531"/>
              <a:ext cx="84240" cy="91440"/>
            </p14:xfrm>
          </p:contentPart>
        </mc:Choice>
        <mc:Fallback>
          <p:pic>
            <p:nvPicPr>
              <p:cNvPr id="66" name="Freihand 65">
                <a:extLst>
                  <a:ext uri="{FF2B5EF4-FFF2-40B4-BE49-F238E27FC236}">
                    <a16:creationId xmlns:a16="http://schemas.microsoft.com/office/drawing/2014/main" id="{E42A1712-87B1-4B04-A94C-5EFF0DC30E43}"/>
                  </a:ext>
                </a:extLst>
              </p:cNvPr>
              <p:cNvPicPr/>
              <p:nvPr/>
            </p:nvPicPr>
            <p:blipFill>
              <a:blip r:embed="rId443"/>
              <a:stretch>
                <a:fillRect/>
              </a:stretch>
            </p:blipFill>
            <p:spPr>
              <a:xfrm>
                <a:off x="2997299" y="1272211"/>
                <a:ext cx="92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67" name="Freihand 66">
                <a:extLst>
                  <a:ext uri="{FF2B5EF4-FFF2-40B4-BE49-F238E27FC236}">
                    <a16:creationId xmlns:a16="http://schemas.microsoft.com/office/drawing/2014/main" id="{4662C2BD-1AE1-4B8A-AFD2-96AE76C23AC4}"/>
                  </a:ext>
                </a:extLst>
              </p14:cNvPr>
              <p14:cNvContentPartPr/>
              <p14:nvPr/>
            </p14:nvContentPartPr>
            <p14:xfrm>
              <a:off x="3144539" y="1336291"/>
              <a:ext cx="29520" cy="12240"/>
            </p14:xfrm>
          </p:contentPart>
        </mc:Choice>
        <mc:Fallback>
          <p:pic>
            <p:nvPicPr>
              <p:cNvPr id="67" name="Freihand 66">
                <a:extLst>
                  <a:ext uri="{FF2B5EF4-FFF2-40B4-BE49-F238E27FC236}">
                    <a16:creationId xmlns:a16="http://schemas.microsoft.com/office/drawing/2014/main" id="{4662C2BD-1AE1-4B8A-AFD2-96AE76C23AC4}"/>
                  </a:ext>
                </a:extLst>
              </p:cNvPr>
              <p:cNvPicPr/>
              <p:nvPr/>
            </p:nvPicPr>
            <p:blipFill>
              <a:blip r:embed="rId445"/>
              <a:stretch>
                <a:fillRect/>
              </a:stretch>
            </p:blipFill>
            <p:spPr>
              <a:xfrm>
                <a:off x="3140219" y="1331971"/>
                <a:ext cx="38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68" name="Freihand 67">
                <a:extLst>
                  <a:ext uri="{FF2B5EF4-FFF2-40B4-BE49-F238E27FC236}">
                    <a16:creationId xmlns:a16="http://schemas.microsoft.com/office/drawing/2014/main" id="{395C97AE-1538-40F2-95E5-F9337939369C}"/>
                  </a:ext>
                </a:extLst>
              </p14:cNvPr>
              <p14:cNvContentPartPr/>
              <p14:nvPr/>
            </p14:nvContentPartPr>
            <p14:xfrm>
              <a:off x="3192059" y="1202371"/>
              <a:ext cx="144360" cy="167760"/>
            </p14:xfrm>
          </p:contentPart>
        </mc:Choice>
        <mc:Fallback>
          <p:pic>
            <p:nvPicPr>
              <p:cNvPr id="68" name="Freihand 67">
                <a:extLst>
                  <a:ext uri="{FF2B5EF4-FFF2-40B4-BE49-F238E27FC236}">
                    <a16:creationId xmlns:a16="http://schemas.microsoft.com/office/drawing/2014/main" id="{395C97AE-1538-40F2-95E5-F9337939369C}"/>
                  </a:ext>
                </a:extLst>
              </p:cNvPr>
              <p:cNvPicPr/>
              <p:nvPr/>
            </p:nvPicPr>
            <p:blipFill>
              <a:blip r:embed="rId447"/>
              <a:stretch>
                <a:fillRect/>
              </a:stretch>
            </p:blipFill>
            <p:spPr>
              <a:xfrm>
                <a:off x="3187739" y="1198051"/>
                <a:ext cx="153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69" name="Freihand 68">
                <a:extLst>
                  <a:ext uri="{FF2B5EF4-FFF2-40B4-BE49-F238E27FC236}">
                    <a16:creationId xmlns:a16="http://schemas.microsoft.com/office/drawing/2014/main" id="{7D608CEA-6B09-43AB-93BF-F78C98ADBC82}"/>
                  </a:ext>
                </a:extLst>
              </p14:cNvPr>
              <p14:cNvContentPartPr/>
              <p14:nvPr/>
            </p14:nvContentPartPr>
            <p14:xfrm>
              <a:off x="3421739" y="1378051"/>
              <a:ext cx="3600" cy="11160"/>
            </p14:xfrm>
          </p:contentPart>
        </mc:Choice>
        <mc:Fallback>
          <p:pic>
            <p:nvPicPr>
              <p:cNvPr id="69" name="Freihand 68">
                <a:extLst>
                  <a:ext uri="{FF2B5EF4-FFF2-40B4-BE49-F238E27FC236}">
                    <a16:creationId xmlns:a16="http://schemas.microsoft.com/office/drawing/2014/main" id="{7D608CEA-6B09-43AB-93BF-F78C98ADBC82}"/>
                  </a:ext>
                </a:extLst>
              </p:cNvPr>
              <p:cNvPicPr/>
              <p:nvPr/>
            </p:nvPicPr>
            <p:blipFill>
              <a:blip r:embed="rId449"/>
              <a:stretch>
                <a:fillRect/>
              </a:stretch>
            </p:blipFill>
            <p:spPr>
              <a:xfrm>
                <a:off x="3417419" y="1373731"/>
                <a:ext cx="12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71" name="Freihand 70">
                <a:extLst>
                  <a:ext uri="{FF2B5EF4-FFF2-40B4-BE49-F238E27FC236}">
                    <a16:creationId xmlns:a16="http://schemas.microsoft.com/office/drawing/2014/main" id="{D14F202C-9FC2-4A19-A16E-2E9C31D925AA}"/>
                  </a:ext>
                </a:extLst>
              </p14:cNvPr>
              <p14:cNvContentPartPr/>
              <p14:nvPr/>
            </p14:nvContentPartPr>
            <p14:xfrm>
              <a:off x="3625139" y="1269691"/>
              <a:ext cx="86400" cy="56520"/>
            </p14:xfrm>
          </p:contentPart>
        </mc:Choice>
        <mc:Fallback>
          <p:pic>
            <p:nvPicPr>
              <p:cNvPr id="71" name="Freihand 70">
                <a:extLst>
                  <a:ext uri="{FF2B5EF4-FFF2-40B4-BE49-F238E27FC236}">
                    <a16:creationId xmlns:a16="http://schemas.microsoft.com/office/drawing/2014/main" id="{D14F202C-9FC2-4A19-A16E-2E9C31D925AA}"/>
                  </a:ext>
                </a:extLst>
              </p:cNvPr>
              <p:cNvPicPr/>
              <p:nvPr/>
            </p:nvPicPr>
            <p:blipFill>
              <a:blip r:embed="rId451"/>
              <a:stretch>
                <a:fillRect/>
              </a:stretch>
            </p:blipFill>
            <p:spPr>
              <a:xfrm>
                <a:off x="3620819" y="1265371"/>
                <a:ext cx="95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72" name="Freihand 71">
                <a:extLst>
                  <a:ext uri="{FF2B5EF4-FFF2-40B4-BE49-F238E27FC236}">
                    <a16:creationId xmlns:a16="http://schemas.microsoft.com/office/drawing/2014/main" id="{EF75237D-A333-498F-B284-091B6262B9B7}"/>
                  </a:ext>
                </a:extLst>
              </p14:cNvPr>
              <p14:cNvContentPartPr/>
              <p14:nvPr/>
            </p14:nvContentPartPr>
            <p14:xfrm>
              <a:off x="3680939" y="1277251"/>
              <a:ext cx="51480" cy="150480"/>
            </p14:xfrm>
          </p:contentPart>
        </mc:Choice>
        <mc:Fallback>
          <p:pic>
            <p:nvPicPr>
              <p:cNvPr id="72" name="Freihand 71">
                <a:extLst>
                  <a:ext uri="{FF2B5EF4-FFF2-40B4-BE49-F238E27FC236}">
                    <a16:creationId xmlns:a16="http://schemas.microsoft.com/office/drawing/2014/main" id="{EF75237D-A333-498F-B284-091B6262B9B7}"/>
                  </a:ext>
                </a:extLst>
              </p:cNvPr>
              <p:cNvPicPr/>
              <p:nvPr/>
            </p:nvPicPr>
            <p:blipFill>
              <a:blip r:embed="rId453"/>
              <a:stretch>
                <a:fillRect/>
              </a:stretch>
            </p:blipFill>
            <p:spPr>
              <a:xfrm>
                <a:off x="3676619" y="1272931"/>
                <a:ext cx="60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73" name="Freihand 72">
                <a:extLst>
                  <a:ext uri="{FF2B5EF4-FFF2-40B4-BE49-F238E27FC236}">
                    <a16:creationId xmlns:a16="http://schemas.microsoft.com/office/drawing/2014/main" id="{40CB0BBC-E404-4AC7-B24E-9FF85B4FD59A}"/>
                  </a:ext>
                </a:extLst>
              </p14:cNvPr>
              <p14:cNvContentPartPr/>
              <p14:nvPr/>
            </p14:nvContentPartPr>
            <p14:xfrm>
              <a:off x="3832859" y="1308211"/>
              <a:ext cx="117000" cy="2160"/>
            </p14:xfrm>
          </p:contentPart>
        </mc:Choice>
        <mc:Fallback>
          <p:pic>
            <p:nvPicPr>
              <p:cNvPr id="73" name="Freihand 72">
                <a:extLst>
                  <a:ext uri="{FF2B5EF4-FFF2-40B4-BE49-F238E27FC236}">
                    <a16:creationId xmlns:a16="http://schemas.microsoft.com/office/drawing/2014/main" id="{40CB0BBC-E404-4AC7-B24E-9FF85B4FD59A}"/>
                  </a:ext>
                </a:extLst>
              </p:cNvPr>
              <p:cNvPicPr/>
              <p:nvPr/>
            </p:nvPicPr>
            <p:blipFill>
              <a:blip r:embed="rId455"/>
              <a:stretch>
                <a:fillRect/>
              </a:stretch>
            </p:blipFill>
            <p:spPr>
              <a:xfrm>
                <a:off x="3828539" y="1303891"/>
                <a:ext cx="1256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74" name="Freihand 73">
                <a:extLst>
                  <a:ext uri="{FF2B5EF4-FFF2-40B4-BE49-F238E27FC236}">
                    <a16:creationId xmlns:a16="http://schemas.microsoft.com/office/drawing/2014/main" id="{64C3EDF8-7230-4FF0-8F0B-88D0DCB77D3D}"/>
                  </a:ext>
                </a:extLst>
              </p14:cNvPr>
              <p14:cNvContentPartPr/>
              <p14:nvPr/>
            </p14:nvContentPartPr>
            <p14:xfrm>
              <a:off x="3871739" y="1334851"/>
              <a:ext cx="114480" cy="11160"/>
            </p14:xfrm>
          </p:contentPart>
        </mc:Choice>
        <mc:Fallback>
          <p:pic>
            <p:nvPicPr>
              <p:cNvPr id="74" name="Freihand 73">
                <a:extLst>
                  <a:ext uri="{FF2B5EF4-FFF2-40B4-BE49-F238E27FC236}">
                    <a16:creationId xmlns:a16="http://schemas.microsoft.com/office/drawing/2014/main" id="{64C3EDF8-7230-4FF0-8F0B-88D0DCB77D3D}"/>
                  </a:ext>
                </a:extLst>
              </p:cNvPr>
              <p:cNvPicPr/>
              <p:nvPr/>
            </p:nvPicPr>
            <p:blipFill>
              <a:blip r:embed="rId457"/>
              <a:stretch>
                <a:fillRect/>
              </a:stretch>
            </p:blipFill>
            <p:spPr>
              <a:xfrm>
                <a:off x="3867419" y="1330531"/>
                <a:ext cx="123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75" name="Freihand 74">
                <a:extLst>
                  <a:ext uri="{FF2B5EF4-FFF2-40B4-BE49-F238E27FC236}">
                    <a16:creationId xmlns:a16="http://schemas.microsoft.com/office/drawing/2014/main" id="{75EC83A8-DE68-495F-8423-F84A3D037AEE}"/>
                  </a:ext>
                </a:extLst>
              </p14:cNvPr>
              <p14:cNvContentPartPr/>
              <p14:nvPr/>
            </p14:nvContentPartPr>
            <p14:xfrm>
              <a:off x="4043459" y="1289851"/>
              <a:ext cx="113040" cy="46800"/>
            </p14:xfrm>
          </p:contentPart>
        </mc:Choice>
        <mc:Fallback>
          <p:pic>
            <p:nvPicPr>
              <p:cNvPr id="75" name="Freihand 74">
                <a:extLst>
                  <a:ext uri="{FF2B5EF4-FFF2-40B4-BE49-F238E27FC236}">
                    <a16:creationId xmlns:a16="http://schemas.microsoft.com/office/drawing/2014/main" id="{75EC83A8-DE68-495F-8423-F84A3D037AEE}"/>
                  </a:ext>
                </a:extLst>
              </p:cNvPr>
              <p:cNvPicPr/>
              <p:nvPr/>
            </p:nvPicPr>
            <p:blipFill>
              <a:blip r:embed="rId459"/>
              <a:stretch>
                <a:fillRect/>
              </a:stretch>
            </p:blipFill>
            <p:spPr>
              <a:xfrm>
                <a:off x="4039139" y="1285531"/>
                <a:ext cx="121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76" name="Freihand 75">
                <a:extLst>
                  <a:ext uri="{FF2B5EF4-FFF2-40B4-BE49-F238E27FC236}">
                    <a16:creationId xmlns:a16="http://schemas.microsoft.com/office/drawing/2014/main" id="{693D5D80-6A2A-453E-AA19-10D81EAE498F}"/>
                  </a:ext>
                </a:extLst>
              </p14:cNvPr>
              <p14:cNvContentPartPr/>
              <p14:nvPr/>
            </p14:nvContentPartPr>
            <p14:xfrm>
              <a:off x="4113299" y="1289131"/>
              <a:ext cx="52920" cy="106200"/>
            </p14:xfrm>
          </p:contentPart>
        </mc:Choice>
        <mc:Fallback>
          <p:pic>
            <p:nvPicPr>
              <p:cNvPr id="76" name="Freihand 75">
                <a:extLst>
                  <a:ext uri="{FF2B5EF4-FFF2-40B4-BE49-F238E27FC236}">
                    <a16:creationId xmlns:a16="http://schemas.microsoft.com/office/drawing/2014/main" id="{693D5D80-6A2A-453E-AA19-10D81EAE498F}"/>
                  </a:ext>
                </a:extLst>
              </p:cNvPr>
              <p:cNvPicPr/>
              <p:nvPr/>
            </p:nvPicPr>
            <p:blipFill>
              <a:blip r:embed="rId461"/>
              <a:stretch>
                <a:fillRect/>
              </a:stretch>
            </p:blipFill>
            <p:spPr>
              <a:xfrm>
                <a:off x="4108979" y="1284811"/>
                <a:ext cx="61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77" name="Freihand 76">
                <a:extLst>
                  <a:ext uri="{FF2B5EF4-FFF2-40B4-BE49-F238E27FC236}">
                    <a16:creationId xmlns:a16="http://schemas.microsoft.com/office/drawing/2014/main" id="{FE120321-7E6B-4FAA-A167-6CD46C6F5005}"/>
                  </a:ext>
                </a:extLst>
              </p14:cNvPr>
              <p14:cNvContentPartPr/>
              <p14:nvPr/>
            </p14:nvContentPartPr>
            <p14:xfrm>
              <a:off x="4174499" y="1189051"/>
              <a:ext cx="127440" cy="113040"/>
            </p14:xfrm>
          </p:contentPart>
        </mc:Choice>
        <mc:Fallback>
          <p:pic>
            <p:nvPicPr>
              <p:cNvPr id="77" name="Freihand 76">
                <a:extLst>
                  <a:ext uri="{FF2B5EF4-FFF2-40B4-BE49-F238E27FC236}">
                    <a16:creationId xmlns:a16="http://schemas.microsoft.com/office/drawing/2014/main" id="{FE120321-7E6B-4FAA-A167-6CD46C6F5005}"/>
                  </a:ext>
                </a:extLst>
              </p:cNvPr>
              <p:cNvPicPr/>
              <p:nvPr/>
            </p:nvPicPr>
            <p:blipFill>
              <a:blip r:embed="rId463"/>
              <a:stretch>
                <a:fillRect/>
              </a:stretch>
            </p:blipFill>
            <p:spPr>
              <a:xfrm>
                <a:off x="4170179" y="1184731"/>
                <a:ext cx="136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78" name="Freihand 77">
                <a:extLst>
                  <a:ext uri="{FF2B5EF4-FFF2-40B4-BE49-F238E27FC236}">
                    <a16:creationId xmlns:a16="http://schemas.microsoft.com/office/drawing/2014/main" id="{0748FD16-D1D5-42A0-A305-781075C1771B}"/>
                  </a:ext>
                </a:extLst>
              </p14:cNvPr>
              <p14:cNvContentPartPr/>
              <p14:nvPr/>
            </p14:nvContentPartPr>
            <p14:xfrm>
              <a:off x="4403819" y="1276171"/>
              <a:ext cx="9360" cy="91800"/>
            </p14:xfrm>
          </p:contentPart>
        </mc:Choice>
        <mc:Fallback>
          <p:pic>
            <p:nvPicPr>
              <p:cNvPr id="78" name="Freihand 77">
                <a:extLst>
                  <a:ext uri="{FF2B5EF4-FFF2-40B4-BE49-F238E27FC236}">
                    <a16:creationId xmlns:a16="http://schemas.microsoft.com/office/drawing/2014/main" id="{0748FD16-D1D5-42A0-A305-781075C1771B}"/>
                  </a:ext>
                </a:extLst>
              </p:cNvPr>
              <p:cNvPicPr/>
              <p:nvPr/>
            </p:nvPicPr>
            <p:blipFill>
              <a:blip r:embed="rId465"/>
              <a:stretch>
                <a:fillRect/>
              </a:stretch>
            </p:blipFill>
            <p:spPr>
              <a:xfrm>
                <a:off x="4399499" y="1271851"/>
                <a:ext cx="18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79" name="Freihand 78">
                <a:extLst>
                  <a:ext uri="{FF2B5EF4-FFF2-40B4-BE49-F238E27FC236}">
                    <a16:creationId xmlns:a16="http://schemas.microsoft.com/office/drawing/2014/main" id="{7CB0F1BE-9639-4FE1-B0CC-C799C5EEAF5B}"/>
                  </a:ext>
                </a:extLst>
              </p14:cNvPr>
              <p14:cNvContentPartPr/>
              <p14:nvPr/>
            </p14:nvContentPartPr>
            <p14:xfrm>
              <a:off x="4369619" y="1317211"/>
              <a:ext cx="117720" cy="3240"/>
            </p14:xfrm>
          </p:contentPart>
        </mc:Choice>
        <mc:Fallback>
          <p:pic>
            <p:nvPicPr>
              <p:cNvPr id="79" name="Freihand 78">
                <a:extLst>
                  <a:ext uri="{FF2B5EF4-FFF2-40B4-BE49-F238E27FC236}">
                    <a16:creationId xmlns:a16="http://schemas.microsoft.com/office/drawing/2014/main" id="{7CB0F1BE-9639-4FE1-B0CC-C799C5EEAF5B}"/>
                  </a:ext>
                </a:extLst>
              </p:cNvPr>
              <p:cNvPicPr/>
              <p:nvPr/>
            </p:nvPicPr>
            <p:blipFill>
              <a:blip r:embed="rId467"/>
              <a:stretch>
                <a:fillRect/>
              </a:stretch>
            </p:blipFill>
            <p:spPr>
              <a:xfrm>
                <a:off x="4365299" y="1312891"/>
                <a:ext cx="1263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80" name="Freihand 79">
                <a:extLst>
                  <a:ext uri="{FF2B5EF4-FFF2-40B4-BE49-F238E27FC236}">
                    <a16:creationId xmlns:a16="http://schemas.microsoft.com/office/drawing/2014/main" id="{4896AEFA-AA87-408B-8903-CB7C2395E732}"/>
                  </a:ext>
                </a:extLst>
              </p14:cNvPr>
              <p14:cNvContentPartPr/>
              <p14:nvPr/>
            </p14:nvContentPartPr>
            <p14:xfrm>
              <a:off x="4504619" y="1216771"/>
              <a:ext cx="102600" cy="133560"/>
            </p14:xfrm>
          </p:contentPart>
        </mc:Choice>
        <mc:Fallback>
          <p:pic>
            <p:nvPicPr>
              <p:cNvPr id="80" name="Freihand 79">
                <a:extLst>
                  <a:ext uri="{FF2B5EF4-FFF2-40B4-BE49-F238E27FC236}">
                    <a16:creationId xmlns:a16="http://schemas.microsoft.com/office/drawing/2014/main" id="{4896AEFA-AA87-408B-8903-CB7C2395E732}"/>
                  </a:ext>
                </a:extLst>
              </p:cNvPr>
              <p:cNvPicPr/>
              <p:nvPr/>
            </p:nvPicPr>
            <p:blipFill>
              <a:blip r:embed="rId469"/>
              <a:stretch>
                <a:fillRect/>
              </a:stretch>
            </p:blipFill>
            <p:spPr>
              <a:xfrm>
                <a:off x="4500299" y="1212451"/>
                <a:ext cx="111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81" name="Freihand 80">
                <a:extLst>
                  <a:ext uri="{FF2B5EF4-FFF2-40B4-BE49-F238E27FC236}">
                    <a16:creationId xmlns:a16="http://schemas.microsoft.com/office/drawing/2014/main" id="{68B628F8-18C5-428F-87E9-8E5DC4E78B43}"/>
                  </a:ext>
                </a:extLst>
              </p14:cNvPr>
              <p14:cNvContentPartPr/>
              <p14:nvPr/>
            </p14:nvContentPartPr>
            <p14:xfrm>
              <a:off x="4632419" y="1192291"/>
              <a:ext cx="65520" cy="180000"/>
            </p14:xfrm>
          </p:contentPart>
        </mc:Choice>
        <mc:Fallback>
          <p:pic>
            <p:nvPicPr>
              <p:cNvPr id="81" name="Freihand 80">
                <a:extLst>
                  <a:ext uri="{FF2B5EF4-FFF2-40B4-BE49-F238E27FC236}">
                    <a16:creationId xmlns:a16="http://schemas.microsoft.com/office/drawing/2014/main" id="{68B628F8-18C5-428F-87E9-8E5DC4E78B43}"/>
                  </a:ext>
                </a:extLst>
              </p:cNvPr>
              <p:cNvPicPr/>
              <p:nvPr/>
            </p:nvPicPr>
            <p:blipFill>
              <a:blip r:embed="rId471"/>
              <a:stretch>
                <a:fillRect/>
              </a:stretch>
            </p:blipFill>
            <p:spPr>
              <a:xfrm>
                <a:off x="4628099" y="1187971"/>
                <a:ext cx="74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82" name="Freihand 81">
                <a:extLst>
                  <a:ext uri="{FF2B5EF4-FFF2-40B4-BE49-F238E27FC236}">
                    <a16:creationId xmlns:a16="http://schemas.microsoft.com/office/drawing/2014/main" id="{A878F152-1424-4695-97B0-45E30C06FBB5}"/>
                  </a:ext>
                </a:extLst>
              </p14:cNvPr>
              <p14:cNvContentPartPr/>
              <p14:nvPr/>
            </p14:nvContentPartPr>
            <p14:xfrm>
              <a:off x="4798739" y="1245931"/>
              <a:ext cx="76320" cy="93960"/>
            </p14:xfrm>
          </p:contentPart>
        </mc:Choice>
        <mc:Fallback>
          <p:pic>
            <p:nvPicPr>
              <p:cNvPr id="82" name="Freihand 81">
                <a:extLst>
                  <a:ext uri="{FF2B5EF4-FFF2-40B4-BE49-F238E27FC236}">
                    <a16:creationId xmlns:a16="http://schemas.microsoft.com/office/drawing/2014/main" id="{A878F152-1424-4695-97B0-45E30C06FBB5}"/>
                  </a:ext>
                </a:extLst>
              </p:cNvPr>
              <p:cNvPicPr/>
              <p:nvPr/>
            </p:nvPicPr>
            <p:blipFill>
              <a:blip r:embed="rId473"/>
              <a:stretch>
                <a:fillRect/>
              </a:stretch>
            </p:blipFill>
            <p:spPr>
              <a:xfrm>
                <a:off x="4794419" y="1241611"/>
                <a:ext cx="84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83" name="Freihand 82">
                <a:extLst>
                  <a:ext uri="{FF2B5EF4-FFF2-40B4-BE49-F238E27FC236}">
                    <a16:creationId xmlns:a16="http://schemas.microsoft.com/office/drawing/2014/main" id="{BE29212B-F2CD-4A13-96F6-15EC84BE7623}"/>
                  </a:ext>
                </a:extLst>
              </p14:cNvPr>
              <p14:cNvContentPartPr/>
              <p14:nvPr/>
            </p14:nvContentPartPr>
            <p14:xfrm>
              <a:off x="4783259" y="1203811"/>
              <a:ext cx="132480" cy="15120"/>
            </p14:xfrm>
          </p:contentPart>
        </mc:Choice>
        <mc:Fallback>
          <p:pic>
            <p:nvPicPr>
              <p:cNvPr id="83" name="Freihand 82">
                <a:extLst>
                  <a:ext uri="{FF2B5EF4-FFF2-40B4-BE49-F238E27FC236}">
                    <a16:creationId xmlns:a16="http://schemas.microsoft.com/office/drawing/2014/main" id="{BE29212B-F2CD-4A13-96F6-15EC84BE7623}"/>
                  </a:ext>
                </a:extLst>
              </p:cNvPr>
              <p:cNvPicPr/>
              <p:nvPr/>
            </p:nvPicPr>
            <p:blipFill>
              <a:blip r:embed="rId475"/>
              <a:stretch>
                <a:fillRect/>
              </a:stretch>
            </p:blipFill>
            <p:spPr>
              <a:xfrm>
                <a:off x="4778939" y="1199491"/>
                <a:ext cx="141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84" name="Freihand 83">
                <a:extLst>
                  <a:ext uri="{FF2B5EF4-FFF2-40B4-BE49-F238E27FC236}">
                    <a16:creationId xmlns:a16="http://schemas.microsoft.com/office/drawing/2014/main" id="{ECAA5E70-0072-41F1-B870-A1695D07FD30}"/>
                  </a:ext>
                </a:extLst>
              </p14:cNvPr>
              <p14:cNvContentPartPr/>
              <p14:nvPr/>
            </p14:nvContentPartPr>
            <p14:xfrm>
              <a:off x="4974059" y="1295971"/>
              <a:ext cx="128160" cy="12960"/>
            </p14:xfrm>
          </p:contentPart>
        </mc:Choice>
        <mc:Fallback>
          <p:pic>
            <p:nvPicPr>
              <p:cNvPr id="84" name="Freihand 83">
                <a:extLst>
                  <a:ext uri="{FF2B5EF4-FFF2-40B4-BE49-F238E27FC236}">
                    <a16:creationId xmlns:a16="http://schemas.microsoft.com/office/drawing/2014/main" id="{ECAA5E70-0072-41F1-B870-A1695D07FD30}"/>
                  </a:ext>
                </a:extLst>
              </p:cNvPr>
              <p:cNvPicPr/>
              <p:nvPr/>
            </p:nvPicPr>
            <p:blipFill>
              <a:blip r:embed="rId477"/>
              <a:stretch>
                <a:fillRect/>
              </a:stretch>
            </p:blipFill>
            <p:spPr>
              <a:xfrm>
                <a:off x="4969739" y="1291651"/>
                <a:ext cx="136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85" name="Freihand 84">
                <a:extLst>
                  <a:ext uri="{FF2B5EF4-FFF2-40B4-BE49-F238E27FC236}">
                    <a16:creationId xmlns:a16="http://schemas.microsoft.com/office/drawing/2014/main" id="{0988C9D3-8FF9-47EC-A9B2-26BCB9D19190}"/>
                  </a:ext>
                </a:extLst>
              </p14:cNvPr>
              <p14:cNvContentPartPr/>
              <p14:nvPr/>
            </p14:nvContentPartPr>
            <p14:xfrm>
              <a:off x="5165939" y="1242331"/>
              <a:ext cx="46440" cy="66240"/>
            </p14:xfrm>
          </p:contentPart>
        </mc:Choice>
        <mc:Fallback>
          <p:pic>
            <p:nvPicPr>
              <p:cNvPr id="85" name="Freihand 84">
                <a:extLst>
                  <a:ext uri="{FF2B5EF4-FFF2-40B4-BE49-F238E27FC236}">
                    <a16:creationId xmlns:a16="http://schemas.microsoft.com/office/drawing/2014/main" id="{0988C9D3-8FF9-47EC-A9B2-26BCB9D19190}"/>
                  </a:ext>
                </a:extLst>
              </p:cNvPr>
              <p:cNvPicPr/>
              <p:nvPr/>
            </p:nvPicPr>
            <p:blipFill>
              <a:blip r:embed="rId479"/>
              <a:stretch>
                <a:fillRect/>
              </a:stretch>
            </p:blipFill>
            <p:spPr>
              <a:xfrm>
                <a:off x="5161619" y="1238011"/>
                <a:ext cx="55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86" name="Freihand 85">
                <a:extLst>
                  <a:ext uri="{FF2B5EF4-FFF2-40B4-BE49-F238E27FC236}">
                    <a16:creationId xmlns:a16="http://schemas.microsoft.com/office/drawing/2014/main" id="{33FE1CD2-AF72-4416-B4CB-4A2D961EB123}"/>
                  </a:ext>
                </a:extLst>
              </p14:cNvPr>
              <p14:cNvContentPartPr/>
              <p14:nvPr/>
            </p14:nvContentPartPr>
            <p14:xfrm>
              <a:off x="5132819" y="1201651"/>
              <a:ext cx="132480" cy="122760"/>
            </p14:xfrm>
          </p:contentPart>
        </mc:Choice>
        <mc:Fallback>
          <p:pic>
            <p:nvPicPr>
              <p:cNvPr id="86" name="Freihand 85">
                <a:extLst>
                  <a:ext uri="{FF2B5EF4-FFF2-40B4-BE49-F238E27FC236}">
                    <a16:creationId xmlns:a16="http://schemas.microsoft.com/office/drawing/2014/main" id="{33FE1CD2-AF72-4416-B4CB-4A2D961EB123}"/>
                  </a:ext>
                </a:extLst>
              </p:cNvPr>
              <p:cNvPicPr/>
              <p:nvPr/>
            </p:nvPicPr>
            <p:blipFill>
              <a:blip r:embed="rId481"/>
              <a:stretch>
                <a:fillRect/>
              </a:stretch>
            </p:blipFill>
            <p:spPr>
              <a:xfrm>
                <a:off x="5128499" y="1197331"/>
                <a:ext cx="141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87" name="Freihand 86">
                <a:extLst>
                  <a:ext uri="{FF2B5EF4-FFF2-40B4-BE49-F238E27FC236}">
                    <a16:creationId xmlns:a16="http://schemas.microsoft.com/office/drawing/2014/main" id="{5CDF06C6-F0BC-40FD-B456-4EC7A4ACD0DA}"/>
                  </a:ext>
                </a:extLst>
              </p14:cNvPr>
              <p14:cNvContentPartPr/>
              <p14:nvPr/>
            </p14:nvContentPartPr>
            <p14:xfrm>
              <a:off x="5301299" y="1162771"/>
              <a:ext cx="110160" cy="68400"/>
            </p14:xfrm>
          </p:contentPart>
        </mc:Choice>
        <mc:Fallback>
          <p:pic>
            <p:nvPicPr>
              <p:cNvPr id="87" name="Freihand 86">
                <a:extLst>
                  <a:ext uri="{FF2B5EF4-FFF2-40B4-BE49-F238E27FC236}">
                    <a16:creationId xmlns:a16="http://schemas.microsoft.com/office/drawing/2014/main" id="{5CDF06C6-F0BC-40FD-B456-4EC7A4ACD0DA}"/>
                  </a:ext>
                </a:extLst>
              </p:cNvPr>
              <p:cNvPicPr/>
              <p:nvPr/>
            </p:nvPicPr>
            <p:blipFill>
              <a:blip r:embed="rId483"/>
              <a:stretch>
                <a:fillRect/>
              </a:stretch>
            </p:blipFill>
            <p:spPr>
              <a:xfrm>
                <a:off x="5296979" y="1158451"/>
                <a:ext cx="118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88" name="Freihand 87">
                <a:extLst>
                  <a:ext uri="{FF2B5EF4-FFF2-40B4-BE49-F238E27FC236}">
                    <a16:creationId xmlns:a16="http://schemas.microsoft.com/office/drawing/2014/main" id="{906B1899-4162-47B2-84B2-40A9582564A6}"/>
                  </a:ext>
                </a:extLst>
              </p14:cNvPr>
              <p14:cNvContentPartPr/>
              <p14:nvPr/>
            </p14:nvContentPartPr>
            <p14:xfrm>
              <a:off x="5296979" y="1165651"/>
              <a:ext cx="157680" cy="285480"/>
            </p14:xfrm>
          </p:contentPart>
        </mc:Choice>
        <mc:Fallback>
          <p:pic>
            <p:nvPicPr>
              <p:cNvPr id="88" name="Freihand 87">
                <a:extLst>
                  <a:ext uri="{FF2B5EF4-FFF2-40B4-BE49-F238E27FC236}">
                    <a16:creationId xmlns:a16="http://schemas.microsoft.com/office/drawing/2014/main" id="{906B1899-4162-47B2-84B2-40A9582564A6}"/>
                  </a:ext>
                </a:extLst>
              </p:cNvPr>
              <p:cNvPicPr/>
              <p:nvPr/>
            </p:nvPicPr>
            <p:blipFill>
              <a:blip r:embed="rId485"/>
              <a:stretch>
                <a:fillRect/>
              </a:stretch>
            </p:blipFill>
            <p:spPr>
              <a:xfrm>
                <a:off x="5292659" y="1161331"/>
                <a:ext cx="1663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6" name="Freihand 255">
                <a:extLst>
                  <a:ext uri="{FF2B5EF4-FFF2-40B4-BE49-F238E27FC236}">
                    <a16:creationId xmlns:a16="http://schemas.microsoft.com/office/drawing/2014/main" id="{2BF62513-74A8-4086-8E5C-88C79C6949D3}"/>
                  </a:ext>
                </a:extLst>
              </p14:cNvPr>
              <p14:cNvContentPartPr/>
              <p14:nvPr/>
            </p14:nvContentPartPr>
            <p14:xfrm>
              <a:off x="5772899" y="1005091"/>
              <a:ext cx="78120" cy="97920"/>
            </p14:xfrm>
          </p:contentPart>
        </mc:Choice>
        <mc:Fallback>
          <p:pic>
            <p:nvPicPr>
              <p:cNvPr id="256" name="Freihand 255">
                <a:extLst>
                  <a:ext uri="{FF2B5EF4-FFF2-40B4-BE49-F238E27FC236}">
                    <a16:creationId xmlns:a16="http://schemas.microsoft.com/office/drawing/2014/main" id="{2BF62513-74A8-4086-8E5C-88C79C6949D3}"/>
                  </a:ext>
                </a:extLst>
              </p:cNvPr>
              <p:cNvPicPr/>
              <p:nvPr/>
            </p:nvPicPr>
            <p:blipFill>
              <a:blip r:embed="rId487"/>
              <a:stretch>
                <a:fillRect/>
              </a:stretch>
            </p:blipFill>
            <p:spPr>
              <a:xfrm>
                <a:off x="5768579" y="1000771"/>
                <a:ext cx="86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57" name="Freihand 256">
                <a:extLst>
                  <a:ext uri="{FF2B5EF4-FFF2-40B4-BE49-F238E27FC236}">
                    <a16:creationId xmlns:a16="http://schemas.microsoft.com/office/drawing/2014/main" id="{E3A0E177-7854-4D0F-A383-575EA97A5C52}"/>
                  </a:ext>
                </a:extLst>
              </p14:cNvPr>
              <p14:cNvContentPartPr/>
              <p14:nvPr/>
            </p14:nvContentPartPr>
            <p14:xfrm>
              <a:off x="5895299" y="995371"/>
              <a:ext cx="220320" cy="54360"/>
            </p14:xfrm>
          </p:contentPart>
        </mc:Choice>
        <mc:Fallback>
          <p:pic>
            <p:nvPicPr>
              <p:cNvPr id="257" name="Freihand 256">
                <a:extLst>
                  <a:ext uri="{FF2B5EF4-FFF2-40B4-BE49-F238E27FC236}">
                    <a16:creationId xmlns:a16="http://schemas.microsoft.com/office/drawing/2014/main" id="{E3A0E177-7854-4D0F-A383-575EA97A5C52}"/>
                  </a:ext>
                </a:extLst>
              </p:cNvPr>
              <p:cNvPicPr/>
              <p:nvPr/>
            </p:nvPicPr>
            <p:blipFill>
              <a:blip r:embed="rId489"/>
              <a:stretch>
                <a:fillRect/>
              </a:stretch>
            </p:blipFill>
            <p:spPr>
              <a:xfrm>
                <a:off x="5890979" y="991051"/>
                <a:ext cx="228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58" name="Freihand 257">
                <a:extLst>
                  <a:ext uri="{FF2B5EF4-FFF2-40B4-BE49-F238E27FC236}">
                    <a16:creationId xmlns:a16="http://schemas.microsoft.com/office/drawing/2014/main" id="{3A4B0761-9AA9-420E-BF63-BC09B99BDADC}"/>
                  </a:ext>
                </a:extLst>
              </p14:cNvPr>
              <p14:cNvContentPartPr/>
              <p14:nvPr/>
            </p14:nvContentPartPr>
            <p14:xfrm>
              <a:off x="6248819" y="896371"/>
              <a:ext cx="88200" cy="111600"/>
            </p14:xfrm>
          </p:contentPart>
        </mc:Choice>
        <mc:Fallback>
          <p:pic>
            <p:nvPicPr>
              <p:cNvPr id="258" name="Freihand 257">
                <a:extLst>
                  <a:ext uri="{FF2B5EF4-FFF2-40B4-BE49-F238E27FC236}">
                    <a16:creationId xmlns:a16="http://schemas.microsoft.com/office/drawing/2014/main" id="{3A4B0761-9AA9-420E-BF63-BC09B99BDADC}"/>
                  </a:ext>
                </a:extLst>
              </p:cNvPr>
              <p:cNvPicPr/>
              <p:nvPr/>
            </p:nvPicPr>
            <p:blipFill>
              <a:blip r:embed="rId491"/>
              <a:stretch>
                <a:fillRect/>
              </a:stretch>
            </p:blipFill>
            <p:spPr>
              <a:xfrm>
                <a:off x="6244499" y="892051"/>
                <a:ext cx="96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59" name="Freihand 258">
                <a:extLst>
                  <a:ext uri="{FF2B5EF4-FFF2-40B4-BE49-F238E27FC236}">
                    <a16:creationId xmlns:a16="http://schemas.microsoft.com/office/drawing/2014/main" id="{A051DA7B-9641-4179-A439-F021F6948130}"/>
                  </a:ext>
                </a:extLst>
              </p14:cNvPr>
              <p14:cNvContentPartPr/>
              <p14:nvPr/>
            </p14:nvContentPartPr>
            <p14:xfrm>
              <a:off x="6362219" y="924451"/>
              <a:ext cx="81360" cy="74160"/>
            </p14:xfrm>
          </p:contentPart>
        </mc:Choice>
        <mc:Fallback>
          <p:pic>
            <p:nvPicPr>
              <p:cNvPr id="259" name="Freihand 258">
                <a:extLst>
                  <a:ext uri="{FF2B5EF4-FFF2-40B4-BE49-F238E27FC236}">
                    <a16:creationId xmlns:a16="http://schemas.microsoft.com/office/drawing/2014/main" id="{A051DA7B-9641-4179-A439-F021F6948130}"/>
                  </a:ext>
                </a:extLst>
              </p:cNvPr>
              <p:cNvPicPr/>
              <p:nvPr/>
            </p:nvPicPr>
            <p:blipFill>
              <a:blip r:embed="rId493"/>
              <a:stretch>
                <a:fillRect/>
              </a:stretch>
            </p:blipFill>
            <p:spPr>
              <a:xfrm>
                <a:off x="6357899" y="920131"/>
                <a:ext cx="90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0" name="Freihand 259">
                <a:extLst>
                  <a:ext uri="{FF2B5EF4-FFF2-40B4-BE49-F238E27FC236}">
                    <a16:creationId xmlns:a16="http://schemas.microsoft.com/office/drawing/2014/main" id="{1F3D9172-9B24-405D-8D95-F128C741B681}"/>
                  </a:ext>
                </a:extLst>
              </p14:cNvPr>
              <p14:cNvContentPartPr/>
              <p14:nvPr/>
            </p14:nvContentPartPr>
            <p14:xfrm>
              <a:off x="6607379" y="897091"/>
              <a:ext cx="70560" cy="87480"/>
            </p14:xfrm>
          </p:contentPart>
        </mc:Choice>
        <mc:Fallback>
          <p:pic>
            <p:nvPicPr>
              <p:cNvPr id="260" name="Freihand 259">
                <a:extLst>
                  <a:ext uri="{FF2B5EF4-FFF2-40B4-BE49-F238E27FC236}">
                    <a16:creationId xmlns:a16="http://schemas.microsoft.com/office/drawing/2014/main" id="{1F3D9172-9B24-405D-8D95-F128C741B681}"/>
                  </a:ext>
                </a:extLst>
              </p:cNvPr>
              <p:cNvPicPr/>
              <p:nvPr/>
            </p:nvPicPr>
            <p:blipFill>
              <a:blip r:embed="rId495"/>
              <a:stretch>
                <a:fillRect/>
              </a:stretch>
            </p:blipFill>
            <p:spPr>
              <a:xfrm>
                <a:off x="6603059" y="892771"/>
                <a:ext cx="79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1" name="Freihand 260">
                <a:extLst>
                  <a:ext uri="{FF2B5EF4-FFF2-40B4-BE49-F238E27FC236}">
                    <a16:creationId xmlns:a16="http://schemas.microsoft.com/office/drawing/2014/main" id="{2D9FCE2F-D42C-468E-9B07-17FC0F9462E4}"/>
                  </a:ext>
                </a:extLst>
              </p14:cNvPr>
              <p14:cNvContentPartPr/>
              <p14:nvPr/>
            </p14:nvContentPartPr>
            <p14:xfrm>
              <a:off x="6702779" y="914371"/>
              <a:ext cx="83160" cy="59400"/>
            </p14:xfrm>
          </p:contentPart>
        </mc:Choice>
        <mc:Fallback>
          <p:pic>
            <p:nvPicPr>
              <p:cNvPr id="261" name="Freihand 260">
                <a:extLst>
                  <a:ext uri="{FF2B5EF4-FFF2-40B4-BE49-F238E27FC236}">
                    <a16:creationId xmlns:a16="http://schemas.microsoft.com/office/drawing/2014/main" id="{2D9FCE2F-D42C-468E-9B07-17FC0F9462E4}"/>
                  </a:ext>
                </a:extLst>
              </p:cNvPr>
              <p:cNvPicPr/>
              <p:nvPr/>
            </p:nvPicPr>
            <p:blipFill>
              <a:blip r:embed="rId497"/>
              <a:stretch>
                <a:fillRect/>
              </a:stretch>
            </p:blipFill>
            <p:spPr>
              <a:xfrm>
                <a:off x="6698459" y="910051"/>
                <a:ext cx="91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62" name="Freihand 261">
                <a:extLst>
                  <a:ext uri="{FF2B5EF4-FFF2-40B4-BE49-F238E27FC236}">
                    <a16:creationId xmlns:a16="http://schemas.microsoft.com/office/drawing/2014/main" id="{5FECEC5D-4B12-4BF8-A3C2-90A7731637B2}"/>
                  </a:ext>
                </a:extLst>
              </p14:cNvPr>
              <p14:cNvContentPartPr/>
              <p14:nvPr/>
            </p14:nvContentPartPr>
            <p14:xfrm>
              <a:off x="6836699" y="806371"/>
              <a:ext cx="30240" cy="164520"/>
            </p14:xfrm>
          </p:contentPart>
        </mc:Choice>
        <mc:Fallback>
          <p:pic>
            <p:nvPicPr>
              <p:cNvPr id="262" name="Freihand 261">
                <a:extLst>
                  <a:ext uri="{FF2B5EF4-FFF2-40B4-BE49-F238E27FC236}">
                    <a16:creationId xmlns:a16="http://schemas.microsoft.com/office/drawing/2014/main" id="{5FECEC5D-4B12-4BF8-A3C2-90A7731637B2}"/>
                  </a:ext>
                </a:extLst>
              </p:cNvPr>
              <p:cNvPicPr/>
              <p:nvPr/>
            </p:nvPicPr>
            <p:blipFill>
              <a:blip r:embed="rId499"/>
              <a:stretch>
                <a:fillRect/>
              </a:stretch>
            </p:blipFill>
            <p:spPr>
              <a:xfrm>
                <a:off x="6832379" y="802051"/>
                <a:ext cx="38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63" name="Freihand 262">
                <a:extLst>
                  <a:ext uri="{FF2B5EF4-FFF2-40B4-BE49-F238E27FC236}">
                    <a16:creationId xmlns:a16="http://schemas.microsoft.com/office/drawing/2014/main" id="{84CC436B-5CF2-486C-80CB-05D3EFD8E759}"/>
                  </a:ext>
                </a:extLst>
              </p14:cNvPr>
              <p14:cNvContentPartPr/>
              <p14:nvPr/>
            </p14:nvContentPartPr>
            <p14:xfrm>
              <a:off x="6879539" y="853171"/>
              <a:ext cx="227160" cy="87480"/>
            </p14:xfrm>
          </p:contentPart>
        </mc:Choice>
        <mc:Fallback>
          <p:pic>
            <p:nvPicPr>
              <p:cNvPr id="263" name="Freihand 262">
                <a:extLst>
                  <a:ext uri="{FF2B5EF4-FFF2-40B4-BE49-F238E27FC236}">
                    <a16:creationId xmlns:a16="http://schemas.microsoft.com/office/drawing/2014/main" id="{84CC436B-5CF2-486C-80CB-05D3EFD8E759}"/>
                  </a:ext>
                </a:extLst>
              </p:cNvPr>
              <p:cNvPicPr/>
              <p:nvPr/>
            </p:nvPicPr>
            <p:blipFill>
              <a:blip r:embed="rId501"/>
              <a:stretch>
                <a:fillRect/>
              </a:stretch>
            </p:blipFill>
            <p:spPr>
              <a:xfrm>
                <a:off x="6875219" y="848851"/>
                <a:ext cx="235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64" name="Freihand 263">
                <a:extLst>
                  <a:ext uri="{FF2B5EF4-FFF2-40B4-BE49-F238E27FC236}">
                    <a16:creationId xmlns:a16="http://schemas.microsoft.com/office/drawing/2014/main" id="{413730AA-79C5-45D0-9380-90F7CA9AF92A}"/>
                  </a:ext>
                </a:extLst>
              </p14:cNvPr>
              <p14:cNvContentPartPr/>
              <p14:nvPr/>
            </p14:nvContentPartPr>
            <p14:xfrm>
              <a:off x="7318739" y="798811"/>
              <a:ext cx="173160" cy="87840"/>
            </p14:xfrm>
          </p:contentPart>
        </mc:Choice>
        <mc:Fallback>
          <p:pic>
            <p:nvPicPr>
              <p:cNvPr id="264" name="Freihand 263">
                <a:extLst>
                  <a:ext uri="{FF2B5EF4-FFF2-40B4-BE49-F238E27FC236}">
                    <a16:creationId xmlns:a16="http://schemas.microsoft.com/office/drawing/2014/main" id="{413730AA-79C5-45D0-9380-90F7CA9AF92A}"/>
                  </a:ext>
                </a:extLst>
              </p:cNvPr>
              <p:cNvPicPr/>
              <p:nvPr/>
            </p:nvPicPr>
            <p:blipFill>
              <a:blip r:embed="rId503"/>
              <a:stretch>
                <a:fillRect/>
              </a:stretch>
            </p:blipFill>
            <p:spPr>
              <a:xfrm>
                <a:off x="7314419" y="794491"/>
                <a:ext cx="181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65" name="Freihand 264">
                <a:extLst>
                  <a:ext uri="{FF2B5EF4-FFF2-40B4-BE49-F238E27FC236}">
                    <a16:creationId xmlns:a16="http://schemas.microsoft.com/office/drawing/2014/main" id="{F9A28B9E-32CF-46C0-8E18-8BB697190E37}"/>
                  </a:ext>
                </a:extLst>
              </p14:cNvPr>
              <p14:cNvContentPartPr/>
              <p14:nvPr/>
            </p14:nvContentPartPr>
            <p14:xfrm>
              <a:off x="7458059" y="754891"/>
              <a:ext cx="21240" cy="21960"/>
            </p14:xfrm>
          </p:contentPart>
        </mc:Choice>
        <mc:Fallback>
          <p:pic>
            <p:nvPicPr>
              <p:cNvPr id="265" name="Freihand 264">
                <a:extLst>
                  <a:ext uri="{FF2B5EF4-FFF2-40B4-BE49-F238E27FC236}">
                    <a16:creationId xmlns:a16="http://schemas.microsoft.com/office/drawing/2014/main" id="{F9A28B9E-32CF-46C0-8E18-8BB697190E37}"/>
                  </a:ext>
                </a:extLst>
              </p:cNvPr>
              <p:cNvPicPr/>
              <p:nvPr/>
            </p:nvPicPr>
            <p:blipFill>
              <a:blip r:embed="rId505"/>
              <a:stretch>
                <a:fillRect/>
              </a:stretch>
            </p:blipFill>
            <p:spPr>
              <a:xfrm>
                <a:off x="7453739" y="750571"/>
                <a:ext cx="29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66" name="Freihand 265">
                <a:extLst>
                  <a:ext uri="{FF2B5EF4-FFF2-40B4-BE49-F238E27FC236}">
                    <a16:creationId xmlns:a16="http://schemas.microsoft.com/office/drawing/2014/main" id="{3E68F171-482E-4F4D-91AD-80D32A6038CB}"/>
                  </a:ext>
                </a:extLst>
              </p14:cNvPr>
              <p14:cNvContentPartPr/>
              <p14:nvPr/>
            </p14:nvContentPartPr>
            <p14:xfrm>
              <a:off x="7524299" y="804211"/>
              <a:ext cx="91800" cy="54720"/>
            </p14:xfrm>
          </p:contentPart>
        </mc:Choice>
        <mc:Fallback>
          <p:pic>
            <p:nvPicPr>
              <p:cNvPr id="266" name="Freihand 265">
                <a:extLst>
                  <a:ext uri="{FF2B5EF4-FFF2-40B4-BE49-F238E27FC236}">
                    <a16:creationId xmlns:a16="http://schemas.microsoft.com/office/drawing/2014/main" id="{3E68F171-482E-4F4D-91AD-80D32A6038CB}"/>
                  </a:ext>
                </a:extLst>
              </p:cNvPr>
              <p:cNvPicPr/>
              <p:nvPr/>
            </p:nvPicPr>
            <p:blipFill>
              <a:blip r:embed="rId507"/>
              <a:stretch>
                <a:fillRect/>
              </a:stretch>
            </p:blipFill>
            <p:spPr>
              <a:xfrm>
                <a:off x="7519979" y="799891"/>
                <a:ext cx="1004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67" name="Freihand 266">
                <a:extLst>
                  <a:ext uri="{FF2B5EF4-FFF2-40B4-BE49-F238E27FC236}">
                    <a16:creationId xmlns:a16="http://schemas.microsoft.com/office/drawing/2014/main" id="{14CBBC04-9748-4167-AC89-D8A2398738DD}"/>
                  </a:ext>
                </a:extLst>
              </p14:cNvPr>
              <p14:cNvContentPartPr/>
              <p14:nvPr/>
            </p14:nvContentPartPr>
            <p14:xfrm>
              <a:off x="6295259" y="1139011"/>
              <a:ext cx="96840" cy="135720"/>
            </p14:xfrm>
          </p:contentPart>
        </mc:Choice>
        <mc:Fallback>
          <p:pic>
            <p:nvPicPr>
              <p:cNvPr id="267" name="Freihand 266">
                <a:extLst>
                  <a:ext uri="{FF2B5EF4-FFF2-40B4-BE49-F238E27FC236}">
                    <a16:creationId xmlns:a16="http://schemas.microsoft.com/office/drawing/2014/main" id="{14CBBC04-9748-4167-AC89-D8A2398738DD}"/>
                  </a:ext>
                </a:extLst>
              </p:cNvPr>
              <p:cNvPicPr/>
              <p:nvPr/>
            </p:nvPicPr>
            <p:blipFill>
              <a:blip r:embed="rId509"/>
              <a:stretch>
                <a:fillRect/>
              </a:stretch>
            </p:blipFill>
            <p:spPr>
              <a:xfrm>
                <a:off x="6290939" y="1134691"/>
                <a:ext cx="105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68" name="Freihand 267">
                <a:extLst>
                  <a:ext uri="{FF2B5EF4-FFF2-40B4-BE49-F238E27FC236}">
                    <a16:creationId xmlns:a16="http://schemas.microsoft.com/office/drawing/2014/main" id="{9FB3EB68-A25A-4999-9D14-4051084766D7}"/>
                  </a:ext>
                </a:extLst>
              </p14:cNvPr>
              <p14:cNvContentPartPr/>
              <p14:nvPr/>
            </p14:nvContentPartPr>
            <p14:xfrm>
              <a:off x="6382019" y="1178251"/>
              <a:ext cx="110880" cy="68040"/>
            </p14:xfrm>
          </p:contentPart>
        </mc:Choice>
        <mc:Fallback>
          <p:pic>
            <p:nvPicPr>
              <p:cNvPr id="268" name="Freihand 267">
                <a:extLst>
                  <a:ext uri="{FF2B5EF4-FFF2-40B4-BE49-F238E27FC236}">
                    <a16:creationId xmlns:a16="http://schemas.microsoft.com/office/drawing/2014/main" id="{9FB3EB68-A25A-4999-9D14-4051084766D7}"/>
                  </a:ext>
                </a:extLst>
              </p:cNvPr>
              <p:cNvPicPr/>
              <p:nvPr/>
            </p:nvPicPr>
            <p:blipFill>
              <a:blip r:embed="rId511"/>
              <a:stretch>
                <a:fillRect/>
              </a:stretch>
            </p:blipFill>
            <p:spPr>
              <a:xfrm>
                <a:off x="6377699" y="1173931"/>
                <a:ext cx="119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69" name="Freihand 268">
                <a:extLst>
                  <a:ext uri="{FF2B5EF4-FFF2-40B4-BE49-F238E27FC236}">
                    <a16:creationId xmlns:a16="http://schemas.microsoft.com/office/drawing/2014/main" id="{96151424-307C-4E39-AC7E-FCF0AB3F1514}"/>
                  </a:ext>
                </a:extLst>
              </p14:cNvPr>
              <p14:cNvContentPartPr/>
              <p14:nvPr/>
            </p14:nvContentPartPr>
            <p14:xfrm>
              <a:off x="6474899" y="1146571"/>
              <a:ext cx="155520" cy="193680"/>
            </p14:xfrm>
          </p:contentPart>
        </mc:Choice>
        <mc:Fallback>
          <p:pic>
            <p:nvPicPr>
              <p:cNvPr id="269" name="Freihand 268">
                <a:extLst>
                  <a:ext uri="{FF2B5EF4-FFF2-40B4-BE49-F238E27FC236}">
                    <a16:creationId xmlns:a16="http://schemas.microsoft.com/office/drawing/2014/main" id="{96151424-307C-4E39-AC7E-FCF0AB3F1514}"/>
                  </a:ext>
                </a:extLst>
              </p:cNvPr>
              <p:cNvPicPr/>
              <p:nvPr/>
            </p:nvPicPr>
            <p:blipFill>
              <a:blip r:embed="rId513"/>
              <a:stretch>
                <a:fillRect/>
              </a:stretch>
            </p:blipFill>
            <p:spPr>
              <a:xfrm>
                <a:off x="6470579" y="1142251"/>
                <a:ext cx="164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70" name="Freihand 269">
                <a:extLst>
                  <a:ext uri="{FF2B5EF4-FFF2-40B4-BE49-F238E27FC236}">
                    <a16:creationId xmlns:a16="http://schemas.microsoft.com/office/drawing/2014/main" id="{16029469-DDBC-4880-B348-ABACB04A77E0}"/>
                  </a:ext>
                </a:extLst>
              </p14:cNvPr>
              <p14:cNvContentPartPr/>
              <p14:nvPr/>
            </p14:nvContentPartPr>
            <p14:xfrm>
              <a:off x="6645539" y="1156651"/>
              <a:ext cx="288360" cy="58320"/>
            </p14:xfrm>
          </p:contentPart>
        </mc:Choice>
        <mc:Fallback>
          <p:pic>
            <p:nvPicPr>
              <p:cNvPr id="270" name="Freihand 269">
                <a:extLst>
                  <a:ext uri="{FF2B5EF4-FFF2-40B4-BE49-F238E27FC236}">
                    <a16:creationId xmlns:a16="http://schemas.microsoft.com/office/drawing/2014/main" id="{16029469-DDBC-4880-B348-ABACB04A77E0}"/>
                  </a:ext>
                </a:extLst>
              </p:cNvPr>
              <p:cNvPicPr/>
              <p:nvPr/>
            </p:nvPicPr>
            <p:blipFill>
              <a:blip r:embed="rId515"/>
              <a:stretch>
                <a:fillRect/>
              </a:stretch>
            </p:blipFill>
            <p:spPr>
              <a:xfrm>
                <a:off x="6641219" y="1152331"/>
                <a:ext cx="297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71" name="Freihand 270">
                <a:extLst>
                  <a:ext uri="{FF2B5EF4-FFF2-40B4-BE49-F238E27FC236}">
                    <a16:creationId xmlns:a16="http://schemas.microsoft.com/office/drawing/2014/main" id="{6CBF6B37-8D32-4968-B3EF-8B5D5C150A27}"/>
                  </a:ext>
                </a:extLst>
              </p14:cNvPr>
              <p14:cNvContentPartPr/>
              <p14:nvPr/>
            </p14:nvContentPartPr>
            <p14:xfrm>
              <a:off x="6910859" y="1083571"/>
              <a:ext cx="360" cy="360"/>
            </p14:xfrm>
          </p:contentPart>
        </mc:Choice>
        <mc:Fallback>
          <p:pic>
            <p:nvPicPr>
              <p:cNvPr id="271" name="Freihand 270">
                <a:extLst>
                  <a:ext uri="{FF2B5EF4-FFF2-40B4-BE49-F238E27FC236}">
                    <a16:creationId xmlns:a16="http://schemas.microsoft.com/office/drawing/2014/main" id="{6CBF6B37-8D32-4968-B3EF-8B5D5C150A27}"/>
                  </a:ext>
                </a:extLst>
              </p:cNvPr>
              <p:cNvPicPr/>
              <p:nvPr/>
            </p:nvPicPr>
            <p:blipFill>
              <a:blip r:embed="rId44"/>
              <a:stretch>
                <a:fillRect/>
              </a:stretch>
            </p:blipFill>
            <p:spPr>
              <a:xfrm>
                <a:off x="6906539" y="10792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72" name="Freihand 271">
                <a:extLst>
                  <a:ext uri="{FF2B5EF4-FFF2-40B4-BE49-F238E27FC236}">
                    <a16:creationId xmlns:a16="http://schemas.microsoft.com/office/drawing/2014/main" id="{F50BFA86-81BD-4B7A-AC1F-EEE6A8441331}"/>
                  </a:ext>
                </a:extLst>
              </p14:cNvPr>
              <p14:cNvContentPartPr/>
              <p14:nvPr/>
            </p14:nvContentPartPr>
            <p14:xfrm>
              <a:off x="6984659" y="1142611"/>
              <a:ext cx="194400" cy="32040"/>
            </p14:xfrm>
          </p:contentPart>
        </mc:Choice>
        <mc:Fallback>
          <p:pic>
            <p:nvPicPr>
              <p:cNvPr id="272" name="Freihand 271">
                <a:extLst>
                  <a:ext uri="{FF2B5EF4-FFF2-40B4-BE49-F238E27FC236}">
                    <a16:creationId xmlns:a16="http://schemas.microsoft.com/office/drawing/2014/main" id="{F50BFA86-81BD-4B7A-AC1F-EEE6A8441331}"/>
                  </a:ext>
                </a:extLst>
              </p:cNvPr>
              <p:cNvPicPr/>
              <p:nvPr/>
            </p:nvPicPr>
            <p:blipFill>
              <a:blip r:embed="rId518"/>
              <a:stretch>
                <a:fillRect/>
              </a:stretch>
            </p:blipFill>
            <p:spPr>
              <a:xfrm>
                <a:off x="6980339" y="1138291"/>
                <a:ext cx="203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77" name="Freihand 276">
                <a:extLst>
                  <a:ext uri="{FF2B5EF4-FFF2-40B4-BE49-F238E27FC236}">
                    <a16:creationId xmlns:a16="http://schemas.microsoft.com/office/drawing/2014/main" id="{BD2AFB86-3DCF-415F-A60F-D70818841619}"/>
                  </a:ext>
                </a:extLst>
              </p14:cNvPr>
              <p14:cNvContentPartPr/>
              <p14:nvPr/>
            </p14:nvContentPartPr>
            <p14:xfrm>
              <a:off x="7298579" y="1067371"/>
              <a:ext cx="161640" cy="62280"/>
            </p14:xfrm>
          </p:contentPart>
        </mc:Choice>
        <mc:Fallback>
          <p:pic>
            <p:nvPicPr>
              <p:cNvPr id="277" name="Freihand 276">
                <a:extLst>
                  <a:ext uri="{FF2B5EF4-FFF2-40B4-BE49-F238E27FC236}">
                    <a16:creationId xmlns:a16="http://schemas.microsoft.com/office/drawing/2014/main" id="{BD2AFB86-3DCF-415F-A60F-D70818841619}"/>
                  </a:ext>
                </a:extLst>
              </p:cNvPr>
              <p:cNvPicPr/>
              <p:nvPr/>
            </p:nvPicPr>
            <p:blipFill>
              <a:blip r:embed="rId520"/>
              <a:stretch>
                <a:fillRect/>
              </a:stretch>
            </p:blipFill>
            <p:spPr>
              <a:xfrm>
                <a:off x="7294259" y="1063051"/>
                <a:ext cx="170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78" name="Freihand 277">
                <a:extLst>
                  <a:ext uri="{FF2B5EF4-FFF2-40B4-BE49-F238E27FC236}">
                    <a16:creationId xmlns:a16="http://schemas.microsoft.com/office/drawing/2014/main" id="{89E65827-E44E-49D8-B965-CCB50C776C96}"/>
                  </a:ext>
                </a:extLst>
              </p14:cNvPr>
              <p14:cNvContentPartPr/>
              <p14:nvPr/>
            </p14:nvContentPartPr>
            <p14:xfrm>
              <a:off x="7498379" y="953611"/>
              <a:ext cx="321120" cy="152280"/>
            </p14:xfrm>
          </p:contentPart>
        </mc:Choice>
        <mc:Fallback>
          <p:pic>
            <p:nvPicPr>
              <p:cNvPr id="278" name="Freihand 277">
                <a:extLst>
                  <a:ext uri="{FF2B5EF4-FFF2-40B4-BE49-F238E27FC236}">
                    <a16:creationId xmlns:a16="http://schemas.microsoft.com/office/drawing/2014/main" id="{89E65827-E44E-49D8-B965-CCB50C776C96}"/>
                  </a:ext>
                </a:extLst>
              </p:cNvPr>
              <p:cNvPicPr/>
              <p:nvPr/>
            </p:nvPicPr>
            <p:blipFill>
              <a:blip r:embed="rId522"/>
              <a:stretch>
                <a:fillRect/>
              </a:stretch>
            </p:blipFill>
            <p:spPr>
              <a:xfrm>
                <a:off x="7494059" y="949291"/>
                <a:ext cx="329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79" name="Freihand 278">
                <a:extLst>
                  <a:ext uri="{FF2B5EF4-FFF2-40B4-BE49-F238E27FC236}">
                    <a16:creationId xmlns:a16="http://schemas.microsoft.com/office/drawing/2014/main" id="{BF66B1DD-73B8-4EBE-A356-FFBED1C0E8DE}"/>
                  </a:ext>
                </a:extLst>
              </p14:cNvPr>
              <p14:cNvContentPartPr/>
              <p14:nvPr/>
            </p14:nvContentPartPr>
            <p14:xfrm>
              <a:off x="7828859" y="926611"/>
              <a:ext cx="5040" cy="15840"/>
            </p14:xfrm>
          </p:contentPart>
        </mc:Choice>
        <mc:Fallback>
          <p:pic>
            <p:nvPicPr>
              <p:cNvPr id="279" name="Freihand 278">
                <a:extLst>
                  <a:ext uri="{FF2B5EF4-FFF2-40B4-BE49-F238E27FC236}">
                    <a16:creationId xmlns:a16="http://schemas.microsoft.com/office/drawing/2014/main" id="{BF66B1DD-73B8-4EBE-A356-FFBED1C0E8DE}"/>
                  </a:ext>
                </a:extLst>
              </p:cNvPr>
              <p:cNvPicPr/>
              <p:nvPr/>
            </p:nvPicPr>
            <p:blipFill>
              <a:blip r:embed="rId524"/>
              <a:stretch>
                <a:fillRect/>
              </a:stretch>
            </p:blipFill>
            <p:spPr>
              <a:xfrm>
                <a:off x="7824539" y="922291"/>
                <a:ext cx="13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80" name="Freihand 279">
                <a:extLst>
                  <a:ext uri="{FF2B5EF4-FFF2-40B4-BE49-F238E27FC236}">
                    <a16:creationId xmlns:a16="http://schemas.microsoft.com/office/drawing/2014/main" id="{FAF3E5C6-D07A-4D43-AF19-26941B6F62AB}"/>
                  </a:ext>
                </a:extLst>
              </p14:cNvPr>
              <p14:cNvContentPartPr/>
              <p14:nvPr/>
            </p14:nvContentPartPr>
            <p14:xfrm>
              <a:off x="7847579" y="962971"/>
              <a:ext cx="117000" cy="142560"/>
            </p14:xfrm>
          </p:contentPart>
        </mc:Choice>
        <mc:Fallback>
          <p:pic>
            <p:nvPicPr>
              <p:cNvPr id="280" name="Freihand 279">
                <a:extLst>
                  <a:ext uri="{FF2B5EF4-FFF2-40B4-BE49-F238E27FC236}">
                    <a16:creationId xmlns:a16="http://schemas.microsoft.com/office/drawing/2014/main" id="{FAF3E5C6-D07A-4D43-AF19-26941B6F62AB}"/>
                  </a:ext>
                </a:extLst>
              </p:cNvPr>
              <p:cNvPicPr/>
              <p:nvPr/>
            </p:nvPicPr>
            <p:blipFill>
              <a:blip r:embed="rId526"/>
              <a:stretch>
                <a:fillRect/>
              </a:stretch>
            </p:blipFill>
            <p:spPr>
              <a:xfrm>
                <a:off x="7843259" y="958651"/>
                <a:ext cx="125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81" name="Freihand 280">
                <a:extLst>
                  <a:ext uri="{FF2B5EF4-FFF2-40B4-BE49-F238E27FC236}">
                    <a16:creationId xmlns:a16="http://schemas.microsoft.com/office/drawing/2014/main" id="{56D78FBF-840C-4114-B6DE-B877EAE2630A}"/>
                  </a:ext>
                </a:extLst>
              </p14:cNvPr>
              <p14:cNvContentPartPr/>
              <p14:nvPr/>
            </p14:nvContentPartPr>
            <p14:xfrm>
              <a:off x="7963859" y="890971"/>
              <a:ext cx="50400" cy="122040"/>
            </p14:xfrm>
          </p:contentPart>
        </mc:Choice>
        <mc:Fallback>
          <p:pic>
            <p:nvPicPr>
              <p:cNvPr id="281" name="Freihand 280">
                <a:extLst>
                  <a:ext uri="{FF2B5EF4-FFF2-40B4-BE49-F238E27FC236}">
                    <a16:creationId xmlns:a16="http://schemas.microsoft.com/office/drawing/2014/main" id="{56D78FBF-840C-4114-B6DE-B877EAE2630A}"/>
                  </a:ext>
                </a:extLst>
              </p:cNvPr>
              <p:cNvPicPr/>
              <p:nvPr/>
            </p:nvPicPr>
            <p:blipFill>
              <a:blip r:embed="rId528"/>
              <a:stretch>
                <a:fillRect/>
              </a:stretch>
            </p:blipFill>
            <p:spPr>
              <a:xfrm>
                <a:off x="7959539" y="886651"/>
                <a:ext cx="59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82" name="Freihand 281">
                <a:extLst>
                  <a:ext uri="{FF2B5EF4-FFF2-40B4-BE49-F238E27FC236}">
                    <a16:creationId xmlns:a16="http://schemas.microsoft.com/office/drawing/2014/main" id="{561157D8-9647-497F-814C-6FBCE46CF777}"/>
                  </a:ext>
                </a:extLst>
              </p14:cNvPr>
              <p14:cNvContentPartPr/>
              <p14:nvPr/>
            </p14:nvContentPartPr>
            <p14:xfrm>
              <a:off x="8023979" y="944971"/>
              <a:ext cx="10080" cy="50400"/>
            </p14:xfrm>
          </p:contentPart>
        </mc:Choice>
        <mc:Fallback>
          <p:pic>
            <p:nvPicPr>
              <p:cNvPr id="282" name="Freihand 281">
                <a:extLst>
                  <a:ext uri="{FF2B5EF4-FFF2-40B4-BE49-F238E27FC236}">
                    <a16:creationId xmlns:a16="http://schemas.microsoft.com/office/drawing/2014/main" id="{561157D8-9647-497F-814C-6FBCE46CF777}"/>
                  </a:ext>
                </a:extLst>
              </p:cNvPr>
              <p:cNvPicPr/>
              <p:nvPr/>
            </p:nvPicPr>
            <p:blipFill>
              <a:blip r:embed="rId530"/>
              <a:stretch>
                <a:fillRect/>
              </a:stretch>
            </p:blipFill>
            <p:spPr>
              <a:xfrm>
                <a:off x="8019659" y="940651"/>
                <a:ext cx="18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83" name="Freihand 282">
                <a:extLst>
                  <a:ext uri="{FF2B5EF4-FFF2-40B4-BE49-F238E27FC236}">
                    <a16:creationId xmlns:a16="http://schemas.microsoft.com/office/drawing/2014/main" id="{97538EA4-9FC5-45A0-9B3C-0F3EDBC65F5B}"/>
                  </a:ext>
                </a:extLst>
              </p14:cNvPr>
              <p14:cNvContentPartPr/>
              <p14:nvPr/>
            </p14:nvContentPartPr>
            <p14:xfrm>
              <a:off x="8053859" y="921931"/>
              <a:ext cx="154440" cy="61200"/>
            </p14:xfrm>
          </p:contentPart>
        </mc:Choice>
        <mc:Fallback>
          <p:pic>
            <p:nvPicPr>
              <p:cNvPr id="283" name="Freihand 282">
                <a:extLst>
                  <a:ext uri="{FF2B5EF4-FFF2-40B4-BE49-F238E27FC236}">
                    <a16:creationId xmlns:a16="http://schemas.microsoft.com/office/drawing/2014/main" id="{97538EA4-9FC5-45A0-9B3C-0F3EDBC65F5B}"/>
                  </a:ext>
                </a:extLst>
              </p:cNvPr>
              <p:cNvPicPr/>
              <p:nvPr/>
            </p:nvPicPr>
            <p:blipFill>
              <a:blip r:embed="rId532"/>
              <a:stretch>
                <a:fillRect/>
              </a:stretch>
            </p:blipFill>
            <p:spPr>
              <a:xfrm>
                <a:off x="8049539" y="917611"/>
                <a:ext cx="163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84" name="Freihand 283">
                <a:extLst>
                  <a:ext uri="{FF2B5EF4-FFF2-40B4-BE49-F238E27FC236}">
                    <a16:creationId xmlns:a16="http://schemas.microsoft.com/office/drawing/2014/main" id="{11B7746D-3527-4E79-A606-B88BE53F0511}"/>
                  </a:ext>
                </a:extLst>
              </p14:cNvPr>
              <p14:cNvContentPartPr/>
              <p14:nvPr/>
            </p14:nvContentPartPr>
            <p14:xfrm>
              <a:off x="8157899" y="840211"/>
              <a:ext cx="41040" cy="26280"/>
            </p14:xfrm>
          </p:contentPart>
        </mc:Choice>
        <mc:Fallback>
          <p:pic>
            <p:nvPicPr>
              <p:cNvPr id="284" name="Freihand 283">
                <a:extLst>
                  <a:ext uri="{FF2B5EF4-FFF2-40B4-BE49-F238E27FC236}">
                    <a16:creationId xmlns:a16="http://schemas.microsoft.com/office/drawing/2014/main" id="{11B7746D-3527-4E79-A606-B88BE53F0511}"/>
                  </a:ext>
                </a:extLst>
              </p:cNvPr>
              <p:cNvPicPr/>
              <p:nvPr/>
            </p:nvPicPr>
            <p:blipFill>
              <a:blip r:embed="rId534"/>
              <a:stretch>
                <a:fillRect/>
              </a:stretch>
            </p:blipFill>
            <p:spPr>
              <a:xfrm>
                <a:off x="8153579" y="835891"/>
                <a:ext cx="49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85" name="Freihand 284">
                <a:extLst>
                  <a:ext uri="{FF2B5EF4-FFF2-40B4-BE49-F238E27FC236}">
                    <a16:creationId xmlns:a16="http://schemas.microsoft.com/office/drawing/2014/main" id="{71B9C7E4-5527-456D-9AEF-71D81F40F8A9}"/>
                  </a:ext>
                </a:extLst>
              </p14:cNvPr>
              <p14:cNvContentPartPr/>
              <p14:nvPr/>
            </p14:nvContentPartPr>
            <p14:xfrm>
              <a:off x="8191379" y="875851"/>
              <a:ext cx="117000" cy="133560"/>
            </p14:xfrm>
          </p:contentPart>
        </mc:Choice>
        <mc:Fallback>
          <p:pic>
            <p:nvPicPr>
              <p:cNvPr id="285" name="Freihand 284">
                <a:extLst>
                  <a:ext uri="{FF2B5EF4-FFF2-40B4-BE49-F238E27FC236}">
                    <a16:creationId xmlns:a16="http://schemas.microsoft.com/office/drawing/2014/main" id="{71B9C7E4-5527-456D-9AEF-71D81F40F8A9}"/>
                  </a:ext>
                </a:extLst>
              </p:cNvPr>
              <p:cNvPicPr/>
              <p:nvPr/>
            </p:nvPicPr>
            <p:blipFill>
              <a:blip r:embed="rId536"/>
              <a:stretch>
                <a:fillRect/>
              </a:stretch>
            </p:blipFill>
            <p:spPr>
              <a:xfrm>
                <a:off x="8187059" y="871531"/>
                <a:ext cx="125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87" name="Freihand 286">
                <a:extLst>
                  <a:ext uri="{FF2B5EF4-FFF2-40B4-BE49-F238E27FC236}">
                    <a16:creationId xmlns:a16="http://schemas.microsoft.com/office/drawing/2014/main" id="{841A3D45-8F4C-4DE0-8248-CEBD635CE0A7}"/>
                  </a:ext>
                </a:extLst>
              </p14:cNvPr>
              <p14:cNvContentPartPr/>
              <p14:nvPr/>
            </p14:nvContentPartPr>
            <p14:xfrm>
              <a:off x="6387419" y="1457251"/>
              <a:ext cx="210960" cy="73080"/>
            </p14:xfrm>
          </p:contentPart>
        </mc:Choice>
        <mc:Fallback>
          <p:pic>
            <p:nvPicPr>
              <p:cNvPr id="287" name="Freihand 286">
                <a:extLst>
                  <a:ext uri="{FF2B5EF4-FFF2-40B4-BE49-F238E27FC236}">
                    <a16:creationId xmlns:a16="http://schemas.microsoft.com/office/drawing/2014/main" id="{841A3D45-8F4C-4DE0-8248-CEBD635CE0A7}"/>
                  </a:ext>
                </a:extLst>
              </p:cNvPr>
              <p:cNvPicPr/>
              <p:nvPr/>
            </p:nvPicPr>
            <p:blipFill>
              <a:blip r:embed="rId538"/>
              <a:stretch>
                <a:fillRect/>
              </a:stretch>
            </p:blipFill>
            <p:spPr>
              <a:xfrm>
                <a:off x="6383099" y="1452931"/>
                <a:ext cx="219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88" name="Freihand 287">
                <a:extLst>
                  <a:ext uri="{FF2B5EF4-FFF2-40B4-BE49-F238E27FC236}">
                    <a16:creationId xmlns:a16="http://schemas.microsoft.com/office/drawing/2014/main" id="{E65B9ABA-1C35-41FB-92C4-9FC5CBB73821}"/>
                  </a:ext>
                </a:extLst>
              </p14:cNvPr>
              <p14:cNvContentPartPr/>
              <p14:nvPr/>
            </p14:nvContentPartPr>
            <p14:xfrm>
              <a:off x="6741659" y="1376611"/>
              <a:ext cx="185760" cy="124920"/>
            </p14:xfrm>
          </p:contentPart>
        </mc:Choice>
        <mc:Fallback>
          <p:pic>
            <p:nvPicPr>
              <p:cNvPr id="288" name="Freihand 287">
                <a:extLst>
                  <a:ext uri="{FF2B5EF4-FFF2-40B4-BE49-F238E27FC236}">
                    <a16:creationId xmlns:a16="http://schemas.microsoft.com/office/drawing/2014/main" id="{E65B9ABA-1C35-41FB-92C4-9FC5CBB73821}"/>
                  </a:ext>
                </a:extLst>
              </p:cNvPr>
              <p:cNvPicPr/>
              <p:nvPr/>
            </p:nvPicPr>
            <p:blipFill>
              <a:blip r:embed="rId540"/>
              <a:stretch>
                <a:fillRect/>
              </a:stretch>
            </p:blipFill>
            <p:spPr>
              <a:xfrm>
                <a:off x="6737339" y="1372291"/>
                <a:ext cx="194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89" name="Freihand 288">
                <a:extLst>
                  <a:ext uri="{FF2B5EF4-FFF2-40B4-BE49-F238E27FC236}">
                    <a16:creationId xmlns:a16="http://schemas.microsoft.com/office/drawing/2014/main" id="{E6C25590-B6C5-4E91-8715-ACE49C85E6E1}"/>
                  </a:ext>
                </a:extLst>
              </p14:cNvPr>
              <p14:cNvContentPartPr/>
              <p14:nvPr/>
            </p14:nvContentPartPr>
            <p14:xfrm>
              <a:off x="6905459" y="1330171"/>
              <a:ext cx="19800" cy="27720"/>
            </p14:xfrm>
          </p:contentPart>
        </mc:Choice>
        <mc:Fallback>
          <p:pic>
            <p:nvPicPr>
              <p:cNvPr id="289" name="Freihand 288">
                <a:extLst>
                  <a:ext uri="{FF2B5EF4-FFF2-40B4-BE49-F238E27FC236}">
                    <a16:creationId xmlns:a16="http://schemas.microsoft.com/office/drawing/2014/main" id="{E6C25590-B6C5-4E91-8715-ACE49C85E6E1}"/>
                  </a:ext>
                </a:extLst>
              </p:cNvPr>
              <p:cNvPicPr/>
              <p:nvPr/>
            </p:nvPicPr>
            <p:blipFill>
              <a:blip r:embed="rId542"/>
              <a:stretch>
                <a:fillRect/>
              </a:stretch>
            </p:blipFill>
            <p:spPr>
              <a:xfrm>
                <a:off x="6901139" y="1325851"/>
                <a:ext cx="28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90" name="Freihand 289">
                <a:extLst>
                  <a:ext uri="{FF2B5EF4-FFF2-40B4-BE49-F238E27FC236}">
                    <a16:creationId xmlns:a16="http://schemas.microsoft.com/office/drawing/2014/main" id="{1153BC18-8A05-4664-8272-D7D4EA3FD779}"/>
                  </a:ext>
                </a:extLst>
              </p14:cNvPr>
              <p14:cNvContentPartPr/>
              <p14:nvPr/>
            </p14:nvContentPartPr>
            <p14:xfrm>
              <a:off x="6945779" y="1376611"/>
              <a:ext cx="100800" cy="71280"/>
            </p14:xfrm>
          </p:contentPart>
        </mc:Choice>
        <mc:Fallback>
          <p:pic>
            <p:nvPicPr>
              <p:cNvPr id="290" name="Freihand 289">
                <a:extLst>
                  <a:ext uri="{FF2B5EF4-FFF2-40B4-BE49-F238E27FC236}">
                    <a16:creationId xmlns:a16="http://schemas.microsoft.com/office/drawing/2014/main" id="{1153BC18-8A05-4664-8272-D7D4EA3FD779}"/>
                  </a:ext>
                </a:extLst>
              </p:cNvPr>
              <p:cNvPicPr/>
              <p:nvPr/>
            </p:nvPicPr>
            <p:blipFill>
              <a:blip r:embed="rId544"/>
              <a:stretch>
                <a:fillRect/>
              </a:stretch>
            </p:blipFill>
            <p:spPr>
              <a:xfrm>
                <a:off x="6941459" y="1372291"/>
                <a:ext cx="109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91" name="Freihand 290">
                <a:extLst>
                  <a:ext uri="{FF2B5EF4-FFF2-40B4-BE49-F238E27FC236}">
                    <a16:creationId xmlns:a16="http://schemas.microsoft.com/office/drawing/2014/main" id="{AD57CEB7-DFC5-41FE-830E-A2151257C56A}"/>
                  </a:ext>
                </a:extLst>
              </p14:cNvPr>
              <p14:cNvContentPartPr/>
              <p14:nvPr/>
            </p14:nvContentPartPr>
            <p14:xfrm>
              <a:off x="7196339" y="1214251"/>
              <a:ext cx="260280" cy="204480"/>
            </p14:xfrm>
          </p:contentPart>
        </mc:Choice>
        <mc:Fallback>
          <p:pic>
            <p:nvPicPr>
              <p:cNvPr id="291" name="Freihand 290">
                <a:extLst>
                  <a:ext uri="{FF2B5EF4-FFF2-40B4-BE49-F238E27FC236}">
                    <a16:creationId xmlns:a16="http://schemas.microsoft.com/office/drawing/2014/main" id="{AD57CEB7-DFC5-41FE-830E-A2151257C56A}"/>
                  </a:ext>
                </a:extLst>
              </p:cNvPr>
              <p:cNvPicPr/>
              <p:nvPr/>
            </p:nvPicPr>
            <p:blipFill>
              <a:blip r:embed="rId546"/>
              <a:stretch>
                <a:fillRect/>
              </a:stretch>
            </p:blipFill>
            <p:spPr>
              <a:xfrm>
                <a:off x="7192019" y="1209931"/>
                <a:ext cx="268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92" name="Freihand 291">
                <a:extLst>
                  <a:ext uri="{FF2B5EF4-FFF2-40B4-BE49-F238E27FC236}">
                    <a16:creationId xmlns:a16="http://schemas.microsoft.com/office/drawing/2014/main" id="{723FFD06-1F30-4D7B-A80B-771794613079}"/>
                  </a:ext>
                </a:extLst>
              </p14:cNvPr>
              <p14:cNvContentPartPr/>
              <p14:nvPr/>
            </p14:nvContentPartPr>
            <p14:xfrm>
              <a:off x="7476419" y="1288051"/>
              <a:ext cx="118800" cy="48600"/>
            </p14:xfrm>
          </p:contentPart>
        </mc:Choice>
        <mc:Fallback>
          <p:pic>
            <p:nvPicPr>
              <p:cNvPr id="292" name="Freihand 291">
                <a:extLst>
                  <a:ext uri="{FF2B5EF4-FFF2-40B4-BE49-F238E27FC236}">
                    <a16:creationId xmlns:a16="http://schemas.microsoft.com/office/drawing/2014/main" id="{723FFD06-1F30-4D7B-A80B-771794613079}"/>
                  </a:ext>
                </a:extLst>
              </p:cNvPr>
              <p:cNvPicPr/>
              <p:nvPr/>
            </p:nvPicPr>
            <p:blipFill>
              <a:blip r:embed="rId548"/>
              <a:stretch>
                <a:fillRect/>
              </a:stretch>
            </p:blipFill>
            <p:spPr>
              <a:xfrm>
                <a:off x="7472099" y="1283731"/>
                <a:ext cx="127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93" name="Freihand 292">
                <a:extLst>
                  <a:ext uri="{FF2B5EF4-FFF2-40B4-BE49-F238E27FC236}">
                    <a16:creationId xmlns:a16="http://schemas.microsoft.com/office/drawing/2014/main" id="{71B549DE-92D9-47C7-AEFE-C2ABE675D960}"/>
                  </a:ext>
                </a:extLst>
              </p14:cNvPr>
              <p14:cNvContentPartPr/>
              <p14:nvPr/>
            </p14:nvContentPartPr>
            <p14:xfrm>
              <a:off x="7781699" y="1263571"/>
              <a:ext cx="19080" cy="9360"/>
            </p14:xfrm>
          </p:contentPart>
        </mc:Choice>
        <mc:Fallback>
          <p:pic>
            <p:nvPicPr>
              <p:cNvPr id="293" name="Freihand 292">
                <a:extLst>
                  <a:ext uri="{FF2B5EF4-FFF2-40B4-BE49-F238E27FC236}">
                    <a16:creationId xmlns:a16="http://schemas.microsoft.com/office/drawing/2014/main" id="{71B549DE-92D9-47C7-AEFE-C2ABE675D960}"/>
                  </a:ext>
                </a:extLst>
              </p:cNvPr>
              <p:cNvPicPr/>
              <p:nvPr/>
            </p:nvPicPr>
            <p:blipFill>
              <a:blip r:embed="rId550"/>
              <a:stretch>
                <a:fillRect/>
              </a:stretch>
            </p:blipFill>
            <p:spPr>
              <a:xfrm>
                <a:off x="7777379" y="1259251"/>
                <a:ext cx="27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94" name="Freihand 293">
                <a:extLst>
                  <a:ext uri="{FF2B5EF4-FFF2-40B4-BE49-F238E27FC236}">
                    <a16:creationId xmlns:a16="http://schemas.microsoft.com/office/drawing/2014/main" id="{01EC1115-AFE8-4E63-A146-9D7A99CD3788}"/>
                  </a:ext>
                </a:extLst>
              </p14:cNvPr>
              <p14:cNvContentPartPr/>
              <p14:nvPr/>
            </p14:nvContentPartPr>
            <p14:xfrm>
              <a:off x="7602059" y="1209931"/>
              <a:ext cx="28440" cy="115200"/>
            </p14:xfrm>
          </p:contentPart>
        </mc:Choice>
        <mc:Fallback>
          <p:pic>
            <p:nvPicPr>
              <p:cNvPr id="294" name="Freihand 293">
                <a:extLst>
                  <a:ext uri="{FF2B5EF4-FFF2-40B4-BE49-F238E27FC236}">
                    <a16:creationId xmlns:a16="http://schemas.microsoft.com/office/drawing/2014/main" id="{01EC1115-AFE8-4E63-A146-9D7A99CD3788}"/>
                  </a:ext>
                </a:extLst>
              </p:cNvPr>
              <p:cNvPicPr/>
              <p:nvPr/>
            </p:nvPicPr>
            <p:blipFill>
              <a:blip r:embed="rId552"/>
              <a:stretch>
                <a:fillRect/>
              </a:stretch>
            </p:blipFill>
            <p:spPr>
              <a:xfrm>
                <a:off x="7597739" y="1205611"/>
                <a:ext cx="37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95" name="Freihand 294">
                <a:extLst>
                  <a:ext uri="{FF2B5EF4-FFF2-40B4-BE49-F238E27FC236}">
                    <a16:creationId xmlns:a16="http://schemas.microsoft.com/office/drawing/2014/main" id="{6515DAE8-8297-43A1-B9E1-E19A7253AE0C}"/>
                  </a:ext>
                </a:extLst>
              </p14:cNvPr>
              <p14:cNvContentPartPr/>
              <p14:nvPr/>
            </p14:nvContentPartPr>
            <p14:xfrm>
              <a:off x="7746779" y="1202371"/>
              <a:ext cx="171360" cy="90000"/>
            </p14:xfrm>
          </p:contentPart>
        </mc:Choice>
        <mc:Fallback>
          <p:pic>
            <p:nvPicPr>
              <p:cNvPr id="295" name="Freihand 294">
                <a:extLst>
                  <a:ext uri="{FF2B5EF4-FFF2-40B4-BE49-F238E27FC236}">
                    <a16:creationId xmlns:a16="http://schemas.microsoft.com/office/drawing/2014/main" id="{6515DAE8-8297-43A1-B9E1-E19A7253AE0C}"/>
                  </a:ext>
                </a:extLst>
              </p:cNvPr>
              <p:cNvPicPr/>
              <p:nvPr/>
            </p:nvPicPr>
            <p:blipFill>
              <a:blip r:embed="rId554"/>
              <a:stretch>
                <a:fillRect/>
              </a:stretch>
            </p:blipFill>
            <p:spPr>
              <a:xfrm>
                <a:off x="7742459" y="1198051"/>
                <a:ext cx="180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96" name="Freihand 295">
                <a:extLst>
                  <a:ext uri="{FF2B5EF4-FFF2-40B4-BE49-F238E27FC236}">
                    <a16:creationId xmlns:a16="http://schemas.microsoft.com/office/drawing/2014/main" id="{92B572D4-05DC-4E99-A52B-AFE9940F2907}"/>
                  </a:ext>
                </a:extLst>
              </p14:cNvPr>
              <p14:cNvContentPartPr/>
              <p14:nvPr/>
            </p14:nvContentPartPr>
            <p14:xfrm>
              <a:off x="7959179" y="1115971"/>
              <a:ext cx="309240" cy="195120"/>
            </p14:xfrm>
          </p:contentPart>
        </mc:Choice>
        <mc:Fallback>
          <p:pic>
            <p:nvPicPr>
              <p:cNvPr id="296" name="Freihand 295">
                <a:extLst>
                  <a:ext uri="{FF2B5EF4-FFF2-40B4-BE49-F238E27FC236}">
                    <a16:creationId xmlns:a16="http://schemas.microsoft.com/office/drawing/2014/main" id="{92B572D4-05DC-4E99-A52B-AFE9940F2907}"/>
                  </a:ext>
                </a:extLst>
              </p:cNvPr>
              <p:cNvPicPr/>
              <p:nvPr/>
            </p:nvPicPr>
            <p:blipFill>
              <a:blip r:embed="rId556"/>
              <a:stretch>
                <a:fillRect/>
              </a:stretch>
            </p:blipFill>
            <p:spPr>
              <a:xfrm>
                <a:off x="7954859" y="1111651"/>
                <a:ext cx="317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97" name="Freihand 296">
                <a:extLst>
                  <a:ext uri="{FF2B5EF4-FFF2-40B4-BE49-F238E27FC236}">
                    <a16:creationId xmlns:a16="http://schemas.microsoft.com/office/drawing/2014/main" id="{D61ED55B-B127-45A0-B8CB-223EBF05D867}"/>
                  </a:ext>
                </a:extLst>
              </p14:cNvPr>
              <p14:cNvContentPartPr/>
              <p14:nvPr/>
            </p14:nvContentPartPr>
            <p14:xfrm>
              <a:off x="8282819" y="1054411"/>
              <a:ext cx="125640" cy="140400"/>
            </p14:xfrm>
          </p:contentPart>
        </mc:Choice>
        <mc:Fallback>
          <p:pic>
            <p:nvPicPr>
              <p:cNvPr id="297" name="Freihand 296">
                <a:extLst>
                  <a:ext uri="{FF2B5EF4-FFF2-40B4-BE49-F238E27FC236}">
                    <a16:creationId xmlns:a16="http://schemas.microsoft.com/office/drawing/2014/main" id="{D61ED55B-B127-45A0-B8CB-223EBF05D867}"/>
                  </a:ext>
                </a:extLst>
              </p:cNvPr>
              <p:cNvPicPr/>
              <p:nvPr/>
            </p:nvPicPr>
            <p:blipFill>
              <a:blip r:embed="rId558"/>
              <a:stretch>
                <a:fillRect/>
              </a:stretch>
            </p:blipFill>
            <p:spPr>
              <a:xfrm>
                <a:off x="8278499" y="1050091"/>
                <a:ext cx="134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98" name="Freihand 297">
                <a:extLst>
                  <a:ext uri="{FF2B5EF4-FFF2-40B4-BE49-F238E27FC236}">
                    <a16:creationId xmlns:a16="http://schemas.microsoft.com/office/drawing/2014/main" id="{765E8152-FC48-42D6-8A75-8E3CCF35A2AD}"/>
                  </a:ext>
                </a:extLst>
              </p14:cNvPr>
              <p14:cNvContentPartPr/>
              <p14:nvPr/>
            </p14:nvContentPartPr>
            <p14:xfrm>
              <a:off x="8396939" y="1039651"/>
              <a:ext cx="31320" cy="50760"/>
            </p14:xfrm>
          </p:contentPart>
        </mc:Choice>
        <mc:Fallback>
          <p:pic>
            <p:nvPicPr>
              <p:cNvPr id="298" name="Freihand 297">
                <a:extLst>
                  <a:ext uri="{FF2B5EF4-FFF2-40B4-BE49-F238E27FC236}">
                    <a16:creationId xmlns:a16="http://schemas.microsoft.com/office/drawing/2014/main" id="{765E8152-FC48-42D6-8A75-8E3CCF35A2AD}"/>
                  </a:ext>
                </a:extLst>
              </p:cNvPr>
              <p:cNvPicPr/>
              <p:nvPr/>
            </p:nvPicPr>
            <p:blipFill>
              <a:blip r:embed="rId560"/>
              <a:stretch>
                <a:fillRect/>
              </a:stretch>
            </p:blipFill>
            <p:spPr>
              <a:xfrm>
                <a:off x="8392619" y="1035331"/>
                <a:ext cx="39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99" name="Freihand 298">
                <a:extLst>
                  <a:ext uri="{FF2B5EF4-FFF2-40B4-BE49-F238E27FC236}">
                    <a16:creationId xmlns:a16="http://schemas.microsoft.com/office/drawing/2014/main" id="{17290EA0-D95C-4D5E-8672-C55AA0A84525}"/>
                  </a:ext>
                </a:extLst>
              </p14:cNvPr>
              <p14:cNvContentPartPr/>
              <p14:nvPr/>
            </p14:nvContentPartPr>
            <p14:xfrm>
              <a:off x="8423939" y="1004011"/>
              <a:ext cx="198360" cy="145440"/>
            </p14:xfrm>
          </p:contentPart>
        </mc:Choice>
        <mc:Fallback>
          <p:pic>
            <p:nvPicPr>
              <p:cNvPr id="299" name="Freihand 298">
                <a:extLst>
                  <a:ext uri="{FF2B5EF4-FFF2-40B4-BE49-F238E27FC236}">
                    <a16:creationId xmlns:a16="http://schemas.microsoft.com/office/drawing/2014/main" id="{17290EA0-D95C-4D5E-8672-C55AA0A84525}"/>
                  </a:ext>
                </a:extLst>
              </p:cNvPr>
              <p:cNvPicPr/>
              <p:nvPr/>
            </p:nvPicPr>
            <p:blipFill>
              <a:blip r:embed="rId562"/>
              <a:stretch>
                <a:fillRect/>
              </a:stretch>
            </p:blipFill>
            <p:spPr>
              <a:xfrm>
                <a:off x="8419619" y="999691"/>
                <a:ext cx="207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00" name="Freihand 299">
                <a:extLst>
                  <a:ext uri="{FF2B5EF4-FFF2-40B4-BE49-F238E27FC236}">
                    <a16:creationId xmlns:a16="http://schemas.microsoft.com/office/drawing/2014/main" id="{41514998-D045-4CF1-8F62-B1450B954510}"/>
                  </a:ext>
                </a:extLst>
              </p14:cNvPr>
              <p14:cNvContentPartPr/>
              <p14:nvPr/>
            </p14:nvContentPartPr>
            <p14:xfrm>
              <a:off x="7943699" y="1094371"/>
              <a:ext cx="360" cy="360"/>
            </p14:xfrm>
          </p:contentPart>
        </mc:Choice>
        <mc:Fallback>
          <p:pic>
            <p:nvPicPr>
              <p:cNvPr id="300" name="Freihand 299">
                <a:extLst>
                  <a:ext uri="{FF2B5EF4-FFF2-40B4-BE49-F238E27FC236}">
                    <a16:creationId xmlns:a16="http://schemas.microsoft.com/office/drawing/2014/main" id="{41514998-D045-4CF1-8F62-B1450B954510}"/>
                  </a:ext>
                </a:extLst>
              </p:cNvPr>
              <p:cNvPicPr/>
              <p:nvPr/>
            </p:nvPicPr>
            <p:blipFill>
              <a:blip r:embed="rId44"/>
              <a:stretch>
                <a:fillRect/>
              </a:stretch>
            </p:blipFill>
            <p:spPr>
              <a:xfrm>
                <a:off x="7939379" y="10900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78" name="Freihand 377">
                <a:extLst>
                  <a:ext uri="{FF2B5EF4-FFF2-40B4-BE49-F238E27FC236}">
                    <a16:creationId xmlns:a16="http://schemas.microsoft.com/office/drawing/2014/main" id="{E931CF7A-CD8E-4708-9D16-8C0B3DFDE5DD}"/>
                  </a:ext>
                </a:extLst>
              </p14:cNvPr>
              <p14:cNvContentPartPr/>
              <p14:nvPr/>
            </p14:nvContentPartPr>
            <p14:xfrm>
              <a:off x="6723299" y="1694491"/>
              <a:ext cx="87840" cy="185760"/>
            </p14:xfrm>
          </p:contentPart>
        </mc:Choice>
        <mc:Fallback>
          <p:pic>
            <p:nvPicPr>
              <p:cNvPr id="378" name="Freihand 377">
                <a:extLst>
                  <a:ext uri="{FF2B5EF4-FFF2-40B4-BE49-F238E27FC236}">
                    <a16:creationId xmlns:a16="http://schemas.microsoft.com/office/drawing/2014/main" id="{E931CF7A-CD8E-4708-9D16-8C0B3DFDE5DD}"/>
                  </a:ext>
                </a:extLst>
              </p:cNvPr>
              <p:cNvPicPr/>
              <p:nvPr/>
            </p:nvPicPr>
            <p:blipFill>
              <a:blip r:embed="rId565"/>
              <a:stretch>
                <a:fillRect/>
              </a:stretch>
            </p:blipFill>
            <p:spPr>
              <a:xfrm>
                <a:off x="6718979" y="1690171"/>
                <a:ext cx="964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79" name="Freihand 378">
                <a:extLst>
                  <a:ext uri="{FF2B5EF4-FFF2-40B4-BE49-F238E27FC236}">
                    <a16:creationId xmlns:a16="http://schemas.microsoft.com/office/drawing/2014/main" id="{652D3BE0-17CB-497A-A7D5-35B778C81157}"/>
                  </a:ext>
                </a:extLst>
              </p14:cNvPr>
              <p14:cNvContentPartPr/>
              <p14:nvPr/>
            </p14:nvContentPartPr>
            <p14:xfrm>
              <a:off x="6847859" y="1693411"/>
              <a:ext cx="96120" cy="55080"/>
            </p14:xfrm>
          </p:contentPart>
        </mc:Choice>
        <mc:Fallback>
          <p:pic>
            <p:nvPicPr>
              <p:cNvPr id="379" name="Freihand 378">
                <a:extLst>
                  <a:ext uri="{FF2B5EF4-FFF2-40B4-BE49-F238E27FC236}">
                    <a16:creationId xmlns:a16="http://schemas.microsoft.com/office/drawing/2014/main" id="{652D3BE0-17CB-497A-A7D5-35B778C81157}"/>
                  </a:ext>
                </a:extLst>
              </p:cNvPr>
              <p:cNvPicPr/>
              <p:nvPr/>
            </p:nvPicPr>
            <p:blipFill>
              <a:blip r:embed="rId567"/>
              <a:stretch>
                <a:fillRect/>
              </a:stretch>
            </p:blipFill>
            <p:spPr>
              <a:xfrm>
                <a:off x="6843539" y="1689091"/>
                <a:ext cx="104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80" name="Freihand 379">
                <a:extLst>
                  <a:ext uri="{FF2B5EF4-FFF2-40B4-BE49-F238E27FC236}">
                    <a16:creationId xmlns:a16="http://schemas.microsoft.com/office/drawing/2014/main" id="{26B3AD51-4080-497B-9035-827AF634B497}"/>
                  </a:ext>
                </a:extLst>
              </p14:cNvPr>
              <p14:cNvContentPartPr/>
              <p14:nvPr/>
            </p14:nvContentPartPr>
            <p14:xfrm>
              <a:off x="6967019" y="1564891"/>
              <a:ext cx="306720" cy="168840"/>
            </p14:xfrm>
          </p:contentPart>
        </mc:Choice>
        <mc:Fallback>
          <p:pic>
            <p:nvPicPr>
              <p:cNvPr id="380" name="Freihand 379">
                <a:extLst>
                  <a:ext uri="{FF2B5EF4-FFF2-40B4-BE49-F238E27FC236}">
                    <a16:creationId xmlns:a16="http://schemas.microsoft.com/office/drawing/2014/main" id="{26B3AD51-4080-497B-9035-827AF634B497}"/>
                  </a:ext>
                </a:extLst>
              </p:cNvPr>
              <p:cNvPicPr/>
              <p:nvPr/>
            </p:nvPicPr>
            <p:blipFill>
              <a:blip r:embed="rId569"/>
              <a:stretch>
                <a:fillRect/>
              </a:stretch>
            </p:blipFill>
            <p:spPr>
              <a:xfrm>
                <a:off x="6962699" y="1560571"/>
                <a:ext cx="315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81" name="Freihand 380">
                <a:extLst>
                  <a:ext uri="{FF2B5EF4-FFF2-40B4-BE49-F238E27FC236}">
                    <a16:creationId xmlns:a16="http://schemas.microsoft.com/office/drawing/2014/main" id="{833BCA01-2F08-44ED-8C03-0613BBDE75AC}"/>
                  </a:ext>
                </a:extLst>
              </p14:cNvPr>
              <p14:cNvContentPartPr/>
              <p14:nvPr/>
            </p14:nvContentPartPr>
            <p14:xfrm>
              <a:off x="7266899" y="1589011"/>
              <a:ext cx="34200" cy="5040"/>
            </p14:xfrm>
          </p:contentPart>
        </mc:Choice>
        <mc:Fallback>
          <p:pic>
            <p:nvPicPr>
              <p:cNvPr id="381" name="Freihand 380">
                <a:extLst>
                  <a:ext uri="{FF2B5EF4-FFF2-40B4-BE49-F238E27FC236}">
                    <a16:creationId xmlns:a16="http://schemas.microsoft.com/office/drawing/2014/main" id="{833BCA01-2F08-44ED-8C03-0613BBDE75AC}"/>
                  </a:ext>
                </a:extLst>
              </p:cNvPr>
              <p:cNvPicPr/>
              <p:nvPr/>
            </p:nvPicPr>
            <p:blipFill>
              <a:blip r:embed="rId571"/>
              <a:stretch>
                <a:fillRect/>
              </a:stretch>
            </p:blipFill>
            <p:spPr>
              <a:xfrm>
                <a:off x="7262579" y="1584691"/>
                <a:ext cx="42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82" name="Freihand 381">
                <a:extLst>
                  <a:ext uri="{FF2B5EF4-FFF2-40B4-BE49-F238E27FC236}">
                    <a16:creationId xmlns:a16="http://schemas.microsoft.com/office/drawing/2014/main" id="{84EA6631-A550-48B7-BC25-38DA414807C1}"/>
                  </a:ext>
                </a:extLst>
              </p14:cNvPr>
              <p14:cNvContentPartPr/>
              <p14:nvPr/>
            </p14:nvContentPartPr>
            <p14:xfrm>
              <a:off x="7296779" y="1614211"/>
              <a:ext cx="122760" cy="234720"/>
            </p14:xfrm>
          </p:contentPart>
        </mc:Choice>
        <mc:Fallback>
          <p:pic>
            <p:nvPicPr>
              <p:cNvPr id="382" name="Freihand 381">
                <a:extLst>
                  <a:ext uri="{FF2B5EF4-FFF2-40B4-BE49-F238E27FC236}">
                    <a16:creationId xmlns:a16="http://schemas.microsoft.com/office/drawing/2014/main" id="{84EA6631-A550-48B7-BC25-38DA414807C1}"/>
                  </a:ext>
                </a:extLst>
              </p:cNvPr>
              <p:cNvPicPr/>
              <p:nvPr/>
            </p:nvPicPr>
            <p:blipFill>
              <a:blip r:embed="rId573"/>
              <a:stretch>
                <a:fillRect/>
              </a:stretch>
            </p:blipFill>
            <p:spPr>
              <a:xfrm>
                <a:off x="7292459" y="1609891"/>
                <a:ext cx="1314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83" name="Freihand 382">
                <a:extLst>
                  <a:ext uri="{FF2B5EF4-FFF2-40B4-BE49-F238E27FC236}">
                    <a16:creationId xmlns:a16="http://schemas.microsoft.com/office/drawing/2014/main" id="{548CB068-7BD3-4406-9C53-BF37B4FC131F}"/>
                  </a:ext>
                </a:extLst>
              </p14:cNvPr>
              <p14:cNvContentPartPr/>
              <p14:nvPr/>
            </p14:nvContentPartPr>
            <p14:xfrm>
              <a:off x="7606019" y="1521331"/>
              <a:ext cx="45000" cy="150120"/>
            </p14:xfrm>
          </p:contentPart>
        </mc:Choice>
        <mc:Fallback>
          <p:pic>
            <p:nvPicPr>
              <p:cNvPr id="383" name="Freihand 382">
                <a:extLst>
                  <a:ext uri="{FF2B5EF4-FFF2-40B4-BE49-F238E27FC236}">
                    <a16:creationId xmlns:a16="http://schemas.microsoft.com/office/drawing/2014/main" id="{548CB068-7BD3-4406-9C53-BF37B4FC131F}"/>
                  </a:ext>
                </a:extLst>
              </p:cNvPr>
              <p:cNvPicPr/>
              <p:nvPr/>
            </p:nvPicPr>
            <p:blipFill>
              <a:blip r:embed="rId575"/>
              <a:stretch>
                <a:fillRect/>
              </a:stretch>
            </p:blipFill>
            <p:spPr>
              <a:xfrm>
                <a:off x="7601699" y="1517011"/>
                <a:ext cx="53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84" name="Freihand 383">
                <a:extLst>
                  <a:ext uri="{FF2B5EF4-FFF2-40B4-BE49-F238E27FC236}">
                    <a16:creationId xmlns:a16="http://schemas.microsoft.com/office/drawing/2014/main" id="{7DD47D21-63D6-4888-A4AC-4F5DDC09C6F6}"/>
                  </a:ext>
                </a:extLst>
              </p14:cNvPr>
              <p14:cNvContentPartPr/>
              <p14:nvPr/>
            </p14:nvContentPartPr>
            <p14:xfrm>
              <a:off x="7552019" y="1470571"/>
              <a:ext cx="162360" cy="84960"/>
            </p14:xfrm>
          </p:contentPart>
        </mc:Choice>
        <mc:Fallback>
          <p:pic>
            <p:nvPicPr>
              <p:cNvPr id="384" name="Freihand 383">
                <a:extLst>
                  <a:ext uri="{FF2B5EF4-FFF2-40B4-BE49-F238E27FC236}">
                    <a16:creationId xmlns:a16="http://schemas.microsoft.com/office/drawing/2014/main" id="{7DD47D21-63D6-4888-A4AC-4F5DDC09C6F6}"/>
                  </a:ext>
                </a:extLst>
              </p:cNvPr>
              <p:cNvPicPr/>
              <p:nvPr/>
            </p:nvPicPr>
            <p:blipFill>
              <a:blip r:embed="rId577"/>
              <a:stretch>
                <a:fillRect/>
              </a:stretch>
            </p:blipFill>
            <p:spPr>
              <a:xfrm>
                <a:off x="7547699" y="1466251"/>
                <a:ext cx="171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85" name="Freihand 384">
                <a:extLst>
                  <a:ext uri="{FF2B5EF4-FFF2-40B4-BE49-F238E27FC236}">
                    <a16:creationId xmlns:a16="http://schemas.microsoft.com/office/drawing/2014/main" id="{F498616E-69B1-47C1-8937-F70A20A7E2F9}"/>
                  </a:ext>
                </a:extLst>
              </p14:cNvPr>
              <p14:cNvContentPartPr/>
              <p14:nvPr/>
            </p14:nvContentPartPr>
            <p14:xfrm>
              <a:off x="7770179" y="1461571"/>
              <a:ext cx="131400" cy="154440"/>
            </p14:xfrm>
          </p:contentPart>
        </mc:Choice>
        <mc:Fallback>
          <p:pic>
            <p:nvPicPr>
              <p:cNvPr id="385" name="Freihand 384">
                <a:extLst>
                  <a:ext uri="{FF2B5EF4-FFF2-40B4-BE49-F238E27FC236}">
                    <a16:creationId xmlns:a16="http://schemas.microsoft.com/office/drawing/2014/main" id="{F498616E-69B1-47C1-8937-F70A20A7E2F9}"/>
                  </a:ext>
                </a:extLst>
              </p:cNvPr>
              <p:cNvPicPr/>
              <p:nvPr/>
            </p:nvPicPr>
            <p:blipFill>
              <a:blip r:embed="rId579"/>
              <a:stretch>
                <a:fillRect/>
              </a:stretch>
            </p:blipFill>
            <p:spPr>
              <a:xfrm>
                <a:off x="7765859" y="1457251"/>
                <a:ext cx="140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86" name="Freihand 385">
                <a:extLst>
                  <a:ext uri="{FF2B5EF4-FFF2-40B4-BE49-F238E27FC236}">
                    <a16:creationId xmlns:a16="http://schemas.microsoft.com/office/drawing/2014/main" id="{53FC51FF-8247-4777-AF00-FD39C8AC49F3}"/>
                  </a:ext>
                </a:extLst>
              </p14:cNvPr>
              <p14:cNvContentPartPr/>
              <p14:nvPr/>
            </p14:nvContentPartPr>
            <p14:xfrm>
              <a:off x="7851539" y="1562731"/>
              <a:ext cx="54000" cy="41760"/>
            </p14:xfrm>
          </p:contentPart>
        </mc:Choice>
        <mc:Fallback>
          <p:pic>
            <p:nvPicPr>
              <p:cNvPr id="386" name="Freihand 385">
                <a:extLst>
                  <a:ext uri="{FF2B5EF4-FFF2-40B4-BE49-F238E27FC236}">
                    <a16:creationId xmlns:a16="http://schemas.microsoft.com/office/drawing/2014/main" id="{53FC51FF-8247-4777-AF00-FD39C8AC49F3}"/>
                  </a:ext>
                </a:extLst>
              </p:cNvPr>
              <p:cNvPicPr/>
              <p:nvPr/>
            </p:nvPicPr>
            <p:blipFill>
              <a:blip r:embed="rId581"/>
              <a:stretch>
                <a:fillRect/>
              </a:stretch>
            </p:blipFill>
            <p:spPr>
              <a:xfrm>
                <a:off x="7847219" y="1558411"/>
                <a:ext cx="62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87" name="Freihand 386">
                <a:extLst>
                  <a:ext uri="{FF2B5EF4-FFF2-40B4-BE49-F238E27FC236}">
                    <a16:creationId xmlns:a16="http://schemas.microsoft.com/office/drawing/2014/main" id="{5D3951FE-D16C-471F-9394-38BB96AA9C2F}"/>
                  </a:ext>
                </a:extLst>
              </p14:cNvPr>
              <p14:cNvContentPartPr/>
              <p14:nvPr/>
            </p14:nvContentPartPr>
            <p14:xfrm>
              <a:off x="8014979" y="1549771"/>
              <a:ext cx="181440" cy="44280"/>
            </p14:xfrm>
          </p:contentPart>
        </mc:Choice>
        <mc:Fallback>
          <p:pic>
            <p:nvPicPr>
              <p:cNvPr id="387" name="Freihand 386">
                <a:extLst>
                  <a:ext uri="{FF2B5EF4-FFF2-40B4-BE49-F238E27FC236}">
                    <a16:creationId xmlns:a16="http://schemas.microsoft.com/office/drawing/2014/main" id="{5D3951FE-D16C-471F-9394-38BB96AA9C2F}"/>
                  </a:ext>
                </a:extLst>
              </p:cNvPr>
              <p:cNvPicPr/>
              <p:nvPr/>
            </p:nvPicPr>
            <p:blipFill>
              <a:blip r:embed="rId583"/>
              <a:stretch>
                <a:fillRect/>
              </a:stretch>
            </p:blipFill>
            <p:spPr>
              <a:xfrm>
                <a:off x="8010659" y="1545451"/>
                <a:ext cx="190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88" name="Freihand 387">
                <a:extLst>
                  <a:ext uri="{FF2B5EF4-FFF2-40B4-BE49-F238E27FC236}">
                    <a16:creationId xmlns:a16="http://schemas.microsoft.com/office/drawing/2014/main" id="{4B8BFC15-6737-48CD-B550-092DC0FD05DF}"/>
                  </a:ext>
                </a:extLst>
              </p14:cNvPr>
              <p14:cNvContentPartPr/>
              <p14:nvPr/>
            </p14:nvContentPartPr>
            <p14:xfrm>
              <a:off x="8074739" y="1418371"/>
              <a:ext cx="360" cy="360"/>
            </p14:xfrm>
          </p:contentPart>
        </mc:Choice>
        <mc:Fallback>
          <p:pic>
            <p:nvPicPr>
              <p:cNvPr id="388" name="Freihand 387">
                <a:extLst>
                  <a:ext uri="{FF2B5EF4-FFF2-40B4-BE49-F238E27FC236}">
                    <a16:creationId xmlns:a16="http://schemas.microsoft.com/office/drawing/2014/main" id="{4B8BFC15-6737-48CD-B550-092DC0FD05DF}"/>
                  </a:ext>
                </a:extLst>
              </p:cNvPr>
              <p:cNvPicPr/>
              <p:nvPr/>
            </p:nvPicPr>
            <p:blipFill>
              <a:blip r:embed="rId44"/>
              <a:stretch>
                <a:fillRect/>
              </a:stretch>
            </p:blipFill>
            <p:spPr>
              <a:xfrm>
                <a:off x="8070419" y="14140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89" name="Freihand 388">
                <a:extLst>
                  <a:ext uri="{FF2B5EF4-FFF2-40B4-BE49-F238E27FC236}">
                    <a16:creationId xmlns:a16="http://schemas.microsoft.com/office/drawing/2014/main" id="{294BFCDB-F50E-4CCD-9104-30ECF100AB17}"/>
                  </a:ext>
                </a:extLst>
              </p14:cNvPr>
              <p14:cNvContentPartPr/>
              <p14:nvPr/>
            </p14:nvContentPartPr>
            <p14:xfrm>
              <a:off x="8286779" y="1401451"/>
              <a:ext cx="98640" cy="190440"/>
            </p14:xfrm>
          </p:contentPart>
        </mc:Choice>
        <mc:Fallback>
          <p:pic>
            <p:nvPicPr>
              <p:cNvPr id="389" name="Freihand 388">
                <a:extLst>
                  <a:ext uri="{FF2B5EF4-FFF2-40B4-BE49-F238E27FC236}">
                    <a16:creationId xmlns:a16="http://schemas.microsoft.com/office/drawing/2014/main" id="{294BFCDB-F50E-4CCD-9104-30ECF100AB17}"/>
                  </a:ext>
                </a:extLst>
              </p:cNvPr>
              <p:cNvPicPr/>
              <p:nvPr/>
            </p:nvPicPr>
            <p:blipFill>
              <a:blip r:embed="rId586"/>
              <a:stretch>
                <a:fillRect/>
              </a:stretch>
            </p:blipFill>
            <p:spPr>
              <a:xfrm>
                <a:off x="8282459" y="1397131"/>
                <a:ext cx="107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90" name="Freihand 389">
                <a:extLst>
                  <a:ext uri="{FF2B5EF4-FFF2-40B4-BE49-F238E27FC236}">
                    <a16:creationId xmlns:a16="http://schemas.microsoft.com/office/drawing/2014/main" id="{E2FB6C38-6F7A-4B8F-9871-1D30911DC6BB}"/>
                  </a:ext>
                </a:extLst>
              </p14:cNvPr>
              <p14:cNvContentPartPr/>
              <p14:nvPr/>
            </p14:nvContentPartPr>
            <p14:xfrm>
              <a:off x="8389379" y="1501531"/>
              <a:ext cx="89640" cy="60840"/>
            </p14:xfrm>
          </p:contentPart>
        </mc:Choice>
        <mc:Fallback>
          <p:pic>
            <p:nvPicPr>
              <p:cNvPr id="390" name="Freihand 389">
                <a:extLst>
                  <a:ext uri="{FF2B5EF4-FFF2-40B4-BE49-F238E27FC236}">
                    <a16:creationId xmlns:a16="http://schemas.microsoft.com/office/drawing/2014/main" id="{E2FB6C38-6F7A-4B8F-9871-1D30911DC6BB}"/>
                  </a:ext>
                </a:extLst>
              </p:cNvPr>
              <p:cNvPicPr/>
              <p:nvPr/>
            </p:nvPicPr>
            <p:blipFill>
              <a:blip r:embed="rId588"/>
              <a:stretch>
                <a:fillRect/>
              </a:stretch>
            </p:blipFill>
            <p:spPr>
              <a:xfrm>
                <a:off x="8385059" y="1497211"/>
                <a:ext cx="98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91" name="Freihand 390">
                <a:extLst>
                  <a:ext uri="{FF2B5EF4-FFF2-40B4-BE49-F238E27FC236}">
                    <a16:creationId xmlns:a16="http://schemas.microsoft.com/office/drawing/2014/main" id="{7E62965E-5AA6-4910-A6FC-10C3E8E711EC}"/>
                  </a:ext>
                </a:extLst>
              </p14:cNvPr>
              <p14:cNvContentPartPr/>
              <p14:nvPr/>
            </p14:nvContentPartPr>
            <p14:xfrm>
              <a:off x="6670739" y="1950091"/>
              <a:ext cx="256680" cy="182520"/>
            </p14:xfrm>
          </p:contentPart>
        </mc:Choice>
        <mc:Fallback>
          <p:pic>
            <p:nvPicPr>
              <p:cNvPr id="391" name="Freihand 390">
                <a:extLst>
                  <a:ext uri="{FF2B5EF4-FFF2-40B4-BE49-F238E27FC236}">
                    <a16:creationId xmlns:a16="http://schemas.microsoft.com/office/drawing/2014/main" id="{7E62965E-5AA6-4910-A6FC-10C3E8E711EC}"/>
                  </a:ext>
                </a:extLst>
              </p:cNvPr>
              <p:cNvPicPr/>
              <p:nvPr/>
            </p:nvPicPr>
            <p:blipFill>
              <a:blip r:embed="rId590"/>
              <a:stretch>
                <a:fillRect/>
              </a:stretch>
            </p:blipFill>
            <p:spPr>
              <a:xfrm>
                <a:off x="6666419" y="1945771"/>
                <a:ext cx="2653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92" name="Freihand 391">
                <a:extLst>
                  <a:ext uri="{FF2B5EF4-FFF2-40B4-BE49-F238E27FC236}">
                    <a16:creationId xmlns:a16="http://schemas.microsoft.com/office/drawing/2014/main" id="{7EF0C1E1-AFF3-4931-8A06-E2E5D1E165BD}"/>
                  </a:ext>
                </a:extLst>
              </p14:cNvPr>
              <p14:cNvContentPartPr/>
              <p14:nvPr/>
            </p14:nvContentPartPr>
            <p14:xfrm>
              <a:off x="7035779" y="1902571"/>
              <a:ext cx="90360" cy="136440"/>
            </p14:xfrm>
          </p:contentPart>
        </mc:Choice>
        <mc:Fallback>
          <p:pic>
            <p:nvPicPr>
              <p:cNvPr id="392" name="Freihand 391">
                <a:extLst>
                  <a:ext uri="{FF2B5EF4-FFF2-40B4-BE49-F238E27FC236}">
                    <a16:creationId xmlns:a16="http://schemas.microsoft.com/office/drawing/2014/main" id="{7EF0C1E1-AFF3-4931-8A06-E2E5D1E165BD}"/>
                  </a:ext>
                </a:extLst>
              </p:cNvPr>
              <p:cNvPicPr/>
              <p:nvPr/>
            </p:nvPicPr>
            <p:blipFill>
              <a:blip r:embed="rId592"/>
              <a:stretch>
                <a:fillRect/>
              </a:stretch>
            </p:blipFill>
            <p:spPr>
              <a:xfrm>
                <a:off x="7031459" y="1898251"/>
                <a:ext cx="99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93" name="Freihand 392">
                <a:extLst>
                  <a:ext uri="{FF2B5EF4-FFF2-40B4-BE49-F238E27FC236}">
                    <a16:creationId xmlns:a16="http://schemas.microsoft.com/office/drawing/2014/main" id="{96559492-5AA0-4B2B-99D5-B27F178D8A4A}"/>
                  </a:ext>
                </a:extLst>
              </p14:cNvPr>
              <p14:cNvContentPartPr/>
              <p14:nvPr/>
            </p14:nvContentPartPr>
            <p14:xfrm>
              <a:off x="7126139" y="1967731"/>
              <a:ext cx="114840" cy="65880"/>
            </p14:xfrm>
          </p:contentPart>
        </mc:Choice>
        <mc:Fallback>
          <p:pic>
            <p:nvPicPr>
              <p:cNvPr id="393" name="Freihand 392">
                <a:extLst>
                  <a:ext uri="{FF2B5EF4-FFF2-40B4-BE49-F238E27FC236}">
                    <a16:creationId xmlns:a16="http://schemas.microsoft.com/office/drawing/2014/main" id="{96559492-5AA0-4B2B-99D5-B27F178D8A4A}"/>
                  </a:ext>
                </a:extLst>
              </p:cNvPr>
              <p:cNvPicPr/>
              <p:nvPr/>
            </p:nvPicPr>
            <p:blipFill>
              <a:blip r:embed="rId594"/>
              <a:stretch>
                <a:fillRect/>
              </a:stretch>
            </p:blipFill>
            <p:spPr>
              <a:xfrm>
                <a:off x="7121819" y="1963411"/>
                <a:ext cx="123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94" name="Freihand 393">
                <a:extLst>
                  <a:ext uri="{FF2B5EF4-FFF2-40B4-BE49-F238E27FC236}">
                    <a16:creationId xmlns:a16="http://schemas.microsoft.com/office/drawing/2014/main" id="{F7503428-927B-475A-9F13-2FC4D875FF82}"/>
                  </a:ext>
                </a:extLst>
              </p14:cNvPr>
              <p14:cNvContentPartPr/>
              <p14:nvPr/>
            </p14:nvContentPartPr>
            <p14:xfrm>
              <a:off x="7249259" y="1941451"/>
              <a:ext cx="115560" cy="80280"/>
            </p14:xfrm>
          </p:contentPart>
        </mc:Choice>
        <mc:Fallback>
          <p:pic>
            <p:nvPicPr>
              <p:cNvPr id="394" name="Freihand 393">
                <a:extLst>
                  <a:ext uri="{FF2B5EF4-FFF2-40B4-BE49-F238E27FC236}">
                    <a16:creationId xmlns:a16="http://schemas.microsoft.com/office/drawing/2014/main" id="{F7503428-927B-475A-9F13-2FC4D875FF82}"/>
                  </a:ext>
                </a:extLst>
              </p:cNvPr>
              <p:cNvPicPr/>
              <p:nvPr/>
            </p:nvPicPr>
            <p:blipFill>
              <a:blip r:embed="rId596"/>
              <a:stretch>
                <a:fillRect/>
              </a:stretch>
            </p:blipFill>
            <p:spPr>
              <a:xfrm>
                <a:off x="7244939" y="1937131"/>
                <a:ext cx="124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5" name="Freihand 394">
                <a:extLst>
                  <a:ext uri="{FF2B5EF4-FFF2-40B4-BE49-F238E27FC236}">
                    <a16:creationId xmlns:a16="http://schemas.microsoft.com/office/drawing/2014/main" id="{56D10EA7-BE00-4222-A6DA-E453E1A1C0F9}"/>
                  </a:ext>
                </a:extLst>
              </p14:cNvPr>
              <p14:cNvContentPartPr/>
              <p14:nvPr/>
            </p14:nvContentPartPr>
            <p14:xfrm>
              <a:off x="7351139" y="1909411"/>
              <a:ext cx="120960" cy="78480"/>
            </p14:xfrm>
          </p:contentPart>
        </mc:Choice>
        <mc:Fallback>
          <p:pic>
            <p:nvPicPr>
              <p:cNvPr id="395" name="Freihand 394">
                <a:extLst>
                  <a:ext uri="{FF2B5EF4-FFF2-40B4-BE49-F238E27FC236}">
                    <a16:creationId xmlns:a16="http://schemas.microsoft.com/office/drawing/2014/main" id="{56D10EA7-BE00-4222-A6DA-E453E1A1C0F9}"/>
                  </a:ext>
                </a:extLst>
              </p:cNvPr>
              <p:cNvPicPr/>
              <p:nvPr/>
            </p:nvPicPr>
            <p:blipFill>
              <a:blip r:embed="rId598"/>
              <a:stretch>
                <a:fillRect/>
              </a:stretch>
            </p:blipFill>
            <p:spPr>
              <a:xfrm>
                <a:off x="7346819" y="1905091"/>
                <a:ext cx="129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6" name="Freihand 395">
                <a:extLst>
                  <a:ext uri="{FF2B5EF4-FFF2-40B4-BE49-F238E27FC236}">
                    <a16:creationId xmlns:a16="http://schemas.microsoft.com/office/drawing/2014/main" id="{750054E9-C706-4F0D-9BE3-163CE09C7572}"/>
                  </a:ext>
                </a:extLst>
              </p14:cNvPr>
              <p14:cNvContentPartPr/>
              <p14:nvPr/>
            </p14:nvContentPartPr>
            <p14:xfrm>
              <a:off x="7607819" y="1770091"/>
              <a:ext cx="299880" cy="243000"/>
            </p14:xfrm>
          </p:contentPart>
        </mc:Choice>
        <mc:Fallback>
          <p:pic>
            <p:nvPicPr>
              <p:cNvPr id="396" name="Freihand 395">
                <a:extLst>
                  <a:ext uri="{FF2B5EF4-FFF2-40B4-BE49-F238E27FC236}">
                    <a16:creationId xmlns:a16="http://schemas.microsoft.com/office/drawing/2014/main" id="{750054E9-C706-4F0D-9BE3-163CE09C7572}"/>
                  </a:ext>
                </a:extLst>
              </p:cNvPr>
              <p:cNvPicPr/>
              <p:nvPr/>
            </p:nvPicPr>
            <p:blipFill>
              <a:blip r:embed="rId600"/>
              <a:stretch>
                <a:fillRect/>
              </a:stretch>
            </p:blipFill>
            <p:spPr>
              <a:xfrm>
                <a:off x="7603499" y="1765771"/>
                <a:ext cx="3085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7" name="Freihand 396">
                <a:extLst>
                  <a:ext uri="{FF2B5EF4-FFF2-40B4-BE49-F238E27FC236}">
                    <a16:creationId xmlns:a16="http://schemas.microsoft.com/office/drawing/2014/main" id="{827C726F-F65C-4BFC-B5C5-558AD7E5F8DA}"/>
                  </a:ext>
                </a:extLst>
              </p14:cNvPr>
              <p14:cNvContentPartPr/>
              <p14:nvPr/>
            </p14:nvContentPartPr>
            <p14:xfrm>
              <a:off x="7897259" y="1819051"/>
              <a:ext cx="79200" cy="68760"/>
            </p14:xfrm>
          </p:contentPart>
        </mc:Choice>
        <mc:Fallback>
          <p:pic>
            <p:nvPicPr>
              <p:cNvPr id="397" name="Freihand 396">
                <a:extLst>
                  <a:ext uri="{FF2B5EF4-FFF2-40B4-BE49-F238E27FC236}">
                    <a16:creationId xmlns:a16="http://schemas.microsoft.com/office/drawing/2014/main" id="{827C726F-F65C-4BFC-B5C5-558AD7E5F8DA}"/>
                  </a:ext>
                </a:extLst>
              </p:cNvPr>
              <p:cNvPicPr/>
              <p:nvPr/>
            </p:nvPicPr>
            <p:blipFill>
              <a:blip r:embed="rId602"/>
              <a:stretch>
                <a:fillRect/>
              </a:stretch>
            </p:blipFill>
            <p:spPr>
              <a:xfrm>
                <a:off x="7892939" y="1814731"/>
                <a:ext cx="87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8" name="Freihand 397">
                <a:extLst>
                  <a:ext uri="{FF2B5EF4-FFF2-40B4-BE49-F238E27FC236}">
                    <a16:creationId xmlns:a16="http://schemas.microsoft.com/office/drawing/2014/main" id="{73458B3E-F505-4ABB-9072-783F7AB28584}"/>
                  </a:ext>
                </a:extLst>
              </p14:cNvPr>
              <p14:cNvContentPartPr/>
              <p14:nvPr/>
            </p14:nvContentPartPr>
            <p14:xfrm>
              <a:off x="8032259" y="1708171"/>
              <a:ext cx="178920" cy="166680"/>
            </p14:xfrm>
          </p:contentPart>
        </mc:Choice>
        <mc:Fallback>
          <p:pic>
            <p:nvPicPr>
              <p:cNvPr id="398" name="Freihand 397">
                <a:extLst>
                  <a:ext uri="{FF2B5EF4-FFF2-40B4-BE49-F238E27FC236}">
                    <a16:creationId xmlns:a16="http://schemas.microsoft.com/office/drawing/2014/main" id="{73458B3E-F505-4ABB-9072-783F7AB28584}"/>
                  </a:ext>
                </a:extLst>
              </p:cNvPr>
              <p:cNvPicPr/>
              <p:nvPr/>
            </p:nvPicPr>
            <p:blipFill>
              <a:blip r:embed="rId604"/>
              <a:stretch>
                <a:fillRect/>
              </a:stretch>
            </p:blipFill>
            <p:spPr>
              <a:xfrm>
                <a:off x="8027939" y="1703851"/>
                <a:ext cx="187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9" name="Freihand 398">
                <a:extLst>
                  <a:ext uri="{FF2B5EF4-FFF2-40B4-BE49-F238E27FC236}">
                    <a16:creationId xmlns:a16="http://schemas.microsoft.com/office/drawing/2014/main" id="{AA9AAC2A-895F-4E80-B84D-09C9D805CB4B}"/>
                  </a:ext>
                </a:extLst>
              </p14:cNvPr>
              <p14:cNvContentPartPr/>
              <p14:nvPr/>
            </p14:nvContentPartPr>
            <p14:xfrm>
              <a:off x="8184179" y="1725451"/>
              <a:ext cx="47520" cy="32400"/>
            </p14:xfrm>
          </p:contentPart>
        </mc:Choice>
        <mc:Fallback>
          <p:pic>
            <p:nvPicPr>
              <p:cNvPr id="399" name="Freihand 398">
                <a:extLst>
                  <a:ext uri="{FF2B5EF4-FFF2-40B4-BE49-F238E27FC236}">
                    <a16:creationId xmlns:a16="http://schemas.microsoft.com/office/drawing/2014/main" id="{AA9AAC2A-895F-4E80-B84D-09C9D805CB4B}"/>
                  </a:ext>
                </a:extLst>
              </p:cNvPr>
              <p:cNvPicPr/>
              <p:nvPr/>
            </p:nvPicPr>
            <p:blipFill>
              <a:blip r:embed="rId606"/>
              <a:stretch>
                <a:fillRect/>
              </a:stretch>
            </p:blipFill>
            <p:spPr>
              <a:xfrm>
                <a:off x="8179859" y="1721131"/>
                <a:ext cx="56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00" name="Freihand 399">
                <a:extLst>
                  <a:ext uri="{FF2B5EF4-FFF2-40B4-BE49-F238E27FC236}">
                    <a16:creationId xmlns:a16="http://schemas.microsoft.com/office/drawing/2014/main" id="{F5C0F37C-3933-445A-A6E0-00054C0A987A}"/>
                  </a:ext>
                </a:extLst>
              </p14:cNvPr>
              <p14:cNvContentPartPr/>
              <p14:nvPr/>
            </p14:nvContentPartPr>
            <p14:xfrm>
              <a:off x="8241059" y="1779811"/>
              <a:ext cx="263520" cy="56160"/>
            </p14:xfrm>
          </p:contentPart>
        </mc:Choice>
        <mc:Fallback>
          <p:pic>
            <p:nvPicPr>
              <p:cNvPr id="400" name="Freihand 399">
                <a:extLst>
                  <a:ext uri="{FF2B5EF4-FFF2-40B4-BE49-F238E27FC236}">
                    <a16:creationId xmlns:a16="http://schemas.microsoft.com/office/drawing/2014/main" id="{F5C0F37C-3933-445A-A6E0-00054C0A987A}"/>
                  </a:ext>
                </a:extLst>
              </p:cNvPr>
              <p:cNvPicPr/>
              <p:nvPr/>
            </p:nvPicPr>
            <p:blipFill>
              <a:blip r:embed="rId608"/>
              <a:stretch>
                <a:fillRect/>
              </a:stretch>
            </p:blipFill>
            <p:spPr>
              <a:xfrm>
                <a:off x="8236739" y="1775491"/>
                <a:ext cx="272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0" name="Freihand 29">
                <a:extLst>
                  <a:ext uri="{FF2B5EF4-FFF2-40B4-BE49-F238E27FC236}">
                    <a16:creationId xmlns:a16="http://schemas.microsoft.com/office/drawing/2014/main" id="{E2E36527-15A9-46D4-802C-A4AF949C9F16}"/>
                  </a:ext>
                </a:extLst>
              </p14:cNvPr>
              <p14:cNvContentPartPr/>
              <p14:nvPr/>
            </p14:nvContentPartPr>
            <p14:xfrm>
              <a:off x="3445859" y="979171"/>
              <a:ext cx="66960" cy="60480"/>
            </p14:xfrm>
          </p:contentPart>
        </mc:Choice>
        <mc:Fallback>
          <p:pic>
            <p:nvPicPr>
              <p:cNvPr id="30" name="Freihand 29">
                <a:extLst>
                  <a:ext uri="{FF2B5EF4-FFF2-40B4-BE49-F238E27FC236}">
                    <a16:creationId xmlns:a16="http://schemas.microsoft.com/office/drawing/2014/main" id="{E2E36527-15A9-46D4-802C-A4AF949C9F16}"/>
                  </a:ext>
                </a:extLst>
              </p:cNvPr>
              <p:cNvPicPr/>
              <p:nvPr/>
            </p:nvPicPr>
            <p:blipFill>
              <a:blip r:embed="rId610"/>
              <a:stretch>
                <a:fillRect/>
              </a:stretch>
            </p:blipFill>
            <p:spPr>
              <a:xfrm>
                <a:off x="3441539" y="974851"/>
                <a:ext cx="75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1" name="Freihand 30">
                <a:extLst>
                  <a:ext uri="{FF2B5EF4-FFF2-40B4-BE49-F238E27FC236}">
                    <a16:creationId xmlns:a16="http://schemas.microsoft.com/office/drawing/2014/main" id="{6B2974F7-959D-406E-9483-3417FD320E1F}"/>
                  </a:ext>
                </a:extLst>
              </p14:cNvPr>
              <p14:cNvContentPartPr/>
              <p14:nvPr/>
            </p14:nvContentPartPr>
            <p14:xfrm>
              <a:off x="3547379" y="970171"/>
              <a:ext cx="49320" cy="55440"/>
            </p14:xfrm>
          </p:contentPart>
        </mc:Choice>
        <mc:Fallback>
          <p:pic>
            <p:nvPicPr>
              <p:cNvPr id="31" name="Freihand 30">
                <a:extLst>
                  <a:ext uri="{FF2B5EF4-FFF2-40B4-BE49-F238E27FC236}">
                    <a16:creationId xmlns:a16="http://schemas.microsoft.com/office/drawing/2014/main" id="{6B2974F7-959D-406E-9483-3417FD320E1F}"/>
                  </a:ext>
                </a:extLst>
              </p:cNvPr>
              <p:cNvPicPr/>
              <p:nvPr/>
            </p:nvPicPr>
            <p:blipFill>
              <a:blip r:embed="rId612"/>
              <a:stretch>
                <a:fillRect/>
              </a:stretch>
            </p:blipFill>
            <p:spPr>
              <a:xfrm>
                <a:off x="3543059" y="965851"/>
                <a:ext cx="57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2" name="Freihand 31">
                <a:extLst>
                  <a:ext uri="{FF2B5EF4-FFF2-40B4-BE49-F238E27FC236}">
                    <a16:creationId xmlns:a16="http://schemas.microsoft.com/office/drawing/2014/main" id="{57751EF7-BFD9-4C1B-937F-BE3020D44DFD}"/>
                  </a:ext>
                </a:extLst>
              </p14:cNvPr>
              <p14:cNvContentPartPr/>
              <p14:nvPr/>
            </p14:nvContentPartPr>
            <p14:xfrm>
              <a:off x="3617579" y="985651"/>
              <a:ext cx="96840" cy="37440"/>
            </p14:xfrm>
          </p:contentPart>
        </mc:Choice>
        <mc:Fallback>
          <p:pic>
            <p:nvPicPr>
              <p:cNvPr id="32" name="Freihand 31">
                <a:extLst>
                  <a:ext uri="{FF2B5EF4-FFF2-40B4-BE49-F238E27FC236}">
                    <a16:creationId xmlns:a16="http://schemas.microsoft.com/office/drawing/2014/main" id="{57751EF7-BFD9-4C1B-937F-BE3020D44DFD}"/>
                  </a:ext>
                </a:extLst>
              </p:cNvPr>
              <p:cNvPicPr/>
              <p:nvPr/>
            </p:nvPicPr>
            <p:blipFill>
              <a:blip r:embed="rId614"/>
              <a:stretch>
                <a:fillRect/>
              </a:stretch>
            </p:blipFill>
            <p:spPr>
              <a:xfrm>
                <a:off x="3613259" y="981331"/>
                <a:ext cx="105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3" name="Freihand 32">
                <a:extLst>
                  <a:ext uri="{FF2B5EF4-FFF2-40B4-BE49-F238E27FC236}">
                    <a16:creationId xmlns:a16="http://schemas.microsoft.com/office/drawing/2014/main" id="{AD7A2E54-6C72-4BF6-8482-BABD168E90F6}"/>
                  </a:ext>
                </a:extLst>
              </p14:cNvPr>
              <p14:cNvContentPartPr/>
              <p14:nvPr/>
            </p14:nvContentPartPr>
            <p14:xfrm>
              <a:off x="3737459" y="952171"/>
              <a:ext cx="93600" cy="59040"/>
            </p14:xfrm>
          </p:contentPart>
        </mc:Choice>
        <mc:Fallback>
          <p:pic>
            <p:nvPicPr>
              <p:cNvPr id="33" name="Freihand 32">
                <a:extLst>
                  <a:ext uri="{FF2B5EF4-FFF2-40B4-BE49-F238E27FC236}">
                    <a16:creationId xmlns:a16="http://schemas.microsoft.com/office/drawing/2014/main" id="{AD7A2E54-6C72-4BF6-8482-BABD168E90F6}"/>
                  </a:ext>
                </a:extLst>
              </p:cNvPr>
              <p:cNvPicPr/>
              <p:nvPr/>
            </p:nvPicPr>
            <p:blipFill>
              <a:blip r:embed="rId616"/>
              <a:stretch>
                <a:fillRect/>
              </a:stretch>
            </p:blipFill>
            <p:spPr>
              <a:xfrm>
                <a:off x="3733139" y="947851"/>
                <a:ext cx="102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4" name="Freihand 33">
                <a:extLst>
                  <a:ext uri="{FF2B5EF4-FFF2-40B4-BE49-F238E27FC236}">
                    <a16:creationId xmlns:a16="http://schemas.microsoft.com/office/drawing/2014/main" id="{80FEC8A5-5B5F-4DA5-94F8-FF4AFC67DE19}"/>
                  </a:ext>
                </a:extLst>
              </p14:cNvPr>
              <p14:cNvContentPartPr/>
              <p14:nvPr/>
            </p14:nvContentPartPr>
            <p14:xfrm>
              <a:off x="3881459" y="986731"/>
              <a:ext cx="10800" cy="35640"/>
            </p14:xfrm>
          </p:contentPart>
        </mc:Choice>
        <mc:Fallback>
          <p:pic>
            <p:nvPicPr>
              <p:cNvPr id="34" name="Freihand 33">
                <a:extLst>
                  <a:ext uri="{FF2B5EF4-FFF2-40B4-BE49-F238E27FC236}">
                    <a16:creationId xmlns:a16="http://schemas.microsoft.com/office/drawing/2014/main" id="{80FEC8A5-5B5F-4DA5-94F8-FF4AFC67DE19}"/>
                  </a:ext>
                </a:extLst>
              </p:cNvPr>
              <p:cNvPicPr/>
              <p:nvPr/>
            </p:nvPicPr>
            <p:blipFill>
              <a:blip r:embed="rId618"/>
              <a:stretch>
                <a:fillRect/>
              </a:stretch>
            </p:blipFill>
            <p:spPr>
              <a:xfrm>
                <a:off x="3877139" y="982411"/>
                <a:ext cx="19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5" name="Freihand 34">
                <a:extLst>
                  <a:ext uri="{FF2B5EF4-FFF2-40B4-BE49-F238E27FC236}">
                    <a16:creationId xmlns:a16="http://schemas.microsoft.com/office/drawing/2014/main" id="{F31BB348-FF26-4F36-BA12-7EEFD2EE2944}"/>
                  </a:ext>
                </a:extLst>
              </p14:cNvPr>
              <p14:cNvContentPartPr/>
              <p14:nvPr/>
            </p14:nvContentPartPr>
            <p14:xfrm>
              <a:off x="3885059" y="922291"/>
              <a:ext cx="4320" cy="2160"/>
            </p14:xfrm>
          </p:contentPart>
        </mc:Choice>
        <mc:Fallback>
          <p:pic>
            <p:nvPicPr>
              <p:cNvPr id="35" name="Freihand 34">
                <a:extLst>
                  <a:ext uri="{FF2B5EF4-FFF2-40B4-BE49-F238E27FC236}">
                    <a16:creationId xmlns:a16="http://schemas.microsoft.com/office/drawing/2014/main" id="{F31BB348-FF26-4F36-BA12-7EEFD2EE2944}"/>
                  </a:ext>
                </a:extLst>
              </p:cNvPr>
              <p:cNvPicPr/>
              <p:nvPr/>
            </p:nvPicPr>
            <p:blipFill>
              <a:blip r:embed="rId620"/>
              <a:stretch>
                <a:fillRect/>
              </a:stretch>
            </p:blipFill>
            <p:spPr>
              <a:xfrm>
                <a:off x="3880739" y="917971"/>
                <a:ext cx="12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6" name="Freihand 35">
                <a:extLst>
                  <a:ext uri="{FF2B5EF4-FFF2-40B4-BE49-F238E27FC236}">
                    <a16:creationId xmlns:a16="http://schemas.microsoft.com/office/drawing/2014/main" id="{34E7A457-6F3B-4AC6-9955-088A87BE9369}"/>
                  </a:ext>
                </a:extLst>
              </p14:cNvPr>
              <p14:cNvContentPartPr/>
              <p14:nvPr/>
            </p14:nvContentPartPr>
            <p14:xfrm>
              <a:off x="3950579" y="905371"/>
              <a:ext cx="99000" cy="95040"/>
            </p14:xfrm>
          </p:contentPart>
        </mc:Choice>
        <mc:Fallback>
          <p:pic>
            <p:nvPicPr>
              <p:cNvPr id="36" name="Freihand 35">
                <a:extLst>
                  <a:ext uri="{FF2B5EF4-FFF2-40B4-BE49-F238E27FC236}">
                    <a16:creationId xmlns:a16="http://schemas.microsoft.com/office/drawing/2014/main" id="{34E7A457-6F3B-4AC6-9955-088A87BE9369}"/>
                  </a:ext>
                </a:extLst>
              </p:cNvPr>
              <p:cNvPicPr/>
              <p:nvPr/>
            </p:nvPicPr>
            <p:blipFill>
              <a:blip r:embed="rId622"/>
              <a:stretch>
                <a:fillRect/>
              </a:stretch>
            </p:blipFill>
            <p:spPr>
              <a:xfrm>
                <a:off x="3946259" y="901051"/>
                <a:ext cx="107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 name="Freihand 36">
                <a:extLst>
                  <a:ext uri="{FF2B5EF4-FFF2-40B4-BE49-F238E27FC236}">
                    <a16:creationId xmlns:a16="http://schemas.microsoft.com/office/drawing/2014/main" id="{61C30728-0719-4ECC-A559-640B23CA3C6A}"/>
                  </a:ext>
                </a:extLst>
              </p14:cNvPr>
              <p14:cNvContentPartPr/>
              <p14:nvPr/>
            </p14:nvContentPartPr>
            <p14:xfrm>
              <a:off x="4045259" y="910051"/>
              <a:ext cx="23040" cy="33840"/>
            </p14:xfrm>
          </p:contentPart>
        </mc:Choice>
        <mc:Fallback>
          <p:pic>
            <p:nvPicPr>
              <p:cNvPr id="37" name="Freihand 36">
                <a:extLst>
                  <a:ext uri="{FF2B5EF4-FFF2-40B4-BE49-F238E27FC236}">
                    <a16:creationId xmlns:a16="http://schemas.microsoft.com/office/drawing/2014/main" id="{61C30728-0719-4ECC-A559-640B23CA3C6A}"/>
                  </a:ext>
                </a:extLst>
              </p:cNvPr>
              <p:cNvPicPr/>
              <p:nvPr/>
            </p:nvPicPr>
            <p:blipFill>
              <a:blip r:embed="rId624"/>
              <a:stretch>
                <a:fillRect/>
              </a:stretch>
            </p:blipFill>
            <p:spPr>
              <a:xfrm>
                <a:off x="4040939" y="905731"/>
                <a:ext cx="316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 name="Freihand 37">
                <a:extLst>
                  <a:ext uri="{FF2B5EF4-FFF2-40B4-BE49-F238E27FC236}">
                    <a16:creationId xmlns:a16="http://schemas.microsoft.com/office/drawing/2014/main" id="{4D56507C-7B11-45C6-82BC-F5A91C43EBA4}"/>
                  </a:ext>
                </a:extLst>
              </p14:cNvPr>
              <p14:cNvContentPartPr/>
              <p14:nvPr/>
            </p14:nvContentPartPr>
            <p14:xfrm>
              <a:off x="4103579" y="961891"/>
              <a:ext cx="104760" cy="40680"/>
            </p14:xfrm>
          </p:contentPart>
        </mc:Choice>
        <mc:Fallback>
          <p:pic>
            <p:nvPicPr>
              <p:cNvPr id="38" name="Freihand 37">
                <a:extLst>
                  <a:ext uri="{FF2B5EF4-FFF2-40B4-BE49-F238E27FC236}">
                    <a16:creationId xmlns:a16="http://schemas.microsoft.com/office/drawing/2014/main" id="{4D56507C-7B11-45C6-82BC-F5A91C43EBA4}"/>
                  </a:ext>
                </a:extLst>
              </p:cNvPr>
              <p:cNvPicPr/>
              <p:nvPr/>
            </p:nvPicPr>
            <p:blipFill>
              <a:blip r:embed="rId626"/>
              <a:stretch>
                <a:fillRect/>
              </a:stretch>
            </p:blipFill>
            <p:spPr>
              <a:xfrm>
                <a:off x="4099259" y="957571"/>
                <a:ext cx="113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 name="Freihand 38">
                <a:extLst>
                  <a:ext uri="{FF2B5EF4-FFF2-40B4-BE49-F238E27FC236}">
                    <a16:creationId xmlns:a16="http://schemas.microsoft.com/office/drawing/2014/main" id="{F59006E6-B34F-40EC-9B15-0EC1EE1972F1}"/>
                  </a:ext>
                </a:extLst>
              </p14:cNvPr>
              <p14:cNvContentPartPr/>
              <p14:nvPr/>
            </p14:nvContentPartPr>
            <p14:xfrm>
              <a:off x="4327499" y="862531"/>
              <a:ext cx="81720" cy="159120"/>
            </p14:xfrm>
          </p:contentPart>
        </mc:Choice>
        <mc:Fallback>
          <p:pic>
            <p:nvPicPr>
              <p:cNvPr id="39" name="Freihand 38">
                <a:extLst>
                  <a:ext uri="{FF2B5EF4-FFF2-40B4-BE49-F238E27FC236}">
                    <a16:creationId xmlns:a16="http://schemas.microsoft.com/office/drawing/2014/main" id="{F59006E6-B34F-40EC-9B15-0EC1EE1972F1}"/>
                  </a:ext>
                </a:extLst>
              </p:cNvPr>
              <p:cNvPicPr/>
              <p:nvPr/>
            </p:nvPicPr>
            <p:blipFill>
              <a:blip r:embed="rId628"/>
              <a:stretch>
                <a:fillRect/>
              </a:stretch>
            </p:blipFill>
            <p:spPr>
              <a:xfrm>
                <a:off x="4323179" y="858211"/>
                <a:ext cx="90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7" name="Freihand 46">
                <a:extLst>
                  <a:ext uri="{FF2B5EF4-FFF2-40B4-BE49-F238E27FC236}">
                    <a16:creationId xmlns:a16="http://schemas.microsoft.com/office/drawing/2014/main" id="{BD18AE6F-7344-4F49-AF25-1541006B4CD1}"/>
                  </a:ext>
                </a:extLst>
              </p14:cNvPr>
              <p14:cNvContentPartPr/>
              <p14:nvPr/>
            </p14:nvContentPartPr>
            <p14:xfrm>
              <a:off x="4448099" y="934531"/>
              <a:ext cx="86760" cy="45720"/>
            </p14:xfrm>
          </p:contentPart>
        </mc:Choice>
        <mc:Fallback>
          <p:pic>
            <p:nvPicPr>
              <p:cNvPr id="47" name="Freihand 46">
                <a:extLst>
                  <a:ext uri="{FF2B5EF4-FFF2-40B4-BE49-F238E27FC236}">
                    <a16:creationId xmlns:a16="http://schemas.microsoft.com/office/drawing/2014/main" id="{BD18AE6F-7344-4F49-AF25-1541006B4CD1}"/>
                  </a:ext>
                </a:extLst>
              </p:cNvPr>
              <p:cNvPicPr/>
              <p:nvPr/>
            </p:nvPicPr>
            <p:blipFill>
              <a:blip r:embed="rId630"/>
              <a:stretch>
                <a:fillRect/>
              </a:stretch>
            </p:blipFill>
            <p:spPr>
              <a:xfrm>
                <a:off x="4443779" y="930211"/>
                <a:ext cx="95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8" name="Freihand 47">
                <a:extLst>
                  <a:ext uri="{FF2B5EF4-FFF2-40B4-BE49-F238E27FC236}">
                    <a16:creationId xmlns:a16="http://schemas.microsoft.com/office/drawing/2014/main" id="{054A73D9-D2FE-4EB6-9329-7A5A0203A325}"/>
                  </a:ext>
                </a:extLst>
              </p14:cNvPr>
              <p14:cNvContentPartPr/>
              <p14:nvPr/>
            </p14:nvContentPartPr>
            <p14:xfrm>
              <a:off x="4524059" y="937771"/>
              <a:ext cx="30240" cy="81360"/>
            </p14:xfrm>
          </p:contentPart>
        </mc:Choice>
        <mc:Fallback>
          <p:pic>
            <p:nvPicPr>
              <p:cNvPr id="48" name="Freihand 47">
                <a:extLst>
                  <a:ext uri="{FF2B5EF4-FFF2-40B4-BE49-F238E27FC236}">
                    <a16:creationId xmlns:a16="http://schemas.microsoft.com/office/drawing/2014/main" id="{054A73D9-D2FE-4EB6-9329-7A5A0203A325}"/>
                  </a:ext>
                </a:extLst>
              </p:cNvPr>
              <p:cNvPicPr/>
              <p:nvPr/>
            </p:nvPicPr>
            <p:blipFill>
              <a:blip r:embed="rId632"/>
              <a:stretch>
                <a:fillRect/>
              </a:stretch>
            </p:blipFill>
            <p:spPr>
              <a:xfrm>
                <a:off x="4519739" y="933451"/>
                <a:ext cx="38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9" name="Freihand 48">
                <a:extLst>
                  <a:ext uri="{FF2B5EF4-FFF2-40B4-BE49-F238E27FC236}">
                    <a16:creationId xmlns:a16="http://schemas.microsoft.com/office/drawing/2014/main" id="{D80E751F-6B77-4607-9BD5-08EF50FB4766}"/>
                  </a:ext>
                </a:extLst>
              </p14:cNvPr>
              <p14:cNvContentPartPr/>
              <p14:nvPr/>
            </p14:nvContentPartPr>
            <p14:xfrm>
              <a:off x="4573379" y="953251"/>
              <a:ext cx="128880" cy="114120"/>
            </p14:xfrm>
          </p:contentPart>
        </mc:Choice>
        <mc:Fallback>
          <p:pic>
            <p:nvPicPr>
              <p:cNvPr id="49" name="Freihand 48">
                <a:extLst>
                  <a:ext uri="{FF2B5EF4-FFF2-40B4-BE49-F238E27FC236}">
                    <a16:creationId xmlns:a16="http://schemas.microsoft.com/office/drawing/2014/main" id="{D80E751F-6B77-4607-9BD5-08EF50FB4766}"/>
                  </a:ext>
                </a:extLst>
              </p:cNvPr>
              <p:cNvPicPr/>
              <p:nvPr/>
            </p:nvPicPr>
            <p:blipFill>
              <a:blip r:embed="rId634"/>
              <a:stretch>
                <a:fillRect/>
              </a:stretch>
            </p:blipFill>
            <p:spPr>
              <a:xfrm>
                <a:off x="4569059" y="948931"/>
                <a:ext cx="137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50" name="Freihand 49">
                <a:extLst>
                  <a:ext uri="{FF2B5EF4-FFF2-40B4-BE49-F238E27FC236}">
                    <a16:creationId xmlns:a16="http://schemas.microsoft.com/office/drawing/2014/main" id="{5ABF5DEA-5C54-47BB-B65A-B807DBFA37E4}"/>
                  </a:ext>
                </a:extLst>
              </p14:cNvPr>
              <p14:cNvContentPartPr/>
              <p14:nvPr/>
            </p14:nvContentPartPr>
            <p14:xfrm>
              <a:off x="4633499" y="921931"/>
              <a:ext cx="138600" cy="96840"/>
            </p14:xfrm>
          </p:contentPart>
        </mc:Choice>
        <mc:Fallback>
          <p:pic>
            <p:nvPicPr>
              <p:cNvPr id="50" name="Freihand 49">
                <a:extLst>
                  <a:ext uri="{FF2B5EF4-FFF2-40B4-BE49-F238E27FC236}">
                    <a16:creationId xmlns:a16="http://schemas.microsoft.com/office/drawing/2014/main" id="{5ABF5DEA-5C54-47BB-B65A-B807DBFA37E4}"/>
                  </a:ext>
                </a:extLst>
              </p:cNvPr>
              <p:cNvPicPr/>
              <p:nvPr/>
            </p:nvPicPr>
            <p:blipFill>
              <a:blip r:embed="rId636"/>
              <a:stretch>
                <a:fillRect/>
              </a:stretch>
            </p:blipFill>
            <p:spPr>
              <a:xfrm>
                <a:off x="4629179" y="917611"/>
                <a:ext cx="147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51" name="Freihand 50">
                <a:extLst>
                  <a:ext uri="{FF2B5EF4-FFF2-40B4-BE49-F238E27FC236}">
                    <a16:creationId xmlns:a16="http://schemas.microsoft.com/office/drawing/2014/main" id="{CE1BF796-06E1-48B2-9949-3C854F0A4446}"/>
                  </a:ext>
                </a:extLst>
              </p14:cNvPr>
              <p14:cNvContentPartPr/>
              <p14:nvPr/>
            </p14:nvContentPartPr>
            <p14:xfrm>
              <a:off x="4714499" y="854971"/>
              <a:ext cx="120960" cy="248400"/>
            </p14:xfrm>
          </p:contentPart>
        </mc:Choice>
        <mc:Fallback>
          <p:pic>
            <p:nvPicPr>
              <p:cNvPr id="51" name="Freihand 50">
                <a:extLst>
                  <a:ext uri="{FF2B5EF4-FFF2-40B4-BE49-F238E27FC236}">
                    <a16:creationId xmlns:a16="http://schemas.microsoft.com/office/drawing/2014/main" id="{CE1BF796-06E1-48B2-9949-3C854F0A4446}"/>
                  </a:ext>
                </a:extLst>
              </p:cNvPr>
              <p:cNvPicPr/>
              <p:nvPr/>
            </p:nvPicPr>
            <p:blipFill>
              <a:blip r:embed="rId638"/>
              <a:stretch>
                <a:fillRect/>
              </a:stretch>
            </p:blipFill>
            <p:spPr>
              <a:xfrm>
                <a:off x="4710179" y="850651"/>
                <a:ext cx="1296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27" name="Freihand 426">
                <a:extLst>
                  <a:ext uri="{FF2B5EF4-FFF2-40B4-BE49-F238E27FC236}">
                    <a16:creationId xmlns:a16="http://schemas.microsoft.com/office/drawing/2014/main" id="{269A5F41-1DD4-4150-8E4C-386D535BE5BC}"/>
                  </a:ext>
                </a:extLst>
              </p14:cNvPr>
              <p14:cNvContentPartPr/>
              <p14:nvPr/>
            </p14:nvContentPartPr>
            <p14:xfrm>
              <a:off x="3614339" y="795211"/>
              <a:ext cx="1437120" cy="54720"/>
            </p14:xfrm>
          </p:contentPart>
        </mc:Choice>
        <mc:Fallback>
          <p:pic>
            <p:nvPicPr>
              <p:cNvPr id="427" name="Freihand 426">
                <a:extLst>
                  <a:ext uri="{FF2B5EF4-FFF2-40B4-BE49-F238E27FC236}">
                    <a16:creationId xmlns:a16="http://schemas.microsoft.com/office/drawing/2014/main" id="{269A5F41-1DD4-4150-8E4C-386D535BE5BC}"/>
                  </a:ext>
                </a:extLst>
              </p:cNvPr>
              <p:cNvPicPr/>
              <p:nvPr/>
            </p:nvPicPr>
            <p:blipFill>
              <a:blip r:embed="rId640"/>
              <a:stretch>
                <a:fillRect/>
              </a:stretch>
            </p:blipFill>
            <p:spPr>
              <a:xfrm>
                <a:off x="3610019" y="790891"/>
                <a:ext cx="1445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20" name="Freihand 19">
                <a:extLst>
                  <a:ext uri="{FF2B5EF4-FFF2-40B4-BE49-F238E27FC236}">
                    <a16:creationId xmlns:a16="http://schemas.microsoft.com/office/drawing/2014/main" id="{FFB9752B-E6D7-49A9-8076-B6C3F7B51BAE}"/>
                  </a:ext>
                </a:extLst>
              </p14:cNvPr>
              <p14:cNvContentPartPr/>
              <p14:nvPr/>
            </p14:nvContentPartPr>
            <p14:xfrm>
              <a:off x="576659" y="930211"/>
              <a:ext cx="145440" cy="166680"/>
            </p14:xfrm>
          </p:contentPart>
        </mc:Choice>
        <mc:Fallback>
          <p:pic>
            <p:nvPicPr>
              <p:cNvPr id="20" name="Freihand 19">
                <a:extLst>
                  <a:ext uri="{FF2B5EF4-FFF2-40B4-BE49-F238E27FC236}">
                    <a16:creationId xmlns:a16="http://schemas.microsoft.com/office/drawing/2014/main" id="{FFB9752B-E6D7-49A9-8076-B6C3F7B51BAE}"/>
                  </a:ext>
                </a:extLst>
              </p:cNvPr>
              <p:cNvPicPr/>
              <p:nvPr/>
            </p:nvPicPr>
            <p:blipFill>
              <a:blip r:embed="rId642"/>
              <a:stretch>
                <a:fillRect/>
              </a:stretch>
            </p:blipFill>
            <p:spPr>
              <a:xfrm>
                <a:off x="572339" y="925891"/>
                <a:ext cx="154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21" name="Freihand 20">
                <a:extLst>
                  <a:ext uri="{FF2B5EF4-FFF2-40B4-BE49-F238E27FC236}">
                    <a16:creationId xmlns:a16="http://schemas.microsoft.com/office/drawing/2014/main" id="{2E92A3E1-2645-4277-BD43-94B698763B0F}"/>
                  </a:ext>
                </a:extLst>
              </p14:cNvPr>
              <p14:cNvContentPartPr/>
              <p14:nvPr/>
            </p14:nvContentPartPr>
            <p14:xfrm>
              <a:off x="769619" y="915811"/>
              <a:ext cx="96120" cy="172080"/>
            </p14:xfrm>
          </p:contentPart>
        </mc:Choice>
        <mc:Fallback>
          <p:pic>
            <p:nvPicPr>
              <p:cNvPr id="21" name="Freihand 20">
                <a:extLst>
                  <a:ext uri="{FF2B5EF4-FFF2-40B4-BE49-F238E27FC236}">
                    <a16:creationId xmlns:a16="http://schemas.microsoft.com/office/drawing/2014/main" id="{2E92A3E1-2645-4277-BD43-94B698763B0F}"/>
                  </a:ext>
                </a:extLst>
              </p:cNvPr>
              <p:cNvPicPr/>
              <p:nvPr/>
            </p:nvPicPr>
            <p:blipFill>
              <a:blip r:embed="rId644"/>
              <a:stretch>
                <a:fillRect/>
              </a:stretch>
            </p:blipFill>
            <p:spPr>
              <a:xfrm>
                <a:off x="765299" y="911491"/>
                <a:ext cx="104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23" name="Freihand 22">
                <a:extLst>
                  <a:ext uri="{FF2B5EF4-FFF2-40B4-BE49-F238E27FC236}">
                    <a16:creationId xmlns:a16="http://schemas.microsoft.com/office/drawing/2014/main" id="{A73A1DE5-4F26-4464-9711-93010C6832C5}"/>
                  </a:ext>
                </a:extLst>
              </p14:cNvPr>
              <p14:cNvContentPartPr/>
              <p14:nvPr/>
            </p14:nvContentPartPr>
            <p14:xfrm>
              <a:off x="941339" y="973771"/>
              <a:ext cx="18000" cy="84600"/>
            </p14:xfrm>
          </p:contentPart>
        </mc:Choice>
        <mc:Fallback>
          <p:pic>
            <p:nvPicPr>
              <p:cNvPr id="23" name="Freihand 22">
                <a:extLst>
                  <a:ext uri="{FF2B5EF4-FFF2-40B4-BE49-F238E27FC236}">
                    <a16:creationId xmlns:a16="http://schemas.microsoft.com/office/drawing/2014/main" id="{A73A1DE5-4F26-4464-9711-93010C6832C5}"/>
                  </a:ext>
                </a:extLst>
              </p:cNvPr>
              <p:cNvPicPr/>
              <p:nvPr/>
            </p:nvPicPr>
            <p:blipFill>
              <a:blip r:embed="rId646"/>
              <a:stretch>
                <a:fillRect/>
              </a:stretch>
            </p:blipFill>
            <p:spPr>
              <a:xfrm>
                <a:off x="937019" y="969451"/>
                <a:ext cx="26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24" name="Freihand 23">
                <a:extLst>
                  <a:ext uri="{FF2B5EF4-FFF2-40B4-BE49-F238E27FC236}">
                    <a16:creationId xmlns:a16="http://schemas.microsoft.com/office/drawing/2014/main" id="{C7CC4367-E8F2-425A-8769-24FE550E61E5}"/>
                  </a:ext>
                </a:extLst>
              </p14:cNvPr>
              <p14:cNvContentPartPr/>
              <p14:nvPr/>
            </p14:nvContentPartPr>
            <p14:xfrm>
              <a:off x="990659" y="973411"/>
              <a:ext cx="6120" cy="66960"/>
            </p14:xfrm>
          </p:contentPart>
        </mc:Choice>
        <mc:Fallback>
          <p:pic>
            <p:nvPicPr>
              <p:cNvPr id="24" name="Freihand 23">
                <a:extLst>
                  <a:ext uri="{FF2B5EF4-FFF2-40B4-BE49-F238E27FC236}">
                    <a16:creationId xmlns:a16="http://schemas.microsoft.com/office/drawing/2014/main" id="{C7CC4367-E8F2-425A-8769-24FE550E61E5}"/>
                  </a:ext>
                </a:extLst>
              </p:cNvPr>
              <p:cNvPicPr/>
              <p:nvPr/>
            </p:nvPicPr>
            <p:blipFill>
              <a:blip r:embed="rId648"/>
              <a:stretch>
                <a:fillRect/>
              </a:stretch>
            </p:blipFill>
            <p:spPr>
              <a:xfrm>
                <a:off x="986339" y="969091"/>
                <a:ext cx="14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25" name="Freihand 24">
                <a:extLst>
                  <a:ext uri="{FF2B5EF4-FFF2-40B4-BE49-F238E27FC236}">
                    <a16:creationId xmlns:a16="http://schemas.microsoft.com/office/drawing/2014/main" id="{F0405D17-FC2D-43D9-A9E5-A722E33F22E8}"/>
                  </a:ext>
                </a:extLst>
              </p14:cNvPr>
              <p14:cNvContentPartPr/>
              <p14:nvPr/>
            </p14:nvContentPartPr>
            <p14:xfrm>
              <a:off x="899939" y="925171"/>
              <a:ext cx="195480" cy="160920"/>
            </p14:xfrm>
          </p:contentPart>
        </mc:Choice>
        <mc:Fallback>
          <p:pic>
            <p:nvPicPr>
              <p:cNvPr id="25" name="Freihand 24">
                <a:extLst>
                  <a:ext uri="{FF2B5EF4-FFF2-40B4-BE49-F238E27FC236}">
                    <a16:creationId xmlns:a16="http://schemas.microsoft.com/office/drawing/2014/main" id="{F0405D17-FC2D-43D9-A9E5-A722E33F22E8}"/>
                  </a:ext>
                </a:extLst>
              </p:cNvPr>
              <p:cNvPicPr/>
              <p:nvPr/>
            </p:nvPicPr>
            <p:blipFill>
              <a:blip r:embed="rId650"/>
              <a:stretch>
                <a:fillRect/>
              </a:stretch>
            </p:blipFill>
            <p:spPr>
              <a:xfrm>
                <a:off x="895619" y="920851"/>
                <a:ext cx="204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26" name="Freihand 25">
                <a:extLst>
                  <a:ext uri="{FF2B5EF4-FFF2-40B4-BE49-F238E27FC236}">
                    <a16:creationId xmlns:a16="http://schemas.microsoft.com/office/drawing/2014/main" id="{54BAB562-2337-4927-8E81-7EF0DA8436A1}"/>
                  </a:ext>
                </a:extLst>
              </p14:cNvPr>
              <p14:cNvContentPartPr/>
              <p14:nvPr/>
            </p14:nvContentPartPr>
            <p14:xfrm>
              <a:off x="1161659" y="973051"/>
              <a:ext cx="72360" cy="36000"/>
            </p14:xfrm>
          </p:contentPart>
        </mc:Choice>
        <mc:Fallback>
          <p:pic>
            <p:nvPicPr>
              <p:cNvPr id="26" name="Freihand 25">
                <a:extLst>
                  <a:ext uri="{FF2B5EF4-FFF2-40B4-BE49-F238E27FC236}">
                    <a16:creationId xmlns:a16="http://schemas.microsoft.com/office/drawing/2014/main" id="{54BAB562-2337-4927-8E81-7EF0DA8436A1}"/>
                  </a:ext>
                </a:extLst>
              </p:cNvPr>
              <p:cNvPicPr/>
              <p:nvPr/>
            </p:nvPicPr>
            <p:blipFill>
              <a:blip r:embed="rId652"/>
              <a:stretch>
                <a:fillRect/>
              </a:stretch>
            </p:blipFill>
            <p:spPr>
              <a:xfrm>
                <a:off x="1157339" y="968731"/>
                <a:ext cx="81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27" name="Freihand 26">
                <a:extLst>
                  <a:ext uri="{FF2B5EF4-FFF2-40B4-BE49-F238E27FC236}">
                    <a16:creationId xmlns:a16="http://schemas.microsoft.com/office/drawing/2014/main" id="{728F4B2D-0C7A-447C-BE29-226562574BFC}"/>
                  </a:ext>
                </a:extLst>
              </p14:cNvPr>
              <p14:cNvContentPartPr/>
              <p14:nvPr/>
            </p14:nvContentPartPr>
            <p14:xfrm>
              <a:off x="1213859" y="979531"/>
              <a:ext cx="37800" cy="120960"/>
            </p14:xfrm>
          </p:contentPart>
        </mc:Choice>
        <mc:Fallback>
          <p:pic>
            <p:nvPicPr>
              <p:cNvPr id="27" name="Freihand 26">
                <a:extLst>
                  <a:ext uri="{FF2B5EF4-FFF2-40B4-BE49-F238E27FC236}">
                    <a16:creationId xmlns:a16="http://schemas.microsoft.com/office/drawing/2014/main" id="{728F4B2D-0C7A-447C-BE29-226562574BFC}"/>
                  </a:ext>
                </a:extLst>
              </p:cNvPr>
              <p:cNvPicPr/>
              <p:nvPr/>
            </p:nvPicPr>
            <p:blipFill>
              <a:blip r:embed="rId654"/>
              <a:stretch>
                <a:fillRect/>
              </a:stretch>
            </p:blipFill>
            <p:spPr>
              <a:xfrm>
                <a:off x="1209539" y="975211"/>
                <a:ext cx="46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28" name="Freihand 27">
                <a:extLst>
                  <a:ext uri="{FF2B5EF4-FFF2-40B4-BE49-F238E27FC236}">
                    <a16:creationId xmlns:a16="http://schemas.microsoft.com/office/drawing/2014/main" id="{B61334D3-D5FF-4E2A-B625-037D3B46992D}"/>
                  </a:ext>
                </a:extLst>
              </p14:cNvPr>
              <p14:cNvContentPartPr/>
              <p14:nvPr/>
            </p14:nvContentPartPr>
            <p14:xfrm>
              <a:off x="1196939" y="922291"/>
              <a:ext cx="115200" cy="250200"/>
            </p14:xfrm>
          </p:contentPart>
        </mc:Choice>
        <mc:Fallback>
          <p:pic>
            <p:nvPicPr>
              <p:cNvPr id="28" name="Freihand 27">
                <a:extLst>
                  <a:ext uri="{FF2B5EF4-FFF2-40B4-BE49-F238E27FC236}">
                    <a16:creationId xmlns:a16="http://schemas.microsoft.com/office/drawing/2014/main" id="{B61334D3-D5FF-4E2A-B625-037D3B46992D}"/>
                  </a:ext>
                </a:extLst>
              </p:cNvPr>
              <p:cNvPicPr/>
              <p:nvPr/>
            </p:nvPicPr>
            <p:blipFill>
              <a:blip r:embed="rId656"/>
              <a:stretch>
                <a:fillRect/>
              </a:stretch>
            </p:blipFill>
            <p:spPr>
              <a:xfrm>
                <a:off x="1192619" y="917971"/>
                <a:ext cx="1238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53" name="Freihand 52">
                <a:extLst>
                  <a:ext uri="{FF2B5EF4-FFF2-40B4-BE49-F238E27FC236}">
                    <a16:creationId xmlns:a16="http://schemas.microsoft.com/office/drawing/2014/main" id="{A40415BF-D41C-40E8-8CB5-0AC10A7604AB}"/>
                  </a:ext>
                </a:extLst>
              </p14:cNvPr>
              <p14:cNvContentPartPr/>
              <p14:nvPr/>
            </p14:nvContentPartPr>
            <p14:xfrm>
              <a:off x="329339" y="1348171"/>
              <a:ext cx="191520" cy="102960"/>
            </p14:xfrm>
          </p:contentPart>
        </mc:Choice>
        <mc:Fallback>
          <p:pic>
            <p:nvPicPr>
              <p:cNvPr id="53" name="Freihand 52">
                <a:extLst>
                  <a:ext uri="{FF2B5EF4-FFF2-40B4-BE49-F238E27FC236}">
                    <a16:creationId xmlns:a16="http://schemas.microsoft.com/office/drawing/2014/main" id="{A40415BF-D41C-40E8-8CB5-0AC10A7604AB}"/>
                  </a:ext>
                </a:extLst>
              </p:cNvPr>
              <p:cNvPicPr/>
              <p:nvPr/>
            </p:nvPicPr>
            <p:blipFill>
              <a:blip r:embed="rId658"/>
              <a:stretch>
                <a:fillRect/>
              </a:stretch>
            </p:blipFill>
            <p:spPr>
              <a:xfrm>
                <a:off x="325019" y="1343851"/>
                <a:ext cx="200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54" name="Freihand 53">
                <a:extLst>
                  <a:ext uri="{FF2B5EF4-FFF2-40B4-BE49-F238E27FC236}">
                    <a16:creationId xmlns:a16="http://schemas.microsoft.com/office/drawing/2014/main" id="{204459C9-C8A4-4FED-9173-21E01C86804F}"/>
                  </a:ext>
                </a:extLst>
              </p14:cNvPr>
              <p14:cNvContentPartPr/>
              <p14:nvPr/>
            </p14:nvContentPartPr>
            <p14:xfrm>
              <a:off x="542459" y="1361131"/>
              <a:ext cx="157680" cy="75600"/>
            </p14:xfrm>
          </p:contentPart>
        </mc:Choice>
        <mc:Fallback>
          <p:pic>
            <p:nvPicPr>
              <p:cNvPr id="54" name="Freihand 53">
                <a:extLst>
                  <a:ext uri="{FF2B5EF4-FFF2-40B4-BE49-F238E27FC236}">
                    <a16:creationId xmlns:a16="http://schemas.microsoft.com/office/drawing/2014/main" id="{204459C9-C8A4-4FED-9173-21E01C86804F}"/>
                  </a:ext>
                </a:extLst>
              </p:cNvPr>
              <p:cNvPicPr/>
              <p:nvPr/>
            </p:nvPicPr>
            <p:blipFill>
              <a:blip r:embed="rId660"/>
              <a:stretch>
                <a:fillRect/>
              </a:stretch>
            </p:blipFill>
            <p:spPr>
              <a:xfrm>
                <a:off x="538139" y="1356811"/>
                <a:ext cx="166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55" name="Freihand 54">
                <a:extLst>
                  <a:ext uri="{FF2B5EF4-FFF2-40B4-BE49-F238E27FC236}">
                    <a16:creationId xmlns:a16="http://schemas.microsoft.com/office/drawing/2014/main" id="{74F2F9B4-23A2-4D3A-A141-F700D1442F10}"/>
                  </a:ext>
                </a:extLst>
              </p14:cNvPr>
              <p14:cNvContentPartPr/>
              <p14:nvPr/>
            </p14:nvContentPartPr>
            <p14:xfrm>
              <a:off x="683219" y="1277611"/>
              <a:ext cx="360" cy="360"/>
            </p14:xfrm>
          </p:contentPart>
        </mc:Choice>
        <mc:Fallback>
          <p:pic>
            <p:nvPicPr>
              <p:cNvPr id="55" name="Freihand 54">
                <a:extLst>
                  <a:ext uri="{FF2B5EF4-FFF2-40B4-BE49-F238E27FC236}">
                    <a16:creationId xmlns:a16="http://schemas.microsoft.com/office/drawing/2014/main" id="{74F2F9B4-23A2-4D3A-A141-F700D1442F10}"/>
                  </a:ext>
                </a:extLst>
              </p:cNvPr>
              <p:cNvPicPr/>
              <p:nvPr/>
            </p:nvPicPr>
            <p:blipFill>
              <a:blip r:embed="rId44"/>
              <a:stretch>
                <a:fillRect/>
              </a:stretch>
            </p:blipFill>
            <p:spPr>
              <a:xfrm>
                <a:off x="678899" y="12732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56" name="Freihand 55">
                <a:extLst>
                  <a:ext uri="{FF2B5EF4-FFF2-40B4-BE49-F238E27FC236}">
                    <a16:creationId xmlns:a16="http://schemas.microsoft.com/office/drawing/2014/main" id="{D37C9356-1B05-4FC5-BD7D-BE229DC1BA8F}"/>
                  </a:ext>
                </a:extLst>
              </p14:cNvPr>
              <p14:cNvContentPartPr/>
              <p14:nvPr/>
            </p14:nvContentPartPr>
            <p14:xfrm>
              <a:off x="889859" y="1274731"/>
              <a:ext cx="143280" cy="154800"/>
            </p14:xfrm>
          </p:contentPart>
        </mc:Choice>
        <mc:Fallback>
          <p:pic>
            <p:nvPicPr>
              <p:cNvPr id="56" name="Freihand 55">
                <a:extLst>
                  <a:ext uri="{FF2B5EF4-FFF2-40B4-BE49-F238E27FC236}">
                    <a16:creationId xmlns:a16="http://schemas.microsoft.com/office/drawing/2014/main" id="{D37C9356-1B05-4FC5-BD7D-BE229DC1BA8F}"/>
                  </a:ext>
                </a:extLst>
              </p:cNvPr>
              <p:cNvPicPr/>
              <p:nvPr/>
            </p:nvPicPr>
            <p:blipFill>
              <a:blip r:embed="rId663"/>
              <a:stretch>
                <a:fillRect/>
              </a:stretch>
            </p:blipFill>
            <p:spPr>
              <a:xfrm>
                <a:off x="885539" y="1270411"/>
                <a:ext cx="151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58" name="Freihand 57">
                <a:extLst>
                  <a:ext uri="{FF2B5EF4-FFF2-40B4-BE49-F238E27FC236}">
                    <a16:creationId xmlns:a16="http://schemas.microsoft.com/office/drawing/2014/main" id="{5B1BFA75-2080-48C3-825C-235D61AE41DF}"/>
                  </a:ext>
                </a:extLst>
              </p14:cNvPr>
              <p14:cNvContentPartPr/>
              <p14:nvPr/>
            </p14:nvContentPartPr>
            <p14:xfrm>
              <a:off x="1156259" y="1241611"/>
              <a:ext cx="111960" cy="168120"/>
            </p14:xfrm>
          </p:contentPart>
        </mc:Choice>
        <mc:Fallback>
          <p:pic>
            <p:nvPicPr>
              <p:cNvPr id="58" name="Freihand 57">
                <a:extLst>
                  <a:ext uri="{FF2B5EF4-FFF2-40B4-BE49-F238E27FC236}">
                    <a16:creationId xmlns:a16="http://schemas.microsoft.com/office/drawing/2014/main" id="{5B1BFA75-2080-48C3-825C-235D61AE41DF}"/>
                  </a:ext>
                </a:extLst>
              </p:cNvPr>
              <p:cNvPicPr/>
              <p:nvPr/>
            </p:nvPicPr>
            <p:blipFill>
              <a:blip r:embed="rId665"/>
              <a:stretch>
                <a:fillRect/>
              </a:stretch>
            </p:blipFill>
            <p:spPr>
              <a:xfrm>
                <a:off x="1151939" y="1237291"/>
                <a:ext cx="120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59" name="Freihand 58">
                <a:extLst>
                  <a:ext uri="{FF2B5EF4-FFF2-40B4-BE49-F238E27FC236}">
                    <a16:creationId xmlns:a16="http://schemas.microsoft.com/office/drawing/2014/main" id="{5AC8E532-708A-459C-9691-D1941F1D1582}"/>
                  </a:ext>
                </a:extLst>
              </p14:cNvPr>
              <p14:cNvContentPartPr/>
              <p14:nvPr/>
            </p14:nvContentPartPr>
            <p14:xfrm>
              <a:off x="1327259" y="1306411"/>
              <a:ext cx="28800" cy="83520"/>
            </p14:xfrm>
          </p:contentPart>
        </mc:Choice>
        <mc:Fallback>
          <p:pic>
            <p:nvPicPr>
              <p:cNvPr id="59" name="Freihand 58">
                <a:extLst>
                  <a:ext uri="{FF2B5EF4-FFF2-40B4-BE49-F238E27FC236}">
                    <a16:creationId xmlns:a16="http://schemas.microsoft.com/office/drawing/2014/main" id="{5AC8E532-708A-459C-9691-D1941F1D1582}"/>
                  </a:ext>
                </a:extLst>
              </p:cNvPr>
              <p:cNvPicPr/>
              <p:nvPr/>
            </p:nvPicPr>
            <p:blipFill>
              <a:blip r:embed="rId667"/>
              <a:stretch>
                <a:fillRect/>
              </a:stretch>
            </p:blipFill>
            <p:spPr>
              <a:xfrm>
                <a:off x="1322939" y="1302091"/>
                <a:ext cx="37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60" name="Freihand 59">
                <a:extLst>
                  <a:ext uri="{FF2B5EF4-FFF2-40B4-BE49-F238E27FC236}">
                    <a16:creationId xmlns:a16="http://schemas.microsoft.com/office/drawing/2014/main" id="{52E1D539-1B37-47A8-8311-3AC328E50D6B}"/>
                  </a:ext>
                </a:extLst>
              </p14:cNvPr>
              <p14:cNvContentPartPr/>
              <p14:nvPr/>
            </p14:nvContentPartPr>
            <p14:xfrm>
              <a:off x="1378379" y="1309651"/>
              <a:ext cx="28800" cy="82440"/>
            </p14:xfrm>
          </p:contentPart>
        </mc:Choice>
        <mc:Fallback>
          <p:pic>
            <p:nvPicPr>
              <p:cNvPr id="60" name="Freihand 59">
                <a:extLst>
                  <a:ext uri="{FF2B5EF4-FFF2-40B4-BE49-F238E27FC236}">
                    <a16:creationId xmlns:a16="http://schemas.microsoft.com/office/drawing/2014/main" id="{52E1D539-1B37-47A8-8311-3AC328E50D6B}"/>
                  </a:ext>
                </a:extLst>
              </p:cNvPr>
              <p:cNvPicPr/>
              <p:nvPr/>
            </p:nvPicPr>
            <p:blipFill>
              <a:blip r:embed="rId669"/>
              <a:stretch>
                <a:fillRect/>
              </a:stretch>
            </p:blipFill>
            <p:spPr>
              <a:xfrm>
                <a:off x="1374059" y="1305331"/>
                <a:ext cx="37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61" name="Freihand 60">
                <a:extLst>
                  <a:ext uri="{FF2B5EF4-FFF2-40B4-BE49-F238E27FC236}">
                    <a16:creationId xmlns:a16="http://schemas.microsoft.com/office/drawing/2014/main" id="{19B73EDB-D519-4D3C-8ADF-B57E34597B0A}"/>
                  </a:ext>
                </a:extLst>
              </p14:cNvPr>
              <p14:cNvContentPartPr/>
              <p14:nvPr/>
            </p14:nvContentPartPr>
            <p14:xfrm>
              <a:off x="1299179" y="1258531"/>
              <a:ext cx="137880" cy="11160"/>
            </p14:xfrm>
          </p:contentPart>
        </mc:Choice>
        <mc:Fallback>
          <p:pic>
            <p:nvPicPr>
              <p:cNvPr id="61" name="Freihand 60">
                <a:extLst>
                  <a:ext uri="{FF2B5EF4-FFF2-40B4-BE49-F238E27FC236}">
                    <a16:creationId xmlns:a16="http://schemas.microsoft.com/office/drawing/2014/main" id="{19B73EDB-D519-4D3C-8ADF-B57E34597B0A}"/>
                  </a:ext>
                </a:extLst>
              </p:cNvPr>
              <p:cNvPicPr/>
              <p:nvPr/>
            </p:nvPicPr>
            <p:blipFill>
              <a:blip r:embed="rId671"/>
              <a:stretch>
                <a:fillRect/>
              </a:stretch>
            </p:blipFill>
            <p:spPr>
              <a:xfrm>
                <a:off x="1294859" y="1254211"/>
                <a:ext cx="146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62" name="Freihand 61">
                <a:extLst>
                  <a:ext uri="{FF2B5EF4-FFF2-40B4-BE49-F238E27FC236}">
                    <a16:creationId xmlns:a16="http://schemas.microsoft.com/office/drawing/2014/main" id="{33202A0F-C9A3-4E2B-BC78-F341237D576D}"/>
                  </a:ext>
                </a:extLst>
              </p14:cNvPr>
              <p14:cNvContentPartPr/>
              <p14:nvPr/>
            </p14:nvContentPartPr>
            <p14:xfrm>
              <a:off x="1496459" y="1313251"/>
              <a:ext cx="140400" cy="133560"/>
            </p14:xfrm>
          </p:contentPart>
        </mc:Choice>
        <mc:Fallback>
          <p:pic>
            <p:nvPicPr>
              <p:cNvPr id="62" name="Freihand 61">
                <a:extLst>
                  <a:ext uri="{FF2B5EF4-FFF2-40B4-BE49-F238E27FC236}">
                    <a16:creationId xmlns:a16="http://schemas.microsoft.com/office/drawing/2014/main" id="{33202A0F-C9A3-4E2B-BC78-F341237D576D}"/>
                  </a:ext>
                </a:extLst>
              </p:cNvPr>
              <p:cNvPicPr/>
              <p:nvPr/>
            </p:nvPicPr>
            <p:blipFill>
              <a:blip r:embed="rId673"/>
              <a:stretch>
                <a:fillRect/>
              </a:stretch>
            </p:blipFill>
            <p:spPr>
              <a:xfrm>
                <a:off x="1492139" y="1308931"/>
                <a:ext cx="149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63" name="Freihand 62">
                <a:extLst>
                  <a:ext uri="{FF2B5EF4-FFF2-40B4-BE49-F238E27FC236}">
                    <a16:creationId xmlns:a16="http://schemas.microsoft.com/office/drawing/2014/main" id="{9D6E77A7-40C0-4CA9-8FB4-E14BB9394BFC}"/>
                  </a:ext>
                </a:extLst>
              </p14:cNvPr>
              <p14:cNvContentPartPr/>
              <p14:nvPr/>
            </p14:nvContentPartPr>
            <p14:xfrm>
              <a:off x="1626059" y="1310011"/>
              <a:ext cx="38520" cy="120960"/>
            </p14:xfrm>
          </p:contentPart>
        </mc:Choice>
        <mc:Fallback>
          <p:pic>
            <p:nvPicPr>
              <p:cNvPr id="63" name="Freihand 62">
                <a:extLst>
                  <a:ext uri="{FF2B5EF4-FFF2-40B4-BE49-F238E27FC236}">
                    <a16:creationId xmlns:a16="http://schemas.microsoft.com/office/drawing/2014/main" id="{9D6E77A7-40C0-4CA9-8FB4-E14BB9394BFC}"/>
                  </a:ext>
                </a:extLst>
              </p:cNvPr>
              <p:cNvPicPr/>
              <p:nvPr/>
            </p:nvPicPr>
            <p:blipFill>
              <a:blip r:embed="rId675"/>
              <a:stretch>
                <a:fillRect/>
              </a:stretch>
            </p:blipFill>
            <p:spPr>
              <a:xfrm>
                <a:off x="1621739" y="1305691"/>
                <a:ext cx="47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64" name="Freihand 63">
                <a:extLst>
                  <a:ext uri="{FF2B5EF4-FFF2-40B4-BE49-F238E27FC236}">
                    <a16:creationId xmlns:a16="http://schemas.microsoft.com/office/drawing/2014/main" id="{DAF32BA5-AA56-48F3-9B39-DECBEF1ACF0C}"/>
                  </a:ext>
                </a:extLst>
              </p14:cNvPr>
              <p14:cNvContentPartPr/>
              <p14:nvPr/>
            </p14:nvContentPartPr>
            <p14:xfrm>
              <a:off x="1674659" y="1238731"/>
              <a:ext cx="93240" cy="232200"/>
            </p14:xfrm>
          </p:contentPart>
        </mc:Choice>
        <mc:Fallback>
          <p:pic>
            <p:nvPicPr>
              <p:cNvPr id="64" name="Freihand 63">
                <a:extLst>
                  <a:ext uri="{FF2B5EF4-FFF2-40B4-BE49-F238E27FC236}">
                    <a16:creationId xmlns:a16="http://schemas.microsoft.com/office/drawing/2014/main" id="{DAF32BA5-AA56-48F3-9B39-DECBEF1ACF0C}"/>
                  </a:ext>
                </a:extLst>
              </p:cNvPr>
              <p:cNvPicPr/>
              <p:nvPr/>
            </p:nvPicPr>
            <p:blipFill>
              <a:blip r:embed="rId677"/>
              <a:stretch>
                <a:fillRect/>
              </a:stretch>
            </p:blipFill>
            <p:spPr>
              <a:xfrm>
                <a:off x="1670339" y="1234411"/>
                <a:ext cx="1018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507" name="Freihand 506">
                <a:extLst>
                  <a:ext uri="{FF2B5EF4-FFF2-40B4-BE49-F238E27FC236}">
                    <a16:creationId xmlns:a16="http://schemas.microsoft.com/office/drawing/2014/main" id="{63790B3C-1806-46E7-ACA1-1C8EDD0F4BE2}"/>
                  </a:ext>
                </a:extLst>
              </p14:cNvPr>
              <p14:cNvContentPartPr/>
              <p14:nvPr/>
            </p14:nvContentPartPr>
            <p14:xfrm>
              <a:off x="7743179" y="2262211"/>
              <a:ext cx="147240" cy="327240"/>
            </p14:xfrm>
          </p:contentPart>
        </mc:Choice>
        <mc:Fallback>
          <p:pic>
            <p:nvPicPr>
              <p:cNvPr id="507" name="Freihand 506">
                <a:extLst>
                  <a:ext uri="{FF2B5EF4-FFF2-40B4-BE49-F238E27FC236}">
                    <a16:creationId xmlns:a16="http://schemas.microsoft.com/office/drawing/2014/main" id="{63790B3C-1806-46E7-ACA1-1C8EDD0F4BE2}"/>
                  </a:ext>
                </a:extLst>
              </p:cNvPr>
              <p:cNvPicPr/>
              <p:nvPr/>
            </p:nvPicPr>
            <p:blipFill>
              <a:blip r:embed="rId679"/>
              <a:stretch>
                <a:fillRect/>
              </a:stretch>
            </p:blipFill>
            <p:spPr>
              <a:xfrm>
                <a:off x="7738859" y="2257891"/>
                <a:ext cx="1558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08" name="Freihand 507">
                <a:extLst>
                  <a:ext uri="{FF2B5EF4-FFF2-40B4-BE49-F238E27FC236}">
                    <a16:creationId xmlns:a16="http://schemas.microsoft.com/office/drawing/2014/main" id="{3D8EB07C-F734-4D2B-83FA-0ED8BBE5EB80}"/>
                  </a:ext>
                </a:extLst>
              </p14:cNvPr>
              <p14:cNvContentPartPr/>
              <p14:nvPr/>
            </p14:nvContentPartPr>
            <p14:xfrm>
              <a:off x="7866659" y="2257171"/>
              <a:ext cx="132840" cy="162360"/>
            </p14:xfrm>
          </p:contentPart>
        </mc:Choice>
        <mc:Fallback>
          <p:pic>
            <p:nvPicPr>
              <p:cNvPr id="508" name="Freihand 507">
                <a:extLst>
                  <a:ext uri="{FF2B5EF4-FFF2-40B4-BE49-F238E27FC236}">
                    <a16:creationId xmlns:a16="http://schemas.microsoft.com/office/drawing/2014/main" id="{3D8EB07C-F734-4D2B-83FA-0ED8BBE5EB80}"/>
                  </a:ext>
                </a:extLst>
              </p:cNvPr>
              <p:cNvPicPr/>
              <p:nvPr/>
            </p:nvPicPr>
            <p:blipFill>
              <a:blip r:embed="rId681"/>
              <a:stretch>
                <a:fillRect/>
              </a:stretch>
            </p:blipFill>
            <p:spPr>
              <a:xfrm>
                <a:off x="7862339" y="2252851"/>
                <a:ext cx="141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509" name="Freihand 508">
                <a:extLst>
                  <a:ext uri="{FF2B5EF4-FFF2-40B4-BE49-F238E27FC236}">
                    <a16:creationId xmlns:a16="http://schemas.microsoft.com/office/drawing/2014/main" id="{EF8D31C7-EDB1-41B8-A3B9-C1B00757B2D8}"/>
                  </a:ext>
                </a:extLst>
              </p14:cNvPr>
              <p14:cNvContentPartPr/>
              <p14:nvPr/>
            </p14:nvContentPartPr>
            <p14:xfrm>
              <a:off x="7997699" y="2267611"/>
              <a:ext cx="125640" cy="131040"/>
            </p14:xfrm>
          </p:contentPart>
        </mc:Choice>
        <mc:Fallback>
          <p:pic>
            <p:nvPicPr>
              <p:cNvPr id="509" name="Freihand 508">
                <a:extLst>
                  <a:ext uri="{FF2B5EF4-FFF2-40B4-BE49-F238E27FC236}">
                    <a16:creationId xmlns:a16="http://schemas.microsoft.com/office/drawing/2014/main" id="{EF8D31C7-EDB1-41B8-A3B9-C1B00757B2D8}"/>
                  </a:ext>
                </a:extLst>
              </p:cNvPr>
              <p:cNvPicPr/>
              <p:nvPr/>
            </p:nvPicPr>
            <p:blipFill>
              <a:blip r:embed="rId683"/>
              <a:stretch>
                <a:fillRect/>
              </a:stretch>
            </p:blipFill>
            <p:spPr>
              <a:xfrm>
                <a:off x="7993379" y="2263291"/>
                <a:ext cx="134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510" name="Freihand 509">
                <a:extLst>
                  <a:ext uri="{FF2B5EF4-FFF2-40B4-BE49-F238E27FC236}">
                    <a16:creationId xmlns:a16="http://schemas.microsoft.com/office/drawing/2014/main" id="{4BC67149-7599-4980-8E6C-65A676D7F479}"/>
                  </a:ext>
                </a:extLst>
              </p14:cNvPr>
              <p14:cNvContentPartPr/>
              <p14:nvPr/>
            </p14:nvContentPartPr>
            <p14:xfrm>
              <a:off x="8093459" y="2192371"/>
              <a:ext cx="98640" cy="270000"/>
            </p14:xfrm>
          </p:contentPart>
        </mc:Choice>
        <mc:Fallback>
          <p:pic>
            <p:nvPicPr>
              <p:cNvPr id="510" name="Freihand 509">
                <a:extLst>
                  <a:ext uri="{FF2B5EF4-FFF2-40B4-BE49-F238E27FC236}">
                    <a16:creationId xmlns:a16="http://schemas.microsoft.com/office/drawing/2014/main" id="{4BC67149-7599-4980-8E6C-65A676D7F479}"/>
                  </a:ext>
                </a:extLst>
              </p:cNvPr>
              <p:cNvPicPr/>
              <p:nvPr/>
            </p:nvPicPr>
            <p:blipFill>
              <a:blip r:embed="rId685"/>
              <a:stretch>
                <a:fillRect/>
              </a:stretch>
            </p:blipFill>
            <p:spPr>
              <a:xfrm>
                <a:off x="8089139" y="2188051"/>
                <a:ext cx="1072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511" name="Freihand 510">
                <a:extLst>
                  <a:ext uri="{FF2B5EF4-FFF2-40B4-BE49-F238E27FC236}">
                    <a16:creationId xmlns:a16="http://schemas.microsoft.com/office/drawing/2014/main" id="{F3D0C72A-ECE3-4C08-80F3-C6A23A469CC8}"/>
                  </a:ext>
                </a:extLst>
              </p14:cNvPr>
              <p14:cNvContentPartPr/>
              <p14:nvPr/>
            </p14:nvContentPartPr>
            <p14:xfrm>
              <a:off x="7586579" y="2785291"/>
              <a:ext cx="249480" cy="132120"/>
            </p14:xfrm>
          </p:contentPart>
        </mc:Choice>
        <mc:Fallback>
          <p:pic>
            <p:nvPicPr>
              <p:cNvPr id="511" name="Freihand 510">
                <a:extLst>
                  <a:ext uri="{FF2B5EF4-FFF2-40B4-BE49-F238E27FC236}">
                    <a16:creationId xmlns:a16="http://schemas.microsoft.com/office/drawing/2014/main" id="{F3D0C72A-ECE3-4C08-80F3-C6A23A469CC8}"/>
                  </a:ext>
                </a:extLst>
              </p:cNvPr>
              <p:cNvPicPr/>
              <p:nvPr/>
            </p:nvPicPr>
            <p:blipFill>
              <a:blip r:embed="rId687"/>
              <a:stretch>
                <a:fillRect/>
              </a:stretch>
            </p:blipFill>
            <p:spPr>
              <a:xfrm>
                <a:off x="7582259" y="2780971"/>
                <a:ext cx="258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512" name="Freihand 511">
                <a:extLst>
                  <a:ext uri="{FF2B5EF4-FFF2-40B4-BE49-F238E27FC236}">
                    <a16:creationId xmlns:a16="http://schemas.microsoft.com/office/drawing/2014/main" id="{9C4F471C-3F9E-408D-819B-883E0611DED9}"/>
                  </a:ext>
                </a:extLst>
              </p14:cNvPr>
              <p14:cNvContentPartPr/>
              <p14:nvPr/>
            </p14:nvContentPartPr>
            <p14:xfrm>
              <a:off x="7801859" y="2671171"/>
              <a:ext cx="143640" cy="145800"/>
            </p14:xfrm>
          </p:contentPart>
        </mc:Choice>
        <mc:Fallback>
          <p:pic>
            <p:nvPicPr>
              <p:cNvPr id="512" name="Freihand 511">
                <a:extLst>
                  <a:ext uri="{FF2B5EF4-FFF2-40B4-BE49-F238E27FC236}">
                    <a16:creationId xmlns:a16="http://schemas.microsoft.com/office/drawing/2014/main" id="{9C4F471C-3F9E-408D-819B-883E0611DED9}"/>
                  </a:ext>
                </a:extLst>
              </p:cNvPr>
              <p:cNvPicPr/>
              <p:nvPr/>
            </p:nvPicPr>
            <p:blipFill>
              <a:blip r:embed="rId689"/>
              <a:stretch>
                <a:fillRect/>
              </a:stretch>
            </p:blipFill>
            <p:spPr>
              <a:xfrm>
                <a:off x="7797539" y="2666851"/>
                <a:ext cx="152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513" name="Freihand 512">
                <a:extLst>
                  <a:ext uri="{FF2B5EF4-FFF2-40B4-BE49-F238E27FC236}">
                    <a16:creationId xmlns:a16="http://schemas.microsoft.com/office/drawing/2014/main" id="{DAE24CDE-0C2C-4549-BBF4-C93A4639CF14}"/>
                  </a:ext>
                </a:extLst>
              </p14:cNvPr>
              <p14:cNvContentPartPr/>
              <p14:nvPr/>
            </p14:nvContentPartPr>
            <p14:xfrm>
              <a:off x="8009939" y="2561011"/>
              <a:ext cx="231120" cy="144360"/>
            </p14:xfrm>
          </p:contentPart>
        </mc:Choice>
        <mc:Fallback>
          <p:pic>
            <p:nvPicPr>
              <p:cNvPr id="513" name="Freihand 512">
                <a:extLst>
                  <a:ext uri="{FF2B5EF4-FFF2-40B4-BE49-F238E27FC236}">
                    <a16:creationId xmlns:a16="http://schemas.microsoft.com/office/drawing/2014/main" id="{DAE24CDE-0C2C-4549-BBF4-C93A4639CF14}"/>
                  </a:ext>
                </a:extLst>
              </p:cNvPr>
              <p:cNvPicPr/>
              <p:nvPr/>
            </p:nvPicPr>
            <p:blipFill>
              <a:blip r:embed="rId691"/>
              <a:stretch>
                <a:fillRect/>
              </a:stretch>
            </p:blipFill>
            <p:spPr>
              <a:xfrm>
                <a:off x="8005619" y="2556691"/>
                <a:ext cx="239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514" name="Freihand 513">
                <a:extLst>
                  <a:ext uri="{FF2B5EF4-FFF2-40B4-BE49-F238E27FC236}">
                    <a16:creationId xmlns:a16="http://schemas.microsoft.com/office/drawing/2014/main" id="{C90EDEFE-27B7-4C4F-8597-2ABEC3EB15D1}"/>
                  </a:ext>
                </a:extLst>
              </p14:cNvPr>
              <p14:cNvContentPartPr/>
              <p14:nvPr/>
            </p14:nvContentPartPr>
            <p14:xfrm>
              <a:off x="8276339" y="2491171"/>
              <a:ext cx="174960" cy="73440"/>
            </p14:xfrm>
          </p:contentPart>
        </mc:Choice>
        <mc:Fallback>
          <p:pic>
            <p:nvPicPr>
              <p:cNvPr id="514" name="Freihand 513">
                <a:extLst>
                  <a:ext uri="{FF2B5EF4-FFF2-40B4-BE49-F238E27FC236}">
                    <a16:creationId xmlns:a16="http://schemas.microsoft.com/office/drawing/2014/main" id="{C90EDEFE-27B7-4C4F-8597-2ABEC3EB15D1}"/>
                  </a:ext>
                </a:extLst>
              </p:cNvPr>
              <p:cNvPicPr/>
              <p:nvPr/>
            </p:nvPicPr>
            <p:blipFill>
              <a:blip r:embed="rId693"/>
              <a:stretch>
                <a:fillRect/>
              </a:stretch>
            </p:blipFill>
            <p:spPr>
              <a:xfrm>
                <a:off x="8272019" y="2486851"/>
                <a:ext cx="183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515" name="Freihand 514">
                <a:extLst>
                  <a:ext uri="{FF2B5EF4-FFF2-40B4-BE49-F238E27FC236}">
                    <a16:creationId xmlns:a16="http://schemas.microsoft.com/office/drawing/2014/main" id="{20ED9F36-E1FD-46C0-9764-5CC7CD568E96}"/>
                  </a:ext>
                </a:extLst>
              </p14:cNvPr>
              <p14:cNvContentPartPr/>
              <p14:nvPr/>
            </p14:nvContentPartPr>
            <p14:xfrm>
              <a:off x="8383259" y="2384971"/>
              <a:ext cx="360" cy="360"/>
            </p14:xfrm>
          </p:contentPart>
        </mc:Choice>
        <mc:Fallback>
          <p:pic>
            <p:nvPicPr>
              <p:cNvPr id="515" name="Freihand 514">
                <a:extLst>
                  <a:ext uri="{FF2B5EF4-FFF2-40B4-BE49-F238E27FC236}">
                    <a16:creationId xmlns:a16="http://schemas.microsoft.com/office/drawing/2014/main" id="{20ED9F36-E1FD-46C0-9764-5CC7CD568E96}"/>
                  </a:ext>
                </a:extLst>
              </p:cNvPr>
              <p:cNvPicPr/>
              <p:nvPr/>
            </p:nvPicPr>
            <p:blipFill>
              <a:blip r:embed="rId44"/>
              <a:stretch>
                <a:fillRect/>
              </a:stretch>
            </p:blipFill>
            <p:spPr>
              <a:xfrm>
                <a:off x="8378939" y="23806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521" name="Freihand 520">
                <a:extLst>
                  <a:ext uri="{FF2B5EF4-FFF2-40B4-BE49-F238E27FC236}">
                    <a16:creationId xmlns:a16="http://schemas.microsoft.com/office/drawing/2014/main" id="{B14EDCD3-1B7C-4B80-A0DE-2E644FE8B0AE}"/>
                  </a:ext>
                </a:extLst>
              </p14:cNvPr>
              <p14:cNvContentPartPr/>
              <p14:nvPr/>
            </p14:nvContentPartPr>
            <p14:xfrm>
              <a:off x="7523219" y="2937571"/>
              <a:ext cx="248760" cy="179640"/>
            </p14:xfrm>
          </p:contentPart>
        </mc:Choice>
        <mc:Fallback>
          <p:pic>
            <p:nvPicPr>
              <p:cNvPr id="521" name="Freihand 520">
                <a:extLst>
                  <a:ext uri="{FF2B5EF4-FFF2-40B4-BE49-F238E27FC236}">
                    <a16:creationId xmlns:a16="http://schemas.microsoft.com/office/drawing/2014/main" id="{B14EDCD3-1B7C-4B80-A0DE-2E644FE8B0AE}"/>
                  </a:ext>
                </a:extLst>
              </p:cNvPr>
              <p:cNvPicPr/>
              <p:nvPr/>
            </p:nvPicPr>
            <p:blipFill>
              <a:blip r:embed="rId696"/>
              <a:stretch>
                <a:fillRect/>
              </a:stretch>
            </p:blipFill>
            <p:spPr>
              <a:xfrm>
                <a:off x="7518899" y="2933251"/>
                <a:ext cx="257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522" name="Freihand 521">
                <a:extLst>
                  <a:ext uri="{FF2B5EF4-FFF2-40B4-BE49-F238E27FC236}">
                    <a16:creationId xmlns:a16="http://schemas.microsoft.com/office/drawing/2014/main" id="{F7D123D5-9E82-4AC7-A411-DC0FA015E78B}"/>
                  </a:ext>
                </a:extLst>
              </p14:cNvPr>
              <p14:cNvContentPartPr/>
              <p14:nvPr/>
            </p14:nvContentPartPr>
            <p14:xfrm>
              <a:off x="8212979" y="2144491"/>
              <a:ext cx="158400" cy="37080"/>
            </p14:xfrm>
          </p:contentPart>
        </mc:Choice>
        <mc:Fallback>
          <p:pic>
            <p:nvPicPr>
              <p:cNvPr id="522" name="Freihand 521">
                <a:extLst>
                  <a:ext uri="{FF2B5EF4-FFF2-40B4-BE49-F238E27FC236}">
                    <a16:creationId xmlns:a16="http://schemas.microsoft.com/office/drawing/2014/main" id="{F7D123D5-9E82-4AC7-A411-DC0FA015E78B}"/>
                  </a:ext>
                </a:extLst>
              </p:cNvPr>
              <p:cNvPicPr/>
              <p:nvPr/>
            </p:nvPicPr>
            <p:blipFill>
              <a:blip r:embed="rId698"/>
              <a:stretch>
                <a:fillRect/>
              </a:stretch>
            </p:blipFill>
            <p:spPr>
              <a:xfrm>
                <a:off x="8208659" y="2140171"/>
                <a:ext cx="167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523" name="Freihand 522">
                <a:extLst>
                  <a:ext uri="{FF2B5EF4-FFF2-40B4-BE49-F238E27FC236}">
                    <a16:creationId xmlns:a16="http://schemas.microsoft.com/office/drawing/2014/main" id="{9D9FDF20-02E1-4BFE-9410-03A6A57838F8}"/>
                  </a:ext>
                </a:extLst>
              </p14:cNvPr>
              <p14:cNvContentPartPr/>
              <p14:nvPr/>
            </p14:nvContentPartPr>
            <p14:xfrm>
              <a:off x="8268059" y="2148451"/>
              <a:ext cx="150120" cy="53280"/>
            </p14:xfrm>
          </p:contentPart>
        </mc:Choice>
        <mc:Fallback>
          <p:pic>
            <p:nvPicPr>
              <p:cNvPr id="523" name="Freihand 522">
                <a:extLst>
                  <a:ext uri="{FF2B5EF4-FFF2-40B4-BE49-F238E27FC236}">
                    <a16:creationId xmlns:a16="http://schemas.microsoft.com/office/drawing/2014/main" id="{9D9FDF20-02E1-4BFE-9410-03A6A57838F8}"/>
                  </a:ext>
                </a:extLst>
              </p:cNvPr>
              <p:cNvPicPr/>
              <p:nvPr/>
            </p:nvPicPr>
            <p:blipFill>
              <a:blip r:embed="rId700"/>
              <a:stretch>
                <a:fillRect/>
              </a:stretch>
            </p:blipFill>
            <p:spPr>
              <a:xfrm>
                <a:off x="8263739" y="2144131"/>
                <a:ext cx="158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524" name="Freihand 523">
                <a:extLst>
                  <a:ext uri="{FF2B5EF4-FFF2-40B4-BE49-F238E27FC236}">
                    <a16:creationId xmlns:a16="http://schemas.microsoft.com/office/drawing/2014/main" id="{DC34CA81-9357-410A-A0A7-B9ED5435CA4F}"/>
                  </a:ext>
                </a:extLst>
              </p14:cNvPr>
              <p14:cNvContentPartPr/>
              <p14:nvPr/>
            </p14:nvContentPartPr>
            <p14:xfrm>
              <a:off x="8431499" y="2059891"/>
              <a:ext cx="142920" cy="123120"/>
            </p14:xfrm>
          </p:contentPart>
        </mc:Choice>
        <mc:Fallback>
          <p:pic>
            <p:nvPicPr>
              <p:cNvPr id="524" name="Freihand 523">
                <a:extLst>
                  <a:ext uri="{FF2B5EF4-FFF2-40B4-BE49-F238E27FC236}">
                    <a16:creationId xmlns:a16="http://schemas.microsoft.com/office/drawing/2014/main" id="{DC34CA81-9357-410A-A0A7-B9ED5435CA4F}"/>
                  </a:ext>
                </a:extLst>
              </p:cNvPr>
              <p:cNvPicPr/>
              <p:nvPr/>
            </p:nvPicPr>
            <p:blipFill>
              <a:blip r:embed="rId702"/>
              <a:stretch>
                <a:fillRect/>
              </a:stretch>
            </p:blipFill>
            <p:spPr>
              <a:xfrm>
                <a:off x="8427179" y="2055571"/>
                <a:ext cx="151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525" name="Freihand 524">
                <a:extLst>
                  <a:ext uri="{FF2B5EF4-FFF2-40B4-BE49-F238E27FC236}">
                    <a16:creationId xmlns:a16="http://schemas.microsoft.com/office/drawing/2014/main" id="{5482916F-705D-4AEB-9CAB-492F7A97660D}"/>
                  </a:ext>
                </a:extLst>
              </p14:cNvPr>
              <p14:cNvContentPartPr/>
              <p14:nvPr/>
            </p14:nvContentPartPr>
            <p14:xfrm>
              <a:off x="8516459" y="1940011"/>
              <a:ext cx="141840" cy="104760"/>
            </p14:xfrm>
          </p:contentPart>
        </mc:Choice>
        <mc:Fallback>
          <p:pic>
            <p:nvPicPr>
              <p:cNvPr id="525" name="Freihand 524">
                <a:extLst>
                  <a:ext uri="{FF2B5EF4-FFF2-40B4-BE49-F238E27FC236}">
                    <a16:creationId xmlns:a16="http://schemas.microsoft.com/office/drawing/2014/main" id="{5482916F-705D-4AEB-9CAB-492F7A97660D}"/>
                  </a:ext>
                </a:extLst>
              </p:cNvPr>
              <p:cNvPicPr/>
              <p:nvPr/>
            </p:nvPicPr>
            <p:blipFill>
              <a:blip r:embed="rId704"/>
              <a:stretch>
                <a:fillRect/>
              </a:stretch>
            </p:blipFill>
            <p:spPr>
              <a:xfrm>
                <a:off x="8512139" y="1935691"/>
                <a:ext cx="150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527" name="Freihand 526">
                <a:extLst>
                  <a:ext uri="{FF2B5EF4-FFF2-40B4-BE49-F238E27FC236}">
                    <a16:creationId xmlns:a16="http://schemas.microsoft.com/office/drawing/2014/main" id="{EC3E2727-B79D-4A58-A968-FF0B97BF3E4A}"/>
                  </a:ext>
                </a:extLst>
              </p14:cNvPr>
              <p14:cNvContentPartPr/>
              <p14:nvPr/>
            </p14:nvContentPartPr>
            <p14:xfrm>
              <a:off x="7126139" y="2851531"/>
              <a:ext cx="1244520" cy="1023120"/>
            </p14:xfrm>
          </p:contentPart>
        </mc:Choice>
        <mc:Fallback>
          <p:pic>
            <p:nvPicPr>
              <p:cNvPr id="527" name="Freihand 526">
                <a:extLst>
                  <a:ext uri="{FF2B5EF4-FFF2-40B4-BE49-F238E27FC236}">
                    <a16:creationId xmlns:a16="http://schemas.microsoft.com/office/drawing/2014/main" id="{EC3E2727-B79D-4A58-A968-FF0B97BF3E4A}"/>
                  </a:ext>
                </a:extLst>
              </p:cNvPr>
              <p:cNvPicPr/>
              <p:nvPr/>
            </p:nvPicPr>
            <p:blipFill>
              <a:blip r:embed="rId706"/>
              <a:stretch>
                <a:fillRect/>
              </a:stretch>
            </p:blipFill>
            <p:spPr>
              <a:xfrm>
                <a:off x="7121819" y="2847211"/>
                <a:ext cx="1253160" cy="10317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529" name="Freihand 528">
                <a:extLst>
                  <a:ext uri="{FF2B5EF4-FFF2-40B4-BE49-F238E27FC236}">
                    <a16:creationId xmlns:a16="http://schemas.microsoft.com/office/drawing/2014/main" id="{A11AA696-CD81-4A79-8F99-FBF3F58C1F12}"/>
                  </a:ext>
                </a:extLst>
              </p14:cNvPr>
              <p14:cNvContentPartPr/>
              <p14:nvPr/>
            </p14:nvContentPartPr>
            <p14:xfrm>
              <a:off x="7368059" y="3863131"/>
              <a:ext cx="414360" cy="51840"/>
            </p14:xfrm>
          </p:contentPart>
        </mc:Choice>
        <mc:Fallback>
          <p:pic>
            <p:nvPicPr>
              <p:cNvPr id="529" name="Freihand 528">
                <a:extLst>
                  <a:ext uri="{FF2B5EF4-FFF2-40B4-BE49-F238E27FC236}">
                    <a16:creationId xmlns:a16="http://schemas.microsoft.com/office/drawing/2014/main" id="{A11AA696-CD81-4A79-8F99-FBF3F58C1F12}"/>
                  </a:ext>
                </a:extLst>
              </p:cNvPr>
              <p:cNvPicPr/>
              <p:nvPr/>
            </p:nvPicPr>
            <p:blipFill>
              <a:blip r:embed="rId708"/>
              <a:stretch>
                <a:fillRect/>
              </a:stretch>
            </p:blipFill>
            <p:spPr>
              <a:xfrm>
                <a:off x="7363739" y="3858811"/>
                <a:ext cx="423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531" name="Freihand 530">
                <a:extLst>
                  <a:ext uri="{FF2B5EF4-FFF2-40B4-BE49-F238E27FC236}">
                    <a16:creationId xmlns:a16="http://schemas.microsoft.com/office/drawing/2014/main" id="{404B0DA5-0F89-4A90-8340-C2044C842E76}"/>
                  </a:ext>
                </a:extLst>
              </p14:cNvPr>
              <p14:cNvContentPartPr/>
              <p14:nvPr/>
            </p14:nvContentPartPr>
            <p14:xfrm>
              <a:off x="7381379" y="3864931"/>
              <a:ext cx="481320" cy="47880"/>
            </p14:xfrm>
          </p:contentPart>
        </mc:Choice>
        <mc:Fallback>
          <p:pic>
            <p:nvPicPr>
              <p:cNvPr id="531" name="Freihand 530">
                <a:extLst>
                  <a:ext uri="{FF2B5EF4-FFF2-40B4-BE49-F238E27FC236}">
                    <a16:creationId xmlns:a16="http://schemas.microsoft.com/office/drawing/2014/main" id="{404B0DA5-0F89-4A90-8340-C2044C842E76}"/>
                  </a:ext>
                </a:extLst>
              </p:cNvPr>
              <p:cNvPicPr/>
              <p:nvPr/>
            </p:nvPicPr>
            <p:blipFill>
              <a:blip r:embed="rId710"/>
              <a:stretch>
                <a:fillRect/>
              </a:stretch>
            </p:blipFill>
            <p:spPr>
              <a:xfrm>
                <a:off x="7377059" y="3860611"/>
                <a:ext cx="489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25" name="Freihand 424">
                <a:extLst>
                  <a:ext uri="{FF2B5EF4-FFF2-40B4-BE49-F238E27FC236}">
                    <a16:creationId xmlns:a16="http://schemas.microsoft.com/office/drawing/2014/main" id="{F16B3F81-8285-4558-BC7E-3404C37FBCBB}"/>
                  </a:ext>
                </a:extLst>
              </p14:cNvPr>
              <p14:cNvContentPartPr/>
              <p14:nvPr/>
            </p14:nvContentPartPr>
            <p14:xfrm>
              <a:off x="3012419" y="1926691"/>
              <a:ext cx="126720" cy="308880"/>
            </p14:xfrm>
          </p:contentPart>
        </mc:Choice>
        <mc:Fallback>
          <p:pic>
            <p:nvPicPr>
              <p:cNvPr id="425" name="Freihand 424">
                <a:extLst>
                  <a:ext uri="{FF2B5EF4-FFF2-40B4-BE49-F238E27FC236}">
                    <a16:creationId xmlns:a16="http://schemas.microsoft.com/office/drawing/2014/main" id="{F16B3F81-8285-4558-BC7E-3404C37FBCBB}"/>
                  </a:ext>
                </a:extLst>
              </p:cNvPr>
              <p:cNvPicPr/>
              <p:nvPr/>
            </p:nvPicPr>
            <p:blipFill>
              <a:blip r:embed="rId712"/>
              <a:stretch>
                <a:fillRect/>
              </a:stretch>
            </p:blipFill>
            <p:spPr>
              <a:xfrm>
                <a:off x="3008099" y="1922371"/>
                <a:ext cx="1353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61" name="Freihand 460">
                <a:extLst>
                  <a:ext uri="{FF2B5EF4-FFF2-40B4-BE49-F238E27FC236}">
                    <a16:creationId xmlns:a16="http://schemas.microsoft.com/office/drawing/2014/main" id="{1F124313-BEE0-4B4A-A837-1E26DE59AF58}"/>
                  </a:ext>
                </a:extLst>
              </p14:cNvPr>
              <p14:cNvContentPartPr/>
              <p14:nvPr/>
            </p14:nvContentPartPr>
            <p14:xfrm>
              <a:off x="1333019" y="2690423"/>
              <a:ext cx="135720" cy="23400"/>
            </p14:xfrm>
          </p:contentPart>
        </mc:Choice>
        <mc:Fallback>
          <p:pic>
            <p:nvPicPr>
              <p:cNvPr id="461" name="Freihand 460">
                <a:extLst>
                  <a:ext uri="{FF2B5EF4-FFF2-40B4-BE49-F238E27FC236}">
                    <a16:creationId xmlns:a16="http://schemas.microsoft.com/office/drawing/2014/main" id="{1F124313-BEE0-4B4A-A837-1E26DE59AF58}"/>
                  </a:ext>
                </a:extLst>
              </p:cNvPr>
              <p:cNvPicPr/>
              <p:nvPr/>
            </p:nvPicPr>
            <p:blipFill>
              <a:blip r:embed="rId714"/>
              <a:stretch>
                <a:fillRect/>
              </a:stretch>
            </p:blipFill>
            <p:spPr>
              <a:xfrm>
                <a:off x="1328699" y="2686103"/>
                <a:ext cx="144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62" name="Freihand 461">
                <a:extLst>
                  <a:ext uri="{FF2B5EF4-FFF2-40B4-BE49-F238E27FC236}">
                    <a16:creationId xmlns:a16="http://schemas.microsoft.com/office/drawing/2014/main" id="{53BEBFF1-7259-4A68-9D8F-1843A1096115}"/>
                  </a:ext>
                </a:extLst>
              </p14:cNvPr>
              <p14:cNvContentPartPr/>
              <p14:nvPr/>
            </p14:nvContentPartPr>
            <p14:xfrm>
              <a:off x="1361459" y="2726423"/>
              <a:ext cx="133200" cy="10440"/>
            </p14:xfrm>
          </p:contentPart>
        </mc:Choice>
        <mc:Fallback>
          <p:pic>
            <p:nvPicPr>
              <p:cNvPr id="462" name="Freihand 461">
                <a:extLst>
                  <a:ext uri="{FF2B5EF4-FFF2-40B4-BE49-F238E27FC236}">
                    <a16:creationId xmlns:a16="http://schemas.microsoft.com/office/drawing/2014/main" id="{53BEBFF1-7259-4A68-9D8F-1843A1096115}"/>
                  </a:ext>
                </a:extLst>
              </p:cNvPr>
              <p:cNvPicPr/>
              <p:nvPr/>
            </p:nvPicPr>
            <p:blipFill>
              <a:blip r:embed="rId716"/>
              <a:stretch>
                <a:fillRect/>
              </a:stretch>
            </p:blipFill>
            <p:spPr>
              <a:xfrm>
                <a:off x="1357139" y="2722103"/>
                <a:ext cx="1418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63" name="Freihand 462">
                <a:extLst>
                  <a:ext uri="{FF2B5EF4-FFF2-40B4-BE49-F238E27FC236}">
                    <a16:creationId xmlns:a16="http://schemas.microsoft.com/office/drawing/2014/main" id="{FE73316A-1222-40CD-8534-BF97D2FE15C6}"/>
                  </a:ext>
                </a:extLst>
              </p14:cNvPr>
              <p14:cNvContentPartPr/>
              <p14:nvPr/>
            </p14:nvContentPartPr>
            <p14:xfrm>
              <a:off x="1637939" y="2562623"/>
              <a:ext cx="33480" cy="101520"/>
            </p14:xfrm>
          </p:contentPart>
        </mc:Choice>
        <mc:Fallback>
          <p:pic>
            <p:nvPicPr>
              <p:cNvPr id="463" name="Freihand 462">
                <a:extLst>
                  <a:ext uri="{FF2B5EF4-FFF2-40B4-BE49-F238E27FC236}">
                    <a16:creationId xmlns:a16="http://schemas.microsoft.com/office/drawing/2014/main" id="{FE73316A-1222-40CD-8534-BF97D2FE15C6}"/>
                  </a:ext>
                </a:extLst>
              </p:cNvPr>
              <p:cNvPicPr/>
              <p:nvPr/>
            </p:nvPicPr>
            <p:blipFill>
              <a:blip r:embed="rId718"/>
              <a:stretch>
                <a:fillRect/>
              </a:stretch>
            </p:blipFill>
            <p:spPr>
              <a:xfrm>
                <a:off x="1633619" y="2558303"/>
                <a:ext cx="42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64" name="Freihand 463">
                <a:extLst>
                  <a:ext uri="{FF2B5EF4-FFF2-40B4-BE49-F238E27FC236}">
                    <a16:creationId xmlns:a16="http://schemas.microsoft.com/office/drawing/2014/main" id="{6EF46345-B6B3-492D-90F0-7205C1E5A602}"/>
                  </a:ext>
                </a:extLst>
              </p14:cNvPr>
              <p14:cNvContentPartPr/>
              <p14:nvPr/>
            </p14:nvContentPartPr>
            <p14:xfrm>
              <a:off x="1585379" y="2669903"/>
              <a:ext cx="145440" cy="5040"/>
            </p14:xfrm>
          </p:contentPart>
        </mc:Choice>
        <mc:Fallback>
          <p:pic>
            <p:nvPicPr>
              <p:cNvPr id="464" name="Freihand 463">
                <a:extLst>
                  <a:ext uri="{FF2B5EF4-FFF2-40B4-BE49-F238E27FC236}">
                    <a16:creationId xmlns:a16="http://schemas.microsoft.com/office/drawing/2014/main" id="{6EF46345-B6B3-492D-90F0-7205C1E5A602}"/>
                  </a:ext>
                </a:extLst>
              </p:cNvPr>
              <p:cNvPicPr/>
              <p:nvPr/>
            </p:nvPicPr>
            <p:blipFill>
              <a:blip r:embed="rId720"/>
              <a:stretch>
                <a:fillRect/>
              </a:stretch>
            </p:blipFill>
            <p:spPr>
              <a:xfrm>
                <a:off x="1581059" y="2665583"/>
                <a:ext cx="154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65" name="Freihand 464">
                <a:extLst>
                  <a:ext uri="{FF2B5EF4-FFF2-40B4-BE49-F238E27FC236}">
                    <a16:creationId xmlns:a16="http://schemas.microsoft.com/office/drawing/2014/main" id="{C85A7A89-ED03-47C0-AAA4-B61448D85FAF}"/>
                  </a:ext>
                </a:extLst>
              </p14:cNvPr>
              <p14:cNvContentPartPr/>
              <p14:nvPr/>
            </p14:nvContentPartPr>
            <p14:xfrm>
              <a:off x="1613459" y="2706263"/>
              <a:ext cx="115200" cy="115560"/>
            </p14:xfrm>
          </p:contentPart>
        </mc:Choice>
        <mc:Fallback>
          <p:pic>
            <p:nvPicPr>
              <p:cNvPr id="465" name="Freihand 464">
                <a:extLst>
                  <a:ext uri="{FF2B5EF4-FFF2-40B4-BE49-F238E27FC236}">
                    <a16:creationId xmlns:a16="http://schemas.microsoft.com/office/drawing/2014/main" id="{C85A7A89-ED03-47C0-AAA4-B61448D85FAF}"/>
                  </a:ext>
                </a:extLst>
              </p:cNvPr>
              <p:cNvPicPr/>
              <p:nvPr/>
            </p:nvPicPr>
            <p:blipFill>
              <a:blip r:embed="rId722"/>
              <a:stretch>
                <a:fillRect/>
              </a:stretch>
            </p:blipFill>
            <p:spPr>
              <a:xfrm>
                <a:off x="1609139" y="2701943"/>
                <a:ext cx="123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67" name="Freihand 466">
                <a:extLst>
                  <a:ext uri="{FF2B5EF4-FFF2-40B4-BE49-F238E27FC236}">
                    <a16:creationId xmlns:a16="http://schemas.microsoft.com/office/drawing/2014/main" id="{39C29928-B716-4FCB-9657-5D0356B5F65C}"/>
                  </a:ext>
                </a:extLst>
              </p14:cNvPr>
              <p14:cNvContentPartPr/>
              <p14:nvPr/>
            </p14:nvContentPartPr>
            <p14:xfrm>
              <a:off x="1808219" y="2524463"/>
              <a:ext cx="113760" cy="292320"/>
            </p14:xfrm>
          </p:contentPart>
        </mc:Choice>
        <mc:Fallback>
          <p:pic>
            <p:nvPicPr>
              <p:cNvPr id="467" name="Freihand 466">
                <a:extLst>
                  <a:ext uri="{FF2B5EF4-FFF2-40B4-BE49-F238E27FC236}">
                    <a16:creationId xmlns:a16="http://schemas.microsoft.com/office/drawing/2014/main" id="{39C29928-B716-4FCB-9657-5D0356B5F65C}"/>
                  </a:ext>
                </a:extLst>
              </p:cNvPr>
              <p:cNvPicPr/>
              <p:nvPr/>
            </p:nvPicPr>
            <p:blipFill>
              <a:blip r:embed="rId724"/>
              <a:stretch>
                <a:fillRect/>
              </a:stretch>
            </p:blipFill>
            <p:spPr>
              <a:xfrm>
                <a:off x="1803899" y="2520143"/>
                <a:ext cx="1224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68" name="Freihand 467">
                <a:extLst>
                  <a:ext uri="{FF2B5EF4-FFF2-40B4-BE49-F238E27FC236}">
                    <a16:creationId xmlns:a16="http://schemas.microsoft.com/office/drawing/2014/main" id="{034FCFDA-06AE-4527-A0A8-4CF6C99D9AC2}"/>
                  </a:ext>
                </a:extLst>
              </p14:cNvPr>
              <p14:cNvContentPartPr/>
              <p14:nvPr/>
            </p14:nvContentPartPr>
            <p14:xfrm>
              <a:off x="1974179" y="2636063"/>
              <a:ext cx="101520" cy="79920"/>
            </p14:xfrm>
          </p:contentPart>
        </mc:Choice>
        <mc:Fallback>
          <p:pic>
            <p:nvPicPr>
              <p:cNvPr id="468" name="Freihand 467">
                <a:extLst>
                  <a:ext uri="{FF2B5EF4-FFF2-40B4-BE49-F238E27FC236}">
                    <a16:creationId xmlns:a16="http://schemas.microsoft.com/office/drawing/2014/main" id="{034FCFDA-06AE-4527-A0A8-4CF6C99D9AC2}"/>
                  </a:ext>
                </a:extLst>
              </p:cNvPr>
              <p:cNvPicPr/>
              <p:nvPr/>
            </p:nvPicPr>
            <p:blipFill>
              <a:blip r:embed="rId726"/>
              <a:stretch>
                <a:fillRect/>
              </a:stretch>
            </p:blipFill>
            <p:spPr>
              <a:xfrm>
                <a:off x="1969859" y="2631743"/>
                <a:ext cx="110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69" name="Freihand 468">
                <a:extLst>
                  <a:ext uri="{FF2B5EF4-FFF2-40B4-BE49-F238E27FC236}">
                    <a16:creationId xmlns:a16="http://schemas.microsoft.com/office/drawing/2014/main" id="{A22ECC3E-052A-4572-9C88-9EA3E3717ADC}"/>
                  </a:ext>
                </a:extLst>
              </p14:cNvPr>
              <p14:cNvContentPartPr/>
              <p14:nvPr/>
            </p14:nvContentPartPr>
            <p14:xfrm>
              <a:off x="2146619" y="2588903"/>
              <a:ext cx="33480" cy="90720"/>
            </p14:xfrm>
          </p:contentPart>
        </mc:Choice>
        <mc:Fallback>
          <p:pic>
            <p:nvPicPr>
              <p:cNvPr id="469" name="Freihand 468">
                <a:extLst>
                  <a:ext uri="{FF2B5EF4-FFF2-40B4-BE49-F238E27FC236}">
                    <a16:creationId xmlns:a16="http://schemas.microsoft.com/office/drawing/2014/main" id="{A22ECC3E-052A-4572-9C88-9EA3E3717ADC}"/>
                  </a:ext>
                </a:extLst>
              </p:cNvPr>
              <p:cNvPicPr/>
              <p:nvPr/>
            </p:nvPicPr>
            <p:blipFill>
              <a:blip r:embed="rId728"/>
              <a:stretch>
                <a:fillRect/>
              </a:stretch>
            </p:blipFill>
            <p:spPr>
              <a:xfrm>
                <a:off x="2142299" y="2584583"/>
                <a:ext cx="42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70" name="Freihand 469">
                <a:extLst>
                  <a:ext uri="{FF2B5EF4-FFF2-40B4-BE49-F238E27FC236}">
                    <a16:creationId xmlns:a16="http://schemas.microsoft.com/office/drawing/2014/main" id="{C231EA90-E130-4914-B64E-06A1B9F8B493}"/>
                  </a:ext>
                </a:extLst>
              </p14:cNvPr>
              <p14:cNvContentPartPr/>
              <p14:nvPr/>
            </p14:nvContentPartPr>
            <p14:xfrm>
              <a:off x="2119619" y="2551463"/>
              <a:ext cx="95760" cy="139320"/>
            </p14:xfrm>
          </p:contentPart>
        </mc:Choice>
        <mc:Fallback>
          <p:pic>
            <p:nvPicPr>
              <p:cNvPr id="470" name="Freihand 469">
                <a:extLst>
                  <a:ext uri="{FF2B5EF4-FFF2-40B4-BE49-F238E27FC236}">
                    <a16:creationId xmlns:a16="http://schemas.microsoft.com/office/drawing/2014/main" id="{C231EA90-E130-4914-B64E-06A1B9F8B493}"/>
                  </a:ext>
                </a:extLst>
              </p:cNvPr>
              <p:cNvPicPr/>
              <p:nvPr/>
            </p:nvPicPr>
            <p:blipFill>
              <a:blip r:embed="rId730"/>
              <a:stretch>
                <a:fillRect/>
              </a:stretch>
            </p:blipFill>
            <p:spPr>
              <a:xfrm>
                <a:off x="2115299" y="2547143"/>
                <a:ext cx="104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71" name="Freihand 470">
                <a:extLst>
                  <a:ext uri="{FF2B5EF4-FFF2-40B4-BE49-F238E27FC236}">
                    <a16:creationId xmlns:a16="http://schemas.microsoft.com/office/drawing/2014/main" id="{229153FE-5CD9-4AB8-A41C-E8529AB0C4AD}"/>
                  </a:ext>
                </a:extLst>
              </p14:cNvPr>
              <p14:cNvContentPartPr/>
              <p14:nvPr/>
            </p14:nvContentPartPr>
            <p14:xfrm>
              <a:off x="2285579" y="2483423"/>
              <a:ext cx="120240" cy="77760"/>
            </p14:xfrm>
          </p:contentPart>
        </mc:Choice>
        <mc:Fallback>
          <p:pic>
            <p:nvPicPr>
              <p:cNvPr id="471" name="Freihand 470">
                <a:extLst>
                  <a:ext uri="{FF2B5EF4-FFF2-40B4-BE49-F238E27FC236}">
                    <a16:creationId xmlns:a16="http://schemas.microsoft.com/office/drawing/2014/main" id="{229153FE-5CD9-4AB8-A41C-E8529AB0C4AD}"/>
                  </a:ext>
                </a:extLst>
              </p:cNvPr>
              <p:cNvPicPr/>
              <p:nvPr/>
            </p:nvPicPr>
            <p:blipFill>
              <a:blip r:embed="rId732"/>
              <a:stretch>
                <a:fillRect/>
              </a:stretch>
            </p:blipFill>
            <p:spPr>
              <a:xfrm>
                <a:off x="2281259" y="2479103"/>
                <a:ext cx="128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72" name="Freihand 471">
                <a:extLst>
                  <a:ext uri="{FF2B5EF4-FFF2-40B4-BE49-F238E27FC236}">
                    <a16:creationId xmlns:a16="http://schemas.microsoft.com/office/drawing/2014/main" id="{6AF094F5-DB93-4FDB-B655-C055BDC808B1}"/>
                  </a:ext>
                </a:extLst>
              </p14:cNvPr>
              <p14:cNvContentPartPr/>
              <p14:nvPr/>
            </p14:nvContentPartPr>
            <p14:xfrm>
              <a:off x="2738459" y="2607983"/>
              <a:ext cx="19800" cy="109440"/>
            </p14:xfrm>
          </p:contentPart>
        </mc:Choice>
        <mc:Fallback>
          <p:pic>
            <p:nvPicPr>
              <p:cNvPr id="472" name="Freihand 471">
                <a:extLst>
                  <a:ext uri="{FF2B5EF4-FFF2-40B4-BE49-F238E27FC236}">
                    <a16:creationId xmlns:a16="http://schemas.microsoft.com/office/drawing/2014/main" id="{6AF094F5-DB93-4FDB-B655-C055BDC808B1}"/>
                  </a:ext>
                </a:extLst>
              </p:cNvPr>
              <p:cNvPicPr/>
              <p:nvPr/>
            </p:nvPicPr>
            <p:blipFill>
              <a:blip r:embed="rId734"/>
              <a:stretch>
                <a:fillRect/>
              </a:stretch>
            </p:blipFill>
            <p:spPr>
              <a:xfrm>
                <a:off x="2734139" y="2603663"/>
                <a:ext cx="28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73" name="Freihand 472">
                <a:extLst>
                  <a:ext uri="{FF2B5EF4-FFF2-40B4-BE49-F238E27FC236}">
                    <a16:creationId xmlns:a16="http://schemas.microsoft.com/office/drawing/2014/main" id="{C9AD2D08-059D-43AD-88D4-0982F84D3027}"/>
                  </a:ext>
                </a:extLst>
              </p14:cNvPr>
              <p14:cNvContentPartPr/>
              <p14:nvPr/>
            </p14:nvContentPartPr>
            <p14:xfrm>
              <a:off x="2704979" y="2661623"/>
              <a:ext cx="134640" cy="9000"/>
            </p14:xfrm>
          </p:contentPart>
        </mc:Choice>
        <mc:Fallback>
          <p:pic>
            <p:nvPicPr>
              <p:cNvPr id="473" name="Freihand 472">
                <a:extLst>
                  <a:ext uri="{FF2B5EF4-FFF2-40B4-BE49-F238E27FC236}">
                    <a16:creationId xmlns:a16="http://schemas.microsoft.com/office/drawing/2014/main" id="{C9AD2D08-059D-43AD-88D4-0982F84D3027}"/>
                  </a:ext>
                </a:extLst>
              </p:cNvPr>
              <p:cNvPicPr/>
              <p:nvPr/>
            </p:nvPicPr>
            <p:blipFill>
              <a:blip r:embed="rId736"/>
              <a:stretch>
                <a:fillRect/>
              </a:stretch>
            </p:blipFill>
            <p:spPr>
              <a:xfrm>
                <a:off x="2700659" y="2657303"/>
                <a:ext cx="143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29" name="Freihand 428">
                <a:extLst>
                  <a:ext uri="{FF2B5EF4-FFF2-40B4-BE49-F238E27FC236}">
                    <a16:creationId xmlns:a16="http://schemas.microsoft.com/office/drawing/2014/main" id="{7FCEE4EB-F7DC-4FBE-83A9-9ED841DB9A58}"/>
                  </a:ext>
                </a:extLst>
              </p14:cNvPr>
              <p14:cNvContentPartPr/>
              <p14:nvPr/>
            </p14:nvContentPartPr>
            <p14:xfrm>
              <a:off x="3223739" y="2071411"/>
              <a:ext cx="104760" cy="61560"/>
            </p14:xfrm>
          </p:contentPart>
        </mc:Choice>
        <mc:Fallback>
          <p:pic>
            <p:nvPicPr>
              <p:cNvPr id="429" name="Freihand 428">
                <a:extLst>
                  <a:ext uri="{FF2B5EF4-FFF2-40B4-BE49-F238E27FC236}">
                    <a16:creationId xmlns:a16="http://schemas.microsoft.com/office/drawing/2014/main" id="{7FCEE4EB-F7DC-4FBE-83A9-9ED841DB9A58}"/>
                  </a:ext>
                </a:extLst>
              </p:cNvPr>
              <p:cNvPicPr/>
              <p:nvPr/>
            </p:nvPicPr>
            <p:blipFill>
              <a:blip r:embed="rId738"/>
              <a:stretch>
                <a:fillRect/>
              </a:stretch>
            </p:blipFill>
            <p:spPr>
              <a:xfrm>
                <a:off x="3219419" y="2067091"/>
                <a:ext cx="113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30" name="Freihand 429">
                <a:extLst>
                  <a:ext uri="{FF2B5EF4-FFF2-40B4-BE49-F238E27FC236}">
                    <a16:creationId xmlns:a16="http://schemas.microsoft.com/office/drawing/2014/main" id="{316FFB6E-24D0-4FCB-B4C3-623E63D8B80B}"/>
                  </a:ext>
                </a:extLst>
              </p14:cNvPr>
              <p14:cNvContentPartPr/>
              <p14:nvPr/>
            </p14:nvContentPartPr>
            <p14:xfrm>
              <a:off x="3301499" y="2057011"/>
              <a:ext cx="38880" cy="178920"/>
            </p14:xfrm>
          </p:contentPart>
        </mc:Choice>
        <mc:Fallback>
          <p:pic>
            <p:nvPicPr>
              <p:cNvPr id="430" name="Freihand 429">
                <a:extLst>
                  <a:ext uri="{FF2B5EF4-FFF2-40B4-BE49-F238E27FC236}">
                    <a16:creationId xmlns:a16="http://schemas.microsoft.com/office/drawing/2014/main" id="{316FFB6E-24D0-4FCB-B4C3-623E63D8B80B}"/>
                  </a:ext>
                </a:extLst>
              </p:cNvPr>
              <p:cNvPicPr/>
              <p:nvPr/>
            </p:nvPicPr>
            <p:blipFill>
              <a:blip r:embed="rId740"/>
              <a:stretch>
                <a:fillRect/>
              </a:stretch>
            </p:blipFill>
            <p:spPr>
              <a:xfrm>
                <a:off x="3297179" y="2052691"/>
                <a:ext cx="47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31" name="Freihand 430">
                <a:extLst>
                  <a:ext uri="{FF2B5EF4-FFF2-40B4-BE49-F238E27FC236}">
                    <a16:creationId xmlns:a16="http://schemas.microsoft.com/office/drawing/2014/main" id="{DF160221-A00C-46C6-A5BC-8CA367D07204}"/>
                  </a:ext>
                </a:extLst>
              </p14:cNvPr>
              <p14:cNvContentPartPr/>
              <p14:nvPr/>
            </p14:nvContentPartPr>
            <p14:xfrm>
              <a:off x="3384299" y="1964851"/>
              <a:ext cx="125640" cy="105120"/>
            </p14:xfrm>
          </p:contentPart>
        </mc:Choice>
        <mc:Fallback>
          <p:pic>
            <p:nvPicPr>
              <p:cNvPr id="431" name="Freihand 430">
                <a:extLst>
                  <a:ext uri="{FF2B5EF4-FFF2-40B4-BE49-F238E27FC236}">
                    <a16:creationId xmlns:a16="http://schemas.microsoft.com/office/drawing/2014/main" id="{DF160221-A00C-46C6-A5BC-8CA367D07204}"/>
                  </a:ext>
                </a:extLst>
              </p:cNvPr>
              <p:cNvPicPr/>
              <p:nvPr/>
            </p:nvPicPr>
            <p:blipFill>
              <a:blip r:embed="rId742"/>
              <a:stretch>
                <a:fillRect/>
              </a:stretch>
            </p:blipFill>
            <p:spPr>
              <a:xfrm>
                <a:off x="3379979" y="1960531"/>
                <a:ext cx="134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32" name="Freihand 431">
                <a:extLst>
                  <a:ext uri="{FF2B5EF4-FFF2-40B4-BE49-F238E27FC236}">
                    <a16:creationId xmlns:a16="http://schemas.microsoft.com/office/drawing/2014/main" id="{431A710D-7323-430A-BD31-BC1D3E9A365E}"/>
                  </a:ext>
                </a:extLst>
              </p14:cNvPr>
              <p14:cNvContentPartPr/>
              <p14:nvPr/>
            </p14:nvContentPartPr>
            <p14:xfrm>
              <a:off x="3610379" y="2077891"/>
              <a:ext cx="6840" cy="100440"/>
            </p14:xfrm>
          </p:contentPart>
        </mc:Choice>
        <mc:Fallback>
          <p:pic>
            <p:nvPicPr>
              <p:cNvPr id="432" name="Freihand 431">
                <a:extLst>
                  <a:ext uri="{FF2B5EF4-FFF2-40B4-BE49-F238E27FC236}">
                    <a16:creationId xmlns:a16="http://schemas.microsoft.com/office/drawing/2014/main" id="{431A710D-7323-430A-BD31-BC1D3E9A365E}"/>
                  </a:ext>
                </a:extLst>
              </p:cNvPr>
              <p:cNvPicPr/>
              <p:nvPr/>
            </p:nvPicPr>
            <p:blipFill>
              <a:blip r:embed="rId744"/>
              <a:stretch>
                <a:fillRect/>
              </a:stretch>
            </p:blipFill>
            <p:spPr>
              <a:xfrm>
                <a:off x="3606059" y="2073571"/>
                <a:ext cx="15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33" name="Freihand 432">
                <a:extLst>
                  <a:ext uri="{FF2B5EF4-FFF2-40B4-BE49-F238E27FC236}">
                    <a16:creationId xmlns:a16="http://schemas.microsoft.com/office/drawing/2014/main" id="{99FE63B9-A382-40E7-B6E7-D181482165A2}"/>
                  </a:ext>
                </a:extLst>
              </p14:cNvPr>
              <p14:cNvContentPartPr/>
              <p14:nvPr/>
            </p14:nvContentPartPr>
            <p14:xfrm>
              <a:off x="3557099" y="2102371"/>
              <a:ext cx="160560" cy="30960"/>
            </p14:xfrm>
          </p:contentPart>
        </mc:Choice>
        <mc:Fallback>
          <p:pic>
            <p:nvPicPr>
              <p:cNvPr id="433" name="Freihand 432">
                <a:extLst>
                  <a:ext uri="{FF2B5EF4-FFF2-40B4-BE49-F238E27FC236}">
                    <a16:creationId xmlns:a16="http://schemas.microsoft.com/office/drawing/2014/main" id="{99FE63B9-A382-40E7-B6E7-D181482165A2}"/>
                  </a:ext>
                </a:extLst>
              </p:cNvPr>
              <p:cNvPicPr/>
              <p:nvPr/>
            </p:nvPicPr>
            <p:blipFill>
              <a:blip r:embed="rId746"/>
              <a:stretch>
                <a:fillRect/>
              </a:stretch>
            </p:blipFill>
            <p:spPr>
              <a:xfrm>
                <a:off x="3552779" y="2098051"/>
                <a:ext cx="169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34" name="Freihand 433">
                <a:extLst>
                  <a:ext uri="{FF2B5EF4-FFF2-40B4-BE49-F238E27FC236}">
                    <a16:creationId xmlns:a16="http://schemas.microsoft.com/office/drawing/2014/main" id="{6EB225EB-3381-402E-8942-C0BF537E77D2}"/>
                  </a:ext>
                </a:extLst>
              </p14:cNvPr>
              <p14:cNvContentPartPr/>
              <p14:nvPr/>
            </p14:nvContentPartPr>
            <p14:xfrm>
              <a:off x="3746819" y="1998331"/>
              <a:ext cx="90720" cy="159840"/>
            </p14:xfrm>
          </p:contentPart>
        </mc:Choice>
        <mc:Fallback>
          <p:pic>
            <p:nvPicPr>
              <p:cNvPr id="434" name="Freihand 433">
                <a:extLst>
                  <a:ext uri="{FF2B5EF4-FFF2-40B4-BE49-F238E27FC236}">
                    <a16:creationId xmlns:a16="http://schemas.microsoft.com/office/drawing/2014/main" id="{6EB225EB-3381-402E-8942-C0BF537E77D2}"/>
                  </a:ext>
                </a:extLst>
              </p:cNvPr>
              <p:cNvPicPr/>
              <p:nvPr/>
            </p:nvPicPr>
            <p:blipFill>
              <a:blip r:embed="rId748"/>
              <a:stretch>
                <a:fillRect/>
              </a:stretch>
            </p:blipFill>
            <p:spPr>
              <a:xfrm>
                <a:off x="3742499" y="1994011"/>
                <a:ext cx="99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36" name="Freihand 435">
                <a:extLst>
                  <a:ext uri="{FF2B5EF4-FFF2-40B4-BE49-F238E27FC236}">
                    <a16:creationId xmlns:a16="http://schemas.microsoft.com/office/drawing/2014/main" id="{653F2132-9C92-4DAC-89D2-53C11D3F4CE6}"/>
                  </a:ext>
                </a:extLst>
              </p14:cNvPr>
              <p14:cNvContentPartPr/>
              <p14:nvPr/>
            </p14:nvContentPartPr>
            <p14:xfrm>
              <a:off x="3885419" y="1956211"/>
              <a:ext cx="113760" cy="237600"/>
            </p14:xfrm>
          </p:contentPart>
        </mc:Choice>
        <mc:Fallback>
          <p:pic>
            <p:nvPicPr>
              <p:cNvPr id="436" name="Freihand 435">
                <a:extLst>
                  <a:ext uri="{FF2B5EF4-FFF2-40B4-BE49-F238E27FC236}">
                    <a16:creationId xmlns:a16="http://schemas.microsoft.com/office/drawing/2014/main" id="{653F2132-9C92-4DAC-89D2-53C11D3F4CE6}"/>
                  </a:ext>
                </a:extLst>
              </p:cNvPr>
              <p:cNvPicPr/>
              <p:nvPr/>
            </p:nvPicPr>
            <p:blipFill>
              <a:blip r:embed="rId750"/>
              <a:stretch>
                <a:fillRect/>
              </a:stretch>
            </p:blipFill>
            <p:spPr>
              <a:xfrm>
                <a:off x="3881099" y="1951891"/>
                <a:ext cx="1224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37" name="Freihand 436">
                <a:extLst>
                  <a:ext uri="{FF2B5EF4-FFF2-40B4-BE49-F238E27FC236}">
                    <a16:creationId xmlns:a16="http://schemas.microsoft.com/office/drawing/2014/main" id="{A23122A2-F10B-4852-A161-BA34A1E1BDBE}"/>
                  </a:ext>
                </a:extLst>
              </p14:cNvPr>
              <p14:cNvContentPartPr/>
              <p14:nvPr/>
            </p14:nvContentPartPr>
            <p14:xfrm>
              <a:off x="4049939" y="2021731"/>
              <a:ext cx="28080" cy="111240"/>
            </p14:xfrm>
          </p:contentPart>
        </mc:Choice>
        <mc:Fallback>
          <p:pic>
            <p:nvPicPr>
              <p:cNvPr id="437" name="Freihand 436">
                <a:extLst>
                  <a:ext uri="{FF2B5EF4-FFF2-40B4-BE49-F238E27FC236}">
                    <a16:creationId xmlns:a16="http://schemas.microsoft.com/office/drawing/2014/main" id="{A23122A2-F10B-4852-A161-BA34A1E1BDBE}"/>
                  </a:ext>
                </a:extLst>
              </p:cNvPr>
              <p:cNvPicPr/>
              <p:nvPr/>
            </p:nvPicPr>
            <p:blipFill>
              <a:blip r:embed="rId752"/>
              <a:stretch>
                <a:fillRect/>
              </a:stretch>
            </p:blipFill>
            <p:spPr>
              <a:xfrm>
                <a:off x="4045619" y="2017411"/>
                <a:ext cx="36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38" name="Freihand 437">
                <a:extLst>
                  <a:ext uri="{FF2B5EF4-FFF2-40B4-BE49-F238E27FC236}">
                    <a16:creationId xmlns:a16="http://schemas.microsoft.com/office/drawing/2014/main" id="{9612400C-D339-46E8-8E1B-3ECF3E6F6706}"/>
                  </a:ext>
                </a:extLst>
              </p14:cNvPr>
              <p14:cNvContentPartPr/>
              <p14:nvPr/>
            </p14:nvContentPartPr>
            <p14:xfrm>
              <a:off x="4084859" y="2023891"/>
              <a:ext cx="24480" cy="87840"/>
            </p14:xfrm>
          </p:contentPart>
        </mc:Choice>
        <mc:Fallback>
          <p:pic>
            <p:nvPicPr>
              <p:cNvPr id="438" name="Freihand 437">
                <a:extLst>
                  <a:ext uri="{FF2B5EF4-FFF2-40B4-BE49-F238E27FC236}">
                    <a16:creationId xmlns:a16="http://schemas.microsoft.com/office/drawing/2014/main" id="{9612400C-D339-46E8-8E1B-3ECF3E6F6706}"/>
                  </a:ext>
                </a:extLst>
              </p:cNvPr>
              <p:cNvPicPr/>
              <p:nvPr/>
            </p:nvPicPr>
            <p:blipFill>
              <a:blip r:embed="rId754"/>
              <a:stretch>
                <a:fillRect/>
              </a:stretch>
            </p:blipFill>
            <p:spPr>
              <a:xfrm>
                <a:off x="4080539" y="2019571"/>
                <a:ext cx="33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39" name="Freihand 438">
                <a:extLst>
                  <a:ext uri="{FF2B5EF4-FFF2-40B4-BE49-F238E27FC236}">
                    <a16:creationId xmlns:a16="http://schemas.microsoft.com/office/drawing/2014/main" id="{AC4259DB-F5DA-4D08-A32D-4B663DECF74A}"/>
                  </a:ext>
                </a:extLst>
              </p14:cNvPr>
              <p14:cNvContentPartPr/>
              <p14:nvPr/>
            </p14:nvContentPartPr>
            <p14:xfrm>
              <a:off x="3964979" y="1999051"/>
              <a:ext cx="199440" cy="7200"/>
            </p14:xfrm>
          </p:contentPart>
        </mc:Choice>
        <mc:Fallback>
          <p:pic>
            <p:nvPicPr>
              <p:cNvPr id="439" name="Freihand 438">
                <a:extLst>
                  <a:ext uri="{FF2B5EF4-FFF2-40B4-BE49-F238E27FC236}">
                    <a16:creationId xmlns:a16="http://schemas.microsoft.com/office/drawing/2014/main" id="{AC4259DB-F5DA-4D08-A32D-4B663DECF74A}"/>
                  </a:ext>
                </a:extLst>
              </p:cNvPr>
              <p:cNvPicPr/>
              <p:nvPr/>
            </p:nvPicPr>
            <p:blipFill>
              <a:blip r:embed="rId756"/>
              <a:stretch>
                <a:fillRect/>
              </a:stretch>
            </p:blipFill>
            <p:spPr>
              <a:xfrm>
                <a:off x="3960659" y="1994731"/>
                <a:ext cx="208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40" name="Freihand 439">
                <a:extLst>
                  <a:ext uri="{FF2B5EF4-FFF2-40B4-BE49-F238E27FC236}">
                    <a16:creationId xmlns:a16="http://schemas.microsoft.com/office/drawing/2014/main" id="{27BD3205-BB3C-4954-8E12-8D892AC9C1AA}"/>
                  </a:ext>
                </a:extLst>
              </p14:cNvPr>
              <p14:cNvContentPartPr/>
              <p14:nvPr/>
            </p14:nvContentPartPr>
            <p14:xfrm>
              <a:off x="4205459" y="2072491"/>
              <a:ext cx="101520" cy="3960"/>
            </p14:xfrm>
          </p:contentPart>
        </mc:Choice>
        <mc:Fallback>
          <p:pic>
            <p:nvPicPr>
              <p:cNvPr id="440" name="Freihand 439">
                <a:extLst>
                  <a:ext uri="{FF2B5EF4-FFF2-40B4-BE49-F238E27FC236}">
                    <a16:creationId xmlns:a16="http://schemas.microsoft.com/office/drawing/2014/main" id="{27BD3205-BB3C-4954-8E12-8D892AC9C1AA}"/>
                  </a:ext>
                </a:extLst>
              </p:cNvPr>
              <p:cNvPicPr/>
              <p:nvPr/>
            </p:nvPicPr>
            <p:blipFill>
              <a:blip r:embed="rId758"/>
              <a:stretch>
                <a:fillRect/>
              </a:stretch>
            </p:blipFill>
            <p:spPr>
              <a:xfrm>
                <a:off x="4201139" y="2068171"/>
                <a:ext cx="110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41" name="Freihand 440">
                <a:extLst>
                  <a:ext uri="{FF2B5EF4-FFF2-40B4-BE49-F238E27FC236}">
                    <a16:creationId xmlns:a16="http://schemas.microsoft.com/office/drawing/2014/main" id="{F98027D8-D908-4B5E-A33C-7B66B8D67036}"/>
                  </a:ext>
                </a:extLst>
              </p14:cNvPr>
              <p14:cNvContentPartPr/>
              <p14:nvPr/>
            </p14:nvContentPartPr>
            <p14:xfrm>
              <a:off x="4391579" y="2024611"/>
              <a:ext cx="49680" cy="82080"/>
            </p14:xfrm>
          </p:contentPart>
        </mc:Choice>
        <mc:Fallback>
          <p:pic>
            <p:nvPicPr>
              <p:cNvPr id="441" name="Freihand 440">
                <a:extLst>
                  <a:ext uri="{FF2B5EF4-FFF2-40B4-BE49-F238E27FC236}">
                    <a16:creationId xmlns:a16="http://schemas.microsoft.com/office/drawing/2014/main" id="{F98027D8-D908-4B5E-A33C-7B66B8D67036}"/>
                  </a:ext>
                </a:extLst>
              </p:cNvPr>
              <p:cNvPicPr/>
              <p:nvPr/>
            </p:nvPicPr>
            <p:blipFill>
              <a:blip r:embed="rId760"/>
              <a:stretch>
                <a:fillRect/>
              </a:stretch>
            </p:blipFill>
            <p:spPr>
              <a:xfrm>
                <a:off x="4387259" y="2020291"/>
                <a:ext cx="58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42" name="Freihand 441">
                <a:extLst>
                  <a:ext uri="{FF2B5EF4-FFF2-40B4-BE49-F238E27FC236}">
                    <a16:creationId xmlns:a16="http://schemas.microsoft.com/office/drawing/2014/main" id="{52D96A86-E3F4-48A5-BFC0-78875BDC08E7}"/>
                  </a:ext>
                </a:extLst>
              </p14:cNvPr>
              <p14:cNvContentPartPr/>
              <p14:nvPr/>
            </p14:nvContentPartPr>
            <p14:xfrm>
              <a:off x="4439459" y="2022811"/>
              <a:ext cx="23040" cy="85680"/>
            </p14:xfrm>
          </p:contentPart>
        </mc:Choice>
        <mc:Fallback>
          <p:pic>
            <p:nvPicPr>
              <p:cNvPr id="442" name="Freihand 441">
                <a:extLst>
                  <a:ext uri="{FF2B5EF4-FFF2-40B4-BE49-F238E27FC236}">
                    <a16:creationId xmlns:a16="http://schemas.microsoft.com/office/drawing/2014/main" id="{52D96A86-E3F4-48A5-BFC0-78875BDC08E7}"/>
                  </a:ext>
                </a:extLst>
              </p:cNvPr>
              <p:cNvPicPr/>
              <p:nvPr/>
            </p:nvPicPr>
            <p:blipFill>
              <a:blip r:embed="rId762"/>
              <a:stretch>
                <a:fillRect/>
              </a:stretch>
            </p:blipFill>
            <p:spPr>
              <a:xfrm>
                <a:off x="4435139" y="2018491"/>
                <a:ext cx="31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43" name="Freihand 442">
                <a:extLst>
                  <a:ext uri="{FF2B5EF4-FFF2-40B4-BE49-F238E27FC236}">
                    <a16:creationId xmlns:a16="http://schemas.microsoft.com/office/drawing/2014/main" id="{D55BC0B3-40DC-4031-82E6-F2C9B4CBF7D8}"/>
                  </a:ext>
                </a:extLst>
              </p14:cNvPr>
              <p14:cNvContentPartPr/>
              <p14:nvPr/>
            </p14:nvContentPartPr>
            <p14:xfrm>
              <a:off x="4354859" y="1990411"/>
              <a:ext cx="146160" cy="9720"/>
            </p14:xfrm>
          </p:contentPart>
        </mc:Choice>
        <mc:Fallback>
          <p:pic>
            <p:nvPicPr>
              <p:cNvPr id="443" name="Freihand 442">
                <a:extLst>
                  <a:ext uri="{FF2B5EF4-FFF2-40B4-BE49-F238E27FC236}">
                    <a16:creationId xmlns:a16="http://schemas.microsoft.com/office/drawing/2014/main" id="{D55BC0B3-40DC-4031-82E6-F2C9B4CBF7D8}"/>
                  </a:ext>
                </a:extLst>
              </p:cNvPr>
              <p:cNvPicPr/>
              <p:nvPr/>
            </p:nvPicPr>
            <p:blipFill>
              <a:blip r:embed="rId764"/>
              <a:stretch>
                <a:fillRect/>
              </a:stretch>
            </p:blipFill>
            <p:spPr>
              <a:xfrm>
                <a:off x="4350539" y="1986091"/>
                <a:ext cx="154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44" name="Freihand 443">
                <a:extLst>
                  <a:ext uri="{FF2B5EF4-FFF2-40B4-BE49-F238E27FC236}">
                    <a16:creationId xmlns:a16="http://schemas.microsoft.com/office/drawing/2014/main" id="{43B64DB4-8FF0-4CAE-89D3-50B009A32601}"/>
                  </a:ext>
                </a:extLst>
              </p14:cNvPr>
              <p14:cNvContentPartPr/>
              <p14:nvPr/>
            </p14:nvContentPartPr>
            <p14:xfrm>
              <a:off x="4545659" y="1927411"/>
              <a:ext cx="105840" cy="89280"/>
            </p14:xfrm>
          </p:contentPart>
        </mc:Choice>
        <mc:Fallback>
          <p:pic>
            <p:nvPicPr>
              <p:cNvPr id="444" name="Freihand 443">
                <a:extLst>
                  <a:ext uri="{FF2B5EF4-FFF2-40B4-BE49-F238E27FC236}">
                    <a16:creationId xmlns:a16="http://schemas.microsoft.com/office/drawing/2014/main" id="{43B64DB4-8FF0-4CAE-89D3-50B009A32601}"/>
                  </a:ext>
                </a:extLst>
              </p:cNvPr>
              <p:cNvPicPr/>
              <p:nvPr/>
            </p:nvPicPr>
            <p:blipFill>
              <a:blip r:embed="rId766"/>
              <a:stretch>
                <a:fillRect/>
              </a:stretch>
            </p:blipFill>
            <p:spPr>
              <a:xfrm>
                <a:off x="4541339" y="1923091"/>
                <a:ext cx="114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45" name="Freihand 444">
                <a:extLst>
                  <a:ext uri="{FF2B5EF4-FFF2-40B4-BE49-F238E27FC236}">
                    <a16:creationId xmlns:a16="http://schemas.microsoft.com/office/drawing/2014/main" id="{406E9DE7-F50B-4D38-99E3-DCCC829E5545}"/>
                  </a:ext>
                </a:extLst>
              </p14:cNvPr>
              <p14:cNvContentPartPr/>
              <p14:nvPr/>
            </p14:nvContentPartPr>
            <p14:xfrm>
              <a:off x="4601819" y="1891051"/>
              <a:ext cx="101520" cy="311040"/>
            </p14:xfrm>
          </p:contentPart>
        </mc:Choice>
        <mc:Fallback>
          <p:pic>
            <p:nvPicPr>
              <p:cNvPr id="445" name="Freihand 444">
                <a:extLst>
                  <a:ext uri="{FF2B5EF4-FFF2-40B4-BE49-F238E27FC236}">
                    <a16:creationId xmlns:a16="http://schemas.microsoft.com/office/drawing/2014/main" id="{406E9DE7-F50B-4D38-99E3-DCCC829E5545}"/>
                  </a:ext>
                </a:extLst>
              </p:cNvPr>
              <p:cNvPicPr/>
              <p:nvPr/>
            </p:nvPicPr>
            <p:blipFill>
              <a:blip r:embed="rId768"/>
              <a:stretch>
                <a:fillRect/>
              </a:stretch>
            </p:blipFill>
            <p:spPr>
              <a:xfrm>
                <a:off x="4597499" y="1886731"/>
                <a:ext cx="11016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47" name="Freihand 446">
                <a:extLst>
                  <a:ext uri="{FF2B5EF4-FFF2-40B4-BE49-F238E27FC236}">
                    <a16:creationId xmlns:a16="http://schemas.microsoft.com/office/drawing/2014/main" id="{3BBF99DD-6358-48AC-B453-79B70B954FD4}"/>
                  </a:ext>
                </a:extLst>
              </p14:cNvPr>
              <p14:cNvContentPartPr/>
              <p14:nvPr/>
            </p14:nvContentPartPr>
            <p14:xfrm>
              <a:off x="4822139" y="2084731"/>
              <a:ext cx="128160" cy="6120"/>
            </p14:xfrm>
          </p:contentPart>
        </mc:Choice>
        <mc:Fallback>
          <p:pic>
            <p:nvPicPr>
              <p:cNvPr id="447" name="Freihand 446">
                <a:extLst>
                  <a:ext uri="{FF2B5EF4-FFF2-40B4-BE49-F238E27FC236}">
                    <a16:creationId xmlns:a16="http://schemas.microsoft.com/office/drawing/2014/main" id="{3BBF99DD-6358-48AC-B453-79B70B954FD4}"/>
                  </a:ext>
                </a:extLst>
              </p:cNvPr>
              <p:cNvPicPr/>
              <p:nvPr/>
            </p:nvPicPr>
            <p:blipFill>
              <a:blip r:embed="rId770"/>
              <a:stretch>
                <a:fillRect/>
              </a:stretch>
            </p:blipFill>
            <p:spPr>
              <a:xfrm>
                <a:off x="4817819" y="2080411"/>
                <a:ext cx="136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48" name="Freihand 447">
                <a:extLst>
                  <a:ext uri="{FF2B5EF4-FFF2-40B4-BE49-F238E27FC236}">
                    <a16:creationId xmlns:a16="http://schemas.microsoft.com/office/drawing/2014/main" id="{DFC302A0-3061-4683-B609-7B2772D23332}"/>
                  </a:ext>
                </a:extLst>
              </p14:cNvPr>
              <p14:cNvContentPartPr/>
              <p14:nvPr/>
            </p14:nvContentPartPr>
            <p14:xfrm>
              <a:off x="5037419" y="1952971"/>
              <a:ext cx="118440" cy="151200"/>
            </p14:xfrm>
          </p:contentPart>
        </mc:Choice>
        <mc:Fallback>
          <p:pic>
            <p:nvPicPr>
              <p:cNvPr id="448" name="Freihand 447">
                <a:extLst>
                  <a:ext uri="{FF2B5EF4-FFF2-40B4-BE49-F238E27FC236}">
                    <a16:creationId xmlns:a16="http://schemas.microsoft.com/office/drawing/2014/main" id="{DFC302A0-3061-4683-B609-7B2772D23332}"/>
                  </a:ext>
                </a:extLst>
              </p:cNvPr>
              <p:cNvPicPr/>
              <p:nvPr/>
            </p:nvPicPr>
            <p:blipFill>
              <a:blip r:embed="rId772"/>
              <a:stretch>
                <a:fillRect/>
              </a:stretch>
            </p:blipFill>
            <p:spPr>
              <a:xfrm>
                <a:off x="5033099" y="1948651"/>
                <a:ext cx="127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49" name="Freihand 448">
                <a:extLst>
                  <a:ext uri="{FF2B5EF4-FFF2-40B4-BE49-F238E27FC236}">
                    <a16:creationId xmlns:a16="http://schemas.microsoft.com/office/drawing/2014/main" id="{9AD300AB-0270-4D01-93FA-E310E2E29050}"/>
                  </a:ext>
                </a:extLst>
              </p14:cNvPr>
              <p14:cNvContentPartPr/>
              <p14:nvPr/>
            </p14:nvContentPartPr>
            <p14:xfrm>
              <a:off x="5097179" y="2062771"/>
              <a:ext cx="54360" cy="39960"/>
            </p14:xfrm>
          </p:contentPart>
        </mc:Choice>
        <mc:Fallback>
          <p:pic>
            <p:nvPicPr>
              <p:cNvPr id="449" name="Freihand 448">
                <a:extLst>
                  <a:ext uri="{FF2B5EF4-FFF2-40B4-BE49-F238E27FC236}">
                    <a16:creationId xmlns:a16="http://schemas.microsoft.com/office/drawing/2014/main" id="{9AD300AB-0270-4D01-93FA-E310E2E29050}"/>
                  </a:ext>
                </a:extLst>
              </p:cNvPr>
              <p:cNvPicPr/>
              <p:nvPr/>
            </p:nvPicPr>
            <p:blipFill>
              <a:blip r:embed="rId774"/>
              <a:stretch>
                <a:fillRect/>
              </a:stretch>
            </p:blipFill>
            <p:spPr>
              <a:xfrm>
                <a:off x="5092859" y="2058451"/>
                <a:ext cx="63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50" name="Freihand 449">
                <a:extLst>
                  <a:ext uri="{FF2B5EF4-FFF2-40B4-BE49-F238E27FC236}">
                    <a16:creationId xmlns:a16="http://schemas.microsoft.com/office/drawing/2014/main" id="{3323FB07-FE2D-4815-A7F1-6783CDA979B2}"/>
                  </a:ext>
                </a:extLst>
              </p14:cNvPr>
              <p14:cNvContentPartPr/>
              <p14:nvPr/>
            </p14:nvContentPartPr>
            <p14:xfrm>
              <a:off x="5221019" y="2022811"/>
              <a:ext cx="110520" cy="169560"/>
            </p14:xfrm>
          </p:contentPart>
        </mc:Choice>
        <mc:Fallback>
          <p:pic>
            <p:nvPicPr>
              <p:cNvPr id="450" name="Freihand 449">
                <a:extLst>
                  <a:ext uri="{FF2B5EF4-FFF2-40B4-BE49-F238E27FC236}">
                    <a16:creationId xmlns:a16="http://schemas.microsoft.com/office/drawing/2014/main" id="{3323FB07-FE2D-4815-A7F1-6783CDA979B2}"/>
                  </a:ext>
                </a:extLst>
              </p:cNvPr>
              <p:cNvPicPr/>
              <p:nvPr/>
            </p:nvPicPr>
            <p:blipFill>
              <a:blip r:embed="rId776"/>
              <a:stretch>
                <a:fillRect/>
              </a:stretch>
            </p:blipFill>
            <p:spPr>
              <a:xfrm>
                <a:off x="5216699" y="2018491"/>
                <a:ext cx="119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51" name="Freihand 450">
                <a:extLst>
                  <a:ext uri="{FF2B5EF4-FFF2-40B4-BE49-F238E27FC236}">
                    <a16:creationId xmlns:a16="http://schemas.microsoft.com/office/drawing/2014/main" id="{CC18E542-8D54-4D07-8A5E-8A5903CCDA6D}"/>
                  </a:ext>
                </a:extLst>
              </p14:cNvPr>
              <p14:cNvContentPartPr/>
              <p14:nvPr/>
            </p14:nvContentPartPr>
            <p14:xfrm>
              <a:off x="5352419" y="1936771"/>
              <a:ext cx="110160" cy="111960"/>
            </p14:xfrm>
          </p:contentPart>
        </mc:Choice>
        <mc:Fallback>
          <p:pic>
            <p:nvPicPr>
              <p:cNvPr id="451" name="Freihand 450">
                <a:extLst>
                  <a:ext uri="{FF2B5EF4-FFF2-40B4-BE49-F238E27FC236}">
                    <a16:creationId xmlns:a16="http://schemas.microsoft.com/office/drawing/2014/main" id="{CC18E542-8D54-4D07-8A5E-8A5903CCDA6D}"/>
                  </a:ext>
                </a:extLst>
              </p:cNvPr>
              <p:cNvPicPr/>
              <p:nvPr/>
            </p:nvPicPr>
            <p:blipFill>
              <a:blip r:embed="rId778"/>
              <a:stretch>
                <a:fillRect/>
              </a:stretch>
            </p:blipFill>
            <p:spPr>
              <a:xfrm>
                <a:off x="5348099" y="1932451"/>
                <a:ext cx="118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52" name="Freihand 451">
                <a:extLst>
                  <a:ext uri="{FF2B5EF4-FFF2-40B4-BE49-F238E27FC236}">
                    <a16:creationId xmlns:a16="http://schemas.microsoft.com/office/drawing/2014/main" id="{4E9C16C9-231E-49DE-A7CE-E25C0F01BF3D}"/>
                  </a:ext>
                </a:extLst>
              </p14:cNvPr>
              <p14:cNvContentPartPr/>
              <p14:nvPr/>
            </p14:nvContentPartPr>
            <p14:xfrm>
              <a:off x="5444579" y="1905091"/>
              <a:ext cx="97560" cy="314280"/>
            </p14:xfrm>
          </p:contentPart>
        </mc:Choice>
        <mc:Fallback>
          <p:pic>
            <p:nvPicPr>
              <p:cNvPr id="452" name="Freihand 451">
                <a:extLst>
                  <a:ext uri="{FF2B5EF4-FFF2-40B4-BE49-F238E27FC236}">
                    <a16:creationId xmlns:a16="http://schemas.microsoft.com/office/drawing/2014/main" id="{4E9C16C9-231E-49DE-A7CE-E25C0F01BF3D}"/>
                  </a:ext>
                </a:extLst>
              </p:cNvPr>
              <p:cNvPicPr/>
              <p:nvPr/>
            </p:nvPicPr>
            <p:blipFill>
              <a:blip r:embed="rId780"/>
              <a:stretch>
                <a:fillRect/>
              </a:stretch>
            </p:blipFill>
            <p:spPr>
              <a:xfrm>
                <a:off x="5440259" y="1900771"/>
                <a:ext cx="10620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54" name="Freihand 453">
                <a:extLst>
                  <a:ext uri="{FF2B5EF4-FFF2-40B4-BE49-F238E27FC236}">
                    <a16:creationId xmlns:a16="http://schemas.microsoft.com/office/drawing/2014/main" id="{71133E23-B00C-4B8D-874F-FBE161BD291B}"/>
                  </a:ext>
                </a:extLst>
              </p14:cNvPr>
              <p14:cNvContentPartPr/>
              <p14:nvPr/>
            </p14:nvContentPartPr>
            <p14:xfrm>
              <a:off x="5532779" y="1760371"/>
              <a:ext cx="161640" cy="94680"/>
            </p14:xfrm>
          </p:contentPart>
        </mc:Choice>
        <mc:Fallback>
          <p:pic>
            <p:nvPicPr>
              <p:cNvPr id="454" name="Freihand 453">
                <a:extLst>
                  <a:ext uri="{FF2B5EF4-FFF2-40B4-BE49-F238E27FC236}">
                    <a16:creationId xmlns:a16="http://schemas.microsoft.com/office/drawing/2014/main" id="{71133E23-B00C-4B8D-874F-FBE161BD291B}"/>
                  </a:ext>
                </a:extLst>
              </p:cNvPr>
              <p:cNvPicPr/>
              <p:nvPr/>
            </p:nvPicPr>
            <p:blipFill>
              <a:blip r:embed="rId782"/>
              <a:stretch>
                <a:fillRect/>
              </a:stretch>
            </p:blipFill>
            <p:spPr>
              <a:xfrm>
                <a:off x="5528459" y="1756051"/>
                <a:ext cx="170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55" name="Freihand 454">
                <a:extLst>
                  <a:ext uri="{FF2B5EF4-FFF2-40B4-BE49-F238E27FC236}">
                    <a16:creationId xmlns:a16="http://schemas.microsoft.com/office/drawing/2014/main" id="{39AA6942-1415-489B-BA21-6717935F611E}"/>
                  </a:ext>
                </a:extLst>
              </p14:cNvPr>
              <p14:cNvContentPartPr/>
              <p14:nvPr/>
            </p14:nvContentPartPr>
            <p14:xfrm>
              <a:off x="5669579" y="1821211"/>
              <a:ext cx="280080" cy="424080"/>
            </p14:xfrm>
          </p:contentPart>
        </mc:Choice>
        <mc:Fallback>
          <p:pic>
            <p:nvPicPr>
              <p:cNvPr id="455" name="Freihand 454">
                <a:extLst>
                  <a:ext uri="{FF2B5EF4-FFF2-40B4-BE49-F238E27FC236}">
                    <a16:creationId xmlns:a16="http://schemas.microsoft.com/office/drawing/2014/main" id="{39AA6942-1415-489B-BA21-6717935F611E}"/>
                  </a:ext>
                </a:extLst>
              </p:cNvPr>
              <p:cNvPicPr/>
              <p:nvPr/>
            </p:nvPicPr>
            <p:blipFill>
              <a:blip r:embed="rId784"/>
              <a:stretch>
                <a:fillRect/>
              </a:stretch>
            </p:blipFill>
            <p:spPr>
              <a:xfrm>
                <a:off x="5665259" y="1816891"/>
                <a:ext cx="28872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57" name="Freihand 456">
                <a:extLst>
                  <a:ext uri="{FF2B5EF4-FFF2-40B4-BE49-F238E27FC236}">
                    <a16:creationId xmlns:a16="http://schemas.microsoft.com/office/drawing/2014/main" id="{7448F711-8C2A-4C64-9B5C-37D929CD14FC}"/>
                  </a:ext>
                </a:extLst>
              </p14:cNvPr>
              <p14:cNvContentPartPr/>
              <p14:nvPr/>
            </p14:nvContentPartPr>
            <p14:xfrm>
              <a:off x="3495539" y="1703851"/>
              <a:ext cx="1838160" cy="153000"/>
            </p14:xfrm>
          </p:contentPart>
        </mc:Choice>
        <mc:Fallback>
          <p:pic>
            <p:nvPicPr>
              <p:cNvPr id="457" name="Freihand 456">
                <a:extLst>
                  <a:ext uri="{FF2B5EF4-FFF2-40B4-BE49-F238E27FC236}">
                    <a16:creationId xmlns:a16="http://schemas.microsoft.com/office/drawing/2014/main" id="{7448F711-8C2A-4C64-9B5C-37D929CD14FC}"/>
                  </a:ext>
                </a:extLst>
              </p:cNvPr>
              <p:cNvPicPr/>
              <p:nvPr/>
            </p:nvPicPr>
            <p:blipFill>
              <a:blip r:embed="rId786"/>
              <a:stretch>
                <a:fillRect/>
              </a:stretch>
            </p:blipFill>
            <p:spPr>
              <a:xfrm>
                <a:off x="3491219" y="1699531"/>
                <a:ext cx="1846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59" name="Freihand 458">
                <a:extLst>
                  <a:ext uri="{FF2B5EF4-FFF2-40B4-BE49-F238E27FC236}">
                    <a16:creationId xmlns:a16="http://schemas.microsoft.com/office/drawing/2014/main" id="{04AF45DC-84DF-455C-8E7F-B090807CFB55}"/>
                  </a:ext>
                </a:extLst>
              </p14:cNvPr>
              <p14:cNvContentPartPr/>
              <p14:nvPr/>
            </p14:nvContentPartPr>
            <p14:xfrm>
              <a:off x="5224259" y="1775131"/>
              <a:ext cx="172800" cy="122760"/>
            </p14:xfrm>
          </p:contentPart>
        </mc:Choice>
        <mc:Fallback>
          <p:pic>
            <p:nvPicPr>
              <p:cNvPr id="459" name="Freihand 458">
                <a:extLst>
                  <a:ext uri="{FF2B5EF4-FFF2-40B4-BE49-F238E27FC236}">
                    <a16:creationId xmlns:a16="http://schemas.microsoft.com/office/drawing/2014/main" id="{04AF45DC-84DF-455C-8E7F-B090807CFB55}"/>
                  </a:ext>
                </a:extLst>
              </p:cNvPr>
              <p:cNvPicPr/>
              <p:nvPr/>
            </p:nvPicPr>
            <p:blipFill>
              <a:blip r:embed="rId788"/>
              <a:stretch>
                <a:fillRect/>
              </a:stretch>
            </p:blipFill>
            <p:spPr>
              <a:xfrm>
                <a:off x="5219939" y="1770811"/>
                <a:ext cx="181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76" name="Freihand 475">
                <a:extLst>
                  <a:ext uri="{FF2B5EF4-FFF2-40B4-BE49-F238E27FC236}">
                    <a16:creationId xmlns:a16="http://schemas.microsoft.com/office/drawing/2014/main" id="{0756795C-1C91-41B2-A30B-89CDC106AD1E}"/>
                  </a:ext>
                </a:extLst>
              </p14:cNvPr>
              <p14:cNvContentPartPr/>
              <p14:nvPr/>
            </p14:nvContentPartPr>
            <p14:xfrm>
              <a:off x="3061019" y="2542463"/>
              <a:ext cx="55440" cy="180360"/>
            </p14:xfrm>
          </p:contentPart>
        </mc:Choice>
        <mc:Fallback>
          <p:pic>
            <p:nvPicPr>
              <p:cNvPr id="476" name="Freihand 475">
                <a:extLst>
                  <a:ext uri="{FF2B5EF4-FFF2-40B4-BE49-F238E27FC236}">
                    <a16:creationId xmlns:a16="http://schemas.microsoft.com/office/drawing/2014/main" id="{0756795C-1C91-41B2-A30B-89CDC106AD1E}"/>
                  </a:ext>
                </a:extLst>
              </p:cNvPr>
              <p:cNvPicPr/>
              <p:nvPr/>
            </p:nvPicPr>
            <p:blipFill>
              <a:blip r:embed="rId790"/>
              <a:stretch>
                <a:fillRect/>
              </a:stretch>
            </p:blipFill>
            <p:spPr>
              <a:xfrm>
                <a:off x="3056699" y="2538143"/>
                <a:ext cx="64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77" name="Freihand 476">
                <a:extLst>
                  <a:ext uri="{FF2B5EF4-FFF2-40B4-BE49-F238E27FC236}">
                    <a16:creationId xmlns:a16="http://schemas.microsoft.com/office/drawing/2014/main" id="{C797DD5A-CB59-4566-8863-9C2C21FA6A10}"/>
                  </a:ext>
                </a:extLst>
              </p14:cNvPr>
              <p14:cNvContentPartPr/>
              <p14:nvPr/>
            </p14:nvContentPartPr>
            <p14:xfrm>
              <a:off x="3258299" y="2537783"/>
              <a:ext cx="91440" cy="141840"/>
            </p14:xfrm>
          </p:contentPart>
        </mc:Choice>
        <mc:Fallback>
          <p:pic>
            <p:nvPicPr>
              <p:cNvPr id="477" name="Freihand 476">
                <a:extLst>
                  <a:ext uri="{FF2B5EF4-FFF2-40B4-BE49-F238E27FC236}">
                    <a16:creationId xmlns:a16="http://schemas.microsoft.com/office/drawing/2014/main" id="{C797DD5A-CB59-4566-8863-9C2C21FA6A10}"/>
                  </a:ext>
                </a:extLst>
              </p:cNvPr>
              <p:cNvPicPr/>
              <p:nvPr/>
            </p:nvPicPr>
            <p:blipFill>
              <a:blip r:embed="rId792"/>
              <a:stretch>
                <a:fillRect/>
              </a:stretch>
            </p:blipFill>
            <p:spPr>
              <a:xfrm>
                <a:off x="3253979" y="2533463"/>
                <a:ext cx="100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79" name="Freihand 478">
                <a:extLst>
                  <a:ext uri="{FF2B5EF4-FFF2-40B4-BE49-F238E27FC236}">
                    <a16:creationId xmlns:a16="http://schemas.microsoft.com/office/drawing/2014/main" id="{4D9D6DB4-9FB5-4F6A-A74A-AE4BF424EDDB}"/>
                  </a:ext>
                </a:extLst>
              </p14:cNvPr>
              <p14:cNvContentPartPr/>
              <p14:nvPr/>
            </p14:nvContentPartPr>
            <p14:xfrm>
              <a:off x="3433979" y="2534543"/>
              <a:ext cx="81360" cy="144360"/>
            </p14:xfrm>
          </p:contentPart>
        </mc:Choice>
        <mc:Fallback>
          <p:pic>
            <p:nvPicPr>
              <p:cNvPr id="479" name="Freihand 478">
                <a:extLst>
                  <a:ext uri="{FF2B5EF4-FFF2-40B4-BE49-F238E27FC236}">
                    <a16:creationId xmlns:a16="http://schemas.microsoft.com/office/drawing/2014/main" id="{4D9D6DB4-9FB5-4F6A-A74A-AE4BF424EDDB}"/>
                  </a:ext>
                </a:extLst>
              </p:cNvPr>
              <p:cNvPicPr/>
              <p:nvPr/>
            </p:nvPicPr>
            <p:blipFill>
              <a:blip r:embed="rId794"/>
              <a:stretch>
                <a:fillRect/>
              </a:stretch>
            </p:blipFill>
            <p:spPr>
              <a:xfrm>
                <a:off x="3429659" y="2530223"/>
                <a:ext cx="90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80" name="Freihand 479">
                <a:extLst>
                  <a:ext uri="{FF2B5EF4-FFF2-40B4-BE49-F238E27FC236}">
                    <a16:creationId xmlns:a16="http://schemas.microsoft.com/office/drawing/2014/main" id="{FC00188D-BDC2-4E92-91D9-EA3DF57121BE}"/>
                  </a:ext>
                </a:extLst>
              </p14:cNvPr>
              <p14:cNvContentPartPr/>
              <p14:nvPr/>
            </p14:nvContentPartPr>
            <p14:xfrm>
              <a:off x="3571499" y="2570543"/>
              <a:ext cx="43920" cy="87480"/>
            </p14:xfrm>
          </p:contentPart>
        </mc:Choice>
        <mc:Fallback>
          <p:pic>
            <p:nvPicPr>
              <p:cNvPr id="480" name="Freihand 479">
                <a:extLst>
                  <a:ext uri="{FF2B5EF4-FFF2-40B4-BE49-F238E27FC236}">
                    <a16:creationId xmlns:a16="http://schemas.microsoft.com/office/drawing/2014/main" id="{FC00188D-BDC2-4E92-91D9-EA3DF57121BE}"/>
                  </a:ext>
                </a:extLst>
              </p:cNvPr>
              <p:cNvPicPr/>
              <p:nvPr/>
            </p:nvPicPr>
            <p:blipFill>
              <a:blip r:embed="rId796"/>
              <a:stretch>
                <a:fillRect/>
              </a:stretch>
            </p:blipFill>
            <p:spPr>
              <a:xfrm>
                <a:off x="3567179" y="2566223"/>
                <a:ext cx="52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81" name="Freihand 480">
                <a:extLst>
                  <a:ext uri="{FF2B5EF4-FFF2-40B4-BE49-F238E27FC236}">
                    <a16:creationId xmlns:a16="http://schemas.microsoft.com/office/drawing/2014/main" id="{8C39AF76-4169-493F-8B17-6D83BF78C63C}"/>
                  </a:ext>
                </a:extLst>
              </p14:cNvPr>
              <p14:cNvContentPartPr/>
              <p14:nvPr/>
            </p14:nvContentPartPr>
            <p14:xfrm>
              <a:off x="3548819" y="2547143"/>
              <a:ext cx="126000" cy="115200"/>
            </p14:xfrm>
          </p:contentPart>
        </mc:Choice>
        <mc:Fallback>
          <p:pic>
            <p:nvPicPr>
              <p:cNvPr id="481" name="Freihand 480">
                <a:extLst>
                  <a:ext uri="{FF2B5EF4-FFF2-40B4-BE49-F238E27FC236}">
                    <a16:creationId xmlns:a16="http://schemas.microsoft.com/office/drawing/2014/main" id="{8C39AF76-4169-493F-8B17-6D83BF78C63C}"/>
                  </a:ext>
                </a:extLst>
              </p:cNvPr>
              <p:cNvPicPr/>
              <p:nvPr/>
            </p:nvPicPr>
            <p:blipFill>
              <a:blip r:embed="rId798"/>
              <a:stretch>
                <a:fillRect/>
              </a:stretch>
            </p:blipFill>
            <p:spPr>
              <a:xfrm>
                <a:off x="3544499" y="2542823"/>
                <a:ext cx="134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82" name="Freihand 481">
                <a:extLst>
                  <a:ext uri="{FF2B5EF4-FFF2-40B4-BE49-F238E27FC236}">
                    <a16:creationId xmlns:a16="http://schemas.microsoft.com/office/drawing/2014/main" id="{A13A8B9C-7F1B-4E26-98C5-38CC83CAEF17}"/>
                  </a:ext>
                </a:extLst>
              </p14:cNvPr>
              <p14:cNvContentPartPr/>
              <p14:nvPr/>
            </p14:nvContentPartPr>
            <p14:xfrm>
              <a:off x="3756899" y="2634263"/>
              <a:ext cx="91800" cy="14040"/>
            </p14:xfrm>
          </p:contentPart>
        </mc:Choice>
        <mc:Fallback>
          <p:pic>
            <p:nvPicPr>
              <p:cNvPr id="482" name="Freihand 481">
                <a:extLst>
                  <a:ext uri="{FF2B5EF4-FFF2-40B4-BE49-F238E27FC236}">
                    <a16:creationId xmlns:a16="http://schemas.microsoft.com/office/drawing/2014/main" id="{A13A8B9C-7F1B-4E26-98C5-38CC83CAEF17}"/>
                  </a:ext>
                </a:extLst>
              </p:cNvPr>
              <p:cNvPicPr/>
              <p:nvPr/>
            </p:nvPicPr>
            <p:blipFill>
              <a:blip r:embed="rId800"/>
              <a:stretch>
                <a:fillRect/>
              </a:stretch>
            </p:blipFill>
            <p:spPr>
              <a:xfrm>
                <a:off x="3752579" y="2629943"/>
                <a:ext cx="100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83" name="Freihand 482">
                <a:extLst>
                  <a:ext uri="{FF2B5EF4-FFF2-40B4-BE49-F238E27FC236}">
                    <a16:creationId xmlns:a16="http://schemas.microsoft.com/office/drawing/2014/main" id="{70429366-5CD0-4221-83FC-6667DC8B2B8B}"/>
                  </a:ext>
                </a:extLst>
              </p14:cNvPr>
              <p14:cNvContentPartPr/>
              <p14:nvPr/>
            </p14:nvContentPartPr>
            <p14:xfrm>
              <a:off x="3924299" y="2578823"/>
              <a:ext cx="60840" cy="86400"/>
            </p14:xfrm>
          </p:contentPart>
        </mc:Choice>
        <mc:Fallback>
          <p:pic>
            <p:nvPicPr>
              <p:cNvPr id="483" name="Freihand 482">
                <a:extLst>
                  <a:ext uri="{FF2B5EF4-FFF2-40B4-BE49-F238E27FC236}">
                    <a16:creationId xmlns:a16="http://schemas.microsoft.com/office/drawing/2014/main" id="{70429366-5CD0-4221-83FC-6667DC8B2B8B}"/>
                  </a:ext>
                </a:extLst>
              </p:cNvPr>
              <p:cNvPicPr/>
              <p:nvPr/>
            </p:nvPicPr>
            <p:blipFill>
              <a:blip r:embed="rId802"/>
              <a:stretch>
                <a:fillRect/>
              </a:stretch>
            </p:blipFill>
            <p:spPr>
              <a:xfrm>
                <a:off x="3919979" y="2574503"/>
                <a:ext cx="69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84" name="Freihand 483">
                <a:extLst>
                  <a:ext uri="{FF2B5EF4-FFF2-40B4-BE49-F238E27FC236}">
                    <a16:creationId xmlns:a16="http://schemas.microsoft.com/office/drawing/2014/main" id="{0BD5F38C-0BCB-49B6-936C-3D028B6DC59C}"/>
                  </a:ext>
                </a:extLst>
              </p14:cNvPr>
              <p14:cNvContentPartPr/>
              <p14:nvPr/>
            </p14:nvContentPartPr>
            <p14:xfrm>
              <a:off x="3881819" y="2532023"/>
              <a:ext cx="122760" cy="9000"/>
            </p14:xfrm>
          </p:contentPart>
        </mc:Choice>
        <mc:Fallback>
          <p:pic>
            <p:nvPicPr>
              <p:cNvPr id="484" name="Freihand 483">
                <a:extLst>
                  <a:ext uri="{FF2B5EF4-FFF2-40B4-BE49-F238E27FC236}">
                    <a16:creationId xmlns:a16="http://schemas.microsoft.com/office/drawing/2014/main" id="{0BD5F38C-0BCB-49B6-936C-3D028B6DC59C}"/>
                  </a:ext>
                </a:extLst>
              </p:cNvPr>
              <p:cNvPicPr/>
              <p:nvPr/>
            </p:nvPicPr>
            <p:blipFill>
              <a:blip r:embed="rId804"/>
              <a:stretch>
                <a:fillRect/>
              </a:stretch>
            </p:blipFill>
            <p:spPr>
              <a:xfrm>
                <a:off x="3877499" y="2527703"/>
                <a:ext cx="131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85" name="Freihand 484">
                <a:extLst>
                  <a:ext uri="{FF2B5EF4-FFF2-40B4-BE49-F238E27FC236}">
                    <a16:creationId xmlns:a16="http://schemas.microsoft.com/office/drawing/2014/main" id="{DF15C4D9-754E-4629-970A-3569EFABD7F7}"/>
                  </a:ext>
                </a:extLst>
              </p14:cNvPr>
              <p14:cNvContentPartPr/>
              <p14:nvPr/>
            </p14:nvContentPartPr>
            <p14:xfrm>
              <a:off x="4056419" y="2493143"/>
              <a:ext cx="109800" cy="68400"/>
            </p14:xfrm>
          </p:contentPart>
        </mc:Choice>
        <mc:Fallback>
          <p:pic>
            <p:nvPicPr>
              <p:cNvPr id="485" name="Freihand 484">
                <a:extLst>
                  <a:ext uri="{FF2B5EF4-FFF2-40B4-BE49-F238E27FC236}">
                    <a16:creationId xmlns:a16="http://schemas.microsoft.com/office/drawing/2014/main" id="{DF15C4D9-754E-4629-970A-3569EFABD7F7}"/>
                  </a:ext>
                </a:extLst>
              </p:cNvPr>
              <p:cNvPicPr/>
              <p:nvPr/>
            </p:nvPicPr>
            <p:blipFill>
              <a:blip r:embed="rId806"/>
              <a:stretch>
                <a:fillRect/>
              </a:stretch>
            </p:blipFill>
            <p:spPr>
              <a:xfrm>
                <a:off x="4052099" y="2488823"/>
                <a:ext cx="118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6" name="Freihand 485">
                <a:extLst>
                  <a:ext uri="{FF2B5EF4-FFF2-40B4-BE49-F238E27FC236}">
                    <a16:creationId xmlns:a16="http://schemas.microsoft.com/office/drawing/2014/main" id="{E9E035E0-2E6E-46E1-82E5-AB0767498B17}"/>
                  </a:ext>
                </a:extLst>
              </p14:cNvPr>
              <p14:cNvContentPartPr/>
              <p14:nvPr/>
            </p14:nvContentPartPr>
            <p14:xfrm>
              <a:off x="4141379" y="2474423"/>
              <a:ext cx="89640" cy="246600"/>
            </p14:xfrm>
          </p:contentPart>
        </mc:Choice>
        <mc:Fallback>
          <p:pic>
            <p:nvPicPr>
              <p:cNvPr id="486" name="Freihand 485">
                <a:extLst>
                  <a:ext uri="{FF2B5EF4-FFF2-40B4-BE49-F238E27FC236}">
                    <a16:creationId xmlns:a16="http://schemas.microsoft.com/office/drawing/2014/main" id="{E9E035E0-2E6E-46E1-82E5-AB0767498B17}"/>
                  </a:ext>
                </a:extLst>
              </p:cNvPr>
              <p:cNvPicPr/>
              <p:nvPr/>
            </p:nvPicPr>
            <p:blipFill>
              <a:blip r:embed="rId808"/>
              <a:stretch>
                <a:fillRect/>
              </a:stretch>
            </p:blipFill>
            <p:spPr>
              <a:xfrm>
                <a:off x="4137059" y="2470103"/>
                <a:ext cx="982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88" name="Freihand 487">
                <a:extLst>
                  <a:ext uri="{FF2B5EF4-FFF2-40B4-BE49-F238E27FC236}">
                    <a16:creationId xmlns:a16="http://schemas.microsoft.com/office/drawing/2014/main" id="{997D186A-694D-4CF9-9758-4BB55027A3DF}"/>
                  </a:ext>
                </a:extLst>
              </p14:cNvPr>
              <p14:cNvContentPartPr/>
              <p14:nvPr/>
            </p14:nvContentPartPr>
            <p14:xfrm>
              <a:off x="4361699" y="2575583"/>
              <a:ext cx="132120" cy="17280"/>
            </p14:xfrm>
          </p:contentPart>
        </mc:Choice>
        <mc:Fallback>
          <p:pic>
            <p:nvPicPr>
              <p:cNvPr id="488" name="Freihand 487">
                <a:extLst>
                  <a:ext uri="{FF2B5EF4-FFF2-40B4-BE49-F238E27FC236}">
                    <a16:creationId xmlns:a16="http://schemas.microsoft.com/office/drawing/2014/main" id="{997D186A-694D-4CF9-9758-4BB55027A3DF}"/>
                  </a:ext>
                </a:extLst>
              </p:cNvPr>
              <p:cNvPicPr/>
              <p:nvPr/>
            </p:nvPicPr>
            <p:blipFill>
              <a:blip r:embed="rId810"/>
              <a:stretch>
                <a:fillRect/>
              </a:stretch>
            </p:blipFill>
            <p:spPr>
              <a:xfrm>
                <a:off x="4357379" y="2571263"/>
                <a:ext cx="140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89" name="Freihand 488">
                <a:extLst>
                  <a:ext uri="{FF2B5EF4-FFF2-40B4-BE49-F238E27FC236}">
                    <a16:creationId xmlns:a16="http://schemas.microsoft.com/office/drawing/2014/main" id="{C753830C-2C7D-46E5-9A62-5FB137E3BA90}"/>
                  </a:ext>
                </a:extLst>
              </p14:cNvPr>
              <p14:cNvContentPartPr/>
              <p14:nvPr/>
            </p14:nvContentPartPr>
            <p14:xfrm>
              <a:off x="4600379" y="2493143"/>
              <a:ext cx="158040" cy="152640"/>
            </p14:xfrm>
          </p:contentPart>
        </mc:Choice>
        <mc:Fallback>
          <p:pic>
            <p:nvPicPr>
              <p:cNvPr id="489" name="Freihand 488">
                <a:extLst>
                  <a:ext uri="{FF2B5EF4-FFF2-40B4-BE49-F238E27FC236}">
                    <a16:creationId xmlns:a16="http://schemas.microsoft.com/office/drawing/2014/main" id="{C753830C-2C7D-46E5-9A62-5FB137E3BA90}"/>
                  </a:ext>
                </a:extLst>
              </p:cNvPr>
              <p:cNvPicPr/>
              <p:nvPr/>
            </p:nvPicPr>
            <p:blipFill>
              <a:blip r:embed="rId812"/>
              <a:stretch>
                <a:fillRect/>
              </a:stretch>
            </p:blipFill>
            <p:spPr>
              <a:xfrm>
                <a:off x="4596059" y="2488823"/>
                <a:ext cx="166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90" name="Freihand 489">
                <a:extLst>
                  <a:ext uri="{FF2B5EF4-FFF2-40B4-BE49-F238E27FC236}">
                    <a16:creationId xmlns:a16="http://schemas.microsoft.com/office/drawing/2014/main" id="{7DDF19E9-AD71-45A4-8F63-12A25FBFB351}"/>
                  </a:ext>
                </a:extLst>
              </p14:cNvPr>
              <p14:cNvContentPartPr/>
              <p14:nvPr/>
            </p14:nvContentPartPr>
            <p14:xfrm>
              <a:off x="4673099" y="2560103"/>
              <a:ext cx="96480" cy="70920"/>
            </p14:xfrm>
          </p:contentPart>
        </mc:Choice>
        <mc:Fallback>
          <p:pic>
            <p:nvPicPr>
              <p:cNvPr id="490" name="Freihand 489">
                <a:extLst>
                  <a:ext uri="{FF2B5EF4-FFF2-40B4-BE49-F238E27FC236}">
                    <a16:creationId xmlns:a16="http://schemas.microsoft.com/office/drawing/2014/main" id="{7DDF19E9-AD71-45A4-8F63-12A25FBFB351}"/>
                  </a:ext>
                </a:extLst>
              </p:cNvPr>
              <p:cNvPicPr/>
              <p:nvPr/>
            </p:nvPicPr>
            <p:blipFill>
              <a:blip r:embed="rId814"/>
              <a:stretch>
                <a:fillRect/>
              </a:stretch>
            </p:blipFill>
            <p:spPr>
              <a:xfrm>
                <a:off x="4668779" y="2555783"/>
                <a:ext cx="105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91" name="Freihand 490">
                <a:extLst>
                  <a:ext uri="{FF2B5EF4-FFF2-40B4-BE49-F238E27FC236}">
                    <a16:creationId xmlns:a16="http://schemas.microsoft.com/office/drawing/2014/main" id="{289FAB02-9775-46D0-8D15-382B407E018B}"/>
                  </a:ext>
                </a:extLst>
              </p14:cNvPr>
              <p14:cNvContentPartPr/>
              <p14:nvPr/>
            </p14:nvContentPartPr>
            <p14:xfrm>
              <a:off x="4804139" y="2579903"/>
              <a:ext cx="67680" cy="4680"/>
            </p14:xfrm>
          </p:contentPart>
        </mc:Choice>
        <mc:Fallback>
          <p:pic>
            <p:nvPicPr>
              <p:cNvPr id="491" name="Freihand 490">
                <a:extLst>
                  <a:ext uri="{FF2B5EF4-FFF2-40B4-BE49-F238E27FC236}">
                    <a16:creationId xmlns:a16="http://schemas.microsoft.com/office/drawing/2014/main" id="{289FAB02-9775-46D0-8D15-382B407E018B}"/>
                  </a:ext>
                </a:extLst>
              </p:cNvPr>
              <p:cNvPicPr/>
              <p:nvPr/>
            </p:nvPicPr>
            <p:blipFill>
              <a:blip r:embed="rId816"/>
              <a:stretch>
                <a:fillRect/>
              </a:stretch>
            </p:blipFill>
            <p:spPr>
              <a:xfrm>
                <a:off x="4799819" y="2575583"/>
                <a:ext cx="76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92" name="Freihand 491">
                <a:extLst>
                  <a:ext uri="{FF2B5EF4-FFF2-40B4-BE49-F238E27FC236}">
                    <a16:creationId xmlns:a16="http://schemas.microsoft.com/office/drawing/2014/main" id="{C47B371D-8BA9-4917-954B-B048B64BA247}"/>
                  </a:ext>
                </a:extLst>
              </p14:cNvPr>
              <p14:cNvContentPartPr/>
              <p14:nvPr/>
            </p14:nvContentPartPr>
            <p14:xfrm>
              <a:off x="4949219" y="2519063"/>
              <a:ext cx="101160" cy="92160"/>
            </p14:xfrm>
          </p:contentPart>
        </mc:Choice>
        <mc:Fallback>
          <p:pic>
            <p:nvPicPr>
              <p:cNvPr id="492" name="Freihand 491">
                <a:extLst>
                  <a:ext uri="{FF2B5EF4-FFF2-40B4-BE49-F238E27FC236}">
                    <a16:creationId xmlns:a16="http://schemas.microsoft.com/office/drawing/2014/main" id="{C47B371D-8BA9-4917-954B-B048B64BA247}"/>
                  </a:ext>
                </a:extLst>
              </p:cNvPr>
              <p:cNvPicPr/>
              <p:nvPr/>
            </p:nvPicPr>
            <p:blipFill>
              <a:blip r:embed="rId818"/>
              <a:stretch>
                <a:fillRect/>
              </a:stretch>
            </p:blipFill>
            <p:spPr>
              <a:xfrm>
                <a:off x="4944899" y="2514743"/>
                <a:ext cx="109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93" name="Freihand 492">
                <a:extLst>
                  <a:ext uri="{FF2B5EF4-FFF2-40B4-BE49-F238E27FC236}">
                    <a16:creationId xmlns:a16="http://schemas.microsoft.com/office/drawing/2014/main" id="{D1684F02-2FAD-41D9-9A13-507F2F4C172A}"/>
                  </a:ext>
                </a:extLst>
              </p14:cNvPr>
              <p14:cNvContentPartPr/>
              <p14:nvPr/>
            </p14:nvContentPartPr>
            <p14:xfrm>
              <a:off x="4996739" y="2474063"/>
              <a:ext cx="111960" cy="203760"/>
            </p14:xfrm>
          </p:contentPart>
        </mc:Choice>
        <mc:Fallback>
          <p:pic>
            <p:nvPicPr>
              <p:cNvPr id="493" name="Freihand 492">
                <a:extLst>
                  <a:ext uri="{FF2B5EF4-FFF2-40B4-BE49-F238E27FC236}">
                    <a16:creationId xmlns:a16="http://schemas.microsoft.com/office/drawing/2014/main" id="{D1684F02-2FAD-41D9-9A13-507F2F4C172A}"/>
                  </a:ext>
                </a:extLst>
              </p:cNvPr>
              <p:cNvPicPr/>
              <p:nvPr/>
            </p:nvPicPr>
            <p:blipFill>
              <a:blip r:embed="rId820"/>
              <a:stretch>
                <a:fillRect/>
              </a:stretch>
            </p:blipFill>
            <p:spPr>
              <a:xfrm>
                <a:off x="4992419" y="2469743"/>
                <a:ext cx="120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94" name="Freihand 493">
                <a:extLst>
                  <a:ext uri="{FF2B5EF4-FFF2-40B4-BE49-F238E27FC236}">
                    <a16:creationId xmlns:a16="http://schemas.microsoft.com/office/drawing/2014/main" id="{C278DDB2-0A9B-4216-B3B4-71BE7D6198B7}"/>
                  </a:ext>
                </a:extLst>
              </p14:cNvPr>
              <p14:cNvContentPartPr/>
              <p14:nvPr/>
            </p14:nvContentPartPr>
            <p14:xfrm>
              <a:off x="4507139" y="2436263"/>
              <a:ext cx="76320" cy="293040"/>
            </p14:xfrm>
          </p:contentPart>
        </mc:Choice>
        <mc:Fallback>
          <p:pic>
            <p:nvPicPr>
              <p:cNvPr id="494" name="Freihand 493">
                <a:extLst>
                  <a:ext uri="{FF2B5EF4-FFF2-40B4-BE49-F238E27FC236}">
                    <a16:creationId xmlns:a16="http://schemas.microsoft.com/office/drawing/2014/main" id="{C278DDB2-0A9B-4216-B3B4-71BE7D6198B7}"/>
                  </a:ext>
                </a:extLst>
              </p:cNvPr>
              <p:cNvPicPr/>
              <p:nvPr/>
            </p:nvPicPr>
            <p:blipFill>
              <a:blip r:embed="rId822"/>
              <a:stretch>
                <a:fillRect/>
              </a:stretch>
            </p:blipFill>
            <p:spPr>
              <a:xfrm>
                <a:off x="4502819" y="2431943"/>
                <a:ext cx="849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96" name="Freihand 495">
                <a:extLst>
                  <a:ext uri="{FF2B5EF4-FFF2-40B4-BE49-F238E27FC236}">
                    <a16:creationId xmlns:a16="http://schemas.microsoft.com/office/drawing/2014/main" id="{6D1563A0-8AB5-47F0-8B72-CBD971076E16}"/>
                  </a:ext>
                </a:extLst>
              </p14:cNvPr>
              <p14:cNvContentPartPr/>
              <p14:nvPr/>
            </p14:nvContentPartPr>
            <p14:xfrm>
              <a:off x="5182139" y="2522303"/>
              <a:ext cx="100800" cy="50400"/>
            </p14:xfrm>
          </p:contentPart>
        </mc:Choice>
        <mc:Fallback>
          <p:pic>
            <p:nvPicPr>
              <p:cNvPr id="496" name="Freihand 495">
                <a:extLst>
                  <a:ext uri="{FF2B5EF4-FFF2-40B4-BE49-F238E27FC236}">
                    <a16:creationId xmlns:a16="http://schemas.microsoft.com/office/drawing/2014/main" id="{6D1563A0-8AB5-47F0-8B72-CBD971076E16}"/>
                  </a:ext>
                </a:extLst>
              </p:cNvPr>
              <p:cNvPicPr/>
              <p:nvPr/>
            </p:nvPicPr>
            <p:blipFill>
              <a:blip r:embed="rId824"/>
              <a:stretch>
                <a:fillRect/>
              </a:stretch>
            </p:blipFill>
            <p:spPr>
              <a:xfrm>
                <a:off x="5177819" y="2517983"/>
                <a:ext cx="109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97" name="Freihand 496">
                <a:extLst>
                  <a:ext uri="{FF2B5EF4-FFF2-40B4-BE49-F238E27FC236}">
                    <a16:creationId xmlns:a16="http://schemas.microsoft.com/office/drawing/2014/main" id="{AD22CC25-3323-4BD2-8F9F-3F9993FC754E}"/>
                  </a:ext>
                </a:extLst>
              </p14:cNvPr>
              <p14:cNvContentPartPr/>
              <p14:nvPr/>
            </p14:nvContentPartPr>
            <p14:xfrm>
              <a:off x="5226059" y="2527343"/>
              <a:ext cx="89280" cy="138240"/>
            </p14:xfrm>
          </p:contentPart>
        </mc:Choice>
        <mc:Fallback>
          <p:pic>
            <p:nvPicPr>
              <p:cNvPr id="497" name="Freihand 496">
                <a:extLst>
                  <a:ext uri="{FF2B5EF4-FFF2-40B4-BE49-F238E27FC236}">
                    <a16:creationId xmlns:a16="http://schemas.microsoft.com/office/drawing/2014/main" id="{AD22CC25-3323-4BD2-8F9F-3F9993FC754E}"/>
                  </a:ext>
                </a:extLst>
              </p:cNvPr>
              <p:cNvPicPr/>
              <p:nvPr/>
            </p:nvPicPr>
            <p:blipFill>
              <a:blip r:embed="rId826"/>
              <a:stretch>
                <a:fillRect/>
              </a:stretch>
            </p:blipFill>
            <p:spPr>
              <a:xfrm>
                <a:off x="5221739" y="2523023"/>
                <a:ext cx="97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98" name="Freihand 497">
                <a:extLst>
                  <a:ext uri="{FF2B5EF4-FFF2-40B4-BE49-F238E27FC236}">
                    <a16:creationId xmlns:a16="http://schemas.microsoft.com/office/drawing/2014/main" id="{B8BE262E-32E4-45D5-9241-750151827A8C}"/>
                  </a:ext>
                </a:extLst>
              </p14:cNvPr>
              <p14:cNvContentPartPr/>
              <p14:nvPr/>
            </p14:nvContentPartPr>
            <p14:xfrm>
              <a:off x="5348459" y="2437703"/>
              <a:ext cx="77040" cy="117720"/>
            </p14:xfrm>
          </p:contentPart>
        </mc:Choice>
        <mc:Fallback>
          <p:pic>
            <p:nvPicPr>
              <p:cNvPr id="498" name="Freihand 497">
                <a:extLst>
                  <a:ext uri="{FF2B5EF4-FFF2-40B4-BE49-F238E27FC236}">
                    <a16:creationId xmlns:a16="http://schemas.microsoft.com/office/drawing/2014/main" id="{B8BE262E-32E4-45D5-9241-750151827A8C}"/>
                  </a:ext>
                </a:extLst>
              </p:cNvPr>
              <p:cNvPicPr/>
              <p:nvPr/>
            </p:nvPicPr>
            <p:blipFill>
              <a:blip r:embed="rId828"/>
              <a:stretch>
                <a:fillRect/>
              </a:stretch>
            </p:blipFill>
            <p:spPr>
              <a:xfrm>
                <a:off x="5344139" y="2433383"/>
                <a:ext cx="85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99" name="Freihand 498">
                <a:extLst>
                  <a:ext uri="{FF2B5EF4-FFF2-40B4-BE49-F238E27FC236}">
                    <a16:creationId xmlns:a16="http://schemas.microsoft.com/office/drawing/2014/main" id="{EE244393-9A07-44C8-86DE-1BAEBA485256}"/>
                  </a:ext>
                </a:extLst>
              </p14:cNvPr>
              <p14:cNvContentPartPr/>
              <p14:nvPr/>
            </p14:nvContentPartPr>
            <p14:xfrm>
              <a:off x="5407139" y="2437343"/>
              <a:ext cx="96840" cy="276480"/>
            </p14:xfrm>
          </p:contentPart>
        </mc:Choice>
        <mc:Fallback>
          <p:pic>
            <p:nvPicPr>
              <p:cNvPr id="499" name="Freihand 498">
                <a:extLst>
                  <a:ext uri="{FF2B5EF4-FFF2-40B4-BE49-F238E27FC236}">
                    <a16:creationId xmlns:a16="http://schemas.microsoft.com/office/drawing/2014/main" id="{EE244393-9A07-44C8-86DE-1BAEBA485256}"/>
                  </a:ext>
                </a:extLst>
              </p:cNvPr>
              <p:cNvPicPr/>
              <p:nvPr/>
            </p:nvPicPr>
            <p:blipFill>
              <a:blip r:embed="rId830"/>
              <a:stretch>
                <a:fillRect/>
              </a:stretch>
            </p:blipFill>
            <p:spPr>
              <a:xfrm>
                <a:off x="5402819" y="2433023"/>
                <a:ext cx="1054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0" name="Freihand 499">
                <a:extLst>
                  <a:ext uri="{FF2B5EF4-FFF2-40B4-BE49-F238E27FC236}">
                    <a16:creationId xmlns:a16="http://schemas.microsoft.com/office/drawing/2014/main" id="{7B6D301E-B525-4ED9-9766-424BB1958C6C}"/>
                  </a:ext>
                </a:extLst>
              </p14:cNvPr>
              <p14:cNvContentPartPr/>
              <p14:nvPr/>
            </p14:nvContentPartPr>
            <p14:xfrm>
              <a:off x="5510099" y="2298931"/>
              <a:ext cx="161640" cy="81360"/>
            </p14:xfrm>
          </p:contentPart>
        </mc:Choice>
        <mc:Fallback>
          <p:pic>
            <p:nvPicPr>
              <p:cNvPr id="500" name="Freihand 499">
                <a:extLst>
                  <a:ext uri="{FF2B5EF4-FFF2-40B4-BE49-F238E27FC236}">
                    <a16:creationId xmlns:a16="http://schemas.microsoft.com/office/drawing/2014/main" id="{7B6D301E-B525-4ED9-9766-424BB1958C6C}"/>
                  </a:ext>
                </a:extLst>
              </p:cNvPr>
              <p:cNvPicPr/>
              <p:nvPr/>
            </p:nvPicPr>
            <p:blipFill>
              <a:blip r:embed="rId832"/>
              <a:stretch>
                <a:fillRect/>
              </a:stretch>
            </p:blipFill>
            <p:spPr>
              <a:xfrm>
                <a:off x="5505779" y="2294611"/>
                <a:ext cx="170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1" name="Freihand 500">
                <a:extLst>
                  <a:ext uri="{FF2B5EF4-FFF2-40B4-BE49-F238E27FC236}">
                    <a16:creationId xmlns:a16="http://schemas.microsoft.com/office/drawing/2014/main" id="{C5FE6C19-FC89-4C4D-8FAB-75AA20C31D31}"/>
                  </a:ext>
                </a:extLst>
              </p14:cNvPr>
              <p14:cNvContentPartPr/>
              <p14:nvPr/>
            </p14:nvContentPartPr>
            <p14:xfrm>
              <a:off x="5714579" y="2374343"/>
              <a:ext cx="214560" cy="336960"/>
            </p14:xfrm>
          </p:contentPart>
        </mc:Choice>
        <mc:Fallback>
          <p:pic>
            <p:nvPicPr>
              <p:cNvPr id="501" name="Freihand 500">
                <a:extLst>
                  <a:ext uri="{FF2B5EF4-FFF2-40B4-BE49-F238E27FC236}">
                    <a16:creationId xmlns:a16="http://schemas.microsoft.com/office/drawing/2014/main" id="{C5FE6C19-FC89-4C4D-8FAB-75AA20C31D31}"/>
                  </a:ext>
                </a:extLst>
              </p:cNvPr>
              <p:cNvPicPr/>
              <p:nvPr/>
            </p:nvPicPr>
            <p:blipFill>
              <a:blip r:embed="rId834"/>
              <a:stretch>
                <a:fillRect/>
              </a:stretch>
            </p:blipFill>
            <p:spPr>
              <a:xfrm>
                <a:off x="5710259" y="2370023"/>
                <a:ext cx="22320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33" name="Freihand 532">
                <a:extLst>
                  <a:ext uri="{FF2B5EF4-FFF2-40B4-BE49-F238E27FC236}">
                    <a16:creationId xmlns:a16="http://schemas.microsoft.com/office/drawing/2014/main" id="{098950FE-3334-4EDE-B2DD-FA7242900268}"/>
                  </a:ext>
                </a:extLst>
              </p14:cNvPr>
              <p14:cNvContentPartPr/>
              <p14:nvPr/>
            </p14:nvContentPartPr>
            <p14:xfrm>
              <a:off x="260579" y="3115771"/>
              <a:ext cx="189000" cy="28440"/>
            </p14:xfrm>
          </p:contentPart>
        </mc:Choice>
        <mc:Fallback>
          <p:pic>
            <p:nvPicPr>
              <p:cNvPr id="533" name="Freihand 532">
                <a:extLst>
                  <a:ext uri="{FF2B5EF4-FFF2-40B4-BE49-F238E27FC236}">
                    <a16:creationId xmlns:a16="http://schemas.microsoft.com/office/drawing/2014/main" id="{098950FE-3334-4EDE-B2DD-FA7242900268}"/>
                  </a:ext>
                </a:extLst>
              </p:cNvPr>
              <p:cNvPicPr/>
              <p:nvPr/>
            </p:nvPicPr>
            <p:blipFill>
              <a:blip r:embed="rId836"/>
              <a:stretch>
                <a:fillRect/>
              </a:stretch>
            </p:blipFill>
            <p:spPr>
              <a:xfrm>
                <a:off x="256259" y="3111451"/>
                <a:ext cx="197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34" name="Freihand 533">
                <a:extLst>
                  <a:ext uri="{FF2B5EF4-FFF2-40B4-BE49-F238E27FC236}">
                    <a16:creationId xmlns:a16="http://schemas.microsoft.com/office/drawing/2014/main" id="{EACA039E-2047-4561-B53E-1B734FEEFB7F}"/>
                  </a:ext>
                </a:extLst>
              </p14:cNvPr>
              <p14:cNvContentPartPr/>
              <p14:nvPr/>
            </p14:nvContentPartPr>
            <p14:xfrm>
              <a:off x="280019" y="3143851"/>
              <a:ext cx="96840" cy="32400"/>
            </p14:xfrm>
          </p:contentPart>
        </mc:Choice>
        <mc:Fallback>
          <p:pic>
            <p:nvPicPr>
              <p:cNvPr id="534" name="Freihand 533">
                <a:extLst>
                  <a:ext uri="{FF2B5EF4-FFF2-40B4-BE49-F238E27FC236}">
                    <a16:creationId xmlns:a16="http://schemas.microsoft.com/office/drawing/2014/main" id="{EACA039E-2047-4561-B53E-1B734FEEFB7F}"/>
                  </a:ext>
                </a:extLst>
              </p:cNvPr>
              <p:cNvPicPr/>
              <p:nvPr/>
            </p:nvPicPr>
            <p:blipFill>
              <a:blip r:embed="rId838"/>
              <a:stretch>
                <a:fillRect/>
              </a:stretch>
            </p:blipFill>
            <p:spPr>
              <a:xfrm>
                <a:off x="275699" y="3139531"/>
                <a:ext cx="105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35" name="Freihand 534">
                <a:extLst>
                  <a:ext uri="{FF2B5EF4-FFF2-40B4-BE49-F238E27FC236}">
                    <a16:creationId xmlns:a16="http://schemas.microsoft.com/office/drawing/2014/main" id="{BEDA8E0B-C125-4312-87BD-D48623A40267}"/>
                  </a:ext>
                </a:extLst>
              </p14:cNvPr>
              <p14:cNvContentPartPr/>
              <p14:nvPr/>
            </p14:nvContentPartPr>
            <p14:xfrm>
              <a:off x="443099" y="3079051"/>
              <a:ext cx="95040" cy="127440"/>
            </p14:xfrm>
          </p:contentPart>
        </mc:Choice>
        <mc:Fallback>
          <p:pic>
            <p:nvPicPr>
              <p:cNvPr id="535" name="Freihand 534">
                <a:extLst>
                  <a:ext uri="{FF2B5EF4-FFF2-40B4-BE49-F238E27FC236}">
                    <a16:creationId xmlns:a16="http://schemas.microsoft.com/office/drawing/2014/main" id="{BEDA8E0B-C125-4312-87BD-D48623A40267}"/>
                  </a:ext>
                </a:extLst>
              </p:cNvPr>
              <p:cNvPicPr/>
              <p:nvPr/>
            </p:nvPicPr>
            <p:blipFill>
              <a:blip r:embed="rId840"/>
              <a:stretch>
                <a:fillRect/>
              </a:stretch>
            </p:blipFill>
            <p:spPr>
              <a:xfrm>
                <a:off x="438779" y="3074731"/>
                <a:ext cx="103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36" name="Freihand 535">
                <a:extLst>
                  <a:ext uri="{FF2B5EF4-FFF2-40B4-BE49-F238E27FC236}">
                    <a16:creationId xmlns:a16="http://schemas.microsoft.com/office/drawing/2014/main" id="{257DB8DF-4FBD-4E98-9346-3F9192AA95ED}"/>
                  </a:ext>
                </a:extLst>
              </p14:cNvPr>
              <p14:cNvContentPartPr/>
              <p14:nvPr/>
            </p14:nvContentPartPr>
            <p14:xfrm>
              <a:off x="748379" y="3072571"/>
              <a:ext cx="127080" cy="84600"/>
            </p14:xfrm>
          </p:contentPart>
        </mc:Choice>
        <mc:Fallback>
          <p:pic>
            <p:nvPicPr>
              <p:cNvPr id="536" name="Freihand 535">
                <a:extLst>
                  <a:ext uri="{FF2B5EF4-FFF2-40B4-BE49-F238E27FC236}">
                    <a16:creationId xmlns:a16="http://schemas.microsoft.com/office/drawing/2014/main" id="{257DB8DF-4FBD-4E98-9346-3F9192AA95ED}"/>
                  </a:ext>
                </a:extLst>
              </p:cNvPr>
              <p:cNvPicPr/>
              <p:nvPr/>
            </p:nvPicPr>
            <p:blipFill>
              <a:blip r:embed="rId842"/>
              <a:stretch>
                <a:fillRect/>
              </a:stretch>
            </p:blipFill>
            <p:spPr>
              <a:xfrm>
                <a:off x="744059" y="3068251"/>
                <a:ext cx="135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37" name="Freihand 536">
                <a:extLst>
                  <a:ext uri="{FF2B5EF4-FFF2-40B4-BE49-F238E27FC236}">
                    <a16:creationId xmlns:a16="http://schemas.microsoft.com/office/drawing/2014/main" id="{A973CFB1-B4C8-40C9-9E22-906F32F2883F}"/>
                  </a:ext>
                </a:extLst>
              </p14:cNvPr>
              <p14:cNvContentPartPr/>
              <p14:nvPr/>
            </p14:nvContentPartPr>
            <p14:xfrm>
              <a:off x="873299" y="2958091"/>
              <a:ext cx="17280" cy="78840"/>
            </p14:xfrm>
          </p:contentPart>
        </mc:Choice>
        <mc:Fallback>
          <p:pic>
            <p:nvPicPr>
              <p:cNvPr id="537" name="Freihand 536">
                <a:extLst>
                  <a:ext uri="{FF2B5EF4-FFF2-40B4-BE49-F238E27FC236}">
                    <a16:creationId xmlns:a16="http://schemas.microsoft.com/office/drawing/2014/main" id="{A973CFB1-B4C8-40C9-9E22-906F32F2883F}"/>
                  </a:ext>
                </a:extLst>
              </p:cNvPr>
              <p:cNvPicPr/>
              <p:nvPr/>
            </p:nvPicPr>
            <p:blipFill>
              <a:blip r:embed="rId844"/>
              <a:stretch>
                <a:fillRect/>
              </a:stretch>
            </p:blipFill>
            <p:spPr>
              <a:xfrm>
                <a:off x="868979" y="2953771"/>
                <a:ext cx="25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38" name="Freihand 537">
                <a:extLst>
                  <a:ext uri="{FF2B5EF4-FFF2-40B4-BE49-F238E27FC236}">
                    <a16:creationId xmlns:a16="http://schemas.microsoft.com/office/drawing/2014/main" id="{8BCFB390-AA5D-45A0-84E1-73AA223E6136}"/>
                  </a:ext>
                </a:extLst>
              </p14:cNvPr>
              <p14:cNvContentPartPr/>
              <p14:nvPr/>
            </p14:nvContentPartPr>
            <p14:xfrm>
              <a:off x="951059" y="2982931"/>
              <a:ext cx="72360" cy="166320"/>
            </p14:xfrm>
          </p:contentPart>
        </mc:Choice>
        <mc:Fallback>
          <p:pic>
            <p:nvPicPr>
              <p:cNvPr id="538" name="Freihand 537">
                <a:extLst>
                  <a:ext uri="{FF2B5EF4-FFF2-40B4-BE49-F238E27FC236}">
                    <a16:creationId xmlns:a16="http://schemas.microsoft.com/office/drawing/2014/main" id="{8BCFB390-AA5D-45A0-84E1-73AA223E6136}"/>
                  </a:ext>
                </a:extLst>
              </p:cNvPr>
              <p:cNvPicPr/>
              <p:nvPr/>
            </p:nvPicPr>
            <p:blipFill>
              <a:blip r:embed="rId846"/>
              <a:stretch>
                <a:fillRect/>
              </a:stretch>
            </p:blipFill>
            <p:spPr>
              <a:xfrm>
                <a:off x="946739" y="2978611"/>
                <a:ext cx="81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39" name="Freihand 538">
                <a:extLst>
                  <a:ext uri="{FF2B5EF4-FFF2-40B4-BE49-F238E27FC236}">
                    <a16:creationId xmlns:a16="http://schemas.microsoft.com/office/drawing/2014/main" id="{0D6513ED-B065-4320-9D0E-47CD062C8980}"/>
                  </a:ext>
                </a:extLst>
              </p14:cNvPr>
              <p14:cNvContentPartPr/>
              <p14:nvPr/>
            </p14:nvContentPartPr>
            <p14:xfrm>
              <a:off x="1109459" y="3033691"/>
              <a:ext cx="84600" cy="100800"/>
            </p14:xfrm>
          </p:contentPart>
        </mc:Choice>
        <mc:Fallback>
          <p:pic>
            <p:nvPicPr>
              <p:cNvPr id="539" name="Freihand 538">
                <a:extLst>
                  <a:ext uri="{FF2B5EF4-FFF2-40B4-BE49-F238E27FC236}">
                    <a16:creationId xmlns:a16="http://schemas.microsoft.com/office/drawing/2014/main" id="{0D6513ED-B065-4320-9D0E-47CD062C8980}"/>
                  </a:ext>
                </a:extLst>
              </p:cNvPr>
              <p:cNvPicPr/>
              <p:nvPr/>
            </p:nvPicPr>
            <p:blipFill>
              <a:blip r:embed="rId848"/>
              <a:stretch>
                <a:fillRect/>
              </a:stretch>
            </p:blipFill>
            <p:spPr>
              <a:xfrm>
                <a:off x="1105139" y="3029371"/>
                <a:ext cx="93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40" name="Freihand 539">
                <a:extLst>
                  <a:ext uri="{FF2B5EF4-FFF2-40B4-BE49-F238E27FC236}">
                    <a16:creationId xmlns:a16="http://schemas.microsoft.com/office/drawing/2014/main" id="{A6389D48-A955-4FCA-ABB1-51C9DCAF5DF6}"/>
                  </a:ext>
                </a:extLst>
              </p14:cNvPr>
              <p14:cNvContentPartPr/>
              <p14:nvPr/>
            </p14:nvContentPartPr>
            <p14:xfrm>
              <a:off x="1103339" y="3004531"/>
              <a:ext cx="123480" cy="18360"/>
            </p14:xfrm>
          </p:contentPart>
        </mc:Choice>
        <mc:Fallback>
          <p:pic>
            <p:nvPicPr>
              <p:cNvPr id="540" name="Freihand 539">
                <a:extLst>
                  <a:ext uri="{FF2B5EF4-FFF2-40B4-BE49-F238E27FC236}">
                    <a16:creationId xmlns:a16="http://schemas.microsoft.com/office/drawing/2014/main" id="{A6389D48-A955-4FCA-ABB1-51C9DCAF5DF6}"/>
                  </a:ext>
                </a:extLst>
              </p:cNvPr>
              <p:cNvPicPr/>
              <p:nvPr/>
            </p:nvPicPr>
            <p:blipFill>
              <a:blip r:embed="rId850"/>
              <a:stretch>
                <a:fillRect/>
              </a:stretch>
            </p:blipFill>
            <p:spPr>
              <a:xfrm>
                <a:off x="1099019" y="3000211"/>
                <a:ext cx="132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41" name="Freihand 540">
                <a:extLst>
                  <a:ext uri="{FF2B5EF4-FFF2-40B4-BE49-F238E27FC236}">
                    <a16:creationId xmlns:a16="http://schemas.microsoft.com/office/drawing/2014/main" id="{D2CABC1E-3119-4042-A684-AAAB25646602}"/>
                  </a:ext>
                </a:extLst>
              </p14:cNvPr>
              <p14:cNvContentPartPr/>
              <p14:nvPr/>
            </p14:nvContentPartPr>
            <p14:xfrm>
              <a:off x="1181099" y="2953411"/>
              <a:ext cx="108000" cy="212040"/>
            </p14:xfrm>
          </p:contentPart>
        </mc:Choice>
        <mc:Fallback>
          <p:pic>
            <p:nvPicPr>
              <p:cNvPr id="541" name="Freihand 540">
                <a:extLst>
                  <a:ext uri="{FF2B5EF4-FFF2-40B4-BE49-F238E27FC236}">
                    <a16:creationId xmlns:a16="http://schemas.microsoft.com/office/drawing/2014/main" id="{D2CABC1E-3119-4042-A684-AAAB25646602}"/>
                  </a:ext>
                </a:extLst>
              </p:cNvPr>
              <p:cNvPicPr/>
              <p:nvPr/>
            </p:nvPicPr>
            <p:blipFill>
              <a:blip r:embed="rId852"/>
              <a:stretch>
                <a:fillRect/>
              </a:stretch>
            </p:blipFill>
            <p:spPr>
              <a:xfrm>
                <a:off x="1176779" y="2949091"/>
                <a:ext cx="116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42" name="Freihand 541">
                <a:extLst>
                  <a:ext uri="{FF2B5EF4-FFF2-40B4-BE49-F238E27FC236}">
                    <a16:creationId xmlns:a16="http://schemas.microsoft.com/office/drawing/2014/main" id="{CF2C705D-5DAA-42F8-A880-090A63834194}"/>
                  </a:ext>
                </a:extLst>
              </p14:cNvPr>
              <p14:cNvContentPartPr/>
              <p14:nvPr/>
            </p14:nvContentPartPr>
            <p14:xfrm>
              <a:off x="1512659" y="3080491"/>
              <a:ext cx="199440" cy="10440"/>
            </p14:xfrm>
          </p:contentPart>
        </mc:Choice>
        <mc:Fallback>
          <p:pic>
            <p:nvPicPr>
              <p:cNvPr id="542" name="Freihand 541">
                <a:extLst>
                  <a:ext uri="{FF2B5EF4-FFF2-40B4-BE49-F238E27FC236}">
                    <a16:creationId xmlns:a16="http://schemas.microsoft.com/office/drawing/2014/main" id="{CF2C705D-5DAA-42F8-A880-090A63834194}"/>
                  </a:ext>
                </a:extLst>
              </p:cNvPr>
              <p:cNvPicPr/>
              <p:nvPr/>
            </p:nvPicPr>
            <p:blipFill>
              <a:blip r:embed="rId854"/>
              <a:stretch>
                <a:fillRect/>
              </a:stretch>
            </p:blipFill>
            <p:spPr>
              <a:xfrm>
                <a:off x="1508339" y="3076171"/>
                <a:ext cx="208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43" name="Freihand 542">
                <a:extLst>
                  <a:ext uri="{FF2B5EF4-FFF2-40B4-BE49-F238E27FC236}">
                    <a16:creationId xmlns:a16="http://schemas.microsoft.com/office/drawing/2014/main" id="{798EA2EF-BC32-4405-91B3-9ACF6DCC93F8}"/>
                  </a:ext>
                </a:extLst>
              </p14:cNvPr>
              <p14:cNvContentPartPr/>
              <p14:nvPr/>
            </p14:nvContentPartPr>
            <p14:xfrm>
              <a:off x="1533899" y="3122251"/>
              <a:ext cx="180000" cy="6840"/>
            </p14:xfrm>
          </p:contentPart>
        </mc:Choice>
        <mc:Fallback>
          <p:pic>
            <p:nvPicPr>
              <p:cNvPr id="543" name="Freihand 542">
                <a:extLst>
                  <a:ext uri="{FF2B5EF4-FFF2-40B4-BE49-F238E27FC236}">
                    <a16:creationId xmlns:a16="http://schemas.microsoft.com/office/drawing/2014/main" id="{798EA2EF-BC32-4405-91B3-9ACF6DCC93F8}"/>
                  </a:ext>
                </a:extLst>
              </p:cNvPr>
              <p:cNvPicPr/>
              <p:nvPr/>
            </p:nvPicPr>
            <p:blipFill>
              <a:blip r:embed="rId856"/>
              <a:stretch>
                <a:fillRect/>
              </a:stretch>
            </p:blipFill>
            <p:spPr>
              <a:xfrm>
                <a:off x="1529579" y="3117931"/>
                <a:ext cx="188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44" name="Freihand 543">
                <a:extLst>
                  <a:ext uri="{FF2B5EF4-FFF2-40B4-BE49-F238E27FC236}">
                    <a16:creationId xmlns:a16="http://schemas.microsoft.com/office/drawing/2014/main" id="{78AF7FD8-5A33-4E17-AF16-E151FC0CD4F0}"/>
                  </a:ext>
                </a:extLst>
              </p14:cNvPr>
              <p14:cNvContentPartPr/>
              <p14:nvPr/>
            </p14:nvContentPartPr>
            <p14:xfrm>
              <a:off x="1876619" y="3035851"/>
              <a:ext cx="162720" cy="134640"/>
            </p14:xfrm>
          </p:contentPart>
        </mc:Choice>
        <mc:Fallback>
          <p:pic>
            <p:nvPicPr>
              <p:cNvPr id="544" name="Freihand 543">
                <a:extLst>
                  <a:ext uri="{FF2B5EF4-FFF2-40B4-BE49-F238E27FC236}">
                    <a16:creationId xmlns:a16="http://schemas.microsoft.com/office/drawing/2014/main" id="{78AF7FD8-5A33-4E17-AF16-E151FC0CD4F0}"/>
                  </a:ext>
                </a:extLst>
              </p:cNvPr>
              <p:cNvPicPr/>
              <p:nvPr/>
            </p:nvPicPr>
            <p:blipFill>
              <a:blip r:embed="rId858"/>
              <a:stretch>
                <a:fillRect/>
              </a:stretch>
            </p:blipFill>
            <p:spPr>
              <a:xfrm>
                <a:off x="1872299" y="3031531"/>
                <a:ext cx="171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48" name="Freihand 547">
                <a:extLst>
                  <a:ext uri="{FF2B5EF4-FFF2-40B4-BE49-F238E27FC236}">
                    <a16:creationId xmlns:a16="http://schemas.microsoft.com/office/drawing/2014/main" id="{E441E656-C823-4270-8753-8C4EB3F8C0A2}"/>
                  </a:ext>
                </a:extLst>
              </p14:cNvPr>
              <p14:cNvContentPartPr/>
              <p14:nvPr/>
            </p14:nvContentPartPr>
            <p14:xfrm>
              <a:off x="2271179" y="3080491"/>
              <a:ext cx="161280" cy="5040"/>
            </p14:xfrm>
          </p:contentPart>
        </mc:Choice>
        <mc:Fallback>
          <p:pic>
            <p:nvPicPr>
              <p:cNvPr id="548" name="Freihand 547">
                <a:extLst>
                  <a:ext uri="{FF2B5EF4-FFF2-40B4-BE49-F238E27FC236}">
                    <a16:creationId xmlns:a16="http://schemas.microsoft.com/office/drawing/2014/main" id="{E441E656-C823-4270-8753-8C4EB3F8C0A2}"/>
                  </a:ext>
                </a:extLst>
              </p:cNvPr>
              <p:cNvPicPr/>
              <p:nvPr/>
            </p:nvPicPr>
            <p:blipFill>
              <a:blip r:embed="rId860"/>
              <a:stretch>
                <a:fillRect/>
              </a:stretch>
            </p:blipFill>
            <p:spPr>
              <a:xfrm>
                <a:off x="2266859" y="3076171"/>
                <a:ext cx="169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49" name="Freihand 548">
                <a:extLst>
                  <a:ext uri="{FF2B5EF4-FFF2-40B4-BE49-F238E27FC236}">
                    <a16:creationId xmlns:a16="http://schemas.microsoft.com/office/drawing/2014/main" id="{B850731C-AF64-4403-B787-509277CA00EA}"/>
                  </a:ext>
                </a:extLst>
              </p14:cNvPr>
              <p14:cNvContentPartPr/>
              <p14:nvPr/>
            </p14:nvContentPartPr>
            <p14:xfrm>
              <a:off x="2214299" y="3027571"/>
              <a:ext cx="123840" cy="96840"/>
            </p14:xfrm>
          </p:contentPart>
        </mc:Choice>
        <mc:Fallback>
          <p:pic>
            <p:nvPicPr>
              <p:cNvPr id="549" name="Freihand 548">
                <a:extLst>
                  <a:ext uri="{FF2B5EF4-FFF2-40B4-BE49-F238E27FC236}">
                    <a16:creationId xmlns:a16="http://schemas.microsoft.com/office/drawing/2014/main" id="{B850731C-AF64-4403-B787-509277CA00EA}"/>
                  </a:ext>
                </a:extLst>
              </p:cNvPr>
              <p:cNvPicPr/>
              <p:nvPr/>
            </p:nvPicPr>
            <p:blipFill>
              <a:blip r:embed="rId862"/>
              <a:stretch>
                <a:fillRect/>
              </a:stretch>
            </p:blipFill>
            <p:spPr>
              <a:xfrm>
                <a:off x="2209979" y="3023251"/>
                <a:ext cx="132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50" name="Freihand 549">
                <a:extLst>
                  <a:ext uri="{FF2B5EF4-FFF2-40B4-BE49-F238E27FC236}">
                    <a16:creationId xmlns:a16="http://schemas.microsoft.com/office/drawing/2014/main" id="{31169720-04E7-418C-9056-684A303A3D68}"/>
                  </a:ext>
                </a:extLst>
              </p14:cNvPr>
              <p14:cNvContentPartPr/>
              <p14:nvPr/>
            </p14:nvContentPartPr>
            <p14:xfrm>
              <a:off x="2618219" y="3028291"/>
              <a:ext cx="113760" cy="56160"/>
            </p14:xfrm>
          </p:contentPart>
        </mc:Choice>
        <mc:Fallback>
          <p:pic>
            <p:nvPicPr>
              <p:cNvPr id="550" name="Freihand 549">
                <a:extLst>
                  <a:ext uri="{FF2B5EF4-FFF2-40B4-BE49-F238E27FC236}">
                    <a16:creationId xmlns:a16="http://schemas.microsoft.com/office/drawing/2014/main" id="{31169720-04E7-418C-9056-684A303A3D68}"/>
                  </a:ext>
                </a:extLst>
              </p:cNvPr>
              <p:cNvPicPr/>
              <p:nvPr/>
            </p:nvPicPr>
            <p:blipFill>
              <a:blip r:embed="rId864"/>
              <a:stretch>
                <a:fillRect/>
              </a:stretch>
            </p:blipFill>
            <p:spPr>
              <a:xfrm>
                <a:off x="2613899" y="3023971"/>
                <a:ext cx="122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51" name="Freihand 550">
                <a:extLst>
                  <a:ext uri="{FF2B5EF4-FFF2-40B4-BE49-F238E27FC236}">
                    <a16:creationId xmlns:a16="http://schemas.microsoft.com/office/drawing/2014/main" id="{ACC65C1F-A563-41AA-AC9B-D78AA4AF2413}"/>
                  </a:ext>
                </a:extLst>
              </p14:cNvPr>
              <p14:cNvContentPartPr/>
              <p14:nvPr/>
            </p14:nvContentPartPr>
            <p14:xfrm>
              <a:off x="2731619" y="3020731"/>
              <a:ext cx="145080" cy="52200"/>
            </p14:xfrm>
          </p:contentPart>
        </mc:Choice>
        <mc:Fallback>
          <p:pic>
            <p:nvPicPr>
              <p:cNvPr id="551" name="Freihand 550">
                <a:extLst>
                  <a:ext uri="{FF2B5EF4-FFF2-40B4-BE49-F238E27FC236}">
                    <a16:creationId xmlns:a16="http://schemas.microsoft.com/office/drawing/2014/main" id="{ACC65C1F-A563-41AA-AC9B-D78AA4AF2413}"/>
                  </a:ext>
                </a:extLst>
              </p:cNvPr>
              <p:cNvPicPr/>
              <p:nvPr/>
            </p:nvPicPr>
            <p:blipFill>
              <a:blip r:embed="rId866"/>
              <a:stretch>
                <a:fillRect/>
              </a:stretch>
            </p:blipFill>
            <p:spPr>
              <a:xfrm>
                <a:off x="2727299" y="3016411"/>
                <a:ext cx="153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52" name="Freihand 551">
                <a:extLst>
                  <a:ext uri="{FF2B5EF4-FFF2-40B4-BE49-F238E27FC236}">
                    <a16:creationId xmlns:a16="http://schemas.microsoft.com/office/drawing/2014/main" id="{24F5C9A4-A78B-453F-84E4-CB1C6DC05488}"/>
                  </a:ext>
                </a:extLst>
              </p14:cNvPr>
              <p14:cNvContentPartPr/>
              <p14:nvPr/>
            </p14:nvContentPartPr>
            <p14:xfrm>
              <a:off x="2929619" y="2976811"/>
              <a:ext cx="190080" cy="82440"/>
            </p14:xfrm>
          </p:contentPart>
        </mc:Choice>
        <mc:Fallback>
          <p:pic>
            <p:nvPicPr>
              <p:cNvPr id="552" name="Freihand 551">
                <a:extLst>
                  <a:ext uri="{FF2B5EF4-FFF2-40B4-BE49-F238E27FC236}">
                    <a16:creationId xmlns:a16="http://schemas.microsoft.com/office/drawing/2014/main" id="{24F5C9A4-A78B-453F-84E4-CB1C6DC05488}"/>
                  </a:ext>
                </a:extLst>
              </p:cNvPr>
              <p:cNvPicPr/>
              <p:nvPr/>
            </p:nvPicPr>
            <p:blipFill>
              <a:blip r:embed="rId868"/>
              <a:stretch>
                <a:fillRect/>
              </a:stretch>
            </p:blipFill>
            <p:spPr>
              <a:xfrm>
                <a:off x="2925299" y="2972491"/>
                <a:ext cx="198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53" name="Freihand 552">
                <a:extLst>
                  <a:ext uri="{FF2B5EF4-FFF2-40B4-BE49-F238E27FC236}">
                    <a16:creationId xmlns:a16="http://schemas.microsoft.com/office/drawing/2014/main" id="{C0588E49-EC27-4009-AA08-F62F9B60586D}"/>
                  </a:ext>
                </a:extLst>
              </p14:cNvPr>
              <p14:cNvContentPartPr/>
              <p14:nvPr/>
            </p14:nvContentPartPr>
            <p14:xfrm>
              <a:off x="3144539" y="2925331"/>
              <a:ext cx="125640" cy="131400"/>
            </p14:xfrm>
          </p:contentPart>
        </mc:Choice>
        <mc:Fallback>
          <p:pic>
            <p:nvPicPr>
              <p:cNvPr id="553" name="Freihand 552">
                <a:extLst>
                  <a:ext uri="{FF2B5EF4-FFF2-40B4-BE49-F238E27FC236}">
                    <a16:creationId xmlns:a16="http://schemas.microsoft.com/office/drawing/2014/main" id="{C0588E49-EC27-4009-AA08-F62F9B60586D}"/>
                  </a:ext>
                </a:extLst>
              </p:cNvPr>
              <p:cNvPicPr/>
              <p:nvPr/>
            </p:nvPicPr>
            <p:blipFill>
              <a:blip r:embed="rId870"/>
              <a:stretch>
                <a:fillRect/>
              </a:stretch>
            </p:blipFill>
            <p:spPr>
              <a:xfrm>
                <a:off x="3140219" y="2921011"/>
                <a:ext cx="134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54" name="Freihand 553">
                <a:extLst>
                  <a:ext uri="{FF2B5EF4-FFF2-40B4-BE49-F238E27FC236}">
                    <a16:creationId xmlns:a16="http://schemas.microsoft.com/office/drawing/2014/main" id="{F0EA65A3-1F5F-4964-9B8C-B9753DAEEB8C}"/>
                  </a:ext>
                </a:extLst>
              </p14:cNvPr>
              <p14:cNvContentPartPr/>
              <p14:nvPr/>
            </p14:nvContentPartPr>
            <p14:xfrm>
              <a:off x="3247859" y="2932891"/>
              <a:ext cx="22320" cy="34200"/>
            </p14:xfrm>
          </p:contentPart>
        </mc:Choice>
        <mc:Fallback>
          <p:pic>
            <p:nvPicPr>
              <p:cNvPr id="554" name="Freihand 553">
                <a:extLst>
                  <a:ext uri="{FF2B5EF4-FFF2-40B4-BE49-F238E27FC236}">
                    <a16:creationId xmlns:a16="http://schemas.microsoft.com/office/drawing/2014/main" id="{F0EA65A3-1F5F-4964-9B8C-B9753DAEEB8C}"/>
                  </a:ext>
                </a:extLst>
              </p:cNvPr>
              <p:cNvPicPr/>
              <p:nvPr/>
            </p:nvPicPr>
            <p:blipFill>
              <a:blip r:embed="rId872"/>
              <a:stretch>
                <a:fillRect/>
              </a:stretch>
            </p:blipFill>
            <p:spPr>
              <a:xfrm>
                <a:off x="3243539" y="2928571"/>
                <a:ext cx="30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55" name="Freihand 554">
                <a:extLst>
                  <a:ext uri="{FF2B5EF4-FFF2-40B4-BE49-F238E27FC236}">
                    <a16:creationId xmlns:a16="http://schemas.microsoft.com/office/drawing/2014/main" id="{37D2CC8F-EA7C-4984-8129-37600314D713}"/>
                  </a:ext>
                </a:extLst>
              </p14:cNvPr>
              <p14:cNvContentPartPr/>
              <p14:nvPr/>
            </p14:nvContentPartPr>
            <p14:xfrm>
              <a:off x="3278459" y="2977891"/>
              <a:ext cx="141840" cy="48960"/>
            </p14:xfrm>
          </p:contentPart>
        </mc:Choice>
        <mc:Fallback>
          <p:pic>
            <p:nvPicPr>
              <p:cNvPr id="555" name="Freihand 554">
                <a:extLst>
                  <a:ext uri="{FF2B5EF4-FFF2-40B4-BE49-F238E27FC236}">
                    <a16:creationId xmlns:a16="http://schemas.microsoft.com/office/drawing/2014/main" id="{37D2CC8F-EA7C-4984-8129-37600314D713}"/>
                  </a:ext>
                </a:extLst>
              </p:cNvPr>
              <p:cNvPicPr/>
              <p:nvPr/>
            </p:nvPicPr>
            <p:blipFill>
              <a:blip r:embed="rId874"/>
              <a:stretch>
                <a:fillRect/>
              </a:stretch>
            </p:blipFill>
            <p:spPr>
              <a:xfrm>
                <a:off x="3274139" y="2973571"/>
                <a:ext cx="150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56" name="Freihand 555">
                <a:extLst>
                  <a:ext uri="{FF2B5EF4-FFF2-40B4-BE49-F238E27FC236}">
                    <a16:creationId xmlns:a16="http://schemas.microsoft.com/office/drawing/2014/main" id="{68FC1B16-79FB-4F5E-8A4C-FB66E6CE4842}"/>
                  </a:ext>
                </a:extLst>
              </p14:cNvPr>
              <p14:cNvContentPartPr/>
              <p14:nvPr/>
            </p14:nvContentPartPr>
            <p14:xfrm>
              <a:off x="3638459" y="2884291"/>
              <a:ext cx="123840" cy="130320"/>
            </p14:xfrm>
          </p:contentPart>
        </mc:Choice>
        <mc:Fallback>
          <p:pic>
            <p:nvPicPr>
              <p:cNvPr id="556" name="Freihand 555">
                <a:extLst>
                  <a:ext uri="{FF2B5EF4-FFF2-40B4-BE49-F238E27FC236}">
                    <a16:creationId xmlns:a16="http://schemas.microsoft.com/office/drawing/2014/main" id="{68FC1B16-79FB-4F5E-8A4C-FB66E6CE4842}"/>
                  </a:ext>
                </a:extLst>
              </p:cNvPr>
              <p:cNvPicPr/>
              <p:nvPr/>
            </p:nvPicPr>
            <p:blipFill>
              <a:blip r:embed="rId876"/>
              <a:stretch>
                <a:fillRect/>
              </a:stretch>
            </p:blipFill>
            <p:spPr>
              <a:xfrm>
                <a:off x="3634139" y="2879971"/>
                <a:ext cx="132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57" name="Freihand 556">
                <a:extLst>
                  <a:ext uri="{FF2B5EF4-FFF2-40B4-BE49-F238E27FC236}">
                    <a16:creationId xmlns:a16="http://schemas.microsoft.com/office/drawing/2014/main" id="{6469AF43-0F56-463C-92C6-33281224087B}"/>
                  </a:ext>
                </a:extLst>
              </p14:cNvPr>
              <p14:cNvContentPartPr/>
              <p14:nvPr/>
            </p14:nvContentPartPr>
            <p14:xfrm>
              <a:off x="3747899" y="2959891"/>
              <a:ext cx="81360" cy="54720"/>
            </p14:xfrm>
          </p:contentPart>
        </mc:Choice>
        <mc:Fallback>
          <p:pic>
            <p:nvPicPr>
              <p:cNvPr id="557" name="Freihand 556">
                <a:extLst>
                  <a:ext uri="{FF2B5EF4-FFF2-40B4-BE49-F238E27FC236}">
                    <a16:creationId xmlns:a16="http://schemas.microsoft.com/office/drawing/2014/main" id="{6469AF43-0F56-463C-92C6-33281224087B}"/>
                  </a:ext>
                </a:extLst>
              </p:cNvPr>
              <p:cNvPicPr/>
              <p:nvPr/>
            </p:nvPicPr>
            <p:blipFill>
              <a:blip r:embed="rId878"/>
              <a:stretch>
                <a:fillRect/>
              </a:stretch>
            </p:blipFill>
            <p:spPr>
              <a:xfrm>
                <a:off x="3743579" y="2955571"/>
                <a:ext cx="90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58" name="Freihand 557">
                <a:extLst>
                  <a:ext uri="{FF2B5EF4-FFF2-40B4-BE49-F238E27FC236}">
                    <a16:creationId xmlns:a16="http://schemas.microsoft.com/office/drawing/2014/main" id="{C49714BC-BE62-4788-9CA6-E2787C165BD0}"/>
                  </a:ext>
                </a:extLst>
              </p14:cNvPr>
              <p14:cNvContentPartPr/>
              <p14:nvPr/>
            </p14:nvContentPartPr>
            <p14:xfrm>
              <a:off x="3928979" y="2894371"/>
              <a:ext cx="106920" cy="120960"/>
            </p14:xfrm>
          </p:contentPart>
        </mc:Choice>
        <mc:Fallback>
          <p:pic>
            <p:nvPicPr>
              <p:cNvPr id="558" name="Freihand 557">
                <a:extLst>
                  <a:ext uri="{FF2B5EF4-FFF2-40B4-BE49-F238E27FC236}">
                    <a16:creationId xmlns:a16="http://schemas.microsoft.com/office/drawing/2014/main" id="{C49714BC-BE62-4788-9CA6-E2787C165BD0}"/>
                  </a:ext>
                </a:extLst>
              </p:cNvPr>
              <p:cNvPicPr/>
              <p:nvPr/>
            </p:nvPicPr>
            <p:blipFill>
              <a:blip r:embed="rId880"/>
              <a:stretch>
                <a:fillRect/>
              </a:stretch>
            </p:blipFill>
            <p:spPr>
              <a:xfrm>
                <a:off x="3924659" y="2890051"/>
                <a:ext cx="115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59" name="Freihand 558">
                <a:extLst>
                  <a:ext uri="{FF2B5EF4-FFF2-40B4-BE49-F238E27FC236}">
                    <a16:creationId xmlns:a16="http://schemas.microsoft.com/office/drawing/2014/main" id="{7532403C-1DD6-4492-874F-9F39928CA296}"/>
                  </a:ext>
                </a:extLst>
              </p14:cNvPr>
              <p14:cNvContentPartPr/>
              <p14:nvPr/>
            </p14:nvContentPartPr>
            <p14:xfrm>
              <a:off x="4067939" y="2935771"/>
              <a:ext cx="240480" cy="90360"/>
            </p14:xfrm>
          </p:contentPart>
        </mc:Choice>
        <mc:Fallback>
          <p:pic>
            <p:nvPicPr>
              <p:cNvPr id="559" name="Freihand 558">
                <a:extLst>
                  <a:ext uri="{FF2B5EF4-FFF2-40B4-BE49-F238E27FC236}">
                    <a16:creationId xmlns:a16="http://schemas.microsoft.com/office/drawing/2014/main" id="{7532403C-1DD6-4492-874F-9F39928CA296}"/>
                  </a:ext>
                </a:extLst>
              </p:cNvPr>
              <p:cNvPicPr/>
              <p:nvPr/>
            </p:nvPicPr>
            <p:blipFill>
              <a:blip r:embed="rId882"/>
              <a:stretch>
                <a:fillRect/>
              </a:stretch>
            </p:blipFill>
            <p:spPr>
              <a:xfrm>
                <a:off x="4063619" y="2931451"/>
                <a:ext cx="249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60" name="Freihand 559">
                <a:extLst>
                  <a:ext uri="{FF2B5EF4-FFF2-40B4-BE49-F238E27FC236}">
                    <a16:creationId xmlns:a16="http://schemas.microsoft.com/office/drawing/2014/main" id="{B14D32FD-C90D-46E7-BFDE-94E31EBECA05}"/>
                  </a:ext>
                </a:extLst>
              </p14:cNvPr>
              <p14:cNvContentPartPr/>
              <p14:nvPr/>
            </p14:nvContentPartPr>
            <p14:xfrm>
              <a:off x="4430819" y="2930371"/>
              <a:ext cx="265320" cy="63000"/>
            </p14:xfrm>
          </p:contentPart>
        </mc:Choice>
        <mc:Fallback>
          <p:pic>
            <p:nvPicPr>
              <p:cNvPr id="560" name="Freihand 559">
                <a:extLst>
                  <a:ext uri="{FF2B5EF4-FFF2-40B4-BE49-F238E27FC236}">
                    <a16:creationId xmlns:a16="http://schemas.microsoft.com/office/drawing/2014/main" id="{B14D32FD-C90D-46E7-BFDE-94E31EBECA05}"/>
                  </a:ext>
                </a:extLst>
              </p:cNvPr>
              <p:cNvPicPr/>
              <p:nvPr/>
            </p:nvPicPr>
            <p:blipFill>
              <a:blip r:embed="rId884"/>
              <a:stretch>
                <a:fillRect/>
              </a:stretch>
            </p:blipFill>
            <p:spPr>
              <a:xfrm>
                <a:off x="4426499" y="2926051"/>
                <a:ext cx="273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63" name="Freihand 562">
                <a:extLst>
                  <a:ext uri="{FF2B5EF4-FFF2-40B4-BE49-F238E27FC236}">
                    <a16:creationId xmlns:a16="http://schemas.microsoft.com/office/drawing/2014/main" id="{74403811-0B59-4BDF-BA01-453EA4D0AD0D}"/>
                  </a:ext>
                </a:extLst>
              </p14:cNvPr>
              <p14:cNvContentPartPr/>
              <p14:nvPr/>
            </p14:nvContentPartPr>
            <p14:xfrm>
              <a:off x="4917179" y="2917051"/>
              <a:ext cx="79560" cy="70560"/>
            </p14:xfrm>
          </p:contentPart>
        </mc:Choice>
        <mc:Fallback>
          <p:pic>
            <p:nvPicPr>
              <p:cNvPr id="563" name="Freihand 562">
                <a:extLst>
                  <a:ext uri="{FF2B5EF4-FFF2-40B4-BE49-F238E27FC236}">
                    <a16:creationId xmlns:a16="http://schemas.microsoft.com/office/drawing/2014/main" id="{74403811-0B59-4BDF-BA01-453EA4D0AD0D}"/>
                  </a:ext>
                </a:extLst>
              </p:cNvPr>
              <p:cNvPicPr/>
              <p:nvPr/>
            </p:nvPicPr>
            <p:blipFill>
              <a:blip r:embed="rId886"/>
              <a:stretch>
                <a:fillRect/>
              </a:stretch>
            </p:blipFill>
            <p:spPr>
              <a:xfrm>
                <a:off x="4912859" y="2912731"/>
                <a:ext cx="88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64" name="Freihand 563">
                <a:extLst>
                  <a:ext uri="{FF2B5EF4-FFF2-40B4-BE49-F238E27FC236}">
                    <a16:creationId xmlns:a16="http://schemas.microsoft.com/office/drawing/2014/main" id="{4A8A703F-3A90-4D94-BA21-CA40D6644D03}"/>
                  </a:ext>
                </a:extLst>
              </p14:cNvPr>
              <p14:cNvContentPartPr/>
              <p14:nvPr/>
            </p14:nvContentPartPr>
            <p14:xfrm>
              <a:off x="4987379" y="2933251"/>
              <a:ext cx="119520" cy="161640"/>
            </p14:xfrm>
          </p:contentPart>
        </mc:Choice>
        <mc:Fallback>
          <p:pic>
            <p:nvPicPr>
              <p:cNvPr id="564" name="Freihand 563">
                <a:extLst>
                  <a:ext uri="{FF2B5EF4-FFF2-40B4-BE49-F238E27FC236}">
                    <a16:creationId xmlns:a16="http://schemas.microsoft.com/office/drawing/2014/main" id="{4A8A703F-3A90-4D94-BA21-CA40D6644D03}"/>
                  </a:ext>
                </a:extLst>
              </p:cNvPr>
              <p:cNvPicPr/>
              <p:nvPr/>
            </p:nvPicPr>
            <p:blipFill>
              <a:blip r:embed="rId888"/>
              <a:stretch>
                <a:fillRect/>
              </a:stretch>
            </p:blipFill>
            <p:spPr>
              <a:xfrm>
                <a:off x="4983059" y="2928931"/>
                <a:ext cx="128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65" name="Freihand 564">
                <a:extLst>
                  <a:ext uri="{FF2B5EF4-FFF2-40B4-BE49-F238E27FC236}">
                    <a16:creationId xmlns:a16="http://schemas.microsoft.com/office/drawing/2014/main" id="{8ACC5706-E542-483C-9C1A-F1BF0478EB67}"/>
                  </a:ext>
                </a:extLst>
              </p14:cNvPr>
              <p14:cNvContentPartPr/>
              <p14:nvPr/>
            </p14:nvContentPartPr>
            <p14:xfrm>
              <a:off x="5136779" y="2872411"/>
              <a:ext cx="350640" cy="145440"/>
            </p14:xfrm>
          </p:contentPart>
        </mc:Choice>
        <mc:Fallback>
          <p:pic>
            <p:nvPicPr>
              <p:cNvPr id="565" name="Freihand 564">
                <a:extLst>
                  <a:ext uri="{FF2B5EF4-FFF2-40B4-BE49-F238E27FC236}">
                    <a16:creationId xmlns:a16="http://schemas.microsoft.com/office/drawing/2014/main" id="{8ACC5706-E542-483C-9C1A-F1BF0478EB67}"/>
                  </a:ext>
                </a:extLst>
              </p:cNvPr>
              <p:cNvPicPr/>
              <p:nvPr/>
            </p:nvPicPr>
            <p:blipFill>
              <a:blip r:embed="rId890"/>
              <a:stretch>
                <a:fillRect/>
              </a:stretch>
            </p:blipFill>
            <p:spPr>
              <a:xfrm>
                <a:off x="5132459" y="2868091"/>
                <a:ext cx="359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66" name="Freihand 565">
                <a:extLst>
                  <a:ext uri="{FF2B5EF4-FFF2-40B4-BE49-F238E27FC236}">
                    <a16:creationId xmlns:a16="http://schemas.microsoft.com/office/drawing/2014/main" id="{CD314C0B-DE6F-49A3-8EF7-8104404BA5F1}"/>
                  </a:ext>
                </a:extLst>
              </p14:cNvPr>
              <p14:cNvContentPartPr/>
              <p14:nvPr/>
            </p14:nvContentPartPr>
            <p14:xfrm>
              <a:off x="5466179" y="2886623"/>
              <a:ext cx="42480" cy="26280"/>
            </p14:xfrm>
          </p:contentPart>
        </mc:Choice>
        <mc:Fallback>
          <p:pic>
            <p:nvPicPr>
              <p:cNvPr id="566" name="Freihand 565">
                <a:extLst>
                  <a:ext uri="{FF2B5EF4-FFF2-40B4-BE49-F238E27FC236}">
                    <a16:creationId xmlns:a16="http://schemas.microsoft.com/office/drawing/2014/main" id="{CD314C0B-DE6F-49A3-8EF7-8104404BA5F1}"/>
                  </a:ext>
                </a:extLst>
              </p:cNvPr>
              <p:cNvPicPr/>
              <p:nvPr/>
            </p:nvPicPr>
            <p:blipFill>
              <a:blip r:embed="rId892"/>
              <a:stretch>
                <a:fillRect/>
              </a:stretch>
            </p:blipFill>
            <p:spPr>
              <a:xfrm>
                <a:off x="5461859" y="2882303"/>
                <a:ext cx="51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67" name="Freihand 566">
                <a:extLst>
                  <a:ext uri="{FF2B5EF4-FFF2-40B4-BE49-F238E27FC236}">
                    <a16:creationId xmlns:a16="http://schemas.microsoft.com/office/drawing/2014/main" id="{31A26F12-4C81-4065-B2C1-EF3C96C89E95}"/>
                  </a:ext>
                </a:extLst>
              </p14:cNvPr>
              <p14:cNvContentPartPr/>
              <p14:nvPr/>
            </p14:nvContentPartPr>
            <p14:xfrm>
              <a:off x="5551859" y="2914531"/>
              <a:ext cx="395640" cy="57600"/>
            </p14:xfrm>
          </p:contentPart>
        </mc:Choice>
        <mc:Fallback>
          <p:pic>
            <p:nvPicPr>
              <p:cNvPr id="567" name="Freihand 566">
                <a:extLst>
                  <a:ext uri="{FF2B5EF4-FFF2-40B4-BE49-F238E27FC236}">
                    <a16:creationId xmlns:a16="http://schemas.microsoft.com/office/drawing/2014/main" id="{31A26F12-4C81-4065-B2C1-EF3C96C89E95}"/>
                  </a:ext>
                </a:extLst>
              </p:cNvPr>
              <p:cNvPicPr/>
              <p:nvPr/>
            </p:nvPicPr>
            <p:blipFill>
              <a:blip r:embed="rId894"/>
              <a:stretch>
                <a:fillRect/>
              </a:stretch>
            </p:blipFill>
            <p:spPr>
              <a:xfrm>
                <a:off x="5547539" y="2910211"/>
                <a:ext cx="404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69" name="Freihand 568">
                <a:extLst>
                  <a:ext uri="{FF2B5EF4-FFF2-40B4-BE49-F238E27FC236}">
                    <a16:creationId xmlns:a16="http://schemas.microsoft.com/office/drawing/2014/main" id="{0D8451CA-BCD8-4303-A1AF-9D9FFDC33217}"/>
                  </a:ext>
                </a:extLst>
              </p14:cNvPr>
              <p14:cNvContentPartPr/>
              <p14:nvPr/>
            </p14:nvContentPartPr>
            <p14:xfrm>
              <a:off x="6104819" y="2707703"/>
              <a:ext cx="41040" cy="151560"/>
            </p14:xfrm>
          </p:contentPart>
        </mc:Choice>
        <mc:Fallback>
          <p:pic>
            <p:nvPicPr>
              <p:cNvPr id="569" name="Freihand 568">
                <a:extLst>
                  <a:ext uri="{FF2B5EF4-FFF2-40B4-BE49-F238E27FC236}">
                    <a16:creationId xmlns:a16="http://schemas.microsoft.com/office/drawing/2014/main" id="{0D8451CA-BCD8-4303-A1AF-9D9FFDC33217}"/>
                  </a:ext>
                </a:extLst>
              </p:cNvPr>
              <p:cNvPicPr/>
              <p:nvPr/>
            </p:nvPicPr>
            <p:blipFill>
              <a:blip r:embed="rId896"/>
              <a:stretch>
                <a:fillRect/>
              </a:stretch>
            </p:blipFill>
            <p:spPr>
              <a:xfrm>
                <a:off x="6100499" y="2703383"/>
                <a:ext cx="49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70" name="Freihand 569">
                <a:extLst>
                  <a:ext uri="{FF2B5EF4-FFF2-40B4-BE49-F238E27FC236}">
                    <a16:creationId xmlns:a16="http://schemas.microsoft.com/office/drawing/2014/main" id="{FB1ECB5C-CA76-4CBA-A47D-DE6E84B615D1}"/>
                  </a:ext>
                </a:extLst>
              </p14:cNvPr>
              <p14:cNvContentPartPr/>
              <p14:nvPr/>
            </p14:nvContentPartPr>
            <p14:xfrm>
              <a:off x="6117059" y="2993371"/>
              <a:ext cx="360" cy="360"/>
            </p14:xfrm>
          </p:contentPart>
        </mc:Choice>
        <mc:Fallback>
          <p:pic>
            <p:nvPicPr>
              <p:cNvPr id="570" name="Freihand 569">
                <a:extLst>
                  <a:ext uri="{FF2B5EF4-FFF2-40B4-BE49-F238E27FC236}">
                    <a16:creationId xmlns:a16="http://schemas.microsoft.com/office/drawing/2014/main" id="{FB1ECB5C-CA76-4CBA-A47D-DE6E84B615D1}"/>
                  </a:ext>
                </a:extLst>
              </p:cNvPr>
              <p:cNvPicPr/>
              <p:nvPr/>
            </p:nvPicPr>
            <p:blipFill>
              <a:blip r:embed="rId44"/>
              <a:stretch>
                <a:fillRect/>
              </a:stretch>
            </p:blipFill>
            <p:spPr>
              <a:xfrm>
                <a:off x="6112739" y="2989051"/>
                <a:ext cx="9000" cy="9000"/>
              </a:xfrm>
              <a:prstGeom prst="rect">
                <a:avLst/>
              </a:prstGeom>
            </p:spPr>
          </p:pic>
        </mc:Fallback>
      </mc:AlternateContent>
      <p:grpSp>
        <p:nvGrpSpPr>
          <p:cNvPr id="573" name="Gruppieren 572">
            <a:extLst>
              <a:ext uri="{FF2B5EF4-FFF2-40B4-BE49-F238E27FC236}">
                <a16:creationId xmlns:a16="http://schemas.microsoft.com/office/drawing/2014/main" id="{9AC9FD58-9A67-40B1-9FA9-E42133D926E5}"/>
              </a:ext>
            </a:extLst>
          </p:cNvPr>
          <p:cNvGrpSpPr/>
          <p:nvPr/>
        </p:nvGrpSpPr>
        <p:grpSpPr>
          <a:xfrm>
            <a:off x="232139" y="1896811"/>
            <a:ext cx="2498040" cy="480600"/>
            <a:chOff x="232139" y="1896811"/>
            <a:chExt cx="2498040" cy="480600"/>
          </a:xfrm>
        </p:grpSpPr>
        <mc:AlternateContent xmlns:mc="http://schemas.openxmlformats.org/markup-compatibility/2006">
          <mc:Choice xmlns:p14="http://schemas.microsoft.com/office/powerpoint/2010/main" Requires="p14">
            <p:contentPart p14:bwMode="auto" r:id="rId898">
              <p14:nvContentPartPr>
                <p14:cNvPr id="403" name="Freihand 402">
                  <a:extLst>
                    <a:ext uri="{FF2B5EF4-FFF2-40B4-BE49-F238E27FC236}">
                      <a16:creationId xmlns:a16="http://schemas.microsoft.com/office/drawing/2014/main" id="{7A9B5178-D046-40CD-99E6-67A6ECDF389C}"/>
                    </a:ext>
                  </a:extLst>
                </p14:cNvPr>
                <p14:cNvContentPartPr/>
                <p14:nvPr/>
              </p14:nvContentPartPr>
              <p14:xfrm>
                <a:off x="241139" y="2176171"/>
                <a:ext cx="147960" cy="20160"/>
              </p14:xfrm>
            </p:contentPart>
          </mc:Choice>
          <mc:Fallback>
            <p:pic>
              <p:nvPicPr>
                <p:cNvPr id="403" name="Freihand 402">
                  <a:extLst>
                    <a:ext uri="{FF2B5EF4-FFF2-40B4-BE49-F238E27FC236}">
                      <a16:creationId xmlns:a16="http://schemas.microsoft.com/office/drawing/2014/main" id="{7A9B5178-D046-40CD-99E6-67A6ECDF389C}"/>
                    </a:ext>
                  </a:extLst>
                </p:cNvPr>
                <p:cNvPicPr/>
                <p:nvPr/>
              </p:nvPicPr>
              <p:blipFill>
                <a:blip r:embed="rId899"/>
                <a:stretch>
                  <a:fillRect/>
                </a:stretch>
              </p:blipFill>
              <p:spPr>
                <a:xfrm>
                  <a:off x="236819" y="2171851"/>
                  <a:ext cx="156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404" name="Freihand 403">
                  <a:extLst>
                    <a:ext uri="{FF2B5EF4-FFF2-40B4-BE49-F238E27FC236}">
                      <a16:creationId xmlns:a16="http://schemas.microsoft.com/office/drawing/2014/main" id="{5FFFC26E-264D-48F7-B942-D35B5D31CD36}"/>
                    </a:ext>
                  </a:extLst>
                </p14:cNvPr>
                <p14:cNvContentPartPr/>
                <p14:nvPr/>
              </p14:nvContentPartPr>
              <p14:xfrm>
                <a:off x="232139" y="2214691"/>
                <a:ext cx="200880" cy="22320"/>
              </p14:xfrm>
            </p:contentPart>
          </mc:Choice>
          <mc:Fallback>
            <p:pic>
              <p:nvPicPr>
                <p:cNvPr id="404" name="Freihand 403">
                  <a:extLst>
                    <a:ext uri="{FF2B5EF4-FFF2-40B4-BE49-F238E27FC236}">
                      <a16:creationId xmlns:a16="http://schemas.microsoft.com/office/drawing/2014/main" id="{5FFFC26E-264D-48F7-B942-D35B5D31CD36}"/>
                    </a:ext>
                  </a:extLst>
                </p:cNvPr>
                <p:cNvPicPr/>
                <p:nvPr/>
              </p:nvPicPr>
              <p:blipFill>
                <a:blip r:embed="rId901"/>
                <a:stretch>
                  <a:fillRect/>
                </a:stretch>
              </p:blipFill>
              <p:spPr>
                <a:xfrm>
                  <a:off x="227819" y="2210371"/>
                  <a:ext cx="209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405" name="Freihand 404">
                  <a:extLst>
                    <a:ext uri="{FF2B5EF4-FFF2-40B4-BE49-F238E27FC236}">
                      <a16:creationId xmlns:a16="http://schemas.microsoft.com/office/drawing/2014/main" id="{93E443F2-F88F-4F7A-859F-AE2A839DB915}"/>
                    </a:ext>
                  </a:extLst>
                </p14:cNvPr>
                <p14:cNvContentPartPr/>
                <p14:nvPr/>
              </p14:nvContentPartPr>
              <p14:xfrm>
                <a:off x="417539" y="2121451"/>
                <a:ext cx="79920" cy="190440"/>
              </p14:xfrm>
            </p:contentPart>
          </mc:Choice>
          <mc:Fallback>
            <p:pic>
              <p:nvPicPr>
                <p:cNvPr id="405" name="Freihand 404">
                  <a:extLst>
                    <a:ext uri="{FF2B5EF4-FFF2-40B4-BE49-F238E27FC236}">
                      <a16:creationId xmlns:a16="http://schemas.microsoft.com/office/drawing/2014/main" id="{93E443F2-F88F-4F7A-859F-AE2A839DB915}"/>
                    </a:ext>
                  </a:extLst>
                </p:cNvPr>
                <p:cNvPicPr/>
                <p:nvPr/>
              </p:nvPicPr>
              <p:blipFill>
                <a:blip r:embed="rId903"/>
                <a:stretch>
                  <a:fillRect/>
                </a:stretch>
              </p:blipFill>
              <p:spPr>
                <a:xfrm>
                  <a:off x="413219" y="2117131"/>
                  <a:ext cx="885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406" name="Freihand 405">
                  <a:extLst>
                    <a:ext uri="{FF2B5EF4-FFF2-40B4-BE49-F238E27FC236}">
                      <a16:creationId xmlns:a16="http://schemas.microsoft.com/office/drawing/2014/main" id="{D6938D1F-81EB-43E9-9160-1DF476FAC887}"/>
                    </a:ext>
                  </a:extLst>
                </p14:cNvPr>
                <p14:cNvContentPartPr/>
                <p14:nvPr/>
              </p14:nvContentPartPr>
              <p14:xfrm>
                <a:off x="679979" y="2108491"/>
                <a:ext cx="158400" cy="176400"/>
              </p14:xfrm>
            </p:contentPart>
          </mc:Choice>
          <mc:Fallback>
            <p:pic>
              <p:nvPicPr>
                <p:cNvPr id="406" name="Freihand 405">
                  <a:extLst>
                    <a:ext uri="{FF2B5EF4-FFF2-40B4-BE49-F238E27FC236}">
                      <a16:creationId xmlns:a16="http://schemas.microsoft.com/office/drawing/2014/main" id="{D6938D1F-81EB-43E9-9160-1DF476FAC887}"/>
                    </a:ext>
                  </a:extLst>
                </p:cNvPr>
                <p:cNvPicPr/>
                <p:nvPr/>
              </p:nvPicPr>
              <p:blipFill>
                <a:blip r:embed="rId905"/>
                <a:stretch>
                  <a:fillRect/>
                </a:stretch>
              </p:blipFill>
              <p:spPr>
                <a:xfrm>
                  <a:off x="675659" y="2104171"/>
                  <a:ext cx="167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407" name="Freihand 406">
                  <a:extLst>
                    <a:ext uri="{FF2B5EF4-FFF2-40B4-BE49-F238E27FC236}">
                      <a16:creationId xmlns:a16="http://schemas.microsoft.com/office/drawing/2014/main" id="{CEEEC101-950E-4378-A153-583E8469368C}"/>
                    </a:ext>
                  </a:extLst>
                </p14:cNvPr>
                <p14:cNvContentPartPr/>
                <p14:nvPr/>
              </p14:nvContentPartPr>
              <p14:xfrm>
                <a:off x="884099" y="2058091"/>
                <a:ext cx="89640" cy="232560"/>
              </p14:xfrm>
            </p:contentPart>
          </mc:Choice>
          <mc:Fallback>
            <p:pic>
              <p:nvPicPr>
                <p:cNvPr id="407" name="Freihand 406">
                  <a:extLst>
                    <a:ext uri="{FF2B5EF4-FFF2-40B4-BE49-F238E27FC236}">
                      <a16:creationId xmlns:a16="http://schemas.microsoft.com/office/drawing/2014/main" id="{CEEEC101-950E-4378-A153-583E8469368C}"/>
                    </a:ext>
                  </a:extLst>
                </p:cNvPr>
                <p:cNvPicPr/>
                <p:nvPr/>
              </p:nvPicPr>
              <p:blipFill>
                <a:blip r:embed="rId907"/>
                <a:stretch>
                  <a:fillRect/>
                </a:stretch>
              </p:blipFill>
              <p:spPr>
                <a:xfrm>
                  <a:off x="879779" y="2053771"/>
                  <a:ext cx="982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408" name="Freihand 407">
                  <a:extLst>
                    <a:ext uri="{FF2B5EF4-FFF2-40B4-BE49-F238E27FC236}">
                      <a16:creationId xmlns:a16="http://schemas.microsoft.com/office/drawing/2014/main" id="{9AD3823B-9294-4C0C-AF9C-E59ED26B912C}"/>
                    </a:ext>
                  </a:extLst>
                </p14:cNvPr>
                <p14:cNvContentPartPr/>
                <p14:nvPr/>
              </p14:nvContentPartPr>
              <p14:xfrm>
                <a:off x="1034939" y="2137651"/>
                <a:ext cx="28080" cy="92880"/>
              </p14:xfrm>
            </p:contentPart>
          </mc:Choice>
          <mc:Fallback>
            <p:pic>
              <p:nvPicPr>
                <p:cNvPr id="408" name="Freihand 407">
                  <a:extLst>
                    <a:ext uri="{FF2B5EF4-FFF2-40B4-BE49-F238E27FC236}">
                      <a16:creationId xmlns:a16="http://schemas.microsoft.com/office/drawing/2014/main" id="{9AD3823B-9294-4C0C-AF9C-E59ED26B912C}"/>
                    </a:ext>
                  </a:extLst>
                </p:cNvPr>
                <p:cNvPicPr/>
                <p:nvPr/>
              </p:nvPicPr>
              <p:blipFill>
                <a:blip r:embed="rId909"/>
                <a:stretch>
                  <a:fillRect/>
                </a:stretch>
              </p:blipFill>
              <p:spPr>
                <a:xfrm>
                  <a:off x="1030619" y="2133331"/>
                  <a:ext cx="36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409" name="Freihand 408">
                  <a:extLst>
                    <a:ext uri="{FF2B5EF4-FFF2-40B4-BE49-F238E27FC236}">
                      <a16:creationId xmlns:a16="http://schemas.microsoft.com/office/drawing/2014/main" id="{CFABC8DC-99D8-4F0E-AF26-C80BED7F6E20}"/>
                    </a:ext>
                  </a:extLst>
                </p14:cNvPr>
                <p14:cNvContentPartPr/>
                <p14:nvPr/>
              </p14:nvContentPartPr>
              <p14:xfrm>
                <a:off x="1086059" y="2140531"/>
                <a:ext cx="30240" cy="88920"/>
              </p14:xfrm>
            </p:contentPart>
          </mc:Choice>
          <mc:Fallback>
            <p:pic>
              <p:nvPicPr>
                <p:cNvPr id="409" name="Freihand 408">
                  <a:extLst>
                    <a:ext uri="{FF2B5EF4-FFF2-40B4-BE49-F238E27FC236}">
                      <a16:creationId xmlns:a16="http://schemas.microsoft.com/office/drawing/2014/main" id="{CFABC8DC-99D8-4F0E-AF26-C80BED7F6E20}"/>
                    </a:ext>
                  </a:extLst>
                </p:cNvPr>
                <p:cNvPicPr/>
                <p:nvPr/>
              </p:nvPicPr>
              <p:blipFill>
                <a:blip r:embed="rId911"/>
                <a:stretch>
                  <a:fillRect/>
                </a:stretch>
              </p:blipFill>
              <p:spPr>
                <a:xfrm>
                  <a:off x="1081739" y="2136211"/>
                  <a:ext cx="38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410" name="Freihand 409">
                  <a:extLst>
                    <a:ext uri="{FF2B5EF4-FFF2-40B4-BE49-F238E27FC236}">
                      <a16:creationId xmlns:a16="http://schemas.microsoft.com/office/drawing/2014/main" id="{E33CF937-599E-4FB9-9A49-76FA8AC4E121}"/>
                    </a:ext>
                  </a:extLst>
                </p14:cNvPr>
                <p14:cNvContentPartPr/>
                <p14:nvPr/>
              </p14:nvContentPartPr>
              <p14:xfrm>
                <a:off x="1008299" y="2026051"/>
                <a:ext cx="199440" cy="308520"/>
              </p14:xfrm>
            </p:contentPart>
          </mc:Choice>
          <mc:Fallback>
            <p:pic>
              <p:nvPicPr>
                <p:cNvPr id="410" name="Freihand 409">
                  <a:extLst>
                    <a:ext uri="{FF2B5EF4-FFF2-40B4-BE49-F238E27FC236}">
                      <a16:creationId xmlns:a16="http://schemas.microsoft.com/office/drawing/2014/main" id="{E33CF937-599E-4FB9-9A49-76FA8AC4E121}"/>
                    </a:ext>
                  </a:extLst>
                </p:cNvPr>
                <p:cNvPicPr/>
                <p:nvPr/>
              </p:nvPicPr>
              <p:blipFill>
                <a:blip r:embed="rId913"/>
                <a:stretch>
                  <a:fillRect/>
                </a:stretch>
              </p:blipFill>
              <p:spPr>
                <a:xfrm>
                  <a:off x="1003979" y="2021731"/>
                  <a:ext cx="2080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412" name="Freihand 411">
                  <a:extLst>
                    <a:ext uri="{FF2B5EF4-FFF2-40B4-BE49-F238E27FC236}">
                      <a16:creationId xmlns:a16="http://schemas.microsoft.com/office/drawing/2014/main" id="{3924430B-3043-46C8-A86F-784CEF66EA90}"/>
                    </a:ext>
                  </a:extLst>
                </p14:cNvPr>
                <p14:cNvContentPartPr/>
                <p14:nvPr/>
              </p14:nvContentPartPr>
              <p14:xfrm>
                <a:off x="1331219" y="2148451"/>
                <a:ext cx="113040" cy="3600"/>
              </p14:xfrm>
            </p:contentPart>
          </mc:Choice>
          <mc:Fallback>
            <p:pic>
              <p:nvPicPr>
                <p:cNvPr id="412" name="Freihand 411">
                  <a:extLst>
                    <a:ext uri="{FF2B5EF4-FFF2-40B4-BE49-F238E27FC236}">
                      <a16:creationId xmlns:a16="http://schemas.microsoft.com/office/drawing/2014/main" id="{3924430B-3043-46C8-A86F-784CEF66EA90}"/>
                    </a:ext>
                  </a:extLst>
                </p:cNvPr>
                <p:cNvPicPr/>
                <p:nvPr/>
              </p:nvPicPr>
              <p:blipFill>
                <a:blip r:embed="rId915"/>
                <a:stretch>
                  <a:fillRect/>
                </a:stretch>
              </p:blipFill>
              <p:spPr>
                <a:xfrm>
                  <a:off x="1326899" y="2144131"/>
                  <a:ext cx="1216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413" name="Freihand 412">
                  <a:extLst>
                    <a:ext uri="{FF2B5EF4-FFF2-40B4-BE49-F238E27FC236}">
                      <a16:creationId xmlns:a16="http://schemas.microsoft.com/office/drawing/2014/main" id="{8EF625A1-17ED-4058-BFAF-1F660CCF553D}"/>
                    </a:ext>
                  </a:extLst>
                </p14:cNvPr>
                <p14:cNvContentPartPr/>
                <p14:nvPr/>
              </p14:nvContentPartPr>
              <p14:xfrm>
                <a:off x="1357499" y="2150251"/>
                <a:ext cx="86760" cy="19080"/>
              </p14:xfrm>
            </p:contentPart>
          </mc:Choice>
          <mc:Fallback>
            <p:pic>
              <p:nvPicPr>
                <p:cNvPr id="413" name="Freihand 412">
                  <a:extLst>
                    <a:ext uri="{FF2B5EF4-FFF2-40B4-BE49-F238E27FC236}">
                      <a16:creationId xmlns:a16="http://schemas.microsoft.com/office/drawing/2014/main" id="{8EF625A1-17ED-4058-BFAF-1F660CCF553D}"/>
                    </a:ext>
                  </a:extLst>
                </p:cNvPr>
                <p:cNvPicPr/>
                <p:nvPr/>
              </p:nvPicPr>
              <p:blipFill>
                <a:blip r:embed="rId917"/>
                <a:stretch>
                  <a:fillRect/>
                </a:stretch>
              </p:blipFill>
              <p:spPr>
                <a:xfrm>
                  <a:off x="1353179" y="2145931"/>
                  <a:ext cx="95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414" name="Freihand 413">
                  <a:extLst>
                    <a:ext uri="{FF2B5EF4-FFF2-40B4-BE49-F238E27FC236}">
                      <a16:creationId xmlns:a16="http://schemas.microsoft.com/office/drawing/2014/main" id="{0EF52847-206B-4691-BCDE-C3B866EA83B1}"/>
                    </a:ext>
                  </a:extLst>
                </p14:cNvPr>
                <p14:cNvContentPartPr/>
                <p14:nvPr/>
              </p14:nvContentPartPr>
              <p14:xfrm>
                <a:off x="1632539" y="1979971"/>
                <a:ext cx="9360" cy="105840"/>
              </p14:xfrm>
            </p:contentPart>
          </mc:Choice>
          <mc:Fallback>
            <p:pic>
              <p:nvPicPr>
                <p:cNvPr id="414" name="Freihand 413">
                  <a:extLst>
                    <a:ext uri="{FF2B5EF4-FFF2-40B4-BE49-F238E27FC236}">
                      <a16:creationId xmlns:a16="http://schemas.microsoft.com/office/drawing/2014/main" id="{0EF52847-206B-4691-BCDE-C3B866EA83B1}"/>
                    </a:ext>
                  </a:extLst>
                </p:cNvPr>
                <p:cNvPicPr/>
                <p:nvPr/>
              </p:nvPicPr>
              <p:blipFill>
                <a:blip r:embed="rId919"/>
                <a:stretch>
                  <a:fillRect/>
                </a:stretch>
              </p:blipFill>
              <p:spPr>
                <a:xfrm>
                  <a:off x="1628219" y="1975651"/>
                  <a:ext cx="18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415" name="Freihand 414">
                  <a:extLst>
                    <a:ext uri="{FF2B5EF4-FFF2-40B4-BE49-F238E27FC236}">
                      <a16:creationId xmlns:a16="http://schemas.microsoft.com/office/drawing/2014/main" id="{1ED8F330-9504-4E25-A8CB-68B7B80319EA}"/>
                    </a:ext>
                  </a:extLst>
                </p14:cNvPr>
                <p14:cNvContentPartPr/>
                <p14:nvPr/>
              </p14:nvContentPartPr>
              <p14:xfrm>
                <a:off x="1563779" y="2082211"/>
                <a:ext cx="154080" cy="15840"/>
              </p14:xfrm>
            </p:contentPart>
          </mc:Choice>
          <mc:Fallback>
            <p:pic>
              <p:nvPicPr>
                <p:cNvPr id="415" name="Freihand 414">
                  <a:extLst>
                    <a:ext uri="{FF2B5EF4-FFF2-40B4-BE49-F238E27FC236}">
                      <a16:creationId xmlns:a16="http://schemas.microsoft.com/office/drawing/2014/main" id="{1ED8F330-9504-4E25-A8CB-68B7B80319EA}"/>
                    </a:ext>
                  </a:extLst>
                </p:cNvPr>
                <p:cNvPicPr/>
                <p:nvPr/>
              </p:nvPicPr>
              <p:blipFill>
                <a:blip r:embed="rId921"/>
                <a:stretch>
                  <a:fillRect/>
                </a:stretch>
              </p:blipFill>
              <p:spPr>
                <a:xfrm>
                  <a:off x="1559459" y="2077891"/>
                  <a:ext cx="162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416" name="Freihand 415">
                  <a:extLst>
                    <a:ext uri="{FF2B5EF4-FFF2-40B4-BE49-F238E27FC236}">
                      <a16:creationId xmlns:a16="http://schemas.microsoft.com/office/drawing/2014/main" id="{DB217024-D8DF-4BAD-AD34-15FBA4775765}"/>
                    </a:ext>
                  </a:extLst>
                </p14:cNvPr>
                <p14:cNvContentPartPr/>
                <p14:nvPr/>
              </p14:nvContentPartPr>
              <p14:xfrm>
                <a:off x="1555499" y="2162851"/>
                <a:ext cx="167400" cy="137880"/>
              </p14:xfrm>
            </p:contentPart>
          </mc:Choice>
          <mc:Fallback>
            <p:pic>
              <p:nvPicPr>
                <p:cNvPr id="416" name="Freihand 415">
                  <a:extLst>
                    <a:ext uri="{FF2B5EF4-FFF2-40B4-BE49-F238E27FC236}">
                      <a16:creationId xmlns:a16="http://schemas.microsoft.com/office/drawing/2014/main" id="{DB217024-D8DF-4BAD-AD34-15FBA4775765}"/>
                    </a:ext>
                  </a:extLst>
                </p:cNvPr>
                <p:cNvPicPr/>
                <p:nvPr/>
              </p:nvPicPr>
              <p:blipFill>
                <a:blip r:embed="rId923"/>
                <a:stretch>
                  <a:fillRect/>
                </a:stretch>
              </p:blipFill>
              <p:spPr>
                <a:xfrm>
                  <a:off x="1551179" y="2158531"/>
                  <a:ext cx="176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417" name="Freihand 416">
                  <a:extLst>
                    <a:ext uri="{FF2B5EF4-FFF2-40B4-BE49-F238E27FC236}">
                      <a16:creationId xmlns:a16="http://schemas.microsoft.com/office/drawing/2014/main" id="{1FB9401F-AE08-41B3-AE85-B0CCF8D8FE15}"/>
                    </a:ext>
                  </a:extLst>
                </p14:cNvPr>
                <p14:cNvContentPartPr/>
                <p14:nvPr/>
              </p14:nvContentPartPr>
              <p14:xfrm>
                <a:off x="1786259" y="1896811"/>
                <a:ext cx="162360" cy="47880"/>
              </p14:xfrm>
            </p:contentPart>
          </mc:Choice>
          <mc:Fallback>
            <p:pic>
              <p:nvPicPr>
                <p:cNvPr id="417" name="Freihand 416">
                  <a:extLst>
                    <a:ext uri="{FF2B5EF4-FFF2-40B4-BE49-F238E27FC236}">
                      <a16:creationId xmlns:a16="http://schemas.microsoft.com/office/drawing/2014/main" id="{1FB9401F-AE08-41B3-AE85-B0CCF8D8FE15}"/>
                    </a:ext>
                  </a:extLst>
                </p:cNvPr>
                <p:cNvPicPr/>
                <p:nvPr/>
              </p:nvPicPr>
              <p:blipFill>
                <a:blip r:embed="rId925"/>
                <a:stretch>
                  <a:fillRect/>
                </a:stretch>
              </p:blipFill>
              <p:spPr>
                <a:xfrm>
                  <a:off x="1781939" y="1892491"/>
                  <a:ext cx="171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418" name="Freihand 417">
                  <a:extLst>
                    <a:ext uri="{FF2B5EF4-FFF2-40B4-BE49-F238E27FC236}">
                      <a16:creationId xmlns:a16="http://schemas.microsoft.com/office/drawing/2014/main" id="{BB1E4559-B3F9-4B0E-BF43-97BE0911F700}"/>
                    </a:ext>
                  </a:extLst>
                </p14:cNvPr>
                <p14:cNvContentPartPr/>
                <p14:nvPr/>
              </p14:nvContentPartPr>
              <p14:xfrm>
                <a:off x="1795979" y="1898611"/>
                <a:ext cx="162000" cy="478800"/>
              </p14:xfrm>
            </p:contentPart>
          </mc:Choice>
          <mc:Fallback>
            <p:pic>
              <p:nvPicPr>
                <p:cNvPr id="418" name="Freihand 417">
                  <a:extLst>
                    <a:ext uri="{FF2B5EF4-FFF2-40B4-BE49-F238E27FC236}">
                      <a16:creationId xmlns:a16="http://schemas.microsoft.com/office/drawing/2014/main" id="{BB1E4559-B3F9-4B0E-BF43-97BE0911F700}"/>
                    </a:ext>
                  </a:extLst>
                </p:cNvPr>
                <p:cNvPicPr/>
                <p:nvPr/>
              </p:nvPicPr>
              <p:blipFill>
                <a:blip r:embed="rId927"/>
                <a:stretch>
                  <a:fillRect/>
                </a:stretch>
              </p:blipFill>
              <p:spPr>
                <a:xfrm>
                  <a:off x="1791659" y="1894291"/>
                  <a:ext cx="17064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419" name="Freihand 418">
                  <a:extLst>
                    <a:ext uri="{FF2B5EF4-FFF2-40B4-BE49-F238E27FC236}">
                      <a16:creationId xmlns:a16="http://schemas.microsoft.com/office/drawing/2014/main" id="{44C3C910-69F6-4CE9-8071-A84BFDF23AD3}"/>
                    </a:ext>
                  </a:extLst>
                </p14:cNvPr>
                <p14:cNvContentPartPr/>
                <p14:nvPr/>
              </p14:nvContentPartPr>
              <p14:xfrm>
                <a:off x="1999019" y="2073211"/>
                <a:ext cx="108360" cy="97200"/>
              </p14:xfrm>
            </p:contentPart>
          </mc:Choice>
          <mc:Fallback>
            <p:pic>
              <p:nvPicPr>
                <p:cNvPr id="419" name="Freihand 418">
                  <a:extLst>
                    <a:ext uri="{FF2B5EF4-FFF2-40B4-BE49-F238E27FC236}">
                      <a16:creationId xmlns:a16="http://schemas.microsoft.com/office/drawing/2014/main" id="{44C3C910-69F6-4CE9-8071-A84BFDF23AD3}"/>
                    </a:ext>
                  </a:extLst>
                </p:cNvPr>
                <p:cNvPicPr/>
                <p:nvPr/>
              </p:nvPicPr>
              <p:blipFill>
                <a:blip r:embed="rId929"/>
                <a:stretch>
                  <a:fillRect/>
                </a:stretch>
              </p:blipFill>
              <p:spPr>
                <a:xfrm>
                  <a:off x="1994699" y="2068891"/>
                  <a:ext cx="117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420" name="Freihand 419">
                  <a:extLst>
                    <a:ext uri="{FF2B5EF4-FFF2-40B4-BE49-F238E27FC236}">
                      <a16:creationId xmlns:a16="http://schemas.microsoft.com/office/drawing/2014/main" id="{4EAFE97E-2819-4756-B195-DC16483F850D}"/>
                    </a:ext>
                  </a:extLst>
                </p14:cNvPr>
                <p14:cNvContentPartPr/>
                <p14:nvPr/>
              </p14:nvContentPartPr>
              <p14:xfrm>
                <a:off x="2190179" y="2060251"/>
                <a:ext cx="32760" cy="104040"/>
              </p14:xfrm>
            </p:contentPart>
          </mc:Choice>
          <mc:Fallback>
            <p:pic>
              <p:nvPicPr>
                <p:cNvPr id="420" name="Freihand 419">
                  <a:extLst>
                    <a:ext uri="{FF2B5EF4-FFF2-40B4-BE49-F238E27FC236}">
                      <a16:creationId xmlns:a16="http://schemas.microsoft.com/office/drawing/2014/main" id="{4EAFE97E-2819-4756-B195-DC16483F850D}"/>
                    </a:ext>
                  </a:extLst>
                </p:cNvPr>
                <p:cNvPicPr/>
                <p:nvPr/>
              </p:nvPicPr>
              <p:blipFill>
                <a:blip r:embed="rId931"/>
                <a:stretch>
                  <a:fillRect/>
                </a:stretch>
              </p:blipFill>
              <p:spPr>
                <a:xfrm>
                  <a:off x="2185859" y="2055931"/>
                  <a:ext cx="41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421" name="Freihand 420">
                  <a:extLst>
                    <a:ext uri="{FF2B5EF4-FFF2-40B4-BE49-F238E27FC236}">
                      <a16:creationId xmlns:a16="http://schemas.microsoft.com/office/drawing/2014/main" id="{D2061C44-5207-4EEF-8E70-F522F861D29C}"/>
                    </a:ext>
                  </a:extLst>
                </p14:cNvPr>
                <p14:cNvContentPartPr/>
                <p14:nvPr/>
              </p14:nvContentPartPr>
              <p14:xfrm>
                <a:off x="2155259" y="2019931"/>
                <a:ext cx="167760" cy="168480"/>
              </p14:xfrm>
            </p:contentPart>
          </mc:Choice>
          <mc:Fallback>
            <p:pic>
              <p:nvPicPr>
                <p:cNvPr id="421" name="Freihand 420">
                  <a:extLst>
                    <a:ext uri="{FF2B5EF4-FFF2-40B4-BE49-F238E27FC236}">
                      <a16:creationId xmlns:a16="http://schemas.microsoft.com/office/drawing/2014/main" id="{D2061C44-5207-4EEF-8E70-F522F861D29C}"/>
                    </a:ext>
                  </a:extLst>
                </p:cNvPr>
                <p:cNvPicPr/>
                <p:nvPr/>
              </p:nvPicPr>
              <p:blipFill>
                <a:blip r:embed="rId933"/>
                <a:stretch>
                  <a:fillRect/>
                </a:stretch>
              </p:blipFill>
              <p:spPr>
                <a:xfrm>
                  <a:off x="2150939" y="2015611"/>
                  <a:ext cx="176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422" name="Freihand 421">
                  <a:extLst>
                    <a:ext uri="{FF2B5EF4-FFF2-40B4-BE49-F238E27FC236}">
                      <a16:creationId xmlns:a16="http://schemas.microsoft.com/office/drawing/2014/main" id="{85C46EE0-5369-4A8D-A5B9-3A201D7B5D3F}"/>
                    </a:ext>
                  </a:extLst>
                </p14:cNvPr>
                <p14:cNvContentPartPr/>
                <p14:nvPr/>
              </p14:nvContentPartPr>
              <p14:xfrm>
                <a:off x="2378099" y="1929571"/>
                <a:ext cx="113760" cy="110160"/>
              </p14:xfrm>
            </p:contentPart>
          </mc:Choice>
          <mc:Fallback>
            <p:pic>
              <p:nvPicPr>
                <p:cNvPr id="422" name="Freihand 421">
                  <a:extLst>
                    <a:ext uri="{FF2B5EF4-FFF2-40B4-BE49-F238E27FC236}">
                      <a16:creationId xmlns:a16="http://schemas.microsoft.com/office/drawing/2014/main" id="{85C46EE0-5369-4A8D-A5B9-3A201D7B5D3F}"/>
                    </a:ext>
                  </a:extLst>
                </p:cNvPr>
                <p:cNvPicPr/>
                <p:nvPr/>
              </p:nvPicPr>
              <p:blipFill>
                <a:blip r:embed="rId935"/>
                <a:stretch>
                  <a:fillRect/>
                </a:stretch>
              </p:blipFill>
              <p:spPr>
                <a:xfrm>
                  <a:off x="2373779" y="1925251"/>
                  <a:ext cx="122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423" name="Freihand 422">
                  <a:extLst>
                    <a:ext uri="{FF2B5EF4-FFF2-40B4-BE49-F238E27FC236}">
                      <a16:creationId xmlns:a16="http://schemas.microsoft.com/office/drawing/2014/main" id="{6CD77D1D-05DE-488C-BEF8-CA5D7CCD3F3F}"/>
                    </a:ext>
                  </a:extLst>
                </p14:cNvPr>
                <p14:cNvContentPartPr/>
                <p14:nvPr/>
              </p14:nvContentPartPr>
              <p14:xfrm>
                <a:off x="2671499" y="2102371"/>
                <a:ext cx="8640" cy="111240"/>
              </p14:xfrm>
            </p:contentPart>
          </mc:Choice>
          <mc:Fallback>
            <p:pic>
              <p:nvPicPr>
                <p:cNvPr id="423" name="Freihand 422">
                  <a:extLst>
                    <a:ext uri="{FF2B5EF4-FFF2-40B4-BE49-F238E27FC236}">
                      <a16:creationId xmlns:a16="http://schemas.microsoft.com/office/drawing/2014/main" id="{6CD77D1D-05DE-488C-BEF8-CA5D7CCD3F3F}"/>
                    </a:ext>
                  </a:extLst>
                </p:cNvPr>
                <p:cNvPicPr/>
                <p:nvPr/>
              </p:nvPicPr>
              <p:blipFill>
                <a:blip r:embed="rId937"/>
                <a:stretch>
                  <a:fillRect/>
                </a:stretch>
              </p:blipFill>
              <p:spPr>
                <a:xfrm>
                  <a:off x="2667179" y="2098051"/>
                  <a:ext cx="17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424" name="Freihand 423">
                  <a:extLst>
                    <a:ext uri="{FF2B5EF4-FFF2-40B4-BE49-F238E27FC236}">
                      <a16:creationId xmlns:a16="http://schemas.microsoft.com/office/drawing/2014/main" id="{D97A5B46-61EF-40BD-A8C2-0A37046DB32E}"/>
                    </a:ext>
                  </a:extLst>
                </p14:cNvPr>
                <p14:cNvContentPartPr/>
                <p14:nvPr/>
              </p14:nvContentPartPr>
              <p14:xfrm>
                <a:off x="2598059" y="2153131"/>
                <a:ext cx="132120" cy="10800"/>
              </p14:xfrm>
            </p:contentPart>
          </mc:Choice>
          <mc:Fallback>
            <p:pic>
              <p:nvPicPr>
                <p:cNvPr id="424" name="Freihand 423">
                  <a:extLst>
                    <a:ext uri="{FF2B5EF4-FFF2-40B4-BE49-F238E27FC236}">
                      <a16:creationId xmlns:a16="http://schemas.microsoft.com/office/drawing/2014/main" id="{D97A5B46-61EF-40BD-A8C2-0A37046DB32E}"/>
                    </a:ext>
                  </a:extLst>
                </p:cNvPr>
                <p:cNvPicPr/>
                <p:nvPr/>
              </p:nvPicPr>
              <p:blipFill>
                <a:blip r:embed="rId939"/>
                <a:stretch>
                  <a:fillRect/>
                </a:stretch>
              </p:blipFill>
              <p:spPr>
                <a:xfrm>
                  <a:off x="2593739" y="2148811"/>
                  <a:ext cx="140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72" name="Freihand 571">
                  <a:extLst>
                    <a:ext uri="{FF2B5EF4-FFF2-40B4-BE49-F238E27FC236}">
                      <a16:creationId xmlns:a16="http://schemas.microsoft.com/office/drawing/2014/main" id="{F530ABF4-4305-4DDA-AECE-AD6A503ADC0C}"/>
                    </a:ext>
                  </a:extLst>
                </p14:cNvPr>
                <p14:cNvContentPartPr/>
                <p14:nvPr/>
              </p14:nvContentPartPr>
              <p14:xfrm>
                <a:off x="1959779" y="2224771"/>
                <a:ext cx="365040" cy="42480"/>
              </p14:xfrm>
            </p:contentPart>
          </mc:Choice>
          <mc:Fallback>
            <p:pic>
              <p:nvPicPr>
                <p:cNvPr id="572" name="Freihand 571">
                  <a:extLst>
                    <a:ext uri="{FF2B5EF4-FFF2-40B4-BE49-F238E27FC236}">
                      <a16:creationId xmlns:a16="http://schemas.microsoft.com/office/drawing/2014/main" id="{F530ABF4-4305-4DDA-AECE-AD6A503ADC0C}"/>
                    </a:ext>
                  </a:extLst>
                </p:cNvPr>
                <p:cNvPicPr/>
                <p:nvPr/>
              </p:nvPicPr>
              <p:blipFill>
                <a:blip r:embed="rId941"/>
                <a:stretch>
                  <a:fillRect/>
                </a:stretch>
              </p:blipFill>
              <p:spPr>
                <a:xfrm>
                  <a:off x="1955459" y="2220451"/>
                  <a:ext cx="373680" cy="5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2">
            <p14:nvContentPartPr>
              <p14:cNvPr id="610" name="Freihand 609">
                <a:extLst>
                  <a:ext uri="{FF2B5EF4-FFF2-40B4-BE49-F238E27FC236}">
                    <a16:creationId xmlns:a16="http://schemas.microsoft.com/office/drawing/2014/main" id="{B79CD40D-258E-4D90-891D-DA6399C90A67}"/>
                  </a:ext>
                </a:extLst>
              </p14:cNvPr>
              <p14:cNvContentPartPr/>
              <p14:nvPr/>
            </p14:nvContentPartPr>
            <p14:xfrm>
              <a:off x="2994419" y="2139091"/>
              <a:ext cx="2591640" cy="222120"/>
            </p14:xfrm>
          </p:contentPart>
        </mc:Choice>
        <mc:Fallback>
          <p:pic>
            <p:nvPicPr>
              <p:cNvPr id="610" name="Freihand 609">
                <a:extLst>
                  <a:ext uri="{FF2B5EF4-FFF2-40B4-BE49-F238E27FC236}">
                    <a16:creationId xmlns:a16="http://schemas.microsoft.com/office/drawing/2014/main" id="{B79CD40D-258E-4D90-891D-DA6399C90A67}"/>
                  </a:ext>
                </a:extLst>
              </p:cNvPr>
              <p:cNvPicPr/>
              <p:nvPr/>
            </p:nvPicPr>
            <p:blipFill>
              <a:blip r:embed="rId943"/>
              <a:stretch>
                <a:fillRect/>
              </a:stretch>
            </p:blipFill>
            <p:spPr>
              <a:xfrm>
                <a:off x="2990099" y="2134771"/>
                <a:ext cx="26002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42" name="Freihand 641">
                <a:extLst>
                  <a:ext uri="{FF2B5EF4-FFF2-40B4-BE49-F238E27FC236}">
                    <a16:creationId xmlns:a16="http://schemas.microsoft.com/office/drawing/2014/main" id="{30E66250-BA25-4750-8E46-49681689ACB4}"/>
                  </a:ext>
                </a:extLst>
              </p14:cNvPr>
              <p14:cNvContentPartPr/>
              <p14:nvPr/>
            </p14:nvContentPartPr>
            <p14:xfrm>
              <a:off x="7771619" y="4041691"/>
              <a:ext cx="55080" cy="115200"/>
            </p14:xfrm>
          </p:contentPart>
        </mc:Choice>
        <mc:Fallback>
          <p:pic>
            <p:nvPicPr>
              <p:cNvPr id="642" name="Freihand 641">
                <a:extLst>
                  <a:ext uri="{FF2B5EF4-FFF2-40B4-BE49-F238E27FC236}">
                    <a16:creationId xmlns:a16="http://schemas.microsoft.com/office/drawing/2014/main" id="{30E66250-BA25-4750-8E46-49681689ACB4}"/>
                  </a:ext>
                </a:extLst>
              </p:cNvPr>
              <p:cNvPicPr/>
              <p:nvPr/>
            </p:nvPicPr>
            <p:blipFill>
              <a:blip r:embed="rId945"/>
              <a:stretch>
                <a:fillRect/>
              </a:stretch>
            </p:blipFill>
            <p:spPr>
              <a:xfrm>
                <a:off x="7767299" y="4037371"/>
                <a:ext cx="63720" cy="123840"/>
              </a:xfrm>
              <a:prstGeom prst="rect">
                <a:avLst/>
              </a:prstGeom>
            </p:spPr>
          </p:pic>
        </mc:Fallback>
      </mc:AlternateContent>
      <p:grpSp>
        <p:nvGrpSpPr>
          <p:cNvPr id="736" name="Gruppieren 735">
            <a:extLst>
              <a:ext uri="{FF2B5EF4-FFF2-40B4-BE49-F238E27FC236}">
                <a16:creationId xmlns:a16="http://schemas.microsoft.com/office/drawing/2014/main" id="{87E8DA0A-0F55-4C32-9181-17E403BCB38D}"/>
              </a:ext>
            </a:extLst>
          </p:cNvPr>
          <p:cNvGrpSpPr/>
          <p:nvPr/>
        </p:nvGrpSpPr>
        <p:grpSpPr>
          <a:xfrm>
            <a:off x="6594419" y="5583931"/>
            <a:ext cx="1959120" cy="702720"/>
            <a:chOff x="6594419" y="5583931"/>
            <a:chExt cx="1959120" cy="702720"/>
          </a:xfrm>
        </p:grpSpPr>
        <mc:AlternateContent xmlns:mc="http://schemas.openxmlformats.org/markup-compatibility/2006">
          <mc:Choice xmlns:p14="http://schemas.microsoft.com/office/powerpoint/2010/main" Requires="p14">
            <p:contentPart p14:bwMode="auto" r:id="rId946">
              <p14:nvContentPartPr>
                <p14:cNvPr id="704" name="Freihand 703">
                  <a:extLst>
                    <a:ext uri="{FF2B5EF4-FFF2-40B4-BE49-F238E27FC236}">
                      <a16:creationId xmlns:a16="http://schemas.microsoft.com/office/drawing/2014/main" id="{C8D2A9B4-2933-4B75-B260-641D38D82037}"/>
                    </a:ext>
                  </a:extLst>
                </p14:cNvPr>
                <p14:cNvContentPartPr/>
                <p14:nvPr/>
              </p14:nvContentPartPr>
              <p14:xfrm>
                <a:off x="6594419" y="6189091"/>
                <a:ext cx="261000" cy="52560"/>
              </p14:xfrm>
            </p:contentPart>
          </mc:Choice>
          <mc:Fallback>
            <p:pic>
              <p:nvPicPr>
                <p:cNvPr id="704" name="Freihand 703">
                  <a:extLst>
                    <a:ext uri="{FF2B5EF4-FFF2-40B4-BE49-F238E27FC236}">
                      <a16:creationId xmlns:a16="http://schemas.microsoft.com/office/drawing/2014/main" id="{C8D2A9B4-2933-4B75-B260-641D38D82037}"/>
                    </a:ext>
                  </a:extLst>
                </p:cNvPr>
                <p:cNvPicPr/>
                <p:nvPr/>
              </p:nvPicPr>
              <p:blipFill>
                <a:blip r:embed="rId947"/>
                <a:stretch>
                  <a:fillRect/>
                </a:stretch>
              </p:blipFill>
              <p:spPr>
                <a:xfrm>
                  <a:off x="6590099" y="6184771"/>
                  <a:ext cx="269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705" name="Freihand 704">
                  <a:extLst>
                    <a:ext uri="{FF2B5EF4-FFF2-40B4-BE49-F238E27FC236}">
                      <a16:creationId xmlns:a16="http://schemas.microsoft.com/office/drawing/2014/main" id="{81318A4B-6F94-40B9-A4F8-A68F75B4A973}"/>
                    </a:ext>
                  </a:extLst>
                </p14:cNvPr>
                <p14:cNvContentPartPr/>
                <p14:nvPr/>
              </p14:nvContentPartPr>
              <p14:xfrm>
                <a:off x="6625379" y="6261811"/>
                <a:ext cx="170280" cy="24840"/>
              </p14:xfrm>
            </p:contentPart>
          </mc:Choice>
          <mc:Fallback>
            <p:pic>
              <p:nvPicPr>
                <p:cNvPr id="705" name="Freihand 704">
                  <a:extLst>
                    <a:ext uri="{FF2B5EF4-FFF2-40B4-BE49-F238E27FC236}">
                      <a16:creationId xmlns:a16="http://schemas.microsoft.com/office/drawing/2014/main" id="{81318A4B-6F94-40B9-A4F8-A68F75B4A973}"/>
                    </a:ext>
                  </a:extLst>
                </p:cNvPr>
                <p:cNvPicPr/>
                <p:nvPr/>
              </p:nvPicPr>
              <p:blipFill>
                <a:blip r:embed="rId949"/>
                <a:stretch>
                  <a:fillRect/>
                </a:stretch>
              </p:blipFill>
              <p:spPr>
                <a:xfrm>
                  <a:off x="6621059" y="6257491"/>
                  <a:ext cx="178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706" name="Freihand 705">
                  <a:extLst>
                    <a:ext uri="{FF2B5EF4-FFF2-40B4-BE49-F238E27FC236}">
                      <a16:creationId xmlns:a16="http://schemas.microsoft.com/office/drawing/2014/main" id="{CA32AF5C-1E81-45EB-836F-637A708886BD}"/>
                    </a:ext>
                  </a:extLst>
                </p14:cNvPr>
                <p14:cNvContentPartPr/>
                <p14:nvPr/>
              </p14:nvContentPartPr>
              <p14:xfrm>
                <a:off x="6829859" y="6103411"/>
                <a:ext cx="42480" cy="169560"/>
              </p14:xfrm>
            </p:contentPart>
          </mc:Choice>
          <mc:Fallback>
            <p:pic>
              <p:nvPicPr>
                <p:cNvPr id="706" name="Freihand 705">
                  <a:extLst>
                    <a:ext uri="{FF2B5EF4-FFF2-40B4-BE49-F238E27FC236}">
                      <a16:creationId xmlns:a16="http://schemas.microsoft.com/office/drawing/2014/main" id="{CA32AF5C-1E81-45EB-836F-637A708886BD}"/>
                    </a:ext>
                  </a:extLst>
                </p:cNvPr>
                <p:cNvPicPr/>
                <p:nvPr/>
              </p:nvPicPr>
              <p:blipFill>
                <a:blip r:embed="rId951"/>
                <a:stretch>
                  <a:fillRect/>
                </a:stretch>
              </p:blipFill>
              <p:spPr>
                <a:xfrm>
                  <a:off x="6825539" y="6099091"/>
                  <a:ext cx="51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97" name="Freihand 696">
                  <a:extLst>
                    <a:ext uri="{FF2B5EF4-FFF2-40B4-BE49-F238E27FC236}">
                      <a16:creationId xmlns:a16="http://schemas.microsoft.com/office/drawing/2014/main" id="{BA7187BC-97D5-43EE-AF44-8E8285950952}"/>
                    </a:ext>
                  </a:extLst>
                </p14:cNvPr>
                <p14:cNvContentPartPr/>
                <p14:nvPr/>
              </p14:nvContentPartPr>
              <p14:xfrm>
                <a:off x="7245659" y="5661691"/>
                <a:ext cx="55440" cy="220680"/>
              </p14:xfrm>
            </p:contentPart>
          </mc:Choice>
          <mc:Fallback>
            <p:pic>
              <p:nvPicPr>
                <p:cNvPr id="697" name="Freihand 696">
                  <a:extLst>
                    <a:ext uri="{FF2B5EF4-FFF2-40B4-BE49-F238E27FC236}">
                      <a16:creationId xmlns:a16="http://schemas.microsoft.com/office/drawing/2014/main" id="{BA7187BC-97D5-43EE-AF44-8E8285950952}"/>
                    </a:ext>
                  </a:extLst>
                </p:cNvPr>
                <p:cNvPicPr/>
                <p:nvPr/>
              </p:nvPicPr>
              <p:blipFill>
                <a:blip r:embed="rId953"/>
                <a:stretch>
                  <a:fillRect/>
                </a:stretch>
              </p:blipFill>
              <p:spPr>
                <a:xfrm>
                  <a:off x="7241339" y="5657371"/>
                  <a:ext cx="640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98" name="Freihand 697">
                  <a:extLst>
                    <a:ext uri="{FF2B5EF4-FFF2-40B4-BE49-F238E27FC236}">
                      <a16:creationId xmlns:a16="http://schemas.microsoft.com/office/drawing/2014/main" id="{E41CB903-1AAC-47BB-BF1C-E9C8155B7446}"/>
                    </a:ext>
                  </a:extLst>
                </p14:cNvPr>
                <p14:cNvContentPartPr/>
                <p14:nvPr/>
              </p14:nvContentPartPr>
              <p14:xfrm>
                <a:off x="7175459" y="5616691"/>
                <a:ext cx="246240" cy="209880"/>
              </p14:xfrm>
            </p:contentPart>
          </mc:Choice>
          <mc:Fallback>
            <p:pic>
              <p:nvPicPr>
                <p:cNvPr id="698" name="Freihand 697">
                  <a:extLst>
                    <a:ext uri="{FF2B5EF4-FFF2-40B4-BE49-F238E27FC236}">
                      <a16:creationId xmlns:a16="http://schemas.microsoft.com/office/drawing/2014/main" id="{E41CB903-1AAC-47BB-BF1C-E9C8155B7446}"/>
                    </a:ext>
                  </a:extLst>
                </p:cNvPr>
                <p:cNvPicPr/>
                <p:nvPr/>
              </p:nvPicPr>
              <p:blipFill>
                <a:blip r:embed="rId955"/>
                <a:stretch>
                  <a:fillRect/>
                </a:stretch>
              </p:blipFill>
              <p:spPr>
                <a:xfrm>
                  <a:off x="7171139" y="5612371"/>
                  <a:ext cx="254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99" name="Freihand 698">
                  <a:extLst>
                    <a:ext uri="{FF2B5EF4-FFF2-40B4-BE49-F238E27FC236}">
                      <a16:creationId xmlns:a16="http://schemas.microsoft.com/office/drawing/2014/main" id="{11E8C8D5-AA74-493F-87FC-07933D541FDA}"/>
                    </a:ext>
                  </a:extLst>
                </p14:cNvPr>
                <p14:cNvContentPartPr/>
                <p14:nvPr/>
              </p14:nvContentPartPr>
              <p14:xfrm>
                <a:off x="7448339" y="5694451"/>
                <a:ext cx="113400" cy="204840"/>
              </p14:xfrm>
            </p:contentPart>
          </mc:Choice>
          <mc:Fallback>
            <p:pic>
              <p:nvPicPr>
                <p:cNvPr id="699" name="Freihand 698">
                  <a:extLst>
                    <a:ext uri="{FF2B5EF4-FFF2-40B4-BE49-F238E27FC236}">
                      <a16:creationId xmlns:a16="http://schemas.microsoft.com/office/drawing/2014/main" id="{11E8C8D5-AA74-493F-87FC-07933D541FDA}"/>
                    </a:ext>
                  </a:extLst>
                </p:cNvPr>
                <p:cNvPicPr/>
                <p:nvPr/>
              </p:nvPicPr>
              <p:blipFill>
                <a:blip r:embed="rId957"/>
                <a:stretch>
                  <a:fillRect/>
                </a:stretch>
              </p:blipFill>
              <p:spPr>
                <a:xfrm>
                  <a:off x="7444019" y="5690131"/>
                  <a:ext cx="1220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700" name="Freihand 699">
                  <a:extLst>
                    <a:ext uri="{FF2B5EF4-FFF2-40B4-BE49-F238E27FC236}">
                      <a16:creationId xmlns:a16="http://schemas.microsoft.com/office/drawing/2014/main" id="{CD79D360-CBB8-4A54-914E-FF485DD9CAA6}"/>
                    </a:ext>
                  </a:extLst>
                </p14:cNvPr>
                <p14:cNvContentPartPr/>
                <p14:nvPr/>
              </p14:nvContentPartPr>
              <p14:xfrm>
                <a:off x="7599539" y="5642611"/>
                <a:ext cx="95040" cy="100080"/>
              </p14:xfrm>
            </p:contentPart>
          </mc:Choice>
          <mc:Fallback>
            <p:pic>
              <p:nvPicPr>
                <p:cNvPr id="700" name="Freihand 699">
                  <a:extLst>
                    <a:ext uri="{FF2B5EF4-FFF2-40B4-BE49-F238E27FC236}">
                      <a16:creationId xmlns:a16="http://schemas.microsoft.com/office/drawing/2014/main" id="{CD79D360-CBB8-4A54-914E-FF485DD9CAA6}"/>
                    </a:ext>
                  </a:extLst>
                </p:cNvPr>
                <p:cNvPicPr/>
                <p:nvPr/>
              </p:nvPicPr>
              <p:blipFill>
                <a:blip r:embed="rId959"/>
                <a:stretch>
                  <a:fillRect/>
                </a:stretch>
              </p:blipFill>
              <p:spPr>
                <a:xfrm>
                  <a:off x="7595219" y="5638291"/>
                  <a:ext cx="103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701" name="Freihand 700">
                  <a:extLst>
                    <a:ext uri="{FF2B5EF4-FFF2-40B4-BE49-F238E27FC236}">
                      <a16:creationId xmlns:a16="http://schemas.microsoft.com/office/drawing/2014/main" id="{4FA477BF-18B5-46AC-8741-5F486D806ACE}"/>
                    </a:ext>
                  </a:extLst>
                </p14:cNvPr>
                <p14:cNvContentPartPr/>
                <p14:nvPr/>
              </p14:nvContentPartPr>
              <p14:xfrm>
                <a:off x="7684859" y="5674291"/>
                <a:ext cx="115200" cy="97560"/>
              </p14:xfrm>
            </p:contentPart>
          </mc:Choice>
          <mc:Fallback>
            <p:pic>
              <p:nvPicPr>
                <p:cNvPr id="701" name="Freihand 700">
                  <a:extLst>
                    <a:ext uri="{FF2B5EF4-FFF2-40B4-BE49-F238E27FC236}">
                      <a16:creationId xmlns:a16="http://schemas.microsoft.com/office/drawing/2014/main" id="{4FA477BF-18B5-46AC-8741-5F486D806ACE}"/>
                    </a:ext>
                  </a:extLst>
                </p:cNvPr>
                <p:cNvPicPr/>
                <p:nvPr/>
              </p:nvPicPr>
              <p:blipFill>
                <a:blip r:embed="rId961"/>
                <a:stretch>
                  <a:fillRect/>
                </a:stretch>
              </p:blipFill>
              <p:spPr>
                <a:xfrm>
                  <a:off x="7680539" y="5669971"/>
                  <a:ext cx="123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702" name="Freihand 701">
                  <a:extLst>
                    <a:ext uri="{FF2B5EF4-FFF2-40B4-BE49-F238E27FC236}">
                      <a16:creationId xmlns:a16="http://schemas.microsoft.com/office/drawing/2014/main" id="{C2AC4075-E923-40EC-8C08-2C5F8CC41D38}"/>
                    </a:ext>
                  </a:extLst>
                </p14:cNvPr>
                <p14:cNvContentPartPr/>
                <p14:nvPr/>
              </p14:nvContentPartPr>
              <p14:xfrm>
                <a:off x="7775219" y="5607691"/>
                <a:ext cx="51840" cy="154800"/>
              </p14:xfrm>
            </p:contentPart>
          </mc:Choice>
          <mc:Fallback>
            <p:pic>
              <p:nvPicPr>
                <p:cNvPr id="702" name="Freihand 701">
                  <a:extLst>
                    <a:ext uri="{FF2B5EF4-FFF2-40B4-BE49-F238E27FC236}">
                      <a16:creationId xmlns:a16="http://schemas.microsoft.com/office/drawing/2014/main" id="{C2AC4075-E923-40EC-8C08-2C5F8CC41D38}"/>
                    </a:ext>
                  </a:extLst>
                </p:cNvPr>
                <p:cNvPicPr/>
                <p:nvPr/>
              </p:nvPicPr>
              <p:blipFill>
                <a:blip r:embed="rId963"/>
                <a:stretch>
                  <a:fillRect/>
                </a:stretch>
              </p:blipFill>
              <p:spPr>
                <a:xfrm>
                  <a:off x="7770899" y="5603371"/>
                  <a:ext cx="60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703" name="Freihand 702">
                  <a:extLst>
                    <a:ext uri="{FF2B5EF4-FFF2-40B4-BE49-F238E27FC236}">
                      <a16:creationId xmlns:a16="http://schemas.microsoft.com/office/drawing/2014/main" id="{C4890D5E-AE7B-4E56-B325-64D5C2441684}"/>
                    </a:ext>
                  </a:extLst>
                </p14:cNvPr>
                <p14:cNvContentPartPr/>
                <p14:nvPr/>
              </p14:nvContentPartPr>
              <p14:xfrm>
                <a:off x="7829579" y="5583931"/>
                <a:ext cx="69120" cy="227880"/>
              </p14:xfrm>
            </p:contentPart>
          </mc:Choice>
          <mc:Fallback>
            <p:pic>
              <p:nvPicPr>
                <p:cNvPr id="703" name="Freihand 702">
                  <a:extLst>
                    <a:ext uri="{FF2B5EF4-FFF2-40B4-BE49-F238E27FC236}">
                      <a16:creationId xmlns:a16="http://schemas.microsoft.com/office/drawing/2014/main" id="{C4890D5E-AE7B-4E56-B325-64D5C2441684}"/>
                    </a:ext>
                  </a:extLst>
                </p:cNvPr>
                <p:cNvPicPr/>
                <p:nvPr/>
              </p:nvPicPr>
              <p:blipFill>
                <a:blip r:embed="rId965"/>
                <a:stretch>
                  <a:fillRect/>
                </a:stretch>
              </p:blipFill>
              <p:spPr>
                <a:xfrm>
                  <a:off x="7825259" y="5579611"/>
                  <a:ext cx="777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710" name="Freihand 709">
                  <a:extLst>
                    <a:ext uri="{FF2B5EF4-FFF2-40B4-BE49-F238E27FC236}">
                      <a16:creationId xmlns:a16="http://schemas.microsoft.com/office/drawing/2014/main" id="{906CAC08-C936-4CB0-8DB7-BD0669DBBB0B}"/>
                    </a:ext>
                  </a:extLst>
                </p14:cNvPr>
                <p14:cNvContentPartPr/>
                <p14:nvPr/>
              </p14:nvContentPartPr>
              <p14:xfrm>
                <a:off x="6933539" y="5810011"/>
                <a:ext cx="166320" cy="18000"/>
              </p14:xfrm>
            </p:contentPart>
          </mc:Choice>
          <mc:Fallback>
            <p:pic>
              <p:nvPicPr>
                <p:cNvPr id="710" name="Freihand 709">
                  <a:extLst>
                    <a:ext uri="{FF2B5EF4-FFF2-40B4-BE49-F238E27FC236}">
                      <a16:creationId xmlns:a16="http://schemas.microsoft.com/office/drawing/2014/main" id="{906CAC08-C936-4CB0-8DB7-BD0669DBBB0B}"/>
                    </a:ext>
                  </a:extLst>
                </p:cNvPr>
                <p:cNvPicPr/>
                <p:nvPr/>
              </p:nvPicPr>
              <p:blipFill>
                <a:blip r:embed="rId967"/>
                <a:stretch>
                  <a:fillRect/>
                </a:stretch>
              </p:blipFill>
              <p:spPr>
                <a:xfrm>
                  <a:off x="6929219" y="5805691"/>
                  <a:ext cx="174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711" name="Freihand 710">
                  <a:extLst>
                    <a:ext uri="{FF2B5EF4-FFF2-40B4-BE49-F238E27FC236}">
                      <a16:creationId xmlns:a16="http://schemas.microsoft.com/office/drawing/2014/main" id="{8DC314AF-6027-45A3-8F4E-E160D4C0FF60}"/>
                    </a:ext>
                  </a:extLst>
                </p14:cNvPr>
                <p14:cNvContentPartPr/>
                <p14:nvPr/>
              </p14:nvContentPartPr>
              <p14:xfrm>
                <a:off x="6937499" y="5837731"/>
                <a:ext cx="142920" cy="32760"/>
              </p14:xfrm>
            </p:contentPart>
          </mc:Choice>
          <mc:Fallback>
            <p:pic>
              <p:nvPicPr>
                <p:cNvPr id="711" name="Freihand 710">
                  <a:extLst>
                    <a:ext uri="{FF2B5EF4-FFF2-40B4-BE49-F238E27FC236}">
                      <a16:creationId xmlns:a16="http://schemas.microsoft.com/office/drawing/2014/main" id="{8DC314AF-6027-45A3-8F4E-E160D4C0FF60}"/>
                    </a:ext>
                  </a:extLst>
                </p:cNvPr>
                <p:cNvPicPr/>
                <p:nvPr/>
              </p:nvPicPr>
              <p:blipFill>
                <a:blip r:embed="rId969"/>
                <a:stretch>
                  <a:fillRect/>
                </a:stretch>
              </p:blipFill>
              <p:spPr>
                <a:xfrm>
                  <a:off x="6933179" y="5833411"/>
                  <a:ext cx="151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712" name="Freihand 711">
                  <a:extLst>
                    <a:ext uri="{FF2B5EF4-FFF2-40B4-BE49-F238E27FC236}">
                      <a16:creationId xmlns:a16="http://schemas.microsoft.com/office/drawing/2014/main" id="{B3BCFFF5-747D-47B7-ADA8-73D02A0F106C}"/>
                    </a:ext>
                  </a:extLst>
                </p14:cNvPr>
                <p14:cNvContentPartPr/>
                <p14:nvPr/>
              </p14:nvContentPartPr>
              <p14:xfrm>
                <a:off x="6686939" y="5798131"/>
                <a:ext cx="122760" cy="101880"/>
              </p14:xfrm>
            </p:contentPart>
          </mc:Choice>
          <mc:Fallback>
            <p:pic>
              <p:nvPicPr>
                <p:cNvPr id="712" name="Freihand 711">
                  <a:extLst>
                    <a:ext uri="{FF2B5EF4-FFF2-40B4-BE49-F238E27FC236}">
                      <a16:creationId xmlns:a16="http://schemas.microsoft.com/office/drawing/2014/main" id="{B3BCFFF5-747D-47B7-ADA8-73D02A0F106C}"/>
                    </a:ext>
                  </a:extLst>
                </p:cNvPr>
                <p:cNvPicPr/>
                <p:nvPr/>
              </p:nvPicPr>
              <p:blipFill>
                <a:blip r:embed="rId971"/>
                <a:stretch>
                  <a:fillRect/>
                </a:stretch>
              </p:blipFill>
              <p:spPr>
                <a:xfrm>
                  <a:off x="6682619" y="5793811"/>
                  <a:ext cx="131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713" name="Freihand 712">
                  <a:extLst>
                    <a:ext uri="{FF2B5EF4-FFF2-40B4-BE49-F238E27FC236}">
                      <a16:creationId xmlns:a16="http://schemas.microsoft.com/office/drawing/2014/main" id="{60F4DD6B-0E8A-4EAA-900D-C44D4B2C75A0}"/>
                    </a:ext>
                  </a:extLst>
                </p14:cNvPr>
                <p14:cNvContentPartPr/>
                <p14:nvPr/>
              </p14:nvContentPartPr>
              <p14:xfrm>
                <a:off x="6820139" y="5826211"/>
                <a:ext cx="28800" cy="15840"/>
              </p14:xfrm>
            </p:contentPart>
          </mc:Choice>
          <mc:Fallback>
            <p:pic>
              <p:nvPicPr>
                <p:cNvPr id="713" name="Freihand 712">
                  <a:extLst>
                    <a:ext uri="{FF2B5EF4-FFF2-40B4-BE49-F238E27FC236}">
                      <a16:creationId xmlns:a16="http://schemas.microsoft.com/office/drawing/2014/main" id="{60F4DD6B-0E8A-4EAA-900D-C44D4B2C75A0}"/>
                    </a:ext>
                  </a:extLst>
                </p:cNvPr>
                <p:cNvPicPr/>
                <p:nvPr/>
              </p:nvPicPr>
              <p:blipFill>
                <a:blip r:embed="rId973"/>
                <a:stretch>
                  <a:fillRect/>
                </a:stretch>
              </p:blipFill>
              <p:spPr>
                <a:xfrm>
                  <a:off x="6815819" y="5821891"/>
                  <a:ext cx="37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715" name="Freihand 714">
                  <a:extLst>
                    <a:ext uri="{FF2B5EF4-FFF2-40B4-BE49-F238E27FC236}">
                      <a16:creationId xmlns:a16="http://schemas.microsoft.com/office/drawing/2014/main" id="{96250BEE-352B-4311-9897-61E595A31CC1}"/>
                    </a:ext>
                  </a:extLst>
                </p14:cNvPr>
                <p14:cNvContentPartPr/>
                <p14:nvPr/>
              </p14:nvContentPartPr>
              <p14:xfrm>
                <a:off x="6924899" y="6080731"/>
                <a:ext cx="103320" cy="138960"/>
              </p14:xfrm>
            </p:contentPart>
          </mc:Choice>
          <mc:Fallback>
            <p:pic>
              <p:nvPicPr>
                <p:cNvPr id="715" name="Freihand 714">
                  <a:extLst>
                    <a:ext uri="{FF2B5EF4-FFF2-40B4-BE49-F238E27FC236}">
                      <a16:creationId xmlns:a16="http://schemas.microsoft.com/office/drawing/2014/main" id="{96250BEE-352B-4311-9897-61E595A31CC1}"/>
                    </a:ext>
                  </a:extLst>
                </p:cNvPr>
                <p:cNvPicPr/>
                <p:nvPr/>
              </p:nvPicPr>
              <p:blipFill>
                <a:blip r:embed="rId975"/>
                <a:stretch>
                  <a:fillRect/>
                </a:stretch>
              </p:blipFill>
              <p:spPr>
                <a:xfrm>
                  <a:off x="6920579" y="6076411"/>
                  <a:ext cx="111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716" name="Freihand 715">
                  <a:extLst>
                    <a:ext uri="{FF2B5EF4-FFF2-40B4-BE49-F238E27FC236}">
                      <a16:creationId xmlns:a16="http://schemas.microsoft.com/office/drawing/2014/main" id="{3619E589-B7B5-489D-90FF-9419D5B6071B}"/>
                    </a:ext>
                  </a:extLst>
                </p14:cNvPr>
                <p14:cNvContentPartPr/>
                <p14:nvPr/>
              </p14:nvContentPartPr>
              <p14:xfrm>
                <a:off x="7021739" y="5991811"/>
                <a:ext cx="30240" cy="96120"/>
              </p14:xfrm>
            </p:contentPart>
          </mc:Choice>
          <mc:Fallback>
            <p:pic>
              <p:nvPicPr>
                <p:cNvPr id="716" name="Freihand 715">
                  <a:extLst>
                    <a:ext uri="{FF2B5EF4-FFF2-40B4-BE49-F238E27FC236}">
                      <a16:creationId xmlns:a16="http://schemas.microsoft.com/office/drawing/2014/main" id="{3619E589-B7B5-489D-90FF-9419D5B6071B}"/>
                    </a:ext>
                  </a:extLst>
                </p:cNvPr>
                <p:cNvPicPr/>
                <p:nvPr/>
              </p:nvPicPr>
              <p:blipFill>
                <a:blip r:embed="rId977"/>
                <a:stretch>
                  <a:fillRect/>
                </a:stretch>
              </p:blipFill>
              <p:spPr>
                <a:xfrm>
                  <a:off x="7017419" y="5987491"/>
                  <a:ext cx="38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717" name="Freihand 716">
                  <a:extLst>
                    <a:ext uri="{FF2B5EF4-FFF2-40B4-BE49-F238E27FC236}">
                      <a16:creationId xmlns:a16="http://schemas.microsoft.com/office/drawing/2014/main" id="{34E167A1-C7AE-4208-B653-4665A4556C79}"/>
                    </a:ext>
                  </a:extLst>
                </p14:cNvPr>
                <p14:cNvContentPartPr/>
                <p14:nvPr/>
              </p14:nvContentPartPr>
              <p14:xfrm>
                <a:off x="7168259" y="6106651"/>
                <a:ext cx="145080" cy="14760"/>
              </p14:xfrm>
            </p:contentPart>
          </mc:Choice>
          <mc:Fallback>
            <p:pic>
              <p:nvPicPr>
                <p:cNvPr id="717" name="Freihand 716">
                  <a:extLst>
                    <a:ext uri="{FF2B5EF4-FFF2-40B4-BE49-F238E27FC236}">
                      <a16:creationId xmlns:a16="http://schemas.microsoft.com/office/drawing/2014/main" id="{34E167A1-C7AE-4208-B653-4665A4556C79}"/>
                    </a:ext>
                  </a:extLst>
                </p:cNvPr>
                <p:cNvPicPr/>
                <p:nvPr/>
              </p:nvPicPr>
              <p:blipFill>
                <a:blip r:embed="rId979"/>
                <a:stretch>
                  <a:fillRect/>
                </a:stretch>
              </p:blipFill>
              <p:spPr>
                <a:xfrm>
                  <a:off x="7163939" y="6102331"/>
                  <a:ext cx="153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718" name="Freihand 717">
                  <a:extLst>
                    <a:ext uri="{FF2B5EF4-FFF2-40B4-BE49-F238E27FC236}">
                      <a16:creationId xmlns:a16="http://schemas.microsoft.com/office/drawing/2014/main" id="{56A32ED2-6D68-42E4-A0AD-E53C4F766D0D}"/>
                    </a:ext>
                  </a:extLst>
                </p14:cNvPr>
                <p14:cNvContentPartPr/>
                <p14:nvPr/>
              </p14:nvContentPartPr>
              <p14:xfrm>
                <a:off x="7193459" y="6126091"/>
                <a:ext cx="158040" cy="35280"/>
              </p14:xfrm>
            </p:contentPart>
          </mc:Choice>
          <mc:Fallback>
            <p:pic>
              <p:nvPicPr>
                <p:cNvPr id="718" name="Freihand 717">
                  <a:extLst>
                    <a:ext uri="{FF2B5EF4-FFF2-40B4-BE49-F238E27FC236}">
                      <a16:creationId xmlns:a16="http://schemas.microsoft.com/office/drawing/2014/main" id="{56A32ED2-6D68-42E4-A0AD-E53C4F766D0D}"/>
                    </a:ext>
                  </a:extLst>
                </p:cNvPr>
                <p:cNvPicPr/>
                <p:nvPr/>
              </p:nvPicPr>
              <p:blipFill>
                <a:blip r:embed="rId981"/>
                <a:stretch>
                  <a:fillRect/>
                </a:stretch>
              </p:blipFill>
              <p:spPr>
                <a:xfrm>
                  <a:off x="7189139" y="6121771"/>
                  <a:ext cx="166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719" name="Freihand 718">
                  <a:extLst>
                    <a:ext uri="{FF2B5EF4-FFF2-40B4-BE49-F238E27FC236}">
                      <a16:creationId xmlns:a16="http://schemas.microsoft.com/office/drawing/2014/main" id="{D6A4904D-DA2B-4986-8BD1-7D40FD532475}"/>
                    </a:ext>
                  </a:extLst>
                </p14:cNvPr>
                <p14:cNvContentPartPr/>
                <p14:nvPr/>
              </p14:nvContentPartPr>
              <p14:xfrm>
                <a:off x="7430699" y="5999731"/>
                <a:ext cx="73080" cy="222480"/>
              </p14:xfrm>
            </p:contentPart>
          </mc:Choice>
          <mc:Fallback>
            <p:pic>
              <p:nvPicPr>
                <p:cNvPr id="719" name="Freihand 718">
                  <a:extLst>
                    <a:ext uri="{FF2B5EF4-FFF2-40B4-BE49-F238E27FC236}">
                      <a16:creationId xmlns:a16="http://schemas.microsoft.com/office/drawing/2014/main" id="{D6A4904D-DA2B-4986-8BD1-7D40FD532475}"/>
                    </a:ext>
                  </a:extLst>
                </p:cNvPr>
                <p:cNvPicPr/>
                <p:nvPr/>
              </p:nvPicPr>
              <p:blipFill>
                <a:blip r:embed="rId983"/>
                <a:stretch>
                  <a:fillRect/>
                </a:stretch>
              </p:blipFill>
              <p:spPr>
                <a:xfrm>
                  <a:off x="7426379" y="5995411"/>
                  <a:ext cx="817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720" name="Freihand 719">
                  <a:extLst>
                    <a:ext uri="{FF2B5EF4-FFF2-40B4-BE49-F238E27FC236}">
                      <a16:creationId xmlns:a16="http://schemas.microsoft.com/office/drawing/2014/main" id="{757C886B-1483-42C4-927F-B571C7F5823E}"/>
                    </a:ext>
                  </a:extLst>
                </p14:cNvPr>
                <p14:cNvContentPartPr/>
                <p14:nvPr/>
              </p14:nvContentPartPr>
              <p14:xfrm>
                <a:off x="7372379" y="6099091"/>
                <a:ext cx="141120" cy="28440"/>
              </p14:xfrm>
            </p:contentPart>
          </mc:Choice>
          <mc:Fallback>
            <p:pic>
              <p:nvPicPr>
                <p:cNvPr id="720" name="Freihand 719">
                  <a:extLst>
                    <a:ext uri="{FF2B5EF4-FFF2-40B4-BE49-F238E27FC236}">
                      <a16:creationId xmlns:a16="http://schemas.microsoft.com/office/drawing/2014/main" id="{757C886B-1483-42C4-927F-B571C7F5823E}"/>
                    </a:ext>
                  </a:extLst>
                </p:cNvPr>
                <p:cNvPicPr/>
                <p:nvPr/>
              </p:nvPicPr>
              <p:blipFill>
                <a:blip r:embed="rId985"/>
                <a:stretch>
                  <a:fillRect/>
                </a:stretch>
              </p:blipFill>
              <p:spPr>
                <a:xfrm>
                  <a:off x="7368059" y="6094771"/>
                  <a:ext cx="149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721" name="Freihand 720">
                  <a:extLst>
                    <a:ext uri="{FF2B5EF4-FFF2-40B4-BE49-F238E27FC236}">
                      <a16:creationId xmlns:a16="http://schemas.microsoft.com/office/drawing/2014/main" id="{43B86274-91E6-4CBE-B76D-B45B11E1AE68}"/>
                    </a:ext>
                  </a:extLst>
                </p14:cNvPr>
                <p14:cNvContentPartPr/>
                <p14:nvPr/>
              </p14:nvContentPartPr>
              <p14:xfrm>
                <a:off x="7538339" y="5932411"/>
                <a:ext cx="49680" cy="95400"/>
              </p14:xfrm>
            </p:contentPart>
          </mc:Choice>
          <mc:Fallback>
            <p:pic>
              <p:nvPicPr>
                <p:cNvPr id="721" name="Freihand 720">
                  <a:extLst>
                    <a:ext uri="{FF2B5EF4-FFF2-40B4-BE49-F238E27FC236}">
                      <a16:creationId xmlns:a16="http://schemas.microsoft.com/office/drawing/2014/main" id="{43B86274-91E6-4CBE-B76D-B45B11E1AE68}"/>
                    </a:ext>
                  </a:extLst>
                </p:cNvPr>
                <p:cNvPicPr/>
                <p:nvPr/>
              </p:nvPicPr>
              <p:blipFill>
                <a:blip r:embed="rId987"/>
                <a:stretch>
                  <a:fillRect/>
                </a:stretch>
              </p:blipFill>
              <p:spPr>
                <a:xfrm>
                  <a:off x="7534019" y="5928091"/>
                  <a:ext cx="583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723" name="Freihand 722">
                  <a:extLst>
                    <a:ext uri="{FF2B5EF4-FFF2-40B4-BE49-F238E27FC236}">
                      <a16:creationId xmlns:a16="http://schemas.microsoft.com/office/drawing/2014/main" id="{06D568F4-5521-49AD-960F-762E6EE4D8EE}"/>
                    </a:ext>
                  </a:extLst>
                </p14:cNvPr>
                <p14:cNvContentPartPr/>
                <p14:nvPr/>
              </p14:nvContentPartPr>
              <p14:xfrm>
                <a:off x="7613939" y="5965531"/>
                <a:ext cx="82440" cy="147240"/>
              </p14:xfrm>
            </p:contentPart>
          </mc:Choice>
          <mc:Fallback>
            <p:pic>
              <p:nvPicPr>
                <p:cNvPr id="723" name="Freihand 722">
                  <a:extLst>
                    <a:ext uri="{FF2B5EF4-FFF2-40B4-BE49-F238E27FC236}">
                      <a16:creationId xmlns:a16="http://schemas.microsoft.com/office/drawing/2014/main" id="{06D568F4-5521-49AD-960F-762E6EE4D8EE}"/>
                    </a:ext>
                  </a:extLst>
                </p:cNvPr>
                <p:cNvPicPr/>
                <p:nvPr/>
              </p:nvPicPr>
              <p:blipFill>
                <a:blip r:embed="rId989"/>
                <a:stretch>
                  <a:fillRect/>
                </a:stretch>
              </p:blipFill>
              <p:spPr>
                <a:xfrm>
                  <a:off x="7609619" y="5961211"/>
                  <a:ext cx="91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724" name="Freihand 723">
                  <a:extLst>
                    <a:ext uri="{FF2B5EF4-FFF2-40B4-BE49-F238E27FC236}">
                      <a16:creationId xmlns:a16="http://schemas.microsoft.com/office/drawing/2014/main" id="{F2621CE3-F2D8-4654-A82B-9770503E745F}"/>
                    </a:ext>
                  </a:extLst>
                </p14:cNvPr>
                <p14:cNvContentPartPr/>
                <p14:nvPr/>
              </p14:nvContentPartPr>
              <p14:xfrm>
                <a:off x="7692059" y="6008011"/>
                <a:ext cx="74520" cy="149760"/>
              </p14:xfrm>
            </p:contentPart>
          </mc:Choice>
          <mc:Fallback>
            <p:pic>
              <p:nvPicPr>
                <p:cNvPr id="724" name="Freihand 723">
                  <a:extLst>
                    <a:ext uri="{FF2B5EF4-FFF2-40B4-BE49-F238E27FC236}">
                      <a16:creationId xmlns:a16="http://schemas.microsoft.com/office/drawing/2014/main" id="{F2621CE3-F2D8-4654-A82B-9770503E745F}"/>
                    </a:ext>
                  </a:extLst>
                </p:cNvPr>
                <p:cNvPicPr/>
                <p:nvPr/>
              </p:nvPicPr>
              <p:blipFill>
                <a:blip r:embed="rId991"/>
                <a:stretch>
                  <a:fillRect/>
                </a:stretch>
              </p:blipFill>
              <p:spPr>
                <a:xfrm>
                  <a:off x="7687739" y="6003691"/>
                  <a:ext cx="83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725" name="Freihand 724">
                  <a:extLst>
                    <a:ext uri="{FF2B5EF4-FFF2-40B4-BE49-F238E27FC236}">
                      <a16:creationId xmlns:a16="http://schemas.microsoft.com/office/drawing/2014/main" id="{0DDB18FC-81A4-4180-8444-EE9D603DC8F2}"/>
                    </a:ext>
                  </a:extLst>
                </p14:cNvPr>
                <p14:cNvContentPartPr/>
                <p14:nvPr/>
              </p14:nvContentPartPr>
              <p14:xfrm>
                <a:off x="7784219" y="5934571"/>
                <a:ext cx="61920" cy="102600"/>
              </p14:xfrm>
            </p:contentPart>
          </mc:Choice>
          <mc:Fallback>
            <p:pic>
              <p:nvPicPr>
                <p:cNvPr id="725" name="Freihand 724">
                  <a:extLst>
                    <a:ext uri="{FF2B5EF4-FFF2-40B4-BE49-F238E27FC236}">
                      <a16:creationId xmlns:a16="http://schemas.microsoft.com/office/drawing/2014/main" id="{0DDB18FC-81A4-4180-8444-EE9D603DC8F2}"/>
                    </a:ext>
                  </a:extLst>
                </p:cNvPr>
                <p:cNvPicPr/>
                <p:nvPr/>
              </p:nvPicPr>
              <p:blipFill>
                <a:blip r:embed="rId993"/>
                <a:stretch>
                  <a:fillRect/>
                </a:stretch>
              </p:blipFill>
              <p:spPr>
                <a:xfrm>
                  <a:off x="7779899" y="5930251"/>
                  <a:ext cx="70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726" name="Freihand 725">
                  <a:extLst>
                    <a:ext uri="{FF2B5EF4-FFF2-40B4-BE49-F238E27FC236}">
                      <a16:creationId xmlns:a16="http://schemas.microsoft.com/office/drawing/2014/main" id="{1D74F75B-312C-4131-B370-845202C2B571}"/>
                    </a:ext>
                  </a:extLst>
                </p14:cNvPr>
                <p14:cNvContentPartPr/>
                <p14:nvPr/>
              </p14:nvContentPartPr>
              <p14:xfrm>
                <a:off x="7820579" y="5957611"/>
                <a:ext cx="120240" cy="75960"/>
              </p14:xfrm>
            </p:contentPart>
          </mc:Choice>
          <mc:Fallback>
            <p:pic>
              <p:nvPicPr>
                <p:cNvPr id="726" name="Freihand 725">
                  <a:extLst>
                    <a:ext uri="{FF2B5EF4-FFF2-40B4-BE49-F238E27FC236}">
                      <a16:creationId xmlns:a16="http://schemas.microsoft.com/office/drawing/2014/main" id="{1D74F75B-312C-4131-B370-845202C2B571}"/>
                    </a:ext>
                  </a:extLst>
                </p:cNvPr>
                <p:cNvPicPr/>
                <p:nvPr/>
              </p:nvPicPr>
              <p:blipFill>
                <a:blip r:embed="rId995"/>
                <a:stretch>
                  <a:fillRect/>
                </a:stretch>
              </p:blipFill>
              <p:spPr>
                <a:xfrm>
                  <a:off x="7816259" y="5953291"/>
                  <a:ext cx="128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727" name="Freihand 726">
                  <a:extLst>
                    <a:ext uri="{FF2B5EF4-FFF2-40B4-BE49-F238E27FC236}">
                      <a16:creationId xmlns:a16="http://schemas.microsoft.com/office/drawing/2014/main" id="{B29E9D06-5402-459F-8A8A-1278B23EA328}"/>
                    </a:ext>
                  </a:extLst>
                </p14:cNvPr>
                <p14:cNvContentPartPr/>
                <p14:nvPr/>
              </p14:nvContentPartPr>
              <p14:xfrm>
                <a:off x="7939379" y="5892451"/>
                <a:ext cx="59760" cy="172440"/>
              </p14:xfrm>
            </p:contentPart>
          </mc:Choice>
          <mc:Fallback>
            <p:pic>
              <p:nvPicPr>
                <p:cNvPr id="727" name="Freihand 726">
                  <a:extLst>
                    <a:ext uri="{FF2B5EF4-FFF2-40B4-BE49-F238E27FC236}">
                      <a16:creationId xmlns:a16="http://schemas.microsoft.com/office/drawing/2014/main" id="{B29E9D06-5402-459F-8A8A-1278B23EA328}"/>
                    </a:ext>
                  </a:extLst>
                </p:cNvPr>
                <p:cNvPicPr/>
                <p:nvPr/>
              </p:nvPicPr>
              <p:blipFill>
                <a:blip r:embed="rId997"/>
                <a:stretch>
                  <a:fillRect/>
                </a:stretch>
              </p:blipFill>
              <p:spPr>
                <a:xfrm>
                  <a:off x="7935059" y="5888131"/>
                  <a:ext cx="68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728" name="Freihand 727">
                  <a:extLst>
                    <a:ext uri="{FF2B5EF4-FFF2-40B4-BE49-F238E27FC236}">
                      <a16:creationId xmlns:a16="http://schemas.microsoft.com/office/drawing/2014/main" id="{7C1F0C4E-A4B0-428A-9EFD-EF93FD87D80A}"/>
                    </a:ext>
                  </a:extLst>
                </p14:cNvPr>
                <p14:cNvContentPartPr/>
                <p14:nvPr/>
              </p14:nvContentPartPr>
              <p14:xfrm>
                <a:off x="8057099" y="5907571"/>
                <a:ext cx="34200" cy="25200"/>
              </p14:xfrm>
            </p:contentPart>
          </mc:Choice>
          <mc:Fallback>
            <p:pic>
              <p:nvPicPr>
                <p:cNvPr id="728" name="Freihand 727">
                  <a:extLst>
                    <a:ext uri="{FF2B5EF4-FFF2-40B4-BE49-F238E27FC236}">
                      <a16:creationId xmlns:a16="http://schemas.microsoft.com/office/drawing/2014/main" id="{7C1F0C4E-A4B0-428A-9EFD-EF93FD87D80A}"/>
                    </a:ext>
                  </a:extLst>
                </p:cNvPr>
                <p:cNvPicPr/>
                <p:nvPr/>
              </p:nvPicPr>
              <p:blipFill>
                <a:blip r:embed="rId999"/>
                <a:stretch>
                  <a:fillRect/>
                </a:stretch>
              </p:blipFill>
              <p:spPr>
                <a:xfrm>
                  <a:off x="8052779" y="5903251"/>
                  <a:ext cx="42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729" name="Freihand 728">
                  <a:extLst>
                    <a:ext uri="{FF2B5EF4-FFF2-40B4-BE49-F238E27FC236}">
                      <a16:creationId xmlns:a16="http://schemas.microsoft.com/office/drawing/2014/main" id="{47A5B8F0-A7B6-4D37-B82A-7D9C107AC54B}"/>
                    </a:ext>
                  </a:extLst>
                </p14:cNvPr>
                <p14:cNvContentPartPr/>
                <p14:nvPr/>
              </p14:nvContentPartPr>
              <p14:xfrm>
                <a:off x="7962059" y="5844931"/>
                <a:ext cx="77040" cy="249840"/>
              </p14:xfrm>
            </p:contentPart>
          </mc:Choice>
          <mc:Fallback>
            <p:pic>
              <p:nvPicPr>
                <p:cNvPr id="729" name="Freihand 728">
                  <a:extLst>
                    <a:ext uri="{FF2B5EF4-FFF2-40B4-BE49-F238E27FC236}">
                      <a16:creationId xmlns:a16="http://schemas.microsoft.com/office/drawing/2014/main" id="{47A5B8F0-A7B6-4D37-B82A-7D9C107AC54B}"/>
                    </a:ext>
                  </a:extLst>
                </p:cNvPr>
                <p:cNvPicPr/>
                <p:nvPr/>
              </p:nvPicPr>
              <p:blipFill>
                <a:blip r:embed="rId1001"/>
                <a:stretch>
                  <a:fillRect/>
                </a:stretch>
              </p:blipFill>
              <p:spPr>
                <a:xfrm>
                  <a:off x="7957739" y="5840611"/>
                  <a:ext cx="85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731" name="Freihand 730">
                  <a:extLst>
                    <a:ext uri="{FF2B5EF4-FFF2-40B4-BE49-F238E27FC236}">
                      <a16:creationId xmlns:a16="http://schemas.microsoft.com/office/drawing/2014/main" id="{54070358-BC31-4D9E-A0B8-3497162C1A5C}"/>
                    </a:ext>
                  </a:extLst>
                </p14:cNvPr>
                <p14:cNvContentPartPr/>
                <p14:nvPr/>
              </p14:nvContentPartPr>
              <p14:xfrm>
                <a:off x="8167979" y="5804251"/>
                <a:ext cx="110160" cy="207000"/>
              </p14:xfrm>
            </p:contentPart>
          </mc:Choice>
          <mc:Fallback>
            <p:pic>
              <p:nvPicPr>
                <p:cNvPr id="731" name="Freihand 730">
                  <a:extLst>
                    <a:ext uri="{FF2B5EF4-FFF2-40B4-BE49-F238E27FC236}">
                      <a16:creationId xmlns:a16="http://schemas.microsoft.com/office/drawing/2014/main" id="{54070358-BC31-4D9E-A0B8-3497162C1A5C}"/>
                    </a:ext>
                  </a:extLst>
                </p:cNvPr>
                <p:cNvPicPr/>
                <p:nvPr/>
              </p:nvPicPr>
              <p:blipFill>
                <a:blip r:embed="rId1003"/>
                <a:stretch>
                  <a:fillRect/>
                </a:stretch>
              </p:blipFill>
              <p:spPr>
                <a:xfrm>
                  <a:off x="8163659" y="5799931"/>
                  <a:ext cx="118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732" name="Freihand 731">
                  <a:extLst>
                    <a:ext uri="{FF2B5EF4-FFF2-40B4-BE49-F238E27FC236}">
                      <a16:creationId xmlns:a16="http://schemas.microsoft.com/office/drawing/2014/main" id="{F274DD4F-2366-47CA-B302-DBC839968557}"/>
                    </a:ext>
                  </a:extLst>
                </p14:cNvPr>
                <p14:cNvContentPartPr/>
                <p14:nvPr/>
              </p14:nvContentPartPr>
              <p14:xfrm>
                <a:off x="8236739" y="5696251"/>
                <a:ext cx="49680" cy="108360"/>
              </p14:xfrm>
            </p:contentPart>
          </mc:Choice>
          <mc:Fallback>
            <p:pic>
              <p:nvPicPr>
                <p:cNvPr id="732" name="Freihand 731">
                  <a:extLst>
                    <a:ext uri="{FF2B5EF4-FFF2-40B4-BE49-F238E27FC236}">
                      <a16:creationId xmlns:a16="http://schemas.microsoft.com/office/drawing/2014/main" id="{F274DD4F-2366-47CA-B302-DBC839968557}"/>
                    </a:ext>
                  </a:extLst>
                </p:cNvPr>
                <p:cNvPicPr/>
                <p:nvPr/>
              </p:nvPicPr>
              <p:blipFill>
                <a:blip r:embed="rId1005"/>
                <a:stretch>
                  <a:fillRect/>
                </a:stretch>
              </p:blipFill>
              <p:spPr>
                <a:xfrm>
                  <a:off x="8232419" y="5691931"/>
                  <a:ext cx="58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733" name="Freihand 732">
                  <a:extLst>
                    <a:ext uri="{FF2B5EF4-FFF2-40B4-BE49-F238E27FC236}">
                      <a16:creationId xmlns:a16="http://schemas.microsoft.com/office/drawing/2014/main" id="{5DA195AA-E36A-496A-9764-2979A6EDD1AA}"/>
                    </a:ext>
                  </a:extLst>
                </p14:cNvPr>
                <p14:cNvContentPartPr/>
                <p14:nvPr/>
              </p14:nvContentPartPr>
              <p14:xfrm>
                <a:off x="8324219" y="5699851"/>
                <a:ext cx="86040" cy="136440"/>
              </p14:xfrm>
            </p:contentPart>
          </mc:Choice>
          <mc:Fallback>
            <p:pic>
              <p:nvPicPr>
                <p:cNvPr id="733" name="Freihand 732">
                  <a:extLst>
                    <a:ext uri="{FF2B5EF4-FFF2-40B4-BE49-F238E27FC236}">
                      <a16:creationId xmlns:a16="http://schemas.microsoft.com/office/drawing/2014/main" id="{5DA195AA-E36A-496A-9764-2979A6EDD1AA}"/>
                    </a:ext>
                  </a:extLst>
                </p:cNvPr>
                <p:cNvPicPr/>
                <p:nvPr/>
              </p:nvPicPr>
              <p:blipFill>
                <a:blip r:embed="rId1007"/>
                <a:stretch>
                  <a:fillRect/>
                </a:stretch>
              </p:blipFill>
              <p:spPr>
                <a:xfrm>
                  <a:off x="8319899" y="5695531"/>
                  <a:ext cx="94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734" name="Freihand 733">
                  <a:extLst>
                    <a:ext uri="{FF2B5EF4-FFF2-40B4-BE49-F238E27FC236}">
                      <a16:creationId xmlns:a16="http://schemas.microsoft.com/office/drawing/2014/main" id="{38AA7265-1DEB-4F99-9899-308B6D5BDDC7}"/>
                    </a:ext>
                  </a:extLst>
                </p14:cNvPr>
                <p14:cNvContentPartPr/>
                <p14:nvPr/>
              </p14:nvContentPartPr>
              <p14:xfrm>
                <a:off x="8392619" y="5693011"/>
                <a:ext cx="122400" cy="120960"/>
              </p14:xfrm>
            </p:contentPart>
          </mc:Choice>
          <mc:Fallback>
            <p:pic>
              <p:nvPicPr>
                <p:cNvPr id="734" name="Freihand 733">
                  <a:extLst>
                    <a:ext uri="{FF2B5EF4-FFF2-40B4-BE49-F238E27FC236}">
                      <a16:creationId xmlns:a16="http://schemas.microsoft.com/office/drawing/2014/main" id="{38AA7265-1DEB-4F99-9899-308B6D5BDDC7}"/>
                    </a:ext>
                  </a:extLst>
                </p:cNvPr>
                <p:cNvPicPr/>
                <p:nvPr/>
              </p:nvPicPr>
              <p:blipFill>
                <a:blip r:embed="rId1009"/>
                <a:stretch>
                  <a:fillRect/>
                </a:stretch>
              </p:blipFill>
              <p:spPr>
                <a:xfrm>
                  <a:off x="8388299" y="5688691"/>
                  <a:ext cx="131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735" name="Freihand 734">
                  <a:extLst>
                    <a:ext uri="{FF2B5EF4-FFF2-40B4-BE49-F238E27FC236}">
                      <a16:creationId xmlns:a16="http://schemas.microsoft.com/office/drawing/2014/main" id="{C28A82AB-A82C-4542-9F5A-361A1DC3776A}"/>
                    </a:ext>
                  </a:extLst>
                </p14:cNvPr>
                <p14:cNvContentPartPr/>
                <p14:nvPr/>
              </p14:nvContentPartPr>
              <p14:xfrm>
                <a:off x="8497379" y="5632171"/>
                <a:ext cx="56160" cy="232920"/>
              </p14:xfrm>
            </p:contentPart>
          </mc:Choice>
          <mc:Fallback>
            <p:pic>
              <p:nvPicPr>
                <p:cNvPr id="735" name="Freihand 734">
                  <a:extLst>
                    <a:ext uri="{FF2B5EF4-FFF2-40B4-BE49-F238E27FC236}">
                      <a16:creationId xmlns:a16="http://schemas.microsoft.com/office/drawing/2014/main" id="{C28A82AB-A82C-4542-9F5A-361A1DC3776A}"/>
                    </a:ext>
                  </a:extLst>
                </p:cNvPr>
                <p:cNvPicPr/>
                <p:nvPr/>
              </p:nvPicPr>
              <p:blipFill>
                <a:blip r:embed="rId1011"/>
                <a:stretch>
                  <a:fillRect/>
                </a:stretch>
              </p:blipFill>
              <p:spPr>
                <a:xfrm>
                  <a:off x="8493059" y="5627851"/>
                  <a:ext cx="64800" cy="24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2">
            <p14:nvContentPartPr>
              <p14:cNvPr id="743" name="Freihand 742">
                <a:extLst>
                  <a:ext uri="{FF2B5EF4-FFF2-40B4-BE49-F238E27FC236}">
                    <a16:creationId xmlns:a16="http://schemas.microsoft.com/office/drawing/2014/main" id="{8B870FB5-AED6-4991-867D-33F245830F5E}"/>
                  </a:ext>
                </a:extLst>
              </p14:cNvPr>
              <p14:cNvContentPartPr/>
              <p14:nvPr/>
            </p14:nvContentPartPr>
            <p14:xfrm>
              <a:off x="3388259" y="3339691"/>
              <a:ext cx="81000" cy="334800"/>
            </p14:xfrm>
          </p:contentPart>
        </mc:Choice>
        <mc:Fallback>
          <p:pic>
            <p:nvPicPr>
              <p:cNvPr id="743" name="Freihand 742">
                <a:extLst>
                  <a:ext uri="{FF2B5EF4-FFF2-40B4-BE49-F238E27FC236}">
                    <a16:creationId xmlns:a16="http://schemas.microsoft.com/office/drawing/2014/main" id="{8B870FB5-AED6-4991-867D-33F245830F5E}"/>
                  </a:ext>
                </a:extLst>
              </p:cNvPr>
              <p:cNvPicPr/>
              <p:nvPr/>
            </p:nvPicPr>
            <p:blipFill>
              <a:blip r:embed="rId1013"/>
              <a:stretch>
                <a:fillRect/>
              </a:stretch>
            </p:blipFill>
            <p:spPr>
              <a:xfrm>
                <a:off x="3383939" y="3335371"/>
                <a:ext cx="8964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797" name="Freihand 796">
                <a:extLst>
                  <a:ext uri="{FF2B5EF4-FFF2-40B4-BE49-F238E27FC236}">
                    <a16:creationId xmlns:a16="http://schemas.microsoft.com/office/drawing/2014/main" id="{D3A19F13-ADD2-4F97-89B1-A202B20E06FB}"/>
                  </a:ext>
                </a:extLst>
              </p14:cNvPr>
              <p14:cNvContentPartPr/>
              <p14:nvPr/>
            </p14:nvContentPartPr>
            <p14:xfrm>
              <a:off x="6722579" y="2968171"/>
              <a:ext cx="207360" cy="396000"/>
            </p14:xfrm>
          </p:contentPart>
        </mc:Choice>
        <mc:Fallback>
          <p:pic>
            <p:nvPicPr>
              <p:cNvPr id="797" name="Freihand 796">
                <a:extLst>
                  <a:ext uri="{FF2B5EF4-FFF2-40B4-BE49-F238E27FC236}">
                    <a16:creationId xmlns:a16="http://schemas.microsoft.com/office/drawing/2014/main" id="{D3A19F13-ADD2-4F97-89B1-A202B20E06FB}"/>
                  </a:ext>
                </a:extLst>
              </p:cNvPr>
              <p:cNvPicPr/>
              <p:nvPr/>
            </p:nvPicPr>
            <p:blipFill>
              <a:blip r:embed="rId1015"/>
              <a:stretch>
                <a:fillRect/>
              </a:stretch>
            </p:blipFill>
            <p:spPr>
              <a:xfrm>
                <a:off x="6718259" y="2963851"/>
                <a:ext cx="21600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799" name="Freihand 798">
                <a:extLst>
                  <a:ext uri="{FF2B5EF4-FFF2-40B4-BE49-F238E27FC236}">
                    <a16:creationId xmlns:a16="http://schemas.microsoft.com/office/drawing/2014/main" id="{7FC083E4-10A1-4F11-8E1A-E8538E55F234}"/>
                  </a:ext>
                </a:extLst>
              </p14:cNvPr>
              <p14:cNvContentPartPr/>
              <p14:nvPr/>
            </p14:nvContentPartPr>
            <p14:xfrm>
              <a:off x="6387419" y="3258691"/>
              <a:ext cx="247680" cy="295560"/>
            </p14:xfrm>
          </p:contentPart>
        </mc:Choice>
        <mc:Fallback>
          <p:pic>
            <p:nvPicPr>
              <p:cNvPr id="799" name="Freihand 798">
                <a:extLst>
                  <a:ext uri="{FF2B5EF4-FFF2-40B4-BE49-F238E27FC236}">
                    <a16:creationId xmlns:a16="http://schemas.microsoft.com/office/drawing/2014/main" id="{7FC083E4-10A1-4F11-8E1A-E8538E55F234}"/>
                  </a:ext>
                </a:extLst>
              </p:cNvPr>
              <p:cNvPicPr/>
              <p:nvPr/>
            </p:nvPicPr>
            <p:blipFill>
              <a:blip r:embed="rId1017"/>
              <a:stretch>
                <a:fillRect/>
              </a:stretch>
            </p:blipFill>
            <p:spPr>
              <a:xfrm>
                <a:off x="6383099" y="3254371"/>
                <a:ext cx="256320" cy="304200"/>
              </a:xfrm>
              <a:prstGeom prst="rect">
                <a:avLst/>
              </a:prstGeom>
            </p:spPr>
          </p:pic>
        </mc:Fallback>
      </mc:AlternateContent>
      <p:grpSp>
        <p:nvGrpSpPr>
          <p:cNvPr id="842" name="Gruppieren 841">
            <a:extLst>
              <a:ext uri="{FF2B5EF4-FFF2-40B4-BE49-F238E27FC236}">
                <a16:creationId xmlns:a16="http://schemas.microsoft.com/office/drawing/2014/main" id="{2A8C4124-C5F5-46AC-9CEF-B3EC6966BECA}"/>
              </a:ext>
            </a:extLst>
          </p:cNvPr>
          <p:cNvGrpSpPr/>
          <p:nvPr/>
        </p:nvGrpSpPr>
        <p:grpSpPr>
          <a:xfrm>
            <a:off x="7794659" y="128131"/>
            <a:ext cx="2454120" cy="809280"/>
            <a:chOff x="7794659" y="128131"/>
            <a:chExt cx="2454120" cy="809280"/>
          </a:xfrm>
        </p:grpSpPr>
        <mc:AlternateContent xmlns:mc="http://schemas.openxmlformats.org/markup-compatibility/2006">
          <mc:Choice xmlns:p14="http://schemas.microsoft.com/office/powerpoint/2010/main" Requires="p14">
            <p:contentPart p14:bwMode="auto" r:id="rId1018">
              <p14:nvContentPartPr>
                <p14:cNvPr id="801" name="Freihand 800">
                  <a:extLst>
                    <a:ext uri="{FF2B5EF4-FFF2-40B4-BE49-F238E27FC236}">
                      <a16:creationId xmlns:a16="http://schemas.microsoft.com/office/drawing/2014/main" id="{3578A1E1-9C33-4BAD-AC83-3B5882624D94}"/>
                    </a:ext>
                  </a:extLst>
                </p14:cNvPr>
                <p14:cNvContentPartPr/>
                <p14:nvPr/>
              </p14:nvContentPartPr>
              <p14:xfrm>
                <a:off x="7794659" y="462571"/>
                <a:ext cx="88560" cy="222120"/>
              </p14:xfrm>
            </p:contentPart>
          </mc:Choice>
          <mc:Fallback>
            <p:pic>
              <p:nvPicPr>
                <p:cNvPr id="801" name="Freihand 800">
                  <a:extLst>
                    <a:ext uri="{FF2B5EF4-FFF2-40B4-BE49-F238E27FC236}">
                      <a16:creationId xmlns:a16="http://schemas.microsoft.com/office/drawing/2014/main" id="{3578A1E1-9C33-4BAD-AC83-3B5882624D94}"/>
                    </a:ext>
                  </a:extLst>
                </p:cNvPr>
                <p:cNvPicPr/>
                <p:nvPr/>
              </p:nvPicPr>
              <p:blipFill>
                <a:blip r:embed="rId1019"/>
                <a:stretch>
                  <a:fillRect/>
                </a:stretch>
              </p:blipFill>
              <p:spPr>
                <a:xfrm>
                  <a:off x="7790339" y="458251"/>
                  <a:ext cx="97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802" name="Freihand 801">
                  <a:extLst>
                    <a:ext uri="{FF2B5EF4-FFF2-40B4-BE49-F238E27FC236}">
                      <a16:creationId xmlns:a16="http://schemas.microsoft.com/office/drawing/2014/main" id="{FB7CD8D7-A07A-43F7-B51C-2FBAA53AC3AD}"/>
                    </a:ext>
                  </a:extLst>
                </p14:cNvPr>
                <p14:cNvContentPartPr/>
                <p14:nvPr/>
              </p14:nvContentPartPr>
              <p14:xfrm>
                <a:off x="7912739" y="454291"/>
                <a:ext cx="73080" cy="116640"/>
              </p14:xfrm>
            </p:contentPart>
          </mc:Choice>
          <mc:Fallback>
            <p:pic>
              <p:nvPicPr>
                <p:cNvPr id="802" name="Freihand 801">
                  <a:extLst>
                    <a:ext uri="{FF2B5EF4-FFF2-40B4-BE49-F238E27FC236}">
                      <a16:creationId xmlns:a16="http://schemas.microsoft.com/office/drawing/2014/main" id="{FB7CD8D7-A07A-43F7-B51C-2FBAA53AC3AD}"/>
                    </a:ext>
                  </a:extLst>
                </p:cNvPr>
                <p:cNvPicPr/>
                <p:nvPr/>
              </p:nvPicPr>
              <p:blipFill>
                <a:blip r:embed="rId1021"/>
                <a:stretch>
                  <a:fillRect/>
                </a:stretch>
              </p:blipFill>
              <p:spPr>
                <a:xfrm>
                  <a:off x="7908419" y="449971"/>
                  <a:ext cx="81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803" name="Freihand 802">
                  <a:extLst>
                    <a:ext uri="{FF2B5EF4-FFF2-40B4-BE49-F238E27FC236}">
                      <a16:creationId xmlns:a16="http://schemas.microsoft.com/office/drawing/2014/main" id="{72F20990-A886-4A7A-BC89-6786E82D8F29}"/>
                    </a:ext>
                  </a:extLst>
                </p14:cNvPr>
                <p14:cNvContentPartPr/>
                <p14:nvPr/>
              </p14:nvContentPartPr>
              <p14:xfrm>
                <a:off x="7951619" y="483451"/>
                <a:ext cx="99000" cy="87480"/>
              </p14:xfrm>
            </p:contentPart>
          </mc:Choice>
          <mc:Fallback>
            <p:pic>
              <p:nvPicPr>
                <p:cNvPr id="803" name="Freihand 802">
                  <a:extLst>
                    <a:ext uri="{FF2B5EF4-FFF2-40B4-BE49-F238E27FC236}">
                      <a16:creationId xmlns:a16="http://schemas.microsoft.com/office/drawing/2014/main" id="{72F20990-A886-4A7A-BC89-6786E82D8F29}"/>
                    </a:ext>
                  </a:extLst>
                </p:cNvPr>
                <p:cNvPicPr/>
                <p:nvPr/>
              </p:nvPicPr>
              <p:blipFill>
                <a:blip r:embed="rId1023"/>
                <a:stretch>
                  <a:fillRect/>
                </a:stretch>
              </p:blipFill>
              <p:spPr>
                <a:xfrm>
                  <a:off x="7947299" y="479131"/>
                  <a:ext cx="107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804" name="Freihand 803">
                  <a:extLst>
                    <a:ext uri="{FF2B5EF4-FFF2-40B4-BE49-F238E27FC236}">
                      <a16:creationId xmlns:a16="http://schemas.microsoft.com/office/drawing/2014/main" id="{BC615A15-EA6B-4D93-96E0-201F4A8150F8}"/>
                    </a:ext>
                  </a:extLst>
                </p14:cNvPr>
                <p14:cNvContentPartPr/>
                <p14:nvPr/>
              </p14:nvContentPartPr>
              <p14:xfrm>
                <a:off x="8041619" y="441331"/>
                <a:ext cx="192240" cy="136800"/>
              </p14:xfrm>
            </p:contentPart>
          </mc:Choice>
          <mc:Fallback>
            <p:pic>
              <p:nvPicPr>
                <p:cNvPr id="804" name="Freihand 803">
                  <a:extLst>
                    <a:ext uri="{FF2B5EF4-FFF2-40B4-BE49-F238E27FC236}">
                      <a16:creationId xmlns:a16="http://schemas.microsoft.com/office/drawing/2014/main" id="{BC615A15-EA6B-4D93-96E0-201F4A8150F8}"/>
                    </a:ext>
                  </a:extLst>
                </p:cNvPr>
                <p:cNvPicPr/>
                <p:nvPr/>
              </p:nvPicPr>
              <p:blipFill>
                <a:blip r:embed="rId1025"/>
                <a:stretch>
                  <a:fillRect/>
                </a:stretch>
              </p:blipFill>
              <p:spPr>
                <a:xfrm>
                  <a:off x="8037299" y="437011"/>
                  <a:ext cx="200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805" name="Freihand 804">
                  <a:extLst>
                    <a:ext uri="{FF2B5EF4-FFF2-40B4-BE49-F238E27FC236}">
                      <a16:creationId xmlns:a16="http://schemas.microsoft.com/office/drawing/2014/main" id="{C6055C50-76FF-467D-853E-06868B04370F}"/>
                    </a:ext>
                  </a:extLst>
                </p14:cNvPr>
                <p14:cNvContentPartPr/>
                <p14:nvPr/>
              </p14:nvContentPartPr>
              <p14:xfrm>
                <a:off x="8157179" y="491011"/>
                <a:ext cx="96480" cy="28440"/>
              </p14:xfrm>
            </p:contentPart>
          </mc:Choice>
          <mc:Fallback>
            <p:pic>
              <p:nvPicPr>
                <p:cNvPr id="805" name="Freihand 804">
                  <a:extLst>
                    <a:ext uri="{FF2B5EF4-FFF2-40B4-BE49-F238E27FC236}">
                      <a16:creationId xmlns:a16="http://schemas.microsoft.com/office/drawing/2014/main" id="{C6055C50-76FF-467D-853E-06868B04370F}"/>
                    </a:ext>
                  </a:extLst>
                </p:cNvPr>
                <p:cNvPicPr/>
                <p:nvPr/>
              </p:nvPicPr>
              <p:blipFill>
                <a:blip r:embed="rId1027"/>
                <a:stretch>
                  <a:fillRect/>
                </a:stretch>
              </p:blipFill>
              <p:spPr>
                <a:xfrm>
                  <a:off x="8152859" y="486691"/>
                  <a:ext cx="105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807" name="Freihand 806">
                  <a:extLst>
                    <a:ext uri="{FF2B5EF4-FFF2-40B4-BE49-F238E27FC236}">
                      <a16:creationId xmlns:a16="http://schemas.microsoft.com/office/drawing/2014/main" id="{814F71F3-69BD-465F-B486-2540F5DC7B88}"/>
                    </a:ext>
                  </a:extLst>
                </p14:cNvPr>
                <p14:cNvContentPartPr/>
                <p14:nvPr/>
              </p14:nvContentPartPr>
              <p14:xfrm>
                <a:off x="8330699" y="400291"/>
                <a:ext cx="86760" cy="100440"/>
              </p14:xfrm>
            </p:contentPart>
          </mc:Choice>
          <mc:Fallback>
            <p:pic>
              <p:nvPicPr>
                <p:cNvPr id="807" name="Freihand 806">
                  <a:extLst>
                    <a:ext uri="{FF2B5EF4-FFF2-40B4-BE49-F238E27FC236}">
                      <a16:creationId xmlns:a16="http://schemas.microsoft.com/office/drawing/2014/main" id="{814F71F3-69BD-465F-B486-2540F5DC7B88}"/>
                    </a:ext>
                  </a:extLst>
                </p:cNvPr>
                <p:cNvPicPr/>
                <p:nvPr/>
              </p:nvPicPr>
              <p:blipFill>
                <a:blip r:embed="rId1029"/>
                <a:stretch>
                  <a:fillRect/>
                </a:stretch>
              </p:blipFill>
              <p:spPr>
                <a:xfrm>
                  <a:off x="8326379" y="395971"/>
                  <a:ext cx="95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808" name="Freihand 807">
                  <a:extLst>
                    <a:ext uri="{FF2B5EF4-FFF2-40B4-BE49-F238E27FC236}">
                      <a16:creationId xmlns:a16="http://schemas.microsoft.com/office/drawing/2014/main" id="{07F056E2-1DA3-4778-911F-904A56046B01}"/>
                    </a:ext>
                  </a:extLst>
                </p14:cNvPr>
                <p14:cNvContentPartPr/>
                <p14:nvPr/>
              </p14:nvContentPartPr>
              <p14:xfrm>
                <a:off x="8383259" y="415771"/>
                <a:ext cx="39240" cy="111960"/>
              </p14:xfrm>
            </p:contentPart>
          </mc:Choice>
          <mc:Fallback>
            <p:pic>
              <p:nvPicPr>
                <p:cNvPr id="808" name="Freihand 807">
                  <a:extLst>
                    <a:ext uri="{FF2B5EF4-FFF2-40B4-BE49-F238E27FC236}">
                      <a16:creationId xmlns:a16="http://schemas.microsoft.com/office/drawing/2014/main" id="{07F056E2-1DA3-4778-911F-904A56046B01}"/>
                    </a:ext>
                  </a:extLst>
                </p:cNvPr>
                <p:cNvPicPr/>
                <p:nvPr/>
              </p:nvPicPr>
              <p:blipFill>
                <a:blip r:embed="rId1031"/>
                <a:stretch>
                  <a:fillRect/>
                </a:stretch>
              </p:blipFill>
              <p:spPr>
                <a:xfrm>
                  <a:off x="8378939" y="411451"/>
                  <a:ext cx="47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809" name="Freihand 808">
                  <a:extLst>
                    <a:ext uri="{FF2B5EF4-FFF2-40B4-BE49-F238E27FC236}">
                      <a16:creationId xmlns:a16="http://schemas.microsoft.com/office/drawing/2014/main" id="{28973807-237A-4248-8952-EB75CC4F8C13}"/>
                    </a:ext>
                  </a:extLst>
                </p14:cNvPr>
                <p14:cNvContentPartPr/>
                <p14:nvPr/>
              </p14:nvContentPartPr>
              <p14:xfrm>
                <a:off x="8454179" y="368971"/>
                <a:ext cx="80280" cy="172440"/>
              </p14:xfrm>
            </p:contentPart>
          </mc:Choice>
          <mc:Fallback>
            <p:pic>
              <p:nvPicPr>
                <p:cNvPr id="809" name="Freihand 808">
                  <a:extLst>
                    <a:ext uri="{FF2B5EF4-FFF2-40B4-BE49-F238E27FC236}">
                      <a16:creationId xmlns:a16="http://schemas.microsoft.com/office/drawing/2014/main" id="{28973807-237A-4248-8952-EB75CC4F8C13}"/>
                    </a:ext>
                  </a:extLst>
                </p:cNvPr>
                <p:cNvPicPr/>
                <p:nvPr/>
              </p:nvPicPr>
              <p:blipFill>
                <a:blip r:embed="rId1033"/>
                <a:stretch>
                  <a:fillRect/>
                </a:stretch>
              </p:blipFill>
              <p:spPr>
                <a:xfrm>
                  <a:off x="8449859" y="364651"/>
                  <a:ext cx="88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810" name="Freihand 809">
                  <a:extLst>
                    <a:ext uri="{FF2B5EF4-FFF2-40B4-BE49-F238E27FC236}">
                      <a16:creationId xmlns:a16="http://schemas.microsoft.com/office/drawing/2014/main" id="{985F369E-E39A-49C9-A3ED-DAB9A385797F}"/>
                    </a:ext>
                  </a:extLst>
                </p14:cNvPr>
                <p14:cNvContentPartPr/>
                <p14:nvPr/>
              </p14:nvContentPartPr>
              <p14:xfrm>
                <a:off x="8573339" y="419011"/>
                <a:ext cx="59400" cy="64080"/>
              </p14:xfrm>
            </p:contentPart>
          </mc:Choice>
          <mc:Fallback>
            <p:pic>
              <p:nvPicPr>
                <p:cNvPr id="810" name="Freihand 809">
                  <a:extLst>
                    <a:ext uri="{FF2B5EF4-FFF2-40B4-BE49-F238E27FC236}">
                      <a16:creationId xmlns:a16="http://schemas.microsoft.com/office/drawing/2014/main" id="{985F369E-E39A-49C9-A3ED-DAB9A385797F}"/>
                    </a:ext>
                  </a:extLst>
                </p:cNvPr>
                <p:cNvPicPr/>
                <p:nvPr/>
              </p:nvPicPr>
              <p:blipFill>
                <a:blip r:embed="rId1035"/>
                <a:stretch>
                  <a:fillRect/>
                </a:stretch>
              </p:blipFill>
              <p:spPr>
                <a:xfrm>
                  <a:off x="8569019" y="414691"/>
                  <a:ext cx="68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811" name="Freihand 810">
                  <a:extLst>
                    <a:ext uri="{FF2B5EF4-FFF2-40B4-BE49-F238E27FC236}">
                      <a16:creationId xmlns:a16="http://schemas.microsoft.com/office/drawing/2014/main" id="{D3EC1948-C8CB-4E32-9383-D7772038FF12}"/>
                    </a:ext>
                  </a:extLst>
                </p14:cNvPr>
                <p14:cNvContentPartPr/>
                <p14:nvPr/>
              </p14:nvContentPartPr>
              <p14:xfrm>
                <a:off x="8624459" y="406411"/>
                <a:ext cx="27000" cy="68040"/>
              </p14:xfrm>
            </p:contentPart>
          </mc:Choice>
          <mc:Fallback>
            <p:pic>
              <p:nvPicPr>
                <p:cNvPr id="811" name="Freihand 810">
                  <a:extLst>
                    <a:ext uri="{FF2B5EF4-FFF2-40B4-BE49-F238E27FC236}">
                      <a16:creationId xmlns:a16="http://schemas.microsoft.com/office/drawing/2014/main" id="{D3EC1948-C8CB-4E32-9383-D7772038FF12}"/>
                    </a:ext>
                  </a:extLst>
                </p:cNvPr>
                <p:cNvPicPr/>
                <p:nvPr/>
              </p:nvPicPr>
              <p:blipFill>
                <a:blip r:embed="rId1037"/>
                <a:stretch>
                  <a:fillRect/>
                </a:stretch>
              </p:blipFill>
              <p:spPr>
                <a:xfrm>
                  <a:off x="8620139" y="402091"/>
                  <a:ext cx="35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812" name="Freihand 811">
                  <a:extLst>
                    <a:ext uri="{FF2B5EF4-FFF2-40B4-BE49-F238E27FC236}">
                      <a16:creationId xmlns:a16="http://schemas.microsoft.com/office/drawing/2014/main" id="{110176FD-F85D-49D7-A76C-5BE3F1C22311}"/>
                    </a:ext>
                  </a:extLst>
                </p14:cNvPr>
                <p14:cNvContentPartPr/>
                <p14:nvPr/>
              </p14:nvContentPartPr>
              <p14:xfrm>
                <a:off x="8524739" y="361051"/>
                <a:ext cx="266760" cy="68400"/>
              </p14:xfrm>
            </p:contentPart>
          </mc:Choice>
          <mc:Fallback>
            <p:pic>
              <p:nvPicPr>
                <p:cNvPr id="812" name="Freihand 811">
                  <a:extLst>
                    <a:ext uri="{FF2B5EF4-FFF2-40B4-BE49-F238E27FC236}">
                      <a16:creationId xmlns:a16="http://schemas.microsoft.com/office/drawing/2014/main" id="{110176FD-F85D-49D7-A76C-5BE3F1C22311}"/>
                    </a:ext>
                  </a:extLst>
                </p:cNvPr>
                <p:cNvPicPr/>
                <p:nvPr/>
              </p:nvPicPr>
              <p:blipFill>
                <a:blip r:embed="rId1039"/>
                <a:stretch>
                  <a:fillRect/>
                </a:stretch>
              </p:blipFill>
              <p:spPr>
                <a:xfrm>
                  <a:off x="8520419" y="356731"/>
                  <a:ext cx="275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814" name="Freihand 813">
                  <a:extLst>
                    <a:ext uri="{FF2B5EF4-FFF2-40B4-BE49-F238E27FC236}">
                      <a16:creationId xmlns:a16="http://schemas.microsoft.com/office/drawing/2014/main" id="{5C74927C-6E26-4B6B-A059-74BFE7EFBD0F}"/>
                    </a:ext>
                  </a:extLst>
                </p14:cNvPr>
                <p14:cNvContentPartPr/>
                <p14:nvPr/>
              </p14:nvContentPartPr>
              <p14:xfrm>
                <a:off x="8833979" y="312811"/>
                <a:ext cx="14040" cy="19080"/>
              </p14:xfrm>
            </p:contentPart>
          </mc:Choice>
          <mc:Fallback>
            <p:pic>
              <p:nvPicPr>
                <p:cNvPr id="814" name="Freihand 813">
                  <a:extLst>
                    <a:ext uri="{FF2B5EF4-FFF2-40B4-BE49-F238E27FC236}">
                      <a16:creationId xmlns:a16="http://schemas.microsoft.com/office/drawing/2014/main" id="{5C74927C-6E26-4B6B-A059-74BFE7EFBD0F}"/>
                    </a:ext>
                  </a:extLst>
                </p:cNvPr>
                <p:cNvPicPr/>
                <p:nvPr/>
              </p:nvPicPr>
              <p:blipFill>
                <a:blip r:embed="rId1041"/>
                <a:stretch>
                  <a:fillRect/>
                </a:stretch>
              </p:blipFill>
              <p:spPr>
                <a:xfrm>
                  <a:off x="8829659" y="308491"/>
                  <a:ext cx="22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815" name="Freihand 814">
                  <a:extLst>
                    <a:ext uri="{FF2B5EF4-FFF2-40B4-BE49-F238E27FC236}">
                      <a16:creationId xmlns:a16="http://schemas.microsoft.com/office/drawing/2014/main" id="{9F92AC58-D6A2-49BD-8764-25BBDD2CFA96}"/>
                    </a:ext>
                  </a:extLst>
                </p14:cNvPr>
                <p14:cNvContentPartPr/>
                <p14:nvPr/>
              </p14:nvContentPartPr>
              <p14:xfrm>
                <a:off x="8823539" y="262771"/>
                <a:ext cx="102960" cy="131040"/>
              </p14:xfrm>
            </p:contentPart>
          </mc:Choice>
          <mc:Fallback>
            <p:pic>
              <p:nvPicPr>
                <p:cNvPr id="815" name="Freihand 814">
                  <a:extLst>
                    <a:ext uri="{FF2B5EF4-FFF2-40B4-BE49-F238E27FC236}">
                      <a16:creationId xmlns:a16="http://schemas.microsoft.com/office/drawing/2014/main" id="{9F92AC58-D6A2-49BD-8764-25BBDD2CFA96}"/>
                    </a:ext>
                  </a:extLst>
                </p:cNvPr>
                <p:cNvPicPr/>
                <p:nvPr/>
              </p:nvPicPr>
              <p:blipFill>
                <a:blip r:embed="rId1043"/>
                <a:stretch>
                  <a:fillRect/>
                </a:stretch>
              </p:blipFill>
              <p:spPr>
                <a:xfrm>
                  <a:off x="8819219" y="258451"/>
                  <a:ext cx="111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816" name="Freihand 815">
                  <a:extLst>
                    <a:ext uri="{FF2B5EF4-FFF2-40B4-BE49-F238E27FC236}">
                      <a16:creationId xmlns:a16="http://schemas.microsoft.com/office/drawing/2014/main" id="{103A3FA8-933F-4152-8323-2A6277657518}"/>
                    </a:ext>
                  </a:extLst>
                </p14:cNvPr>
                <p14:cNvContentPartPr/>
                <p14:nvPr/>
              </p14:nvContentPartPr>
              <p14:xfrm>
                <a:off x="8900219" y="208411"/>
                <a:ext cx="115560" cy="249120"/>
              </p14:xfrm>
            </p:contentPart>
          </mc:Choice>
          <mc:Fallback>
            <p:pic>
              <p:nvPicPr>
                <p:cNvPr id="816" name="Freihand 815">
                  <a:extLst>
                    <a:ext uri="{FF2B5EF4-FFF2-40B4-BE49-F238E27FC236}">
                      <a16:creationId xmlns:a16="http://schemas.microsoft.com/office/drawing/2014/main" id="{103A3FA8-933F-4152-8323-2A6277657518}"/>
                    </a:ext>
                  </a:extLst>
                </p:cNvPr>
                <p:cNvPicPr/>
                <p:nvPr/>
              </p:nvPicPr>
              <p:blipFill>
                <a:blip r:embed="rId1045"/>
                <a:stretch>
                  <a:fillRect/>
                </a:stretch>
              </p:blipFill>
              <p:spPr>
                <a:xfrm>
                  <a:off x="8895899" y="204091"/>
                  <a:ext cx="124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818" name="Freihand 817">
                  <a:extLst>
                    <a:ext uri="{FF2B5EF4-FFF2-40B4-BE49-F238E27FC236}">
                      <a16:creationId xmlns:a16="http://schemas.microsoft.com/office/drawing/2014/main" id="{318B8583-44A0-4AB4-99F8-E2F9EBE4A678}"/>
                    </a:ext>
                  </a:extLst>
                </p14:cNvPr>
                <p14:cNvContentPartPr/>
                <p14:nvPr/>
              </p14:nvContentPartPr>
              <p14:xfrm>
                <a:off x="8271659" y="744811"/>
                <a:ext cx="101520" cy="192600"/>
              </p14:xfrm>
            </p:contentPart>
          </mc:Choice>
          <mc:Fallback>
            <p:pic>
              <p:nvPicPr>
                <p:cNvPr id="818" name="Freihand 817">
                  <a:extLst>
                    <a:ext uri="{FF2B5EF4-FFF2-40B4-BE49-F238E27FC236}">
                      <a16:creationId xmlns:a16="http://schemas.microsoft.com/office/drawing/2014/main" id="{318B8583-44A0-4AB4-99F8-E2F9EBE4A678}"/>
                    </a:ext>
                  </a:extLst>
                </p:cNvPr>
                <p:cNvPicPr/>
                <p:nvPr/>
              </p:nvPicPr>
              <p:blipFill>
                <a:blip r:embed="rId1047"/>
                <a:stretch>
                  <a:fillRect/>
                </a:stretch>
              </p:blipFill>
              <p:spPr>
                <a:xfrm>
                  <a:off x="8267339" y="740491"/>
                  <a:ext cx="110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819" name="Freihand 818">
                  <a:extLst>
                    <a:ext uri="{FF2B5EF4-FFF2-40B4-BE49-F238E27FC236}">
                      <a16:creationId xmlns:a16="http://schemas.microsoft.com/office/drawing/2014/main" id="{F057EEB8-176E-4B26-938F-53AB00FF6C95}"/>
                    </a:ext>
                  </a:extLst>
                </p14:cNvPr>
                <p14:cNvContentPartPr/>
                <p14:nvPr/>
              </p14:nvContentPartPr>
              <p14:xfrm>
                <a:off x="8315219" y="689371"/>
                <a:ext cx="53640" cy="103320"/>
              </p14:xfrm>
            </p:contentPart>
          </mc:Choice>
          <mc:Fallback>
            <p:pic>
              <p:nvPicPr>
                <p:cNvPr id="819" name="Freihand 818">
                  <a:extLst>
                    <a:ext uri="{FF2B5EF4-FFF2-40B4-BE49-F238E27FC236}">
                      <a16:creationId xmlns:a16="http://schemas.microsoft.com/office/drawing/2014/main" id="{F057EEB8-176E-4B26-938F-53AB00FF6C95}"/>
                    </a:ext>
                  </a:extLst>
                </p:cNvPr>
                <p:cNvPicPr/>
                <p:nvPr/>
              </p:nvPicPr>
              <p:blipFill>
                <a:blip r:embed="rId1049"/>
                <a:stretch>
                  <a:fillRect/>
                </a:stretch>
              </p:blipFill>
              <p:spPr>
                <a:xfrm>
                  <a:off x="8310899" y="685051"/>
                  <a:ext cx="62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821" name="Freihand 820">
                  <a:extLst>
                    <a:ext uri="{FF2B5EF4-FFF2-40B4-BE49-F238E27FC236}">
                      <a16:creationId xmlns:a16="http://schemas.microsoft.com/office/drawing/2014/main" id="{C9C98B67-22D9-413E-9551-22AD8CD536C2}"/>
                    </a:ext>
                  </a:extLst>
                </p14:cNvPr>
                <p14:cNvContentPartPr/>
                <p14:nvPr/>
              </p14:nvContentPartPr>
              <p14:xfrm>
                <a:off x="8377139" y="740851"/>
                <a:ext cx="86400" cy="110880"/>
              </p14:xfrm>
            </p:contentPart>
          </mc:Choice>
          <mc:Fallback>
            <p:pic>
              <p:nvPicPr>
                <p:cNvPr id="821" name="Freihand 820">
                  <a:extLst>
                    <a:ext uri="{FF2B5EF4-FFF2-40B4-BE49-F238E27FC236}">
                      <a16:creationId xmlns:a16="http://schemas.microsoft.com/office/drawing/2014/main" id="{C9C98B67-22D9-413E-9551-22AD8CD536C2}"/>
                    </a:ext>
                  </a:extLst>
                </p:cNvPr>
                <p:cNvPicPr/>
                <p:nvPr/>
              </p:nvPicPr>
              <p:blipFill>
                <a:blip r:embed="rId1051"/>
                <a:stretch>
                  <a:fillRect/>
                </a:stretch>
              </p:blipFill>
              <p:spPr>
                <a:xfrm>
                  <a:off x="8372819" y="736531"/>
                  <a:ext cx="95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822" name="Freihand 821">
                  <a:extLst>
                    <a:ext uri="{FF2B5EF4-FFF2-40B4-BE49-F238E27FC236}">
                      <a16:creationId xmlns:a16="http://schemas.microsoft.com/office/drawing/2014/main" id="{1DB26A80-C2A5-477C-A4C7-6020E06529F1}"/>
                    </a:ext>
                  </a:extLst>
                </p14:cNvPr>
                <p14:cNvContentPartPr/>
                <p14:nvPr/>
              </p14:nvContentPartPr>
              <p14:xfrm>
                <a:off x="8428259" y="733291"/>
                <a:ext cx="106200" cy="99000"/>
              </p14:xfrm>
            </p:contentPart>
          </mc:Choice>
          <mc:Fallback>
            <p:pic>
              <p:nvPicPr>
                <p:cNvPr id="822" name="Freihand 821">
                  <a:extLst>
                    <a:ext uri="{FF2B5EF4-FFF2-40B4-BE49-F238E27FC236}">
                      <a16:creationId xmlns:a16="http://schemas.microsoft.com/office/drawing/2014/main" id="{1DB26A80-C2A5-477C-A4C7-6020E06529F1}"/>
                    </a:ext>
                  </a:extLst>
                </p:cNvPr>
                <p:cNvPicPr/>
                <p:nvPr/>
              </p:nvPicPr>
              <p:blipFill>
                <a:blip r:embed="rId1053"/>
                <a:stretch>
                  <a:fillRect/>
                </a:stretch>
              </p:blipFill>
              <p:spPr>
                <a:xfrm>
                  <a:off x="8423939" y="728971"/>
                  <a:ext cx="114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823" name="Freihand 822">
                  <a:extLst>
                    <a:ext uri="{FF2B5EF4-FFF2-40B4-BE49-F238E27FC236}">
                      <a16:creationId xmlns:a16="http://schemas.microsoft.com/office/drawing/2014/main" id="{D84FE5C0-17C7-412B-92DE-538A5323BB76}"/>
                    </a:ext>
                  </a:extLst>
                </p14:cNvPr>
                <p14:cNvContentPartPr/>
                <p14:nvPr/>
              </p14:nvContentPartPr>
              <p14:xfrm>
                <a:off x="8514299" y="691531"/>
                <a:ext cx="39240" cy="153360"/>
              </p14:xfrm>
            </p:contentPart>
          </mc:Choice>
          <mc:Fallback>
            <p:pic>
              <p:nvPicPr>
                <p:cNvPr id="823" name="Freihand 822">
                  <a:extLst>
                    <a:ext uri="{FF2B5EF4-FFF2-40B4-BE49-F238E27FC236}">
                      <a16:creationId xmlns:a16="http://schemas.microsoft.com/office/drawing/2014/main" id="{D84FE5C0-17C7-412B-92DE-538A5323BB76}"/>
                    </a:ext>
                  </a:extLst>
                </p:cNvPr>
                <p:cNvPicPr/>
                <p:nvPr/>
              </p:nvPicPr>
              <p:blipFill>
                <a:blip r:embed="rId1055"/>
                <a:stretch>
                  <a:fillRect/>
                </a:stretch>
              </p:blipFill>
              <p:spPr>
                <a:xfrm>
                  <a:off x="8509979" y="687211"/>
                  <a:ext cx="47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824" name="Freihand 823">
                  <a:extLst>
                    <a:ext uri="{FF2B5EF4-FFF2-40B4-BE49-F238E27FC236}">
                      <a16:creationId xmlns:a16="http://schemas.microsoft.com/office/drawing/2014/main" id="{5F737BE3-A1D1-4051-ACF0-4E75B5742AB4}"/>
                    </a:ext>
                  </a:extLst>
                </p14:cNvPr>
                <p14:cNvContentPartPr/>
                <p14:nvPr/>
              </p14:nvContentPartPr>
              <p14:xfrm>
                <a:off x="8598539" y="660571"/>
                <a:ext cx="110520" cy="74160"/>
              </p14:xfrm>
            </p:contentPart>
          </mc:Choice>
          <mc:Fallback>
            <p:pic>
              <p:nvPicPr>
                <p:cNvPr id="824" name="Freihand 823">
                  <a:extLst>
                    <a:ext uri="{FF2B5EF4-FFF2-40B4-BE49-F238E27FC236}">
                      <a16:creationId xmlns:a16="http://schemas.microsoft.com/office/drawing/2014/main" id="{5F737BE3-A1D1-4051-ACF0-4E75B5742AB4}"/>
                    </a:ext>
                  </a:extLst>
                </p:cNvPr>
                <p:cNvPicPr/>
                <p:nvPr/>
              </p:nvPicPr>
              <p:blipFill>
                <a:blip r:embed="rId1057"/>
                <a:stretch>
                  <a:fillRect/>
                </a:stretch>
              </p:blipFill>
              <p:spPr>
                <a:xfrm>
                  <a:off x="8594219" y="656251"/>
                  <a:ext cx="119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826" name="Freihand 825">
                  <a:extLst>
                    <a:ext uri="{FF2B5EF4-FFF2-40B4-BE49-F238E27FC236}">
                      <a16:creationId xmlns:a16="http://schemas.microsoft.com/office/drawing/2014/main" id="{C776F4E5-4407-4F5D-BA64-FE39EF2C3997}"/>
                    </a:ext>
                  </a:extLst>
                </p14:cNvPr>
                <p14:cNvContentPartPr/>
                <p14:nvPr/>
              </p14:nvContentPartPr>
              <p14:xfrm>
                <a:off x="9126659" y="237211"/>
                <a:ext cx="158400" cy="7920"/>
              </p14:xfrm>
            </p:contentPart>
          </mc:Choice>
          <mc:Fallback>
            <p:pic>
              <p:nvPicPr>
                <p:cNvPr id="826" name="Freihand 825">
                  <a:extLst>
                    <a:ext uri="{FF2B5EF4-FFF2-40B4-BE49-F238E27FC236}">
                      <a16:creationId xmlns:a16="http://schemas.microsoft.com/office/drawing/2014/main" id="{C776F4E5-4407-4F5D-BA64-FE39EF2C3997}"/>
                    </a:ext>
                  </a:extLst>
                </p:cNvPr>
                <p:cNvPicPr/>
                <p:nvPr/>
              </p:nvPicPr>
              <p:blipFill>
                <a:blip r:embed="rId1059"/>
                <a:stretch>
                  <a:fillRect/>
                </a:stretch>
              </p:blipFill>
              <p:spPr>
                <a:xfrm>
                  <a:off x="9122339" y="232891"/>
                  <a:ext cx="1670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827" name="Freihand 826">
                  <a:extLst>
                    <a:ext uri="{FF2B5EF4-FFF2-40B4-BE49-F238E27FC236}">
                      <a16:creationId xmlns:a16="http://schemas.microsoft.com/office/drawing/2014/main" id="{6D72504C-0592-4D6A-88CF-5659E38E4B4C}"/>
                    </a:ext>
                  </a:extLst>
                </p14:cNvPr>
                <p14:cNvContentPartPr/>
                <p14:nvPr/>
              </p14:nvContentPartPr>
              <p14:xfrm>
                <a:off x="9158339" y="271771"/>
                <a:ext cx="154080" cy="17280"/>
              </p14:xfrm>
            </p:contentPart>
          </mc:Choice>
          <mc:Fallback>
            <p:pic>
              <p:nvPicPr>
                <p:cNvPr id="827" name="Freihand 826">
                  <a:extLst>
                    <a:ext uri="{FF2B5EF4-FFF2-40B4-BE49-F238E27FC236}">
                      <a16:creationId xmlns:a16="http://schemas.microsoft.com/office/drawing/2014/main" id="{6D72504C-0592-4D6A-88CF-5659E38E4B4C}"/>
                    </a:ext>
                  </a:extLst>
                </p:cNvPr>
                <p:cNvPicPr/>
                <p:nvPr/>
              </p:nvPicPr>
              <p:blipFill>
                <a:blip r:embed="rId1061"/>
                <a:stretch>
                  <a:fillRect/>
                </a:stretch>
              </p:blipFill>
              <p:spPr>
                <a:xfrm>
                  <a:off x="9154019" y="267451"/>
                  <a:ext cx="162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829" name="Freihand 828">
                  <a:extLst>
                    <a:ext uri="{FF2B5EF4-FFF2-40B4-BE49-F238E27FC236}">
                      <a16:creationId xmlns:a16="http://schemas.microsoft.com/office/drawing/2014/main" id="{9739F0E6-B3C3-45B7-A431-B82AAEC90AF0}"/>
                    </a:ext>
                  </a:extLst>
                </p14:cNvPr>
                <p14:cNvContentPartPr/>
                <p14:nvPr/>
              </p14:nvContentPartPr>
              <p14:xfrm>
                <a:off x="9440939" y="140731"/>
                <a:ext cx="77760" cy="72720"/>
              </p14:xfrm>
            </p:contentPart>
          </mc:Choice>
          <mc:Fallback>
            <p:pic>
              <p:nvPicPr>
                <p:cNvPr id="829" name="Freihand 828">
                  <a:extLst>
                    <a:ext uri="{FF2B5EF4-FFF2-40B4-BE49-F238E27FC236}">
                      <a16:creationId xmlns:a16="http://schemas.microsoft.com/office/drawing/2014/main" id="{9739F0E6-B3C3-45B7-A431-B82AAEC90AF0}"/>
                    </a:ext>
                  </a:extLst>
                </p:cNvPr>
                <p:cNvPicPr/>
                <p:nvPr/>
              </p:nvPicPr>
              <p:blipFill>
                <a:blip r:embed="rId1063"/>
                <a:stretch>
                  <a:fillRect/>
                </a:stretch>
              </p:blipFill>
              <p:spPr>
                <a:xfrm>
                  <a:off x="9436619" y="136411"/>
                  <a:ext cx="86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830" name="Freihand 829">
                  <a:extLst>
                    <a:ext uri="{FF2B5EF4-FFF2-40B4-BE49-F238E27FC236}">
                      <a16:creationId xmlns:a16="http://schemas.microsoft.com/office/drawing/2014/main" id="{B5140094-4AE3-4543-8BF9-22C1E3061D31}"/>
                    </a:ext>
                  </a:extLst>
                </p14:cNvPr>
                <p14:cNvContentPartPr/>
                <p14:nvPr/>
              </p14:nvContentPartPr>
              <p14:xfrm>
                <a:off x="9466859" y="162691"/>
                <a:ext cx="58680" cy="99720"/>
              </p14:xfrm>
            </p:contentPart>
          </mc:Choice>
          <mc:Fallback>
            <p:pic>
              <p:nvPicPr>
                <p:cNvPr id="830" name="Freihand 829">
                  <a:extLst>
                    <a:ext uri="{FF2B5EF4-FFF2-40B4-BE49-F238E27FC236}">
                      <a16:creationId xmlns:a16="http://schemas.microsoft.com/office/drawing/2014/main" id="{B5140094-4AE3-4543-8BF9-22C1E3061D31}"/>
                    </a:ext>
                  </a:extLst>
                </p:cNvPr>
                <p:cNvPicPr/>
                <p:nvPr/>
              </p:nvPicPr>
              <p:blipFill>
                <a:blip r:embed="rId1065"/>
                <a:stretch>
                  <a:fillRect/>
                </a:stretch>
              </p:blipFill>
              <p:spPr>
                <a:xfrm>
                  <a:off x="9462539" y="158371"/>
                  <a:ext cx="67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831" name="Freihand 830">
                  <a:extLst>
                    <a:ext uri="{FF2B5EF4-FFF2-40B4-BE49-F238E27FC236}">
                      <a16:creationId xmlns:a16="http://schemas.microsoft.com/office/drawing/2014/main" id="{97DDD68B-0AE5-431C-BCE8-B4D940017F73}"/>
                    </a:ext>
                  </a:extLst>
                </p14:cNvPr>
                <p14:cNvContentPartPr/>
                <p14:nvPr/>
              </p14:nvContentPartPr>
              <p14:xfrm>
                <a:off x="9582419" y="158011"/>
                <a:ext cx="86040" cy="100800"/>
              </p14:xfrm>
            </p:contentPart>
          </mc:Choice>
          <mc:Fallback>
            <p:pic>
              <p:nvPicPr>
                <p:cNvPr id="831" name="Freihand 830">
                  <a:extLst>
                    <a:ext uri="{FF2B5EF4-FFF2-40B4-BE49-F238E27FC236}">
                      <a16:creationId xmlns:a16="http://schemas.microsoft.com/office/drawing/2014/main" id="{97DDD68B-0AE5-431C-BCE8-B4D940017F73}"/>
                    </a:ext>
                  </a:extLst>
                </p:cNvPr>
                <p:cNvPicPr/>
                <p:nvPr/>
              </p:nvPicPr>
              <p:blipFill>
                <a:blip r:embed="rId1067"/>
                <a:stretch>
                  <a:fillRect/>
                </a:stretch>
              </p:blipFill>
              <p:spPr>
                <a:xfrm>
                  <a:off x="9578099" y="153691"/>
                  <a:ext cx="94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832" name="Freihand 831">
                  <a:extLst>
                    <a:ext uri="{FF2B5EF4-FFF2-40B4-BE49-F238E27FC236}">
                      <a16:creationId xmlns:a16="http://schemas.microsoft.com/office/drawing/2014/main" id="{C96BA7BC-524C-4380-8B95-F3F11A1A13B4}"/>
                    </a:ext>
                  </a:extLst>
                </p14:cNvPr>
                <p14:cNvContentPartPr/>
                <p14:nvPr/>
              </p14:nvContentPartPr>
              <p14:xfrm>
                <a:off x="9537059" y="149731"/>
                <a:ext cx="146880" cy="3600"/>
              </p14:xfrm>
            </p:contentPart>
          </mc:Choice>
          <mc:Fallback>
            <p:pic>
              <p:nvPicPr>
                <p:cNvPr id="832" name="Freihand 831">
                  <a:extLst>
                    <a:ext uri="{FF2B5EF4-FFF2-40B4-BE49-F238E27FC236}">
                      <a16:creationId xmlns:a16="http://schemas.microsoft.com/office/drawing/2014/main" id="{C96BA7BC-524C-4380-8B95-F3F11A1A13B4}"/>
                    </a:ext>
                  </a:extLst>
                </p:cNvPr>
                <p:cNvPicPr/>
                <p:nvPr/>
              </p:nvPicPr>
              <p:blipFill>
                <a:blip r:embed="rId1069"/>
                <a:stretch>
                  <a:fillRect/>
                </a:stretch>
              </p:blipFill>
              <p:spPr>
                <a:xfrm>
                  <a:off x="9532739" y="145411"/>
                  <a:ext cx="155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833" name="Freihand 832">
                  <a:extLst>
                    <a:ext uri="{FF2B5EF4-FFF2-40B4-BE49-F238E27FC236}">
                      <a16:creationId xmlns:a16="http://schemas.microsoft.com/office/drawing/2014/main" id="{B298014C-179C-4BCB-90B1-AE05EA7B5BBA}"/>
                    </a:ext>
                  </a:extLst>
                </p14:cNvPr>
                <p14:cNvContentPartPr/>
                <p14:nvPr/>
              </p14:nvContentPartPr>
              <p14:xfrm>
                <a:off x="9760619" y="208771"/>
                <a:ext cx="125640" cy="11160"/>
              </p14:xfrm>
            </p:contentPart>
          </mc:Choice>
          <mc:Fallback>
            <p:pic>
              <p:nvPicPr>
                <p:cNvPr id="833" name="Freihand 832">
                  <a:extLst>
                    <a:ext uri="{FF2B5EF4-FFF2-40B4-BE49-F238E27FC236}">
                      <a16:creationId xmlns:a16="http://schemas.microsoft.com/office/drawing/2014/main" id="{B298014C-179C-4BCB-90B1-AE05EA7B5BBA}"/>
                    </a:ext>
                  </a:extLst>
                </p:cNvPr>
                <p:cNvPicPr/>
                <p:nvPr/>
              </p:nvPicPr>
              <p:blipFill>
                <a:blip r:embed="rId1071"/>
                <a:stretch>
                  <a:fillRect/>
                </a:stretch>
              </p:blipFill>
              <p:spPr>
                <a:xfrm>
                  <a:off x="9756299" y="204451"/>
                  <a:ext cx="134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834" name="Freihand 833">
                  <a:extLst>
                    <a:ext uri="{FF2B5EF4-FFF2-40B4-BE49-F238E27FC236}">
                      <a16:creationId xmlns:a16="http://schemas.microsoft.com/office/drawing/2014/main" id="{C04DE11E-A1BD-4C33-9CF2-E17189A4EA7C}"/>
                    </a:ext>
                  </a:extLst>
                </p14:cNvPr>
                <p14:cNvContentPartPr/>
                <p14:nvPr/>
              </p14:nvContentPartPr>
              <p14:xfrm>
                <a:off x="9943499" y="139291"/>
                <a:ext cx="107280" cy="93600"/>
              </p14:xfrm>
            </p:contentPart>
          </mc:Choice>
          <mc:Fallback>
            <p:pic>
              <p:nvPicPr>
                <p:cNvPr id="834" name="Freihand 833">
                  <a:extLst>
                    <a:ext uri="{FF2B5EF4-FFF2-40B4-BE49-F238E27FC236}">
                      <a16:creationId xmlns:a16="http://schemas.microsoft.com/office/drawing/2014/main" id="{C04DE11E-A1BD-4C33-9CF2-E17189A4EA7C}"/>
                    </a:ext>
                  </a:extLst>
                </p:cNvPr>
                <p:cNvPicPr/>
                <p:nvPr/>
              </p:nvPicPr>
              <p:blipFill>
                <a:blip r:embed="rId1073"/>
                <a:stretch>
                  <a:fillRect/>
                </a:stretch>
              </p:blipFill>
              <p:spPr>
                <a:xfrm>
                  <a:off x="9939179" y="134971"/>
                  <a:ext cx="115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835" name="Freihand 834">
                  <a:extLst>
                    <a:ext uri="{FF2B5EF4-FFF2-40B4-BE49-F238E27FC236}">
                      <a16:creationId xmlns:a16="http://schemas.microsoft.com/office/drawing/2014/main" id="{A324E3E8-40B4-4404-B638-7176B39EB961}"/>
                    </a:ext>
                  </a:extLst>
                </p14:cNvPr>
                <p14:cNvContentPartPr/>
                <p14:nvPr/>
              </p14:nvContentPartPr>
              <p14:xfrm>
                <a:off x="10060859" y="128131"/>
                <a:ext cx="187920" cy="109440"/>
              </p14:xfrm>
            </p:contentPart>
          </mc:Choice>
          <mc:Fallback>
            <p:pic>
              <p:nvPicPr>
                <p:cNvPr id="835" name="Freihand 834">
                  <a:extLst>
                    <a:ext uri="{FF2B5EF4-FFF2-40B4-BE49-F238E27FC236}">
                      <a16:creationId xmlns:a16="http://schemas.microsoft.com/office/drawing/2014/main" id="{A324E3E8-40B4-4404-B638-7176B39EB961}"/>
                    </a:ext>
                  </a:extLst>
                </p:cNvPr>
                <p:cNvPicPr/>
                <p:nvPr/>
              </p:nvPicPr>
              <p:blipFill>
                <a:blip r:embed="rId1075"/>
                <a:stretch>
                  <a:fillRect/>
                </a:stretch>
              </p:blipFill>
              <p:spPr>
                <a:xfrm>
                  <a:off x="10056539" y="123811"/>
                  <a:ext cx="196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837" name="Freihand 836">
                  <a:extLst>
                    <a:ext uri="{FF2B5EF4-FFF2-40B4-BE49-F238E27FC236}">
                      <a16:creationId xmlns:a16="http://schemas.microsoft.com/office/drawing/2014/main" id="{E1FF99AA-346B-4C71-8FA9-2A6D55763AB5}"/>
                    </a:ext>
                  </a:extLst>
                </p14:cNvPr>
                <p14:cNvContentPartPr/>
                <p14:nvPr/>
              </p14:nvContentPartPr>
              <p14:xfrm>
                <a:off x="8702579" y="555091"/>
                <a:ext cx="103320" cy="97920"/>
              </p14:xfrm>
            </p:contentPart>
          </mc:Choice>
          <mc:Fallback>
            <p:pic>
              <p:nvPicPr>
                <p:cNvPr id="837" name="Freihand 836">
                  <a:extLst>
                    <a:ext uri="{FF2B5EF4-FFF2-40B4-BE49-F238E27FC236}">
                      <a16:creationId xmlns:a16="http://schemas.microsoft.com/office/drawing/2014/main" id="{E1FF99AA-346B-4C71-8FA9-2A6D55763AB5}"/>
                    </a:ext>
                  </a:extLst>
                </p:cNvPr>
                <p:cNvPicPr/>
                <p:nvPr/>
              </p:nvPicPr>
              <p:blipFill>
                <a:blip r:embed="rId1077"/>
                <a:stretch>
                  <a:fillRect/>
                </a:stretch>
              </p:blipFill>
              <p:spPr>
                <a:xfrm>
                  <a:off x="8698259" y="550771"/>
                  <a:ext cx="111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838" name="Freihand 837">
                  <a:extLst>
                    <a:ext uri="{FF2B5EF4-FFF2-40B4-BE49-F238E27FC236}">
                      <a16:creationId xmlns:a16="http://schemas.microsoft.com/office/drawing/2014/main" id="{4FE3AFE1-8555-4C5A-B46B-8645E0E433BB}"/>
                    </a:ext>
                  </a:extLst>
                </p14:cNvPr>
                <p14:cNvContentPartPr/>
                <p14:nvPr/>
              </p14:nvContentPartPr>
              <p14:xfrm>
                <a:off x="8759459" y="569851"/>
                <a:ext cx="77040" cy="134280"/>
              </p14:xfrm>
            </p:contentPart>
          </mc:Choice>
          <mc:Fallback>
            <p:pic>
              <p:nvPicPr>
                <p:cNvPr id="838" name="Freihand 837">
                  <a:extLst>
                    <a:ext uri="{FF2B5EF4-FFF2-40B4-BE49-F238E27FC236}">
                      <a16:creationId xmlns:a16="http://schemas.microsoft.com/office/drawing/2014/main" id="{4FE3AFE1-8555-4C5A-B46B-8645E0E433BB}"/>
                    </a:ext>
                  </a:extLst>
                </p:cNvPr>
                <p:cNvPicPr/>
                <p:nvPr/>
              </p:nvPicPr>
              <p:blipFill>
                <a:blip r:embed="rId1079"/>
                <a:stretch>
                  <a:fillRect/>
                </a:stretch>
              </p:blipFill>
              <p:spPr>
                <a:xfrm>
                  <a:off x="8755139" y="565531"/>
                  <a:ext cx="85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840" name="Freihand 839">
                  <a:extLst>
                    <a:ext uri="{FF2B5EF4-FFF2-40B4-BE49-F238E27FC236}">
                      <a16:creationId xmlns:a16="http://schemas.microsoft.com/office/drawing/2014/main" id="{1A4BDA61-7C93-49A3-BBF4-6037042308D4}"/>
                    </a:ext>
                  </a:extLst>
                </p14:cNvPr>
                <p14:cNvContentPartPr/>
                <p14:nvPr/>
              </p14:nvContentPartPr>
              <p14:xfrm>
                <a:off x="8294699" y="519091"/>
                <a:ext cx="133200" cy="107280"/>
              </p14:xfrm>
            </p:contentPart>
          </mc:Choice>
          <mc:Fallback>
            <p:pic>
              <p:nvPicPr>
                <p:cNvPr id="840" name="Freihand 839">
                  <a:extLst>
                    <a:ext uri="{FF2B5EF4-FFF2-40B4-BE49-F238E27FC236}">
                      <a16:creationId xmlns:a16="http://schemas.microsoft.com/office/drawing/2014/main" id="{1A4BDA61-7C93-49A3-BBF4-6037042308D4}"/>
                    </a:ext>
                  </a:extLst>
                </p:cNvPr>
                <p:cNvPicPr/>
                <p:nvPr/>
              </p:nvPicPr>
              <p:blipFill>
                <a:blip r:embed="rId1081"/>
                <a:stretch>
                  <a:fillRect/>
                </a:stretch>
              </p:blipFill>
              <p:spPr>
                <a:xfrm>
                  <a:off x="8290379" y="514771"/>
                  <a:ext cx="141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841" name="Freihand 840">
                  <a:extLst>
                    <a:ext uri="{FF2B5EF4-FFF2-40B4-BE49-F238E27FC236}">
                      <a16:creationId xmlns:a16="http://schemas.microsoft.com/office/drawing/2014/main" id="{29FFCE28-AFB2-44D2-B4EE-E31FD6460864}"/>
                    </a:ext>
                  </a:extLst>
                </p14:cNvPr>
                <p14:cNvContentPartPr/>
                <p14:nvPr/>
              </p14:nvContentPartPr>
              <p14:xfrm>
                <a:off x="8849459" y="362851"/>
                <a:ext cx="169560" cy="129960"/>
              </p14:xfrm>
            </p:contentPart>
          </mc:Choice>
          <mc:Fallback>
            <p:pic>
              <p:nvPicPr>
                <p:cNvPr id="841" name="Freihand 840">
                  <a:extLst>
                    <a:ext uri="{FF2B5EF4-FFF2-40B4-BE49-F238E27FC236}">
                      <a16:creationId xmlns:a16="http://schemas.microsoft.com/office/drawing/2014/main" id="{29FFCE28-AFB2-44D2-B4EE-E31FD6460864}"/>
                    </a:ext>
                  </a:extLst>
                </p:cNvPr>
                <p:cNvPicPr/>
                <p:nvPr/>
              </p:nvPicPr>
              <p:blipFill>
                <a:blip r:embed="rId1083"/>
                <a:stretch>
                  <a:fillRect/>
                </a:stretch>
              </p:blipFill>
              <p:spPr>
                <a:xfrm>
                  <a:off x="8845139" y="358531"/>
                  <a:ext cx="17820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4">
            <p14:nvContentPartPr>
              <p14:cNvPr id="843" name="Freihand 842">
                <a:extLst>
                  <a:ext uri="{FF2B5EF4-FFF2-40B4-BE49-F238E27FC236}">
                    <a16:creationId xmlns:a16="http://schemas.microsoft.com/office/drawing/2014/main" id="{5F10A41B-883C-45E5-ADED-9FC69580A1BE}"/>
                  </a:ext>
                </a:extLst>
              </p14:cNvPr>
              <p14:cNvContentPartPr/>
              <p14:nvPr/>
            </p14:nvContentPartPr>
            <p14:xfrm>
              <a:off x="6220739" y="3199291"/>
              <a:ext cx="829080" cy="585360"/>
            </p14:xfrm>
          </p:contentPart>
        </mc:Choice>
        <mc:Fallback>
          <p:pic>
            <p:nvPicPr>
              <p:cNvPr id="843" name="Freihand 842">
                <a:extLst>
                  <a:ext uri="{FF2B5EF4-FFF2-40B4-BE49-F238E27FC236}">
                    <a16:creationId xmlns:a16="http://schemas.microsoft.com/office/drawing/2014/main" id="{5F10A41B-883C-45E5-ADED-9FC69580A1BE}"/>
                  </a:ext>
                </a:extLst>
              </p:cNvPr>
              <p:cNvPicPr/>
              <p:nvPr/>
            </p:nvPicPr>
            <p:blipFill>
              <a:blip r:embed="rId1085"/>
              <a:stretch>
                <a:fillRect/>
              </a:stretch>
            </p:blipFill>
            <p:spPr>
              <a:xfrm>
                <a:off x="6216419" y="3194971"/>
                <a:ext cx="837720" cy="59400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859" name="Freihand 858">
                <a:extLst>
                  <a:ext uri="{FF2B5EF4-FFF2-40B4-BE49-F238E27FC236}">
                    <a16:creationId xmlns:a16="http://schemas.microsoft.com/office/drawing/2014/main" id="{1FD21D86-418A-4375-929D-8828BA07D42B}"/>
                  </a:ext>
                </a:extLst>
              </p14:cNvPr>
              <p14:cNvContentPartPr/>
              <p14:nvPr/>
            </p14:nvContentPartPr>
            <p14:xfrm>
              <a:off x="489539" y="699091"/>
              <a:ext cx="360" cy="360"/>
            </p14:xfrm>
          </p:contentPart>
        </mc:Choice>
        <mc:Fallback>
          <p:pic>
            <p:nvPicPr>
              <p:cNvPr id="859" name="Freihand 858">
                <a:extLst>
                  <a:ext uri="{FF2B5EF4-FFF2-40B4-BE49-F238E27FC236}">
                    <a16:creationId xmlns:a16="http://schemas.microsoft.com/office/drawing/2014/main" id="{1FD21D86-418A-4375-929D-8828BA07D42B}"/>
                  </a:ext>
                </a:extLst>
              </p:cNvPr>
              <p:cNvPicPr/>
              <p:nvPr/>
            </p:nvPicPr>
            <p:blipFill>
              <a:blip r:embed="rId44"/>
              <a:stretch>
                <a:fillRect/>
              </a:stretch>
            </p:blipFill>
            <p:spPr>
              <a:xfrm>
                <a:off x="485219" y="694771"/>
                <a:ext cx="9000" cy="9000"/>
              </a:xfrm>
              <a:prstGeom prst="rect">
                <a:avLst/>
              </a:prstGeom>
            </p:spPr>
          </p:pic>
        </mc:Fallback>
      </mc:AlternateContent>
      <p:grpSp>
        <p:nvGrpSpPr>
          <p:cNvPr id="872" name="Gruppieren 871">
            <a:extLst>
              <a:ext uri="{FF2B5EF4-FFF2-40B4-BE49-F238E27FC236}">
                <a16:creationId xmlns:a16="http://schemas.microsoft.com/office/drawing/2014/main" id="{B6D0817D-94B9-4325-85E5-A3592D971D4C}"/>
              </a:ext>
            </a:extLst>
          </p:cNvPr>
          <p:cNvGrpSpPr/>
          <p:nvPr/>
        </p:nvGrpSpPr>
        <p:grpSpPr>
          <a:xfrm>
            <a:off x="285059" y="73051"/>
            <a:ext cx="1646640" cy="457560"/>
            <a:chOff x="285059" y="73051"/>
            <a:chExt cx="1646640" cy="457560"/>
          </a:xfrm>
        </p:grpSpPr>
        <mc:AlternateContent xmlns:mc="http://schemas.openxmlformats.org/markup-compatibility/2006">
          <mc:Choice xmlns:p14="http://schemas.microsoft.com/office/powerpoint/2010/main" Requires="p14">
            <p:contentPart p14:bwMode="auto" r:id="rId1087">
              <p14:nvContentPartPr>
                <p14:cNvPr id="860" name="Freihand 859">
                  <a:extLst>
                    <a:ext uri="{FF2B5EF4-FFF2-40B4-BE49-F238E27FC236}">
                      <a16:creationId xmlns:a16="http://schemas.microsoft.com/office/drawing/2014/main" id="{83B86B06-A4DB-4DC1-B173-38972AC4D2BC}"/>
                    </a:ext>
                  </a:extLst>
                </p14:cNvPr>
                <p14:cNvContentPartPr/>
                <p14:nvPr/>
              </p14:nvContentPartPr>
              <p14:xfrm>
                <a:off x="588539" y="173491"/>
                <a:ext cx="84960" cy="189000"/>
              </p14:xfrm>
            </p:contentPart>
          </mc:Choice>
          <mc:Fallback>
            <p:pic>
              <p:nvPicPr>
                <p:cNvPr id="860" name="Freihand 859">
                  <a:extLst>
                    <a:ext uri="{FF2B5EF4-FFF2-40B4-BE49-F238E27FC236}">
                      <a16:creationId xmlns:a16="http://schemas.microsoft.com/office/drawing/2014/main" id="{83B86B06-A4DB-4DC1-B173-38972AC4D2BC}"/>
                    </a:ext>
                  </a:extLst>
                </p:cNvPr>
                <p:cNvPicPr/>
                <p:nvPr/>
              </p:nvPicPr>
              <p:blipFill>
                <a:blip r:embed="rId1088"/>
                <a:stretch>
                  <a:fillRect/>
                </a:stretch>
              </p:blipFill>
              <p:spPr>
                <a:xfrm>
                  <a:off x="584219" y="169171"/>
                  <a:ext cx="93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861" name="Freihand 860">
                  <a:extLst>
                    <a:ext uri="{FF2B5EF4-FFF2-40B4-BE49-F238E27FC236}">
                      <a16:creationId xmlns:a16="http://schemas.microsoft.com/office/drawing/2014/main" id="{D85BB91C-540C-4522-8A13-F864533FC847}"/>
                    </a:ext>
                  </a:extLst>
                </p14:cNvPr>
                <p14:cNvContentPartPr/>
                <p14:nvPr/>
              </p14:nvContentPartPr>
              <p14:xfrm>
                <a:off x="731099" y="168811"/>
                <a:ext cx="23760" cy="92880"/>
              </p14:xfrm>
            </p:contentPart>
          </mc:Choice>
          <mc:Fallback>
            <p:pic>
              <p:nvPicPr>
                <p:cNvPr id="861" name="Freihand 860">
                  <a:extLst>
                    <a:ext uri="{FF2B5EF4-FFF2-40B4-BE49-F238E27FC236}">
                      <a16:creationId xmlns:a16="http://schemas.microsoft.com/office/drawing/2014/main" id="{D85BB91C-540C-4522-8A13-F864533FC847}"/>
                    </a:ext>
                  </a:extLst>
                </p:cNvPr>
                <p:cNvPicPr/>
                <p:nvPr/>
              </p:nvPicPr>
              <p:blipFill>
                <a:blip r:embed="rId1090"/>
                <a:stretch>
                  <a:fillRect/>
                </a:stretch>
              </p:blipFill>
              <p:spPr>
                <a:xfrm>
                  <a:off x="726779" y="164491"/>
                  <a:ext cx="32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862" name="Freihand 861">
                  <a:extLst>
                    <a:ext uri="{FF2B5EF4-FFF2-40B4-BE49-F238E27FC236}">
                      <a16:creationId xmlns:a16="http://schemas.microsoft.com/office/drawing/2014/main" id="{88050746-2477-49F5-8301-DEE8A4C0D9DF}"/>
                    </a:ext>
                  </a:extLst>
                </p14:cNvPr>
                <p14:cNvContentPartPr/>
                <p14:nvPr/>
              </p14:nvContentPartPr>
              <p14:xfrm>
                <a:off x="808499" y="178171"/>
                <a:ext cx="65520" cy="119880"/>
              </p14:xfrm>
            </p:contentPart>
          </mc:Choice>
          <mc:Fallback>
            <p:pic>
              <p:nvPicPr>
                <p:cNvPr id="862" name="Freihand 861">
                  <a:extLst>
                    <a:ext uri="{FF2B5EF4-FFF2-40B4-BE49-F238E27FC236}">
                      <a16:creationId xmlns:a16="http://schemas.microsoft.com/office/drawing/2014/main" id="{88050746-2477-49F5-8301-DEE8A4C0D9DF}"/>
                    </a:ext>
                  </a:extLst>
                </p:cNvPr>
                <p:cNvPicPr/>
                <p:nvPr/>
              </p:nvPicPr>
              <p:blipFill>
                <a:blip r:embed="rId1092"/>
                <a:stretch>
                  <a:fillRect/>
                </a:stretch>
              </p:blipFill>
              <p:spPr>
                <a:xfrm>
                  <a:off x="804179" y="173851"/>
                  <a:ext cx="74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863" name="Freihand 862">
                  <a:extLst>
                    <a:ext uri="{FF2B5EF4-FFF2-40B4-BE49-F238E27FC236}">
                      <a16:creationId xmlns:a16="http://schemas.microsoft.com/office/drawing/2014/main" id="{98D949F0-5647-4DF3-B181-B747377E57E5}"/>
                    </a:ext>
                  </a:extLst>
                </p14:cNvPr>
                <p14:cNvContentPartPr/>
                <p14:nvPr/>
              </p14:nvContentPartPr>
              <p14:xfrm>
                <a:off x="885539" y="182131"/>
                <a:ext cx="182520" cy="72360"/>
              </p14:xfrm>
            </p:contentPart>
          </mc:Choice>
          <mc:Fallback>
            <p:pic>
              <p:nvPicPr>
                <p:cNvPr id="863" name="Freihand 862">
                  <a:extLst>
                    <a:ext uri="{FF2B5EF4-FFF2-40B4-BE49-F238E27FC236}">
                      <a16:creationId xmlns:a16="http://schemas.microsoft.com/office/drawing/2014/main" id="{98D949F0-5647-4DF3-B181-B747377E57E5}"/>
                    </a:ext>
                  </a:extLst>
                </p:cNvPr>
                <p:cNvPicPr/>
                <p:nvPr/>
              </p:nvPicPr>
              <p:blipFill>
                <a:blip r:embed="rId1094"/>
                <a:stretch>
                  <a:fillRect/>
                </a:stretch>
              </p:blipFill>
              <p:spPr>
                <a:xfrm>
                  <a:off x="881219" y="177811"/>
                  <a:ext cx="191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864" name="Freihand 863">
                  <a:extLst>
                    <a:ext uri="{FF2B5EF4-FFF2-40B4-BE49-F238E27FC236}">
                      <a16:creationId xmlns:a16="http://schemas.microsoft.com/office/drawing/2014/main" id="{72999F51-78C3-4E6A-9C38-8D2D5B47F463}"/>
                    </a:ext>
                  </a:extLst>
                </p14:cNvPr>
                <p14:cNvContentPartPr/>
                <p14:nvPr/>
              </p14:nvContentPartPr>
              <p14:xfrm>
                <a:off x="829739" y="100411"/>
                <a:ext cx="360" cy="360"/>
              </p14:xfrm>
            </p:contentPart>
          </mc:Choice>
          <mc:Fallback>
            <p:pic>
              <p:nvPicPr>
                <p:cNvPr id="864" name="Freihand 863">
                  <a:extLst>
                    <a:ext uri="{FF2B5EF4-FFF2-40B4-BE49-F238E27FC236}">
                      <a16:creationId xmlns:a16="http://schemas.microsoft.com/office/drawing/2014/main" id="{72999F51-78C3-4E6A-9C38-8D2D5B47F463}"/>
                    </a:ext>
                  </a:extLst>
                </p:cNvPr>
                <p:cNvPicPr/>
                <p:nvPr/>
              </p:nvPicPr>
              <p:blipFill>
                <a:blip r:embed="rId44"/>
                <a:stretch>
                  <a:fillRect/>
                </a:stretch>
              </p:blipFill>
              <p:spPr>
                <a:xfrm>
                  <a:off x="825419" y="96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866" name="Freihand 865">
                  <a:extLst>
                    <a:ext uri="{FF2B5EF4-FFF2-40B4-BE49-F238E27FC236}">
                      <a16:creationId xmlns:a16="http://schemas.microsoft.com/office/drawing/2014/main" id="{23944D62-6B63-4E14-B413-1F9102D1AA5B}"/>
                    </a:ext>
                  </a:extLst>
                </p14:cNvPr>
                <p14:cNvContentPartPr/>
                <p14:nvPr/>
              </p14:nvContentPartPr>
              <p14:xfrm>
                <a:off x="1294139" y="159451"/>
                <a:ext cx="20520" cy="82080"/>
              </p14:xfrm>
            </p:contentPart>
          </mc:Choice>
          <mc:Fallback>
            <p:pic>
              <p:nvPicPr>
                <p:cNvPr id="866" name="Freihand 865">
                  <a:extLst>
                    <a:ext uri="{FF2B5EF4-FFF2-40B4-BE49-F238E27FC236}">
                      <a16:creationId xmlns:a16="http://schemas.microsoft.com/office/drawing/2014/main" id="{23944D62-6B63-4E14-B413-1F9102D1AA5B}"/>
                    </a:ext>
                  </a:extLst>
                </p:cNvPr>
                <p:cNvPicPr/>
                <p:nvPr/>
              </p:nvPicPr>
              <p:blipFill>
                <a:blip r:embed="rId1097"/>
                <a:stretch>
                  <a:fillRect/>
                </a:stretch>
              </p:blipFill>
              <p:spPr>
                <a:xfrm>
                  <a:off x="1289819" y="155131"/>
                  <a:ext cx="29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867" name="Freihand 866">
                  <a:extLst>
                    <a:ext uri="{FF2B5EF4-FFF2-40B4-BE49-F238E27FC236}">
                      <a16:creationId xmlns:a16="http://schemas.microsoft.com/office/drawing/2014/main" id="{FB240D6E-E9BB-4ABA-94D5-42D793CC4B1E}"/>
                    </a:ext>
                  </a:extLst>
                </p14:cNvPr>
                <p14:cNvContentPartPr/>
                <p14:nvPr/>
              </p14:nvContentPartPr>
              <p14:xfrm>
                <a:off x="1331219" y="149731"/>
                <a:ext cx="21600" cy="95400"/>
              </p14:xfrm>
            </p:contentPart>
          </mc:Choice>
          <mc:Fallback>
            <p:pic>
              <p:nvPicPr>
                <p:cNvPr id="867" name="Freihand 866">
                  <a:extLst>
                    <a:ext uri="{FF2B5EF4-FFF2-40B4-BE49-F238E27FC236}">
                      <a16:creationId xmlns:a16="http://schemas.microsoft.com/office/drawing/2014/main" id="{FB240D6E-E9BB-4ABA-94D5-42D793CC4B1E}"/>
                    </a:ext>
                  </a:extLst>
                </p:cNvPr>
                <p:cNvPicPr/>
                <p:nvPr/>
              </p:nvPicPr>
              <p:blipFill>
                <a:blip r:embed="rId1099"/>
                <a:stretch>
                  <a:fillRect/>
                </a:stretch>
              </p:blipFill>
              <p:spPr>
                <a:xfrm>
                  <a:off x="1326899" y="145411"/>
                  <a:ext cx="30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868" name="Freihand 867">
                  <a:extLst>
                    <a:ext uri="{FF2B5EF4-FFF2-40B4-BE49-F238E27FC236}">
                      <a16:creationId xmlns:a16="http://schemas.microsoft.com/office/drawing/2014/main" id="{CA928483-C27B-48FE-9234-775E6C55E57D}"/>
                    </a:ext>
                  </a:extLst>
                </p14:cNvPr>
                <p14:cNvContentPartPr/>
                <p14:nvPr/>
              </p14:nvContentPartPr>
              <p14:xfrm>
                <a:off x="1226819" y="116971"/>
                <a:ext cx="161280" cy="16200"/>
              </p14:xfrm>
            </p:contentPart>
          </mc:Choice>
          <mc:Fallback>
            <p:pic>
              <p:nvPicPr>
                <p:cNvPr id="868" name="Freihand 867">
                  <a:extLst>
                    <a:ext uri="{FF2B5EF4-FFF2-40B4-BE49-F238E27FC236}">
                      <a16:creationId xmlns:a16="http://schemas.microsoft.com/office/drawing/2014/main" id="{CA928483-C27B-48FE-9234-775E6C55E57D}"/>
                    </a:ext>
                  </a:extLst>
                </p:cNvPr>
                <p:cNvPicPr/>
                <p:nvPr/>
              </p:nvPicPr>
              <p:blipFill>
                <a:blip r:embed="rId1101"/>
                <a:stretch>
                  <a:fillRect/>
                </a:stretch>
              </p:blipFill>
              <p:spPr>
                <a:xfrm>
                  <a:off x="1222499" y="112651"/>
                  <a:ext cx="169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869" name="Freihand 868">
                  <a:extLst>
                    <a:ext uri="{FF2B5EF4-FFF2-40B4-BE49-F238E27FC236}">
                      <a16:creationId xmlns:a16="http://schemas.microsoft.com/office/drawing/2014/main" id="{1567CFD3-E369-4C9B-8272-AC1146519575}"/>
                    </a:ext>
                  </a:extLst>
                </p14:cNvPr>
                <p14:cNvContentPartPr/>
                <p14:nvPr/>
              </p14:nvContentPartPr>
              <p14:xfrm>
                <a:off x="1429139" y="73051"/>
                <a:ext cx="162360" cy="89280"/>
              </p14:xfrm>
            </p:contentPart>
          </mc:Choice>
          <mc:Fallback>
            <p:pic>
              <p:nvPicPr>
                <p:cNvPr id="869" name="Freihand 868">
                  <a:extLst>
                    <a:ext uri="{FF2B5EF4-FFF2-40B4-BE49-F238E27FC236}">
                      <a16:creationId xmlns:a16="http://schemas.microsoft.com/office/drawing/2014/main" id="{1567CFD3-E369-4C9B-8272-AC1146519575}"/>
                    </a:ext>
                  </a:extLst>
                </p:cNvPr>
                <p:cNvPicPr/>
                <p:nvPr/>
              </p:nvPicPr>
              <p:blipFill>
                <a:blip r:embed="rId1103"/>
                <a:stretch>
                  <a:fillRect/>
                </a:stretch>
              </p:blipFill>
              <p:spPr>
                <a:xfrm>
                  <a:off x="1424819" y="68731"/>
                  <a:ext cx="171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871" name="Freihand 870">
                  <a:extLst>
                    <a:ext uri="{FF2B5EF4-FFF2-40B4-BE49-F238E27FC236}">
                      <a16:creationId xmlns:a16="http://schemas.microsoft.com/office/drawing/2014/main" id="{AA1B0455-4D62-49DA-812E-4E652D57ADE0}"/>
                    </a:ext>
                  </a:extLst>
                </p14:cNvPr>
                <p14:cNvContentPartPr/>
                <p14:nvPr/>
              </p14:nvContentPartPr>
              <p14:xfrm>
                <a:off x="285059" y="328651"/>
                <a:ext cx="1646640" cy="201960"/>
              </p14:xfrm>
            </p:contentPart>
          </mc:Choice>
          <mc:Fallback>
            <p:pic>
              <p:nvPicPr>
                <p:cNvPr id="871" name="Freihand 870">
                  <a:extLst>
                    <a:ext uri="{FF2B5EF4-FFF2-40B4-BE49-F238E27FC236}">
                      <a16:creationId xmlns:a16="http://schemas.microsoft.com/office/drawing/2014/main" id="{AA1B0455-4D62-49DA-812E-4E652D57ADE0}"/>
                    </a:ext>
                  </a:extLst>
                </p:cNvPr>
                <p:cNvPicPr/>
                <p:nvPr/>
              </p:nvPicPr>
              <p:blipFill>
                <a:blip r:embed="rId1105"/>
                <a:stretch>
                  <a:fillRect/>
                </a:stretch>
              </p:blipFill>
              <p:spPr>
                <a:xfrm>
                  <a:off x="280739" y="324331"/>
                  <a:ext cx="1655280" cy="21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6">
            <p14:nvContentPartPr>
              <p14:cNvPr id="873" name="Freihand 872">
                <a:extLst>
                  <a:ext uri="{FF2B5EF4-FFF2-40B4-BE49-F238E27FC236}">
                    <a16:creationId xmlns:a16="http://schemas.microsoft.com/office/drawing/2014/main" id="{FC6A397B-C6E7-4550-8DEB-883A5FD1E646}"/>
                  </a:ext>
                </a:extLst>
              </p14:cNvPr>
              <p14:cNvContentPartPr/>
              <p14:nvPr/>
            </p14:nvContentPartPr>
            <p14:xfrm>
              <a:off x="8700779" y="167371"/>
              <a:ext cx="354240" cy="295560"/>
            </p14:xfrm>
          </p:contentPart>
        </mc:Choice>
        <mc:Fallback>
          <p:pic>
            <p:nvPicPr>
              <p:cNvPr id="873" name="Freihand 872">
                <a:extLst>
                  <a:ext uri="{FF2B5EF4-FFF2-40B4-BE49-F238E27FC236}">
                    <a16:creationId xmlns:a16="http://schemas.microsoft.com/office/drawing/2014/main" id="{FC6A397B-C6E7-4550-8DEB-883A5FD1E646}"/>
                  </a:ext>
                </a:extLst>
              </p:cNvPr>
              <p:cNvPicPr/>
              <p:nvPr/>
            </p:nvPicPr>
            <p:blipFill>
              <a:blip r:embed="rId1107"/>
              <a:stretch>
                <a:fillRect/>
              </a:stretch>
            </p:blipFill>
            <p:spPr>
              <a:xfrm>
                <a:off x="8696459" y="163051"/>
                <a:ext cx="362880" cy="304200"/>
              </a:xfrm>
              <a:prstGeom prst="rect">
                <a:avLst/>
              </a:prstGeom>
            </p:spPr>
          </p:pic>
        </mc:Fallback>
      </mc:AlternateContent>
      <p:grpSp>
        <p:nvGrpSpPr>
          <p:cNvPr id="876" name="Gruppieren 875">
            <a:extLst>
              <a:ext uri="{FF2B5EF4-FFF2-40B4-BE49-F238E27FC236}">
                <a16:creationId xmlns:a16="http://schemas.microsoft.com/office/drawing/2014/main" id="{C53B451C-2BE3-45BE-A49B-5E512F4D0C1A}"/>
              </a:ext>
            </a:extLst>
          </p:cNvPr>
          <p:cNvGrpSpPr/>
          <p:nvPr/>
        </p:nvGrpSpPr>
        <p:grpSpPr>
          <a:xfrm>
            <a:off x="6353579" y="3224131"/>
            <a:ext cx="470160" cy="528840"/>
            <a:chOff x="6353579" y="3224131"/>
            <a:chExt cx="470160" cy="528840"/>
          </a:xfrm>
        </p:grpSpPr>
        <mc:AlternateContent xmlns:mc="http://schemas.openxmlformats.org/markup-compatibility/2006">
          <mc:Choice xmlns:p14="http://schemas.microsoft.com/office/powerpoint/2010/main" Requires="p14">
            <p:contentPart p14:bwMode="auto" r:id="rId1108">
              <p14:nvContentPartPr>
                <p14:cNvPr id="874" name="Freihand 873">
                  <a:extLst>
                    <a:ext uri="{FF2B5EF4-FFF2-40B4-BE49-F238E27FC236}">
                      <a16:creationId xmlns:a16="http://schemas.microsoft.com/office/drawing/2014/main" id="{1CC59CE4-3785-4884-A617-2A4BBFB33EC1}"/>
                    </a:ext>
                  </a:extLst>
                </p14:cNvPr>
                <p14:cNvContentPartPr/>
                <p14:nvPr/>
              </p14:nvContentPartPr>
              <p14:xfrm>
                <a:off x="6353579" y="3224131"/>
                <a:ext cx="229680" cy="414000"/>
              </p14:xfrm>
            </p:contentPart>
          </mc:Choice>
          <mc:Fallback>
            <p:pic>
              <p:nvPicPr>
                <p:cNvPr id="874" name="Freihand 873">
                  <a:extLst>
                    <a:ext uri="{FF2B5EF4-FFF2-40B4-BE49-F238E27FC236}">
                      <a16:creationId xmlns:a16="http://schemas.microsoft.com/office/drawing/2014/main" id="{1CC59CE4-3785-4884-A617-2A4BBFB33EC1}"/>
                    </a:ext>
                  </a:extLst>
                </p:cNvPr>
                <p:cNvPicPr/>
                <p:nvPr/>
              </p:nvPicPr>
              <p:blipFill>
                <a:blip r:embed="rId1109"/>
                <a:stretch>
                  <a:fillRect/>
                </a:stretch>
              </p:blipFill>
              <p:spPr>
                <a:xfrm>
                  <a:off x="6349259" y="3219811"/>
                  <a:ext cx="23832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875" name="Freihand 874">
                  <a:extLst>
                    <a:ext uri="{FF2B5EF4-FFF2-40B4-BE49-F238E27FC236}">
                      <a16:creationId xmlns:a16="http://schemas.microsoft.com/office/drawing/2014/main" id="{51C6D5AB-2206-42FB-9838-C90C0F6E5F1E}"/>
                    </a:ext>
                  </a:extLst>
                </p14:cNvPr>
                <p14:cNvContentPartPr/>
                <p14:nvPr/>
              </p14:nvContentPartPr>
              <p14:xfrm>
                <a:off x="6683339" y="3590251"/>
                <a:ext cx="140400" cy="162720"/>
              </p14:xfrm>
            </p:contentPart>
          </mc:Choice>
          <mc:Fallback>
            <p:pic>
              <p:nvPicPr>
                <p:cNvPr id="875" name="Freihand 874">
                  <a:extLst>
                    <a:ext uri="{FF2B5EF4-FFF2-40B4-BE49-F238E27FC236}">
                      <a16:creationId xmlns:a16="http://schemas.microsoft.com/office/drawing/2014/main" id="{51C6D5AB-2206-42FB-9838-C90C0F6E5F1E}"/>
                    </a:ext>
                  </a:extLst>
                </p:cNvPr>
                <p:cNvPicPr/>
                <p:nvPr/>
              </p:nvPicPr>
              <p:blipFill>
                <a:blip r:embed="rId1111"/>
                <a:stretch>
                  <a:fillRect/>
                </a:stretch>
              </p:blipFill>
              <p:spPr>
                <a:xfrm>
                  <a:off x="6679019" y="3585931"/>
                  <a:ext cx="149040" cy="17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12">
            <p14:nvContentPartPr>
              <p14:cNvPr id="940" name="Freihand 939">
                <a:extLst>
                  <a:ext uri="{FF2B5EF4-FFF2-40B4-BE49-F238E27FC236}">
                    <a16:creationId xmlns:a16="http://schemas.microsoft.com/office/drawing/2014/main" id="{068DFAEA-DDAD-4C9F-A881-CA4D5D9686C3}"/>
                  </a:ext>
                </a:extLst>
              </p14:cNvPr>
              <p14:cNvContentPartPr/>
              <p14:nvPr/>
            </p14:nvContentPartPr>
            <p14:xfrm>
              <a:off x="3339659" y="4362451"/>
              <a:ext cx="128160" cy="25200"/>
            </p14:xfrm>
          </p:contentPart>
        </mc:Choice>
        <mc:Fallback>
          <p:pic>
            <p:nvPicPr>
              <p:cNvPr id="940" name="Freihand 939">
                <a:extLst>
                  <a:ext uri="{FF2B5EF4-FFF2-40B4-BE49-F238E27FC236}">
                    <a16:creationId xmlns:a16="http://schemas.microsoft.com/office/drawing/2014/main" id="{068DFAEA-DDAD-4C9F-A881-CA4D5D9686C3}"/>
                  </a:ext>
                </a:extLst>
              </p:cNvPr>
              <p:cNvPicPr/>
              <p:nvPr/>
            </p:nvPicPr>
            <p:blipFill>
              <a:blip r:embed="rId1113"/>
              <a:stretch>
                <a:fillRect/>
              </a:stretch>
            </p:blipFill>
            <p:spPr>
              <a:xfrm>
                <a:off x="3335339" y="4358131"/>
                <a:ext cx="136800" cy="33840"/>
              </a:xfrm>
              <a:prstGeom prst="rect">
                <a:avLst/>
              </a:prstGeom>
            </p:spPr>
          </p:pic>
        </mc:Fallback>
      </mc:AlternateContent>
      <p:grpSp>
        <p:nvGrpSpPr>
          <p:cNvPr id="987" name="Gruppieren 986">
            <a:extLst>
              <a:ext uri="{FF2B5EF4-FFF2-40B4-BE49-F238E27FC236}">
                <a16:creationId xmlns:a16="http://schemas.microsoft.com/office/drawing/2014/main" id="{C96865A2-B0CF-4D10-BF06-2C5BE3402B2D}"/>
              </a:ext>
            </a:extLst>
          </p:cNvPr>
          <p:cNvGrpSpPr/>
          <p:nvPr/>
        </p:nvGrpSpPr>
        <p:grpSpPr>
          <a:xfrm>
            <a:off x="315659" y="1535371"/>
            <a:ext cx="8174520" cy="3964320"/>
            <a:chOff x="315659" y="1535371"/>
            <a:chExt cx="8174520" cy="3964320"/>
          </a:xfrm>
        </p:grpSpPr>
        <mc:AlternateContent xmlns:mc="http://schemas.openxmlformats.org/markup-compatibility/2006">
          <mc:Choice xmlns:p14="http://schemas.microsoft.com/office/powerpoint/2010/main" Requires="p14">
            <p:contentPart p14:bwMode="auto" r:id="rId1114">
              <p14:nvContentPartPr>
                <p14:cNvPr id="689" name="Freihand 688">
                  <a:extLst>
                    <a:ext uri="{FF2B5EF4-FFF2-40B4-BE49-F238E27FC236}">
                      <a16:creationId xmlns:a16="http://schemas.microsoft.com/office/drawing/2014/main" id="{FD3F6C5E-5CA9-41CE-B3F0-913B99B59BC1}"/>
                    </a:ext>
                  </a:extLst>
                </p14:cNvPr>
                <p14:cNvContentPartPr/>
                <p14:nvPr/>
              </p14:nvContentPartPr>
              <p14:xfrm>
                <a:off x="7697459" y="5012971"/>
                <a:ext cx="33480" cy="226080"/>
              </p14:xfrm>
            </p:contentPart>
          </mc:Choice>
          <mc:Fallback>
            <p:pic>
              <p:nvPicPr>
                <p:cNvPr id="689" name="Freihand 688">
                  <a:extLst>
                    <a:ext uri="{FF2B5EF4-FFF2-40B4-BE49-F238E27FC236}">
                      <a16:creationId xmlns:a16="http://schemas.microsoft.com/office/drawing/2014/main" id="{FD3F6C5E-5CA9-41CE-B3F0-913B99B59BC1}"/>
                    </a:ext>
                  </a:extLst>
                </p:cNvPr>
                <p:cNvPicPr/>
                <p:nvPr/>
              </p:nvPicPr>
              <p:blipFill>
                <a:blip r:embed="rId1115"/>
                <a:stretch>
                  <a:fillRect/>
                </a:stretch>
              </p:blipFill>
              <p:spPr>
                <a:xfrm>
                  <a:off x="7693139" y="5008651"/>
                  <a:ext cx="42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90" name="Freihand 689">
                  <a:extLst>
                    <a:ext uri="{FF2B5EF4-FFF2-40B4-BE49-F238E27FC236}">
                      <a16:creationId xmlns:a16="http://schemas.microsoft.com/office/drawing/2014/main" id="{74B193DF-87ED-45C4-9668-D73F4E368245}"/>
                    </a:ext>
                  </a:extLst>
                </p14:cNvPr>
                <p14:cNvContentPartPr/>
                <p14:nvPr/>
              </p14:nvContentPartPr>
              <p14:xfrm>
                <a:off x="7599539" y="4924051"/>
                <a:ext cx="232560" cy="190080"/>
              </p14:xfrm>
            </p:contentPart>
          </mc:Choice>
          <mc:Fallback>
            <p:pic>
              <p:nvPicPr>
                <p:cNvPr id="690" name="Freihand 689">
                  <a:extLst>
                    <a:ext uri="{FF2B5EF4-FFF2-40B4-BE49-F238E27FC236}">
                      <a16:creationId xmlns:a16="http://schemas.microsoft.com/office/drawing/2014/main" id="{74B193DF-87ED-45C4-9668-D73F4E368245}"/>
                    </a:ext>
                  </a:extLst>
                </p:cNvPr>
                <p:cNvPicPr/>
                <p:nvPr/>
              </p:nvPicPr>
              <p:blipFill>
                <a:blip r:embed="rId1117"/>
                <a:stretch>
                  <a:fillRect/>
                </a:stretch>
              </p:blipFill>
              <p:spPr>
                <a:xfrm>
                  <a:off x="7595219" y="4919731"/>
                  <a:ext cx="2412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91" name="Freihand 690">
                  <a:extLst>
                    <a:ext uri="{FF2B5EF4-FFF2-40B4-BE49-F238E27FC236}">
                      <a16:creationId xmlns:a16="http://schemas.microsoft.com/office/drawing/2014/main" id="{E242422B-6F22-4737-A5B4-44A22BC780AA}"/>
                    </a:ext>
                  </a:extLst>
                </p14:cNvPr>
                <p14:cNvContentPartPr/>
                <p14:nvPr/>
              </p14:nvContentPartPr>
              <p14:xfrm>
                <a:off x="7177979" y="5352091"/>
                <a:ext cx="98280" cy="147600"/>
              </p14:xfrm>
            </p:contentPart>
          </mc:Choice>
          <mc:Fallback>
            <p:pic>
              <p:nvPicPr>
                <p:cNvPr id="691" name="Freihand 690">
                  <a:extLst>
                    <a:ext uri="{FF2B5EF4-FFF2-40B4-BE49-F238E27FC236}">
                      <a16:creationId xmlns:a16="http://schemas.microsoft.com/office/drawing/2014/main" id="{E242422B-6F22-4737-A5B4-44A22BC780AA}"/>
                    </a:ext>
                  </a:extLst>
                </p:cNvPr>
                <p:cNvPicPr/>
                <p:nvPr/>
              </p:nvPicPr>
              <p:blipFill>
                <a:blip r:embed="rId1119"/>
                <a:stretch>
                  <a:fillRect/>
                </a:stretch>
              </p:blipFill>
              <p:spPr>
                <a:xfrm>
                  <a:off x="7173659" y="5347771"/>
                  <a:ext cx="106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92" name="Freihand 691">
                  <a:extLst>
                    <a:ext uri="{FF2B5EF4-FFF2-40B4-BE49-F238E27FC236}">
                      <a16:creationId xmlns:a16="http://schemas.microsoft.com/office/drawing/2014/main" id="{22481113-86A3-476A-B711-80CC131D26AA}"/>
                    </a:ext>
                  </a:extLst>
                </p14:cNvPr>
                <p14:cNvContentPartPr/>
                <p14:nvPr/>
              </p14:nvContentPartPr>
              <p14:xfrm>
                <a:off x="7318019" y="5279011"/>
                <a:ext cx="95040" cy="189720"/>
              </p14:xfrm>
            </p:contentPart>
          </mc:Choice>
          <mc:Fallback>
            <p:pic>
              <p:nvPicPr>
                <p:cNvPr id="692" name="Freihand 691">
                  <a:extLst>
                    <a:ext uri="{FF2B5EF4-FFF2-40B4-BE49-F238E27FC236}">
                      <a16:creationId xmlns:a16="http://schemas.microsoft.com/office/drawing/2014/main" id="{22481113-86A3-476A-B711-80CC131D26AA}"/>
                    </a:ext>
                  </a:extLst>
                </p:cNvPr>
                <p:cNvPicPr/>
                <p:nvPr/>
              </p:nvPicPr>
              <p:blipFill>
                <a:blip r:embed="rId1121"/>
                <a:stretch>
                  <a:fillRect/>
                </a:stretch>
              </p:blipFill>
              <p:spPr>
                <a:xfrm>
                  <a:off x="7313699" y="5274691"/>
                  <a:ext cx="1036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93" name="Freihand 692">
                  <a:extLst>
                    <a:ext uri="{FF2B5EF4-FFF2-40B4-BE49-F238E27FC236}">
                      <a16:creationId xmlns:a16="http://schemas.microsoft.com/office/drawing/2014/main" id="{7560559D-2406-4620-90C9-8F5F64DA5B68}"/>
                    </a:ext>
                  </a:extLst>
                </p14:cNvPr>
                <p14:cNvContentPartPr/>
                <p14:nvPr/>
              </p14:nvContentPartPr>
              <p14:xfrm>
                <a:off x="7447979" y="5359651"/>
                <a:ext cx="217080" cy="78120"/>
              </p14:xfrm>
            </p:contentPart>
          </mc:Choice>
          <mc:Fallback>
            <p:pic>
              <p:nvPicPr>
                <p:cNvPr id="693" name="Freihand 692">
                  <a:extLst>
                    <a:ext uri="{FF2B5EF4-FFF2-40B4-BE49-F238E27FC236}">
                      <a16:creationId xmlns:a16="http://schemas.microsoft.com/office/drawing/2014/main" id="{7560559D-2406-4620-90C9-8F5F64DA5B68}"/>
                    </a:ext>
                  </a:extLst>
                </p:cNvPr>
                <p:cNvPicPr/>
                <p:nvPr/>
              </p:nvPicPr>
              <p:blipFill>
                <a:blip r:embed="rId1123"/>
                <a:stretch>
                  <a:fillRect/>
                </a:stretch>
              </p:blipFill>
              <p:spPr>
                <a:xfrm>
                  <a:off x="7443659" y="5355331"/>
                  <a:ext cx="225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94" name="Freihand 693">
                  <a:extLst>
                    <a:ext uri="{FF2B5EF4-FFF2-40B4-BE49-F238E27FC236}">
                      <a16:creationId xmlns:a16="http://schemas.microsoft.com/office/drawing/2014/main" id="{951E9806-F481-4DB3-AF5A-589093625D0E}"/>
                    </a:ext>
                  </a:extLst>
                </p14:cNvPr>
                <p14:cNvContentPartPr/>
                <p14:nvPr/>
              </p14:nvContentPartPr>
              <p14:xfrm>
                <a:off x="7606019" y="5282971"/>
                <a:ext cx="20520" cy="6480"/>
              </p14:xfrm>
            </p:contentPart>
          </mc:Choice>
          <mc:Fallback>
            <p:pic>
              <p:nvPicPr>
                <p:cNvPr id="694" name="Freihand 693">
                  <a:extLst>
                    <a:ext uri="{FF2B5EF4-FFF2-40B4-BE49-F238E27FC236}">
                      <a16:creationId xmlns:a16="http://schemas.microsoft.com/office/drawing/2014/main" id="{951E9806-F481-4DB3-AF5A-589093625D0E}"/>
                    </a:ext>
                  </a:extLst>
                </p:cNvPr>
                <p:cNvPicPr/>
                <p:nvPr/>
              </p:nvPicPr>
              <p:blipFill>
                <a:blip r:embed="rId1125"/>
                <a:stretch>
                  <a:fillRect/>
                </a:stretch>
              </p:blipFill>
              <p:spPr>
                <a:xfrm>
                  <a:off x="7601699" y="5278651"/>
                  <a:ext cx="291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95" name="Freihand 694">
                  <a:extLst>
                    <a:ext uri="{FF2B5EF4-FFF2-40B4-BE49-F238E27FC236}">
                      <a16:creationId xmlns:a16="http://schemas.microsoft.com/office/drawing/2014/main" id="{E3F7E4FC-06C8-4182-B3AC-BDFA58B6E85B}"/>
                    </a:ext>
                  </a:extLst>
                </p14:cNvPr>
                <p14:cNvContentPartPr/>
                <p14:nvPr/>
              </p14:nvContentPartPr>
              <p14:xfrm>
                <a:off x="7739579" y="5366491"/>
                <a:ext cx="97560" cy="20880"/>
              </p14:xfrm>
            </p:contentPart>
          </mc:Choice>
          <mc:Fallback>
            <p:pic>
              <p:nvPicPr>
                <p:cNvPr id="695" name="Freihand 694">
                  <a:extLst>
                    <a:ext uri="{FF2B5EF4-FFF2-40B4-BE49-F238E27FC236}">
                      <a16:creationId xmlns:a16="http://schemas.microsoft.com/office/drawing/2014/main" id="{E3F7E4FC-06C8-4182-B3AC-BDFA58B6E85B}"/>
                    </a:ext>
                  </a:extLst>
                </p:cNvPr>
                <p:cNvPicPr/>
                <p:nvPr/>
              </p:nvPicPr>
              <p:blipFill>
                <a:blip r:embed="rId1127"/>
                <a:stretch>
                  <a:fillRect/>
                </a:stretch>
              </p:blipFill>
              <p:spPr>
                <a:xfrm>
                  <a:off x="7735259" y="5362171"/>
                  <a:ext cx="106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696" name="Freihand 695">
                  <a:extLst>
                    <a:ext uri="{FF2B5EF4-FFF2-40B4-BE49-F238E27FC236}">
                      <a16:creationId xmlns:a16="http://schemas.microsoft.com/office/drawing/2014/main" id="{C9AE5C9F-91C7-4581-9DC8-7E5E833E70FD}"/>
                    </a:ext>
                  </a:extLst>
                </p14:cNvPr>
                <p14:cNvContentPartPr/>
                <p14:nvPr/>
              </p14:nvContentPartPr>
              <p14:xfrm>
                <a:off x="7904819" y="5213491"/>
                <a:ext cx="357480" cy="183600"/>
              </p14:xfrm>
            </p:contentPart>
          </mc:Choice>
          <mc:Fallback>
            <p:pic>
              <p:nvPicPr>
                <p:cNvPr id="696" name="Freihand 695">
                  <a:extLst>
                    <a:ext uri="{FF2B5EF4-FFF2-40B4-BE49-F238E27FC236}">
                      <a16:creationId xmlns:a16="http://schemas.microsoft.com/office/drawing/2014/main" id="{C9AE5C9F-91C7-4581-9DC8-7E5E833E70FD}"/>
                    </a:ext>
                  </a:extLst>
                </p:cNvPr>
                <p:cNvPicPr/>
                <p:nvPr/>
              </p:nvPicPr>
              <p:blipFill>
                <a:blip r:embed="rId1129"/>
                <a:stretch>
                  <a:fillRect/>
                </a:stretch>
              </p:blipFill>
              <p:spPr>
                <a:xfrm>
                  <a:off x="7900499" y="5209171"/>
                  <a:ext cx="366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574" name="Freihand 573">
                  <a:extLst>
                    <a:ext uri="{FF2B5EF4-FFF2-40B4-BE49-F238E27FC236}">
                      <a16:creationId xmlns:a16="http://schemas.microsoft.com/office/drawing/2014/main" id="{DDE34091-089B-43FA-AE4F-237262F117B0}"/>
                    </a:ext>
                  </a:extLst>
                </p14:cNvPr>
                <p14:cNvContentPartPr/>
                <p14:nvPr/>
              </p14:nvContentPartPr>
              <p14:xfrm>
                <a:off x="2121419" y="2314771"/>
                <a:ext cx="360" cy="360"/>
              </p14:xfrm>
            </p:contentPart>
          </mc:Choice>
          <mc:Fallback>
            <p:pic>
              <p:nvPicPr>
                <p:cNvPr id="574" name="Freihand 573">
                  <a:extLst>
                    <a:ext uri="{FF2B5EF4-FFF2-40B4-BE49-F238E27FC236}">
                      <a16:creationId xmlns:a16="http://schemas.microsoft.com/office/drawing/2014/main" id="{DDE34091-089B-43FA-AE4F-237262F117B0}"/>
                    </a:ext>
                  </a:extLst>
                </p:cNvPr>
                <p:cNvPicPr/>
                <p:nvPr/>
              </p:nvPicPr>
              <p:blipFill>
                <a:blip r:embed="rId1131"/>
                <a:stretch>
                  <a:fillRect/>
                </a:stretch>
              </p:blipFill>
              <p:spPr>
                <a:xfrm>
                  <a:off x="2117099" y="2310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575" name="Freihand 574">
                  <a:extLst>
                    <a:ext uri="{FF2B5EF4-FFF2-40B4-BE49-F238E27FC236}">
                      <a16:creationId xmlns:a16="http://schemas.microsoft.com/office/drawing/2014/main" id="{A80B56EA-3B50-4032-A870-847656A8C42F}"/>
                    </a:ext>
                  </a:extLst>
                </p14:cNvPr>
                <p14:cNvContentPartPr/>
                <p14:nvPr/>
              </p14:nvContentPartPr>
              <p14:xfrm>
                <a:off x="1922339" y="2243851"/>
                <a:ext cx="381240" cy="75960"/>
              </p14:xfrm>
            </p:contentPart>
          </mc:Choice>
          <mc:Fallback>
            <p:pic>
              <p:nvPicPr>
                <p:cNvPr id="575" name="Freihand 574">
                  <a:extLst>
                    <a:ext uri="{FF2B5EF4-FFF2-40B4-BE49-F238E27FC236}">
                      <a16:creationId xmlns:a16="http://schemas.microsoft.com/office/drawing/2014/main" id="{A80B56EA-3B50-4032-A870-847656A8C42F}"/>
                    </a:ext>
                  </a:extLst>
                </p:cNvPr>
                <p:cNvPicPr/>
                <p:nvPr/>
              </p:nvPicPr>
              <p:blipFill>
                <a:blip r:embed="rId1133"/>
                <a:stretch>
                  <a:fillRect/>
                </a:stretch>
              </p:blipFill>
              <p:spPr>
                <a:xfrm>
                  <a:off x="1918019" y="2239531"/>
                  <a:ext cx="389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577" name="Freihand 576">
                  <a:extLst>
                    <a:ext uri="{FF2B5EF4-FFF2-40B4-BE49-F238E27FC236}">
                      <a16:creationId xmlns:a16="http://schemas.microsoft.com/office/drawing/2014/main" id="{B05AB6D7-AF17-41E8-886B-4978A35FC7BD}"/>
                    </a:ext>
                  </a:extLst>
                </p14:cNvPr>
                <p14:cNvContentPartPr/>
                <p14:nvPr/>
              </p14:nvContentPartPr>
              <p14:xfrm>
                <a:off x="3819899" y="2211811"/>
                <a:ext cx="343800" cy="34920"/>
              </p14:xfrm>
            </p:contentPart>
          </mc:Choice>
          <mc:Fallback>
            <p:pic>
              <p:nvPicPr>
                <p:cNvPr id="577" name="Freihand 576">
                  <a:extLst>
                    <a:ext uri="{FF2B5EF4-FFF2-40B4-BE49-F238E27FC236}">
                      <a16:creationId xmlns:a16="http://schemas.microsoft.com/office/drawing/2014/main" id="{B05AB6D7-AF17-41E8-886B-4978A35FC7BD}"/>
                    </a:ext>
                  </a:extLst>
                </p:cNvPr>
                <p:cNvPicPr/>
                <p:nvPr/>
              </p:nvPicPr>
              <p:blipFill>
                <a:blip r:embed="rId1135"/>
                <a:stretch>
                  <a:fillRect/>
                </a:stretch>
              </p:blipFill>
              <p:spPr>
                <a:xfrm>
                  <a:off x="3815579" y="2207491"/>
                  <a:ext cx="352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613" name="Freihand 612">
                  <a:extLst>
                    <a:ext uri="{FF2B5EF4-FFF2-40B4-BE49-F238E27FC236}">
                      <a16:creationId xmlns:a16="http://schemas.microsoft.com/office/drawing/2014/main" id="{3D140933-59B0-4B18-8C4A-91C83F3E860C}"/>
                    </a:ext>
                  </a:extLst>
                </p14:cNvPr>
                <p14:cNvContentPartPr/>
                <p14:nvPr/>
              </p14:nvContentPartPr>
              <p14:xfrm>
                <a:off x="1791299" y="1535371"/>
                <a:ext cx="1417680" cy="348480"/>
              </p14:xfrm>
            </p:contentPart>
          </mc:Choice>
          <mc:Fallback>
            <p:pic>
              <p:nvPicPr>
                <p:cNvPr id="613" name="Freihand 612">
                  <a:extLst>
                    <a:ext uri="{FF2B5EF4-FFF2-40B4-BE49-F238E27FC236}">
                      <a16:creationId xmlns:a16="http://schemas.microsoft.com/office/drawing/2014/main" id="{3D140933-59B0-4B18-8C4A-91C83F3E860C}"/>
                    </a:ext>
                  </a:extLst>
                </p:cNvPr>
                <p:cNvPicPr/>
                <p:nvPr/>
              </p:nvPicPr>
              <p:blipFill>
                <a:blip r:embed="rId1137"/>
                <a:stretch>
                  <a:fillRect/>
                </a:stretch>
              </p:blipFill>
              <p:spPr>
                <a:xfrm>
                  <a:off x="1786979" y="1531051"/>
                  <a:ext cx="142632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614" name="Freihand 613">
                  <a:extLst>
                    <a:ext uri="{FF2B5EF4-FFF2-40B4-BE49-F238E27FC236}">
                      <a16:creationId xmlns:a16="http://schemas.microsoft.com/office/drawing/2014/main" id="{A068162D-FB07-4F33-8731-7B9BA5971B01}"/>
                    </a:ext>
                  </a:extLst>
                </p14:cNvPr>
                <p14:cNvContentPartPr/>
                <p14:nvPr/>
              </p14:nvContentPartPr>
              <p14:xfrm>
                <a:off x="3085859" y="1674331"/>
                <a:ext cx="135360" cy="141120"/>
              </p14:xfrm>
            </p:contentPart>
          </mc:Choice>
          <mc:Fallback>
            <p:pic>
              <p:nvPicPr>
                <p:cNvPr id="614" name="Freihand 613">
                  <a:extLst>
                    <a:ext uri="{FF2B5EF4-FFF2-40B4-BE49-F238E27FC236}">
                      <a16:creationId xmlns:a16="http://schemas.microsoft.com/office/drawing/2014/main" id="{A068162D-FB07-4F33-8731-7B9BA5971B01}"/>
                    </a:ext>
                  </a:extLst>
                </p:cNvPr>
                <p:cNvPicPr/>
                <p:nvPr/>
              </p:nvPicPr>
              <p:blipFill>
                <a:blip r:embed="rId1139"/>
                <a:stretch>
                  <a:fillRect/>
                </a:stretch>
              </p:blipFill>
              <p:spPr>
                <a:xfrm>
                  <a:off x="3081539" y="1670011"/>
                  <a:ext cx="144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737" name="Freihand 736">
                  <a:extLst>
                    <a:ext uri="{FF2B5EF4-FFF2-40B4-BE49-F238E27FC236}">
                      <a16:creationId xmlns:a16="http://schemas.microsoft.com/office/drawing/2014/main" id="{F78AD1C6-0DB3-4A9B-B119-C0420A6325A5}"/>
                    </a:ext>
                  </a:extLst>
                </p14:cNvPr>
                <p14:cNvContentPartPr/>
                <p14:nvPr/>
              </p14:nvContentPartPr>
              <p14:xfrm>
                <a:off x="2858339" y="1538611"/>
                <a:ext cx="2674080" cy="464040"/>
              </p14:xfrm>
            </p:contentPart>
          </mc:Choice>
          <mc:Fallback>
            <p:pic>
              <p:nvPicPr>
                <p:cNvPr id="737" name="Freihand 736">
                  <a:extLst>
                    <a:ext uri="{FF2B5EF4-FFF2-40B4-BE49-F238E27FC236}">
                      <a16:creationId xmlns:a16="http://schemas.microsoft.com/office/drawing/2014/main" id="{F78AD1C6-0DB3-4A9B-B119-C0420A6325A5}"/>
                    </a:ext>
                  </a:extLst>
                </p:cNvPr>
                <p:cNvPicPr/>
                <p:nvPr/>
              </p:nvPicPr>
              <p:blipFill>
                <a:blip r:embed="rId1141"/>
                <a:stretch>
                  <a:fillRect/>
                </a:stretch>
              </p:blipFill>
              <p:spPr>
                <a:xfrm>
                  <a:off x="2854019" y="1534291"/>
                  <a:ext cx="268272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738" name="Freihand 737">
                  <a:extLst>
                    <a:ext uri="{FF2B5EF4-FFF2-40B4-BE49-F238E27FC236}">
                      <a16:creationId xmlns:a16="http://schemas.microsoft.com/office/drawing/2014/main" id="{F02F55FD-5A9E-4E12-BDBA-94F1785EF2B4}"/>
                    </a:ext>
                  </a:extLst>
                </p14:cNvPr>
                <p14:cNvContentPartPr/>
                <p14:nvPr/>
              </p14:nvContentPartPr>
              <p14:xfrm>
                <a:off x="2807579" y="1900771"/>
                <a:ext cx="146880" cy="144720"/>
              </p14:xfrm>
            </p:contentPart>
          </mc:Choice>
          <mc:Fallback>
            <p:pic>
              <p:nvPicPr>
                <p:cNvPr id="738" name="Freihand 737">
                  <a:extLst>
                    <a:ext uri="{FF2B5EF4-FFF2-40B4-BE49-F238E27FC236}">
                      <a16:creationId xmlns:a16="http://schemas.microsoft.com/office/drawing/2014/main" id="{F02F55FD-5A9E-4E12-BDBA-94F1785EF2B4}"/>
                    </a:ext>
                  </a:extLst>
                </p:cNvPr>
                <p:cNvPicPr/>
                <p:nvPr/>
              </p:nvPicPr>
              <p:blipFill>
                <a:blip r:embed="rId1143"/>
                <a:stretch>
                  <a:fillRect/>
                </a:stretch>
              </p:blipFill>
              <p:spPr>
                <a:xfrm>
                  <a:off x="2803259" y="1896451"/>
                  <a:ext cx="155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744" name="Freihand 743">
                  <a:extLst>
                    <a:ext uri="{FF2B5EF4-FFF2-40B4-BE49-F238E27FC236}">
                      <a16:creationId xmlns:a16="http://schemas.microsoft.com/office/drawing/2014/main" id="{B77D578D-850A-4E55-B1C7-64719B12E148}"/>
                    </a:ext>
                  </a:extLst>
                </p14:cNvPr>
                <p14:cNvContentPartPr/>
                <p14:nvPr/>
              </p14:nvContentPartPr>
              <p14:xfrm>
                <a:off x="2904059" y="2356531"/>
                <a:ext cx="2580120" cy="284400"/>
              </p14:xfrm>
            </p:contentPart>
          </mc:Choice>
          <mc:Fallback>
            <p:pic>
              <p:nvPicPr>
                <p:cNvPr id="744" name="Freihand 743">
                  <a:extLst>
                    <a:ext uri="{FF2B5EF4-FFF2-40B4-BE49-F238E27FC236}">
                      <a16:creationId xmlns:a16="http://schemas.microsoft.com/office/drawing/2014/main" id="{B77D578D-850A-4E55-B1C7-64719B12E148}"/>
                    </a:ext>
                  </a:extLst>
                </p:cNvPr>
                <p:cNvPicPr/>
                <p:nvPr/>
              </p:nvPicPr>
              <p:blipFill>
                <a:blip r:embed="rId1145"/>
                <a:stretch>
                  <a:fillRect/>
                </a:stretch>
              </p:blipFill>
              <p:spPr>
                <a:xfrm>
                  <a:off x="2899739" y="2352211"/>
                  <a:ext cx="25887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745" name="Freihand 744">
                  <a:extLst>
                    <a:ext uri="{FF2B5EF4-FFF2-40B4-BE49-F238E27FC236}">
                      <a16:creationId xmlns:a16="http://schemas.microsoft.com/office/drawing/2014/main" id="{9AF3C490-0BEC-4B18-B485-959EDF47712E}"/>
                    </a:ext>
                  </a:extLst>
                </p14:cNvPr>
                <p14:cNvContentPartPr/>
                <p14:nvPr/>
              </p14:nvContentPartPr>
              <p14:xfrm>
                <a:off x="2860859" y="2591063"/>
                <a:ext cx="86760" cy="61560"/>
              </p14:xfrm>
            </p:contentPart>
          </mc:Choice>
          <mc:Fallback>
            <p:pic>
              <p:nvPicPr>
                <p:cNvPr id="745" name="Freihand 744">
                  <a:extLst>
                    <a:ext uri="{FF2B5EF4-FFF2-40B4-BE49-F238E27FC236}">
                      <a16:creationId xmlns:a16="http://schemas.microsoft.com/office/drawing/2014/main" id="{9AF3C490-0BEC-4B18-B485-959EDF47712E}"/>
                    </a:ext>
                  </a:extLst>
                </p:cNvPr>
                <p:cNvPicPr/>
                <p:nvPr/>
              </p:nvPicPr>
              <p:blipFill>
                <a:blip r:embed="rId1147"/>
                <a:stretch>
                  <a:fillRect/>
                </a:stretch>
              </p:blipFill>
              <p:spPr>
                <a:xfrm>
                  <a:off x="2856539" y="2586743"/>
                  <a:ext cx="95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768" name="Freihand 767">
                  <a:extLst>
                    <a:ext uri="{FF2B5EF4-FFF2-40B4-BE49-F238E27FC236}">
                      <a16:creationId xmlns:a16="http://schemas.microsoft.com/office/drawing/2014/main" id="{D981623E-E63D-4202-84CF-66FF4409D193}"/>
                    </a:ext>
                  </a:extLst>
                </p14:cNvPr>
                <p14:cNvContentPartPr/>
                <p14:nvPr/>
              </p14:nvContentPartPr>
              <p14:xfrm>
                <a:off x="3243539" y="2671343"/>
                <a:ext cx="502560" cy="120600"/>
              </p14:xfrm>
            </p:contentPart>
          </mc:Choice>
          <mc:Fallback>
            <p:pic>
              <p:nvPicPr>
                <p:cNvPr id="768" name="Freihand 767">
                  <a:extLst>
                    <a:ext uri="{FF2B5EF4-FFF2-40B4-BE49-F238E27FC236}">
                      <a16:creationId xmlns:a16="http://schemas.microsoft.com/office/drawing/2014/main" id="{D981623E-E63D-4202-84CF-66FF4409D193}"/>
                    </a:ext>
                  </a:extLst>
                </p:cNvPr>
                <p:cNvPicPr/>
                <p:nvPr/>
              </p:nvPicPr>
              <p:blipFill>
                <a:blip r:embed="rId1149"/>
                <a:stretch>
                  <a:fillRect/>
                </a:stretch>
              </p:blipFill>
              <p:spPr>
                <a:xfrm>
                  <a:off x="3239219" y="2667023"/>
                  <a:ext cx="511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769" name="Freihand 768">
                  <a:extLst>
                    <a:ext uri="{FF2B5EF4-FFF2-40B4-BE49-F238E27FC236}">
                      <a16:creationId xmlns:a16="http://schemas.microsoft.com/office/drawing/2014/main" id="{659BF21D-7972-47D2-B48F-63D6FB94FBF9}"/>
                    </a:ext>
                  </a:extLst>
                </p14:cNvPr>
                <p14:cNvContentPartPr/>
                <p14:nvPr/>
              </p14:nvContentPartPr>
              <p14:xfrm>
                <a:off x="3740699" y="2728943"/>
                <a:ext cx="413280" cy="93240"/>
              </p14:xfrm>
            </p:contentPart>
          </mc:Choice>
          <mc:Fallback>
            <p:pic>
              <p:nvPicPr>
                <p:cNvPr id="769" name="Freihand 768">
                  <a:extLst>
                    <a:ext uri="{FF2B5EF4-FFF2-40B4-BE49-F238E27FC236}">
                      <a16:creationId xmlns:a16="http://schemas.microsoft.com/office/drawing/2014/main" id="{659BF21D-7972-47D2-B48F-63D6FB94FBF9}"/>
                    </a:ext>
                  </a:extLst>
                </p:cNvPr>
                <p:cNvPicPr/>
                <p:nvPr/>
              </p:nvPicPr>
              <p:blipFill>
                <a:blip r:embed="rId1151"/>
                <a:stretch>
                  <a:fillRect/>
                </a:stretch>
              </p:blipFill>
              <p:spPr>
                <a:xfrm>
                  <a:off x="3736379" y="2724623"/>
                  <a:ext cx="421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747" name="Freihand 746">
                  <a:extLst>
                    <a:ext uri="{FF2B5EF4-FFF2-40B4-BE49-F238E27FC236}">
                      <a16:creationId xmlns:a16="http://schemas.microsoft.com/office/drawing/2014/main" id="{56CB0230-E3A2-4722-BD6D-EAF278EF16CB}"/>
                    </a:ext>
                  </a:extLst>
                </p14:cNvPr>
                <p14:cNvContentPartPr/>
                <p14:nvPr/>
              </p14:nvContentPartPr>
              <p14:xfrm>
                <a:off x="3592019" y="3431491"/>
                <a:ext cx="98640" cy="150120"/>
              </p14:xfrm>
            </p:contentPart>
          </mc:Choice>
          <mc:Fallback>
            <p:pic>
              <p:nvPicPr>
                <p:cNvPr id="747" name="Freihand 746">
                  <a:extLst>
                    <a:ext uri="{FF2B5EF4-FFF2-40B4-BE49-F238E27FC236}">
                      <a16:creationId xmlns:a16="http://schemas.microsoft.com/office/drawing/2014/main" id="{56CB0230-E3A2-4722-BD6D-EAF278EF16CB}"/>
                    </a:ext>
                  </a:extLst>
                </p:cNvPr>
                <p:cNvPicPr/>
                <p:nvPr/>
              </p:nvPicPr>
              <p:blipFill>
                <a:blip r:embed="rId1153"/>
                <a:stretch>
                  <a:fillRect/>
                </a:stretch>
              </p:blipFill>
              <p:spPr>
                <a:xfrm>
                  <a:off x="3587699" y="3427171"/>
                  <a:ext cx="107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748" name="Freihand 747">
                  <a:extLst>
                    <a:ext uri="{FF2B5EF4-FFF2-40B4-BE49-F238E27FC236}">
                      <a16:creationId xmlns:a16="http://schemas.microsoft.com/office/drawing/2014/main" id="{7E346C4C-14AE-4935-8BD9-DC6E2F992C88}"/>
                    </a:ext>
                  </a:extLst>
                </p14:cNvPr>
                <p14:cNvContentPartPr/>
                <p14:nvPr/>
              </p14:nvContentPartPr>
              <p14:xfrm>
                <a:off x="3729539" y="3422491"/>
                <a:ext cx="59400" cy="172440"/>
              </p14:xfrm>
            </p:contentPart>
          </mc:Choice>
          <mc:Fallback>
            <p:pic>
              <p:nvPicPr>
                <p:cNvPr id="748" name="Freihand 747">
                  <a:extLst>
                    <a:ext uri="{FF2B5EF4-FFF2-40B4-BE49-F238E27FC236}">
                      <a16:creationId xmlns:a16="http://schemas.microsoft.com/office/drawing/2014/main" id="{7E346C4C-14AE-4935-8BD9-DC6E2F992C88}"/>
                    </a:ext>
                  </a:extLst>
                </p:cNvPr>
                <p:cNvPicPr/>
                <p:nvPr/>
              </p:nvPicPr>
              <p:blipFill>
                <a:blip r:embed="rId1155"/>
                <a:stretch>
                  <a:fillRect/>
                </a:stretch>
              </p:blipFill>
              <p:spPr>
                <a:xfrm>
                  <a:off x="3725219" y="3418171"/>
                  <a:ext cx="68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749" name="Freihand 748">
                  <a:extLst>
                    <a:ext uri="{FF2B5EF4-FFF2-40B4-BE49-F238E27FC236}">
                      <a16:creationId xmlns:a16="http://schemas.microsoft.com/office/drawing/2014/main" id="{2684533D-D658-4306-942B-A53963634C5D}"/>
                    </a:ext>
                  </a:extLst>
                </p14:cNvPr>
                <p14:cNvContentPartPr/>
                <p14:nvPr/>
              </p14:nvContentPartPr>
              <p14:xfrm>
                <a:off x="3856619" y="3478651"/>
                <a:ext cx="23760" cy="72000"/>
              </p14:xfrm>
            </p:contentPart>
          </mc:Choice>
          <mc:Fallback>
            <p:pic>
              <p:nvPicPr>
                <p:cNvPr id="749" name="Freihand 748">
                  <a:extLst>
                    <a:ext uri="{FF2B5EF4-FFF2-40B4-BE49-F238E27FC236}">
                      <a16:creationId xmlns:a16="http://schemas.microsoft.com/office/drawing/2014/main" id="{2684533D-D658-4306-942B-A53963634C5D}"/>
                    </a:ext>
                  </a:extLst>
                </p:cNvPr>
                <p:cNvPicPr/>
                <p:nvPr/>
              </p:nvPicPr>
              <p:blipFill>
                <a:blip r:embed="rId1157"/>
                <a:stretch>
                  <a:fillRect/>
                </a:stretch>
              </p:blipFill>
              <p:spPr>
                <a:xfrm>
                  <a:off x="3852299" y="3474331"/>
                  <a:ext cx="32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750" name="Freihand 749">
                  <a:extLst>
                    <a:ext uri="{FF2B5EF4-FFF2-40B4-BE49-F238E27FC236}">
                      <a16:creationId xmlns:a16="http://schemas.microsoft.com/office/drawing/2014/main" id="{3FCF53F3-959B-44CE-9070-A05DB521EE1E}"/>
                    </a:ext>
                  </a:extLst>
                </p14:cNvPr>
                <p14:cNvContentPartPr/>
                <p14:nvPr/>
              </p14:nvContentPartPr>
              <p14:xfrm>
                <a:off x="3837899" y="3435811"/>
                <a:ext cx="118440" cy="135720"/>
              </p14:xfrm>
            </p:contentPart>
          </mc:Choice>
          <mc:Fallback>
            <p:pic>
              <p:nvPicPr>
                <p:cNvPr id="750" name="Freihand 749">
                  <a:extLst>
                    <a:ext uri="{FF2B5EF4-FFF2-40B4-BE49-F238E27FC236}">
                      <a16:creationId xmlns:a16="http://schemas.microsoft.com/office/drawing/2014/main" id="{3FCF53F3-959B-44CE-9070-A05DB521EE1E}"/>
                    </a:ext>
                  </a:extLst>
                </p:cNvPr>
                <p:cNvPicPr/>
                <p:nvPr/>
              </p:nvPicPr>
              <p:blipFill>
                <a:blip r:embed="rId1159"/>
                <a:stretch>
                  <a:fillRect/>
                </a:stretch>
              </p:blipFill>
              <p:spPr>
                <a:xfrm>
                  <a:off x="3833579" y="3431491"/>
                  <a:ext cx="127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51" name="Freihand 750">
                  <a:extLst>
                    <a:ext uri="{FF2B5EF4-FFF2-40B4-BE49-F238E27FC236}">
                      <a16:creationId xmlns:a16="http://schemas.microsoft.com/office/drawing/2014/main" id="{B09ADE2C-9D23-4EC7-BC59-70BB3DB316AA}"/>
                    </a:ext>
                  </a:extLst>
                </p14:cNvPr>
                <p14:cNvContentPartPr/>
                <p14:nvPr/>
              </p14:nvContentPartPr>
              <p14:xfrm>
                <a:off x="4002059" y="3529411"/>
                <a:ext cx="111960" cy="9720"/>
              </p14:xfrm>
            </p:contentPart>
          </mc:Choice>
          <mc:Fallback>
            <p:pic>
              <p:nvPicPr>
                <p:cNvPr id="751" name="Freihand 750">
                  <a:extLst>
                    <a:ext uri="{FF2B5EF4-FFF2-40B4-BE49-F238E27FC236}">
                      <a16:creationId xmlns:a16="http://schemas.microsoft.com/office/drawing/2014/main" id="{B09ADE2C-9D23-4EC7-BC59-70BB3DB316AA}"/>
                    </a:ext>
                  </a:extLst>
                </p:cNvPr>
                <p:cNvPicPr/>
                <p:nvPr/>
              </p:nvPicPr>
              <p:blipFill>
                <a:blip r:embed="rId1161"/>
                <a:stretch>
                  <a:fillRect/>
                </a:stretch>
              </p:blipFill>
              <p:spPr>
                <a:xfrm>
                  <a:off x="3997739" y="3525091"/>
                  <a:ext cx="120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752" name="Freihand 751">
                  <a:extLst>
                    <a:ext uri="{FF2B5EF4-FFF2-40B4-BE49-F238E27FC236}">
                      <a16:creationId xmlns:a16="http://schemas.microsoft.com/office/drawing/2014/main" id="{7BB9CC83-CF2A-475D-98A9-336FDBFB11E6}"/>
                    </a:ext>
                  </a:extLst>
                </p14:cNvPr>
                <p14:cNvContentPartPr/>
                <p14:nvPr/>
              </p14:nvContentPartPr>
              <p14:xfrm>
                <a:off x="4183499" y="3463171"/>
                <a:ext cx="22320" cy="86040"/>
              </p14:xfrm>
            </p:contentPart>
          </mc:Choice>
          <mc:Fallback>
            <p:pic>
              <p:nvPicPr>
                <p:cNvPr id="752" name="Freihand 751">
                  <a:extLst>
                    <a:ext uri="{FF2B5EF4-FFF2-40B4-BE49-F238E27FC236}">
                      <a16:creationId xmlns:a16="http://schemas.microsoft.com/office/drawing/2014/main" id="{7BB9CC83-CF2A-475D-98A9-336FDBFB11E6}"/>
                    </a:ext>
                  </a:extLst>
                </p:cNvPr>
                <p:cNvPicPr/>
                <p:nvPr/>
              </p:nvPicPr>
              <p:blipFill>
                <a:blip r:embed="rId1163"/>
                <a:stretch>
                  <a:fillRect/>
                </a:stretch>
              </p:blipFill>
              <p:spPr>
                <a:xfrm>
                  <a:off x="4179179" y="3458851"/>
                  <a:ext cx="30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53" name="Freihand 752">
                  <a:extLst>
                    <a:ext uri="{FF2B5EF4-FFF2-40B4-BE49-F238E27FC236}">
                      <a16:creationId xmlns:a16="http://schemas.microsoft.com/office/drawing/2014/main" id="{58254A58-CC9E-4F0C-AF86-910BF3146F3E}"/>
                    </a:ext>
                  </a:extLst>
                </p14:cNvPr>
                <p14:cNvContentPartPr/>
                <p14:nvPr/>
              </p14:nvContentPartPr>
              <p14:xfrm>
                <a:off x="4142819" y="3427891"/>
                <a:ext cx="138600" cy="144000"/>
              </p14:xfrm>
            </p:contentPart>
          </mc:Choice>
          <mc:Fallback>
            <p:pic>
              <p:nvPicPr>
                <p:cNvPr id="753" name="Freihand 752">
                  <a:extLst>
                    <a:ext uri="{FF2B5EF4-FFF2-40B4-BE49-F238E27FC236}">
                      <a16:creationId xmlns:a16="http://schemas.microsoft.com/office/drawing/2014/main" id="{58254A58-CC9E-4F0C-AF86-910BF3146F3E}"/>
                    </a:ext>
                  </a:extLst>
                </p:cNvPr>
                <p:cNvPicPr/>
                <p:nvPr/>
              </p:nvPicPr>
              <p:blipFill>
                <a:blip r:embed="rId1165"/>
                <a:stretch>
                  <a:fillRect/>
                </a:stretch>
              </p:blipFill>
              <p:spPr>
                <a:xfrm>
                  <a:off x="4138499" y="3423571"/>
                  <a:ext cx="147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54" name="Freihand 753">
                  <a:extLst>
                    <a:ext uri="{FF2B5EF4-FFF2-40B4-BE49-F238E27FC236}">
                      <a16:creationId xmlns:a16="http://schemas.microsoft.com/office/drawing/2014/main" id="{8C655D85-3778-433F-AD2B-963D3B0782B7}"/>
                    </a:ext>
                  </a:extLst>
                </p14:cNvPr>
                <p14:cNvContentPartPr/>
                <p14:nvPr/>
              </p14:nvContentPartPr>
              <p14:xfrm>
                <a:off x="4312379" y="3404131"/>
                <a:ext cx="96840" cy="63720"/>
              </p14:xfrm>
            </p:contentPart>
          </mc:Choice>
          <mc:Fallback>
            <p:pic>
              <p:nvPicPr>
                <p:cNvPr id="754" name="Freihand 753">
                  <a:extLst>
                    <a:ext uri="{FF2B5EF4-FFF2-40B4-BE49-F238E27FC236}">
                      <a16:creationId xmlns:a16="http://schemas.microsoft.com/office/drawing/2014/main" id="{8C655D85-3778-433F-AD2B-963D3B0782B7}"/>
                    </a:ext>
                  </a:extLst>
                </p:cNvPr>
                <p:cNvPicPr/>
                <p:nvPr/>
              </p:nvPicPr>
              <p:blipFill>
                <a:blip r:embed="rId1167"/>
                <a:stretch>
                  <a:fillRect/>
                </a:stretch>
              </p:blipFill>
              <p:spPr>
                <a:xfrm>
                  <a:off x="4308059" y="3399811"/>
                  <a:ext cx="105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55" name="Freihand 754">
                  <a:extLst>
                    <a:ext uri="{FF2B5EF4-FFF2-40B4-BE49-F238E27FC236}">
                      <a16:creationId xmlns:a16="http://schemas.microsoft.com/office/drawing/2014/main" id="{7E4CF9DB-E280-42AE-94BD-0C796A9DA22D}"/>
                    </a:ext>
                  </a:extLst>
                </p14:cNvPr>
                <p14:cNvContentPartPr/>
                <p14:nvPr/>
              </p14:nvContentPartPr>
              <p14:xfrm>
                <a:off x="4418219" y="3365611"/>
                <a:ext cx="101160" cy="234720"/>
              </p14:xfrm>
            </p:contentPart>
          </mc:Choice>
          <mc:Fallback>
            <p:pic>
              <p:nvPicPr>
                <p:cNvPr id="755" name="Freihand 754">
                  <a:extLst>
                    <a:ext uri="{FF2B5EF4-FFF2-40B4-BE49-F238E27FC236}">
                      <a16:creationId xmlns:a16="http://schemas.microsoft.com/office/drawing/2014/main" id="{7E4CF9DB-E280-42AE-94BD-0C796A9DA22D}"/>
                    </a:ext>
                  </a:extLst>
                </p:cNvPr>
                <p:cNvPicPr/>
                <p:nvPr/>
              </p:nvPicPr>
              <p:blipFill>
                <a:blip r:embed="rId1169"/>
                <a:stretch>
                  <a:fillRect/>
                </a:stretch>
              </p:blipFill>
              <p:spPr>
                <a:xfrm>
                  <a:off x="4413899" y="3361291"/>
                  <a:ext cx="109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756" name="Freihand 755">
                  <a:extLst>
                    <a:ext uri="{FF2B5EF4-FFF2-40B4-BE49-F238E27FC236}">
                      <a16:creationId xmlns:a16="http://schemas.microsoft.com/office/drawing/2014/main" id="{9F17C219-2D5C-400E-89AC-F2614EFAE2A4}"/>
                    </a:ext>
                  </a:extLst>
                </p14:cNvPr>
                <p14:cNvContentPartPr/>
                <p14:nvPr/>
              </p14:nvContentPartPr>
              <p14:xfrm>
                <a:off x="4609019" y="3507091"/>
                <a:ext cx="116280" cy="7920"/>
              </p14:xfrm>
            </p:contentPart>
          </mc:Choice>
          <mc:Fallback>
            <p:pic>
              <p:nvPicPr>
                <p:cNvPr id="756" name="Freihand 755">
                  <a:extLst>
                    <a:ext uri="{FF2B5EF4-FFF2-40B4-BE49-F238E27FC236}">
                      <a16:creationId xmlns:a16="http://schemas.microsoft.com/office/drawing/2014/main" id="{9F17C219-2D5C-400E-89AC-F2614EFAE2A4}"/>
                    </a:ext>
                  </a:extLst>
                </p:cNvPr>
                <p:cNvPicPr/>
                <p:nvPr/>
              </p:nvPicPr>
              <p:blipFill>
                <a:blip r:embed="rId1171"/>
                <a:stretch>
                  <a:fillRect/>
                </a:stretch>
              </p:blipFill>
              <p:spPr>
                <a:xfrm>
                  <a:off x="4604699" y="3502771"/>
                  <a:ext cx="124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57" name="Freihand 756">
                  <a:extLst>
                    <a:ext uri="{FF2B5EF4-FFF2-40B4-BE49-F238E27FC236}">
                      <a16:creationId xmlns:a16="http://schemas.microsoft.com/office/drawing/2014/main" id="{616E3710-466F-40D8-A6DD-489413C0CD4E}"/>
                    </a:ext>
                  </a:extLst>
                </p14:cNvPr>
                <p14:cNvContentPartPr/>
                <p14:nvPr/>
              </p14:nvContentPartPr>
              <p14:xfrm>
                <a:off x="4788659" y="3381451"/>
                <a:ext cx="139680" cy="164880"/>
              </p14:xfrm>
            </p:contentPart>
          </mc:Choice>
          <mc:Fallback>
            <p:pic>
              <p:nvPicPr>
                <p:cNvPr id="757" name="Freihand 756">
                  <a:extLst>
                    <a:ext uri="{FF2B5EF4-FFF2-40B4-BE49-F238E27FC236}">
                      <a16:creationId xmlns:a16="http://schemas.microsoft.com/office/drawing/2014/main" id="{616E3710-466F-40D8-A6DD-489413C0CD4E}"/>
                    </a:ext>
                  </a:extLst>
                </p:cNvPr>
                <p:cNvPicPr/>
                <p:nvPr/>
              </p:nvPicPr>
              <p:blipFill>
                <a:blip r:embed="rId1173"/>
                <a:stretch>
                  <a:fillRect/>
                </a:stretch>
              </p:blipFill>
              <p:spPr>
                <a:xfrm>
                  <a:off x="4784339" y="3377131"/>
                  <a:ext cx="148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58" name="Freihand 757">
                  <a:extLst>
                    <a:ext uri="{FF2B5EF4-FFF2-40B4-BE49-F238E27FC236}">
                      <a16:creationId xmlns:a16="http://schemas.microsoft.com/office/drawing/2014/main" id="{24EEC6EE-2F65-45A4-BC50-315419C49A8E}"/>
                    </a:ext>
                  </a:extLst>
                </p14:cNvPr>
                <p14:cNvContentPartPr/>
                <p14:nvPr/>
              </p14:nvContentPartPr>
              <p14:xfrm>
                <a:off x="4864259" y="3487651"/>
                <a:ext cx="51480" cy="41400"/>
              </p14:xfrm>
            </p:contentPart>
          </mc:Choice>
          <mc:Fallback>
            <p:pic>
              <p:nvPicPr>
                <p:cNvPr id="758" name="Freihand 757">
                  <a:extLst>
                    <a:ext uri="{FF2B5EF4-FFF2-40B4-BE49-F238E27FC236}">
                      <a16:creationId xmlns:a16="http://schemas.microsoft.com/office/drawing/2014/main" id="{24EEC6EE-2F65-45A4-BC50-315419C49A8E}"/>
                    </a:ext>
                  </a:extLst>
                </p:cNvPr>
                <p:cNvPicPr/>
                <p:nvPr/>
              </p:nvPicPr>
              <p:blipFill>
                <a:blip r:embed="rId1175"/>
                <a:stretch>
                  <a:fillRect/>
                </a:stretch>
              </p:blipFill>
              <p:spPr>
                <a:xfrm>
                  <a:off x="4859939" y="3483331"/>
                  <a:ext cx="60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59" name="Freihand 758">
                  <a:extLst>
                    <a:ext uri="{FF2B5EF4-FFF2-40B4-BE49-F238E27FC236}">
                      <a16:creationId xmlns:a16="http://schemas.microsoft.com/office/drawing/2014/main" id="{D0B820F1-587C-4BA7-B9CE-596BE7869D0A}"/>
                    </a:ext>
                  </a:extLst>
                </p14:cNvPr>
                <p14:cNvContentPartPr/>
                <p14:nvPr/>
              </p14:nvContentPartPr>
              <p14:xfrm>
                <a:off x="4962899" y="3492331"/>
                <a:ext cx="76320" cy="5040"/>
              </p14:xfrm>
            </p:contentPart>
          </mc:Choice>
          <mc:Fallback>
            <p:pic>
              <p:nvPicPr>
                <p:cNvPr id="759" name="Freihand 758">
                  <a:extLst>
                    <a:ext uri="{FF2B5EF4-FFF2-40B4-BE49-F238E27FC236}">
                      <a16:creationId xmlns:a16="http://schemas.microsoft.com/office/drawing/2014/main" id="{D0B820F1-587C-4BA7-B9CE-596BE7869D0A}"/>
                    </a:ext>
                  </a:extLst>
                </p:cNvPr>
                <p:cNvPicPr/>
                <p:nvPr/>
              </p:nvPicPr>
              <p:blipFill>
                <a:blip r:embed="rId1177"/>
                <a:stretch>
                  <a:fillRect/>
                </a:stretch>
              </p:blipFill>
              <p:spPr>
                <a:xfrm>
                  <a:off x="4958579" y="3488011"/>
                  <a:ext cx="84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60" name="Freihand 759">
                  <a:extLst>
                    <a:ext uri="{FF2B5EF4-FFF2-40B4-BE49-F238E27FC236}">
                      <a16:creationId xmlns:a16="http://schemas.microsoft.com/office/drawing/2014/main" id="{09BC13C1-D5D9-4EC6-BAE8-405A3B742CF3}"/>
                    </a:ext>
                  </a:extLst>
                </p14:cNvPr>
                <p14:cNvContentPartPr/>
                <p14:nvPr/>
              </p14:nvContentPartPr>
              <p14:xfrm>
                <a:off x="5103659" y="3380371"/>
                <a:ext cx="149040" cy="189720"/>
              </p14:xfrm>
            </p:contentPart>
          </mc:Choice>
          <mc:Fallback>
            <p:pic>
              <p:nvPicPr>
                <p:cNvPr id="760" name="Freihand 759">
                  <a:extLst>
                    <a:ext uri="{FF2B5EF4-FFF2-40B4-BE49-F238E27FC236}">
                      <a16:creationId xmlns:a16="http://schemas.microsoft.com/office/drawing/2014/main" id="{09BC13C1-D5D9-4EC6-BAE8-405A3B742CF3}"/>
                    </a:ext>
                  </a:extLst>
                </p:cNvPr>
                <p:cNvPicPr/>
                <p:nvPr/>
              </p:nvPicPr>
              <p:blipFill>
                <a:blip r:embed="rId1179"/>
                <a:stretch>
                  <a:fillRect/>
                </a:stretch>
              </p:blipFill>
              <p:spPr>
                <a:xfrm>
                  <a:off x="5099339" y="3376051"/>
                  <a:ext cx="1576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61" name="Freihand 760">
                  <a:extLst>
                    <a:ext uri="{FF2B5EF4-FFF2-40B4-BE49-F238E27FC236}">
                      <a16:creationId xmlns:a16="http://schemas.microsoft.com/office/drawing/2014/main" id="{8A2481DA-AEF1-4505-86EB-7F5E694E1566}"/>
                    </a:ext>
                  </a:extLst>
                </p14:cNvPr>
                <p14:cNvContentPartPr/>
                <p14:nvPr/>
              </p14:nvContentPartPr>
              <p14:xfrm>
                <a:off x="4744739" y="3338971"/>
                <a:ext cx="65520" cy="219240"/>
              </p14:xfrm>
            </p:contentPart>
          </mc:Choice>
          <mc:Fallback>
            <p:pic>
              <p:nvPicPr>
                <p:cNvPr id="761" name="Freihand 760">
                  <a:extLst>
                    <a:ext uri="{FF2B5EF4-FFF2-40B4-BE49-F238E27FC236}">
                      <a16:creationId xmlns:a16="http://schemas.microsoft.com/office/drawing/2014/main" id="{8A2481DA-AEF1-4505-86EB-7F5E694E1566}"/>
                    </a:ext>
                  </a:extLst>
                </p:cNvPr>
                <p:cNvPicPr/>
                <p:nvPr/>
              </p:nvPicPr>
              <p:blipFill>
                <a:blip r:embed="rId1181"/>
                <a:stretch>
                  <a:fillRect/>
                </a:stretch>
              </p:blipFill>
              <p:spPr>
                <a:xfrm>
                  <a:off x="4740419" y="3334651"/>
                  <a:ext cx="74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62" name="Freihand 761">
                  <a:extLst>
                    <a:ext uri="{FF2B5EF4-FFF2-40B4-BE49-F238E27FC236}">
                      <a16:creationId xmlns:a16="http://schemas.microsoft.com/office/drawing/2014/main" id="{60F0ECD9-3477-48D3-85F1-D472151FDFD4}"/>
                    </a:ext>
                  </a:extLst>
                </p14:cNvPr>
                <p14:cNvContentPartPr/>
                <p14:nvPr/>
              </p14:nvContentPartPr>
              <p14:xfrm>
                <a:off x="5316779" y="3466771"/>
                <a:ext cx="71640" cy="59040"/>
              </p14:xfrm>
            </p:contentPart>
          </mc:Choice>
          <mc:Fallback>
            <p:pic>
              <p:nvPicPr>
                <p:cNvPr id="762" name="Freihand 761">
                  <a:extLst>
                    <a:ext uri="{FF2B5EF4-FFF2-40B4-BE49-F238E27FC236}">
                      <a16:creationId xmlns:a16="http://schemas.microsoft.com/office/drawing/2014/main" id="{60F0ECD9-3477-48D3-85F1-D472151FDFD4}"/>
                    </a:ext>
                  </a:extLst>
                </p:cNvPr>
                <p:cNvPicPr/>
                <p:nvPr/>
              </p:nvPicPr>
              <p:blipFill>
                <a:blip r:embed="rId1183"/>
                <a:stretch>
                  <a:fillRect/>
                </a:stretch>
              </p:blipFill>
              <p:spPr>
                <a:xfrm>
                  <a:off x="5312459" y="3462451"/>
                  <a:ext cx="80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63" name="Freihand 762">
                  <a:extLst>
                    <a:ext uri="{FF2B5EF4-FFF2-40B4-BE49-F238E27FC236}">
                      <a16:creationId xmlns:a16="http://schemas.microsoft.com/office/drawing/2014/main" id="{B561324F-A7B6-430C-9B35-E6BABF8F6FFB}"/>
                    </a:ext>
                  </a:extLst>
                </p14:cNvPr>
                <p14:cNvContentPartPr/>
                <p14:nvPr/>
              </p14:nvContentPartPr>
              <p14:xfrm>
                <a:off x="5330099" y="3452731"/>
                <a:ext cx="98280" cy="173160"/>
              </p14:xfrm>
            </p:contentPart>
          </mc:Choice>
          <mc:Fallback>
            <p:pic>
              <p:nvPicPr>
                <p:cNvPr id="763" name="Freihand 762">
                  <a:extLst>
                    <a:ext uri="{FF2B5EF4-FFF2-40B4-BE49-F238E27FC236}">
                      <a16:creationId xmlns:a16="http://schemas.microsoft.com/office/drawing/2014/main" id="{B561324F-A7B6-430C-9B35-E6BABF8F6FFB}"/>
                    </a:ext>
                  </a:extLst>
                </p:cNvPr>
                <p:cNvPicPr/>
                <p:nvPr/>
              </p:nvPicPr>
              <p:blipFill>
                <a:blip r:embed="rId1185"/>
                <a:stretch>
                  <a:fillRect/>
                </a:stretch>
              </p:blipFill>
              <p:spPr>
                <a:xfrm>
                  <a:off x="5325779" y="3448411"/>
                  <a:ext cx="106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64" name="Freihand 763">
                  <a:extLst>
                    <a:ext uri="{FF2B5EF4-FFF2-40B4-BE49-F238E27FC236}">
                      <a16:creationId xmlns:a16="http://schemas.microsoft.com/office/drawing/2014/main" id="{BD83420B-044E-4545-ADF4-398A65B44F38}"/>
                    </a:ext>
                  </a:extLst>
                </p14:cNvPr>
                <p14:cNvContentPartPr/>
                <p14:nvPr/>
              </p14:nvContentPartPr>
              <p14:xfrm>
                <a:off x="5446019" y="3326371"/>
                <a:ext cx="125640" cy="142200"/>
              </p14:xfrm>
            </p:contentPart>
          </mc:Choice>
          <mc:Fallback>
            <p:pic>
              <p:nvPicPr>
                <p:cNvPr id="764" name="Freihand 763">
                  <a:extLst>
                    <a:ext uri="{FF2B5EF4-FFF2-40B4-BE49-F238E27FC236}">
                      <a16:creationId xmlns:a16="http://schemas.microsoft.com/office/drawing/2014/main" id="{BD83420B-044E-4545-ADF4-398A65B44F38}"/>
                    </a:ext>
                  </a:extLst>
                </p:cNvPr>
                <p:cNvPicPr/>
                <p:nvPr/>
              </p:nvPicPr>
              <p:blipFill>
                <a:blip r:embed="rId1187"/>
                <a:stretch>
                  <a:fillRect/>
                </a:stretch>
              </p:blipFill>
              <p:spPr>
                <a:xfrm>
                  <a:off x="5441699" y="3322051"/>
                  <a:ext cx="134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66" name="Freihand 765">
                  <a:extLst>
                    <a:ext uri="{FF2B5EF4-FFF2-40B4-BE49-F238E27FC236}">
                      <a16:creationId xmlns:a16="http://schemas.microsoft.com/office/drawing/2014/main" id="{4A0C6434-64D1-444F-97D5-157EB5AD84CC}"/>
                    </a:ext>
                  </a:extLst>
                </p14:cNvPr>
                <p14:cNvContentPartPr/>
                <p14:nvPr/>
              </p14:nvContentPartPr>
              <p14:xfrm>
                <a:off x="5506139" y="3271291"/>
                <a:ext cx="155880" cy="403200"/>
              </p14:xfrm>
            </p:contentPart>
          </mc:Choice>
          <mc:Fallback>
            <p:pic>
              <p:nvPicPr>
                <p:cNvPr id="766" name="Freihand 765">
                  <a:extLst>
                    <a:ext uri="{FF2B5EF4-FFF2-40B4-BE49-F238E27FC236}">
                      <a16:creationId xmlns:a16="http://schemas.microsoft.com/office/drawing/2014/main" id="{4A0C6434-64D1-444F-97D5-157EB5AD84CC}"/>
                    </a:ext>
                  </a:extLst>
                </p:cNvPr>
                <p:cNvPicPr/>
                <p:nvPr/>
              </p:nvPicPr>
              <p:blipFill>
                <a:blip r:embed="rId1189"/>
                <a:stretch>
                  <a:fillRect/>
                </a:stretch>
              </p:blipFill>
              <p:spPr>
                <a:xfrm>
                  <a:off x="5501819" y="3266971"/>
                  <a:ext cx="16452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877" name="Freihand 876">
                  <a:extLst>
                    <a:ext uri="{FF2B5EF4-FFF2-40B4-BE49-F238E27FC236}">
                      <a16:creationId xmlns:a16="http://schemas.microsoft.com/office/drawing/2014/main" id="{E25E76E9-568C-41D0-8A3D-9152F45D5519}"/>
                    </a:ext>
                  </a:extLst>
                </p14:cNvPr>
                <p14:cNvContentPartPr/>
                <p14:nvPr/>
              </p14:nvContentPartPr>
              <p14:xfrm>
                <a:off x="5735819" y="3433651"/>
                <a:ext cx="21960" cy="33480"/>
              </p14:xfrm>
            </p:contentPart>
          </mc:Choice>
          <mc:Fallback>
            <p:pic>
              <p:nvPicPr>
                <p:cNvPr id="877" name="Freihand 876">
                  <a:extLst>
                    <a:ext uri="{FF2B5EF4-FFF2-40B4-BE49-F238E27FC236}">
                      <a16:creationId xmlns:a16="http://schemas.microsoft.com/office/drawing/2014/main" id="{E25E76E9-568C-41D0-8A3D-9152F45D5519}"/>
                    </a:ext>
                  </a:extLst>
                </p:cNvPr>
                <p:cNvPicPr/>
                <p:nvPr/>
              </p:nvPicPr>
              <p:blipFill>
                <a:blip r:embed="rId1191"/>
                <a:stretch>
                  <a:fillRect/>
                </a:stretch>
              </p:blipFill>
              <p:spPr>
                <a:xfrm>
                  <a:off x="5731499" y="3429331"/>
                  <a:ext cx="30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878" name="Freihand 877">
                  <a:extLst>
                    <a:ext uri="{FF2B5EF4-FFF2-40B4-BE49-F238E27FC236}">
                      <a16:creationId xmlns:a16="http://schemas.microsoft.com/office/drawing/2014/main" id="{05B147B2-1F1E-4E6F-9B04-207CFDE5AACF}"/>
                    </a:ext>
                  </a:extLst>
                </p14:cNvPr>
                <p14:cNvContentPartPr/>
                <p14:nvPr/>
              </p14:nvContentPartPr>
              <p14:xfrm>
                <a:off x="5815739" y="3313051"/>
                <a:ext cx="100080" cy="216360"/>
              </p14:xfrm>
            </p:contentPart>
          </mc:Choice>
          <mc:Fallback>
            <p:pic>
              <p:nvPicPr>
                <p:cNvPr id="878" name="Freihand 877">
                  <a:extLst>
                    <a:ext uri="{FF2B5EF4-FFF2-40B4-BE49-F238E27FC236}">
                      <a16:creationId xmlns:a16="http://schemas.microsoft.com/office/drawing/2014/main" id="{05B147B2-1F1E-4E6F-9B04-207CFDE5AACF}"/>
                    </a:ext>
                  </a:extLst>
                </p:cNvPr>
                <p:cNvPicPr/>
                <p:nvPr/>
              </p:nvPicPr>
              <p:blipFill>
                <a:blip r:embed="rId1193"/>
                <a:stretch>
                  <a:fillRect/>
                </a:stretch>
              </p:blipFill>
              <p:spPr>
                <a:xfrm>
                  <a:off x="5811419" y="3308731"/>
                  <a:ext cx="1087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590" name="Freihand 589">
                  <a:extLst>
                    <a:ext uri="{FF2B5EF4-FFF2-40B4-BE49-F238E27FC236}">
                      <a16:creationId xmlns:a16="http://schemas.microsoft.com/office/drawing/2014/main" id="{2CC109BC-36E5-4035-802B-02CF879F1DBC}"/>
                    </a:ext>
                  </a:extLst>
                </p14:cNvPr>
                <p14:cNvContentPartPr/>
                <p14:nvPr/>
              </p14:nvContentPartPr>
              <p14:xfrm>
                <a:off x="7550219" y="2073571"/>
                <a:ext cx="129240" cy="37800"/>
              </p14:xfrm>
            </p:contentPart>
          </mc:Choice>
          <mc:Fallback>
            <p:pic>
              <p:nvPicPr>
                <p:cNvPr id="590" name="Freihand 589">
                  <a:extLst>
                    <a:ext uri="{FF2B5EF4-FFF2-40B4-BE49-F238E27FC236}">
                      <a16:creationId xmlns:a16="http://schemas.microsoft.com/office/drawing/2014/main" id="{2CC109BC-36E5-4035-802B-02CF879F1DBC}"/>
                    </a:ext>
                  </a:extLst>
                </p:cNvPr>
                <p:cNvPicPr/>
                <p:nvPr/>
              </p:nvPicPr>
              <p:blipFill>
                <a:blip r:embed="rId1195"/>
                <a:stretch>
                  <a:fillRect/>
                </a:stretch>
              </p:blipFill>
              <p:spPr>
                <a:xfrm>
                  <a:off x="7545899" y="2069251"/>
                  <a:ext cx="1378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591" name="Freihand 590">
                  <a:extLst>
                    <a:ext uri="{FF2B5EF4-FFF2-40B4-BE49-F238E27FC236}">
                      <a16:creationId xmlns:a16="http://schemas.microsoft.com/office/drawing/2014/main" id="{98FFC4D1-379C-43BE-BB0A-591D5F629225}"/>
                    </a:ext>
                  </a:extLst>
                </p14:cNvPr>
                <p14:cNvContentPartPr/>
                <p14:nvPr/>
              </p14:nvContentPartPr>
              <p14:xfrm>
                <a:off x="7587659" y="2117851"/>
                <a:ext cx="87840" cy="34200"/>
              </p14:xfrm>
            </p:contentPart>
          </mc:Choice>
          <mc:Fallback>
            <p:pic>
              <p:nvPicPr>
                <p:cNvPr id="591" name="Freihand 590">
                  <a:extLst>
                    <a:ext uri="{FF2B5EF4-FFF2-40B4-BE49-F238E27FC236}">
                      <a16:creationId xmlns:a16="http://schemas.microsoft.com/office/drawing/2014/main" id="{98FFC4D1-379C-43BE-BB0A-591D5F629225}"/>
                    </a:ext>
                  </a:extLst>
                </p:cNvPr>
                <p:cNvPicPr/>
                <p:nvPr/>
              </p:nvPicPr>
              <p:blipFill>
                <a:blip r:embed="rId1197"/>
                <a:stretch>
                  <a:fillRect/>
                </a:stretch>
              </p:blipFill>
              <p:spPr>
                <a:xfrm>
                  <a:off x="7583339" y="2113531"/>
                  <a:ext cx="96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592" name="Freihand 591">
                  <a:extLst>
                    <a:ext uri="{FF2B5EF4-FFF2-40B4-BE49-F238E27FC236}">
                      <a16:creationId xmlns:a16="http://schemas.microsoft.com/office/drawing/2014/main" id="{EDCC9E32-8207-48C8-9C73-0B68C8B40414}"/>
                    </a:ext>
                  </a:extLst>
                </p14:cNvPr>
                <p14:cNvContentPartPr/>
                <p14:nvPr/>
              </p14:nvContentPartPr>
              <p14:xfrm>
                <a:off x="7674779" y="2034331"/>
                <a:ext cx="77040" cy="105480"/>
              </p14:xfrm>
            </p:contentPart>
          </mc:Choice>
          <mc:Fallback>
            <p:pic>
              <p:nvPicPr>
                <p:cNvPr id="592" name="Freihand 591">
                  <a:extLst>
                    <a:ext uri="{FF2B5EF4-FFF2-40B4-BE49-F238E27FC236}">
                      <a16:creationId xmlns:a16="http://schemas.microsoft.com/office/drawing/2014/main" id="{EDCC9E32-8207-48C8-9C73-0B68C8B40414}"/>
                    </a:ext>
                  </a:extLst>
                </p:cNvPr>
                <p:cNvPicPr/>
                <p:nvPr/>
              </p:nvPicPr>
              <p:blipFill>
                <a:blip r:embed="rId1199"/>
                <a:stretch>
                  <a:fillRect/>
                </a:stretch>
              </p:blipFill>
              <p:spPr>
                <a:xfrm>
                  <a:off x="7670459" y="2030011"/>
                  <a:ext cx="85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593" name="Freihand 592">
                  <a:extLst>
                    <a:ext uri="{FF2B5EF4-FFF2-40B4-BE49-F238E27FC236}">
                      <a16:creationId xmlns:a16="http://schemas.microsoft.com/office/drawing/2014/main" id="{689869FA-C151-4937-8E65-537C8EF5DF55}"/>
                    </a:ext>
                  </a:extLst>
                </p14:cNvPr>
                <p14:cNvContentPartPr/>
                <p14:nvPr/>
              </p14:nvContentPartPr>
              <p14:xfrm>
                <a:off x="7799699" y="1963411"/>
                <a:ext cx="103680" cy="168840"/>
              </p14:xfrm>
            </p:contentPart>
          </mc:Choice>
          <mc:Fallback>
            <p:pic>
              <p:nvPicPr>
                <p:cNvPr id="593" name="Freihand 592">
                  <a:extLst>
                    <a:ext uri="{FF2B5EF4-FFF2-40B4-BE49-F238E27FC236}">
                      <a16:creationId xmlns:a16="http://schemas.microsoft.com/office/drawing/2014/main" id="{689869FA-C151-4937-8E65-537C8EF5DF55}"/>
                    </a:ext>
                  </a:extLst>
                </p:cNvPr>
                <p:cNvPicPr/>
                <p:nvPr/>
              </p:nvPicPr>
              <p:blipFill>
                <a:blip r:embed="rId1201"/>
                <a:stretch>
                  <a:fillRect/>
                </a:stretch>
              </p:blipFill>
              <p:spPr>
                <a:xfrm>
                  <a:off x="7795379" y="1959091"/>
                  <a:ext cx="112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594" name="Freihand 593">
                  <a:extLst>
                    <a:ext uri="{FF2B5EF4-FFF2-40B4-BE49-F238E27FC236}">
                      <a16:creationId xmlns:a16="http://schemas.microsoft.com/office/drawing/2014/main" id="{D8E08832-FF7D-4C25-BB1F-2CA3E4C27B72}"/>
                    </a:ext>
                  </a:extLst>
                </p14:cNvPr>
                <p14:cNvContentPartPr/>
                <p14:nvPr/>
              </p14:nvContentPartPr>
              <p14:xfrm>
                <a:off x="7870619" y="1931731"/>
                <a:ext cx="53640" cy="60120"/>
              </p14:xfrm>
            </p:contentPart>
          </mc:Choice>
          <mc:Fallback>
            <p:pic>
              <p:nvPicPr>
                <p:cNvPr id="594" name="Freihand 593">
                  <a:extLst>
                    <a:ext uri="{FF2B5EF4-FFF2-40B4-BE49-F238E27FC236}">
                      <a16:creationId xmlns:a16="http://schemas.microsoft.com/office/drawing/2014/main" id="{D8E08832-FF7D-4C25-BB1F-2CA3E4C27B72}"/>
                    </a:ext>
                  </a:extLst>
                </p:cNvPr>
                <p:cNvPicPr/>
                <p:nvPr/>
              </p:nvPicPr>
              <p:blipFill>
                <a:blip r:embed="rId1203"/>
                <a:stretch>
                  <a:fillRect/>
                </a:stretch>
              </p:blipFill>
              <p:spPr>
                <a:xfrm>
                  <a:off x="7866299" y="1927411"/>
                  <a:ext cx="62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595" name="Freihand 594">
                  <a:extLst>
                    <a:ext uri="{FF2B5EF4-FFF2-40B4-BE49-F238E27FC236}">
                      <a16:creationId xmlns:a16="http://schemas.microsoft.com/office/drawing/2014/main" id="{4FF86605-A97C-4662-82A3-C12EB0540FBC}"/>
                    </a:ext>
                  </a:extLst>
                </p14:cNvPr>
                <p14:cNvContentPartPr/>
                <p14:nvPr/>
              </p14:nvContentPartPr>
              <p14:xfrm>
                <a:off x="7950539" y="1915891"/>
                <a:ext cx="124200" cy="128160"/>
              </p14:xfrm>
            </p:contentPart>
          </mc:Choice>
          <mc:Fallback>
            <p:pic>
              <p:nvPicPr>
                <p:cNvPr id="595" name="Freihand 594">
                  <a:extLst>
                    <a:ext uri="{FF2B5EF4-FFF2-40B4-BE49-F238E27FC236}">
                      <a16:creationId xmlns:a16="http://schemas.microsoft.com/office/drawing/2014/main" id="{4FF86605-A97C-4662-82A3-C12EB0540FBC}"/>
                    </a:ext>
                  </a:extLst>
                </p:cNvPr>
                <p:cNvPicPr/>
                <p:nvPr/>
              </p:nvPicPr>
              <p:blipFill>
                <a:blip r:embed="rId1205"/>
                <a:stretch>
                  <a:fillRect/>
                </a:stretch>
              </p:blipFill>
              <p:spPr>
                <a:xfrm>
                  <a:off x="7946219" y="1911571"/>
                  <a:ext cx="132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596" name="Freihand 595">
                  <a:extLst>
                    <a:ext uri="{FF2B5EF4-FFF2-40B4-BE49-F238E27FC236}">
                      <a16:creationId xmlns:a16="http://schemas.microsoft.com/office/drawing/2014/main" id="{85C71821-20AB-4A02-AA80-501D8A5E2075}"/>
                    </a:ext>
                  </a:extLst>
                </p14:cNvPr>
                <p14:cNvContentPartPr/>
                <p14:nvPr/>
              </p14:nvContentPartPr>
              <p14:xfrm>
                <a:off x="8015699" y="1883851"/>
                <a:ext cx="136080" cy="133560"/>
              </p14:xfrm>
            </p:contentPart>
          </mc:Choice>
          <mc:Fallback>
            <p:pic>
              <p:nvPicPr>
                <p:cNvPr id="596" name="Freihand 595">
                  <a:extLst>
                    <a:ext uri="{FF2B5EF4-FFF2-40B4-BE49-F238E27FC236}">
                      <a16:creationId xmlns:a16="http://schemas.microsoft.com/office/drawing/2014/main" id="{85C71821-20AB-4A02-AA80-501D8A5E2075}"/>
                    </a:ext>
                  </a:extLst>
                </p:cNvPr>
                <p:cNvPicPr/>
                <p:nvPr/>
              </p:nvPicPr>
              <p:blipFill>
                <a:blip r:embed="rId1207"/>
                <a:stretch>
                  <a:fillRect/>
                </a:stretch>
              </p:blipFill>
              <p:spPr>
                <a:xfrm>
                  <a:off x="8011379" y="1879531"/>
                  <a:ext cx="144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597" name="Freihand 596">
                  <a:extLst>
                    <a:ext uri="{FF2B5EF4-FFF2-40B4-BE49-F238E27FC236}">
                      <a16:creationId xmlns:a16="http://schemas.microsoft.com/office/drawing/2014/main" id="{4454F556-F457-42B6-A27E-6BC819F3CE81}"/>
                    </a:ext>
                  </a:extLst>
                </p14:cNvPr>
                <p14:cNvContentPartPr/>
                <p14:nvPr/>
              </p14:nvContentPartPr>
              <p14:xfrm>
                <a:off x="8202539" y="1863691"/>
                <a:ext cx="125640" cy="34200"/>
              </p14:xfrm>
            </p:contentPart>
          </mc:Choice>
          <mc:Fallback>
            <p:pic>
              <p:nvPicPr>
                <p:cNvPr id="597" name="Freihand 596">
                  <a:extLst>
                    <a:ext uri="{FF2B5EF4-FFF2-40B4-BE49-F238E27FC236}">
                      <a16:creationId xmlns:a16="http://schemas.microsoft.com/office/drawing/2014/main" id="{4454F556-F457-42B6-A27E-6BC819F3CE81}"/>
                    </a:ext>
                  </a:extLst>
                </p:cNvPr>
                <p:cNvPicPr/>
                <p:nvPr/>
              </p:nvPicPr>
              <p:blipFill>
                <a:blip r:embed="rId1209"/>
                <a:stretch>
                  <a:fillRect/>
                </a:stretch>
              </p:blipFill>
              <p:spPr>
                <a:xfrm>
                  <a:off x="8198219" y="1859371"/>
                  <a:ext cx="134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598" name="Freihand 597">
                  <a:extLst>
                    <a:ext uri="{FF2B5EF4-FFF2-40B4-BE49-F238E27FC236}">
                      <a16:creationId xmlns:a16="http://schemas.microsoft.com/office/drawing/2014/main" id="{F6467CB1-910F-4FE9-A6B7-D652B6EB02A6}"/>
                    </a:ext>
                  </a:extLst>
                </p14:cNvPr>
                <p14:cNvContentPartPr/>
                <p14:nvPr/>
              </p14:nvContentPartPr>
              <p14:xfrm>
                <a:off x="8219459" y="1861531"/>
                <a:ext cx="151920" cy="75240"/>
              </p14:xfrm>
            </p:contentPart>
          </mc:Choice>
          <mc:Fallback>
            <p:pic>
              <p:nvPicPr>
                <p:cNvPr id="598" name="Freihand 597">
                  <a:extLst>
                    <a:ext uri="{FF2B5EF4-FFF2-40B4-BE49-F238E27FC236}">
                      <a16:creationId xmlns:a16="http://schemas.microsoft.com/office/drawing/2014/main" id="{F6467CB1-910F-4FE9-A6B7-D652B6EB02A6}"/>
                    </a:ext>
                  </a:extLst>
                </p:cNvPr>
                <p:cNvPicPr/>
                <p:nvPr/>
              </p:nvPicPr>
              <p:blipFill>
                <a:blip r:embed="rId1211"/>
                <a:stretch>
                  <a:fillRect/>
                </a:stretch>
              </p:blipFill>
              <p:spPr>
                <a:xfrm>
                  <a:off x="8215139" y="1857211"/>
                  <a:ext cx="160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659" name="Freihand 658">
                  <a:extLst>
                    <a:ext uri="{FF2B5EF4-FFF2-40B4-BE49-F238E27FC236}">
                      <a16:creationId xmlns:a16="http://schemas.microsoft.com/office/drawing/2014/main" id="{61FF632B-C695-4067-9701-AD10CD42B795}"/>
                    </a:ext>
                  </a:extLst>
                </p14:cNvPr>
                <p14:cNvContentPartPr/>
                <p14:nvPr/>
              </p14:nvContentPartPr>
              <p14:xfrm>
                <a:off x="6641579" y="2381371"/>
                <a:ext cx="131760" cy="221040"/>
              </p14:xfrm>
            </p:contentPart>
          </mc:Choice>
          <mc:Fallback>
            <p:pic>
              <p:nvPicPr>
                <p:cNvPr id="659" name="Freihand 658">
                  <a:extLst>
                    <a:ext uri="{FF2B5EF4-FFF2-40B4-BE49-F238E27FC236}">
                      <a16:creationId xmlns:a16="http://schemas.microsoft.com/office/drawing/2014/main" id="{61FF632B-C695-4067-9701-AD10CD42B795}"/>
                    </a:ext>
                  </a:extLst>
                </p:cNvPr>
                <p:cNvPicPr/>
                <p:nvPr/>
              </p:nvPicPr>
              <p:blipFill>
                <a:blip r:embed="rId1213"/>
                <a:stretch>
                  <a:fillRect/>
                </a:stretch>
              </p:blipFill>
              <p:spPr>
                <a:xfrm>
                  <a:off x="6637259" y="2377051"/>
                  <a:ext cx="140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660" name="Freihand 659">
                  <a:extLst>
                    <a:ext uri="{FF2B5EF4-FFF2-40B4-BE49-F238E27FC236}">
                      <a16:creationId xmlns:a16="http://schemas.microsoft.com/office/drawing/2014/main" id="{74526DDD-AB71-4746-933E-7071192AF10D}"/>
                    </a:ext>
                  </a:extLst>
                </p14:cNvPr>
                <p14:cNvContentPartPr/>
                <p14:nvPr/>
              </p14:nvContentPartPr>
              <p14:xfrm>
                <a:off x="6722219" y="2353651"/>
                <a:ext cx="86760" cy="118080"/>
              </p14:xfrm>
            </p:contentPart>
          </mc:Choice>
          <mc:Fallback>
            <p:pic>
              <p:nvPicPr>
                <p:cNvPr id="660" name="Freihand 659">
                  <a:extLst>
                    <a:ext uri="{FF2B5EF4-FFF2-40B4-BE49-F238E27FC236}">
                      <a16:creationId xmlns:a16="http://schemas.microsoft.com/office/drawing/2014/main" id="{74526DDD-AB71-4746-933E-7071192AF10D}"/>
                    </a:ext>
                  </a:extLst>
                </p:cNvPr>
                <p:cNvPicPr/>
                <p:nvPr/>
              </p:nvPicPr>
              <p:blipFill>
                <a:blip r:embed="rId1215"/>
                <a:stretch>
                  <a:fillRect/>
                </a:stretch>
              </p:blipFill>
              <p:spPr>
                <a:xfrm>
                  <a:off x="6717899" y="2349331"/>
                  <a:ext cx="95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661" name="Freihand 660">
                  <a:extLst>
                    <a:ext uri="{FF2B5EF4-FFF2-40B4-BE49-F238E27FC236}">
                      <a16:creationId xmlns:a16="http://schemas.microsoft.com/office/drawing/2014/main" id="{19413D21-5872-4569-A3CA-29F686B7FDE0}"/>
                    </a:ext>
                  </a:extLst>
                </p14:cNvPr>
                <p14:cNvContentPartPr/>
                <p14:nvPr/>
              </p14:nvContentPartPr>
              <p14:xfrm>
                <a:off x="6793499" y="2383891"/>
                <a:ext cx="83880" cy="96480"/>
              </p14:xfrm>
            </p:contentPart>
          </mc:Choice>
          <mc:Fallback>
            <p:pic>
              <p:nvPicPr>
                <p:cNvPr id="661" name="Freihand 660">
                  <a:extLst>
                    <a:ext uri="{FF2B5EF4-FFF2-40B4-BE49-F238E27FC236}">
                      <a16:creationId xmlns:a16="http://schemas.microsoft.com/office/drawing/2014/main" id="{19413D21-5872-4569-A3CA-29F686B7FDE0}"/>
                    </a:ext>
                  </a:extLst>
                </p:cNvPr>
                <p:cNvPicPr/>
                <p:nvPr/>
              </p:nvPicPr>
              <p:blipFill>
                <a:blip r:embed="rId1217"/>
                <a:stretch>
                  <a:fillRect/>
                </a:stretch>
              </p:blipFill>
              <p:spPr>
                <a:xfrm>
                  <a:off x="6789179" y="2379571"/>
                  <a:ext cx="92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662" name="Freihand 661">
                  <a:extLst>
                    <a:ext uri="{FF2B5EF4-FFF2-40B4-BE49-F238E27FC236}">
                      <a16:creationId xmlns:a16="http://schemas.microsoft.com/office/drawing/2014/main" id="{69C96209-46E3-4E89-B140-3D04E9AFA167}"/>
                    </a:ext>
                  </a:extLst>
                </p14:cNvPr>
                <p14:cNvContentPartPr/>
                <p14:nvPr/>
              </p14:nvContentPartPr>
              <p14:xfrm>
                <a:off x="6836699" y="2314411"/>
                <a:ext cx="165600" cy="148680"/>
              </p14:xfrm>
            </p:contentPart>
          </mc:Choice>
          <mc:Fallback>
            <p:pic>
              <p:nvPicPr>
                <p:cNvPr id="662" name="Freihand 661">
                  <a:extLst>
                    <a:ext uri="{FF2B5EF4-FFF2-40B4-BE49-F238E27FC236}">
                      <a16:creationId xmlns:a16="http://schemas.microsoft.com/office/drawing/2014/main" id="{69C96209-46E3-4E89-B140-3D04E9AFA167}"/>
                    </a:ext>
                  </a:extLst>
                </p:cNvPr>
                <p:cNvPicPr/>
                <p:nvPr/>
              </p:nvPicPr>
              <p:blipFill>
                <a:blip r:embed="rId1219"/>
                <a:stretch>
                  <a:fillRect/>
                </a:stretch>
              </p:blipFill>
              <p:spPr>
                <a:xfrm>
                  <a:off x="6832379" y="2310091"/>
                  <a:ext cx="174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663" name="Freihand 662">
                  <a:extLst>
                    <a:ext uri="{FF2B5EF4-FFF2-40B4-BE49-F238E27FC236}">
                      <a16:creationId xmlns:a16="http://schemas.microsoft.com/office/drawing/2014/main" id="{216B0D28-E578-41AE-AACC-FC348E293B00}"/>
                    </a:ext>
                  </a:extLst>
                </p14:cNvPr>
                <p14:cNvContentPartPr/>
                <p14:nvPr/>
              </p14:nvContentPartPr>
              <p14:xfrm>
                <a:off x="6952979" y="2323771"/>
                <a:ext cx="99720" cy="66960"/>
              </p14:xfrm>
            </p:contentPart>
          </mc:Choice>
          <mc:Fallback>
            <p:pic>
              <p:nvPicPr>
                <p:cNvPr id="663" name="Freihand 662">
                  <a:extLst>
                    <a:ext uri="{FF2B5EF4-FFF2-40B4-BE49-F238E27FC236}">
                      <a16:creationId xmlns:a16="http://schemas.microsoft.com/office/drawing/2014/main" id="{216B0D28-E578-41AE-AACC-FC348E293B00}"/>
                    </a:ext>
                  </a:extLst>
                </p:cNvPr>
                <p:cNvPicPr/>
                <p:nvPr/>
              </p:nvPicPr>
              <p:blipFill>
                <a:blip r:embed="rId1221"/>
                <a:stretch>
                  <a:fillRect/>
                </a:stretch>
              </p:blipFill>
              <p:spPr>
                <a:xfrm>
                  <a:off x="6948659" y="2319451"/>
                  <a:ext cx="108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664" name="Freihand 663">
                  <a:extLst>
                    <a:ext uri="{FF2B5EF4-FFF2-40B4-BE49-F238E27FC236}">
                      <a16:creationId xmlns:a16="http://schemas.microsoft.com/office/drawing/2014/main" id="{41B52A17-D07C-43D4-B10C-86FF56DE7373}"/>
                    </a:ext>
                  </a:extLst>
                </p14:cNvPr>
                <p14:cNvContentPartPr/>
                <p14:nvPr/>
              </p14:nvContentPartPr>
              <p14:xfrm>
                <a:off x="6988619" y="2212171"/>
                <a:ext cx="144000" cy="143280"/>
              </p14:xfrm>
            </p:contentPart>
          </mc:Choice>
          <mc:Fallback>
            <p:pic>
              <p:nvPicPr>
                <p:cNvPr id="664" name="Freihand 663">
                  <a:extLst>
                    <a:ext uri="{FF2B5EF4-FFF2-40B4-BE49-F238E27FC236}">
                      <a16:creationId xmlns:a16="http://schemas.microsoft.com/office/drawing/2014/main" id="{41B52A17-D07C-43D4-B10C-86FF56DE7373}"/>
                    </a:ext>
                  </a:extLst>
                </p:cNvPr>
                <p:cNvPicPr/>
                <p:nvPr/>
              </p:nvPicPr>
              <p:blipFill>
                <a:blip r:embed="rId1223"/>
                <a:stretch>
                  <a:fillRect/>
                </a:stretch>
              </p:blipFill>
              <p:spPr>
                <a:xfrm>
                  <a:off x="6984299" y="2207851"/>
                  <a:ext cx="152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665" name="Freihand 664">
                  <a:extLst>
                    <a:ext uri="{FF2B5EF4-FFF2-40B4-BE49-F238E27FC236}">
                      <a16:creationId xmlns:a16="http://schemas.microsoft.com/office/drawing/2014/main" id="{5F2BC7FE-D96E-4A44-8A05-079DA94CF33A}"/>
                    </a:ext>
                  </a:extLst>
                </p14:cNvPr>
                <p14:cNvContentPartPr/>
                <p14:nvPr/>
              </p14:nvContentPartPr>
              <p14:xfrm>
                <a:off x="7195979" y="2190211"/>
                <a:ext cx="36000" cy="142560"/>
              </p14:xfrm>
            </p:contentPart>
          </mc:Choice>
          <mc:Fallback>
            <p:pic>
              <p:nvPicPr>
                <p:cNvPr id="665" name="Freihand 664">
                  <a:extLst>
                    <a:ext uri="{FF2B5EF4-FFF2-40B4-BE49-F238E27FC236}">
                      <a16:creationId xmlns:a16="http://schemas.microsoft.com/office/drawing/2014/main" id="{5F2BC7FE-D96E-4A44-8A05-079DA94CF33A}"/>
                    </a:ext>
                  </a:extLst>
                </p:cNvPr>
                <p:cNvPicPr/>
                <p:nvPr/>
              </p:nvPicPr>
              <p:blipFill>
                <a:blip r:embed="rId1225"/>
                <a:stretch>
                  <a:fillRect/>
                </a:stretch>
              </p:blipFill>
              <p:spPr>
                <a:xfrm>
                  <a:off x="7191659" y="2185891"/>
                  <a:ext cx="44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666" name="Freihand 665">
                  <a:extLst>
                    <a:ext uri="{FF2B5EF4-FFF2-40B4-BE49-F238E27FC236}">
                      <a16:creationId xmlns:a16="http://schemas.microsoft.com/office/drawing/2014/main" id="{42B416B5-1A41-4D69-A830-DF593F23240A}"/>
                    </a:ext>
                  </a:extLst>
                </p14:cNvPr>
                <p14:cNvContentPartPr/>
                <p14:nvPr/>
              </p14:nvContentPartPr>
              <p14:xfrm>
                <a:off x="7161059" y="2219371"/>
                <a:ext cx="117000" cy="38880"/>
              </p14:xfrm>
            </p:contentPart>
          </mc:Choice>
          <mc:Fallback>
            <p:pic>
              <p:nvPicPr>
                <p:cNvPr id="666" name="Freihand 665">
                  <a:extLst>
                    <a:ext uri="{FF2B5EF4-FFF2-40B4-BE49-F238E27FC236}">
                      <a16:creationId xmlns:a16="http://schemas.microsoft.com/office/drawing/2014/main" id="{42B416B5-1A41-4D69-A830-DF593F23240A}"/>
                    </a:ext>
                  </a:extLst>
                </p:cNvPr>
                <p:cNvPicPr/>
                <p:nvPr/>
              </p:nvPicPr>
              <p:blipFill>
                <a:blip r:embed="rId1227"/>
                <a:stretch>
                  <a:fillRect/>
                </a:stretch>
              </p:blipFill>
              <p:spPr>
                <a:xfrm>
                  <a:off x="7156739" y="2215051"/>
                  <a:ext cx="125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667" name="Freihand 666">
                  <a:extLst>
                    <a:ext uri="{FF2B5EF4-FFF2-40B4-BE49-F238E27FC236}">
                      <a16:creationId xmlns:a16="http://schemas.microsoft.com/office/drawing/2014/main" id="{CF906BE5-35BD-4D67-B16E-F680BB4ACACE}"/>
                    </a:ext>
                  </a:extLst>
                </p14:cNvPr>
                <p14:cNvContentPartPr/>
                <p14:nvPr/>
              </p14:nvContentPartPr>
              <p14:xfrm>
                <a:off x="6761459" y="2687731"/>
                <a:ext cx="154080" cy="188640"/>
              </p14:xfrm>
            </p:contentPart>
          </mc:Choice>
          <mc:Fallback>
            <p:pic>
              <p:nvPicPr>
                <p:cNvPr id="667" name="Freihand 666">
                  <a:extLst>
                    <a:ext uri="{FF2B5EF4-FFF2-40B4-BE49-F238E27FC236}">
                      <a16:creationId xmlns:a16="http://schemas.microsoft.com/office/drawing/2014/main" id="{CF906BE5-35BD-4D67-B16E-F680BB4ACACE}"/>
                    </a:ext>
                  </a:extLst>
                </p:cNvPr>
                <p:cNvPicPr/>
                <p:nvPr/>
              </p:nvPicPr>
              <p:blipFill>
                <a:blip r:embed="rId1229"/>
                <a:stretch>
                  <a:fillRect/>
                </a:stretch>
              </p:blipFill>
              <p:spPr>
                <a:xfrm>
                  <a:off x="6757139" y="2683411"/>
                  <a:ext cx="162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668" name="Freihand 667">
                  <a:extLst>
                    <a:ext uri="{FF2B5EF4-FFF2-40B4-BE49-F238E27FC236}">
                      <a16:creationId xmlns:a16="http://schemas.microsoft.com/office/drawing/2014/main" id="{502E3073-A316-4D56-8E37-B9147E5FEAC2}"/>
                    </a:ext>
                  </a:extLst>
                </p14:cNvPr>
                <p14:cNvContentPartPr/>
                <p14:nvPr/>
              </p14:nvContentPartPr>
              <p14:xfrm>
                <a:off x="6815459" y="2640571"/>
                <a:ext cx="83520" cy="56880"/>
              </p14:xfrm>
            </p:contentPart>
          </mc:Choice>
          <mc:Fallback>
            <p:pic>
              <p:nvPicPr>
                <p:cNvPr id="668" name="Freihand 667">
                  <a:extLst>
                    <a:ext uri="{FF2B5EF4-FFF2-40B4-BE49-F238E27FC236}">
                      <a16:creationId xmlns:a16="http://schemas.microsoft.com/office/drawing/2014/main" id="{502E3073-A316-4D56-8E37-B9147E5FEAC2}"/>
                    </a:ext>
                  </a:extLst>
                </p:cNvPr>
                <p:cNvPicPr/>
                <p:nvPr/>
              </p:nvPicPr>
              <p:blipFill>
                <a:blip r:embed="rId1231"/>
                <a:stretch>
                  <a:fillRect/>
                </a:stretch>
              </p:blipFill>
              <p:spPr>
                <a:xfrm>
                  <a:off x="6811139" y="2636251"/>
                  <a:ext cx="92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670" name="Freihand 669">
                  <a:extLst>
                    <a:ext uri="{FF2B5EF4-FFF2-40B4-BE49-F238E27FC236}">
                      <a16:creationId xmlns:a16="http://schemas.microsoft.com/office/drawing/2014/main" id="{F8BC6DAA-39CD-4EF8-83D2-3F6EACEEE5F3}"/>
                    </a:ext>
                  </a:extLst>
                </p14:cNvPr>
                <p14:cNvContentPartPr/>
                <p14:nvPr/>
              </p14:nvContentPartPr>
              <p14:xfrm>
                <a:off x="6907979" y="2598451"/>
                <a:ext cx="97200" cy="150480"/>
              </p14:xfrm>
            </p:contentPart>
          </mc:Choice>
          <mc:Fallback>
            <p:pic>
              <p:nvPicPr>
                <p:cNvPr id="670" name="Freihand 669">
                  <a:extLst>
                    <a:ext uri="{FF2B5EF4-FFF2-40B4-BE49-F238E27FC236}">
                      <a16:creationId xmlns:a16="http://schemas.microsoft.com/office/drawing/2014/main" id="{F8BC6DAA-39CD-4EF8-83D2-3F6EACEEE5F3}"/>
                    </a:ext>
                  </a:extLst>
                </p:cNvPr>
                <p:cNvPicPr/>
                <p:nvPr/>
              </p:nvPicPr>
              <p:blipFill>
                <a:blip r:embed="rId1233"/>
                <a:stretch>
                  <a:fillRect/>
                </a:stretch>
              </p:blipFill>
              <p:spPr>
                <a:xfrm>
                  <a:off x="6903659" y="2594131"/>
                  <a:ext cx="1058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671" name="Freihand 670">
                  <a:extLst>
                    <a:ext uri="{FF2B5EF4-FFF2-40B4-BE49-F238E27FC236}">
                      <a16:creationId xmlns:a16="http://schemas.microsoft.com/office/drawing/2014/main" id="{008D7E99-89C8-46D8-92A1-9D5A429D24E1}"/>
                    </a:ext>
                  </a:extLst>
                </p14:cNvPr>
                <p14:cNvContentPartPr/>
                <p14:nvPr/>
              </p14:nvContentPartPr>
              <p14:xfrm>
                <a:off x="6961979" y="2616811"/>
                <a:ext cx="78120" cy="95400"/>
              </p14:xfrm>
            </p:contentPart>
          </mc:Choice>
          <mc:Fallback>
            <p:pic>
              <p:nvPicPr>
                <p:cNvPr id="671" name="Freihand 670">
                  <a:extLst>
                    <a:ext uri="{FF2B5EF4-FFF2-40B4-BE49-F238E27FC236}">
                      <a16:creationId xmlns:a16="http://schemas.microsoft.com/office/drawing/2014/main" id="{008D7E99-89C8-46D8-92A1-9D5A429D24E1}"/>
                    </a:ext>
                  </a:extLst>
                </p:cNvPr>
                <p:cNvPicPr/>
                <p:nvPr/>
              </p:nvPicPr>
              <p:blipFill>
                <a:blip r:embed="rId1235"/>
                <a:stretch>
                  <a:fillRect/>
                </a:stretch>
              </p:blipFill>
              <p:spPr>
                <a:xfrm>
                  <a:off x="6957659" y="2612491"/>
                  <a:ext cx="86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672" name="Freihand 671">
                  <a:extLst>
                    <a:ext uri="{FF2B5EF4-FFF2-40B4-BE49-F238E27FC236}">
                      <a16:creationId xmlns:a16="http://schemas.microsoft.com/office/drawing/2014/main" id="{4C9AE07E-1226-4AB1-A0CA-A886F85463B8}"/>
                    </a:ext>
                  </a:extLst>
                </p14:cNvPr>
                <p14:cNvContentPartPr/>
                <p14:nvPr/>
              </p14:nvContentPartPr>
              <p14:xfrm>
                <a:off x="7010579" y="2537611"/>
                <a:ext cx="57600" cy="169200"/>
              </p14:xfrm>
            </p:contentPart>
          </mc:Choice>
          <mc:Fallback>
            <p:pic>
              <p:nvPicPr>
                <p:cNvPr id="672" name="Freihand 671">
                  <a:extLst>
                    <a:ext uri="{FF2B5EF4-FFF2-40B4-BE49-F238E27FC236}">
                      <a16:creationId xmlns:a16="http://schemas.microsoft.com/office/drawing/2014/main" id="{4C9AE07E-1226-4AB1-A0CA-A886F85463B8}"/>
                    </a:ext>
                  </a:extLst>
                </p:cNvPr>
                <p:cNvPicPr/>
                <p:nvPr/>
              </p:nvPicPr>
              <p:blipFill>
                <a:blip r:embed="rId1237"/>
                <a:stretch>
                  <a:fillRect/>
                </a:stretch>
              </p:blipFill>
              <p:spPr>
                <a:xfrm>
                  <a:off x="7006259" y="2533291"/>
                  <a:ext cx="66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673" name="Freihand 672">
                  <a:extLst>
                    <a:ext uri="{FF2B5EF4-FFF2-40B4-BE49-F238E27FC236}">
                      <a16:creationId xmlns:a16="http://schemas.microsoft.com/office/drawing/2014/main" id="{E0C65A36-3D71-4AA6-B4C7-AFA57A680FB1}"/>
                    </a:ext>
                  </a:extLst>
                </p14:cNvPr>
                <p14:cNvContentPartPr/>
                <p14:nvPr/>
              </p14:nvContentPartPr>
              <p14:xfrm>
                <a:off x="7082579" y="2515651"/>
                <a:ext cx="137160" cy="94680"/>
              </p14:xfrm>
            </p:contentPart>
          </mc:Choice>
          <mc:Fallback>
            <p:pic>
              <p:nvPicPr>
                <p:cNvPr id="673" name="Freihand 672">
                  <a:extLst>
                    <a:ext uri="{FF2B5EF4-FFF2-40B4-BE49-F238E27FC236}">
                      <a16:creationId xmlns:a16="http://schemas.microsoft.com/office/drawing/2014/main" id="{E0C65A36-3D71-4AA6-B4C7-AFA57A680FB1}"/>
                    </a:ext>
                  </a:extLst>
                </p:cNvPr>
                <p:cNvPicPr/>
                <p:nvPr/>
              </p:nvPicPr>
              <p:blipFill>
                <a:blip r:embed="rId1239"/>
                <a:stretch>
                  <a:fillRect/>
                </a:stretch>
              </p:blipFill>
              <p:spPr>
                <a:xfrm>
                  <a:off x="7078259" y="2511331"/>
                  <a:ext cx="145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675" name="Freihand 674">
                  <a:extLst>
                    <a:ext uri="{FF2B5EF4-FFF2-40B4-BE49-F238E27FC236}">
                      <a16:creationId xmlns:a16="http://schemas.microsoft.com/office/drawing/2014/main" id="{B5717CD1-E7C4-440E-A634-9F7B1F402475}"/>
                    </a:ext>
                  </a:extLst>
                </p14:cNvPr>
                <p14:cNvContentPartPr/>
                <p14:nvPr/>
              </p14:nvContentPartPr>
              <p14:xfrm>
                <a:off x="7164299" y="2398291"/>
                <a:ext cx="146880" cy="145800"/>
              </p14:xfrm>
            </p:contentPart>
          </mc:Choice>
          <mc:Fallback>
            <p:pic>
              <p:nvPicPr>
                <p:cNvPr id="675" name="Freihand 674">
                  <a:extLst>
                    <a:ext uri="{FF2B5EF4-FFF2-40B4-BE49-F238E27FC236}">
                      <a16:creationId xmlns:a16="http://schemas.microsoft.com/office/drawing/2014/main" id="{B5717CD1-E7C4-440E-A634-9F7B1F402475}"/>
                    </a:ext>
                  </a:extLst>
                </p:cNvPr>
                <p:cNvPicPr/>
                <p:nvPr/>
              </p:nvPicPr>
              <p:blipFill>
                <a:blip r:embed="rId1241"/>
                <a:stretch>
                  <a:fillRect/>
                </a:stretch>
              </p:blipFill>
              <p:spPr>
                <a:xfrm>
                  <a:off x="7159979" y="2393971"/>
                  <a:ext cx="155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621" name="Freihand 620">
                  <a:extLst>
                    <a:ext uri="{FF2B5EF4-FFF2-40B4-BE49-F238E27FC236}">
                      <a16:creationId xmlns:a16="http://schemas.microsoft.com/office/drawing/2014/main" id="{65605E55-4A0F-4CE1-8F4C-4F63A6BC53A7}"/>
                    </a:ext>
                  </a:extLst>
                </p14:cNvPr>
                <p14:cNvContentPartPr/>
                <p14:nvPr/>
              </p14:nvContentPartPr>
              <p14:xfrm>
                <a:off x="6989339" y="4129531"/>
                <a:ext cx="100080" cy="239760"/>
              </p14:xfrm>
            </p:contentPart>
          </mc:Choice>
          <mc:Fallback>
            <p:pic>
              <p:nvPicPr>
                <p:cNvPr id="621" name="Freihand 620">
                  <a:extLst>
                    <a:ext uri="{FF2B5EF4-FFF2-40B4-BE49-F238E27FC236}">
                      <a16:creationId xmlns:a16="http://schemas.microsoft.com/office/drawing/2014/main" id="{65605E55-4A0F-4CE1-8F4C-4F63A6BC53A7}"/>
                    </a:ext>
                  </a:extLst>
                </p:cNvPr>
                <p:cNvPicPr/>
                <p:nvPr/>
              </p:nvPicPr>
              <p:blipFill>
                <a:blip r:embed="rId1243"/>
                <a:stretch>
                  <a:fillRect/>
                </a:stretch>
              </p:blipFill>
              <p:spPr>
                <a:xfrm>
                  <a:off x="6985019" y="4125211"/>
                  <a:ext cx="1087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622" name="Freihand 621">
                  <a:extLst>
                    <a:ext uri="{FF2B5EF4-FFF2-40B4-BE49-F238E27FC236}">
                      <a16:creationId xmlns:a16="http://schemas.microsoft.com/office/drawing/2014/main" id="{841AAD33-9AB6-42EE-87D3-998D3A483407}"/>
                    </a:ext>
                  </a:extLst>
                </p14:cNvPr>
                <p14:cNvContentPartPr/>
                <p14:nvPr/>
              </p14:nvContentPartPr>
              <p14:xfrm>
                <a:off x="7136579" y="4097491"/>
                <a:ext cx="39240" cy="141840"/>
              </p14:xfrm>
            </p:contentPart>
          </mc:Choice>
          <mc:Fallback>
            <p:pic>
              <p:nvPicPr>
                <p:cNvPr id="622" name="Freihand 621">
                  <a:extLst>
                    <a:ext uri="{FF2B5EF4-FFF2-40B4-BE49-F238E27FC236}">
                      <a16:creationId xmlns:a16="http://schemas.microsoft.com/office/drawing/2014/main" id="{841AAD33-9AB6-42EE-87D3-998D3A483407}"/>
                    </a:ext>
                  </a:extLst>
                </p:cNvPr>
                <p:cNvPicPr/>
                <p:nvPr/>
              </p:nvPicPr>
              <p:blipFill>
                <a:blip r:embed="rId1245"/>
                <a:stretch>
                  <a:fillRect/>
                </a:stretch>
              </p:blipFill>
              <p:spPr>
                <a:xfrm>
                  <a:off x="7132259" y="4093171"/>
                  <a:ext cx="47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623" name="Freihand 622">
                  <a:extLst>
                    <a:ext uri="{FF2B5EF4-FFF2-40B4-BE49-F238E27FC236}">
                      <a16:creationId xmlns:a16="http://schemas.microsoft.com/office/drawing/2014/main" id="{B67298F4-24CE-4609-BD59-34EC9EEFBC98}"/>
                    </a:ext>
                  </a:extLst>
                </p14:cNvPr>
                <p14:cNvContentPartPr/>
                <p14:nvPr/>
              </p14:nvContentPartPr>
              <p14:xfrm>
                <a:off x="7212179" y="4144651"/>
                <a:ext cx="90360" cy="84960"/>
              </p14:xfrm>
            </p:contentPart>
          </mc:Choice>
          <mc:Fallback>
            <p:pic>
              <p:nvPicPr>
                <p:cNvPr id="623" name="Freihand 622">
                  <a:extLst>
                    <a:ext uri="{FF2B5EF4-FFF2-40B4-BE49-F238E27FC236}">
                      <a16:creationId xmlns:a16="http://schemas.microsoft.com/office/drawing/2014/main" id="{B67298F4-24CE-4609-BD59-34EC9EEFBC98}"/>
                    </a:ext>
                  </a:extLst>
                </p:cNvPr>
                <p:cNvPicPr/>
                <p:nvPr/>
              </p:nvPicPr>
              <p:blipFill>
                <a:blip r:embed="rId1247"/>
                <a:stretch>
                  <a:fillRect/>
                </a:stretch>
              </p:blipFill>
              <p:spPr>
                <a:xfrm>
                  <a:off x="7207859" y="4140331"/>
                  <a:ext cx="99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624" name="Freihand 623">
                  <a:extLst>
                    <a:ext uri="{FF2B5EF4-FFF2-40B4-BE49-F238E27FC236}">
                      <a16:creationId xmlns:a16="http://schemas.microsoft.com/office/drawing/2014/main" id="{3E3B1D0E-DC3C-4ACB-93CE-DE507FF267EB}"/>
                    </a:ext>
                  </a:extLst>
                </p14:cNvPr>
                <p14:cNvContentPartPr/>
                <p14:nvPr/>
              </p14:nvContentPartPr>
              <p14:xfrm>
                <a:off x="7321979" y="4089571"/>
                <a:ext cx="48600" cy="150120"/>
              </p14:xfrm>
            </p:contentPart>
          </mc:Choice>
          <mc:Fallback>
            <p:pic>
              <p:nvPicPr>
                <p:cNvPr id="624" name="Freihand 623">
                  <a:extLst>
                    <a:ext uri="{FF2B5EF4-FFF2-40B4-BE49-F238E27FC236}">
                      <a16:creationId xmlns:a16="http://schemas.microsoft.com/office/drawing/2014/main" id="{3E3B1D0E-DC3C-4ACB-93CE-DE507FF267EB}"/>
                    </a:ext>
                  </a:extLst>
                </p:cNvPr>
                <p:cNvPicPr/>
                <p:nvPr/>
              </p:nvPicPr>
              <p:blipFill>
                <a:blip r:embed="rId1249"/>
                <a:stretch>
                  <a:fillRect/>
                </a:stretch>
              </p:blipFill>
              <p:spPr>
                <a:xfrm>
                  <a:off x="7317659" y="4085251"/>
                  <a:ext cx="57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625" name="Freihand 624">
                  <a:extLst>
                    <a:ext uri="{FF2B5EF4-FFF2-40B4-BE49-F238E27FC236}">
                      <a16:creationId xmlns:a16="http://schemas.microsoft.com/office/drawing/2014/main" id="{354C1AE8-C0F0-4E26-9153-5DDBBC039E70}"/>
                    </a:ext>
                  </a:extLst>
                </p14:cNvPr>
                <p14:cNvContentPartPr/>
                <p14:nvPr/>
              </p14:nvContentPartPr>
              <p14:xfrm>
                <a:off x="7445099" y="4130251"/>
                <a:ext cx="165240" cy="55080"/>
              </p14:xfrm>
            </p:contentPart>
          </mc:Choice>
          <mc:Fallback>
            <p:pic>
              <p:nvPicPr>
                <p:cNvPr id="625" name="Freihand 624">
                  <a:extLst>
                    <a:ext uri="{FF2B5EF4-FFF2-40B4-BE49-F238E27FC236}">
                      <a16:creationId xmlns:a16="http://schemas.microsoft.com/office/drawing/2014/main" id="{354C1AE8-C0F0-4E26-9153-5DDBBC039E70}"/>
                    </a:ext>
                  </a:extLst>
                </p:cNvPr>
                <p:cNvPicPr/>
                <p:nvPr/>
              </p:nvPicPr>
              <p:blipFill>
                <a:blip r:embed="rId1251"/>
                <a:stretch>
                  <a:fillRect/>
                </a:stretch>
              </p:blipFill>
              <p:spPr>
                <a:xfrm>
                  <a:off x="7440779" y="4125931"/>
                  <a:ext cx="173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626" name="Freihand 625">
                  <a:extLst>
                    <a:ext uri="{FF2B5EF4-FFF2-40B4-BE49-F238E27FC236}">
                      <a16:creationId xmlns:a16="http://schemas.microsoft.com/office/drawing/2014/main" id="{2CE2F0C2-8B29-46C7-8B4A-7AE018D6922E}"/>
                    </a:ext>
                  </a:extLst>
                </p14:cNvPr>
                <p14:cNvContentPartPr/>
                <p14:nvPr/>
              </p14:nvContentPartPr>
              <p14:xfrm>
                <a:off x="7724099" y="4013971"/>
                <a:ext cx="117720" cy="154800"/>
              </p14:xfrm>
            </p:contentPart>
          </mc:Choice>
          <mc:Fallback>
            <p:pic>
              <p:nvPicPr>
                <p:cNvPr id="626" name="Freihand 625">
                  <a:extLst>
                    <a:ext uri="{FF2B5EF4-FFF2-40B4-BE49-F238E27FC236}">
                      <a16:creationId xmlns:a16="http://schemas.microsoft.com/office/drawing/2014/main" id="{2CE2F0C2-8B29-46C7-8B4A-7AE018D6922E}"/>
                    </a:ext>
                  </a:extLst>
                </p:cNvPr>
                <p:cNvPicPr/>
                <p:nvPr/>
              </p:nvPicPr>
              <p:blipFill>
                <a:blip r:embed="rId1253"/>
                <a:stretch>
                  <a:fillRect/>
                </a:stretch>
              </p:blipFill>
              <p:spPr>
                <a:xfrm>
                  <a:off x="7719779" y="4009651"/>
                  <a:ext cx="1263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627" name="Freihand 626">
                  <a:extLst>
                    <a:ext uri="{FF2B5EF4-FFF2-40B4-BE49-F238E27FC236}">
                      <a16:creationId xmlns:a16="http://schemas.microsoft.com/office/drawing/2014/main" id="{33E33A36-1822-4850-B91E-BB6DEE881595}"/>
                    </a:ext>
                  </a:extLst>
                </p14:cNvPr>
                <p14:cNvContentPartPr/>
                <p14:nvPr/>
              </p14:nvContentPartPr>
              <p14:xfrm>
                <a:off x="7872419" y="4055371"/>
                <a:ext cx="100800" cy="20880"/>
              </p14:xfrm>
            </p:contentPart>
          </mc:Choice>
          <mc:Fallback>
            <p:pic>
              <p:nvPicPr>
                <p:cNvPr id="627" name="Freihand 626">
                  <a:extLst>
                    <a:ext uri="{FF2B5EF4-FFF2-40B4-BE49-F238E27FC236}">
                      <a16:creationId xmlns:a16="http://schemas.microsoft.com/office/drawing/2014/main" id="{33E33A36-1822-4850-B91E-BB6DEE881595}"/>
                    </a:ext>
                  </a:extLst>
                </p:cNvPr>
                <p:cNvPicPr/>
                <p:nvPr/>
              </p:nvPicPr>
              <p:blipFill>
                <a:blip r:embed="rId1255"/>
                <a:stretch>
                  <a:fillRect/>
                </a:stretch>
              </p:blipFill>
              <p:spPr>
                <a:xfrm>
                  <a:off x="7868099" y="4051051"/>
                  <a:ext cx="109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628" name="Freihand 627">
                  <a:extLst>
                    <a:ext uri="{FF2B5EF4-FFF2-40B4-BE49-F238E27FC236}">
                      <a16:creationId xmlns:a16="http://schemas.microsoft.com/office/drawing/2014/main" id="{4E7F978D-1281-4B46-8871-AAB3201CC250}"/>
                    </a:ext>
                  </a:extLst>
                </p14:cNvPr>
                <p14:cNvContentPartPr/>
                <p14:nvPr/>
              </p14:nvContentPartPr>
              <p14:xfrm>
                <a:off x="7847939" y="4029451"/>
                <a:ext cx="96840" cy="109440"/>
              </p14:xfrm>
            </p:contentPart>
          </mc:Choice>
          <mc:Fallback>
            <p:pic>
              <p:nvPicPr>
                <p:cNvPr id="628" name="Freihand 627">
                  <a:extLst>
                    <a:ext uri="{FF2B5EF4-FFF2-40B4-BE49-F238E27FC236}">
                      <a16:creationId xmlns:a16="http://schemas.microsoft.com/office/drawing/2014/main" id="{4E7F978D-1281-4B46-8871-AAB3201CC250}"/>
                    </a:ext>
                  </a:extLst>
                </p:cNvPr>
                <p:cNvPicPr/>
                <p:nvPr/>
              </p:nvPicPr>
              <p:blipFill>
                <a:blip r:embed="rId1257"/>
                <a:stretch>
                  <a:fillRect/>
                </a:stretch>
              </p:blipFill>
              <p:spPr>
                <a:xfrm>
                  <a:off x="7843619" y="4025131"/>
                  <a:ext cx="105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629" name="Freihand 628">
                  <a:extLst>
                    <a:ext uri="{FF2B5EF4-FFF2-40B4-BE49-F238E27FC236}">
                      <a16:creationId xmlns:a16="http://schemas.microsoft.com/office/drawing/2014/main" id="{D249799A-5A8B-4B8B-9E06-2658C5E022C3}"/>
                    </a:ext>
                  </a:extLst>
                </p14:cNvPr>
                <p14:cNvContentPartPr/>
                <p14:nvPr/>
              </p14:nvContentPartPr>
              <p14:xfrm>
                <a:off x="7849019" y="4055371"/>
                <a:ext cx="125640" cy="44640"/>
              </p14:xfrm>
            </p:contentPart>
          </mc:Choice>
          <mc:Fallback>
            <p:pic>
              <p:nvPicPr>
                <p:cNvPr id="629" name="Freihand 628">
                  <a:extLst>
                    <a:ext uri="{FF2B5EF4-FFF2-40B4-BE49-F238E27FC236}">
                      <a16:creationId xmlns:a16="http://schemas.microsoft.com/office/drawing/2014/main" id="{D249799A-5A8B-4B8B-9E06-2658C5E022C3}"/>
                    </a:ext>
                  </a:extLst>
                </p:cNvPr>
                <p:cNvPicPr/>
                <p:nvPr/>
              </p:nvPicPr>
              <p:blipFill>
                <a:blip r:embed="rId1259"/>
                <a:stretch>
                  <a:fillRect/>
                </a:stretch>
              </p:blipFill>
              <p:spPr>
                <a:xfrm>
                  <a:off x="7844699" y="4051051"/>
                  <a:ext cx="134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630" name="Freihand 629">
                  <a:extLst>
                    <a:ext uri="{FF2B5EF4-FFF2-40B4-BE49-F238E27FC236}">
                      <a16:creationId xmlns:a16="http://schemas.microsoft.com/office/drawing/2014/main" id="{65D4F136-8D53-449A-A726-E72B2A834AA6}"/>
                    </a:ext>
                  </a:extLst>
                </p14:cNvPr>
                <p14:cNvContentPartPr/>
                <p14:nvPr/>
              </p14:nvContentPartPr>
              <p14:xfrm>
                <a:off x="7991579" y="4047451"/>
                <a:ext cx="94320" cy="19080"/>
              </p14:xfrm>
            </p:contentPart>
          </mc:Choice>
          <mc:Fallback>
            <p:pic>
              <p:nvPicPr>
                <p:cNvPr id="630" name="Freihand 629">
                  <a:extLst>
                    <a:ext uri="{FF2B5EF4-FFF2-40B4-BE49-F238E27FC236}">
                      <a16:creationId xmlns:a16="http://schemas.microsoft.com/office/drawing/2014/main" id="{65D4F136-8D53-449A-A726-E72B2A834AA6}"/>
                    </a:ext>
                  </a:extLst>
                </p:cNvPr>
                <p:cNvPicPr/>
                <p:nvPr/>
              </p:nvPicPr>
              <p:blipFill>
                <a:blip r:embed="rId1261"/>
                <a:stretch>
                  <a:fillRect/>
                </a:stretch>
              </p:blipFill>
              <p:spPr>
                <a:xfrm>
                  <a:off x="7987259" y="4043131"/>
                  <a:ext cx="102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631" name="Freihand 630">
                  <a:extLst>
                    <a:ext uri="{FF2B5EF4-FFF2-40B4-BE49-F238E27FC236}">
                      <a16:creationId xmlns:a16="http://schemas.microsoft.com/office/drawing/2014/main" id="{E47CDE0C-D873-4556-93FC-01F6CD42791B}"/>
                    </a:ext>
                  </a:extLst>
                </p14:cNvPr>
                <p14:cNvContentPartPr/>
                <p14:nvPr/>
              </p14:nvContentPartPr>
              <p14:xfrm>
                <a:off x="8110019" y="3990571"/>
                <a:ext cx="112680" cy="64800"/>
              </p14:xfrm>
            </p:contentPart>
          </mc:Choice>
          <mc:Fallback>
            <p:pic>
              <p:nvPicPr>
                <p:cNvPr id="631" name="Freihand 630">
                  <a:extLst>
                    <a:ext uri="{FF2B5EF4-FFF2-40B4-BE49-F238E27FC236}">
                      <a16:creationId xmlns:a16="http://schemas.microsoft.com/office/drawing/2014/main" id="{E47CDE0C-D873-4556-93FC-01F6CD42791B}"/>
                    </a:ext>
                  </a:extLst>
                </p:cNvPr>
                <p:cNvPicPr/>
                <p:nvPr/>
              </p:nvPicPr>
              <p:blipFill>
                <a:blip r:embed="rId1263"/>
                <a:stretch>
                  <a:fillRect/>
                </a:stretch>
              </p:blipFill>
              <p:spPr>
                <a:xfrm>
                  <a:off x="8105699" y="3986251"/>
                  <a:ext cx="121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632" name="Freihand 631">
                  <a:extLst>
                    <a:ext uri="{FF2B5EF4-FFF2-40B4-BE49-F238E27FC236}">
                      <a16:creationId xmlns:a16="http://schemas.microsoft.com/office/drawing/2014/main" id="{4255DDC2-9191-4572-B92B-5DBF710F34F9}"/>
                    </a:ext>
                  </a:extLst>
                </p14:cNvPr>
                <p14:cNvContentPartPr/>
                <p14:nvPr/>
              </p14:nvContentPartPr>
              <p14:xfrm>
                <a:off x="8193539" y="3928651"/>
                <a:ext cx="57960" cy="176760"/>
              </p14:xfrm>
            </p:contentPart>
          </mc:Choice>
          <mc:Fallback>
            <p:pic>
              <p:nvPicPr>
                <p:cNvPr id="632" name="Freihand 631">
                  <a:extLst>
                    <a:ext uri="{FF2B5EF4-FFF2-40B4-BE49-F238E27FC236}">
                      <a16:creationId xmlns:a16="http://schemas.microsoft.com/office/drawing/2014/main" id="{4255DDC2-9191-4572-B92B-5DBF710F34F9}"/>
                    </a:ext>
                  </a:extLst>
                </p:cNvPr>
                <p:cNvPicPr/>
                <p:nvPr/>
              </p:nvPicPr>
              <p:blipFill>
                <a:blip r:embed="rId1265"/>
                <a:stretch>
                  <a:fillRect/>
                </a:stretch>
              </p:blipFill>
              <p:spPr>
                <a:xfrm>
                  <a:off x="8189219" y="3924331"/>
                  <a:ext cx="66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633" name="Freihand 632">
                  <a:extLst>
                    <a:ext uri="{FF2B5EF4-FFF2-40B4-BE49-F238E27FC236}">
                      <a16:creationId xmlns:a16="http://schemas.microsoft.com/office/drawing/2014/main" id="{2D2CAAFF-1DC9-49A6-82BB-6FC03410C512}"/>
                    </a:ext>
                  </a:extLst>
                </p14:cNvPr>
                <p14:cNvContentPartPr/>
                <p14:nvPr/>
              </p14:nvContentPartPr>
              <p14:xfrm>
                <a:off x="8240699" y="3834691"/>
                <a:ext cx="111960" cy="104040"/>
              </p14:xfrm>
            </p:contentPart>
          </mc:Choice>
          <mc:Fallback>
            <p:pic>
              <p:nvPicPr>
                <p:cNvPr id="633" name="Freihand 632">
                  <a:extLst>
                    <a:ext uri="{FF2B5EF4-FFF2-40B4-BE49-F238E27FC236}">
                      <a16:creationId xmlns:a16="http://schemas.microsoft.com/office/drawing/2014/main" id="{2D2CAAFF-1DC9-49A6-82BB-6FC03410C512}"/>
                    </a:ext>
                  </a:extLst>
                </p:cNvPr>
                <p:cNvPicPr/>
                <p:nvPr/>
              </p:nvPicPr>
              <p:blipFill>
                <a:blip r:embed="rId1267"/>
                <a:stretch>
                  <a:fillRect/>
                </a:stretch>
              </p:blipFill>
              <p:spPr>
                <a:xfrm>
                  <a:off x="8236379" y="3830371"/>
                  <a:ext cx="120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635" name="Freihand 634">
                  <a:extLst>
                    <a:ext uri="{FF2B5EF4-FFF2-40B4-BE49-F238E27FC236}">
                      <a16:creationId xmlns:a16="http://schemas.microsoft.com/office/drawing/2014/main" id="{C04BBABA-89CC-41DE-A2A1-860716695266}"/>
                    </a:ext>
                  </a:extLst>
                </p14:cNvPr>
                <p14:cNvContentPartPr/>
                <p14:nvPr/>
              </p14:nvContentPartPr>
              <p14:xfrm>
                <a:off x="7042979" y="4486291"/>
                <a:ext cx="104400" cy="254880"/>
              </p14:xfrm>
            </p:contentPart>
          </mc:Choice>
          <mc:Fallback>
            <p:pic>
              <p:nvPicPr>
                <p:cNvPr id="635" name="Freihand 634">
                  <a:extLst>
                    <a:ext uri="{FF2B5EF4-FFF2-40B4-BE49-F238E27FC236}">
                      <a16:creationId xmlns:a16="http://schemas.microsoft.com/office/drawing/2014/main" id="{C04BBABA-89CC-41DE-A2A1-860716695266}"/>
                    </a:ext>
                  </a:extLst>
                </p:cNvPr>
                <p:cNvPicPr/>
                <p:nvPr/>
              </p:nvPicPr>
              <p:blipFill>
                <a:blip r:embed="rId1269"/>
                <a:stretch>
                  <a:fillRect/>
                </a:stretch>
              </p:blipFill>
              <p:spPr>
                <a:xfrm>
                  <a:off x="7038659" y="4481971"/>
                  <a:ext cx="1130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636" name="Freihand 635">
                  <a:extLst>
                    <a:ext uri="{FF2B5EF4-FFF2-40B4-BE49-F238E27FC236}">
                      <a16:creationId xmlns:a16="http://schemas.microsoft.com/office/drawing/2014/main" id="{F82CB194-A0F6-47D9-9BFD-8B8A70B350F9}"/>
                    </a:ext>
                  </a:extLst>
                </p14:cNvPr>
                <p14:cNvContentPartPr/>
                <p14:nvPr/>
              </p14:nvContentPartPr>
              <p14:xfrm>
                <a:off x="7107419" y="4446331"/>
                <a:ext cx="41760" cy="68040"/>
              </p14:xfrm>
            </p:contentPart>
          </mc:Choice>
          <mc:Fallback>
            <p:pic>
              <p:nvPicPr>
                <p:cNvPr id="636" name="Freihand 635">
                  <a:extLst>
                    <a:ext uri="{FF2B5EF4-FFF2-40B4-BE49-F238E27FC236}">
                      <a16:creationId xmlns:a16="http://schemas.microsoft.com/office/drawing/2014/main" id="{F82CB194-A0F6-47D9-9BFD-8B8A70B350F9}"/>
                    </a:ext>
                  </a:extLst>
                </p:cNvPr>
                <p:cNvPicPr/>
                <p:nvPr/>
              </p:nvPicPr>
              <p:blipFill>
                <a:blip r:embed="rId1271"/>
                <a:stretch>
                  <a:fillRect/>
                </a:stretch>
              </p:blipFill>
              <p:spPr>
                <a:xfrm>
                  <a:off x="7103099" y="4442011"/>
                  <a:ext cx="50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637" name="Freihand 636">
                  <a:extLst>
                    <a:ext uri="{FF2B5EF4-FFF2-40B4-BE49-F238E27FC236}">
                      <a16:creationId xmlns:a16="http://schemas.microsoft.com/office/drawing/2014/main" id="{18C22203-3A34-4A3C-8C51-5E977C74D41D}"/>
                    </a:ext>
                  </a:extLst>
                </p14:cNvPr>
                <p14:cNvContentPartPr/>
                <p14:nvPr/>
              </p14:nvContentPartPr>
              <p14:xfrm>
                <a:off x="7190939" y="4430131"/>
                <a:ext cx="65880" cy="175680"/>
              </p14:xfrm>
            </p:contentPart>
          </mc:Choice>
          <mc:Fallback>
            <p:pic>
              <p:nvPicPr>
                <p:cNvPr id="637" name="Freihand 636">
                  <a:extLst>
                    <a:ext uri="{FF2B5EF4-FFF2-40B4-BE49-F238E27FC236}">
                      <a16:creationId xmlns:a16="http://schemas.microsoft.com/office/drawing/2014/main" id="{18C22203-3A34-4A3C-8C51-5E977C74D41D}"/>
                    </a:ext>
                  </a:extLst>
                </p:cNvPr>
                <p:cNvPicPr/>
                <p:nvPr/>
              </p:nvPicPr>
              <p:blipFill>
                <a:blip r:embed="rId1273"/>
                <a:stretch>
                  <a:fillRect/>
                </a:stretch>
              </p:blipFill>
              <p:spPr>
                <a:xfrm>
                  <a:off x="7186619" y="4425811"/>
                  <a:ext cx="74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638" name="Freihand 637">
                  <a:extLst>
                    <a:ext uri="{FF2B5EF4-FFF2-40B4-BE49-F238E27FC236}">
                      <a16:creationId xmlns:a16="http://schemas.microsoft.com/office/drawing/2014/main" id="{30F8D099-54D8-4593-AACF-9027D9889106}"/>
                    </a:ext>
                  </a:extLst>
                </p14:cNvPr>
                <p14:cNvContentPartPr/>
                <p14:nvPr/>
              </p14:nvContentPartPr>
              <p14:xfrm>
                <a:off x="7246019" y="4481971"/>
                <a:ext cx="116280" cy="97920"/>
              </p14:xfrm>
            </p:contentPart>
          </mc:Choice>
          <mc:Fallback>
            <p:pic>
              <p:nvPicPr>
                <p:cNvPr id="638" name="Freihand 637">
                  <a:extLst>
                    <a:ext uri="{FF2B5EF4-FFF2-40B4-BE49-F238E27FC236}">
                      <a16:creationId xmlns:a16="http://schemas.microsoft.com/office/drawing/2014/main" id="{30F8D099-54D8-4593-AACF-9027D9889106}"/>
                    </a:ext>
                  </a:extLst>
                </p:cNvPr>
                <p:cNvPicPr/>
                <p:nvPr/>
              </p:nvPicPr>
              <p:blipFill>
                <a:blip r:embed="rId1275"/>
                <a:stretch>
                  <a:fillRect/>
                </a:stretch>
              </p:blipFill>
              <p:spPr>
                <a:xfrm>
                  <a:off x="7241699" y="4477651"/>
                  <a:ext cx="124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639" name="Freihand 638">
                  <a:extLst>
                    <a:ext uri="{FF2B5EF4-FFF2-40B4-BE49-F238E27FC236}">
                      <a16:creationId xmlns:a16="http://schemas.microsoft.com/office/drawing/2014/main" id="{7682D516-5B41-4A15-961B-6E98F8C3F944}"/>
                    </a:ext>
                  </a:extLst>
                </p14:cNvPr>
                <p14:cNvContentPartPr/>
                <p14:nvPr/>
              </p14:nvContentPartPr>
              <p14:xfrm>
                <a:off x="7355459" y="4430851"/>
                <a:ext cx="211680" cy="170280"/>
              </p14:xfrm>
            </p:contentPart>
          </mc:Choice>
          <mc:Fallback>
            <p:pic>
              <p:nvPicPr>
                <p:cNvPr id="639" name="Freihand 638">
                  <a:extLst>
                    <a:ext uri="{FF2B5EF4-FFF2-40B4-BE49-F238E27FC236}">
                      <a16:creationId xmlns:a16="http://schemas.microsoft.com/office/drawing/2014/main" id="{7682D516-5B41-4A15-961B-6E98F8C3F944}"/>
                    </a:ext>
                  </a:extLst>
                </p:cNvPr>
                <p:cNvPicPr/>
                <p:nvPr/>
              </p:nvPicPr>
              <p:blipFill>
                <a:blip r:embed="rId1277"/>
                <a:stretch>
                  <a:fillRect/>
                </a:stretch>
              </p:blipFill>
              <p:spPr>
                <a:xfrm>
                  <a:off x="7351139" y="4426531"/>
                  <a:ext cx="220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640" name="Freihand 639">
                  <a:extLst>
                    <a:ext uri="{FF2B5EF4-FFF2-40B4-BE49-F238E27FC236}">
                      <a16:creationId xmlns:a16="http://schemas.microsoft.com/office/drawing/2014/main" id="{A40BF73C-963E-415A-8614-FFA5C2B0B569}"/>
                    </a:ext>
                  </a:extLst>
                </p14:cNvPr>
                <p14:cNvContentPartPr/>
                <p14:nvPr/>
              </p14:nvContentPartPr>
              <p14:xfrm>
                <a:off x="7480019" y="4462891"/>
                <a:ext cx="143640" cy="47520"/>
              </p14:xfrm>
            </p:contentPart>
          </mc:Choice>
          <mc:Fallback>
            <p:pic>
              <p:nvPicPr>
                <p:cNvPr id="640" name="Freihand 639">
                  <a:extLst>
                    <a:ext uri="{FF2B5EF4-FFF2-40B4-BE49-F238E27FC236}">
                      <a16:creationId xmlns:a16="http://schemas.microsoft.com/office/drawing/2014/main" id="{A40BF73C-963E-415A-8614-FFA5C2B0B569}"/>
                    </a:ext>
                  </a:extLst>
                </p:cNvPr>
                <p:cNvPicPr/>
                <p:nvPr/>
              </p:nvPicPr>
              <p:blipFill>
                <a:blip r:embed="rId1279"/>
                <a:stretch>
                  <a:fillRect/>
                </a:stretch>
              </p:blipFill>
              <p:spPr>
                <a:xfrm>
                  <a:off x="7475699" y="4458571"/>
                  <a:ext cx="152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643" name="Freihand 642">
                  <a:extLst>
                    <a:ext uri="{FF2B5EF4-FFF2-40B4-BE49-F238E27FC236}">
                      <a16:creationId xmlns:a16="http://schemas.microsoft.com/office/drawing/2014/main" id="{8592497F-2CFE-4F77-AC58-7BF0E4A80B06}"/>
                    </a:ext>
                  </a:extLst>
                </p14:cNvPr>
                <p14:cNvContentPartPr/>
                <p14:nvPr/>
              </p14:nvContentPartPr>
              <p14:xfrm>
                <a:off x="8102459" y="4073011"/>
                <a:ext cx="149400" cy="64080"/>
              </p14:xfrm>
            </p:contentPart>
          </mc:Choice>
          <mc:Fallback>
            <p:pic>
              <p:nvPicPr>
                <p:cNvPr id="643" name="Freihand 642">
                  <a:extLst>
                    <a:ext uri="{FF2B5EF4-FFF2-40B4-BE49-F238E27FC236}">
                      <a16:creationId xmlns:a16="http://schemas.microsoft.com/office/drawing/2014/main" id="{8592497F-2CFE-4F77-AC58-7BF0E4A80B06}"/>
                    </a:ext>
                  </a:extLst>
                </p:cNvPr>
                <p:cNvPicPr/>
                <p:nvPr/>
              </p:nvPicPr>
              <p:blipFill>
                <a:blip r:embed="rId1281"/>
                <a:stretch>
                  <a:fillRect/>
                </a:stretch>
              </p:blipFill>
              <p:spPr>
                <a:xfrm>
                  <a:off x="8098139" y="4068691"/>
                  <a:ext cx="158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645" name="Freihand 644">
                  <a:extLst>
                    <a:ext uri="{FF2B5EF4-FFF2-40B4-BE49-F238E27FC236}">
                      <a16:creationId xmlns:a16="http://schemas.microsoft.com/office/drawing/2014/main" id="{DAB5284E-6A7F-4A0D-BBF9-DC870C7E74D0}"/>
                    </a:ext>
                  </a:extLst>
                </p14:cNvPr>
                <p14:cNvContentPartPr/>
                <p14:nvPr/>
              </p14:nvContentPartPr>
              <p14:xfrm>
                <a:off x="7693859" y="4313131"/>
                <a:ext cx="82800" cy="173160"/>
              </p14:xfrm>
            </p:contentPart>
          </mc:Choice>
          <mc:Fallback>
            <p:pic>
              <p:nvPicPr>
                <p:cNvPr id="645" name="Freihand 644">
                  <a:extLst>
                    <a:ext uri="{FF2B5EF4-FFF2-40B4-BE49-F238E27FC236}">
                      <a16:creationId xmlns:a16="http://schemas.microsoft.com/office/drawing/2014/main" id="{DAB5284E-6A7F-4A0D-BBF9-DC870C7E74D0}"/>
                    </a:ext>
                  </a:extLst>
                </p:cNvPr>
                <p:cNvPicPr/>
                <p:nvPr/>
              </p:nvPicPr>
              <p:blipFill>
                <a:blip r:embed="rId1283"/>
                <a:stretch>
                  <a:fillRect/>
                </a:stretch>
              </p:blipFill>
              <p:spPr>
                <a:xfrm>
                  <a:off x="7689539" y="4308811"/>
                  <a:ext cx="91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646" name="Freihand 645">
                  <a:extLst>
                    <a:ext uri="{FF2B5EF4-FFF2-40B4-BE49-F238E27FC236}">
                      <a16:creationId xmlns:a16="http://schemas.microsoft.com/office/drawing/2014/main" id="{7430D711-07A8-46BD-9BB8-BF90A9731B7E}"/>
                    </a:ext>
                  </a:extLst>
                </p14:cNvPr>
                <p14:cNvContentPartPr/>
                <p14:nvPr/>
              </p14:nvContentPartPr>
              <p14:xfrm>
                <a:off x="7757579" y="4330051"/>
                <a:ext cx="89640" cy="93600"/>
              </p14:xfrm>
            </p:contentPart>
          </mc:Choice>
          <mc:Fallback>
            <p:pic>
              <p:nvPicPr>
                <p:cNvPr id="646" name="Freihand 645">
                  <a:extLst>
                    <a:ext uri="{FF2B5EF4-FFF2-40B4-BE49-F238E27FC236}">
                      <a16:creationId xmlns:a16="http://schemas.microsoft.com/office/drawing/2014/main" id="{7430D711-07A8-46BD-9BB8-BF90A9731B7E}"/>
                    </a:ext>
                  </a:extLst>
                </p:cNvPr>
                <p:cNvPicPr/>
                <p:nvPr/>
              </p:nvPicPr>
              <p:blipFill>
                <a:blip r:embed="rId1285"/>
                <a:stretch>
                  <a:fillRect/>
                </a:stretch>
              </p:blipFill>
              <p:spPr>
                <a:xfrm>
                  <a:off x="7753259" y="4325731"/>
                  <a:ext cx="98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647" name="Freihand 646">
                  <a:extLst>
                    <a:ext uri="{FF2B5EF4-FFF2-40B4-BE49-F238E27FC236}">
                      <a16:creationId xmlns:a16="http://schemas.microsoft.com/office/drawing/2014/main" id="{4CA8F8B9-AC43-4933-A9D5-6D7E2E361AFB}"/>
                    </a:ext>
                  </a:extLst>
                </p14:cNvPr>
                <p14:cNvContentPartPr/>
                <p14:nvPr/>
              </p14:nvContentPartPr>
              <p14:xfrm>
                <a:off x="7593419" y="4349851"/>
                <a:ext cx="93960" cy="151560"/>
              </p14:xfrm>
            </p:contentPart>
          </mc:Choice>
          <mc:Fallback>
            <p:pic>
              <p:nvPicPr>
                <p:cNvPr id="647" name="Freihand 646">
                  <a:extLst>
                    <a:ext uri="{FF2B5EF4-FFF2-40B4-BE49-F238E27FC236}">
                      <a16:creationId xmlns:a16="http://schemas.microsoft.com/office/drawing/2014/main" id="{4CA8F8B9-AC43-4933-A9D5-6D7E2E361AFB}"/>
                    </a:ext>
                  </a:extLst>
                </p:cNvPr>
                <p:cNvPicPr/>
                <p:nvPr/>
              </p:nvPicPr>
              <p:blipFill>
                <a:blip r:embed="rId1287"/>
                <a:stretch>
                  <a:fillRect/>
                </a:stretch>
              </p:blipFill>
              <p:spPr>
                <a:xfrm>
                  <a:off x="7589099" y="4345531"/>
                  <a:ext cx="102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649" name="Freihand 648">
                  <a:extLst>
                    <a:ext uri="{FF2B5EF4-FFF2-40B4-BE49-F238E27FC236}">
                      <a16:creationId xmlns:a16="http://schemas.microsoft.com/office/drawing/2014/main" id="{7FA29B72-CB46-4A3F-98AD-245A4FE2321B}"/>
                    </a:ext>
                  </a:extLst>
                </p14:cNvPr>
                <p14:cNvContentPartPr/>
                <p14:nvPr/>
              </p14:nvContentPartPr>
              <p14:xfrm>
                <a:off x="7872779" y="4322491"/>
                <a:ext cx="54720" cy="79920"/>
              </p14:xfrm>
            </p:contentPart>
          </mc:Choice>
          <mc:Fallback>
            <p:pic>
              <p:nvPicPr>
                <p:cNvPr id="649" name="Freihand 648">
                  <a:extLst>
                    <a:ext uri="{FF2B5EF4-FFF2-40B4-BE49-F238E27FC236}">
                      <a16:creationId xmlns:a16="http://schemas.microsoft.com/office/drawing/2014/main" id="{7FA29B72-CB46-4A3F-98AD-245A4FE2321B}"/>
                    </a:ext>
                  </a:extLst>
                </p:cNvPr>
                <p:cNvPicPr/>
                <p:nvPr/>
              </p:nvPicPr>
              <p:blipFill>
                <a:blip r:embed="rId1289"/>
                <a:stretch>
                  <a:fillRect/>
                </a:stretch>
              </p:blipFill>
              <p:spPr>
                <a:xfrm>
                  <a:off x="7868459" y="4318171"/>
                  <a:ext cx="63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650" name="Freihand 649">
                  <a:extLst>
                    <a:ext uri="{FF2B5EF4-FFF2-40B4-BE49-F238E27FC236}">
                      <a16:creationId xmlns:a16="http://schemas.microsoft.com/office/drawing/2014/main" id="{176EB274-D844-4503-B947-6434D0B58BC9}"/>
                    </a:ext>
                  </a:extLst>
                </p14:cNvPr>
                <p14:cNvContentPartPr/>
                <p14:nvPr/>
              </p14:nvContentPartPr>
              <p14:xfrm>
                <a:off x="7868459" y="4361371"/>
                <a:ext cx="78120" cy="26640"/>
              </p14:xfrm>
            </p:contentPart>
          </mc:Choice>
          <mc:Fallback>
            <p:pic>
              <p:nvPicPr>
                <p:cNvPr id="650" name="Freihand 649">
                  <a:extLst>
                    <a:ext uri="{FF2B5EF4-FFF2-40B4-BE49-F238E27FC236}">
                      <a16:creationId xmlns:a16="http://schemas.microsoft.com/office/drawing/2014/main" id="{176EB274-D844-4503-B947-6434D0B58BC9}"/>
                    </a:ext>
                  </a:extLst>
                </p:cNvPr>
                <p:cNvPicPr/>
                <p:nvPr/>
              </p:nvPicPr>
              <p:blipFill>
                <a:blip r:embed="rId1291"/>
                <a:stretch>
                  <a:fillRect/>
                </a:stretch>
              </p:blipFill>
              <p:spPr>
                <a:xfrm>
                  <a:off x="7864139" y="4357051"/>
                  <a:ext cx="86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651" name="Freihand 650">
                  <a:extLst>
                    <a:ext uri="{FF2B5EF4-FFF2-40B4-BE49-F238E27FC236}">
                      <a16:creationId xmlns:a16="http://schemas.microsoft.com/office/drawing/2014/main" id="{5BC6C085-92E7-47AC-8B99-F1B81764D7EF}"/>
                    </a:ext>
                  </a:extLst>
                </p14:cNvPr>
                <p14:cNvContentPartPr/>
                <p14:nvPr/>
              </p14:nvContentPartPr>
              <p14:xfrm>
                <a:off x="7984739" y="4326091"/>
                <a:ext cx="69840" cy="21240"/>
              </p14:xfrm>
            </p:contentPart>
          </mc:Choice>
          <mc:Fallback>
            <p:pic>
              <p:nvPicPr>
                <p:cNvPr id="651" name="Freihand 650">
                  <a:extLst>
                    <a:ext uri="{FF2B5EF4-FFF2-40B4-BE49-F238E27FC236}">
                      <a16:creationId xmlns:a16="http://schemas.microsoft.com/office/drawing/2014/main" id="{5BC6C085-92E7-47AC-8B99-F1B81764D7EF}"/>
                    </a:ext>
                  </a:extLst>
                </p:cNvPr>
                <p:cNvPicPr/>
                <p:nvPr/>
              </p:nvPicPr>
              <p:blipFill>
                <a:blip r:embed="rId1293"/>
                <a:stretch>
                  <a:fillRect/>
                </a:stretch>
              </p:blipFill>
              <p:spPr>
                <a:xfrm>
                  <a:off x="7980419" y="4321771"/>
                  <a:ext cx="78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652" name="Freihand 651">
                  <a:extLst>
                    <a:ext uri="{FF2B5EF4-FFF2-40B4-BE49-F238E27FC236}">
                      <a16:creationId xmlns:a16="http://schemas.microsoft.com/office/drawing/2014/main" id="{62D998E8-9B8C-46A1-A41A-FE8E843B0AB6}"/>
                    </a:ext>
                  </a:extLst>
                </p14:cNvPr>
                <p14:cNvContentPartPr/>
                <p14:nvPr/>
              </p14:nvContentPartPr>
              <p14:xfrm>
                <a:off x="8087699" y="4255531"/>
                <a:ext cx="104760" cy="68400"/>
              </p14:xfrm>
            </p:contentPart>
          </mc:Choice>
          <mc:Fallback>
            <p:pic>
              <p:nvPicPr>
                <p:cNvPr id="652" name="Freihand 651">
                  <a:extLst>
                    <a:ext uri="{FF2B5EF4-FFF2-40B4-BE49-F238E27FC236}">
                      <a16:creationId xmlns:a16="http://schemas.microsoft.com/office/drawing/2014/main" id="{62D998E8-9B8C-46A1-A41A-FE8E843B0AB6}"/>
                    </a:ext>
                  </a:extLst>
                </p:cNvPr>
                <p:cNvPicPr/>
                <p:nvPr/>
              </p:nvPicPr>
              <p:blipFill>
                <a:blip r:embed="rId1295"/>
                <a:stretch>
                  <a:fillRect/>
                </a:stretch>
              </p:blipFill>
              <p:spPr>
                <a:xfrm>
                  <a:off x="8083379" y="4251211"/>
                  <a:ext cx="113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653" name="Freihand 652">
                  <a:extLst>
                    <a:ext uri="{FF2B5EF4-FFF2-40B4-BE49-F238E27FC236}">
                      <a16:creationId xmlns:a16="http://schemas.microsoft.com/office/drawing/2014/main" id="{58F582B0-8A59-4089-A468-D8533AC59977}"/>
                    </a:ext>
                  </a:extLst>
                </p14:cNvPr>
                <p14:cNvContentPartPr/>
                <p14:nvPr/>
              </p14:nvContentPartPr>
              <p14:xfrm>
                <a:off x="8153219" y="4187131"/>
                <a:ext cx="75240" cy="222480"/>
              </p14:xfrm>
            </p:contentPart>
          </mc:Choice>
          <mc:Fallback>
            <p:pic>
              <p:nvPicPr>
                <p:cNvPr id="653" name="Freihand 652">
                  <a:extLst>
                    <a:ext uri="{FF2B5EF4-FFF2-40B4-BE49-F238E27FC236}">
                      <a16:creationId xmlns:a16="http://schemas.microsoft.com/office/drawing/2014/main" id="{58F582B0-8A59-4089-A468-D8533AC59977}"/>
                    </a:ext>
                  </a:extLst>
                </p:cNvPr>
                <p:cNvPicPr/>
                <p:nvPr/>
              </p:nvPicPr>
              <p:blipFill>
                <a:blip r:embed="rId1297"/>
                <a:stretch>
                  <a:fillRect/>
                </a:stretch>
              </p:blipFill>
              <p:spPr>
                <a:xfrm>
                  <a:off x="8148899" y="4182811"/>
                  <a:ext cx="838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655" name="Freihand 654">
                  <a:extLst>
                    <a:ext uri="{FF2B5EF4-FFF2-40B4-BE49-F238E27FC236}">
                      <a16:creationId xmlns:a16="http://schemas.microsoft.com/office/drawing/2014/main" id="{469C6558-FA98-490C-9D34-069C8C82EA37}"/>
                    </a:ext>
                  </a:extLst>
                </p14:cNvPr>
                <p14:cNvContentPartPr/>
                <p14:nvPr/>
              </p14:nvContentPartPr>
              <p14:xfrm>
                <a:off x="8291819" y="4220251"/>
                <a:ext cx="36360" cy="28080"/>
              </p14:xfrm>
            </p:contentPart>
          </mc:Choice>
          <mc:Fallback>
            <p:pic>
              <p:nvPicPr>
                <p:cNvPr id="655" name="Freihand 654">
                  <a:extLst>
                    <a:ext uri="{FF2B5EF4-FFF2-40B4-BE49-F238E27FC236}">
                      <a16:creationId xmlns:a16="http://schemas.microsoft.com/office/drawing/2014/main" id="{469C6558-FA98-490C-9D34-069C8C82EA37}"/>
                    </a:ext>
                  </a:extLst>
                </p:cNvPr>
                <p:cNvPicPr/>
                <p:nvPr/>
              </p:nvPicPr>
              <p:blipFill>
                <a:blip r:embed="rId1299"/>
                <a:stretch>
                  <a:fillRect/>
                </a:stretch>
              </p:blipFill>
              <p:spPr>
                <a:xfrm>
                  <a:off x="8287499" y="4215931"/>
                  <a:ext cx="45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657" name="Freihand 656">
                  <a:extLst>
                    <a:ext uri="{FF2B5EF4-FFF2-40B4-BE49-F238E27FC236}">
                      <a16:creationId xmlns:a16="http://schemas.microsoft.com/office/drawing/2014/main" id="{427445F5-D25D-4EFF-83A8-3B2D9B4B5654}"/>
                    </a:ext>
                  </a:extLst>
                </p14:cNvPr>
                <p14:cNvContentPartPr/>
                <p14:nvPr/>
              </p14:nvContentPartPr>
              <p14:xfrm>
                <a:off x="7800419" y="4449931"/>
                <a:ext cx="131040" cy="45000"/>
              </p14:xfrm>
            </p:contentPart>
          </mc:Choice>
          <mc:Fallback>
            <p:pic>
              <p:nvPicPr>
                <p:cNvPr id="657" name="Freihand 656">
                  <a:extLst>
                    <a:ext uri="{FF2B5EF4-FFF2-40B4-BE49-F238E27FC236}">
                      <a16:creationId xmlns:a16="http://schemas.microsoft.com/office/drawing/2014/main" id="{427445F5-D25D-4EFF-83A8-3B2D9B4B5654}"/>
                    </a:ext>
                  </a:extLst>
                </p:cNvPr>
                <p:cNvPicPr/>
                <p:nvPr/>
              </p:nvPicPr>
              <p:blipFill>
                <a:blip r:embed="rId1301"/>
                <a:stretch>
                  <a:fillRect/>
                </a:stretch>
              </p:blipFill>
              <p:spPr>
                <a:xfrm>
                  <a:off x="7796099" y="4445611"/>
                  <a:ext cx="139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676" name="Freihand 675">
                  <a:extLst>
                    <a:ext uri="{FF2B5EF4-FFF2-40B4-BE49-F238E27FC236}">
                      <a16:creationId xmlns:a16="http://schemas.microsoft.com/office/drawing/2014/main" id="{CE91621E-9492-46B1-8448-401F7ADB5B13}"/>
                    </a:ext>
                  </a:extLst>
                </p14:cNvPr>
                <p14:cNvContentPartPr/>
                <p14:nvPr/>
              </p14:nvContentPartPr>
              <p14:xfrm>
                <a:off x="8362739" y="4105051"/>
                <a:ext cx="127440" cy="147960"/>
              </p14:xfrm>
            </p:contentPart>
          </mc:Choice>
          <mc:Fallback>
            <p:pic>
              <p:nvPicPr>
                <p:cNvPr id="676" name="Freihand 675">
                  <a:extLst>
                    <a:ext uri="{FF2B5EF4-FFF2-40B4-BE49-F238E27FC236}">
                      <a16:creationId xmlns:a16="http://schemas.microsoft.com/office/drawing/2014/main" id="{CE91621E-9492-46B1-8448-401F7ADB5B13}"/>
                    </a:ext>
                  </a:extLst>
                </p:cNvPr>
                <p:cNvPicPr/>
                <p:nvPr/>
              </p:nvPicPr>
              <p:blipFill>
                <a:blip r:embed="rId1303"/>
                <a:stretch>
                  <a:fillRect/>
                </a:stretch>
              </p:blipFill>
              <p:spPr>
                <a:xfrm>
                  <a:off x="8358419" y="4100731"/>
                  <a:ext cx="136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678" name="Freihand 677">
                  <a:extLst>
                    <a:ext uri="{FF2B5EF4-FFF2-40B4-BE49-F238E27FC236}">
                      <a16:creationId xmlns:a16="http://schemas.microsoft.com/office/drawing/2014/main" id="{BC0658E3-56A3-45DF-A5E6-E0A9D4C6E142}"/>
                    </a:ext>
                  </a:extLst>
                </p14:cNvPr>
                <p14:cNvContentPartPr/>
                <p14:nvPr/>
              </p14:nvContentPartPr>
              <p14:xfrm>
                <a:off x="7374539" y="4817131"/>
                <a:ext cx="136440" cy="18720"/>
              </p14:xfrm>
            </p:contentPart>
          </mc:Choice>
          <mc:Fallback>
            <p:pic>
              <p:nvPicPr>
                <p:cNvPr id="678" name="Freihand 677">
                  <a:extLst>
                    <a:ext uri="{FF2B5EF4-FFF2-40B4-BE49-F238E27FC236}">
                      <a16:creationId xmlns:a16="http://schemas.microsoft.com/office/drawing/2014/main" id="{BC0658E3-56A3-45DF-A5E6-E0A9D4C6E142}"/>
                    </a:ext>
                  </a:extLst>
                </p:cNvPr>
                <p:cNvPicPr/>
                <p:nvPr/>
              </p:nvPicPr>
              <p:blipFill>
                <a:blip r:embed="rId1305"/>
                <a:stretch>
                  <a:fillRect/>
                </a:stretch>
              </p:blipFill>
              <p:spPr>
                <a:xfrm>
                  <a:off x="7370219" y="4812811"/>
                  <a:ext cx="145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679" name="Freihand 678">
                  <a:extLst>
                    <a:ext uri="{FF2B5EF4-FFF2-40B4-BE49-F238E27FC236}">
                      <a16:creationId xmlns:a16="http://schemas.microsoft.com/office/drawing/2014/main" id="{A7DAE890-A736-417B-A860-8ED3FDBBC0C4}"/>
                    </a:ext>
                  </a:extLst>
                </p14:cNvPr>
                <p14:cNvContentPartPr/>
                <p14:nvPr/>
              </p14:nvContentPartPr>
              <p14:xfrm>
                <a:off x="7358699" y="4847371"/>
                <a:ext cx="157320" cy="40320"/>
              </p14:xfrm>
            </p:contentPart>
          </mc:Choice>
          <mc:Fallback>
            <p:pic>
              <p:nvPicPr>
                <p:cNvPr id="679" name="Freihand 678">
                  <a:extLst>
                    <a:ext uri="{FF2B5EF4-FFF2-40B4-BE49-F238E27FC236}">
                      <a16:creationId xmlns:a16="http://schemas.microsoft.com/office/drawing/2014/main" id="{A7DAE890-A736-417B-A860-8ED3FDBBC0C4}"/>
                    </a:ext>
                  </a:extLst>
                </p:cNvPr>
                <p:cNvPicPr/>
                <p:nvPr/>
              </p:nvPicPr>
              <p:blipFill>
                <a:blip r:embed="rId1307"/>
                <a:stretch>
                  <a:fillRect/>
                </a:stretch>
              </p:blipFill>
              <p:spPr>
                <a:xfrm>
                  <a:off x="7354379" y="4843051"/>
                  <a:ext cx="165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680" name="Freihand 679">
                  <a:extLst>
                    <a:ext uri="{FF2B5EF4-FFF2-40B4-BE49-F238E27FC236}">
                      <a16:creationId xmlns:a16="http://schemas.microsoft.com/office/drawing/2014/main" id="{BD652C71-9A88-4DD3-A81E-D853FD692CA7}"/>
                    </a:ext>
                  </a:extLst>
                </p14:cNvPr>
                <p14:cNvContentPartPr/>
                <p14:nvPr/>
              </p14:nvContentPartPr>
              <p14:xfrm>
                <a:off x="7558499" y="4698331"/>
                <a:ext cx="109800" cy="163440"/>
              </p14:xfrm>
            </p:contentPart>
          </mc:Choice>
          <mc:Fallback>
            <p:pic>
              <p:nvPicPr>
                <p:cNvPr id="680" name="Freihand 679">
                  <a:extLst>
                    <a:ext uri="{FF2B5EF4-FFF2-40B4-BE49-F238E27FC236}">
                      <a16:creationId xmlns:a16="http://schemas.microsoft.com/office/drawing/2014/main" id="{BD652C71-9A88-4DD3-A81E-D853FD692CA7}"/>
                    </a:ext>
                  </a:extLst>
                </p:cNvPr>
                <p:cNvPicPr/>
                <p:nvPr/>
              </p:nvPicPr>
              <p:blipFill>
                <a:blip r:embed="rId1309"/>
                <a:stretch>
                  <a:fillRect/>
                </a:stretch>
              </p:blipFill>
              <p:spPr>
                <a:xfrm>
                  <a:off x="7554179" y="4694011"/>
                  <a:ext cx="118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681" name="Freihand 680">
                  <a:extLst>
                    <a:ext uri="{FF2B5EF4-FFF2-40B4-BE49-F238E27FC236}">
                      <a16:creationId xmlns:a16="http://schemas.microsoft.com/office/drawing/2014/main" id="{A7459356-563C-4B4A-81EB-01A58BC2AF0B}"/>
                    </a:ext>
                  </a:extLst>
                </p14:cNvPr>
                <p14:cNvContentPartPr/>
                <p14:nvPr/>
              </p14:nvContentPartPr>
              <p14:xfrm>
                <a:off x="7678739" y="4592131"/>
                <a:ext cx="95400" cy="215280"/>
              </p14:xfrm>
            </p:contentPart>
          </mc:Choice>
          <mc:Fallback>
            <p:pic>
              <p:nvPicPr>
                <p:cNvPr id="681" name="Freihand 680">
                  <a:extLst>
                    <a:ext uri="{FF2B5EF4-FFF2-40B4-BE49-F238E27FC236}">
                      <a16:creationId xmlns:a16="http://schemas.microsoft.com/office/drawing/2014/main" id="{A7459356-563C-4B4A-81EB-01A58BC2AF0B}"/>
                    </a:ext>
                  </a:extLst>
                </p:cNvPr>
                <p:cNvPicPr/>
                <p:nvPr/>
              </p:nvPicPr>
              <p:blipFill>
                <a:blip r:embed="rId1311"/>
                <a:stretch>
                  <a:fillRect/>
                </a:stretch>
              </p:blipFill>
              <p:spPr>
                <a:xfrm>
                  <a:off x="7674419" y="4587811"/>
                  <a:ext cx="104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682" name="Freihand 681">
                  <a:extLst>
                    <a:ext uri="{FF2B5EF4-FFF2-40B4-BE49-F238E27FC236}">
                      <a16:creationId xmlns:a16="http://schemas.microsoft.com/office/drawing/2014/main" id="{955338DD-1CD6-438E-93B0-AFCEE6DEA1DA}"/>
                    </a:ext>
                  </a:extLst>
                </p14:cNvPr>
                <p14:cNvContentPartPr/>
                <p14:nvPr/>
              </p14:nvContentPartPr>
              <p14:xfrm>
                <a:off x="7773779" y="4628131"/>
                <a:ext cx="123120" cy="118440"/>
              </p14:xfrm>
            </p:contentPart>
          </mc:Choice>
          <mc:Fallback>
            <p:pic>
              <p:nvPicPr>
                <p:cNvPr id="682" name="Freihand 681">
                  <a:extLst>
                    <a:ext uri="{FF2B5EF4-FFF2-40B4-BE49-F238E27FC236}">
                      <a16:creationId xmlns:a16="http://schemas.microsoft.com/office/drawing/2014/main" id="{955338DD-1CD6-438E-93B0-AFCEE6DEA1DA}"/>
                    </a:ext>
                  </a:extLst>
                </p:cNvPr>
                <p:cNvPicPr/>
                <p:nvPr/>
              </p:nvPicPr>
              <p:blipFill>
                <a:blip r:embed="rId1313"/>
                <a:stretch>
                  <a:fillRect/>
                </a:stretch>
              </p:blipFill>
              <p:spPr>
                <a:xfrm>
                  <a:off x="7769459" y="4623811"/>
                  <a:ext cx="131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683" name="Freihand 682">
                  <a:extLst>
                    <a:ext uri="{FF2B5EF4-FFF2-40B4-BE49-F238E27FC236}">
                      <a16:creationId xmlns:a16="http://schemas.microsoft.com/office/drawing/2014/main" id="{4D154E6D-71D0-49A2-9B23-710EDDE32995}"/>
                    </a:ext>
                  </a:extLst>
                </p14:cNvPr>
                <p14:cNvContentPartPr/>
                <p14:nvPr/>
              </p14:nvContentPartPr>
              <p14:xfrm>
                <a:off x="7910579" y="4633531"/>
                <a:ext cx="67680" cy="111240"/>
              </p14:xfrm>
            </p:contentPart>
          </mc:Choice>
          <mc:Fallback>
            <p:pic>
              <p:nvPicPr>
                <p:cNvPr id="683" name="Freihand 682">
                  <a:extLst>
                    <a:ext uri="{FF2B5EF4-FFF2-40B4-BE49-F238E27FC236}">
                      <a16:creationId xmlns:a16="http://schemas.microsoft.com/office/drawing/2014/main" id="{4D154E6D-71D0-49A2-9B23-710EDDE32995}"/>
                    </a:ext>
                  </a:extLst>
                </p:cNvPr>
                <p:cNvPicPr/>
                <p:nvPr/>
              </p:nvPicPr>
              <p:blipFill>
                <a:blip r:embed="rId1315"/>
                <a:stretch>
                  <a:fillRect/>
                </a:stretch>
              </p:blipFill>
              <p:spPr>
                <a:xfrm>
                  <a:off x="7906259" y="4629211"/>
                  <a:ext cx="76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684" name="Freihand 683">
                  <a:extLst>
                    <a:ext uri="{FF2B5EF4-FFF2-40B4-BE49-F238E27FC236}">
                      <a16:creationId xmlns:a16="http://schemas.microsoft.com/office/drawing/2014/main" id="{1E7F6ED7-A50B-4168-98F0-8D0D00DFC970}"/>
                    </a:ext>
                  </a:extLst>
                </p14:cNvPr>
                <p14:cNvContentPartPr/>
                <p14:nvPr/>
              </p14:nvContentPartPr>
              <p14:xfrm>
                <a:off x="7903379" y="4652611"/>
                <a:ext cx="117000" cy="28080"/>
              </p14:xfrm>
            </p:contentPart>
          </mc:Choice>
          <mc:Fallback>
            <p:pic>
              <p:nvPicPr>
                <p:cNvPr id="684" name="Freihand 683">
                  <a:extLst>
                    <a:ext uri="{FF2B5EF4-FFF2-40B4-BE49-F238E27FC236}">
                      <a16:creationId xmlns:a16="http://schemas.microsoft.com/office/drawing/2014/main" id="{1E7F6ED7-A50B-4168-98F0-8D0D00DFC970}"/>
                    </a:ext>
                  </a:extLst>
                </p:cNvPr>
                <p:cNvPicPr/>
                <p:nvPr/>
              </p:nvPicPr>
              <p:blipFill>
                <a:blip r:embed="rId1317"/>
                <a:stretch>
                  <a:fillRect/>
                </a:stretch>
              </p:blipFill>
              <p:spPr>
                <a:xfrm>
                  <a:off x="7899059" y="4648291"/>
                  <a:ext cx="125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685" name="Freihand 684">
                  <a:extLst>
                    <a:ext uri="{FF2B5EF4-FFF2-40B4-BE49-F238E27FC236}">
                      <a16:creationId xmlns:a16="http://schemas.microsoft.com/office/drawing/2014/main" id="{0951BC3E-4E60-44CF-9F02-5FF5A867F02E}"/>
                    </a:ext>
                  </a:extLst>
                </p14:cNvPr>
                <p14:cNvContentPartPr/>
                <p14:nvPr/>
              </p14:nvContentPartPr>
              <p14:xfrm>
                <a:off x="8056739" y="4614451"/>
                <a:ext cx="91080" cy="15120"/>
              </p14:xfrm>
            </p:contentPart>
          </mc:Choice>
          <mc:Fallback>
            <p:pic>
              <p:nvPicPr>
                <p:cNvPr id="685" name="Freihand 684">
                  <a:extLst>
                    <a:ext uri="{FF2B5EF4-FFF2-40B4-BE49-F238E27FC236}">
                      <a16:creationId xmlns:a16="http://schemas.microsoft.com/office/drawing/2014/main" id="{0951BC3E-4E60-44CF-9F02-5FF5A867F02E}"/>
                    </a:ext>
                  </a:extLst>
                </p:cNvPr>
                <p:cNvPicPr/>
                <p:nvPr/>
              </p:nvPicPr>
              <p:blipFill>
                <a:blip r:embed="rId1319"/>
                <a:stretch>
                  <a:fillRect/>
                </a:stretch>
              </p:blipFill>
              <p:spPr>
                <a:xfrm>
                  <a:off x="8052419" y="4610131"/>
                  <a:ext cx="99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686" name="Freihand 685">
                  <a:extLst>
                    <a:ext uri="{FF2B5EF4-FFF2-40B4-BE49-F238E27FC236}">
                      <a16:creationId xmlns:a16="http://schemas.microsoft.com/office/drawing/2014/main" id="{10A892C1-36BB-4433-A00B-B3AC79EC0A50}"/>
                    </a:ext>
                  </a:extLst>
                </p14:cNvPr>
                <p14:cNvContentPartPr/>
                <p14:nvPr/>
              </p14:nvContentPartPr>
              <p14:xfrm>
                <a:off x="8171219" y="4545691"/>
                <a:ext cx="111240" cy="61560"/>
              </p14:xfrm>
            </p:contentPart>
          </mc:Choice>
          <mc:Fallback>
            <p:pic>
              <p:nvPicPr>
                <p:cNvPr id="686" name="Freihand 685">
                  <a:extLst>
                    <a:ext uri="{FF2B5EF4-FFF2-40B4-BE49-F238E27FC236}">
                      <a16:creationId xmlns:a16="http://schemas.microsoft.com/office/drawing/2014/main" id="{10A892C1-36BB-4433-A00B-B3AC79EC0A50}"/>
                    </a:ext>
                  </a:extLst>
                </p:cNvPr>
                <p:cNvPicPr/>
                <p:nvPr/>
              </p:nvPicPr>
              <p:blipFill>
                <a:blip r:embed="rId1321"/>
                <a:stretch>
                  <a:fillRect/>
                </a:stretch>
              </p:blipFill>
              <p:spPr>
                <a:xfrm>
                  <a:off x="8166899" y="4541371"/>
                  <a:ext cx="119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687" name="Freihand 686">
                  <a:extLst>
                    <a:ext uri="{FF2B5EF4-FFF2-40B4-BE49-F238E27FC236}">
                      <a16:creationId xmlns:a16="http://schemas.microsoft.com/office/drawing/2014/main" id="{DA42F50B-132E-4FB7-8C58-D8B9DD7CE7A7}"/>
                    </a:ext>
                  </a:extLst>
                </p14:cNvPr>
                <p14:cNvContentPartPr/>
                <p14:nvPr/>
              </p14:nvContentPartPr>
              <p14:xfrm>
                <a:off x="8253659" y="4436971"/>
                <a:ext cx="85680" cy="268200"/>
              </p14:xfrm>
            </p:contentPart>
          </mc:Choice>
          <mc:Fallback>
            <p:pic>
              <p:nvPicPr>
                <p:cNvPr id="687" name="Freihand 686">
                  <a:extLst>
                    <a:ext uri="{FF2B5EF4-FFF2-40B4-BE49-F238E27FC236}">
                      <a16:creationId xmlns:a16="http://schemas.microsoft.com/office/drawing/2014/main" id="{DA42F50B-132E-4FB7-8C58-D8B9DD7CE7A7}"/>
                    </a:ext>
                  </a:extLst>
                </p:cNvPr>
                <p:cNvPicPr/>
                <p:nvPr/>
              </p:nvPicPr>
              <p:blipFill>
                <a:blip r:embed="rId1323"/>
                <a:stretch>
                  <a:fillRect/>
                </a:stretch>
              </p:blipFill>
              <p:spPr>
                <a:xfrm>
                  <a:off x="8249339" y="4432651"/>
                  <a:ext cx="943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771" name="Freihand 770">
                  <a:extLst>
                    <a:ext uri="{FF2B5EF4-FFF2-40B4-BE49-F238E27FC236}">
                      <a16:creationId xmlns:a16="http://schemas.microsoft.com/office/drawing/2014/main" id="{C8E3309F-3C25-435F-9978-C41DDB8FD638}"/>
                    </a:ext>
                  </a:extLst>
                </p14:cNvPr>
                <p14:cNvContentPartPr/>
                <p14:nvPr/>
              </p14:nvContentPartPr>
              <p14:xfrm>
                <a:off x="6153059" y="3465331"/>
                <a:ext cx="97920" cy="248400"/>
              </p14:xfrm>
            </p:contentPart>
          </mc:Choice>
          <mc:Fallback>
            <p:pic>
              <p:nvPicPr>
                <p:cNvPr id="771" name="Freihand 770">
                  <a:extLst>
                    <a:ext uri="{FF2B5EF4-FFF2-40B4-BE49-F238E27FC236}">
                      <a16:creationId xmlns:a16="http://schemas.microsoft.com/office/drawing/2014/main" id="{C8E3309F-3C25-435F-9978-C41DDB8FD638}"/>
                    </a:ext>
                  </a:extLst>
                </p:cNvPr>
                <p:cNvPicPr/>
                <p:nvPr/>
              </p:nvPicPr>
              <p:blipFill>
                <a:blip r:embed="rId1325"/>
                <a:stretch>
                  <a:fillRect/>
                </a:stretch>
              </p:blipFill>
              <p:spPr>
                <a:xfrm>
                  <a:off x="6148739" y="3461011"/>
                  <a:ext cx="1065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772" name="Freihand 771">
                  <a:extLst>
                    <a:ext uri="{FF2B5EF4-FFF2-40B4-BE49-F238E27FC236}">
                      <a16:creationId xmlns:a16="http://schemas.microsoft.com/office/drawing/2014/main" id="{33B810B8-4382-4F46-A6BE-3127A6A403DF}"/>
                    </a:ext>
                  </a:extLst>
                </p14:cNvPr>
                <p14:cNvContentPartPr/>
                <p14:nvPr/>
              </p14:nvContentPartPr>
              <p14:xfrm>
                <a:off x="6312179" y="3486211"/>
                <a:ext cx="100080" cy="50040"/>
              </p14:xfrm>
            </p:contentPart>
          </mc:Choice>
          <mc:Fallback>
            <p:pic>
              <p:nvPicPr>
                <p:cNvPr id="772" name="Freihand 771">
                  <a:extLst>
                    <a:ext uri="{FF2B5EF4-FFF2-40B4-BE49-F238E27FC236}">
                      <a16:creationId xmlns:a16="http://schemas.microsoft.com/office/drawing/2014/main" id="{33B810B8-4382-4F46-A6BE-3127A6A403DF}"/>
                    </a:ext>
                  </a:extLst>
                </p:cNvPr>
                <p:cNvPicPr/>
                <p:nvPr/>
              </p:nvPicPr>
              <p:blipFill>
                <a:blip r:embed="rId1327"/>
                <a:stretch>
                  <a:fillRect/>
                </a:stretch>
              </p:blipFill>
              <p:spPr>
                <a:xfrm>
                  <a:off x="6307859" y="3481891"/>
                  <a:ext cx="108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773" name="Freihand 772">
                  <a:extLst>
                    <a:ext uri="{FF2B5EF4-FFF2-40B4-BE49-F238E27FC236}">
                      <a16:creationId xmlns:a16="http://schemas.microsoft.com/office/drawing/2014/main" id="{26DF917F-8635-4141-B985-BCECE2F727DF}"/>
                    </a:ext>
                  </a:extLst>
                </p14:cNvPr>
                <p14:cNvContentPartPr/>
                <p14:nvPr/>
              </p14:nvContentPartPr>
              <p14:xfrm>
                <a:off x="6330539" y="3508531"/>
                <a:ext cx="102960" cy="35640"/>
              </p14:xfrm>
            </p:contentPart>
          </mc:Choice>
          <mc:Fallback>
            <p:pic>
              <p:nvPicPr>
                <p:cNvPr id="773" name="Freihand 772">
                  <a:extLst>
                    <a:ext uri="{FF2B5EF4-FFF2-40B4-BE49-F238E27FC236}">
                      <a16:creationId xmlns:a16="http://schemas.microsoft.com/office/drawing/2014/main" id="{26DF917F-8635-4141-B985-BCECE2F727DF}"/>
                    </a:ext>
                  </a:extLst>
                </p:cNvPr>
                <p:cNvPicPr/>
                <p:nvPr/>
              </p:nvPicPr>
              <p:blipFill>
                <a:blip r:embed="rId1329"/>
                <a:stretch>
                  <a:fillRect/>
                </a:stretch>
              </p:blipFill>
              <p:spPr>
                <a:xfrm>
                  <a:off x="6326219" y="3504211"/>
                  <a:ext cx="111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774" name="Freihand 773">
                  <a:extLst>
                    <a:ext uri="{FF2B5EF4-FFF2-40B4-BE49-F238E27FC236}">
                      <a16:creationId xmlns:a16="http://schemas.microsoft.com/office/drawing/2014/main" id="{F331B1D4-D120-4EA7-9DF8-E464E1B7ADAA}"/>
                    </a:ext>
                  </a:extLst>
                </p14:cNvPr>
                <p14:cNvContentPartPr/>
                <p14:nvPr/>
              </p14:nvContentPartPr>
              <p14:xfrm>
                <a:off x="6448619" y="3329971"/>
                <a:ext cx="106920" cy="116640"/>
              </p14:xfrm>
            </p:contentPart>
          </mc:Choice>
          <mc:Fallback>
            <p:pic>
              <p:nvPicPr>
                <p:cNvPr id="774" name="Freihand 773">
                  <a:extLst>
                    <a:ext uri="{FF2B5EF4-FFF2-40B4-BE49-F238E27FC236}">
                      <a16:creationId xmlns:a16="http://schemas.microsoft.com/office/drawing/2014/main" id="{F331B1D4-D120-4EA7-9DF8-E464E1B7ADAA}"/>
                    </a:ext>
                  </a:extLst>
                </p:cNvPr>
                <p:cNvPicPr/>
                <p:nvPr/>
              </p:nvPicPr>
              <p:blipFill>
                <a:blip r:embed="rId1331"/>
                <a:stretch>
                  <a:fillRect/>
                </a:stretch>
              </p:blipFill>
              <p:spPr>
                <a:xfrm>
                  <a:off x="6444299" y="3325651"/>
                  <a:ext cx="115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775" name="Freihand 774">
                  <a:extLst>
                    <a:ext uri="{FF2B5EF4-FFF2-40B4-BE49-F238E27FC236}">
                      <a16:creationId xmlns:a16="http://schemas.microsoft.com/office/drawing/2014/main" id="{4A5AF4F4-CFFD-4697-841A-A35684EE03A5}"/>
                    </a:ext>
                  </a:extLst>
                </p14:cNvPr>
                <p14:cNvContentPartPr/>
                <p14:nvPr/>
              </p14:nvContentPartPr>
              <p14:xfrm>
                <a:off x="6546539" y="3246451"/>
                <a:ext cx="109800" cy="174240"/>
              </p14:xfrm>
            </p:contentPart>
          </mc:Choice>
          <mc:Fallback>
            <p:pic>
              <p:nvPicPr>
                <p:cNvPr id="775" name="Freihand 774">
                  <a:extLst>
                    <a:ext uri="{FF2B5EF4-FFF2-40B4-BE49-F238E27FC236}">
                      <a16:creationId xmlns:a16="http://schemas.microsoft.com/office/drawing/2014/main" id="{4A5AF4F4-CFFD-4697-841A-A35684EE03A5}"/>
                    </a:ext>
                  </a:extLst>
                </p:cNvPr>
                <p:cNvPicPr/>
                <p:nvPr/>
              </p:nvPicPr>
              <p:blipFill>
                <a:blip r:embed="rId1333"/>
                <a:stretch>
                  <a:fillRect/>
                </a:stretch>
              </p:blipFill>
              <p:spPr>
                <a:xfrm>
                  <a:off x="6542219" y="3242131"/>
                  <a:ext cx="118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776" name="Freihand 775">
                  <a:extLst>
                    <a:ext uri="{FF2B5EF4-FFF2-40B4-BE49-F238E27FC236}">
                      <a16:creationId xmlns:a16="http://schemas.microsoft.com/office/drawing/2014/main" id="{2E5F8D49-1FF8-494A-908A-535002B5107E}"/>
                    </a:ext>
                  </a:extLst>
                </p14:cNvPr>
                <p14:cNvContentPartPr/>
                <p14:nvPr/>
              </p14:nvContentPartPr>
              <p14:xfrm>
                <a:off x="6630059" y="3269851"/>
                <a:ext cx="38520" cy="90000"/>
              </p14:xfrm>
            </p:contentPart>
          </mc:Choice>
          <mc:Fallback>
            <p:pic>
              <p:nvPicPr>
                <p:cNvPr id="776" name="Freihand 775">
                  <a:extLst>
                    <a:ext uri="{FF2B5EF4-FFF2-40B4-BE49-F238E27FC236}">
                      <a16:creationId xmlns:a16="http://schemas.microsoft.com/office/drawing/2014/main" id="{2E5F8D49-1FF8-494A-908A-535002B5107E}"/>
                    </a:ext>
                  </a:extLst>
                </p:cNvPr>
                <p:cNvPicPr/>
                <p:nvPr/>
              </p:nvPicPr>
              <p:blipFill>
                <a:blip r:embed="rId1335"/>
                <a:stretch>
                  <a:fillRect/>
                </a:stretch>
              </p:blipFill>
              <p:spPr>
                <a:xfrm>
                  <a:off x="6625739" y="3265531"/>
                  <a:ext cx="47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777" name="Freihand 776">
                  <a:extLst>
                    <a:ext uri="{FF2B5EF4-FFF2-40B4-BE49-F238E27FC236}">
                      <a16:creationId xmlns:a16="http://schemas.microsoft.com/office/drawing/2014/main" id="{9C2288AF-B25C-48E4-812B-F5735367C21D}"/>
                    </a:ext>
                  </a:extLst>
                </p14:cNvPr>
                <p14:cNvContentPartPr/>
                <p14:nvPr/>
              </p14:nvContentPartPr>
              <p14:xfrm>
                <a:off x="6568499" y="3193891"/>
                <a:ext cx="138960" cy="136440"/>
              </p14:xfrm>
            </p:contentPart>
          </mc:Choice>
          <mc:Fallback>
            <p:pic>
              <p:nvPicPr>
                <p:cNvPr id="777" name="Freihand 776">
                  <a:extLst>
                    <a:ext uri="{FF2B5EF4-FFF2-40B4-BE49-F238E27FC236}">
                      <a16:creationId xmlns:a16="http://schemas.microsoft.com/office/drawing/2014/main" id="{9C2288AF-B25C-48E4-812B-F5735367C21D}"/>
                    </a:ext>
                  </a:extLst>
                </p:cNvPr>
                <p:cNvPicPr/>
                <p:nvPr/>
              </p:nvPicPr>
              <p:blipFill>
                <a:blip r:embed="rId1337"/>
                <a:stretch>
                  <a:fillRect/>
                </a:stretch>
              </p:blipFill>
              <p:spPr>
                <a:xfrm>
                  <a:off x="6564179" y="3189571"/>
                  <a:ext cx="147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778" name="Freihand 777">
                  <a:extLst>
                    <a:ext uri="{FF2B5EF4-FFF2-40B4-BE49-F238E27FC236}">
                      <a16:creationId xmlns:a16="http://schemas.microsoft.com/office/drawing/2014/main" id="{548DD8C8-4EBF-4955-9C8A-582028A73537}"/>
                    </a:ext>
                  </a:extLst>
                </p14:cNvPr>
                <p14:cNvContentPartPr/>
                <p14:nvPr/>
              </p14:nvContentPartPr>
              <p14:xfrm>
                <a:off x="6223979" y="3481891"/>
                <a:ext cx="73080" cy="109080"/>
              </p14:xfrm>
            </p:contentPart>
          </mc:Choice>
          <mc:Fallback>
            <p:pic>
              <p:nvPicPr>
                <p:cNvPr id="778" name="Freihand 777">
                  <a:extLst>
                    <a:ext uri="{FF2B5EF4-FFF2-40B4-BE49-F238E27FC236}">
                      <a16:creationId xmlns:a16="http://schemas.microsoft.com/office/drawing/2014/main" id="{548DD8C8-4EBF-4955-9C8A-582028A73537}"/>
                    </a:ext>
                  </a:extLst>
                </p:cNvPr>
                <p:cNvPicPr/>
                <p:nvPr/>
              </p:nvPicPr>
              <p:blipFill>
                <a:blip r:embed="rId1339"/>
                <a:stretch>
                  <a:fillRect/>
                </a:stretch>
              </p:blipFill>
              <p:spPr>
                <a:xfrm>
                  <a:off x="6219659" y="3477571"/>
                  <a:ext cx="81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779" name="Freihand 778">
                  <a:extLst>
                    <a:ext uri="{FF2B5EF4-FFF2-40B4-BE49-F238E27FC236}">
                      <a16:creationId xmlns:a16="http://schemas.microsoft.com/office/drawing/2014/main" id="{0FEDF9D1-1AEB-4544-AC4C-BB419A115584}"/>
                    </a:ext>
                  </a:extLst>
                </p14:cNvPr>
                <p14:cNvContentPartPr/>
                <p14:nvPr/>
              </p14:nvContentPartPr>
              <p14:xfrm>
                <a:off x="6274739" y="3516091"/>
                <a:ext cx="22320" cy="52560"/>
              </p14:xfrm>
            </p:contentPart>
          </mc:Choice>
          <mc:Fallback>
            <p:pic>
              <p:nvPicPr>
                <p:cNvPr id="779" name="Freihand 778">
                  <a:extLst>
                    <a:ext uri="{FF2B5EF4-FFF2-40B4-BE49-F238E27FC236}">
                      <a16:creationId xmlns:a16="http://schemas.microsoft.com/office/drawing/2014/main" id="{0FEDF9D1-1AEB-4544-AC4C-BB419A115584}"/>
                    </a:ext>
                  </a:extLst>
                </p:cNvPr>
                <p:cNvPicPr/>
                <p:nvPr/>
              </p:nvPicPr>
              <p:blipFill>
                <a:blip r:embed="rId1341"/>
                <a:stretch>
                  <a:fillRect/>
                </a:stretch>
              </p:blipFill>
              <p:spPr>
                <a:xfrm>
                  <a:off x="6270419" y="3511771"/>
                  <a:ext cx="30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780" name="Freihand 779">
                  <a:extLst>
                    <a:ext uri="{FF2B5EF4-FFF2-40B4-BE49-F238E27FC236}">
                      <a16:creationId xmlns:a16="http://schemas.microsoft.com/office/drawing/2014/main" id="{AC886F8F-57CD-4106-9ADF-6FFDCC20A958}"/>
                    </a:ext>
                  </a:extLst>
                </p14:cNvPr>
                <p14:cNvContentPartPr/>
                <p14:nvPr/>
              </p14:nvContentPartPr>
              <p14:xfrm>
                <a:off x="6249539" y="3439771"/>
                <a:ext cx="68400" cy="123480"/>
              </p14:xfrm>
            </p:contentPart>
          </mc:Choice>
          <mc:Fallback>
            <p:pic>
              <p:nvPicPr>
                <p:cNvPr id="780" name="Freihand 779">
                  <a:extLst>
                    <a:ext uri="{FF2B5EF4-FFF2-40B4-BE49-F238E27FC236}">
                      <a16:creationId xmlns:a16="http://schemas.microsoft.com/office/drawing/2014/main" id="{AC886F8F-57CD-4106-9ADF-6FFDCC20A958}"/>
                    </a:ext>
                  </a:extLst>
                </p:cNvPr>
                <p:cNvPicPr/>
                <p:nvPr/>
              </p:nvPicPr>
              <p:blipFill>
                <a:blip r:embed="rId1343"/>
                <a:stretch>
                  <a:fillRect/>
                </a:stretch>
              </p:blipFill>
              <p:spPr>
                <a:xfrm>
                  <a:off x="6245219" y="3435451"/>
                  <a:ext cx="77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781" name="Freihand 780">
                  <a:extLst>
                    <a:ext uri="{FF2B5EF4-FFF2-40B4-BE49-F238E27FC236}">
                      <a16:creationId xmlns:a16="http://schemas.microsoft.com/office/drawing/2014/main" id="{77A65AEA-792F-4EC7-B7C6-8909352B59FB}"/>
                    </a:ext>
                  </a:extLst>
                </p14:cNvPr>
                <p14:cNvContentPartPr/>
                <p14:nvPr/>
              </p14:nvContentPartPr>
              <p14:xfrm>
                <a:off x="6289499" y="3397291"/>
                <a:ext cx="51120" cy="232200"/>
              </p14:xfrm>
            </p:contentPart>
          </mc:Choice>
          <mc:Fallback>
            <p:pic>
              <p:nvPicPr>
                <p:cNvPr id="781" name="Freihand 780">
                  <a:extLst>
                    <a:ext uri="{FF2B5EF4-FFF2-40B4-BE49-F238E27FC236}">
                      <a16:creationId xmlns:a16="http://schemas.microsoft.com/office/drawing/2014/main" id="{77A65AEA-792F-4EC7-B7C6-8909352B59FB}"/>
                    </a:ext>
                  </a:extLst>
                </p:cNvPr>
                <p:cNvPicPr/>
                <p:nvPr/>
              </p:nvPicPr>
              <p:blipFill>
                <a:blip r:embed="rId1345"/>
                <a:stretch>
                  <a:fillRect/>
                </a:stretch>
              </p:blipFill>
              <p:spPr>
                <a:xfrm>
                  <a:off x="6285179" y="3392971"/>
                  <a:ext cx="59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783" name="Freihand 782">
                  <a:extLst>
                    <a:ext uri="{FF2B5EF4-FFF2-40B4-BE49-F238E27FC236}">
                      <a16:creationId xmlns:a16="http://schemas.microsoft.com/office/drawing/2014/main" id="{95FE39E6-5CCF-4EA2-A7AC-4E00CD3593E8}"/>
                    </a:ext>
                  </a:extLst>
                </p14:cNvPr>
                <p14:cNvContentPartPr/>
                <p14:nvPr/>
              </p14:nvContentPartPr>
              <p14:xfrm>
                <a:off x="6724019" y="3244291"/>
                <a:ext cx="54720" cy="41400"/>
              </p14:xfrm>
            </p:contentPart>
          </mc:Choice>
          <mc:Fallback>
            <p:pic>
              <p:nvPicPr>
                <p:cNvPr id="783" name="Freihand 782">
                  <a:extLst>
                    <a:ext uri="{FF2B5EF4-FFF2-40B4-BE49-F238E27FC236}">
                      <a16:creationId xmlns:a16="http://schemas.microsoft.com/office/drawing/2014/main" id="{95FE39E6-5CCF-4EA2-A7AC-4E00CD3593E8}"/>
                    </a:ext>
                  </a:extLst>
                </p:cNvPr>
                <p:cNvPicPr/>
                <p:nvPr/>
              </p:nvPicPr>
              <p:blipFill>
                <a:blip r:embed="rId1347"/>
                <a:stretch>
                  <a:fillRect/>
                </a:stretch>
              </p:blipFill>
              <p:spPr>
                <a:xfrm>
                  <a:off x="6719699" y="3239971"/>
                  <a:ext cx="633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784" name="Freihand 783">
                  <a:extLst>
                    <a:ext uri="{FF2B5EF4-FFF2-40B4-BE49-F238E27FC236}">
                      <a16:creationId xmlns:a16="http://schemas.microsoft.com/office/drawing/2014/main" id="{54CC367F-9045-4835-A332-321BA000D4B6}"/>
                    </a:ext>
                  </a:extLst>
                </p14:cNvPr>
                <p14:cNvContentPartPr/>
                <p14:nvPr/>
              </p14:nvContentPartPr>
              <p14:xfrm>
                <a:off x="6787739" y="3176971"/>
                <a:ext cx="45000" cy="88560"/>
              </p14:xfrm>
            </p:contentPart>
          </mc:Choice>
          <mc:Fallback>
            <p:pic>
              <p:nvPicPr>
                <p:cNvPr id="784" name="Freihand 783">
                  <a:extLst>
                    <a:ext uri="{FF2B5EF4-FFF2-40B4-BE49-F238E27FC236}">
                      <a16:creationId xmlns:a16="http://schemas.microsoft.com/office/drawing/2014/main" id="{54CC367F-9045-4835-A332-321BA000D4B6}"/>
                    </a:ext>
                  </a:extLst>
                </p:cNvPr>
                <p:cNvPicPr/>
                <p:nvPr/>
              </p:nvPicPr>
              <p:blipFill>
                <a:blip r:embed="rId1349"/>
                <a:stretch>
                  <a:fillRect/>
                </a:stretch>
              </p:blipFill>
              <p:spPr>
                <a:xfrm>
                  <a:off x="6783419" y="3172651"/>
                  <a:ext cx="53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785" name="Freihand 784">
                  <a:extLst>
                    <a:ext uri="{FF2B5EF4-FFF2-40B4-BE49-F238E27FC236}">
                      <a16:creationId xmlns:a16="http://schemas.microsoft.com/office/drawing/2014/main" id="{6C7ECA06-4EFA-4348-871C-BB23270FEBCE}"/>
                    </a:ext>
                  </a:extLst>
                </p14:cNvPr>
                <p14:cNvContentPartPr/>
                <p14:nvPr/>
              </p14:nvContentPartPr>
              <p14:xfrm>
                <a:off x="6746699" y="3106051"/>
                <a:ext cx="113040" cy="142200"/>
              </p14:xfrm>
            </p:contentPart>
          </mc:Choice>
          <mc:Fallback>
            <p:pic>
              <p:nvPicPr>
                <p:cNvPr id="785" name="Freihand 784">
                  <a:extLst>
                    <a:ext uri="{FF2B5EF4-FFF2-40B4-BE49-F238E27FC236}">
                      <a16:creationId xmlns:a16="http://schemas.microsoft.com/office/drawing/2014/main" id="{6C7ECA06-4EFA-4348-871C-BB23270FEBCE}"/>
                    </a:ext>
                  </a:extLst>
                </p:cNvPr>
                <p:cNvPicPr/>
                <p:nvPr/>
              </p:nvPicPr>
              <p:blipFill>
                <a:blip r:embed="rId1351"/>
                <a:stretch>
                  <a:fillRect/>
                </a:stretch>
              </p:blipFill>
              <p:spPr>
                <a:xfrm>
                  <a:off x="6742379" y="3101731"/>
                  <a:ext cx="121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786" name="Freihand 785">
                  <a:extLst>
                    <a:ext uri="{FF2B5EF4-FFF2-40B4-BE49-F238E27FC236}">
                      <a16:creationId xmlns:a16="http://schemas.microsoft.com/office/drawing/2014/main" id="{D4B03878-B834-48A0-ADB7-A57779AD0B22}"/>
                    </a:ext>
                  </a:extLst>
                </p14:cNvPr>
                <p14:cNvContentPartPr/>
                <p14:nvPr/>
              </p14:nvContentPartPr>
              <p14:xfrm>
                <a:off x="6846419" y="3038011"/>
                <a:ext cx="80280" cy="85680"/>
              </p14:xfrm>
            </p:contentPart>
          </mc:Choice>
          <mc:Fallback>
            <p:pic>
              <p:nvPicPr>
                <p:cNvPr id="786" name="Freihand 785">
                  <a:extLst>
                    <a:ext uri="{FF2B5EF4-FFF2-40B4-BE49-F238E27FC236}">
                      <a16:creationId xmlns:a16="http://schemas.microsoft.com/office/drawing/2014/main" id="{D4B03878-B834-48A0-ADB7-A57779AD0B22}"/>
                    </a:ext>
                  </a:extLst>
                </p:cNvPr>
                <p:cNvPicPr/>
                <p:nvPr/>
              </p:nvPicPr>
              <p:blipFill>
                <a:blip r:embed="rId1353"/>
                <a:stretch>
                  <a:fillRect/>
                </a:stretch>
              </p:blipFill>
              <p:spPr>
                <a:xfrm>
                  <a:off x="6842099" y="3033691"/>
                  <a:ext cx="88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787" name="Freihand 786">
                  <a:extLst>
                    <a:ext uri="{FF2B5EF4-FFF2-40B4-BE49-F238E27FC236}">
                      <a16:creationId xmlns:a16="http://schemas.microsoft.com/office/drawing/2014/main" id="{6F4C5DC3-C549-4B46-A5D8-F4595E351707}"/>
                    </a:ext>
                  </a:extLst>
                </p14:cNvPr>
                <p14:cNvContentPartPr/>
                <p14:nvPr/>
              </p14:nvContentPartPr>
              <p14:xfrm>
                <a:off x="6897899" y="2996971"/>
                <a:ext cx="52920" cy="292320"/>
              </p14:xfrm>
            </p:contentPart>
          </mc:Choice>
          <mc:Fallback>
            <p:pic>
              <p:nvPicPr>
                <p:cNvPr id="787" name="Freihand 786">
                  <a:extLst>
                    <a:ext uri="{FF2B5EF4-FFF2-40B4-BE49-F238E27FC236}">
                      <a16:creationId xmlns:a16="http://schemas.microsoft.com/office/drawing/2014/main" id="{6F4C5DC3-C549-4B46-A5D8-F4595E351707}"/>
                    </a:ext>
                  </a:extLst>
                </p:cNvPr>
                <p:cNvPicPr/>
                <p:nvPr/>
              </p:nvPicPr>
              <p:blipFill>
                <a:blip r:embed="rId1355"/>
                <a:stretch>
                  <a:fillRect/>
                </a:stretch>
              </p:blipFill>
              <p:spPr>
                <a:xfrm>
                  <a:off x="6893579" y="2992651"/>
                  <a:ext cx="61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789" name="Freihand 788">
                  <a:extLst>
                    <a:ext uri="{FF2B5EF4-FFF2-40B4-BE49-F238E27FC236}">
                      <a16:creationId xmlns:a16="http://schemas.microsoft.com/office/drawing/2014/main" id="{2AFD9813-6551-4862-9B4B-A20058D3A455}"/>
                    </a:ext>
                  </a:extLst>
                </p14:cNvPr>
                <p14:cNvContentPartPr/>
                <p14:nvPr/>
              </p14:nvContentPartPr>
              <p14:xfrm>
                <a:off x="6198419" y="3872851"/>
                <a:ext cx="99360" cy="225000"/>
              </p14:xfrm>
            </p:contentPart>
          </mc:Choice>
          <mc:Fallback>
            <p:pic>
              <p:nvPicPr>
                <p:cNvPr id="789" name="Freihand 788">
                  <a:extLst>
                    <a:ext uri="{FF2B5EF4-FFF2-40B4-BE49-F238E27FC236}">
                      <a16:creationId xmlns:a16="http://schemas.microsoft.com/office/drawing/2014/main" id="{2AFD9813-6551-4862-9B4B-A20058D3A455}"/>
                    </a:ext>
                  </a:extLst>
                </p:cNvPr>
                <p:cNvPicPr/>
                <p:nvPr/>
              </p:nvPicPr>
              <p:blipFill>
                <a:blip r:embed="rId1357"/>
                <a:stretch>
                  <a:fillRect/>
                </a:stretch>
              </p:blipFill>
              <p:spPr>
                <a:xfrm>
                  <a:off x="6194099" y="3868531"/>
                  <a:ext cx="1080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790" name="Freihand 789">
                  <a:extLst>
                    <a:ext uri="{FF2B5EF4-FFF2-40B4-BE49-F238E27FC236}">
                      <a16:creationId xmlns:a16="http://schemas.microsoft.com/office/drawing/2014/main" id="{F15B060A-1CE1-4D68-B9FB-1B2747BC9EDC}"/>
                    </a:ext>
                  </a:extLst>
                </p14:cNvPr>
                <p14:cNvContentPartPr/>
                <p14:nvPr/>
              </p14:nvContentPartPr>
              <p14:xfrm>
                <a:off x="6272219" y="3807691"/>
                <a:ext cx="28080" cy="74520"/>
              </p14:xfrm>
            </p:contentPart>
          </mc:Choice>
          <mc:Fallback>
            <p:pic>
              <p:nvPicPr>
                <p:cNvPr id="790" name="Freihand 789">
                  <a:extLst>
                    <a:ext uri="{FF2B5EF4-FFF2-40B4-BE49-F238E27FC236}">
                      <a16:creationId xmlns:a16="http://schemas.microsoft.com/office/drawing/2014/main" id="{F15B060A-1CE1-4D68-B9FB-1B2747BC9EDC}"/>
                    </a:ext>
                  </a:extLst>
                </p:cNvPr>
                <p:cNvPicPr/>
                <p:nvPr/>
              </p:nvPicPr>
              <p:blipFill>
                <a:blip r:embed="rId1359"/>
                <a:stretch>
                  <a:fillRect/>
                </a:stretch>
              </p:blipFill>
              <p:spPr>
                <a:xfrm>
                  <a:off x="6267899" y="3803371"/>
                  <a:ext cx="36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791" name="Freihand 790">
                  <a:extLst>
                    <a:ext uri="{FF2B5EF4-FFF2-40B4-BE49-F238E27FC236}">
                      <a16:creationId xmlns:a16="http://schemas.microsoft.com/office/drawing/2014/main" id="{1123E6B9-C6FC-4532-A997-CE2A904E164A}"/>
                    </a:ext>
                  </a:extLst>
                </p14:cNvPr>
                <p14:cNvContentPartPr/>
                <p14:nvPr/>
              </p14:nvContentPartPr>
              <p14:xfrm>
                <a:off x="6335939" y="3798331"/>
                <a:ext cx="68760" cy="182160"/>
              </p14:xfrm>
            </p:contentPart>
          </mc:Choice>
          <mc:Fallback>
            <p:pic>
              <p:nvPicPr>
                <p:cNvPr id="791" name="Freihand 790">
                  <a:extLst>
                    <a:ext uri="{FF2B5EF4-FFF2-40B4-BE49-F238E27FC236}">
                      <a16:creationId xmlns:a16="http://schemas.microsoft.com/office/drawing/2014/main" id="{1123E6B9-C6FC-4532-A997-CE2A904E164A}"/>
                    </a:ext>
                  </a:extLst>
                </p:cNvPr>
                <p:cNvPicPr/>
                <p:nvPr/>
              </p:nvPicPr>
              <p:blipFill>
                <a:blip r:embed="rId1361"/>
                <a:stretch>
                  <a:fillRect/>
                </a:stretch>
              </p:blipFill>
              <p:spPr>
                <a:xfrm>
                  <a:off x="6331619" y="3794011"/>
                  <a:ext cx="77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792" name="Freihand 791">
                  <a:extLst>
                    <a:ext uri="{FF2B5EF4-FFF2-40B4-BE49-F238E27FC236}">
                      <a16:creationId xmlns:a16="http://schemas.microsoft.com/office/drawing/2014/main" id="{DD32BC4D-4582-4004-B25F-7B0AE6ED564C}"/>
                    </a:ext>
                  </a:extLst>
                </p14:cNvPr>
                <p14:cNvContentPartPr/>
                <p14:nvPr/>
              </p14:nvContentPartPr>
              <p14:xfrm>
                <a:off x="6414779" y="3826051"/>
                <a:ext cx="47160" cy="87120"/>
              </p14:xfrm>
            </p:contentPart>
          </mc:Choice>
          <mc:Fallback>
            <p:pic>
              <p:nvPicPr>
                <p:cNvPr id="792" name="Freihand 791">
                  <a:extLst>
                    <a:ext uri="{FF2B5EF4-FFF2-40B4-BE49-F238E27FC236}">
                      <a16:creationId xmlns:a16="http://schemas.microsoft.com/office/drawing/2014/main" id="{DD32BC4D-4582-4004-B25F-7B0AE6ED564C}"/>
                    </a:ext>
                  </a:extLst>
                </p:cNvPr>
                <p:cNvPicPr/>
                <p:nvPr/>
              </p:nvPicPr>
              <p:blipFill>
                <a:blip r:embed="rId1363"/>
                <a:stretch>
                  <a:fillRect/>
                </a:stretch>
              </p:blipFill>
              <p:spPr>
                <a:xfrm>
                  <a:off x="6410459" y="3821731"/>
                  <a:ext cx="55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793" name="Freihand 792">
                  <a:extLst>
                    <a:ext uri="{FF2B5EF4-FFF2-40B4-BE49-F238E27FC236}">
                      <a16:creationId xmlns:a16="http://schemas.microsoft.com/office/drawing/2014/main" id="{2E37326B-6104-4709-BD98-6AD514176EC4}"/>
                    </a:ext>
                  </a:extLst>
                </p14:cNvPr>
                <p14:cNvContentPartPr/>
                <p14:nvPr/>
              </p14:nvContentPartPr>
              <p14:xfrm>
                <a:off x="6379859" y="3788611"/>
                <a:ext cx="84600" cy="40320"/>
              </p14:xfrm>
            </p:contentPart>
          </mc:Choice>
          <mc:Fallback>
            <p:pic>
              <p:nvPicPr>
                <p:cNvPr id="793" name="Freihand 792">
                  <a:extLst>
                    <a:ext uri="{FF2B5EF4-FFF2-40B4-BE49-F238E27FC236}">
                      <a16:creationId xmlns:a16="http://schemas.microsoft.com/office/drawing/2014/main" id="{2E37326B-6104-4709-BD98-6AD514176EC4}"/>
                    </a:ext>
                  </a:extLst>
                </p:cNvPr>
                <p:cNvPicPr/>
                <p:nvPr/>
              </p:nvPicPr>
              <p:blipFill>
                <a:blip r:embed="rId1365"/>
                <a:stretch>
                  <a:fillRect/>
                </a:stretch>
              </p:blipFill>
              <p:spPr>
                <a:xfrm>
                  <a:off x="6375539" y="3784291"/>
                  <a:ext cx="93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794" name="Freihand 793">
                  <a:extLst>
                    <a:ext uri="{FF2B5EF4-FFF2-40B4-BE49-F238E27FC236}">
                      <a16:creationId xmlns:a16="http://schemas.microsoft.com/office/drawing/2014/main" id="{DA391FA7-84C7-421E-8988-A62459EE7DE3}"/>
                    </a:ext>
                  </a:extLst>
                </p14:cNvPr>
                <p14:cNvContentPartPr/>
                <p14:nvPr/>
              </p14:nvContentPartPr>
              <p14:xfrm>
                <a:off x="6479579" y="3729571"/>
                <a:ext cx="27000" cy="221760"/>
              </p14:xfrm>
            </p:contentPart>
          </mc:Choice>
          <mc:Fallback>
            <p:pic>
              <p:nvPicPr>
                <p:cNvPr id="794" name="Freihand 793">
                  <a:extLst>
                    <a:ext uri="{FF2B5EF4-FFF2-40B4-BE49-F238E27FC236}">
                      <a16:creationId xmlns:a16="http://schemas.microsoft.com/office/drawing/2014/main" id="{DA391FA7-84C7-421E-8988-A62459EE7DE3}"/>
                    </a:ext>
                  </a:extLst>
                </p:cNvPr>
                <p:cNvPicPr/>
                <p:nvPr/>
              </p:nvPicPr>
              <p:blipFill>
                <a:blip r:embed="rId1367"/>
                <a:stretch>
                  <a:fillRect/>
                </a:stretch>
              </p:blipFill>
              <p:spPr>
                <a:xfrm>
                  <a:off x="6475259" y="3725251"/>
                  <a:ext cx="35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795" name="Freihand 794">
                  <a:extLst>
                    <a:ext uri="{FF2B5EF4-FFF2-40B4-BE49-F238E27FC236}">
                      <a16:creationId xmlns:a16="http://schemas.microsoft.com/office/drawing/2014/main" id="{F1212D6F-C452-4A02-903C-590F39488BF3}"/>
                    </a:ext>
                  </a:extLst>
                </p14:cNvPr>
                <p14:cNvContentPartPr/>
                <p14:nvPr/>
              </p14:nvContentPartPr>
              <p14:xfrm>
                <a:off x="6540059" y="3759451"/>
                <a:ext cx="136440" cy="77400"/>
              </p14:xfrm>
            </p:contentPart>
          </mc:Choice>
          <mc:Fallback>
            <p:pic>
              <p:nvPicPr>
                <p:cNvPr id="795" name="Freihand 794">
                  <a:extLst>
                    <a:ext uri="{FF2B5EF4-FFF2-40B4-BE49-F238E27FC236}">
                      <a16:creationId xmlns:a16="http://schemas.microsoft.com/office/drawing/2014/main" id="{F1212D6F-C452-4A02-903C-590F39488BF3}"/>
                    </a:ext>
                  </a:extLst>
                </p:cNvPr>
                <p:cNvPicPr/>
                <p:nvPr/>
              </p:nvPicPr>
              <p:blipFill>
                <a:blip r:embed="rId1369"/>
                <a:stretch>
                  <a:fillRect/>
                </a:stretch>
              </p:blipFill>
              <p:spPr>
                <a:xfrm>
                  <a:off x="6535739" y="3755131"/>
                  <a:ext cx="145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845" name="Freihand 844">
                  <a:extLst>
                    <a:ext uri="{FF2B5EF4-FFF2-40B4-BE49-F238E27FC236}">
                      <a16:creationId xmlns:a16="http://schemas.microsoft.com/office/drawing/2014/main" id="{2A0D2D40-4629-4E86-AF21-128BB9231518}"/>
                    </a:ext>
                  </a:extLst>
                </p14:cNvPr>
                <p14:cNvContentPartPr/>
                <p14:nvPr/>
              </p14:nvContentPartPr>
              <p14:xfrm>
                <a:off x="6836699" y="3015331"/>
                <a:ext cx="74160" cy="110520"/>
              </p14:xfrm>
            </p:contentPart>
          </mc:Choice>
          <mc:Fallback>
            <p:pic>
              <p:nvPicPr>
                <p:cNvPr id="845" name="Freihand 844">
                  <a:extLst>
                    <a:ext uri="{FF2B5EF4-FFF2-40B4-BE49-F238E27FC236}">
                      <a16:creationId xmlns:a16="http://schemas.microsoft.com/office/drawing/2014/main" id="{2A0D2D40-4629-4E86-AF21-128BB9231518}"/>
                    </a:ext>
                  </a:extLst>
                </p:cNvPr>
                <p:cNvPicPr/>
                <p:nvPr/>
              </p:nvPicPr>
              <p:blipFill>
                <a:blip r:embed="rId1371"/>
                <a:stretch>
                  <a:fillRect/>
                </a:stretch>
              </p:blipFill>
              <p:spPr>
                <a:xfrm>
                  <a:off x="6832379" y="3011011"/>
                  <a:ext cx="82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846" name="Freihand 845">
                  <a:extLst>
                    <a:ext uri="{FF2B5EF4-FFF2-40B4-BE49-F238E27FC236}">
                      <a16:creationId xmlns:a16="http://schemas.microsoft.com/office/drawing/2014/main" id="{D6B1E013-B708-4744-8CA4-E721AF19493B}"/>
                    </a:ext>
                  </a:extLst>
                </p14:cNvPr>
                <p14:cNvContentPartPr/>
                <p14:nvPr/>
              </p14:nvContentPartPr>
              <p14:xfrm>
                <a:off x="6834179" y="3013531"/>
                <a:ext cx="89280" cy="107640"/>
              </p14:xfrm>
            </p:contentPart>
          </mc:Choice>
          <mc:Fallback>
            <p:pic>
              <p:nvPicPr>
                <p:cNvPr id="846" name="Freihand 845">
                  <a:extLst>
                    <a:ext uri="{FF2B5EF4-FFF2-40B4-BE49-F238E27FC236}">
                      <a16:creationId xmlns:a16="http://schemas.microsoft.com/office/drawing/2014/main" id="{D6B1E013-B708-4744-8CA4-E721AF19493B}"/>
                    </a:ext>
                  </a:extLst>
                </p:cNvPr>
                <p:cNvPicPr/>
                <p:nvPr/>
              </p:nvPicPr>
              <p:blipFill>
                <a:blip r:embed="rId1373"/>
                <a:stretch>
                  <a:fillRect/>
                </a:stretch>
              </p:blipFill>
              <p:spPr>
                <a:xfrm>
                  <a:off x="6829859" y="3009211"/>
                  <a:ext cx="97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848" name="Freihand 847">
                  <a:extLst>
                    <a:ext uri="{FF2B5EF4-FFF2-40B4-BE49-F238E27FC236}">
                      <a16:creationId xmlns:a16="http://schemas.microsoft.com/office/drawing/2014/main" id="{FB005BDA-8204-40D4-A1C4-CB8CE60D0434}"/>
                    </a:ext>
                  </a:extLst>
                </p14:cNvPr>
                <p14:cNvContentPartPr/>
                <p14:nvPr/>
              </p14:nvContentPartPr>
              <p14:xfrm>
                <a:off x="6332699" y="3058171"/>
                <a:ext cx="63720" cy="138960"/>
              </p14:xfrm>
            </p:contentPart>
          </mc:Choice>
          <mc:Fallback>
            <p:pic>
              <p:nvPicPr>
                <p:cNvPr id="848" name="Freihand 847">
                  <a:extLst>
                    <a:ext uri="{FF2B5EF4-FFF2-40B4-BE49-F238E27FC236}">
                      <a16:creationId xmlns:a16="http://schemas.microsoft.com/office/drawing/2014/main" id="{FB005BDA-8204-40D4-A1C4-CB8CE60D0434}"/>
                    </a:ext>
                  </a:extLst>
                </p:cNvPr>
                <p:cNvPicPr/>
                <p:nvPr/>
              </p:nvPicPr>
              <p:blipFill>
                <a:blip r:embed="rId1375"/>
                <a:stretch>
                  <a:fillRect/>
                </a:stretch>
              </p:blipFill>
              <p:spPr>
                <a:xfrm>
                  <a:off x="6328379" y="3053851"/>
                  <a:ext cx="72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849" name="Freihand 848">
                  <a:extLst>
                    <a:ext uri="{FF2B5EF4-FFF2-40B4-BE49-F238E27FC236}">
                      <a16:creationId xmlns:a16="http://schemas.microsoft.com/office/drawing/2014/main" id="{6F5527D8-D966-4F1C-871B-91CA838B9063}"/>
                    </a:ext>
                  </a:extLst>
                </p14:cNvPr>
                <p14:cNvContentPartPr/>
                <p14:nvPr/>
              </p14:nvContentPartPr>
              <p14:xfrm>
                <a:off x="6338099" y="3074011"/>
                <a:ext cx="84600" cy="136440"/>
              </p14:xfrm>
            </p:contentPart>
          </mc:Choice>
          <mc:Fallback>
            <p:pic>
              <p:nvPicPr>
                <p:cNvPr id="849" name="Freihand 848">
                  <a:extLst>
                    <a:ext uri="{FF2B5EF4-FFF2-40B4-BE49-F238E27FC236}">
                      <a16:creationId xmlns:a16="http://schemas.microsoft.com/office/drawing/2014/main" id="{6F5527D8-D966-4F1C-871B-91CA838B9063}"/>
                    </a:ext>
                  </a:extLst>
                </p:cNvPr>
                <p:cNvPicPr/>
                <p:nvPr/>
              </p:nvPicPr>
              <p:blipFill>
                <a:blip r:embed="rId1377"/>
                <a:stretch>
                  <a:fillRect/>
                </a:stretch>
              </p:blipFill>
              <p:spPr>
                <a:xfrm>
                  <a:off x="6333779" y="3069691"/>
                  <a:ext cx="93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850" name="Freihand 849">
                  <a:extLst>
                    <a:ext uri="{FF2B5EF4-FFF2-40B4-BE49-F238E27FC236}">
                      <a16:creationId xmlns:a16="http://schemas.microsoft.com/office/drawing/2014/main" id="{08039DE0-A43E-4DC2-A684-14AF0677490C}"/>
                    </a:ext>
                  </a:extLst>
                </p14:cNvPr>
                <p14:cNvContentPartPr/>
                <p14:nvPr/>
              </p14:nvContentPartPr>
              <p14:xfrm>
                <a:off x="6219299" y="2921731"/>
                <a:ext cx="87840" cy="95400"/>
              </p14:xfrm>
            </p:contentPart>
          </mc:Choice>
          <mc:Fallback>
            <p:pic>
              <p:nvPicPr>
                <p:cNvPr id="850" name="Freihand 849">
                  <a:extLst>
                    <a:ext uri="{FF2B5EF4-FFF2-40B4-BE49-F238E27FC236}">
                      <a16:creationId xmlns:a16="http://schemas.microsoft.com/office/drawing/2014/main" id="{08039DE0-A43E-4DC2-A684-14AF0677490C}"/>
                    </a:ext>
                  </a:extLst>
                </p:cNvPr>
                <p:cNvPicPr/>
                <p:nvPr/>
              </p:nvPicPr>
              <p:blipFill>
                <a:blip r:embed="rId1379"/>
                <a:stretch>
                  <a:fillRect/>
                </a:stretch>
              </p:blipFill>
              <p:spPr>
                <a:xfrm>
                  <a:off x="6214979" y="2917411"/>
                  <a:ext cx="96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851" name="Freihand 850">
                  <a:extLst>
                    <a:ext uri="{FF2B5EF4-FFF2-40B4-BE49-F238E27FC236}">
                      <a16:creationId xmlns:a16="http://schemas.microsoft.com/office/drawing/2014/main" id="{D2031CDA-C00F-47D9-9C18-406B5BFDF3BD}"/>
                    </a:ext>
                  </a:extLst>
                </p14:cNvPr>
                <p14:cNvContentPartPr/>
                <p14:nvPr/>
              </p14:nvContentPartPr>
              <p14:xfrm>
                <a:off x="6282299" y="2905171"/>
                <a:ext cx="60840" cy="81360"/>
              </p14:xfrm>
            </p:contentPart>
          </mc:Choice>
          <mc:Fallback>
            <p:pic>
              <p:nvPicPr>
                <p:cNvPr id="851" name="Freihand 850">
                  <a:extLst>
                    <a:ext uri="{FF2B5EF4-FFF2-40B4-BE49-F238E27FC236}">
                      <a16:creationId xmlns:a16="http://schemas.microsoft.com/office/drawing/2014/main" id="{D2031CDA-C00F-47D9-9C18-406B5BFDF3BD}"/>
                    </a:ext>
                  </a:extLst>
                </p:cNvPr>
                <p:cNvPicPr/>
                <p:nvPr/>
              </p:nvPicPr>
              <p:blipFill>
                <a:blip r:embed="rId1381"/>
                <a:stretch>
                  <a:fillRect/>
                </a:stretch>
              </p:blipFill>
              <p:spPr>
                <a:xfrm>
                  <a:off x="6277979" y="2900851"/>
                  <a:ext cx="69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852" name="Freihand 851">
                  <a:extLst>
                    <a:ext uri="{FF2B5EF4-FFF2-40B4-BE49-F238E27FC236}">
                      <a16:creationId xmlns:a16="http://schemas.microsoft.com/office/drawing/2014/main" id="{14FC48ED-5CB1-428B-B5D4-EAA8803DD79D}"/>
                    </a:ext>
                  </a:extLst>
                </p14:cNvPr>
                <p14:cNvContentPartPr/>
                <p14:nvPr/>
              </p14:nvContentPartPr>
              <p14:xfrm>
                <a:off x="6672899" y="2843251"/>
                <a:ext cx="51480" cy="92880"/>
              </p14:xfrm>
            </p:contentPart>
          </mc:Choice>
          <mc:Fallback>
            <p:pic>
              <p:nvPicPr>
                <p:cNvPr id="852" name="Freihand 851">
                  <a:extLst>
                    <a:ext uri="{FF2B5EF4-FFF2-40B4-BE49-F238E27FC236}">
                      <a16:creationId xmlns:a16="http://schemas.microsoft.com/office/drawing/2014/main" id="{14FC48ED-5CB1-428B-B5D4-EAA8803DD79D}"/>
                    </a:ext>
                  </a:extLst>
                </p:cNvPr>
                <p:cNvPicPr/>
                <p:nvPr/>
              </p:nvPicPr>
              <p:blipFill>
                <a:blip r:embed="rId1383"/>
                <a:stretch>
                  <a:fillRect/>
                </a:stretch>
              </p:blipFill>
              <p:spPr>
                <a:xfrm>
                  <a:off x="6668579" y="2838931"/>
                  <a:ext cx="60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853" name="Freihand 852">
                  <a:extLst>
                    <a:ext uri="{FF2B5EF4-FFF2-40B4-BE49-F238E27FC236}">
                      <a16:creationId xmlns:a16="http://schemas.microsoft.com/office/drawing/2014/main" id="{0ABBB3F6-99BA-49BA-A939-3E8F7F1942C2}"/>
                    </a:ext>
                  </a:extLst>
                </p14:cNvPr>
                <p14:cNvContentPartPr/>
                <p14:nvPr/>
              </p14:nvContentPartPr>
              <p14:xfrm>
                <a:off x="6668219" y="2870971"/>
                <a:ext cx="74160" cy="97560"/>
              </p14:xfrm>
            </p:contentPart>
          </mc:Choice>
          <mc:Fallback>
            <p:pic>
              <p:nvPicPr>
                <p:cNvPr id="853" name="Freihand 852">
                  <a:extLst>
                    <a:ext uri="{FF2B5EF4-FFF2-40B4-BE49-F238E27FC236}">
                      <a16:creationId xmlns:a16="http://schemas.microsoft.com/office/drawing/2014/main" id="{0ABBB3F6-99BA-49BA-A939-3E8F7F1942C2}"/>
                    </a:ext>
                  </a:extLst>
                </p:cNvPr>
                <p:cNvPicPr/>
                <p:nvPr/>
              </p:nvPicPr>
              <p:blipFill>
                <a:blip r:embed="rId1385"/>
                <a:stretch>
                  <a:fillRect/>
                </a:stretch>
              </p:blipFill>
              <p:spPr>
                <a:xfrm>
                  <a:off x="6663899" y="2866651"/>
                  <a:ext cx="82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854" name="Freihand 853">
                  <a:extLst>
                    <a:ext uri="{FF2B5EF4-FFF2-40B4-BE49-F238E27FC236}">
                      <a16:creationId xmlns:a16="http://schemas.microsoft.com/office/drawing/2014/main" id="{E089EF74-1589-4281-908E-B489ADC490D8}"/>
                    </a:ext>
                  </a:extLst>
                </p14:cNvPr>
                <p14:cNvContentPartPr/>
                <p14:nvPr/>
              </p14:nvContentPartPr>
              <p14:xfrm>
                <a:off x="6508739" y="2730211"/>
                <a:ext cx="61200" cy="82440"/>
              </p14:xfrm>
            </p:contentPart>
          </mc:Choice>
          <mc:Fallback>
            <p:pic>
              <p:nvPicPr>
                <p:cNvPr id="854" name="Freihand 853">
                  <a:extLst>
                    <a:ext uri="{FF2B5EF4-FFF2-40B4-BE49-F238E27FC236}">
                      <a16:creationId xmlns:a16="http://schemas.microsoft.com/office/drawing/2014/main" id="{E089EF74-1589-4281-908E-B489ADC490D8}"/>
                    </a:ext>
                  </a:extLst>
                </p:cNvPr>
                <p:cNvPicPr/>
                <p:nvPr/>
              </p:nvPicPr>
              <p:blipFill>
                <a:blip r:embed="rId1387"/>
                <a:stretch>
                  <a:fillRect/>
                </a:stretch>
              </p:blipFill>
              <p:spPr>
                <a:xfrm>
                  <a:off x="6504419" y="2725891"/>
                  <a:ext cx="69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855" name="Freihand 854">
                  <a:extLst>
                    <a:ext uri="{FF2B5EF4-FFF2-40B4-BE49-F238E27FC236}">
                      <a16:creationId xmlns:a16="http://schemas.microsoft.com/office/drawing/2014/main" id="{FC3D06A2-3E21-4091-8AEF-EBB33343EDA6}"/>
                    </a:ext>
                  </a:extLst>
                </p14:cNvPr>
                <p14:cNvContentPartPr/>
                <p14:nvPr/>
              </p14:nvContentPartPr>
              <p14:xfrm>
                <a:off x="6536819" y="2636971"/>
                <a:ext cx="110160" cy="110160"/>
              </p14:xfrm>
            </p:contentPart>
          </mc:Choice>
          <mc:Fallback>
            <p:pic>
              <p:nvPicPr>
                <p:cNvPr id="855" name="Freihand 854">
                  <a:extLst>
                    <a:ext uri="{FF2B5EF4-FFF2-40B4-BE49-F238E27FC236}">
                      <a16:creationId xmlns:a16="http://schemas.microsoft.com/office/drawing/2014/main" id="{FC3D06A2-3E21-4091-8AEF-EBB33343EDA6}"/>
                    </a:ext>
                  </a:extLst>
                </p:cNvPr>
                <p:cNvPicPr/>
                <p:nvPr/>
              </p:nvPicPr>
              <p:blipFill>
                <a:blip r:embed="rId1389"/>
                <a:stretch>
                  <a:fillRect/>
                </a:stretch>
              </p:blipFill>
              <p:spPr>
                <a:xfrm>
                  <a:off x="6532499" y="2632651"/>
                  <a:ext cx="118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857" name="Freihand 856">
                  <a:extLst>
                    <a:ext uri="{FF2B5EF4-FFF2-40B4-BE49-F238E27FC236}">
                      <a16:creationId xmlns:a16="http://schemas.microsoft.com/office/drawing/2014/main" id="{3A73AF47-5F7D-4BE8-A524-CEA6661FF3E4}"/>
                    </a:ext>
                  </a:extLst>
                </p14:cNvPr>
                <p14:cNvContentPartPr/>
                <p14:nvPr/>
              </p14:nvContentPartPr>
              <p14:xfrm>
                <a:off x="6502979" y="2720851"/>
                <a:ext cx="90000" cy="62640"/>
              </p14:xfrm>
            </p:contentPart>
          </mc:Choice>
          <mc:Fallback>
            <p:pic>
              <p:nvPicPr>
                <p:cNvPr id="857" name="Freihand 856">
                  <a:extLst>
                    <a:ext uri="{FF2B5EF4-FFF2-40B4-BE49-F238E27FC236}">
                      <a16:creationId xmlns:a16="http://schemas.microsoft.com/office/drawing/2014/main" id="{3A73AF47-5F7D-4BE8-A524-CEA6661FF3E4}"/>
                    </a:ext>
                  </a:extLst>
                </p:cNvPr>
                <p:cNvPicPr/>
                <p:nvPr/>
              </p:nvPicPr>
              <p:blipFill>
                <a:blip r:embed="rId1391"/>
                <a:stretch>
                  <a:fillRect/>
                </a:stretch>
              </p:blipFill>
              <p:spPr>
                <a:xfrm>
                  <a:off x="6498659" y="2716531"/>
                  <a:ext cx="98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884" name="Freihand 883">
                  <a:extLst>
                    <a:ext uri="{FF2B5EF4-FFF2-40B4-BE49-F238E27FC236}">
                      <a16:creationId xmlns:a16="http://schemas.microsoft.com/office/drawing/2014/main" id="{4CD0665D-4845-407B-9069-A4637F070FDB}"/>
                    </a:ext>
                  </a:extLst>
                </p14:cNvPr>
                <p14:cNvContentPartPr/>
                <p14:nvPr/>
              </p14:nvContentPartPr>
              <p14:xfrm>
                <a:off x="5981699" y="3415291"/>
                <a:ext cx="80280" cy="6480"/>
              </p14:xfrm>
            </p:contentPart>
          </mc:Choice>
          <mc:Fallback>
            <p:pic>
              <p:nvPicPr>
                <p:cNvPr id="884" name="Freihand 883">
                  <a:extLst>
                    <a:ext uri="{FF2B5EF4-FFF2-40B4-BE49-F238E27FC236}">
                      <a16:creationId xmlns:a16="http://schemas.microsoft.com/office/drawing/2014/main" id="{4CD0665D-4845-407B-9069-A4637F070FDB}"/>
                    </a:ext>
                  </a:extLst>
                </p:cNvPr>
                <p:cNvPicPr/>
                <p:nvPr/>
              </p:nvPicPr>
              <p:blipFill>
                <a:blip r:embed="rId1393"/>
                <a:stretch>
                  <a:fillRect/>
                </a:stretch>
              </p:blipFill>
              <p:spPr>
                <a:xfrm>
                  <a:off x="5977379" y="3410971"/>
                  <a:ext cx="889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885" name="Freihand 884">
                  <a:extLst>
                    <a:ext uri="{FF2B5EF4-FFF2-40B4-BE49-F238E27FC236}">
                      <a16:creationId xmlns:a16="http://schemas.microsoft.com/office/drawing/2014/main" id="{55DF541C-595F-4802-ACBE-36118B275C8D}"/>
                    </a:ext>
                  </a:extLst>
                </p14:cNvPr>
                <p14:cNvContentPartPr/>
                <p14:nvPr/>
              </p14:nvContentPartPr>
              <p14:xfrm>
                <a:off x="5970539" y="3448771"/>
                <a:ext cx="85320" cy="13680"/>
              </p14:xfrm>
            </p:contentPart>
          </mc:Choice>
          <mc:Fallback>
            <p:pic>
              <p:nvPicPr>
                <p:cNvPr id="885" name="Freihand 884">
                  <a:extLst>
                    <a:ext uri="{FF2B5EF4-FFF2-40B4-BE49-F238E27FC236}">
                      <a16:creationId xmlns:a16="http://schemas.microsoft.com/office/drawing/2014/main" id="{55DF541C-595F-4802-ACBE-36118B275C8D}"/>
                    </a:ext>
                  </a:extLst>
                </p:cNvPr>
                <p:cNvPicPr/>
                <p:nvPr/>
              </p:nvPicPr>
              <p:blipFill>
                <a:blip r:embed="rId1395"/>
                <a:stretch>
                  <a:fillRect/>
                </a:stretch>
              </p:blipFill>
              <p:spPr>
                <a:xfrm>
                  <a:off x="5966219" y="3444451"/>
                  <a:ext cx="93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886" name="Freihand 885">
                  <a:extLst>
                    <a:ext uri="{FF2B5EF4-FFF2-40B4-BE49-F238E27FC236}">
                      <a16:creationId xmlns:a16="http://schemas.microsoft.com/office/drawing/2014/main" id="{88945B77-98EB-439D-99BA-26979D29DDEE}"/>
                    </a:ext>
                  </a:extLst>
                </p14:cNvPr>
                <p14:cNvContentPartPr/>
                <p14:nvPr/>
              </p14:nvContentPartPr>
              <p14:xfrm>
                <a:off x="6079979" y="3355171"/>
                <a:ext cx="131760" cy="108360"/>
              </p14:xfrm>
            </p:contentPart>
          </mc:Choice>
          <mc:Fallback>
            <p:pic>
              <p:nvPicPr>
                <p:cNvPr id="886" name="Freihand 885">
                  <a:extLst>
                    <a:ext uri="{FF2B5EF4-FFF2-40B4-BE49-F238E27FC236}">
                      <a16:creationId xmlns:a16="http://schemas.microsoft.com/office/drawing/2014/main" id="{88945B77-98EB-439D-99BA-26979D29DDEE}"/>
                    </a:ext>
                  </a:extLst>
                </p:cNvPr>
                <p:cNvPicPr/>
                <p:nvPr/>
              </p:nvPicPr>
              <p:blipFill>
                <a:blip r:embed="rId1397"/>
                <a:stretch>
                  <a:fillRect/>
                </a:stretch>
              </p:blipFill>
              <p:spPr>
                <a:xfrm>
                  <a:off x="6075659" y="3350851"/>
                  <a:ext cx="140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887" name="Freihand 886">
                  <a:extLst>
                    <a:ext uri="{FF2B5EF4-FFF2-40B4-BE49-F238E27FC236}">
                      <a16:creationId xmlns:a16="http://schemas.microsoft.com/office/drawing/2014/main" id="{3751CFD5-1D04-4A28-B5B8-C1391AFD357B}"/>
                    </a:ext>
                  </a:extLst>
                </p14:cNvPr>
                <p14:cNvContentPartPr/>
                <p14:nvPr/>
              </p14:nvContentPartPr>
              <p14:xfrm>
                <a:off x="6051179" y="3212251"/>
                <a:ext cx="183240" cy="396720"/>
              </p14:xfrm>
            </p:contentPart>
          </mc:Choice>
          <mc:Fallback>
            <p:pic>
              <p:nvPicPr>
                <p:cNvPr id="887" name="Freihand 886">
                  <a:extLst>
                    <a:ext uri="{FF2B5EF4-FFF2-40B4-BE49-F238E27FC236}">
                      <a16:creationId xmlns:a16="http://schemas.microsoft.com/office/drawing/2014/main" id="{3751CFD5-1D04-4A28-B5B8-C1391AFD357B}"/>
                    </a:ext>
                  </a:extLst>
                </p:cNvPr>
                <p:cNvPicPr/>
                <p:nvPr/>
              </p:nvPicPr>
              <p:blipFill>
                <a:blip r:embed="rId1399"/>
                <a:stretch>
                  <a:fillRect/>
                </a:stretch>
              </p:blipFill>
              <p:spPr>
                <a:xfrm>
                  <a:off x="6046859" y="3207931"/>
                  <a:ext cx="19188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611" name="Freihand 610">
                  <a:extLst>
                    <a:ext uri="{FF2B5EF4-FFF2-40B4-BE49-F238E27FC236}">
                      <a16:creationId xmlns:a16="http://schemas.microsoft.com/office/drawing/2014/main" id="{648049B9-5AB7-4F5D-94A9-82DC05CE30C4}"/>
                    </a:ext>
                  </a:extLst>
                </p14:cNvPr>
                <p14:cNvContentPartPr/>
                <p14:nvPr/>
              </p14:nvContentPartPr>
              <p14:xfrm>
                <a:off x="2485379" y="3548131"/>
                <a:ext cx="23040" cy="161640"/>
              </p14:xfrm>
            </p:contentPart>
          </mc:Choice>
          <mc:Fallback>
            <p:pic>
              <p:nvPicPr>
                <p:cNvPr id="611" name="Freihand 610">
                  <a:extLst>
                    <a:ext uri="{FF2B5EF4-FFF2-40B4-BE49-F238E27FC236}">
                      <a16:creationId xmlns:a16="http://schemas.microsoft.com/office/drawing/2014/main" id="{648049B9-5AB7-4F5D-94A9-82DC05CE30C4}"/>
                    </a:ext>
                  </a:extLst>
                </p:cNvPr>
                <p:cNvPicPr/>
                <p:nvPr/>
              </p:nvPicPr>
              <p:blipFill>
                <a:blip r:embed="rId1401"/>
                <a:stretch>
                  <a:fillRect/>
                </a:stretch>
              </p:blipFill>
              <p:spPr>
                <a:xfrm>
                  <a:off x="2481059" y="3543811"/>
                  <a:ext cx="31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612" name="Freihand 611">
                  <a:extLst>
                    <a:ext uri="{FF2B5EF4-FFF2-40B4-BE49-F238E27FC236}">
                      <a16:creationId xmlns:a16="http://schemas.microsoft.com/office/drawing/2014/main" id="{BE8AD3BD-0FEB-4B08-8A65-2DBCCE4410CA}"/>
                    </a:ext>
                  </a:extLst>
                </p14:cNvPr>
                <p14:cNvContentPartPr/>
                <p14:nvPr/>
              </p14:nvContentPartPr>
              <p14:xfrm>
                <a:off x="2452979" y="3599251"/>
                <a:ext cx="141840" cy="23040"/>
              </p14:xfrm>
            </p:contentPart>
          </mc:Choice>
          <mc:Fallback>
            <p:pic>
              <p:nvPicPr>
                <p:cNvPr id="612" name="Freihand 611">
                  <a:extLst>
                    <a:ext uri="{FF2B5EF4-FFF2-40B4-BE49-F238E27FC236}">
                      <a16:creationId xmlns:a16="http://schemas.microsoft.com/office/drawing/2014/main" id="{BE8AD3BD-0FEB-4B08-8A65-2DBCCE4410CA}"/>
                    </a:ext>
                  </a:extLst>
                </p:cNvPr>
                <p:cNvPicPr/>
                <p:nvPr/>
              </p:nvPicPr>
              <p:blipFill>
                <a:blip r:embed="rId1403"/>
                <a:stretch>
                  <a:fillRect/>
                </a:stretch>
              </p:blipFill>
              <p:spPr>
                <a:xfrm>
                  <a:off x="2448659" y="3594931"/>
                  <a:ext cx="1504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617" name="Freihand 616">
                  <a:extLst>
                    <a:ext uri="{FF2B5EF4-FFF2-40B4-BE49-F238E27FC236}">
                      <a16:creationId xmlns:a16="http://schemas.microsoft.com/office/drawing/2014/main" id="{AB175251-AEAB-4282-8B26-EAD1833DD9F4}"/>
                    </a:ext>
                  </a:extLst>
                </p14:cNvPr>
                <p14:cNvContentPartPr/>
                <p14:nvPr/>
              </p14:nvContentPartPr>
              <p14:xfrm>
                <a:off x="2743859" y="3326011"/>
                <a:ext cx="159840" cy="181800"/>
              </p14:xfrm>
            </p:contentPart>
          </mc:Choice>
          <mc:Fallback>
            <p:pic>
              <p:nvPicPr>
                <p:cNvPr id="617" name="Freihand 616">
                  <a:extLst>
                    <a:ext uri="{FF2B5EF4-FFF2-40B4-BE49-F238E27FC236}">
                      <a16:creationId xmlns:a16="http://schemas.microsoft.com/office/drawing/2014/main" id="{AB175251-AEAB-4282-8B26-EAD1833DD9F4}"/>
                    </a:ext>
                  </a:extLst>
                </p:cNvPr>
                <p:cNvPicPr/>
                <p:nvPr/>
              </p:nvPicPr>
              <p:blipFill>
                <a:blip r:embed="rId1405"/>
                <a:stretch>
                  <a:fillRect/>
                </a:stretch>
              </p:blipFill>
              <p:spPr>
                <a:xfrm>
                  <a:off x="2739539" y="3321691"/>
                  <a:ext cx="1684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618" name="Freihand 617">
                  <a:extLst>
                    <a:ext uri="{FF2B5EF4-FFF2-40B4-BE49-F238E27FC236}">
                      <a16:creationId xmlns:a16="http://schemas.microsoft.com/office/drawing/2014/main" id="{52654320-D4A6-4DF2-83D8-3557A682F009}"/>
                    </a:ext>
                  </a:extLst>
                </p14:cNvPr>
                <p14:cNvContentPartPr/>
                <p14:nvPr/>
              </p14:nvContentPartPr>
              <p14:xfrm>
                <a:off x="2763299" y="3514651"/>
                <a:ext cx="245520" cy="23040"/>
              </p14:xfrm>
            </p:contentPart>
          </mc:Choice>
          <mc:Fallback>
            <p:pic>
              <p:nvPicPr>
                <p:cNvPr id="618" name="Freihand 617">
                  <a:extLst>
                    <a:ext uri="{FF2B5EF4-FFF2-40B4-BE49-F238E27FC236}">
                      <a16:creationId xmlns:a16="http://schemas.microsoft.com/office/drawing/2014/main" id="{52654320-D4A6-4DF2-83D8-3557A682F009}"/>
                    </a:ext>
                  </a:extLst>
                </p:cNvPr>
                <p:cNvPicPr/>
                <p:nvPr/>
              </p:nvPicPr>
              <p:blipFill>
                <a:blip r:embed="rId1407"/>
                <a:stretch>
                  <a:fillRect/>
                </a:stretch>
              </p:blipFill>
              <p:spPr>
                <a:xfrm>
                  <a:off x="2758979" y="3510331"/>
                  <a:ext cx="2541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619" name="Freihand 618">
                  <a:extLst>
                    <a:ext uri="{FF2B5EF4-FFF2-40B4-BE49-F238E27FC236}">
                      <a16:creationId xmlns:a16="http://schemas.microsoft.com/office/drawing/2014/main" id="{C6A05F55-79FA-4DEA-88D3-C3A8D4E99A88}"/>
                    </a:ext>
                  </a:extLst>
                </p14:cNvPr>
                <p14:cNvContentPartPr/>
                <p14:nvPr/>
              </p14:nvContentPartPr>
              <p14:xfrm>
                <a:off x="2748179" y="3601411"/>
                <a:ext cx="253440" cy="201240"/>
              </p14:xfrm>
            </p:contentPart>
          </mc:Choice>
          <mc:Fallback>
            <p:pic>
              <p:nvPicPr>
                <p:cNvPr id="619" name="Freihand 618">
                  <a:extLst>
                    <a:ext uri="{FF2B5EF4-FFF2-40B4-BE49-F238E27FC236}">
                      <a16:creationId xmlns:a16="http://schemas.microsoft.com/office/drawing/2014/main" id="{C6A05F55-79FA-4DEA-88D3-C3A8D4E99A88}"/>
                    </a:ext>
                  </a:extLst>
                </p:cNvPr>
                <p:cNvPicPr/>
                <p:nvPr/>
              </p:nvPicPr>
              <p:blipFill>
                <a:blip r:embed="rId1409"/>
                <a:stretch>
                  <a:fillRect/>
                </a:stretch>
              </p:blipFill>
              <p:spPr>
                <a:xfrm>
                  <a:off x="2743859" y="3597091"/>
                  <a:ext cx="262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740" name="Freihand 739">
                  <a:extLst>
                    <a:ext uri="{FF2B5EF4-FFF2-40B4-BE49-F238E27FC236}">
                      <a16:creationId xmlns:a16="http://schemas.microsoft.com/office/drawing/2014/main" id="{A4AF5D6B-B80B-436A-B7BA-D67C5C140BD3}"/>
                    </a:ext>
                  </a:extLst>
                </p14:cNvPr>
                <p14:cNvContentPartPr/>
                <p14:nvPr/>
              </p14:nvContentPartPr>
              <p14:xfrm>
                <a:off x="3081179" y="3521491"/>
                <a:ext cx="37440" cy="43920"/>
              </p14:xfrm>
            </p:contentPart>
          </mc:Choice>
          <mc:Fallback>
            <p:pic>
              <p:nvPicPr>
                <p:cNvPr id="740" name="Freihand 739">
                  <a:extLst>
                    <a:ext uri="{FF2B5EF4-FFF2-40B4-BE49-F238E27FC236}">
                      <a16:creationId xmlns:a16="http://schemas.microsoft.com/office/drawing/2014/main" id="{A4AF5D6B-B80B-436A-B7BA-D67C5C140BD3}"/>
                    </a:ext>
                  </a:extLst>
                </p:cNvPr>
                <p:cNvPicPr/>
                <p:nvPr/>
              </p:nvPicPr>
              <p:blipFill>
                <a:blip r:embed="rId1411"/>
                <a:stretch>
                  <a:fillRect/>
                </a:stretch>
              </p:blipFill>
              <p:spPr>
                <a:xfrm>
                  <a:off x="3076859" y="3517171"/>
                  <a:ext cx="460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741" name="Freihand 740">
                  <a:extLst>
                    <a:ext uri="{FF2B5EF4-FFF2-40B4-BE49-F238E27FC236}">
                      <a16:creationId xmlns:a16="http://schemas.microsoft.com/office/drawing/2014/main" id="{F622A2B7-4EDC-4B32-A5DC-B386B60B5CB9}"/>
                    </a:ext>
                  </a:extLst>
                </p14:cNvPr>
                <p14:cNvContentPartPr/>
                <p14:nvPr/>
              </p14:nvContentPartPr>
              <p14:xfrm>
                <a:off x="3187019" y="3439411"/>
                <a:ext cx="137880" cy="181080"/>
              </p14:xfrm>
            </p:contentPart>
          </mc:Choice>
          <mc:Fallback>
            <p:pic>
              <p:nvPicPr>
                <p:cNvPr id="741" name="Freihand 740">
                  <a:extLst>
                    <a:ext uri="{FF2B5EF4-FFF2-40B4-BE49-F238E27FC236}">
                      <a16:creationId xmlns:a16="http://schemas.microsoft.com/office/drawing/2014/main" id="{F622A2B7-4EDC-4B32-A5DC-B386B60B5CB9}"/>
                    </a:ext>
                  </a:extLst>
                </p:cNvPr>
                <p:cNvPicPr/>
                <p:nvPr/>
              </p:nvPicPr>
              <p:blipFill>
                <a:blip r:embed="rId1413"/>
                <a:stretch>
                  <a:fillRect/>
                </a:stretch>
              </p:blipFill>
              <p:spPr>
                <a:xfrm>
                  <a:off x="3182699" y="3435091"/>
                  <a:ext cx="146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880" name="Freihand 879">
                  <a:extLst>
                    <a:ext uri="{FF2B5EF4-FFF2-40B4-BE49-F238E27FC236}">
                      <a16:creationId xmlns:a16="http://schemas.microsoft.com/office/drawing/2014/main" id="{6CB84671-407D-481F-AE58-9800B3259007}"/>
                    </a:ext>
                  </a:extLst>
                </p14:cNvPr>
                <p14:cNvContentPartPr/>
                <p14:nvPr/>
              </p14:nvContentPartPr>
              <p14:xfrm>
                <a:off x="315659" y="3997411"/>
                <a:ext cx="123480" cy="14040"/>
              </p14:xfrm>
            </p:contentPart>
          </mc:Choice>
          <mc:Fallback>
            <p:pic>
              <p:nvPicPr>
                <p:cNvPr id="880" name="Freihand 879">
                  <a:extLst>
                    <a:ext uri="{FF2B5EF4-FFF2-40B4-BE49-F238E27FC236}">
                      <a16:creationId xmlns:a16="http://schemas.microsoft.com/office/drawing/2014/main" id="{6CB84671-407D-481F-AE58-9800B3259007}"/>
                    </a:ext>
                  </a:extLst>
                </p:cNvPr>
                <p:cNvPicPr/>
                <p:nvPr/>
              </p:nvPicPr>
              <p:blipFill>
                <a:blip r:embed="rId1415"/>
                <a:stretch>
                  <a:fillRect/>
                </a:stretch>
              </p:blipFill>
              <p:spPr>
                <a:xfrm>
                  <a:off x="311339" y="3993091"/>
                  <a:ext cx="132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881" name="Freihand 880">
                  <a:extLst>
                    <a:ext uri="{FF2B5EF4-FFF2-40B4-BE49-F238E27FC236}">
                      <a16:creationId xmlns:a16="http://schemas.microsoft.com/office/drawing/2014/main" id="{639300CA-7ACE-4BDF-AD74-6AEF722A27D5}"/>
                    </a:ext>
                  </a:extLst>
                </p14:cNvPr>
                <p14:cNvContentPartPr/>
                <p14:nvPr/>
              </p14:nvContentPartPr>
              <p14:xfrm>
                <a:off x="325379" y="4016851"/>
                <a:ext cx="111240" cy="29880"/>
              </p14:xfrm>
            </p:contentPart>
          </mc:Choice>
          <mc:Fallback>
            <p:pic>
              <p:nvPicPr>
                <p:cNvPr id="881" name="Freihand 880">
                  <a:extLst>
                    <a:ext uri="{FF2B5EF4-FFF2-40B4-BE49-F238E27FC236}">
                      <a16:creationId xmlns:a16="http://schemas.microsoft.com/office/drawing/2014/main" id="{639300CA-7ACE-4BDF-AD74-6AEF722A27D5}"/>
                    </a:ext>
                  </a:extLst>
                </p:cNvPr>
                <p:cNvPicPr/>
                <p:nvPr/>
              </p:nvPicPr>
              <p:blipFill>
                <a:blip r:embed="rId1417"/>
                <a:stretch>
                  <a:fillRect/>
                </a:stretch>
              </p:blipFill>
              <p:spPr>
                <a:xfrm>
                  <a:off x="321059" y="4012531"/>
                  <a:ext cx="119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82" name="Freihand 881">
                  <a:extLst>
                    <a:ext uri="{FF2B5EF4-FFF2-40B4-BE49-F238E27FC236}">
                      <a16:creationId xmlns:a16="http://schemas.microsoft.com/office/drawing/2014/main" id="{95B65D72-6D1F-45B8-9677-840FE61A60EF}"/>
                    </a:ext>
                  </a:extLst>
                </p14:cNvPr>
                <p14:cNvContentPartPr/>
                <p14:nvPr/>
              </p14:nvContentPartPr>
              <p14:xfrm>
                <a:off x="494579" y="3943051"/>
                <a:ext cx="100800" cy="116640"/>
              </p14:xfrm>
            </p:contentPart>
          </mc:Choice>
          <mc:Fallback>
            <p:pic>
              <p:nvPicPr>
                <p:cNvPr id="882" name="Freihand 881">
                  <a:extLst>
                    <a:ext uri="{FF2B5EF4-FFF2-40B4-BE49-F238E27FC236}">
                      <a16:creationId xmlns:a16="http://schemas.microsoft.com/office/drawing/2014/main" id="{95B65D72-6D1F-45B8-9677-840FE61A60EF}"/>
                    </a:ext>
                  </a:extLst>
                </p:cNvPr>
                <p:cNvPicPr/>
                <p:nvPr/>
              </p:nvPicPr>
              <p:blipFill>
                <a:blip r:embed="rId1419"/>
                <a:stretch>
                  <a:fillRect/>
                </a:stretch>
              </p:blipFill>
              <p:spPr>
                <a:xfrm>
                  <a:off x="490259" y="3938731"/>
                  <a:ext cx="109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889" name="Freihand 888">
                  <a:extLst>
                    <a:ext uri="{FF2B5EF4-FFF2-40B4-BE49-F238E27FC236}">
                      <a16:creationId xmlns:a16="http://schemas.microsoft.com/office/drawing/2014/main" id="{A6F8D16A-E9E6-4442-8EA2-2D83221F869A}"/>
                    </a:ext>
                  </a:extLst>
                </p14:cNvPr>
                <p14:cNvContentPartPr/>
                <p14:nvPr/>
              </p14:nvContentPartPr>
              <p14:xfrm>
                <a:off x="750899" y="3956371"/>
                <a:ext cx="86760" cy="135360"/>
              </p14:xfrm>
            </p:contentPart>
          </mc:Choice>
          <mc:Fallback>
            <p:pic>
              <p:nvPicPr>
                <p:cNvPr id="889" name="Freihand 888">
                  <a:extLst>
                    <a:ext uri="{FF2B5EF4-FFF2-40B4-BE49-F238E27FC236}">
                      <a16:creationId xmlns:a16="http://schemas.microsoft.com/office/drawing/2014/main" id="{A6F8D16A-E9E6-4442-8EA2-2D83221F869A}"/>
                    </a:ext>
                  </a:extLst>
                </p:cNvPr>
                <p:cNvPicPr/>
                <p:nvPr/>
              </p:nvPicPr>
              <p:blipFill>
                <a:blip r:embed="rId1421"/>
                <a:stretch>
                  <a:fillRect/>
                </a:stretch>
              </p:blipFill>
              <p:spPr>
                <a:xfrm>
                  <a:off x="746579" y="3952051"/>
                  <a:ext cx="95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890" name="Freihand 889">
                  <a:extLst>
                    <a:ext uri="{FF2B5EF4-FFF2-40B4-BE49-F238E27FC236}">
                      <a16:creationId xmlns:a16="http://schemas.microsoft.com/office/drawing/2014/main" id="{097FA0D6-B94B-4273-89E5-77CE8B9F0FCE}"/>
                    </a:ext>
                  </a:extLst>
                </p14:cNvPr>
                <p14:cNvContentPartPr/>
                <p14:nvPr/>
              </p14:nvContentPartPr>
              <p14:xfrm>
                <a:off x="872219" y="3987691"/>
                <a:ext cx="63000" cy="68040"/>
              </p14:xfrm>
            </p:contentPart>
          </mc:Choice>
          <mc:Fallback>
            <p:pic>
              <p:nvPicPr>
                <p:cNvPr id="890" name="Freihand 889">
                  <a:extLst>
                    <a:ext uri="{FF2B5EF4-FFF2-40B4-BE49-F238E27FC236}">
                      <a16:creationId xmlns:a16="http://schemas.microsoft.com/office/drawing/2014/main" id="{097FA0D6-B94B-4273-89E5-77CE8B9F0FCE}"/>
                    </a:ext>
                  </a:extLst>
                </p:cNvPr>
                <p:cNvPicPr/>
                <p:nvPr/>
              </p:nvPicPr>
              <p:blipFill>
                <a:blip r:embed="rId1423"/>
                <a:stretch>
                  <a:fillRect/>
                </a:stretch>
              </p:blipFill>
              <p:spPr>
                <a:xfrm>
                  <a:off x="867899" y="3983371"/>
                  <a:ext cx="71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891" name="Freihand 890">
                  <a:extLst>
                    <a:ext uri="{FF2B5EF4-FFF2-40B4-BE49-F238E27FC236}">
                      <a16:creationId xmlns:a16="http://schemas.microsoft.com/office/drawing/2014/main" id="{6E55C2C5-A0E9-42AF-AED3-5895A81B39FF}"/>
                    </a:ext>
                  </a:extLst>
                </p14:cNvPr>
                <p14:cNvContentPartPr/>
                <p14:nvPr/>
              </p14:nvContentPartPr>
              <p14:xfrm>
                <a:off x="977699" y="3870331"/>
                <a:ext cx="20520" cy="199080"/>
              </p14:xfrm>
            </p:contentPart>
          </mc:Choice>
          <mc:Fallback>
            <p:pic>
              <p:nvPicPr>
                <p:cNvPr id="891" name="Freihand 890">
                  <a:extLst>
                    <a:ext uri="{FF2B5EF4-FFF2-40B4-BE49-F238E27FC236}">
                      <a16:creationId xmlns:a16="http://schemas.microsoft.com/office/drawing/2014/main" id="{6E55C2C5-A0E9-42AF-AED3-5895A81B39FF}"/>
                    </a:ext>
                  </a:extLst>
                </p:cNvPr>
                <p:cNvPicPr/>
                <p:nvPr/>
              </p:nvPicPr>
              <p:blipFill>
                <a:blip r:embed="rId1425"/>
                <a:stretch>
                  <a:fillRect/>
                </a:stretch>
              </p:blipFill>
              <p:spPr>
                <a:xfrm>
                  <a:off x="973379" y="3866011"/>
                  <a:ext cx="291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892" name="Freihand 891">
                  <a:extLst>
                    <a:ext uri="{FF2B5EF4-FFF2-40B4-BE49-F238E27FC236}">
                      <a16:creationId xmlns:a16="http://schemas.microsoft.com/office/drawing/2014/main" id="{94B35DE4-2F9F-48AF-B387-988B087F39B8}"/>
                    </a:ext>
                  </a:extLst>
                </p14:cNvPr>
                <p14:cNvContentPartPr/>
                <p14:nvPr/>
              </p14:nvContentPartPr>
              <p14:xfrm>
                <a:off x="1015139" y="3951691"/>
                <a:ext cx="266760" cy="92520"/>
              </p14:xfrm>
            </p:contentPart>
          </mc:Choice>
          <mc:Fallback>
            <p:pic>
              <p:nvPicPr>
                <p:cNvPr id="892" name="Freihand 891">
                  <a:extLst>
                    <a:ext uri="{FF2B5EF4-FFF2-40B4-BE49-F238E27FC236}">
                      <a16:creationId xmlns:a16="http://schemas.microsoft.com/office/drawing/2014/main" id="{94B35DE4-2F9F-48AF-B387-988B087F39B8}"/>
                    </a:ext>
                  </a:extLst>
                </p:cNvPr>
                <p:cNvPicPr/>
                <p:nvPr/>
              </p:nvPicPr>
              <p:blipFill>
                <a:blip r:embed="rId1427"/>
                <a:stretch>
                  <a:fillRect/>
                </a:stretch>
              </p:blipFill>
              <p:spPr>
                <a:xfrm>
                  <a:off x="1010819" y="3947371"/>
                  <a:ext cx="275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893" name="Freihand 892">
                  <a:extLst>
                    <a:ext uri="{FF2B5EF4-FFF2-40B4-BE49-F238E27FC236}">
                      <a16:creationId xmlns:a16="http://schemas.microsoft.com/office/drawing/2014/main" id="{BF90D5DB-3885-424C-BA11-4B7C2B549D6A}"/>
                    </a:ext>
                  </a:extLst>
                </p14:cNvPr>
                <p14:cNvContentPartPr/>
                <p14:nvPr/>
              </p14:nvContentPartPr>
              <p14:xfrm>
                <a:off x="1333739" y="3892651"/>
                <a:ext cx="173880" cy="122400"/>
              </p14:xfrm>
            </p:contentPart>
          </mc:Choice>
          <mc:Fallback>
            <p:pic>
              <p:nvPicPr>
                <p:cNvPr id="893" name="Freihand 892">
                  <a:extLst>
                    <a:ext uri="{FF2B5EF4-FFF2-40B4-BE49-F238E27FC236}">
                      <a16:creationId xmlns:a16="http://schemas.microsoft.com/office/drawing/2014/main" id="{BF90D5DB-3885-424C-BA11-4B7C2B549D6A}"/>
                    </a:ext>
                  </a:extLst>
                </p:cNvPr>
                <p:cNvPicPr/>
                <p:nvPr/>
              </p:nvPicPr>
              <p:blipFill>
                <a:blip r:embed="rId1429"/>
                <a:stretch>
                  <a:fillRect/>
                </a:stretch>
              </p:blipFill>
              <p:spPr>
                <a:xfrm>
                  <a:off x="1329419" y="3888331"/>
                  <a:ext cx="182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894" name="Freihand 893">
                  <a:extLst>
                    <a:ext uri="{FF2B5EF4-FFF2-40B4-BE49-F238E27FC236}">
                      <a16:creationId xmlns:a16="http://schemas.microsoft.com/office/drawing/2014/main" id="{C7DCEA84-5C86-4CA3-831D-29D24CF836CA}"/>
                    </a:ext>
                  </a:extLst>
                </p14:cNvPr>
                <p14:cNvContentPartPr/>
                <p14:nvPr/>
              </p14:nvContentPartPr>
              <p14:xfrm>
                <a:off x="1693019" y="3847651"/>
                <a:ext cx="124200" cy="251280"/>
              </p14:xfrm>
            </p:contentPart>
          </mc:Choice>
          <mc:Fallback>
            <p:pic>
              <p:nvPicPr>
                <p:cNvPr id="894" name="Freihand 893">
                  <a:extLst>
                    <a:ext uri="{FF2B5EF4-FFF2-40B4-BE49-F238E27FC236}">
                      <a16:creationId xmlns:a16="http://schemas.microsoft.com/office/drawing/2014/main" id="{C7DCEA84-5C86-4CA3-831D-29D24CF836CA}"/>
                    </a:ext>
                  </a:extLst>
                </p:cNvPr>
                <p:cNvPicPr/>
                <p:nvPr/>
              </p:nvPicPr>
              <p:blipFill>
                <a:blip r:embed="rId1431"/>
                <a:stretch>
                  <a:fillRect/>
                </a:stretch>
              </p:blipFill>
              <p:spPr>
                <a:xfrm>
                  <a:off x="1688699" y="3843331"/>
                  <a:ext cx="1328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895" name="Freihand 894">
                  <a:extLst>
                    <a:ext uri="{FF2B5EF4-FFF2-40B4-BE49-F238E27FC236}">
                      <a16:creationId xmlns:a16="http://schemas.microsoft.com/office/drawing/2014/main" id="{10F0BA41-288F-4DA9-9053-306D0E89291E}"/>
                    </a:ext>
                  </a:extLst>
                </p14:cNvPr>
                <p14:cNvContentPartPr/>
                <p14:nvPr/>
              </p14:nvContentPartPr>
              <p14:xfrm>
                <a:off x="1823339" y="3891931"/>
                <a:ext cx="192600" cy="78120"/>
              </p14:xfrm>
            </p:contentPart>
          </mc:Choice>
          <mc:Fallback>
            <p:pic>
              <p:nvPicPr>
                <p:cNvPr id="895" name="Freihand 894">
                  <a:extLst>
                    <a:ext uri="{FF2B5EF4-FFF2-40B4-BE49-F238E27FC236}">
                      <a16:creationId xmlns:a16="http://schemas.microsoft.com/office/drawing/2014/main" id="{10F0BA41-288F-4DA9-9053-306D0E89291E}"/>
                    </a:ext>
                  </a:extLst>
                </p:cNvPr>
                <p:cNvPicPr/>
                <p:nvPr/>
              </p:nvPicPr>
              <p:blipFill>
                <a:blip r:embed="rId1433"/>
                <a:stretch>
                  <a:fillRect/>
                </a:stretch>
              </p:blipFill>
              <p:spPr>
                <a:xfrm>
                  <a:off x="1819019" y="3887611"/>
                  <a:ext cx="201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897" name="Freihand 896">
                  <a:extLst>
                    <a:ext uri="{FF2B5EF4-FFF2-40B4-BE49-F238E27FC236}">
                      <a16:creationId xmlns:a16="http://schemas.microsoft.com/office/drawing/2014/main" id="{D3936212-301F-4A2E-B9A8-7B72088EB451}"/>
                    </a:ext>
                  </a:extLst>
                </p14:cNvPr>
                <p14:cNvContentPartPr/>
                <p14:nvPr/>
              </p14:nvContentPartPr>
              <p14:xfrm>
                <a:off x="2275859" y="3920731"/>
                <a:ext cx="52200" cy="87480"/>
              </p14:xfrm>
            </p:contentPart>
          </mc:Choice>
          <mc:Fallback>
            <p:pic>
              <p:nvPicPr>
                <p:cNvPr id="897" name="Freihand 896">
                  <a:extLst>
                    <a:ext uri="{FF2B5EF4-FFF2-40B4-BE49-F238E27FC236}">
                      <a16:creationId xmlns:a16="http://schemas.microsoft.com/office/drawing/2014/main" id="{D3936212-301F-4A2E-B9A8-7B72088EB451}"/>
                    </a:ext>
                  </a:extLst>
                </p:cNvPr>
                <p:cNvPicPr/>
                <p:nvPr/>
              </p:nvPicPr>
              <p:blipFill>
                <a:blip r:embed="rId1435"/>
                <a:stretch>
                  <a:fillRect/>
                </a:stretch>
              </p:blipFill>
              <p:spPr>
                <a:xfrm>
                  <a:off x="2271539" y="3916411"/>
                  <a:ext cx="60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898" name="Freihand 897">
                  <a:extLst>
                    <a:ext uri="{FF2B5EF4-FFF2-40B4-BE49-F238E27FC236}">
                      <a16:creationId xmlns:a16="http://schemas.microsoft.com/office/drawing/2014/main" id="{E4630154-3DB0-4AB3-93A1-DA8A0D00DA3E}"/>
                    </a:ext>
                  </a:extLst>
                </p14:cNvPr>
                <p14:cNvContentPartPr/>
                <p14:nvPr/>
              </p14:nvContentPartPr>
              <p14:xfrm>
                <a:off x="2229059" y="3872491"/>
                <a:ext cx="218880" cy="150840"/>
              </p14:xfrm>
            </p:contentPart>
          </mc:Choice>
          <mc:Fallback>
            <p:pic>
              <p:nvPicPr>
                <p:cNvPr id="898" name="Freihand 897">
                  <a:extLst>
                    <a:ext uri="{FF2B5EF4-FFF2-40B4-BE49-F238E27FC236}">
                      <a16:creationId xmlns:a16="http://schemas.microsoft.com/office/drawing/2014/main" id="{E4630154-3DB0-4AB3-93A1-DA8A0D00DA3E}"/>
                    </a:ext>
                  </a:extLst>
                </p:cNvPr>
                <p:cNvPicPr/>
                <p:nvPr/>
              </p:nvPicPr>
              <p:blipFill>
                <a:blip r:embed="rId1437"/>
                <a:stretch>
                  <a:fillRect/>
                </a:stretch>
              </p:blipFill>
              <p:spPr>
                <a:xfrm>
                  <a:off x="2224739" y="3868171"/>
                  <a:ext cx="227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900" name="Freihand 899">
                  <a:extLst>
                    <a:ext uri="{FF2B5EF4-FFF2-40B4-BE49-F238E27FC236}">
                      <a16:creationId xmlns:a16="http://schemas.microsoft.com/office/drawing/2014/main" id="{DC60FE6B-F9B9-44E2-9376-A6AA7F1A76AC}"/>
                    </a:ext>
                  </a:extLst>
                </p14:cNvPr>
                <p14:cNvContentPartPr/>
                <p14:nvPr/>
              </p14:nvContentPartPr>
              <p14:xfrm>
                <a:off x="3082619" y="3419251"/>
                <a:ext cx="189000" cy="171720"/>
              </p14:xfrm>
            </p:contentPart>
          </mc:Choice>
          <mc:Fallback>
            <p:pic>
              <p:nvPicPr>
                <p:cNvPr id="900" name="Freihand 899">
                  <a:extLst>
                    <a:ext uri="{FF2B5EF4-FFF2-40B4-BE49-F238E27FC236}">
                      <a16:creationId xmlns:a16="http://schemas.microsoft.com/office/drawing/2014/main" id="{DC60FE6B-F9B9-44E2-9376-A6AA7F1A76AC}"/>
                    </a:ext>
                  </a:extLst>
                </p:cNvPr>
                <p:cNvPicPr/>
                <p:nvPr/>
              </p:nvPicPr>
              <p:blipFill>
                <a:blip r:embed="rId1439"/>
                <a:stretch>
                  <a:fillRect/>
                </a:stretch>
              </p:blipFill>
              <p:spPr>
                <a:xfrm>
                  <a:off x="3078299" y="3414931"/>
                  <a:ext cx="1976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901" name="Freihand 900">
                  <a:extLst>
                    <a:ext uri="{FF2B5EF4-FFF2-40B4-BE49-F238E27FC236}">
                      <a16:creationId xmlns:a16="http://schemas.microsoft.com/office/drawing/2014/main" id="{AF7143E9-18EB-40B9-9E3B-B33B1FCDB160}"/>
                    </a:ext>
                  </a:extLst>
                </p14:cNvPr>
                <p14:cNvContentPartPr/>
                <p14:nvPr/>
              </p14:nvContentPartPr>
              <p14:xfrm>
                <a:off x="2777699" y="3608971"/>
                <a:ext cx="204120" cy="141480"/>
              </p14:xfrm>
            </p:contentPart>
          </mc:Choice>
          <mc:Fallback>
            <p:pic>
              <p:nvPicPr>
                <p:cNvPr id="901" name="Freihand 900">
                  <a:extLst>
                    <a:ext uri="{FF2B5EF4-FFF2-40B4-BE49-F238E27FC236}">
                      <a16:creationId xmlns:a16="http://schemas.microsoft.com/office/drawing/2014/main" id="{AF7143E9-18EB-40B9-9E3B-B33B1FCDB160}"/>
                    </a:ext>
                  </a:extLst>
                </p:cNvPr>
                <p:cNvPicPr/>
                <p:nvPr/>
              </p:nvPicPr>
              <p:blipFill>
                <a:blip r:embed="rId1441"/>
                <a:stretch>
                  <a:fillRect/>
                </a:stretch>
              </p:blipFill>
              <p:spPr>
                <a:xfrm>
                  <a:off x="2773379" y="3604651"/>
                  <a:ext cx="212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903" name="Freihand 902">
                  <a:extLst>
                    <a:ext uri="{FF2B5EF4-FFF2-40B4-BE49-F238E27FC236}">
                      <a16:creationId xmlns:a16="http://schemas.microsoft.com/office/drawing/2014/main" id="{212BFEC0-6E43-425C-915A-53D9666F124C}"/>
                    </a:ext>
                  </a:extLst>
                </p14:cNvPr>
                <p14:cNvContentPartPr/>
                <p14:nvPr/>
              </p14:nvContentPartPr>
              <p14:xfrm>
                <a:off x="3582299" y="3670531"/>
                <a:ext cx="340560" cy="10440"/>
              </p14:xfrm>
            </p:contentPart>
          </mc:Choice>
          <mc:Fallback>
            <p:pic>
              <p:nvPicPr>
                <p:cNvPr id="903" name="Freihand 902">
                  <a:extLst>
                    <a:ext uri="{FF2B5EF4-FFF2-40B4-BE49-F238E27FC236}">
                      <a16:creationId xmlns:a16="http://schemas.microsoft.com/office/drawing/2014/main" id="{212BFEC0-6E43-425C-915A-53D9666F124C}"/>
                    </a:ext>
                  </a:extLst>
                </p:cNvPr>
                <p:cNvPicPr/>
                <p:nvPr/>
              </p:nvPicPr>
              <p:blipFill>
                <a:blip r:embed="rId1443"/>
                <a:stretch>
                  <a:fillRect/>
                </a:stretch>
              </p:blipFill>
              <p:spPr>
                <a:xfrm>
                  <a:off x="3577979" y="3666211"/>
                  <a:ext cx="3492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904" name="Freihand 903">
                  <a:extLst>
                    <a:ext uri="{FF2B5EF4-FFF2-40B4-BE49-F238E27FC236}">
                      <a16:creationId xmlns:a16="http://schemas.microsoft.com/office/drawing/2014/main" id="{9767493F-A67B-4EDD-ADDD-E1A07F03BB62}"/>
                    </a:ext>
                  </a:extLst>
                </p14:cNvPr>
                <p14:cNvContentPartPr/>
                <p14:nvPr/>
              </p14:nvContentPartPr>
              <p14:xfrm>
                <a:off x="3740339" y="3317731"/>
                <a:ext cx="293400" cy="321120"/>
              </p14:xfrm>
            </p:contentPart>
          </mc:Choice>
          <mc:Fallback>
            <p:pic>
              <p:nvPicPr>
                <p:cNvPr id="904" name="Freihand 903">
                  <a:extLst>
                    <a:ext uri="{FF2B5EF4-FFF2-40B4-BE49-F238E27FC236}">
                      <a16:creationId xmlns:a16="http://schemas.microsoft.com/office/drawing/2014/main" id="{9767493F-A67B-4EDD-ADDD-E1A07F03BB62}"/>
                    </a:ext>
                  </a:extLst>
                </p:cNvPr>
                <p:cNvPicPr/>
                <p:nvPr/>
              </p:nvPicPr>
              <p:blipFill>
                <a:blip r:embed="rId1445"/>
                <a:stretch>
                  <a:fillRect/>
                </a:stretch>
              </p:blipFill>
              <p:spPr>
                <a:xfrm>
                  <a:off x="3736019" y="3313411"/>
                  <a:ext cx="30204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578" name="Freihand 577">
                  <a:extLst>
                    <a:ext uri="{FF2B5EF4-FFF2-40B4-BE49-F238E27FC236}">
                      <a16:creationId xmlns:a16="http://schemas.microsoft.com/office/drawing/2014/main" id="{13FD26AD-182D-42ED-B175-2CD18C0B0AEA}"/>
                    </a:ext>
                  </a:extLst>
                </p14:cNvPr>
                <p14:cNvContentPartPr/>
                <p14:nvPr/>
              </p14:nvContentPartPr>
              <p14:xfrm>
                <a:off x="336539" y="3495931"/>
                <a:ext cx="157320" cy="158400"/>
              </p14:xfrm>
            </p:contentPart>
          </mc:Choice>
          <mc:Fallback>
            <p:pic>
              <p:nvPicPr>
                <p:cNvPr id="578" name="Freihand 577">
                  <a:extLst>
                    <a:ext uri="{FF2B5EF4-FFF2-40B4-BE49-F238E27FC236}">
                      <a16:creationId xmlns:a16="http://schemas.microsoft.com/office/drawing/2014/main" id="{13FD26AD-182D-42ED-B175-2CD18C0B0AEA}"/>
                    </a:ext>
                  </a:extLst>
                </p:cNvPr>
                <p:cNvPicPr/>
                <p:nvPr/>
              </p:nvPicPr>
              <p:blipFill>
                <a:blip r:embed="rId1447"/>
                <a:stretch>
                  <a:fillRect/>
                </a:stretch>
              </p:blipFill>
              <p:spPr>
                <a:xfrm>
                  <a:off x="332219" y="3491611"/>
                  <a:ext cx="165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579" name="Freihand 578">
                  <a:extLst>
                    <a:ext uri="{FF2B5EF4-FFF2-40B4-BE49-F238E27FC236}">
                      <a16:creationId xmlns:a16="http://schemas.microsoft.com/office/drawing/2014/main" id="{F4260740-8C09-4F47-82BB-66ACA3DF5CED}"/>
                    </a:ext>
                  </a:extLst>
                </p14:cNvPr>
                <p14:cNvContentPartPr/>
                <p14:nvPr/>
              </p14:nvContentPartPr>
              <p14:xfrm>
                <a:off x="505739" y="3415651"/>
                <a:ext cx="8640" cy="85320"/>
              </p14:xfrm>
            </p:contentPart>
          </mc:Choice>
          <mc:Fallback>
            <p:pic>
              <p:nvPicPr>
                <p:cNvPr id="579" name="Freihand 578">
                  <a:extLst>
                    <a:ext uri="{FF2B5EF4-FFF2-40B4-BE49-F238E27FC236}">
                      <a16:creationId xmlns:a16="http://schemas.microsoft.com/office/drawing/2014/main" id="{F4260740-8C09-4F47-82BB-66ACA3DF5CED}"/>
                    </a:ext>
                  </a:extLst>
                </p:cNvPr>
                <p:cNvPicPr/>
                <p:nvPr/>
              </p:nvPicPr>
              <p:blipFill>
                <a:blip r:embed="rId1449"/>
                <a:stretch>
                  <a:fillRect/>
                </a:stretch>
              </p:blipFill>
              <p:spPr>
                <a:xfrm>
                  <a:off x="501419" y="3411331"/>
                  <a:ext cx="17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580" name="Freihand 579">
                  <a:extLst>
                    <a:ext uri="{FF2B5EF4-FFF2-40B4-BE49-F238E27FC236}">
                      <a16:creationId xmlns:a16="http://schemas.microsoft.com/office/drawing/2014/main" id="{EF3C15FC-AAC7-4ECE-89A6-6726F2BF8356}"/>
                    </a:ext>
                  </a:extLst>
                </p14:cNvPr>
                <p14:cNvContentPartPr/>
                <p14:nvPr/>
              </p14:nvContentPartPr>
              <p14:xfrm>
                <a:off x="549659" y="3426091"/>
                <a:ext cx="82800" cy="205560"/>
              </p14:xfrm>
            </p:contentPart>
          </mc:Choice>
          <mc:Fallback>
            <p:pic>
              <p:nvPicPr>
                <p:cNvPr id="580" name="Freihand 579">
                  <a:extLst>
                    <a:ext uri="{FF2B5EF4-FFF2-40B4-BE49-F238E27FC236}">
                      <a16:creationId xmlns:a16="http://schemas.microsoft.com/office/drawing/2014/main" id="{EF3C15FC-AAC7-4ECE-89A6-6726F2BF8356}"/>
                    </a:ext>
                  </a:extLst>
                </p:cNvPr>
                <p:cNvPicPr/>
                <p:nvPr/>
              </p:nvPicPr>
              <p:blipFill>
                <a:blip r:embed="rId1451"/>
                <a:stretch>
                  <a:fillRect/>
                </a:stretch>
              </p:blipFill>
              <p:spPr>
                <a:xfrm>
                  <a:off x="545339" y="3421771"/>
                  <a:ext cx="914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581" name="Freihand 580">
                  <a:extLst>
                    <a:ext uri="{FF2B5EF4-FFF2-40B4-BE49-F238E27FC236}">
                      <a16:creationId xmlns:a16="http://schemas.microsoft.com/office/drawing/2014/main" id="{4C7880DA-554A-4CF7-AECD-7CAEA6AC0AF2}"/>
                    </a:ext>
                  </a:extLst>
                </p14:cNvPr>
                <p14:cNvContentPartPr/>
                <p14:nvPr/>
              </p14:nvContentPartPr>
              <p14:xfrm>
                <a:off x="699419" y="3509251"/>
                <a:ext cx="43200" cy="57600"/>
              </p14:xfrm>
            </p:contentPart>
          </mc:Choice>
          <mc:Fallback>
            <p:pic>
              <p:nvPicPr>
                <p:cNvPr id="581" name="Freihand 580">
                  <a:extLst>
                    <a:ext uri="{FF2B5EF4-FFF2-40B4-BE49-F238E27FC236}">
                      <a16:creationId xmlns:a16="http://schemas.microsoft.com/office/drawing/2014/main" id="{4C7880DA-554A-4CF7-AECD-7CAEA6AC0AF2}"/>
                    </a:ext>
                  </a:extLst>
                </p:cNvPr>
                <p:cNvPicPr/>
                <p:nvPr/>
              </p:nvPicPr>
              <p:blipFill>
                <a:blip r:embed="rId1453"/>
                <a:stretch>
                  <a:fillRect/>
                </a:stretch>
              </p:blipFill>
              <p:spPr>
                <a:xfrm>
                  <a:off x="695099" y="3504931"/>
                  <a:ext cx="51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582" name="Freihand 581">
                  <a:extLst>
                    <a:ext uri="{FF2B5EF4-FFF2-40B4-BE49-F238E27FC236}">
                      <a16:creationId xmlns:a16="http://schemas.microsoft.com/office/drawing/2014/main" id="{88943309-7749-454D-9D5D-5AC2B9E5EED5}"/>
                    </a:ext>
                  </a:extLst>
                </p14:cNvPr>
                <p14:cNvContentPartPr/>
                <p14:nvPr/>
              </p14:nvContentPartPr>
              <p14:xfrm>
                <a:off x="687179" y="3464971"/>
                <a:ext cx="115200" cy="128160"/>
              </p14:xfrm>
            </p:contentPart>
          </mc:Choice>
          <mc:Fallback>
            <p:pic>
              <p:nvPicPr>
                <p:cNvPr id="582" name="Freihand 581">
                  <a:extLst>
                    <a:ext uri="{FF2B5EF4-FFF2-40B4-BE49-F238E27FC236}">
                      <a16:creationId xmlns:a16="http://schemas.microsoft.com/office/drawing/2014/main" id="{88943309-7749-454D-9D5D-5AC2B9E5EED5}"/>
                    </a:ext>
                  </a:extLst>
                </p:cNvPr>
                <p:cNvPicPr/>
                <p:nvPr/>
              </p:nvPicPr>
              <p:blipFill>
                <a:blip r:embed="rId1455"/>
                <a:stretch>
                  <a:fillRect/>
                </a:stretch>
              </p:blipFill>
              <p:spPr>
                <a:xfrm>
                  <a:off x="682859" y="3460651"/>
                  <a:ext cx="123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583" name="Freihand 582">
                  <a:extLst>
                    <a:ext uri="{FF2B5EF4-FFF2-40B4-BE49-F238E27FC236}">
                      <a16:creationId xmlns:a16="http://schemas.microsoft.com/office/drawing/2014/main" id="{D292E26E-639B-4E76-9ABC-598B0F9D092B}"/>
                    </a:ext>
                  </a:extLst>
                </p14:cNvPr>
                <p14:cNvContentPartPr/>
                <p14:nvPr/>
              </p14:nvContentPartPr>
              <p14:xfrm>
                <a:off x="783299" y="3413851"/>
                <a:ext cx="86760" cy="236880"/>
              </p14:xfrm>
            </p:contentPart>
          </mc:Choice>
          <mc:Fallback>
            <p:pic>
              <p:nvPicPr>
                <p:cNvPr id="583" name="Freihand 582">
                  <a:extLst>
                    <a:ext uri="{FF2B5EF4-FFF2-40B4-BE49-F238E27FC236}">
                      <a16:creationId xmlns:a16="http://schemas.microsoft.com/office/drawing/2014/main" id="{D292E26E-639B-4E76-9ABC-598B0F9D092B}"/>
                    </a:ext>
                  </a:extLst>
                </p:cNvPr>
                <p:cNvPicPr/>
                <p:nvPr/>
              </p:nvPicPr>
              <p:blipFill>
                <a:blip r:embed="rId1457"/>
                <a:stretch>
                  <a:fillRect/>
                </a:stretch>
              </p:blipFill>
              <p:spPr>
                <a:xfrm>
                  <a:off x="778979" y="3409531"/>
                  <a:ext cx="954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584" name="Freihand 583">
                  <a:extLst>
                    <a:ext uri="{FF2B5EF4-FFF2-40B4-BE49-F238E27FC236}">
                      <a16:creationId xmlns:a16="http://schemas.microsoft.com/office/drawing/2014/main" id="{24289A1F-5648-4610-9BEE-A9A4911E89FC}"/>
                    </a:ext>
                  </a:extLst>
                </p14:cNvPr>
                <p14:cNvContentPartPr/>
                <p14:nvPr/>
              </p14:nvContentPartPr>
              <p14:xfrm>
                <a:off x="1054019" y="3536251"/>
                <a:ext cx="145080" cy="28440"/>
              </p14:xfrm>
            </p:contentPart>
          </mc:Choice>
          <mc:Fallback>
            <p:pic>
              <p:nvPicPr>
                <p:cNvPr id="584" name="Freihand 583">
                  <a:extLst>
                    <a:ext uri="{FF2B5EF4-FFF2-40B4-BE49-F238E27FC236}">
                      <a16:creationId xmlns:a16="http://schemas.microsoft.com/office/drawing/2014/main" id="{24289A1F-5648-4610-9BEE-A9A4911E89FC}"/>
                    </a:ext>
                  </a:extLst>
                </p:cNvPr>
                <p:cNvPicPr/>
                <p:nvPr/>
              </p:nvPicPr>
              <p:blipFill>
                <a:blip r:embed="rId1459"/>
                <a:stretch>
                  <a:fillRect/>
                </a:stretch>
              </p:blipFill>
              <p:spPr>
                <a:xfrm>
                  <a:off x="1049699" y="3531931"/>
                  <a:ext cx="153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586" name="Freihand 585">
                  <a:extLst>
                    <a:ext uri="{FF2B5EF4-FFF2-40B4-BE49-F238E27FC236}">
                      <a16:creationId xmlns:a16="http://schemas.microsoft.com/office/drawing/2014/main" id="{280FE427-35C2-4878-BAEA-549E90465EAB}"/>
                    </a:ext>
                  </a:extLst>
                </p14:cNvPr>
                <p14:cNvContentPartPr/>
                <p14:nvPr/>
              </p14:nvContentPartPr>
              <p14:xfrm>
                <a:off x="1305659" y="3382891"/>
                <a:ext cx="145440" cy="118440"/>
              </p14:xfrm>
            </p:contentPart>
          </mc:Choice>
          <mc:Fallback>
            <p:pic>
              <p:nvPicPr>
                <p:cNvPr id="586" name="Freihand 585">
                  <a:extLst>
                    <a:ext uri="{FF2B5EF4-FFF2-40B4-BE49-F238E27FC236}">
                      <a16:creationId xmlns:a16="http://schemas.microsoft.com/office/drawing/2014/main" id="{280FE427-35C2-4878-BAEA-549E90465EAB}"/>
                    </a:ext>
                  </a:extLst>
                </p:cNvPr>
                <p:cNvPicPr/>
                <p:nvPr/>
              </p:nvPicPr>
              <p:blipFill>
                <a:blip r:embed="rId1461"/>
                <a:stretch>
                  <a:fillRect/>
                </a:stretch>
              </p:blipFill>
              <p:spPr>
                <a:xfrm>
                  <a:off x="1301339" y="3378571"/>
                  <a:ext cx="154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587" name="Freihand 586">
                  <a:extLst>
                    <a:ext uri="{FF2B5EF4-FFF2-40B4-BE49-F238E27FC236}">
                      <a16:creationId xmlns:a16="http://schemas.microsoft.com/office/drawing/2014/main" id="{7A2B46AF-7F78-4BCB-8F7C-683CB7603742}"/>
                    </a:ext>
                  </a:extLst>
                </p14:cNvPr>
                <p14:cNvContentPartPr/>
                <p14:nvPr/>
              </p14:nvContentPartPr>
              <p14:xfrm>
                <a:off x="1290179" y="3534451"/>
                <a:ext cx="191160" cy="25560"/>
              </p14:xfrm>
            </p:contentPart>
          </mc:Choice>
          <mc:Fallback>
            <p:pic>
              <p:nvPicPr>
                <p:cNvPr id="587" name="Freihand 586">
                  <a:extLst>
                    <a:ext uri="{FF2B5EF4-FFF2-40B4-BE49-F238E27FC236}">
                      <a16:creationId xmlns:a16="http://schemas.microsoft.com/office/drawing/2014/main" id="{7A2B46AF-7F78-4BCB-8F7C-683CB7603742}"/>
                    </a:ext>
                  </a:extLst>
                </p:cNvPr>
                <p:cNvPicPr/>
                <p:nvPr/>
              </p:nvPicPr>
              <p:blipFill>
                <a:blip r:embed="rId1463"/>
                <a:stretch>
                  <a:fillRect/>
                </a:stretch>
              </p:blipFill>
              <p:spPr>
                <a:xfrm>
                  <a:off x="1285859" y="3530131"/>
                  <a:ext cx="199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588" name="Freihand 587">
                  <a:extLst>
                    <a:ext uri="{FF2B5EF4-FFF2-40B4-BE49-F238E27FC236}">
                      <a16:creationId xmlns:a16="http://schemas.microsoft.com/office/drawing/2014/main" id="{5C5876D1-FCA9-4BDA-BE43-0D2FB23BD7D1}"/>
                    </a:ext>
                  </a:extLst>
                </p14:cNvPr>
                <p14:cNvContentPartPr/>
                <p14:nvPr/>
              </p14:nvContentPartPr>
              <p14:xfrm>
                <a:off x="1295939" y="3607171"/>
                <a:ext cx="150120" cy="136800"/>
              </p14:xfrm>
            </p:contentPart>
          </mc:Choice>
          <mc:Fallback>
            <p:pic>
              <p:nvPicPr>
                <p:cNvPr id="588" name="Freihand 587">
                  <a:extLst>
                    <a:ext uri="{FF2B5EF4-FFF2-40B4-BE49-F238E27FC236}">
                      <a16:creationId xmlns:a16="http://schemas.microsoft.com/office/drawing/2014/main" id="{5C5876D1-FCA9-4BDA-BE43-0D2FB23BD7D1}"/>
                    </a:ext>
                  </a:extLst>
                </p:cNvPr>
                <p:cNvPicPr/>
                <p:nvPr/>
              </p:nvPicPr>
              <p:blipFill>
                <a:blip r:embed="rId1465"/>
                <a:stretch>
                  <a:fillRect/>
                </a:stretch>
              </p:blipFill>
              <p:spPr>
                <a:xfrm>
                  <a:off x="1291619" y="3602851"/>
                  <a:ext cx="158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600" name="Freihand 599">
                  <a:extLst>
                    <a:ext uri="{FF2B5EF4-FFF2-40B4-BE49-F238E27FC236}">
                      <a16:creationId xmlns:a16="http://schemas.microsoft.com/office/drawing/2014/main" id="{E426F557-CF11-4817-820C-A026DC1BF8E6}"/>
                    </a:ext>
                  </a:extLst>
                </p14:cNvPr>
                <p14:cNvContentPartPr/>
                <p14:nvPr/>
              </p14:nvContentPartPr>
              <p14:xfrm>
                <a:off x="1583219" y="3431491"/>
                <a:ext cx="115200" cy="126720"/>
              </p14:xfrm>
            </p:contentPart>
          </mc:Choice>
          <mc:Fallback>
            <p:pic>
              <p:nvPicPr>
                <p:cNvPr id="600" name="Freihand 599">
                  <a:extLst>
                    <a:ext uri="{FF2B5EF4-FFF2-40B4-BE49-F238E27FC236}">
                      <a16:creationId xmlns:a16="http://schemas.microsoft.com/office/drawing/2014/main" id="{E426F557-CF11-4817-820C-A026DC1BF8E6}"/>
                    </a:ext>
                  </a:extLst>
                </p:cNvPr>
                <p:cNvPicPr/>
                <p:nvPr/>
              </p:nvPicPr>
              <p:blipFill>
                <a:blip r:embed="rId1467"/>
                <a:stretch>
                  <a:fillRect/>
                </a:stretch>
              </p:blipFill>
              <p:spPr>
                <a:xfrm>
                  <a:off x="1578899" y="3427171"/>
                  <a:ext cx="123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602" name="Freihand 601">
                  <a:extLst>
                    <a:ext uri="{FF2B5EF4-FFF2-40B4-BE49-F238E27FC236}">
                      <a16:creationId xmlns:a16="http://schemas.microsoft.com/office/drawing/2014/main" id="{8DD977C5-4F9C-43DD-B837-0A3279048111}"/>
                    </a:ext>
                  </a:extLst>
                </p14:cNvPr>
                <p14:cNvContentPartPr/>
                <p14:nvPr/>
              </p14:nvContentPartPr>
              <p14:xfrm>
                <a:off x="1777979" y="3475051"/>
                <a:ext cx="109080" cy="67320"/>
              </p14:xfrm>
            </p:contentPart>
          </mc:Choice>
          <mc:Fallback>
            <p:pic>
              <p:nvPicPr>
                <p:cNvPr id="602" name="Freihand 601">
                  <a:extLst>
                    <a:ext uri="{FF2B5EF4-FFF2-40B4-BE49-F238E27FC236}">
                      <a16:creationId xmlns:a16="http://schemas.microsoft.com/office/drawing/2014/main" id="{8DD977C5-4F9C-43DD-B837-0A3279048111}"/>
                    </a:ext>
                  </a:extLst>
                </p:cNvPr>
                <p:cNvPicPr/>
                <p:nvPr/>
              </p:nvPicPr>
              <p:blipFill>
                <a:blip r:embed="rId1469"/>
                <a:stretch>
                  <a:fillRect/>
                </a:stretch>
              </p:blipFill>
              <p:spPr>
                <a:xfrm>
                  <a:off x="1773659" y="3470731"/>
                  <a:ext cx="117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603" name="Freihand 602">
                  <a:extLst>
                    <a:ext uri="{FF2B5EF4-FFF2-40B4-BE49-F238E27FC236}">
                      <a16:creationId xmlns:a16="http://schemas.microsoft.com/office/drawing/2014/main" id="{75574EC2-D3FA-4159-9FA2-7C5500982F73}"/>
                    </a:ext>
                  </a:extLst>
                </p14:cNvPr>
                <p14:cNvContentPartPr/>
                <p14:nvPr/>
              </p14:nvContentPartPr>
              <p14:xfrm>
                <a:off x="1967699" y="3467491"/>
                <a:ext cx="53640" cy="80640"/>
              </p14:xfrm>
            </p:contentPart>
          </mc:Choice>
          <mc:Fallback>
            <p:pic>
              <p:nvPicPr>
                <p:cNvPr id="603" name="Freihand 602">
                  <a:extLst>
                    <a:ext uri="{FF2B5EF4-FFF2-40B4-BE49-F238E27FC236}">
                      <a16:creationId xmlns:a16="http://schemas.microsoft.com/office/drawing/2014/main" id="{75574EC2-D3FA-4159-9FA2-7C5500982F73}"/>
                    </a:ext>
                  </a:extLst>
                </p:cNvPr>
                <p:cNvPicPr/>
                <p:nvPr/>
              </p:nvPicPr>
              <p:blipFill>
                <a:blip r:embed="rId1471"/>
                <a:stretch>
                  <a:fillRect/>
                </a:stretch>
              </p:blipFill>
              <p:spPr>
                <a:xfrm>
                  <a:off x="1963379" y="3463171"/>
                  <a:ext cx="62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604" name="Freihand 603">
                  <a:extLst>
                    <a:ext uri="{FF2B5EF4-FFF2-40B4-BE49-F238E27FC236}">
                      <a16:creationId xmlns:a16="http://schemas.microsoft.com/office/drawing/2014/main" id="{32865416-5EF7-4E6E-99B7-EA01D94FED46}"/>
                    </a:ext>
                  </a:extLst>
                </p14:cNvPr>
                <p14:cNvContentPartPr/>
                <p14:nvPr/>
              </p14:nvContentPartPr>
              <p14:xfrm>
                <a:off x="2034659" y="3454891"/>
                <a:ext cx="16560" cy="91800"/>
              </p14:xfrm>
            </p:contentPart>
          </mc:Choice>
          <mc:Fallback>
            <p:pic>
              <p:nvPicPr>
                <p:cNvPr id="604" name="Freihand 603">
                  <a:extLst>
                    <a:ext uri="{FF2B5EF4-FFF2-40B4-BE49-F238E27FC236}">
                      <a16:creationId xmlns:a16="http://schemas.microsoft.com/office/drawing/2014/main" id="{32865416-5EF7-4E6E-99B7-EA01D94FED46}"/>
                    </a:ext>
                  </a:extLst>
                </p:cNvPr>
                <p:cNvPicPr/>
                <p:nvPr/>
              </p:nvPicPr>
              <p:blipFill>
                <a:blip r:embed="rId1473"/>
                <a:stretch>
                  <a:fillRect/>
                </a:stretch>
              </p:blipFill>
              <p:spPr>
                <a:xfrm>
                  <a:off x="2030339" y="3450571"/>
                  <a:ext cx="25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605" name="Freihand 604">
                  <a:extLst>
                    <a:ext uri="{FF2B5EF4-FFF2-40B4-BE49-F238E27FC236}">
                      <a16:creationId xmlns:a16="http://schemas.microsoft.com/office/drawing/2014/main" id="{A2138E26-C6E4-4378-9672-FD186CBD5D27}"/>
                    </a:ext>
                  </a:extLst>
                </p14:cNvPr>
                <p14:cNvContentPartPr/>
                <p14:nvPr/>
              </p14:nvContentPartPr>
              <p14:xfrm>
                <a:off x="1946459" y="3414571"/>
                <a:ext cx="169560" cy="11880"/>
              </p14:xfrm>
            </p:contentPart>
          </mc:Choice>
          <mc:Fallback>
            <p:pic>
              <p:nvPicPr>
                <p:cNvPr id="605" name="Freihand 604">
                  <a:extLst>
                    <a:ext uri="{FF2B5EF4-FFF2-40B4-BE49-F238E27FC236}">
                      <a16:creationId xmlns:a16="http://schemas.microsoft.com/office/drawing/2014/main" id="{A2138E26-C6E4-4378-9672-FD186CBD5D27}"/>
                    </a:ext>
                  </a:extLst>
                </p:cNvPr>
                <p:cNvPicPr/>
                <p:nvPr/>
              </p:nvPicPr>
              <p:blipFill>
                <a:blip r:embed="rId1475"/>
                <a:stretch>
                  <a:fillRect/>
                </a:stretch>
              </p:blipFill>
              <p:spPr>
                <a:xfrm>
                  <a:off x="1942139" y="3410251"/>
                  <a:ext cx="178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607" name="Freihand 606">
                  <a:extLst>
                    <a:ext uri="{FF2B5EF4-FFF2-40B4-BE49-F238E27FC236}">
                      <a16:creationId xmlns:a16="http://schemas.microsoft.com/office/drawing/2014/main" id="{363A0B5A-5949-4A27-99F6-AF0670DA4D61}"/>
                    </a:ext>
                  </a:extLst>
                </p14:cNvPr>
                <p14:cNvContentPartPr/>
                <p14:nvPr/>
              </p14:nvContentPartPr>
              <p14:xfrm>
                <a:off x="1579259" y="3365611"/>
                <a:ext cx="126000" cy="149400"/>
              </p14:xfrm>
            </p:contentPart>
          </mc:Choice>
          <mc:Fallback>
            <p:pic>
              <p:nvPicPr>
                <p:cNvPr id="607" name="Freihand 606">
                  <a:extLst>
                    <a:ext uri="{FF2B5EF4-FFF2-40B4-BE49-F238E27FC236}">
                      <a16:creationId xmlns:a16="http://schemas.microsoft.com/office/drawing/2014/main" id="{363A0B5A-5949-4A27-99F6-AF0670DA4D61}"/>
                    </a:ext>
                  </a:extLst>
                </p:cNvPr>
                <p:cNvPicPr/>
                <p:nvPr/>
              </p:nvPicPr>
              <p:blipFill>
                <a:blip r:embed="rId1477"/>
                <a:stretch>
                  <a:fillRect/>
                </a:stretch>
              </p:blipFill>
              <p:spPr>
                <a:xfrm>
                  <a:off x="1574939" y="3361291"/>
                  <a:ext cx="134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608" name="Freihand 607">
                  <a:extLst>
                    <a:ext uri="{FF2B5EF4-FFF2-40B4-BE49-F238E27FC236}">
                      <a16:creationId xmlns:a16="http://schemas.microsoft.com/office/drawing/2014/main" id="{20CF0CC1-9F1E-4A3A-97E7-B911D8B05494}"/>
                    </a:ext>
                  </a:extLst>
                </p14:cNvPr>
                <p14:cNvContentPartPr/>
                <p14:nvPr/>
              </p14:nvContentPartPr>
              <p14:xfrm>
                <a:off x="1342739" y="3638851"/>
                <a:ext cx="141840" cy="88200"/>
              </p14:xfrm>
            </p:contentPart>
          </mc:Choice>
          <mc:Fallback>
            <p:pic>
              <p:nvPicPr>
                <p:cNvPr id="608" name="Freihand 607">
                  <a:extLst>
                    <a:ext uri="{FF2B5EF4-FFF2-40B4-BE49-F238E27FC236}">
                      <a16:creationId xmlns:a16="http://schemas.microsoft.com/office/drawing/2014/main" id="{20CF0CC1-9F1E-4A3A-97E7-B911D8B05494}"/>
                    </a:ext>
                  </a:extLst>
                </p:cNvPr>
                <p:cNvPicPr/>
                <p:nvPr/>
              </p:nvPicPr>
              <p:blipFill>
                <a:blip r:embed="rId1479"/>
                <a:stretch>
                  <a:fillRect/>
                </a:stretch>
              </p:blipFill>
              <p:spPr>
                <a:xfrm>
                  <a:off x="1338419" y="3634531"/>
                  <a:ext cx="150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906" name="Freihand 905">
                  <a:extLst>
                    <a:ext uri="{FF2B5EF4-FFF2-40B4-BE49-F238E27FC236}">
                      <a16:creationId xmlns:a16="http://schemas.microsoft.com/office/drawing/2014/main" id="{0DD3A87A-919A-4555-8400-C4E5A676ECAF}"/>
                    </a:ext>
                  </a:extLst>
                </p14:cNvPr>
                <p14:cNvContentPartPr/>
                <p14:nvPr/>
              </p14:nvContentPartPr>
              <p14:xfrm>
                <a:off x="1865819" y="3322051"/>
                <a:ext cx="270360" cy="311760"/>
              </p14:xfrm>
            </p:contentPart>
          </mc:Choice>
          <mc:Fallback>
            <p:pic>
              <p:nvPicPr>
                <p:cNvPr id="906" name="Freihand 905">
                  <a:extLst>
                    <a:ext uri="{FF2B5EF4-FFF2-40B4-BE49-F238E27FC236}">
                      <a16:creationId xmlns:a16="http://schemas.microsoft.com/office/drawing/2014/main" id="{0DD3A87A-919A-4555-8400-C4E5A676ECAF}"/>
                    </a:ext>
                  </a:extLst>
                </p:cNvPr>
                <p:cNvPicPr/>
                <p:nvPr/>
              </p:nvPicPr>
              <p:blipFill>
                <a:blip r:embed="rId1481"/>
                <a:stretch>
                  <a:fillRect/>
                </a:stretch>
              </p:blipFill>
              <p:spPr>
                <a:xfrm>
                  <a:off x="1861499" y="3317731"/>
                  <a:ext cx="2790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919" name="Freihand 918">
                  <a:extLst>
                    <a:ext uri="{FF2B5EF4-FFF2-40B4-BE49-F238E27FC236}">
                      <a16:creationId xmlns:a16="http://schemas.microsoft.com/office/drawing/2014/main" id="{FFDED230-86E5-4300-8587-E2738925249C}"/>
                    </a:ext>
                  </a:extLst>
                </p14:cNvPr>
                <p14:cNvContentPartPr/>
                <p14:nvPr/>
              </p14:nvContentPartPr>
              <p14:xfrm>
                <a:off x="3561059" y="3661891"/>
                <a:ext cx="387000" cy="32040"/>
              </p14:xfrm>
            </p:contentPart>
          </mc:Choice>
          <mc:Fallback>
            <p:pic>
              <p:nvPicPr>
                <p:cNvPr id="919" name="Freihand 918">
                  <a:extLst>
                    <a:ext uri="{FF2B5EF4-FFF2-40B4-BE49-F238E27FC236}">
                      <a16:creationId xmlns:a16="http://schemas.microsoft.com/office/drawing/2014/main" id="{FFDED230-86E5-4300-8587-E2738925249C}"/>
                    </a:ext>
                  </a:extLst>
                </p:cNvPr>
                <p:cNvPicPr/>
                <p:nvPr/>
              </p:nvPicPr>
              <p:blipFill>
                <a:blip r:embed="rId1483"/>
                <a:stretch>
                  <a:fillRect/>
                </a:stretch>
              </p:blipFill>
              <p:spPr>
                <a:xfrm>
                  <a:off x="3556739" y="3657571"/>
                  <a:ext cx="395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921" name="Freihand 920">
                  <a:extLst>
                    <a:ext uri="{FF2B5EF4-FFF2-40B4-BE49-F238E27FC236}">
                      <a16:creationId xmlns:a16="http://schemas.microsoft.com/office/drawing/2014/main" id="{F2529DCB-EEBC-43E5-8E93-B54E851DDBDA}"/>
                    </a:ext>
                  </a:extLst>
                </p14:cNvPr>
                <p14:cNvContentPartPr/>
                <p14:nvPr/>
              </p14:nvContentPartPr>
              <p14:xfrm>
                <a:off x="5735099" y="3285331"/>
                <a:ext cx="199440" cy="329400"/>
              </p14:xfrm>
            </p:contentPart>
          </mc:Choice>
          <mc:Fallback>
            <p:pic>
              <p:nvPicPr>
                <p:cNvPr id="921" name="Freihand 920">
                  <a:extLst>
                    <a:ext uri="{FF2B5EF4-FFF2-40B4-BE49-F238E27FC236}">
                      <a16:creationId xmlns:a16="http://schemas.microsoft.com/office/drawing/2014/main" id="{F2529DCB-EEBC-43E5-8E93-B54E851DDBDA}"/>
                    </a:ext>
                  </a:extLst>
                </p:cNvPr>
                <p:cNvPicPr/>
                <p:nvPr/>
              </p:nvPicPr>
              <p:blipFill>
                <a:blip r:embed="rId1485"/>
                <a:stretch>
                  <a:fillRect/>
                </a:stretch>
              </p:blipFill>
              <p:spPr>
                <a:xfrm>
                  <a:off x="5730779" y="3281011"/>
                  <a:ext cx="2080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923" name="Freihand 922">
                  <a:extLst>
                    <a:ext uri="{FF2B5EF4-FFF2-40B4-BE49-F238E27FC236}">
                      <a16:creationId xmlns:a16="http://schemas.microsoft.com/office/drawing/2014/main" id="{56700615-9CDD-4A6F-97F8-A3B65C95F18E}"/>
                    </a:ext>
                  </a:extLst>
                </p14:cNvPr>
                <p14:cNvContentPartPr/>
                <p14:nvPr/>
              </p14:nvContentPartPr>
              <p14:xfrm>
                <a:off x="2104859" y="4209091"/>
                <a:ext cx="126000" cy="87120"/>
              </p14:xfrm>
            </p:contentPart>
          </mc:Choice>
          <mc:Fallback>
            <p:pic>
              <p:nvPicPr>
                <p:cNvPr id="923" name="Freihand 922">
                  <a:extLst>
                    <a:ext uri="{FF2B5EF4-FFF2-40B4-BE49-F238E27FC236}">
                      <a16:creationId xmlns:a16="http://schemas.microsoft.com/office/drawing/2014/main" id="{56700615-9CDD-4A6F-97F8-A3B65C95F18E}"/>
                    </a:ext>
                  </a:extLst>
                </p:cNvPr>
                <p:cNvPicPr/>
                <p:nvPr/>
              </p:nvPicPr>
              <p:blipFill>
                <a:blip r:embed="rId1487"/>
                <a:stretch>
                  <a:fillRect/>
                </a:stretch>
              </p:blipFill>
              <p:spPr>
                <a:xfrm>
                  <a:off x="2100539" y="4204771"/>
                  <a:ext cx="134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925" name="Freihand 924">
                  <a:extLst>
                    <a:ext uri="{FF2B5EF4-FFF2-40B4-BE49-F238E27FC236}">
                      <a16:creationId xmlns:a16="http://schemas.microsoft.com/office/drawing/2014/main" id="{34A98E5B-3745-457A-9995-CBBDECB60DE9}"/>
                    </a:ext>
                  </a:extLst>
                </p14:cNvPr>
                <p14:cNvContentPartPr/>
                <p14:nvPr/>
              </p14:nvContentPartPr>
              <p14:xfrm>
                <a:off x="3610379" y="3559651"/>
                <a:ext cx="14040" cy="2880"/>
              </p14:xfrm>
            </p:contentPart>
          </mc:Choice>
          <mc:Fallback>
            <p:pic>
              <p:nvPicPr>
                <p:cNvPr id="925" name="Freihand 924">
                  <a:extLst>
                    <a:ext uri="{FF2B5EF4-FFF2-40B4-BE49-F238E27FC236}">
                      <a16:creationId xmlns:a16="http://schemas.microsoft.com/office/drawing/2014/main" id="{34A98E5B-3745-457A-9995-CBBDECB60DE9}"/>
                    </a:ext>
                  </a:extLst>
                </p:cNvPr>
                <p:cNvPicPr/>
                <p:nvPr/>
              </p:nvPicPr>
              <p:blipFill>
                <a:blip r:embed="rId1489"/>
                <a:stretch>
                  <a:fillRect/>
                </a:stretch>
              </p:blipFill>
              <p:spPr>
                <a:xfrm>
                  <a:off x="3606059" y="3555331"/>
                  <a:ext cx="226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926" name="Freihand 925">
                  <a:extLst>
                    <a:ext uri="{FF2B5EF4-FFF2-40B4-BE49-F238E27FC236}">
                      <a16:creationId xmlns:a16="http://schemas.microsoft.com/office/drawing/2014/main" id="{01F7A934-CA93-4E68-BB9D-205FFF0725C6}"/>
                    </a:ext>
                  </a:extLst>
                </p14:cNvPr>
                <p14:cNvContentPartPr/>
                <p14:nvPr/>
              </p14:nvContentPartPr>
              <p14:xfrm>
                <a:off x="4031939" y="3576571"/>
                <a:ext cx="9360" cy="1800"/>
              </p14:xfrm>
            </p:contentPart>
          </mc:Choice>
          <mc:Fallback>
            <p:pic>
              <p:nvPicPr>
                <p:cNvPr id="926" name="Freihand 925">
                  <a:extLst>
                    <a:ext uri="{FF2B5EF4-FFF2-40B4-BE49-F238E27FC236}">
                      <a16:creationId xmlns:a16="http://schemas.microsoft.com/office/drawing/2014/main" id="{01F7A934-CA93-4E68-BB9D-205FFF0725C6}"/>
                    </a:ext>
                  </a:extLst>
                </p:cNvPr>
                <p:cNvPicPr/>
                <p:nvPr/>
              </p:nvPicPr>
              <p:blipFill>
                <a:blip r:embed="rId1491"/>
                <a:stretch>
                  <a:fillRect/>
                </a:stretch>
              </p:blipFill>
              <p:spPr>
                <a:xfrm>
                  <a:off x="4027619" y="3572251"/>
                  <a:ext cx="18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927" name="Freihand 926">
                  <a:extLst>
                    <a:ext uri="{FF2B5EF4-FFF2-40B4-BE49-F238E27FC236}">
                      <a16:creationId xmlns:a16="http://schemas.microsoft.com/office/drawing/2014/main" id="{9D70404F-2601-4710-AD99-C5127D729E1C}"/>
                    </a:ext>
                  </a:extLst>
                </p14:cNvPr>
                <p14:cNvContentPartPr/>
                <p14:nvPr/>
              </p14:nvContentPartPr>
              <p14:xfrm>
                <a:off x="4077659" y="3552091"/>
                <a:ext cx="92880" cy="38880"/>
              </p14:xfrm>
            </p:contentPart>
          </mc:Choice>
          <mc:Fallback>
            <p:pic>
              <p:nvPicPr>
                <p:cNvPr id="927" name="Freihand 926">
                  <a:extLst>
                    <a:ext uri="{FF2B5EF4-FFF2-40B4-BE49-F238E27FC236}">
                      <a16:creationId xmlns:a16="http://schemas.microsoft.com/office/drawing/2014/main" id="{9D70404F-2601-4710-AD99-C5127D729E1C}"/>
                    </a:ext>
                  </a:extLst>
                </p:cNvPr>
                <p:cNvPicPr/>
                <p:nvPr/>
              </p:nvPicPr>
              <p:blipFill>
                <a:blip r:embed="rId1493"/>
                <a:stretch>
                  <a:fillRect/>
                </a:stretch>
              </p:blipFill>
              <p:spPr>
                <a:xfrm>
                  <a:off x="4073339" y="3547771"/>
                  <a:ext cx="101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928" name="Freihand 927">
                  <a:extLst>
                    <a:ext uri="{FF2B5EF4-FFF2-40B4-BE49-F238E27FC236}">
                      <a16:creationId xmlns:a16="http://schemas.microsoft.com/office/drawing/2014/main" id="{19E0C7BA-975A-422F-A689-0D516D7F6570}"/>
                    </a:ext>
                  </a:extLst>
                </p14:cNvPr>
                <p14:cNvContentPartPr/>
                <p14:nvPr/>
              </p14:nvContentPartPr>
              <p14:xfrm>
                <a:off x="3631619" y="3605731"/>
                <a:ext cx="30240" cy="8280"/>
              </p14:xfrm>
            </p:contentPart>
          </mc:Choice>
          <mc:Fallback>
            <p:pic>
              <p:nvPicPr>
                <p:cNvPr id="928" name="Freihand 927">
                  <a:extLst>
                    <a:ext uri="{FF2B5EF4-FFF2-40B4-BE49-F238E27FC236}">
                      <a16:creationId xmlns:a16="http://schemas.microsoft.com/office/drawing/2014/main" id="{19E0C7BA-975A-422F-A689-0D516D7F6570}"/>
                    </a:ext>
                  </a:extLst>
                </p:cNvPr>
                <p:cNvPicPr/>
                <p:nvPr/>
              </p:nvPicPr>
              <p:blipFill>
                <a:blip r:embed="rId1495"/>
                <a:stretch>
                  <a:fillRect/>
                </a:stretch>
              </p:blipFill>
              <p:spPr>
                <a:xfrm>
                  <a:off x="3627299" y="3601411"/>
                  <a:ext cx="38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930" name="Freihand 929">
                  <a:extLst>
                    <a:ext uri="{FF2B5EF4-FFF2-40B4-BE49-F238E27FC236}">
                      <a16:creationId xmlns:a16="http://schemas.microsoft.com/office/drawing/2014/main" id="{AF96DFA7-7308-4A8B-AF5F-F192A0AD0ABC}"/>
                    </a:ext>
                  </a:extLst>
                </p14:cNvPr>
                <p14:cNvContentPartPr/>
                <p14:nvPr/>
              </p14:nvContentPartPr>
              <p14:xfrm>
                <a:off x="5833019" y="3524011"/>
                <a:ext cx="44280" cy="10440"/>
              </p14:xfrm>
            </p:contentPart>
          </mc:Choice>
          <mc:Fallback>
            <p:pic>
              <p:nvPicPr>
                <p:cNvPr id="930" name="Freihand 929">
                  <a:extLst>
                    <a:ext uri="{FF2B5EF4-FFF2-40B4-BE49-F238E27FC236}">
                      <a16:creationId xmlns:a16="http://schemas.microsoft.com/office/drawing/2014/main" id="{AF96DFA7-7308-4A8B-AF5F-F192A0AD0ABC}"/>
                    </a:ext>
                  </a:extLst>
                </p:cNvPr>
                <p:cNvPicPr/>
                <p:nvPr/>
              </p:nvPicPr>
              <p:blipFill>
                <a:blip r:embed="rId1497"/>
                <a:stretch>
                  <a:fillRect/>
                </a:stretch>
              </p:blipFill>
              <p:spPr>
                <a:xfrm>
                  <a:off x="5828699" y="3519691"/>
                  <a:ext cx="52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498">
              <p14:nvContentPartPr>
                <p14:cNvPr id="932" name="Freihand 931">
                  <a:extLst>
                    <a:ext uri="{FF2B5EF4-FFF2-40B4-BE49-F238E27FC236}">
                      <a16:creationId xmlns:a16="http://schemas.microsoft.com/office/drawing/2014/main" id="{AE2A6742-FA02-46DC-A3B7-4E838E8D2339}"/>
                    </a:ext>
                  </a:extLst>
                </p14:cNvPr>
                <p14:cNvContentPartPr/>
                <p14:nvPr/>
              </p14:nvContentPartPr>
              <p14:xfrm>
                <a:off x="2502299" y="4421131"/>
                <a:ext cx="118440" cy="11160"/>
              </p14:xfrm>
            </p:contentPart>
          </mc:Choice>
          <mc:Fallback>
            <p:pic>
              <p:nvPicPr>
                <p:cNvPr id="932" name="Freihand 931">
                  <a:extLst>
                    <a:ext uri="{FF2B5EF4-FFF2-40B4-BE49-F238E27FC236}">
                      <a16:creationId xmlns:a16="http://schemas.microsoft.com/office/drawing/2014/main" id="{AE2A6742-FA02-46DC-A3B7-4E838E8D2339}"/>
                    </a:ext>
                  </a:extLst>
                </p:cNvPr>
                <p:cNvPicPr/>
                <p:nvPr/>
              </p:nvPicPr>
              <p:blipFill>
                <a:blip r:embed="rId1499"/>
                <a:stretch>
                  <a:fillRect/>
                </a:stretch>
              </p:blipFill>
              <p:spPr>
                <a:xfrm>
                  <a:off x="2497979" y="4416811"/>
                  <a:ext cx="127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500">
              <p14:nvContentPartPr>
                <p14:cNvPr id="933" name="Freihand 932">
                  <a:extLst>
                    <a:ext uri="{FF2B5EF4-FFF2-40B4-BE49-F238E27FC236}">
                      <a16:creationId xmlns:a16="http://schemas.microsoft.com/office/drawing/2014/main" id="{6D8D6278-27AF-4A03-98F8-EFA376365D34}"/>
                    </a:ext>
                  </a:extLst>
                </p14:cNvPr>
                <p14:cNvContentPartPr/>
                <p14:nvPr/>
              </p14:nvContentPartPr>
              <p14:xfrm>
                <a:off x="2704259" y="4291171"/>
                <a:ext cx="99360" cy="162720"/>
              </p14:xfrm>
            </p:contentPart>
          </mc:Choice>
          <mc:Fallback>
            <p:pic>
              <p:nvPicPr>
                <p:cNvPr id="933" name="Freihand 932">
                  <a:extLst>
                    <a:ext uri="{FF2B5EF4-FFF2-40B4-BE49-F238E27FC236}">
                      <a16:creationId xmlns:a16="http://schemas.microsoft.com/office/drawing/2014/main" id="{6D8D6278-27AF-4A03-98F8-EFA376365D34}"/>
                    </a:ext>
                  </a:extLst>
                </p:cNvPr>
                <p:cNvPicPr/>
                <p:nvPr/>
              </p:nvPicPr>
              <p:blipFill>
                <a:blip r:embed="rId1501"/>
                <a:stretch>
                  <a:fillRect/>
                </a:stretch>
              </p:blipFill>
              <p:spPr>
                <a:xfrm>
                  <a:off x="2699939" y="4286851"/>
                  <a:ext cx="108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02">
              <p14:nvContentPartPr>
                <p14:cNvPr id="934" name="Freihand 933">
                  <a:extLst>
                    <a:ext uri="{FF2B5EF4-FFF2-40B4-BE49-F238E27FC236}">
                      <a16:creationId xmlns:a16="http://schemas.microsoft.com/office/drawing/2014/main" id="{E0257091-A91D-44D6-AEDC-BF8E94CF69B9}"/>
                    </a:ext>
                  </a:extLst>
                </p14:cNvPr>
                <p14:cNvContentPartPr/>
                <p14:nvPr/>
              </p14:nvContentPartPr>
              <p14:xfrm>
                <a:off x="2761499" y="4202251"/>
                <a:ext cx="134640" cy="76320"/>
              </p14:xfrm>
            </p:contentPart>
          </mc:Choice>
          <mc:Fallback>
            <p:pic>
              <p:nvPicPr>
                <p:cNvPr id="934" name="Freihand 933">
                  <a:extLst>
                    <a:ext uri="{FF2B5EF4-FFF2-40B4-BE49-F238E27FC236}">
                      <a16:creationId xmlns:a16="http://schemas.microsoft.com/office/drawing/2014/main" id="{E0257091-A91D-44D6-AEDC-BF8E94CF69B9}"/>
                    </a:ext>
                  </a:extLst>
                </p:cNvPr>
                <p:cNvPicPr/>
                <p:nvPr/>
              </p:nvPicPr>
              <p:blipFill>
                <a:blip r:embed="rId1503"/>
                <a:stretch>
                  <a:fillRect/>
                </a:stretch>
              </p:blipFill>
              <p:spPr>
                <a:xfrm>
                  <a:off x="2757179" y="4197931"/>
                  <a:ext cx="143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935" name="Freihand 934">
                  <a:extLst>
                    <a:ext uri="{FF2B5EF4-FFF2-40B4-BE49-F238E27FC236}">
                      <a16:creationId xmlns:a16="http://schemas.microsoft.com/office/drawing/2014/main" id="{5CF0CED3-FC84-435C-8435-156A9F3B6AEE}"/>
                    </a:ext>
                  </a:extLst>
                </p14:cNvPr>
                <p14:cNvContentPartPr/>
                <p14:nvPr/>
              </p14:nvContentPartPr>
              <p14:xfrm>
                <a:off x="2956619" y="4319971"/>
                <a:ext cx="30600" cy="94320"/>
              </p14:xfrm>
            </p:contentPart>
          </mc:Choice>
          <mc:Fallback>
            <p:pic>
              <p:nvPicPr>
                <p:cNvPr id="935" name="Freihand 934">
                  <a:extLst>
                    <a:ext uri="{FF2B5EF4-FFF2-40B4-BE49-F238E27FC236}">
                      <a16:creationId xmlns:a16="http://schemas.microsoft.com/office/drawing/2014/main" id="{5CF0CED3-FC84-435C-8435-156A9F3B6AEE}"/>
                    </a:ext>
                  </a:extLst>
                </p:cNvPr>
                <p:cNvPicPr/>
                <p:nvPr/>
              </p:nvPicPr>
              <p:blipFill>
                <a:blip r:embed="rId1505"/>
                <a:stretch>
                  <a:fillRect/>
                </a:stretch>
              </p:blipFill>
              <p:spPr>
                <a:xfrm>
                  <a:off x="2952299" y="4315651"/>
                  <a:ext cx="39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506">
              <p14:nvContentPartPr>
                <p14:cNvPr id="936" name="Freihand 935">
                  <a:extLst>
                    <a:ext uri="{FF2B5EF4-FFF2-40B4-BE49-F238E27FC236}">
                      <a16:creationId xmlns:a16="http://schemas.microsoft.com/office/drawing/2014/main" id="{AA3C38D7-6C5E-4BDE-B455-3D1B48BC76E7}"/>
                    </a:ext>
                  </a:extLst>
                </p14:cNvPr>
                <p14:cNvContentPartPr/>
                <p14:nvPr/>
              </p14:nvContentPartPr>
              <p14:xfrm>
                <a:off x="3016379" y="4326091"/>
                <a:ext cx="16560" cy="92520"/>
              </p14:xfrm>
            </p:contentPart>
          </mc:Choice>
          <mc:Fallback>
            <p:pic>
              <p:nvPicPr>
                <p:cNvPr id="936" name="Freihand 935">
                  <a:extLst>
                    <a:ext uri="{FF2B5EF4-FFF2-40B4-BE49-F238E27FC236}">
                      <a16:creationId xmlns:a16="http://schemas.microsoft.com/office/drawing/2014/main" id="{AA3C38D7-6C5E-4BDE-B455-3D1B48BC76E7}"/>
                    </a:ext>
                  </a:extLst>
                </p:cNvPr>
                <p:cNvPicPr/>
                <p:nvPr/>
              </p:nvPicPr>
              <p:blipFill>
                <a:blip r:embed="rId1507"/>
                <a:stretch>
                  <a:fillRect/>
                </a:stretch>
              </p:blipFill>
              <p:spPr>
                <a:xfrm>
                  <a:off x="3012059" y="4321771"/>
                  <a:ext cx="25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937" name="Freihand 936">
                  <a:extLst>
                    <a:ext uri="{FF2B5EF4-FFF2-40B4-BE49-F238E27FC236}">
                      <a16:creationId xmlns:a16="http://schemas.microsoft.com/office/drawing/2014/main" id="{3FE7FD79-0E4D-477F-BBDC-F84ABFB280BF}"/>
                    </a:ext>
                  </a:extLst>
                </p14:cNvPr>
                <p14:cNvContentPartPr/>
                <p14:nvPr/>
              </p14:nvContentPartPr>
              <p14:xfrm>
                <a:off x="2922419" y="4266331"/>
                <a:ext cx="169560" cy="12240"/>
              </p14:xfrm>
            </p:contentPart>
          </mc:Choice>
          <mc:Fallback>
            <p:pic>
              <p:nvPicPr>
                <p:cNvPr id="937" name="Freihand 936">
                  <a:extLst>
                    <a:ext uri="{FF2B5EF4-FFF2-40B4-BE49-F238E27FC236}">
                      <a16:creationId xmlns:a16="http://schemas.microsoft.com/office/drawing/2014/main" id="{3FE7FD79-0E4D-477F-BBDC-F84ABFB280BF}"/>
                    </a:ext>
                  </a:extLst>
                </p:cNvPr>
                <p:cNvPicPr/>
                <p:nvPr/>
              </p:nvPicPr>
              <p:blipFill>
                <a:blip r:embed="rId1509"/>
                <a:stretch>
                  <a:fillRect/>
                </a:stretch>
              </p:blipFill>
              <p:spPr>
                <a:xfrm>
                  <a:off x="2918099" y="4262011"/>
                  <a:ext cx="178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938" name="Freihand 937">
                  <a:extLst>
                    <a:ext uri="{FF2B5EF4-FFF2-40B4-BE49-F238E27FC236}">
                      <a16:creationId xmlns:a16="http://schemas.microsoft.com/office/drawing/2014/main" id="{06F53EC2-32F3-4429-9BCE-DA4F0A3CCF2C}"/>
                    </a:ext>
                  </a:extLst>
                </p14:cNvPr>
                <p14:cNvContentPartPr/>
                <p14:nvPr/>
              </p14:nvContentPartPr>
              <p14:xfrm>
                <a:off x="3134819" y="4203691"/>
                <a:ext cx="133200" cy="102240"/>
              </p14:xfrm>
            </p:contentPart>
          </mc:Choice>
          <mc:Fallback>
            <p:pic>
              <p:nvPicPr>
                <p:cNvPr id="938" name="Freihand 937">
                  <a:extLst>
                    <a:ext uri="{FF2B5EF4-FFF2-40B4-BE49-F238E27FC236}">
                      <a16:creationId xmlns:a16="http://schemas.microsoft.com/office/drawing/2014/main" id="{06F53EC2-32F3-4429-9BCE-DA4F0A3CCF2C}"/>
                    </a:ext>
                  </a:extLst>
                </p:cNvPr>
                <p:cNvPicPr/>
                <p:nvPr/>
              </p:nvPicPr>
              <p:blipFill>
                <a:blip r:embed="rId1511"/>
                <a:stretch>
                  <a:fillRect/>
                </a:stretch>
              </p:blipFill>
              <p:spPr>
                <a:xfrm>
                  <a:off x="3130499" y="4199371"/>
                  <a:ext cx="141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941" name="Freihand 940">
                  <a:extLst>
                    <a:ext uri="{FF2B5EF4-FFF2-40B4-BE49-F238E27FC236}">
                      <a16:creationId xmlns:a16="http://schemas.microsoft.com/office/drawing/2014/main" id="{953A2063-17C2-4CC8-91B8-6242D29BA350}"/>
                    </a:ext>
                  </a:extLst>
                </p14:cNvPr>
                <p14:cNvContentPartPr/>
                <p14:nvPr/>
              </p14:nvContentPartPr>
              <p14:xfrm>
                <a:off x="3588779" y="4273891"/>
                <a:ext cx="120240" cy="126000"/>
              </p14:xfrm>
            </p:contentPart>
          </mc:Choice>
          <mc:Fallback>
            <p:pic>
              <p:nvPicPr>
                <p:cNvPr id="941" name="Freihand 940">
                  <a:extLst>
                    <a:ext uri="{FF2B5EF4-FFF2-40B4-BE49-F238E27FC236}">
                      <a16:creationId xmlns:a16="http://schemas.microsoft.com/office/drawing/2014/main" id="{953A2063-17C2-4CC8-91B8-6242D29BA350}"/>
                    </a:ext>
                  </a:extLst>
                </p:cNvPr>
                <p:cNvPicPr/>
                <p:nvPr/>
              </p:nvPicPr>
              <p:blipFill>
                <a:blip r:embed="rId1513"/>
                <a:stretch>
                  <a:fillRect/>
                </a:stretch>
              </p:blipFill>
              <p:spPr>
                <a:xfrm>
                  <a:off x="3584459" y="4269571"/>
                  <a:ext cx="128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14">
              <p14:nvContentPartPr>
                <p14:cNvPr id="942" name="Freihand 941">
                  <a:extLst>
                    <a:ext uri="{FF2B5EF4-FFF2-40B4-BE49-F238E27FC236}">
                      <a16:creationId xmlns:a16="http://schemas.microsoft.com/office/drawing/2014/main" id="{2976618A-270B-46BB-A427-D1F1E90D9D68}"/>
                    </a:ext>
                  </a:extLst>
                </p14:cNvPr>
                <p14:cNvContentPartPr/>
                <p14:nvPr/>
              </p14:nvContentPartPr>
              <p14:xfrm>
                <a:off x="3646019" y="4340131"/>
                <a:ext cx="75600" cy="55080"/>
              </p14:xfrm>
            </p:contentPart>
          </mc:Choice>
          <mc:Fallback>
            <p:pic>
              <p:nvPicPr>
                <p:cNvPr id="942" name="Freihand 941">
                  <a:extLst>
                    <a:ext uri="{FF2B5EF4-FFF2-40B4-BE49-F238E27FC236}">
                      <a16:creationId xmlns:a16="http://schemas.microsoft.com/office/drawing/2014/main" id="{2976618A-270B-46BB-A427-D1F1E90D9D68}"/>
                    </a:ext>
                  </a:extLst>
                </p:cNvPr>
                <p:cNvPicPr/>
                <p:nvPr/>
              </p:nvPicPr>
              <p:blipFill>
                <a:blip r:embed="rId1515"/>
                <a:stretch>
                  <a:fillRect/>
                </a:stretch>
              </p:blipFill>
              <p:spPr>
                <a:xfrm>
                  <a:off x="3641699" y="4335811"/>
                  <a:ext cx="84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16">
              <p14:nvContentPartPr>
                <p14:cNvPr id="943" name="Freihand 942">
                  <a:extLst>
                    <a:ext uri="{FF2B5EF4-FFF2-40B4-BE49-F238E27FC236}">
                      <a16:creationId xmlns:a16="http://schemas.microsoft.com/office/drawing/2014/main" id="{AD0A20CF-618C-4201-BDA8-70A5D902FFDE}"/>
                    </a:ext>
                  </a:extLst>
                </p14:cNvPr>
                <p14:cNvContentPartPr/>
                <p14:nvPr/>
              </p14:nvContentPartPr>
              <p14:xfrm>
                <a:off x="3766619" y="4346971"/>
                <a:ext cx="57600" cy="6480"/>
              </p14:xfrm>
            </p:contentPart>
          </mc:Choice>
          <mc:Fallback>
            <p:pic>
              <p:nvPicPr>
                <p:cNvPr id="943" name="Freihand 942">
                  <a:extLst>
                    <a:ext uri="{FF2B5EF4-FFF2-40B4-BE49-F238E27FC236}">
                      <a16:creationId xmlns:a16="http://schemas.microsoft.com/office/drawing/2014/main" id="{AD0A20CF-618C-4201-BDA8-70A5D902FFDE}"/>
                    </a:ext>
                  </a:extLst>
                </p:cNvPr>
                <p:cNvPicPr/>
                <p:nvPr/>
              </p:nvPicPr>
              <p:blipFill>
                <a:blip r:embed="rId1517"/>
                <a:stretch>
                  <a:fillRect/>
                </a:stretch>
              </p:blipFill>
              <p:spPr>
                <a:xfrm>
                  <a:off x="3762299" y="4342651"/>
                  <a:ext cx="66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518">
              <p14:nvContentPartPr>
                <p14:cNvPr id="944" name="Freihand 943">
                  <a:extLst>
                    <a:ext uri="{FF2B5EF4-FFF2-40B4-BE49-F238E27FC236}">
                      <a16:creationId xmlns:a16="http://schemas.microsoft.com/office/drawing/2014/main" id="{BD1B922A-8D69-42A2-9EC6-0D6DA2BB24D0}"/>
                    </a:ext>
                  </a:extLst>
                </p14:cNvPr>
                <p14:cNvContentPartPr/>
                <p14:nvPr/>
              </p14:nvContentPartPr>
              <p14:xfrm>
                <a:off x="3881819" y="4267411"/>
                <a:ext cx="66600" cy="113400"/>
              </p14:xfrm>
            </p:contentPart>
          </mc:Choice>
          <mc:Fallback>
            <p:pic>
              <p:nvPicPr>
                <p:cNvPr id="944" name="Freihand 943">
                  <a:extLst>
                    <a:ext uri="{FF2B5EF4-FFF2-40B4-BE49-F238E27FC236}">
                      <a16:creationId xmlns:a16="http://schemas.microsoft.com/office/drawing/2014/main" id="{BD1B922A-8D69-42A2-9EC6-0D6DA2BB24D0}"/>
                    </a:ext>
                  </a:extLst>
                </p:cNvPr>
                <p:cNvPicPr/>
                <p:nvPr/>
              </p:nvPicPr>
              <p:blipFill>
                <a:blip r:embed="rId1519"/>
                <a:stretch>
                  <a:fillRect/>
                </a:stretch>
              </p:blipFill>
              <p:spPr>
                <a:xfrm>
                  <a:off x="3877499" y="4263091"/>
                  <a:ext cx="75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20">
              <p14:nvContentPartPr>
                <p14:cNvPr id="945" name="Freihand 944">
                  <a:extLst>
                    <a:ext uri="{FF2B5EF4-FFF2-40B4-BE49-F238E27FC236}">
                      <a16:creationId xmlns:a16="http://schemas.microsoft.com/office/drawing/2014/main" id="{D0622254-F75F-4EF3-80F6-3EB75E87DCBE}"/>
                    </a:ext>
                  </a:extLst>
                </p14:cNvPr>
                <p14:cNvContentPartPr/>
                <p14:nvPr/>
              </p14:nvContentPartPr>
              <p14:xfrm>
                <a:off x="3933299" y="4213771"/>
                <a:ext cx="88560" cy="200520"/>
              </p14:xfrm>
            </p:contentPart>
          </mc:Choice>
          <mc:Fallback>
            <p:pic>
              <p:nvPicPr>
                <p:cNvPr id="945" name="Freihand 944">
                  <a:extLst>
                    <a:ext uri="{FF2B5EF4-FFF2-40B4-BE49-F238E27FC236}">
                      <a16:creationId xmlns:a16="http://schemas.microsoft.com/office/drawing/2014/main" id="{D0622254-F75F-4EF3-80F6-3EB75E87DCBE}"/>
                    </a:ext>
                  </a:extLst>
                </p:cNvPr>
                <p:cNvPicPr/>
                <p:nvPr/>
              </p:nvPicPr>
              <p:blipFill>
                <a:blip r:embed="rId1521"/>
                <a:stretch>
                  <a:fillRect/>
                </a:stretch>
              </p:blipFill>
              <p:spPr>
                <a:xfrm>
                  <a:off x="3928979" y="4209451"/>
                  <a:ext cx="97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946" name="Freihand 945">
                  <a:extLst>
                    <a:ext uri="{FF2B5EF4-FFF2-40B4-BE49-F238E27FC236}">
                      <a16:creationId xmlns:a16="http://schemas.microsoft.com/office/drawing/2014/main" id="{22A4C00F-2A52-4FE4-B72F-6AF9D246176A}"/>
                    </a:ext>
                  </a:extLst>
                </p14:cNvPr>
                <p14:cNvContentPartPr/>
                <p14:nvPr/>
              </p14:nvContentPartPr>
              <p14:xfrm>
                <a:off x="3511379" y="4210891"/>
                <a:ext cx="109440" cy="244800"/>
              </p14:xfrm>
            </p:contentPart>
          </mc:Choice>
          <mc:Fallback>
            <p:pic>
              <p:nvPicPr>
                <p:cNvPr id="946" name="Freihand 945">
                  <a:extLst>
                    <a:ext uri="{FF2B5EF4-FFF2-40B4-BE49-F238E27FC236}">
                      <a16:creationId xmlns:a16="http://schemas.microsoft.com/office/drawing/2014/main" id="{22A4C00F-2A52-4FE4-B72F-6AF9D246176A}"/>
                    </a:ext>
                  </a:extLst>
                </p:cNvPr>
                <p:cNvPicPr/>
                <p:nvPr/>
              </p:nvPicPr>
              <p:blipFill>
                <a:blip r:embed="rId1523"/>
                <a:stretch>
                  <a:fillRect/>
                </a:stretch>
              </p:blipFill>
              <p:spPr>
                <a:xfrm>
                  <a:off x="3507059" y="4206571"/>
                  <a:ext cx="118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948" name="Freihand 947">
                  <a:extLst>
                    <a:ext uri="{FF2B5EF4-FFF2-40B4-BE49-F238E27FC236}">
                      <a16:creationId xmlns:a16="http://schemas.microsoft.com/office/drawing/2014/main" id="{01DC60A5-7746-4FB5-8C15-FAA6452C720D}"/>
                    </a:ext>
                  </a:extLst>
                </p14:cNvPr>
                <p14:cNvContentPartPr/>
                <p14:nvPr/>
              </p14:nvContentPartPr>
              <p14:xfrm>
                <a:off x="4057859" y="4207651"/>
                <a:ext cx="107640" cy="152280"/>
              </p14:xfrm>
            </p:contentPart>
          </mc:Choice>
          <mc:Fallback>
            <p:pic>
              <p:nvPicPr>
                <p:cNvPr id="948" name="Freihand 947">
                  <a:extLst>
                    <a:ext uri="{FF2B5EF4-FFF2-40B4-BE49-F238E27FC236}">
                      <a16:creationId xmlns:a16="http://schemas.microsoft.com/office/drawing/2014/main" id="{01DC60A5-7746-4FB5-8C15-FAA6452C720D}"/>
                    </a:ext>
                  </a:extLst>
                </p:cNvPr>
                <p:cNvPicPr/>
                <p:nvPr/>
              </p:nvPicPr>
              <p:blipFill>
                <a:blip r:embed="rId1525"/>
                <a:stretch>
                  <a:fillRect/>
                </a:stretch>
              </p:blipFill>
              <p:spPr>
                <a:xfrm>
                  <a:off x="4053539" y="4203331"/>
                  <a:ext cx="116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950" name="Freihand 949">
                  <a:extLst>
                    <a:ext uri="{FF2B5EF4-FFF2-40B4-BE49-F238E27FC236}">
                      <a16:creationId xmlns:a16="http://schemas.microsoft.com/office/drawing/2014/main" id="{7023EA82-969F-4539-B93D-0BF7A8932F28}"/>
                    </a:ext>
                  </a:extLst>
                </p14:cNvPr>
                <p14:cNvContentPartPr/>
                <p14:nvPr/>
              </p14:nvContentPartPr>
              <p14:xfrm>
                <a:off x="5704139" y="3287131"/>
                <a:ext cx="238320" cy="286200"/>
              </p14:xfrm>
            </p:contentPart>
          </mc:Choice>
          <mc:Fallback>
            <p:pic>
              <p:nvPicPr>
                <p:cNvPr id="950" name="Freihand 949">
                  <a:extLst>
                    <a:ext uri="{FF2B5EF4-FFF2-40B4-BE49-F238E27FC236}">
                      <a16:creationId xmlns:a16="http://schemas.microsoft.com/office/drawing/2014/main" id="{7023EA82-969F-4539-B93D-0BF7A8932F28}"/>
                    </a:ext>
                  </a:extLst>
                </p:cNvPr>
                <p:cNvPicPr/>
                <p:nvPr/>
              </p:nvPicPr>
              <p:blipFill>
                <a:blip r:embed="rId1527"/>
                <a:stretch>
                  <a:fillRect/>
                </a:stretch>
              </p:blipFill>
              <p:spPr>
                <a:xfrm>
                  <a:off x="5699819" y="3282811"/>
                  <a:ext cx="2469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528">
              <p14:nvContentPartPr>
                <p14:cNvPr id="951" name="Freihand 950">
                  <a:extLst>
                    <a:ext uri="{FF2B5EF4-FFF2-40B4-BE49-F238E27FC236}">
                      <a16:creationId xmlns:a16="http://schemas.microsoft.com/office/drawing/2014/main" id="{1791E13C-193E-4118-A37E-5624381D54E9}"/>
                    </a:ext>
                  </a:extLst>
                </p14:cNvPr>
                <p14:cNvContentPartPr/>
                <p14:nvPr/>
              </p14:nvContentPartPr>
              <p14:xfrm>
                <a:off x="4689299" y="3631651"/>
                <a:ext cx="765720" cy="26640"/>
              </p14:xfrm>
            </p:contentPart>
          </mc:Choice>
          <mc:Fallback>
            <p:pic>
              <p:nvPicPr>
                <p:cNvPr id="951" name="Freihand 950">
                  <a:extLst>
                    <a:ext uri="{FF2B5EF4-FFF2-40B4-BE49-F238E27FC236}">
                      <a16:creationId xmlns:a16="http://schemas.microsoft.com/office/drawing/2014/main" id="{1791E13C-193E-4118-A37E-5624381D54E9}"/>
                    </a:ext>
                  </a:extLst>
                </p:cNvPr>
                <p:cNvPicPr/>
                <p:nvPr/>
              </p:nvPicPr>
              <p:blipFill>
                <a:blip r:embed="rId1529"/>
                <a:stretch>
                  <a:fillRect/>
                </a:stretch>
              </p:blipFill>
              <p:spPr>
                <a:xfrm>
                  <a:off x="4684979" y="3627331"/>
                  <a:ext cx="774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953" name="Freihand 952">
                  <a:extLst>
                    <a:ext uri="{FF2B5EF4-FFF2-40B4-BE49-F238E27FC236}">
                      <a16:creationId xmlns:a16="http://schemas.microsoft.com/office/drawing/2014/main" id="{6FB93D05-A71D-4D4F-8A04-A334B2638AC7}"/>
                    </a:ext>
                  </a:extLst>
                </p14:cNvPr>
                <p14:cNvContentPartPr/>
                <p14:nvPr/>
              </p14:nvContentPartPr>
              <p14:xfrm>
                <a:off x="4207619" y="4301251"/>
                <a:ext cx="110520" cy="31680"/>
              </p14:xfrm>
            </p:contentPart>
          </mc:Choice>
          <mc:Fallback>
            <p:pic>
              <p:nvPicPr>
                <p:cNvPr id="953" name="Freihand 952">
                  <a:extLst>
                    <a:ext uri="{FF2B5EF4-FFF2-40B4-BE49-F238E27FC236}">
                      <a16:creationId xmlns:a16="http://schemas.microsoft.com/office/drawing/2014/main" id="{6FB93D05-A71D-4D4F-8A04-A334B2638AC7}"/>
                    </a:ext>
                  </a:extLst>
                </p:cNvPr>
                <p:cNvPicPr/>
                <p:nvPr/>
              </p:nvPicPr>
              <p:blipFill>
                <a:blip r:embed="rId1531"/>
                <a:stretch>
                  <a:fillRect/>
                </a:stretch>
              </p:blipFill>
              <p:spPr>
                <a:xfrm>
                  <a:off x="4203299" y="4296931"/>
                  <a:ext cx="1191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954" name="Freihand 953">
                  <a:extLst>
                    <a:ext uri="{FF2B5EF4-FFF2-40B4-BE49-F238E27FC236}">
                      <a16:creationId xmlns:a16="http://schemas.microsoft.com/office/drawing/2014/main" id="{A8D4D582-18E8-43A5-9672-E645B162F4C9}"/>
                    </a:ext>
                  </a:extLst>
                </p14:cNvPr>
                <p14:cNvContentPartPr/>
                <p14:nvPr/>
              </p14:nvContentPartPr>
              <p14:xfrm>
                <a:off x="4246499" y="4291171"/>
                <a:ext cx="89280" cy="151920"/>
              </p14:xfrm>
            </p:contentPart>
          </mc:Choice>
          <mc:Fallback>
            <p:pic>
              <p:nvPicPr>
                <p:cNvPr id="954" name="Freihand 953">
                  <a:extLst>
                    <a:ext uri="{FF2B5EF4-FFF2-40B4-BE49-F238E27FC236}">
                      <a16:creationId xmlns:a16="http://schemas.microsoft.com/office/drawing/2014/main" id="{A8D4D582-18E8-43A5-9672-E645B162F4C9}"/>
                    </a:ext>
                  </a:extLst>
                </p:cNvPr>
                <p:cNvPicPr/>
                <p:nvPr/>
              </p:nvPicPr>
              <p:blipFill>
                <a:blip r:embed="rId1533"/>
                <a:stretch>
                  <a:fillRect/>
                </a:stretch>
              </p:blipFill>
              <p:spPr>
                <a:xfrm>
                  <a:off x="4242179" y="4286851"/>
                  <a:ext cx="97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955" name="Freihand 954">
                  <a:extLst>
                    <a:ext uri="{FF2B5EF4-FFF2-40B4-BE49-F238E27FC236}">
                      <a16:creationId xmlns:a16="http://schemas.microsoft.com/office/drawing/2014/main" id="{44562170-BA8F-480E-B2DD-B51222D4E523}"/>
                    </a:ext>
                  </a:extLst>
                </p14:cNvPr>
                <p14:cNvContentPartPr/>
                <p14:nvPr/>
              </p14:nvContentPartPr>
              <p14:xfrm>
                <a:off x="4379339" y="4191451"/>
                <a:ext cx="135720" cy="132480"/>
              </p14:xfrm>
            </p:contentPart>
          </mc:Choice>
          <mc:Fallback>
            <p:pic>
              <p:nvPicPr>
                <p:cNvPr id="955" name="Freihand 954">
                  <a:extLst>
                    <a:ext uri="{FF2B5EF4-FFF2-40B4-BE49-F238E27FC236}">
                      <a16:creationId xmlns:a16="http://schemas.microsoft.com/office/drawing/2014/main" id="{44562170-BA8F-480E-B2DD-B51222D4E523}"/>
                    </a:ext>
                  </a:extLst>
                </p:cNvPr>
                <p:cNvPicPr/>
                <p:nvPr/>
              </p:nvPicPr>
              <p:blipFill>
                <a:blip r:embed="rId1535"/>
                <a:stretch>
                  <a:fillRect/>
                </a:stretch>
              </p:blipFill>
              <p:spPr>
                <a:xfrm>
                  <a:off x="4375019" y="4187131"/>
                  <a:ext cx="144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957" name="Freihand 956">
                  <a:extLst>
                    <a:ext uri="{FF2B5EF4-FFF2-40B4-BE49-F238E27FC236}">
                      <a16:creationId xmlns:a16="http://schemas.microsoft.com/office/drawing/2014/main" id="{96AAD133-6BA6-4020-93CB-2A503739B64E}"/>
                    </a:ext>
                  </a:extLst>
                </p14:cNvPr>
                <p14:cNvContentPartPr/>
                <p14:nvPr/>
              </p14:nvContentPartPr>
              <p14:xfrm>
                <a:off x="4713779" y="4251211"/>
                <a:ext cx="145440" cy="32760"/>
              </p14:xfrm>
            </p:contentPart>
          </mc:Choice>
          <mc:Fallback>
            <p:pic>
              <p:nvPicPr>
                <p:cNvPr id="957" name="Freihand 956">
                  <a:extLst>
                    <a:ext uri="{FF2B5EF4-FFF2-40B4-BE49-F238E27FC236}">
                      <a16:creationId xmlns:a16="http://schemas.microsoft.com/office/drawing/2014/main" id="{96AAD133-6BA6-4020-93CB-2A503739B64E}"/>
                    </a:ext>
                  </a:extLst>
                </p:cNvPr>
                <p:cNvPicPr/>
                <p:nvPr/>
              </p:nvPicPr>
              <p:blipFill>
                <a:blip r:embed="rId1537"/>
                <a:stretch>
                  <a:fillRect/>
                </a:stretch>
              </p:blipFill>
              <p:spPr>
                <a:xfrm>
                  <a:off x="4709459" y="4246891"/>
                  <a:ext cx="154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538">
              <p14:nvContentPartPr>
                <p14:cNvPr id="958" name="Freihand 957">
                  <a:extLst>
                    <a:ext uri="{FF2B5EF4-FFF2-40B4-BE49-F238E27FC236}">
                      <a16:creationId xmlns:a16="http://schemas.microsoft.com/office/drawing/2014/main" id="{2810753A-E2C3-40F4-82AF-D88392BF461D}"/>
                    </a:ext>
                  </a:extLst>
                </p14:cNvPr>
                <p14:cNvContentPartPr/>
                <p14:nvPr/>
              </p14:nvContentPartPr>
              <p14:xfrm>
                <a:off x="4745099" y="4304491"/>
                <a:ext cx="139680" cy="22320"/>
              </p14:xfrm>
            </p:contentPart>
          </mc:Choice>
          <mc:Fallback>
            <p:pic>
              <p:nvPicPr>
                <p:cNvPr id="958" name="Freihand 957">
                  <a:extLst>
                    <a:ext uri="{FF2B5EF4-FFF2-40B4-BE49-F238E27FC236}">
                      <a16:creationId xmlns:a16="http://schemas.microsoft.com/office/drawing/2014/main" id="{2810753A-E2C3-40F4-82AF-D88392BF461D}"/>
                    </a:ext>
                  </a:extLst>
                </p:cNvPr>
                <p:cNvPicPr/>
                <p:nvPr/>
              </p:nvPicPr>
              <p:blipFill>
                <a:blip r:embed="rId1539"/>
                <a:stretch>
                  <a:fillRect/>
                </a:stretch>
              </p:blipFill>
              <p:spPr>
                <a:xfrm>
                  <a:off x="4740779" y="4300171"/>
                  <a:ext cx="148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40">
              <p14:nvContentPartPr>
                <p14:cNvPr id="959" name="Freihand 958">
                  <a:extLst>
                    <a:ext uri="{FF2B5EF4-FFF2-40B4-BE49-F238E27FC236}">
                      <a16:creationId xmlns:a16="http://schemas.microsoft.com/office/drawing/2014/main" id="{23A1FD55-276C-47E1-BDB5-7F46A185B34E}"/>
                    </a:ext>
                  </a:extLst>
                </p14:cNvPr>
                <p14:cNvContentPartPr/>
                <p14:nvPr/>
              </p14:nvContentPartPr>
              <p14:xfrm>
                <a:off x="4997099" y="4251931"/>
                <a:ext cx="153000" cy="90000"/>
              </p14:xfrm>
            </p:contentPart>
          </mc:Choice>
          <mc:Fallback>
            <p:pic>
              <p:nvPicPr>
                <p:cNvPr id="959" name="Freihand 958">
                  <a:extLst>
                    <a:ext uri="{FF2B5EF4-FFF2-40B4-BE49-F238E27FC236}">
                      <a16:creationId xmlns:a16="http://schemas.microsoft.com/office/drawing/2014/main" id="{23A1FD55-276C-47E1-BDB5-7F46A185B34E}"/>
                    </a:ext>
                  </a:extLst>
                </p:cNvPr>
                <p:cNvPicPr/>
                <p:nvPr/>
              </p:nvPicPr>
              <p:blipFill>
                <a:blip r:embed="rId1541"/>
                <a:stretch>
                  <a:fillRect/>
                </a:stretch>
              </p:blipFill>
              <p:spPr>
                <a:xfrm>
                  <a:off x="4992779" y="4247611"/>
                  <a:ext cx="161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42">
              <p14:nvContentPartPr>
                <p14:cNvPr id="908" name="Freihand 907">
                  <a:extLst>
                    <a:ext uri="{FF2B5EF4-FFF2-40B4-BE49-F238E27FC236}">
                      <a16:creationId xmlns:a16="http://schemas.microsoft.com/office/drawing/2014/main" id="{78FEF2A5-0AA3-47DD-AD48-68CEAA7EF28E}"/>
                    </a:ext>
                  </a:extLst>
                </p14:cNvPr>
                <p14:cNvContentPartPr/>
                <p14:nvPr/>
              </p14:nvContentPartPr>
              <p14:xfrm>
                <a:off x="1018379" y="4438771"/>
                <a:ext cx="175320" cy="79920"/>
              </p14:xfrm>
            </p:contentPart>
          </mc:Choice>
          <mc:Fallback>
            <p:pic>
              <p:nvPicPr>
                <p:cNvPr id="908" name="Freihand 907">
                  <a:extLst>
                    <a:ext uri="{FF2B5EF4-FFF2-40B4-BE49-F238E27FC236}">
                      <a16:creationId xmlns:a16="http://schemas.microsoft.com/office/drawing/2014/main" id="{78FEF2A5-0AA3-47DD-AD48-68CEAA7EF28E}"/>
                    </a:ext>
                  </a:extLst>
                </p:cNvPr>
                <p:cNvPicPr/>
                <p:nvPr/>
              </p:nvPicPr>
              <p:blipFill>
                <a:blip r:embed="rId1543"/>
                <a:stretch>
                  <a:fillRect/>
                </a:stretch>
              </p:blipFill>
              <p:spPr>
                <a:xfrm>
                  <a:off x="1014059" y="4434451"/>
                  <a:ext cx="183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44">
              <p14:nvContentPartPr>
                <p14:cNvPr id="909" name="Freihand 908">
                  <a:extLst>
                    <a:ext uri="{FF2B5EF4-FFF2-40B4-BE49-F238E27FC236}">
                      <a16:creationId xmlns:a16="http://schemas.microsoft.com/office/drawing/2014/main" id="{2D2439B6-8E10-4707-8E3D-74C8B2377539}"/>
                    </a:ext>
                  </a:extLst>
                </p14:cNvPr>
                <p14:cNvContentPartPr/>
                <p14:nvPr/>
              </p14:nvContentPartPr>
              <p14:xfrm>
                <a:off x="1345619" y="4417531"/>
                <a:ext cx="146160" cy="75600"/>
              </p14:xfrm>
            </p:contentPart>
          </mc:Choice>
          <mc:Fallback>
            <p:pic>
              <p:nvPicPr>
                <p:cNvPr id="909" name="Freihand 908">
                  <a:extLst>
                    <a:ext uri="{FF2B5EF4-FFF2-40B4-BE49-F238E27FC236}">
                      <a16:creationId xmlns:a16="http://schemas.microsoft.com/office/drawing/2014/main" id="{2D2439B6-8E10-4707-8E3D-74C8B2377539}"/>
                    </a:ext>
                  </a:extLst>
                </p:cNvPr>
                <p:cNvPicPr/>
                <p:nvPr/>
              </p:nvPicPr>
              <p:blipFill>
                <a:blip r:embed="rId1545"/>
                <a:stretch>
                  <a:fillRect/>
                </a:stretch>
              </p:blipFill>
              <p:spPr>
                <a:xfrm>
                  <a:off x="1341299" y="4413211"/>
                  <a:ext cx="154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910" name="Freihand 909">
                  <a:extLst>
                    <a:ext uri="{FF2B5EF4-FFF2-40B4-BE49-F238E27FC236}">
                      <a16:creationId xmlns:a16="http://schemas.microsoft.com/office/drawing/2014/main" id="{79BAED70-F2E9-4575-A358-CB282E7409C2}"/>
                    </a:ext>
                  </a:extLst>
                </p14:cNvPr>
                <p14:cNvContentPartPr/>
                <p14:nvPr/>
              </p14:nvContentPartPr>
              <p14:xfrm>
                <a:off x="1585019" y="4398811"/>
                <a:ext cx="40680" cy="75960"/>
              </p14:xfrm>
            </p:contentPart>
          </mc:Choice>
          <mc:Fallback>
            <p:pic>
              <p:nvPicPr>
                <p:cNvPr id="910" name="Freihand 909">
                  <a:extLst>
                    <a:ext uri="{FF2B5EF4-FFF2-40B4-BE49-F238E27FC236}">
                      <a16:creationId xmlns:a16="http://schemas.microsoft.com/office/drawing/2014/main" id="{79BAED70-F2E9-4575-A358-CB282E7409C2}"/>
                    </a:ext>
                  </a:extLst>
                </p:cNvPr>
                <p:cNvPicPr/>
                <p:nvPr/>
              </p:nvPicPr>
              <p:blipFill>
                <a:blip r:embed="rId1547"/>
                <a:stretch>
                  <a:fillRect/>
                </a:stretch>
              </p:blipFill>
              <p:spPr>
                <a:xfrm>
                  <a:off x="1580699" y="4394491"/>
                  <a:ext cx="49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48">
              <p14:nvContentPartPr>
                <p14:cNvPr id="911" name="Freihand 910">
                  <a:extLst>
                    <a:ext uri="{FF2B5EF4-FFF2-40B4-BE49-F238E27FC236}">
                      <a16:creationId xmlns:a16="http://schemas.microsoft.com/office/drawing/2014/main" id="{9211208E-89C2-4FE3-9E12-A25A831D6432}"/>
                    </a:ext>
                  </a:extLst>
                </p14:cNvPr>
                <p14:cNvContentPartPr/>
                <p14:nvPr/>
              </p14:nvContentPartPr>
              <p14:xfrm>
                <a:off x="1551539" y="4364251"/>
                <a:ext cx="173520" cy="131400"/>
              </p14:xfrm>
            </p:contentPart>
          </mc:Choice>
          <mc:Fallback>
            <p:pic>
              <p:nvPicPr>
                <p:cNvPr id="911" name="Freihand 910">
                  <a:extLst>
                    <a:ext uri="{FF2B5EF4-FFF2-40B4-BE49-F238E27FC236}">
                      <a16:creationId xmlns:a16="http://schemas.microsoft.com/office/drawing/2014/main" id="{9211208E-89C2-4FE3-9E12-A25A831D6432}"/>
                    </a:ext>
                  </a:extLst>
                </p:cNvPr>
                <p:cNvPicPr/>
                <p:nvPr/>
              </p:nvPicPr>
              <p:blipFill>
                <a:blip r:embed="rId1549"/>
                <a:stretch>
                  <a:fillRect/>
                </a:stretch>
              </p:blipFill>
              <p:spPr>
                <a:xfrm>
                  <a:off x="1547219" y="4359931"/>
                  <a:ext cx="1821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50">
              <p14:nvContentPartPr>
                <p14:cNvPr id="913" name="Freihand 912">
                  <a:extLst>
                    <a:ext uri="{FF2B5EF4-FFF2-40B4-BE49-F238E27FC236}">
                      <a16:creationId xmlns:a16="http://schemas.microsoft.com/office/drawing/2014/main" id="{036F0CE1-82CC-4C36-B327-C4A1C92EE38A}"/>
                    </a:ext>
                  </a:extLst>
                </p14:cNvPr>
                <p14:cNvContentPartPr/>
                <p14:nvPr/>
              </p14:nvContentPartPr>
              <p14:xfrm>
                <a:off x="1897499" y="4397731"/>
                <a:ext cx="7200" cy="99720"/>
              </p14:xfrm>
            </p:contentPart>
          </mc:Choice>
          <mc:Fallback>
            <p:pic>
              <p:nvPicPr>
                <p:cNvPr id="913" name="Freihand 912">
                  <a:extLst>
                    <a:ext uri="{FF2B5EF4-FFF2-40B4-BE49-F238E27FC236}">
                      <a16:creationId xmlns:a16="http://schemas.microsoft.com/office/drawing/2014/main" id="{036F0CE1-82CC-4C36-B327-C4A1C92EE38A}"/>
                    </a:ext>
                  </a:extLst>
                </p:cNvPr>
                <p:cNvPicPr/>
                <p:nvPr/>
              </p:nvPicPr>
              <p:blipFill>
                <a:blip r:embed="rId1551"/>
                <a:stretch>
                  <a:fillRect/>
                </a:stretch>
              </p:blipFill>
              <p:spPr>
                <a:xfrm>
                  <a:off x="1893179" y="4393411"/>
                  <a:ext cx="15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52">
              <p14:nvContentPartPr>
                <p14:cNvPr id="914" name="Freihand 913">
                  <a:extLst>
                    <a:ext uri="{FF2B5EF4-FFF2-40B4-BE49-F238E27FC236}">
                      <a16:creationId xmlns:a16="http://schemas.microsoft.com/office/drawing/2014/main" id="{C3C5794A-A572-410A-9EFC-EC09EA996454}"/>
                    </a:ext>
                  </a:extLst>
                </p14:cNvPr>
                <p14:cNvContentPartPr/>
                <p14:nvPr/>
              </p14:nvContentPartPr>
              <p14:xfrm>
                <a:off x="1851059" y="4427971"/>
                <a:ext cx="142200" cy="3960"/>
              </p14:xfrm>
            </p:contentPart>
          </mc:Choice>
          <mc:Fallback>
            <p:pic>
              <p:nvPicPr>
                <p:cNvPr id="914" name="Freihand 913">
                  <a:extLst>
                    <a:ext uri="{FF2B5EF4-FFF2-40B4-BE49-F238E27FC236}">
                      <a16:creationId xmlns:a16="http://schemas.microsoft.com/office/drawing/2014/main" id="{C3C5794A-A572-410A-9EFC-EC09EA996454}"/>
                    </a:ext>
                  </a:extLst>
                </p:cNvPr>
                <p:cNvPicPr/>
                <p:nvPr/>
              </p:nvPicPr>
              <p:blipFill>
                <a:blip r:embed="rId1553"/>
                <a:stretch>
                  <a:fillRect/>
                </a:stretch>
              </p:blipFill>
              <p:spPr>
                <a:xfrm>
                  <a:off x="1846739" y="4423651"/>
                  <a:ext cx="150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54">
              <p14:nvContentPartPr>
                <p14:cNvPr id="915" name="Freihand 914">
                  <a:extLst>
                    <a:ext uri="{FF2B5EF4-FFF2-40B4-BE49-F238E27FC236}">
                      <a16:creationId xmlns:a16="http://schemas.microsoft.com/office/drawing/2014/main" id="{B99D4F6F-3AB2-4A2E-B859-867A5A8AF80B}"/>
                    </a:ext>
                  </a:extLst>
                </p14:cNvPr>
                <p14:cNvContentPartPr/>
                <p14:nvPr/>
              </p14:nvContentPartPr>
              <p14:xfrm>
                <a:off x="2091899" y="4317811"/>
                <a:ext cx="113760" cy="139320"/>
              </p14:xfrm>
            </p:contentPart>
          </mc:Choice>
          <mc:Fallback>
            <p:pic>
              <p:nvPicPr>
                <p:cNvPr id="915" name="Freihand 914">
                  <a:extLst>
                    <a:ext uri="{FF2B5EF4-FFF2-40B4-BE49-F238E27FC236}">
                      <a16:creationId xmlns:a16="http://schemas.microsoft.com/office/drawing/2014/main" id="{B99D4F6F-3AB2-4A2E-B859-867A5A8AF80B}"/>
                    </a:ext>
                  </a:extLst>
                </p:cNvPr>
                <p:cNvPicPr/>
                <p:nvPr/>
              </p:nvPicPr>
              <p:blipFill>
                <a:blip r:embed="rId1555"/>
                <a:stretch>
                  <a:fillRect/>
                </a:stretch>
              </p:blipFill>
              <p:spPr>
                <a:xfrm>
                  <a:off x="2087579" y="4313491"/>
                  <a:ext cx="122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56">
              <p14:nvContentPartPr>
                <p14:cNvPr id="916" name="Freihand 915">
                  <a:extLst>
                    <a:ext uri="{FF2B5EF4-FFF2-40B4-BE49-F238E27FC236}">
                      <a16:creationId xmlns:a16="http://schemas.microsoft.com/office/drawing/2014/main" id="{C7B0F2C8-91EA-430D-A327-344F809BFCB6}"/>
                    </a:ext>
                  </a:extLst>
                </p14:cNvPr>
                <p14:cNvContentPartPr/>
                <p14:nvPr/>
              </p14:nvContentPartPr>
              <p14:xfrm>
                <a:off x="2267579" y="4372891"/>
                <a:ext cx="46440" cy="72720"/>
              </p14:xfrm>
            </p:contentPart>
          </mc:Choice>
          <mc:Fallback>
            <p:pic>
              <p:nvPicPr>
                <p:cNvPr id="916" name="Freihand 915">
                  <a:extLst>
                    <a:ext uri="{FF2B5EF4-FFF2-40B4-BE49-F238E27FC236}">
                      <a16:creationId xmlns:a16="http://schemas.microsoft.com/office/drawing/2014/main" id="{C7B0F2C8-91EA-430D-A327-344F809BFCB6}"/>
                    </a:ext>
                  </a:extLst>
                </p:cNvPr>
                <p:cNvPicPr/>
                <p:nvPr/>
              </p:nvPicPr>
              <p:blipFill>
                <a:blip r:embed="rId1557"/>
                <a:stretch>
                  <a:fillRect/>
                </a:stretch>
              </p:blipFill>
              <p:spPr>
                <a:xfrm>
                  <a:off x="2263259" y="4368571"/>
                  <a:ext cx="55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558">
              <p14:nvContentPartPr>
                <p14:cNvPr id="917" name="Freihand 916">
                  <a:extLst>
                    <a:ext uri="{FF2B5EF4-FFF2-40B4-BE49-F238E27FC236}">
                      <a16:creationId xmlns:a16="http://schemas.microsoft.com/office/drawing/2014/main" id="{4BDA8C0A-4B1C-4273-B1C4-CC82D3197A13}"/>
                    </a:ext>
                  </a:extLst>
                </p14:cNvPr>
                <p14:cNvContentPartPr/>
                <p14:nvPr/>
              </p14:nvContentPartPr>
              <p14:xfrm>
                <a:off x="2257139" y="4351651"/>
                <a:ext cx="151920" cy="108000"/>
              </p14:xfrm>
            </p:contentPart>
          </mc:Choice>
          <mc:Fallback>
            <p:pic>
              <p:nvPicPr>
                <p:cNvPr id="917" name="Freihand 916">
                  <a:extLst>
                    <a:ext uri="{FF2B5EF4-FFF2-40B4-BE49-F238E27FC236}">
                      <a16:creationId xmlns:a16="http://schemas.microsoft.com/office/drawing/2014/main" id="{4BDA8C0A-4B1C-4273-B1C4-CC82D3197A13}"/>
                    </a:ext>
                  </a:extLst>
                </p:cNvPr>
                <p:cNvPicPr/>
                <p:nvPr/>
              </p:nvPicPr>
              <p:blipFill>
                <a:blip r:embed="rId1559"/>
                <a:stretch>
                  <a:fillRect/>
                </a:stretch>
              </p:blipFill>
              <p:spPr>
                <a:xfrm>
                  <a:off x="2252819" y="4347331"/>
                  <a:ext cx="160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60">
              <p14:nvContentPartPr>
                <p14:cNvPr id="961" name="Freihand 960">
                  <a:extLst>
                    <a:ext uri="{FF2B5EF4-FFF2-40B4-BE49-F238E27FC236}">
                      <a16:creationId xmlns:a16="http://schemas.microsoft.com/office/drawing/2014/main" id="{2FD13DFA-D3FC-496A-9C1C-6712BD0AA8B5}"/>
                    </a:ext>
                  </a:extLst>
                </p14:cNvPr>
                <p14:cNvContentPartPr/>
                <p14:nvPr/>
              </p14:nvContentPartPr>
              <p14:xfrm>
                <a:off x="1330859" y="4562971"/>
                <a:ext cx="400320" cy="90720"/>
              </p14:xfrm>
            </p:contentPart>
          </mc:Choice>
          <mc:Fallback>
            <p:pic>
              <p:nvPicPr>
                <p:cNvPr id="961" name="Freihand 960">
                  <a:extLst>
                    <a:ext uri="{FF2B5EF4-FFF2-40B4-BE49-F238E27FC236}">
                      <a16:creationId xmlns:a16="http://schemas.microsoft.com/office/drawing/2014/main" id="{2FD13DFA-D3FC-496A-9C1C-6712BD0AA8B5}"/>
                    </a:ext>
                  </a:extLst>
                </p:cNvPr>
                <p:cNvPicPr/>
                <p:nvPr/>
              </p:nvPicPr>
              <p:blipFill>
                <a:blip r:embed="rId1561"/>
                <a:stretch>
                  <a:fillRect/>
                </a:stretch>
              </p:blipFill>
              <p:spPr>
                <a:xfrm>
                  <a:off x="1326539" y="4558651"/>
                  <a:ext cx="408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62">
              <p14:nvContentPartPr>
                <p14:cNvPr id="962" name="Freihand 961">
                  <a:extLst>
                    <a:ext uri="{FF2B5EF4-FFF2-40B4-BE49-F238E27FC236}">
                      <a16:creationId xmlns:a16="http://schemas.microsoft.com/office/drawing/2014/main" id="{0132F2EE-3146-4BC8-A8A5-9745D644E9EC}"/>
                    </a:ext>
                  </a:extLst>
                </p14:cNvPr>
                <p14:cNvContentPartPr/>
                <p14:nvPr/>
              </p14:nvContentPartPr>
              <p14:xfrm>
                <a:off x="1756379" y="4557571"/>
                <a:ext cx="540000" cy="67680"/>
              </p14:xfrm>
            </p:contentPart>
          </mc:Choice>
          <mc:Fallback>
            <p:pic>
              <p:nvPicPr>
                <p:cNvPr id="962" name="Freihand 961">
                  <a:extLst>
                    <a:ext uri="{FF2B5EF4-FFF2-40B4-BE49-F238E27FC236}">
                      <a16:creationId xmlns:a16="http://schemas.microsoft.com/office/drawing/2014/main" id="{0132F2EE-3146-4BC8-A8A5-9745D644E9EC}"/>
                    </a:ext>
                  </a:extLst>
                </p:cNvPr>
                <p:cNvPicPr/>
                <p:nvPr/>
              </p:nvPicPr>
              <p:blipFill>
                <a:blip r:embed="rId1563"/>
                <a:stretch>
                  <a:fillRect/>
                </a:stretch>
              </p:blipFill>
              <p:spPr>
                <a:xfrm>
                  <a:off x="1752059" y="4553251"/>
                  <a:ext cx="548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64">
              <p14:nvContentPartPr>
                <p14:cNvPr id="964" name="Freihand 963">
                  <a:extLst>
                    <a:ext uri="{FF2B5EF4-FFF2-40B4-BE49-F238E27FC236}">
                      <a16:creationId xmlns:a16="http://schemas.microsoft.com/office/drawing/2014/main" id="{7C41A873-13B9-4B17-9995-D506C719BFED}"/>
                    </a:ext>
                  </a:extLst>
                </p14:cNvPr>
                <p14:cNvContentPartPr/>
                <p14:nvPr/>
              </p14:nvContentPartPr>
              <p14:xfrm>
                <a:off x="976259" y="4942411"/>
                <a:ext cx="154080" cy="17280"/>
              </p14:xfrm>
            </p:contentPart>
          </mc:Choice>
          <mc:Fallback>
            <p:pic>
              <p:nvPicPr>
                <p:cNvPr id="964" name="Freihand 963">
                  <a:extLst>
                    <a:ext uri="{FF2B5EF4-FFF2-40B4-BE49-F238E27FC236}">
                      <a16:creationId xmlns:a16="http://schemas.microsoft.com/office/drawing/2014/main" id="{7C41A873-13B9-4B17-9995-D506C719BFED}"/>
                    </a:ext>
                  </a:extLst>
                </p:cNvPr>
                <p:cNvPicPr/>
                <p:nvPr/>
              </p:nvPicPr>
              <p:blipFill>
                <a:blip r:embed="rId1565"/>
                <a:stretch>
                  <a:fillRect/>
                </a:stretch>
              </p:blipFill>
              <p:spPr>
                <a:xfrm>
                  <a:off x="971939" y="4938091"/>
                  <a:ext cx="162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566">
              <p14:nvContentPartPr>
                <p14:cNvPr id="965" name="Freihand 964">
                  <a:extLst>
                    <a:ext uri="{FF2B5EF4-FFF2-40B4-BE49-F238E27FC236}">
                      <a16:creationId xmlns:a16="http://schemas.microsoft.com/office/drawing/2014/main" id="{6BB3FC10-767D-411A-ABA6-78AE90AD45CD}"/>
                    </a:ext>
                  </a:extLst>
                </p14:cNvPr>
                <p14:cNvContentPartPr/>
                <p14:nvPr/>
              </p14:nvContentPartPr>
              <p14:xfrm>
                <a:off x="1023059" y="4967251"/>
                <a:ext cx="123480" cy="29520"/>
              </p14:xfrm>
            </p:contentPart>
          </mc:Choice>
          <mc:Fallback>
            <p:pic>
              <p:nvPicPr>
                <p:cNvPr id="965" name="Freihand 964">
                  <a:extLst>
                    <a:ext uri="{FF2B5EF4-FFF2-40B4-BE49-F238E27FC236}">
                      <a16:creationId xmlns:a16="http://schemas.microsoft.com/office/drawing/2014/main" id="{6BB3FC10-767D-411A-ABA6-78AE90AD45CD}"/>
                    </a:ext>
                  </a:extLst>
                </p:cNvPr>
                <p:cNvPicPr/>
                <p:nvPr/>
              </p:nvPicPr>
              <p:blipFill>
                <a:blip r:embed="rId1567"/>
                <a:stretch>
                  <a:fillRect/>
                </a:stretch>
              </p:blipFill>
              <p:spPr>
                <a:xfrm>
                  <a:off x="1018739" y="4962931"/>
                  <a:ext cx="132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68">
              <p14:nvContentPartPr>
                <p14:cNvPr id="969" name="Freihand 968">
                  <a:extLst>
                    <a:ext uri="{FF2B5EF4-FFF2-40B4-BE49-F238E27FC236}">
                      <a16:creationId xmlns:a16="http://schemas.microsoft.com/office/drawing/2014/main" id="{C7C17BDD-AD25-4037-A186-80127ABC3BF2}"/>
                    </a:ext>
                  </a:extLst>
                </p14:cNvPr>
                <p14:cNvContentPartPr/>
                <p14:nvPr/>
              </p14:nvContentPartPr>
              <p14:xfrm>
                <a:off x="1355339" y="4919371"/>
                <a:ext cx="133560" cy="81720"/>
              </p14:xfrm>
            </p:contentPart>
          </mc:Choice>
          <mc:Fallback>
            <p:pic>
              <p:nvPicPr>
                <p:cNvPr id="969" name="Freihand 968">
                  <a:extLst>
                    <a:ext uri="{FF2B5EF4-FFF2-40B4-BE49-F238E27FC236}">
                      <a16:creationId xmlns:a16="http://schemas.microsoft.com/office/drawing/2014/main" id="{C7C17BDD-AD25-4037-A186-80127ABC3BF2}"/>
                    </a:ext>
                  </a:extLst>
                </p:cNvPr>
                <p:cNvPicPr/>
                <p:nvPr/>
              </p:nvPicPr>
              <p:blipFill>
                <a:blip r:embed="rId1569"/>
                <a:stretch>
                  <a:fillRect/>
                </a:stretch>
              </p:blipFill>
              <p:spPr>
                <a:xfrm>
                  <a:off x="1351019" y="4915051"/>
                  <a:ext cx="142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70">
              <p14:nvContentPartPr>
                <p14:cNvPr id="970" name="Freihand 969">
                  <a:extLst>
                    <a:ext uri="{FF2B5EF4-FFF2-40B4-BE49-F238E27FC236}">
                      <a16:creationId xmlns:a16="http://schemas.microsoft.com/office/drawing/2014/main" id="{3EF594B2-4F8F-48B1-A191-1CE5BD21C0DC}"/>
                    </a:ext>
                  </a:extLst>
                </p14:cNvPr>
                <p14:cNvContentPartPr/>
                <p14:nvPr/>
              </p14:nvContentPartPr>
              <p14:xfrm>
                <a:off x="1559819" y="4911451"/>
                <a:ext cx="23040" cy="101880"/>
              </p14:xfrm>
            </p:contentPart>
          </mc:Choice>
          <mc:Fallback>
            <p:pic>
              <p:nvPicPr>
                <p:cNvPr id="970" name="Freihand 969">
                  <a:extLst>
                    <a:ext uri="{FF2B5EF4-FFF2-40B4-BE49-F238E27FC236}">
                      <a16:creationId xmlns:a16="http://schemas.microsoft.com/office/drawing/2014/main" id="{3EF594B2-4F8F-48B1-A191-1CE5BD21C0DC}"/>
                    </a:ext>
                  </a:extLst>
                </p:cNvPr>
                <p:cNvPicPr/>
                <p:nvPr/>
              </p:nvPicPr>
              <p:blipFill>
                <a:blip r:embed="rId1571"/>
                <a:stretch>
                  <a:fillRect/>
                </a:stretch>
              </p:blipFill>
              <p:spPr>
                <a:xfrm>
                  <a:off x="1555499" y="4907131"/>
                  <a:ext cx="31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72">
              <p14:nvContentPartPr>
                <p14:cNvPr id="971" name="Freihand 970">
                  <a:extLst>
                    <a:ext uri="{FF2B5EF4-FFF2-40B4-BE49-F238E27FC236}">
                      <a16:creationId xmlns:a16="http://schemas.microsoft.com/office/drawing/2014/main" id="{6DD75AE1-3485-482D-9B86-7C4FDC884766}"/>
                    </a:ext>
                  </a:extLst>
                </p14:cNvPr>
                <p14:cNvContentPartPr/>
                <p14:nvPr/>
              </p14:nvContentPartPr>
              <p14:xfrm>
                <a:off x="1519859" y="4958971"/>
                <a:ext cx="88560" cy="9720"/>
              </p14:xfrm>
            </p:contentPart>
          </mc:Choice>
          <mc:Fallback>
            <p:pic>
              <p:nvPicPr>
                <p:cNvPr id="971" name="Freihand 970">
                  <a:extLst>
                    <a:ext uri="{FF2B5EF4-FFF2-40B4-BE49-F238E27FC236}">
                      <a16:creationId xmlns:a16="http://schemas.microsoft.com/office/drawing/2014/main" id="{6DD75AE1-3485-482D-9B86-7C4FDC884766}"/>
                    </a:ext>
                  </a:extLst>
                </p:cNvPr>
                <p:cNvPicPr/>
                <p:nvPr/>
              </p:nvPicPr>
              <p:blipFill>
                <a:blip r:embed="rId1573"/>
                <a:stretch>
                  <a:fillRect/>
                </a:stretch>
              </p:blipFill>
              <p:spPr>
                <a:xfrm>
                  <a:off x="1515539" y="4954651"/>
                  <a:ext cx="97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74">
              <p14:nvContentPartPr>
                <p14:cNvPr id="972" name="Freihand 971">
                  <a:extLst>
                    <a:ext uri="{FF2B5EF4-FFF2-40B4-BE49-F238E27FC236}">
                      <a16:creationId xmlns:a16="http://schemas.microsoft.com/office/drawing/2014/main" id="{6B2C5A5D-DCB3-4C3A-9D96-A3C31D563E7B}"/>
                    </a:ext>
                  </a:extLst>
                </p14:cNvPr>
                <p14:cNvContentPartPr/>
                <p14:nvPr/>
              </p14:nvContentPartPr>
              <p14:xfrm>
                <a:off x="1664219" y="4852411"/>
                <a:ext cx="78120" cy="147960"/>
              </p14:xfrm>
            </p:contentPart>
          </mc:Choice>
          <mc:Fallback>
            <p:pic>
              <p:nvPicPr>
                <p:cNvPr id="972" name="Freihand 971">
                  <a:extLst>
                    <a:ext uri="{FF2B5EF4-FFF2-40B4-BE49-F238E27FC236}">
                      <a16:creationId xmlns:a16="http://schemas.microsoft.com/office/drawing/2014/main" id="{6B2C5A5D-DCB3-4C3A-9D96-A3C31D563E7B}"/>
                    </a:ext>
                  </a:extLst>
                </p:cNvPr>
                <p:cNvPicPr/>
                <p:nvPr/>
              </p:nvPicPr>
              <p:blipFill>
                <a:blip r:embed="rId1575"/>
                <a:stretch>
                  <a:fillRect/>
                </a:stretch>
              </p:blipFill>
              <p:spPr>
                <a:xfrm>
                  <a:off x="1659899" y="4848091"/>
                  <a:ext cx="86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576">
              <p14:nvContentPartPr>
                <p14:cNvPr id="974" name="Freihand 973">
                  <a:extLst>
                    <a:ext uri="{FF2B5EF4-FFF2-40B4-BE49-F238E27FC236}">
                      <a16:creationId xmlns:a16="http://schemas.microsoft.com/office/drawing/2014/main" id="{189C01F0-BF8D-4AB8-B407-8B993C47D3F5}"/>
                    </a:ext>
                  </a:extLst>
                </p14:cNvPr>
                <p14:cNvContentPartPr/>
                <p14:nvPr/>
              </p14:nvContentPartPr>
              <p14:xfrm>
                <a:off x="1761779" y="4879771"/>
                <a:ext cx="19800" cy="8640"/>
              </p14:xfrm>
            </p:contentPart>
          </mc:Choice>
          <mc:Fallback>
            <p:pic>
              <p:nvPicPr>
                <p:cNvPr id="974" name="Freihand 973">
                  <a:extLst>
                    <a:ext uri="{FF2B5EF4-FFF2-40B4-BE49-F238E27FC236}">
                      <a16:creationId xmlns:a16="http://schemas.microsoft.com/office/drawing/2014/main" id="{189C01F0-BF8D-4AB8-B407-8B993C47D3F5}"/>
                    </a:ext>
                  </a:extLst>
                </p:cNvPr>
                <p:cNvPicPr/>
                <p:nvPr/>
              </p:nvPicPr>
              <p:blipFill>
                <a:blip r:embed="rId1577"/>
                <a:stretch>
                  <a:fillRect/>
                </a:stretch>
              </p:blipFill>
              <p:spPr>
                <a:xfrm>
                  <a:off x="1757459" y="4875451"/>
                  <a:ext cx="284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78">
              <p14:nvContentPartPr>
                <p14:cNvPr id="976" name="Freihand 975">
                  <a:extLst>
                    <a:ext uri="{FF2B5EF4-FFF2-40B4-BE49-F238E27FC236}">
                      <a16:creationId xmlns:a16="http://schemas.microsoft.com/office/drawing/2014/main" id="{9F96501A-0545-4D73-A4FE-3E7643B74CB4}"/>
                    </a:ext>
                  </a:extLst>
                </p14:cNvPr>
                <p14:cNvContentPartPr/>
                <p14:nvPr/>
              </p14:nvContentPartPr>
              <p14:xfrm>
                <a:off x="1712459" y="4774651"/>
                <a:ext cx="123480" cy="86760"/>
              </p14:xfrm>
            </p:contentPart>
          </mc:Choice>
          <mc:Fallback>
            <p:pic>
              <p:nvPicPr>
                <p:cNvPr id="976" name="Freihand 975">
                  <a:extLst>
                    <a:ext uri="{FF2B5EF4-FFF2-40B4-BE49-F238E27FC236}">
                      <a16:creationId xmlns:a16="http://schemas.microsoft.com/office/drawing/2014/main" id="{9F96501A-0545-4D73-A4FE-3E7643B74CB4}"/>
                    </a:ext>
                  </a:extLst>
                </p:cNvPr>
                <p:cNvPicPr/>
                <p:nvPr/>
              </p:nvPicPr>
              <p:blipFill>
                <a:blip r:embed="rId1579"/>
                <a:stretch>
                  <a:fillRect/>
                </a:stretch>
              </p:blipFill>
              <p:spPr>
                <a:xfrm>
                  <a:off x="1708139" y="4770331"/>
                  <a:ext cx="132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80">
              <p14:nvContentPartPr>
                <p14:cNvPr id="978" name="Freihand 977">
                  <a:extLst>
                    <a:ext uri="{FF2B5EF4-FFF2-40B4-BE49-F238E27FC236}">
                      <a16:creationId xmlns:a16="http://schemas.microsoft.com/office/drawing/2014/main" id="{316FB9BD-FAA7-4484-90EE-49C7485419EC}"/>
                    </a:ext>
                  </a:extLst>
                </p14:cNvPr>
                <p14:cNvContentPartPr/>
                <p14:nvPr/>
              </p14:nvContentPartPr>
              <p14:xfrm>
                <a:off x="1264259" y="4804171"/>
                <a:ext cx="136800" cy="293040"/>
              </p14:xfrm>
            </p:contentPart>
          </mc:Choice>
          <mc:Fallback>
            <p:pic>
              <p:nvPicPr>
                <p:cNvPr id="978" name="Freihand 977">
                  <a:extLst>
                    <a:ext uri="{FF2B5EF4-FFF2-40B4-BE49-F238E27FC236}">
                      <a16:creationId xmlns:a16="http://schemas.microsoft.com/office/drawing/2014/main" id="{316FB9BD-FAA7-4484-90EE-49C7485419EC}"/>
                    </a:ext>
                  </a:extLst>
                </p:cNvPr>
                <p:cNvPicPr/>
                <p:nvPr/>
              </p:nvPicPr>
              <p:blipFill>
                <a:blip r:embed="rId1581"/>
                <a:stretch>
                  <a:fillRect/>
                </a:stretch>
              </p:blipFill>
              <p:spPr>
                <a:xfrm>
                  <a:off x="1259939" y="4799851"/>
                  <a:ext cx="1454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582">
              <p14:nvContentPartPr>
                <p14:cNvPr id="979" name="Freihand 978">
                  <a:extLst>
                    <a:ext uri="{FF2B5EF4-FFF2-40B4-BE49-F238E27FC236}">
                      <a16:creationId xmlns:a16="http://schemas.microsoft.com/office/drawing/2014/main" id="{5AFA7C69-EBDD-4F9D-9BBE-3D0508F3C0F9}"/>
                    </a:ext>
                  </a:extLst>
                </p14:cNvPr>
                <p14:cNvContentPartPr/>
                <p14:nvPr/>
              </p14:nvContentPartPr>
              <p14:xfrm>
                <a:off x="1740179" y="4779691"/>
                <a:ext cx="130680" cy="312840"/>
              </p14:xfrm>
            </p:contentPart>
          </mc:Choice>
          <mc:Fallback>
            <p:pic>
              <p:nvPicPr>
                <p:cNvPr id="979" name="Freihand 978">
                  <a:extLst>
                    <a:ext uri="{FF2B5EF4-FFF2-40B4-BE49-F238E27FC236}">
                      <a16:creationId xmlns:a16="http://schemas.microsoft.com/office/drawing/2014/main" id="{5AFA7C69-EBDD-4F9D-9BBE-3D0508F3C0F9}"/>
                    </a:ext>
                  </a:extLst>
                </p:cNvPr>
                <p:cNvPicPr/>
                <p:nvPr/>
              </p:nvPicPr>
              <p:blipFill>
                <a:blip r:embed="rId1583"/>
                <a:stretch>
                  <a:fillRect/>
                </a:stretch>
              </p:blipFill>
              <p:spPr>
                <a:xfrm>
                  <a:off x="1735859" y="4775371"/>
                  <a:ext cx="1393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584">
              <p14:nvContentPartPr>
                <p14:cNvPr id="980" name="Freihand 979">
                  <a:extLst>
                    <a:ext uri="{FF2B5EF4-FFF2-40B4-BE49-F238E27FC236}">
                      <a16:creationId xmlns:a16="http://schemas.microsoft.com/office/drawing/2014/main" id="{7544E880-62A8-40D4-AC56-E08B6966F2E7}"/>
                    </a:ext>
                  </a:extLst>
                </p14:cNvPr>
                <p14:cNvContentPartPr/>
                <p14:nvPr/>
              </p14:nvContentPartPr>
              <p14:xfrm>
                <a:off x="1991099" y="4896691"/>
                <a:ext cx="21240" cy="111240"/>
              </p14:xfrm>
            </p:contentPart>
          </mc:Choice>
          <mc:Fallback>
            <p:pic>
              <p:nvPicPr>
                <p:cNvPr id="980" name="Freihand 979">
                  <a:extLst>
                    <a:ext uri="{FF2B5EF4-FFF2-40B4-BE49-F238E27FC236}">
                      <a16:creationId xmlns:a16="http://schemas.microsoft.com/office/drawing/2014/main" id="{7544E880-62A8-40D4-AC56-E08B6966F2E7}"/>
                    </a:ext>
                  </a:extLst>
                </p:cNvPr>
                <p:cNvPicPr/>
                <p:nvPr/>
              </p:nvPicPr>
              <p:blipFill>
                <a:blip r:embed="rId1585"/>
                <a:stretch>
                  <a:fillRect/>
                </a:stretch>
              </p:blipFill>
              <p:spPr>
                <a:xfrm>
                  <a:off x="1986779" y="4892371"/>
                  <a:ext cx="29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86">
              <p14:nvContentPartPr>
                <p14:cNvPr id="981" name="Freihand 980">
                  <a:extLst>
                    <a:ext uri="{FF2B5EF4-FFF2-40B4-BE49-F238E27FC236}">
                      <a16:creationId xmlns:a16="http://schemas.microsoft.com/office/drawing/2014/main" id="{FDC673BD-2C0D-4802-9A0E-3FA47FB890A9}"/>
                    </a:ext>
                  </a:extLst>
                </p14:cNvPr>
                <p14:cNvContentPartPr/>
                <p14:nvPr/>
              </p14:nvContentPartPr>
              <p14:xfrm>
                <a:off x="2050859" y="4881571"/>
                <a:ext cx="10800" cy="112680"/>
              </p14:xfrm>
            </p:contentPart>
          </mc:Choice>
          <mc:Fallback>
            <p:pic>
              <p:nvPicPr>
                <p:cNvPr id="981" name="Freihand 980">
                  <a:extLst>
                    <a:ext uri="{FF2B5EF4-FFF2-40B4-BE49-F238E27FC236}">
                      <a16:creationId xmlns:a16="http://schemas.microsoft.com/office/drawing/2014/main" id="{FDC673BD-2C0D-4802-9A0E-3FA47FB890A9}"/>
                    </a:ext>
                  </a:extLst>
                </p:cNvPr>
                <p:cNvPicPr/>
                <p:nvPr/>
              </p:nvPicPr>
              <p:blipFill>
                <a:blip r:embed="rId1587"/>
                <a:stretch>
                  <a:fillRect/>
                </a:stretch>
              </p:blipFill>
              <p:spPr>
                <a:xfrm>
                  <a:off x="2046539" y="4877251"/>
                  <a:ext cx="19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88">
              <p14:nvContentPartPr>
                <p14:cNvPr id="982" name="Freihand 981">
                  <a:extLst>
                    <a:ext uri="{FF2B5EF4-FFF2-40B4-BE49-F238E27FC236}">
                      <a16:creationId xmlns:a16="http://schemas.microsoft.com/office/drawing/2014/main" id="{9295C357-D457-4DFC-86A3-835AFE5E9832}"/>
                    </a:ext>
                  </a:extLst>
                </p14:cNvPr>
                <p14:cNvContentPartPr/>
                <p14:nvPr/>
              </p14:nvContentPartPr>
              <p14:xfrm>
                <a:off x="1967699" y="4831531"/>
                <a:ext cx="159120" cy="7920"/>
              </p14:xfrm>
            </p:contentPart>
          </mc:Choice>
          <mc:Fallback>
            <p:pic>
              <p:nvPicPr>
                <p:cNvPr id="982" name="Freihand 981">
                  <a:extLst>
                    <a:ext uri="{FF2B5EF4-FFF2-40B4-BE49-F238E27FC236}">
                      <a16:creationId xmlns:a16="http://schemas.microsoft.com/office/drawing/2014/main" id="{9295C357-D457-4DFC-86A3-835AFE5E9832}"/>
                    </a:ext>
                  </a:extLst>
                </p:cNvPr>
                <p:cNvPicPr/>
                <p:nvPr/>
              </p:nvPicPr>
              <p:blipFill>
                <a:blip r:embed="rId1589"/>
                <a:stretch>
                  <a:fillRect/>
                </a:stretch>
              </p:blipFill>
              <p:spPr>
                <a:xfrm>
                  <a:off x="1963379" y="4827211"/>
                  <a:ext cx="1677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90">
              <p14:nvContentPartPr>
                <p14:cNvPr id="984" name="Freihand 983">
                  <a:extLst>
                    <a:ext uri="{FF2B5EF4-FFF2-40B4-BE49-F238E27FC236}">
                      <a16:creationId xmlns:a16="http://schemas.microsoft.com/office/drawing/2014/main" id="{4D83A9F0-A6A4-4714-91E7-FCC3E94CCE8F}"/>
                    </a:ext>
                  </a:extLst>
                </p14:cNvPr>
                <p14:cNvContentPartPr/>
                <p14:nvPr/>
              </p14:nvContentPartPr>
              <p14:xfrm>
                <a:off x="2528219" y="3975091"/>
                <a:ext cx="2021760" cy="730440"/>
              </p14:xfrm>
            </p:contentPart>
          </mc:Choice>
          <mc:Fallback>
            <p:pic>
              <p:nvPicPr>
                <p:cNvPr id="984" name="Freihand 983">
                  <a:extLst>
                    <a:ext uri="{FF2B5EF4-FFF2-40B4-BE49-F238E27FC236}">
                      <a16:creationId xmlns:a16="http://schemas.microsoft.com/office/drawing/2014/main" id="{4D83A9F0-A6A4-4714-91E7-FCC3E94CCE8F}"/>
                    </a:ext>
                  </a:extLst>
                </p:cNvPr>
                <p:cNvPicPr/>
                <p:nvPr/>
              </p:nvPicPr>
              <p:blipFill>
                <a:blip r:embed="rId1591"/>
                <a:stretch>
                  <a:fillRect/>
                </a:stretch>
              </p:blipFill>
              <p:spPr>
                <a:xfrm>
                  <a:off x="2523899" y="3970771"/>
                  <a:ext cx="2030400" cy="739080"/>
                </a:xfrm>
                <a:prstGeom prst="rect">
                  <a:avLst/>
                </a:prstGeom>
              </p:spPr>
            </p:pic>
          </mc:Fallback>
        </mc:AlternateContent>
        <mc:AlternateContent xmlns:mc="http://schemas.openxmlformats.org/markup-compatibility/2006">
          <mc:Choice xmlns:p14="http://schemas.microsoft.com/office/powerpoint/2010/main" Requires="p14">
            <p:contentPart p14:bwMode="auto" r:id="rId1592">
              <p14:nvContentPartPr>
                <p14:cNvPr id="985" name="Freihand 984">
                  <a:extLst>
                    <a:ext uri="{FF2B5EF4-FFF2-40B4-BE49-F238E27FC236}">
                      <a16:creationId xmlns:a16="http://schemas.microsoft.com/office/drawing/2014/main" id="{5804369A-A0CC-4370-9269-5FBB3C000291}"/>
                    </a:ext>
                  </a:extLst>
                </p14:cNvPr>
                <p14:cNvContentPartPr/>
                <p14:nvPr/>
              </p14:nvContentPartPr>
              <p14:xfrm>
                <a:off x="3931139" y="3828931"/>
                <a:ext cx="1555200" cy="358200"/>
              </p14:xfrm>
            </p:contentPart>
          </mc:Choice>
          <mc:Fallback>
            <p:pic>
              <p:nvPicPr>
                <p:cNvPr id="985" name="Freihand 984">
                  <a:extLst>
                    <a:ext uri="{FF2B5EF4-FFF2-40B4-BE49-F238E27FC236}">
                      <a16:creationId xmlns:a16="http://schemas.microsoft.com/office/drawing/2014/main" id="{5804369A-A0CC-4370-9269-5FBB3C000291}"/>
                    </a:ext>
                  </a:extLst>
                </p:cNvPr>
                <p:cNvPicPr/>
                <p:nvPr/>
              </p:nvPicPr>
              <p:blipFill>
                <a:blip r:embed="rId1593"/>
                <a:stretch>
                  <a:fillRect/>
                </a:stretch>
              </p:blipFill>
              <p:spPr>
                <a:xfrm>
                  <a:off x="3926819" y="3824611"/>
                  <a:ext cx="156384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594">
              <p14:nvContentPartPr>
                <p14:cNvPr id="986" name="Freihand 985">
                  <a:extLst>
                    <a:ext uri="{FF2B5EF4-FFF2-40B4-BE49-F238E27FC236}">
                      <a16:creationId xmlns:a16="http://schemas.microsoft.com/office/drawing/2014/main" id="{C28F8063-77D0-4E85-B608-739624500C9C}"/>
                    </a:ext>
                  </a:extLst>
                </p14:cNvPr>
                <p14:cNvContentPartPr/>
                <p14:nvPr/>
              </p14:nvContentPartPr>
              <p14:xfrm>
                <a:off x="5265659" y="4049251"/>
                <a:ext cx="440640" cy="229680"/>
              </p14:xfrm>
            </p:contentPart>
          </mc:Choice>
          <mc:Fallback>
            <p:pic>
              <p:nvPicPr>
                <p:cNvPr id="986" name="Freihand 985">
                  <a:extLst>
                    <a:ext uri="{FF2B5EF4-FFF2-40B4-BE49-F238E27FC236}">
                      <a16:creationId xmlns:a16="http://schemas.microsoft.com/office/drawing/2014/main" id="{C28F8063-77D0-4E85-B608-739624500C9C}"/>
                    </a:ext>
                  </a:extLst>
                </p:cNvPr>
                <p:cNvPicPr/>
                <p:nvPr/>
              </p:nvPicPr>
              <p:blipFill>
                <a:blip r:embed="rId1595"/>
                <a:stretch>
                  <a:fillRect/>
                </a:stretch>
              </p:blipFill>
              <p:spPr>
                <a:xfrm>
                  <a:off x="5261339" y="4044931"/>
                  <a:ext cx="449280" cy="238320"/>
                </a:xfrm>
                <a:prstGeom prst="rect">
                  <a:avLst/>
                </a:prstGeom>
              </p:spPr>
            </p:pic>
          </mc:Fallback>
        </mc:AlternateContent>
      </p:grpSp>
      <p:grpSp>
        <p:nvGrpSpPr>
          <p:cNvPr id="990" name="Gruppieren 989">
            <a:extLst>
              <a:ext uri="{FF2B5EF4-FFF2-40B4-BE49-F238E27FC236}">
                <a16:creationId xmlns:a16="http://schemas.microsoft.com/office/drawing/2014/main" id="{62AB416F-3AC7-40A9-97EE-D82D402C31AA}"/>
              </a:ext>
            </a:extLst>
          </p:cNvPr>
          <p:cNvGrpSpPr/>
          <p:nvPr/>
        </p:nvGrpSpPr>
        <p:grpSpPr>
          <a:xfrm>
            <a:off x="2517779" y="4939531"/>
            <a:ext cx="248040" cy="38520"/>
            <a:chOff x="2517779" y="4939531"/>
            <a:chExt cx="248040" cy="38520"/>
          </a:xfrm>
        </p:grpSpPr>
        <mc:AlternateContent xmlns:mc="http://schemas.openxmlformats.org/markup-compatibility/2006">
          <mc:Choice xmlns:p14="http://schemas.microsoft.com/office/powerpoint/2010/main" Requires="p14">
            <p:contentPart p14:bwMode="auto" r:id="rId1596">
              <p14:nvContentPartPr>
                <p14:cNvPr id="988" name="Freihand 987">
                  <a:extLst>
                    <a:ext uri="{FF2B5EF4-FFF2-40B4-BE49-F238E27FC236}">
                      <a16:creationId xmlns:a16="http://schemas.microsoft.com/office/drawing/2014/main" id="{E10BA6F5-5433-48A7-BA60-B3A3372F7C15}"/>
                    </a:ext>
                  </a:extLst>
                </p14:cNvPr>
                <p14:cNvContentPartPr/>
                <p14:nvPr/>
              </p14:nvContentPartPr>
              <p14:xfrm>
                <a:off x="2517779" y="4939531"/>
                <a:ext cx="213840" cy="3600"/>
              </p14:xfrm>
            </p:contentPart>
          </mc:Choice>
          <mc:Fallback>
            <p:pic>
              <p:nvPicPr>
                <p:cNvPr id="988" name="Freihand 987">
                  <a:extLst>
                    <a:ext uri="{FF2B5EF4-FFF2-40B4-BE49-F238E27FC236}">
                      <a16:creationId xmlns:a16="http://schemas.microsoft.com/office/drawing/2014/main" id="{E10BA6F5-5433-48A7-BA60-B3A3372F7C15}"/>
                    </a:ext>
                  </a:extLst>
                </p:cNvPr>
                <p:cNvPicPr/>
                <p:nvPr/>
              </p:nvPicPr>
              <p:blipFill>
                <a:blip r:embed="rId1597"/>
                <a:stretch>
                  <a:fillRect/>
                </a:stretch>
              </p:blipFill>
              <p:spPr>
                <a:xfrm>
                  <a:off x="2513459" y="4935211"/>
                  <a:ext cx="222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598">
              <p14:nvContentPartPr>
                <p14:cNvPr id="989" name="Freihand 988">
                  <a:extLst>
                    <a:ext uri="{FF2B5EF4-FFF2-40B4-BE49-F238E27FC236}">
                      <a16:creationId xmlns:a16="http://schemas.microsoft.com/office/drawing/2014/main" id="{CE6E0FDB-F939-459E-A883-375ECD3AFA15}"/>
                    </a:ext>
                  </a:extLst>
                </p14:cNvPr>
                <p14:cNvContentPartPr/>
                <p14:nvPr/>
              </p14:nvContentPartPr>
              <p14:xfrm>
                <a:off x="2560619" y="4964371"/>
                <a:ext cx="205200" cy="13680"/>
              </p14:xfrm>
            </p:contentPart>
          </mc:Choice>
          <mc:Fallback>
            <p:pic>
              <p:nvPicPr>
                <p:cNvPr id="989" name="Freihand 988">
                  <a:extLst>
                    <a:ext uri="{FF2B5EF4-FFF2-40B4-BE49-F238E27FC236}">
                      <a16:creationId xmlns:a16="http://schemas.microsoft.com/office/drawing/2014/main" id="{CE6E0FDB-F939-459E-A883-375ECD3AFA15}"/>
                    </a:ext>
                  </a:extLst>
                </p:cNvPr>
                <p:cNvPicPr/>
                <p:nvPr/>
              </p:nvPicPr>
              <p:blipFill>
                <a:blip r:embed="rId1599"/>
                <a:stretch>
                  <a:fillRect/>
                </a:stretch>
              </p:blipFill>
              <p:spPr>
                <a:xfrm>
                  <a:off x="2556299" y="4960051"/>
                  <a:ext cx="213840" cy="22320"/>
                </a:xfrm>
                <a:prstGeom prst="rect">
                  <a:avLst/>
                </a:prstGeom>
              </p:spPr>
            </p:pic>
          </mc:Fallback>
        </mc:AlternateContent>
      </p:grpSp>
      <p:grpSp>
        <p:nvGrpSpPr>
          <p:cNvPr id="1009" name="Gruppieren 1008">
            <a:extLst>
              <a:ext uri="{FF2B5EF4-FFF2-40B4-BE49-F238E27FC236}">
                <a16:creationId xmlns:a16="http://schemas.microsoft.com/office/drawing/2014/main" id="{A9EB7E67-DF10-495D-8575-968043F7897A}"/>
              </a:ext>
            </a:extLst>
          </p:cNvPr>
          <p:cNvGrpSpPr/>
          <p:nvPr/>
        </p:nvGrpSpPr>
        <p:grpSpPr>
          <a:xfrm>
            <a:off x="2980379" y="4636411"/>
            <a:ext cx="2048400" cy="324000"/>
            <a:chOff x="2980379" y="4636411"/>
            <a:chExt cx="2048400" cy="324000"/>
          </a:xfrm>
        </p:grpSpPr>
        <mc:AlternateContent xmlns:mc="http://schemas.openxmlformats.org/markup-compatibility/2006">
          <mc:Choice xmlns:p14="http://schemas.microsoft.com/office/powerpoint/2010/main" Requires="p14">
            <p:contentPart p14:bwMode="auto" r:id="rId1600">
              <p14:nvContentPartPr>
                <p14:cNvPr id="991" name="Freihand 990">
                  <a:extLst>
                    <a:ext uri="{FF2B5EF4-FFF2-40B4-BE49-F238E27FC236}">
                      <a16:creationId xmlns:a16="http://schemas.microsoft.com/office/drawing/2014/main" id="{49F63F96-E002-4D71-80D3-CFB7E5BB2EDB}"/>
                    </a:ext>
                  </a:extLst>
                </p14:cNvPr>
                <p14:cNvContentPartPr/>
                <p14:nvPr/>
              </p14:nvContentPartPr>
              <p14:xfrm>
                <a:off x="2980379" y="4840891"/>
                <a:ext cx="105840" cy="119520"/>
              </p14:xfrm>
            </p:contentPart>
          </mc:Choice>
          <mc:Fallback>
            <p:pic>
              <p:nvPicPr>
                <p:cNvPr id="991" name="Freihand 990">
                  <a:extLst>
                    <a:ext uri="{FF2B5EF4-FFF2-40B4-BE49-F238E27FC236}">
                      <a16:creationId xmlns:a16="http://schemas.microsoft.com/office/drawing/2014/main" id="{49F63F96-E002-4D71-80D3-CFB7E5BB2EDB}"/>
                    </a:ext>
                  </a:extLst>
                </p:cNvPr>
                <p:cNvPicPr/>
                <p:nvPr/>
              </p:nvPicPr>
              <p:blipFill>
                <a:blip r:embed="rId1601"/>
                <a:stretch>
                  <a:fillRect/>
                </a:stretch>
              </p:blipFill>
              <p:spPr>
                <a:xfrm>
                  <a:off x="2976059" y="4836571"/>
                  <a:ext cx="114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602">
              <p14:nvContentPartPr>
                <p14:cNvPr id="992" name="Freihand 991">
                  <a:extLst>
                    <a:ext uri="{FF2B5EF4-FFF2-40B4-BE49-F238E27FC236}">
                      <a16:creationId xmlns:a16="http://schemas.microsoft.com/office/drawing/2014/main" id="{0609571A-2E4F-4E6B-98BB-9C708811135B}"/>
                    </a:ext>
                  </a:extLst>
                </p14:cNvPr>
                <p14:cNvContentPartPr/>
                <p14:nvPr/>
              </p14:nvContentPartPr>
              <p14:xfrm>
                <a:off x="3043739" y="4747651"/>
                <a:ext cx="139680" cy="84960"/>
              </p14:xfrm>
            </p:contentPart>
          </mc:Choice>
          <mc:Fallback>
            <p:pic>
              <p:nvPicPr>
                <p:cNvPr id="992" name="Freihand 991">
                  <a:extLst>
                    <a:ext uri="{FF2B5EF4-FFF2-40B4-BE49-F238E27FC236}">
                      <a16:creationId xmlns:a16="http://schemas.microsoft.com/office/drawing/2014/main" id="{0609571A-2E4F-4E6B-98BB-9C708811135B}"/>
                    </a:ext>
                  </a:extLst>
                </p:cNvPr>
                <p:cNvPicPr/>
                <p:nvPr/>
              </p:nvPicPr>
              <p:blipFill>
                <a:blip r:embed="rId1603"/>
                <a:stretch>
                  <a:fillRect/>
                </a:stretch>
              </p:blipFill>
              <p:spPr>
                <a:xfrm>
                  <a:off x="3039059" y="4743331"/>
                  <a:ext cx="148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604">
              <p14:nvContentPartPr>
                <p14:cNvPr id="993" name="Freihand 992">
                  <a:extLst>
                    <a:ext uri="{FF2B5EF4-FFF2-40B4-BE49-F238E27FC236}">
                      <a16:creationId xmlns:a16="http://schemas.microsoft.com/office/drawing/2014/main" id="{937C6A5F-B530-4892-9161-D5CF86D47D72}"/>
                    </a:ext>
                  </a:extLst>
                </p14:cNvPr>
                <p14:cNvContentPartPr/>
                <p14:nvPr/>
              </p14:nvContentPartPr>
              <p14:xfrm>
                <a:off x="3275219" y="4827931"/>
                <a:ext cx="27000" cy="106920"/>
              </p14:xfrm>
            </p:contentPart>
          </mc:Choice>
          <mc:Fallback>
            <p:pic>
              <p:nvPicPr>
                <p:cNvPr id="993" name="Freihand 992">
                  <a:extLst>
                    <a:ext uri="{FF2B5EF4-FFF2-40B4-BE49-F238E27FC236}">
                      <a16:creationId xmlns:a16="http://schemas.microsoft.com/office/drawing/2014/main" id="{937C6A5F-B530-4892-9161-D5CF86D47D72}"/>
                    </a:ext>
                  </a:extLst>
                </p:cNvPr>
                <p:cNvPicPr/>
                <p:nvPr/>
              </p:nvPicPr>
              <p:blipFill>
                <a:blip r:embed="rId1605"/>
                <a:stretch>
                  <a:fillRect/>
                </a:stretch>
              </p:blipFill>
              <p:spPr>
                <a:xfrm>
                  <a:off x="3270899" y="4823611"/>
                  <a:ext cx="35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606">
              <p14:nvContentPartPr>
                <p14:cNvPr id="994" name="Freihand 993">
                  <a:extLst>
                    <a:ext uri="{FF2B5EF4-FFF2-40B4-BE49-F238E27FC236}">
                      <a16:creationId xmlns:a16="http://schemas.microsoft.com/office/drawing/2014/main" id="{05E52785-84ED-4122-A870-7AA5D2B58DBF}"/>
                    </a:ext>
                  </a:extLst>
                </p14:cNvPr>
                <p14:cNvContentPartPr/>
                <p14:nvPr/>
              </p14:nvContentPartPr>
              <p14:xfrm>
                <a:off x="3340019" y="4825411"/>
                <a:ext cx="16560" cy="87120"/>
              </p14:xfrm>
            </p:contentPart>
          </mc:Choice>
          <mc:Fallback>
            <p:pic>
              <p:nvPicPr>
                <p:cNvPr id="994" name="Freihand 993">
                  <a:extLst>
                    <a:ext uri="{FF2B5EF4-FFF2-40B4-BE49-F238E27FC236}">
                      <a16:creationId xmlns:a16="http://schemas.microsoft.com/office/drawing/2014/main" id="{05E52785-84ED-4122-A870-7AA5D2B58DBF}"/>
                    </a:ext>
                  </a:extLst>
                </p:cNvPr>
                <p:cNvPicPr/>
                <p:nvPr/>
              </p:nvPicPr>
              <p:blipFill>
                <a:blip r:embed="rId1607"/>
                <a:stretch>
                  <a:fillRect/>
                </a:stretch>
              </p:blipFill>
              <p:spPr>
                <a:xfrm>
                  <a:off x="3335699" y="4821091"/>
                  <a:ext cx="25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08">
              <p14:nvContentPartPr>
                <p14:cNvPr id="995" name="Freihand 994">
                  <a:extLst>
                    <a:ext uri="{FF2B5EF4-FFF2-40B4-BE49-F238E27FC236}">
                      <a16:creationId xmlns:a16="http://schemas.microsoft.com/office/drawing/2014/main" id="{08BAC6B8-24A4-437E-A9BE-C84A79C7C6FC}"/>
                    </a:ext>
                  </a:extLst>
                </p14:cNvPr>
                <p14:cNvContentPartPr/>
                <p14:nvPr/>
              </p14:nvContentPartPr>
              <p14:xfrm>
                <a:off x="3238139" y="4774291"/>
                <a:ext cx="148320" cy="18360"/>
              </p14:xfrm>
            </p:contentPart>
          </mc:Choice>
          <mc:Fallback>
            <p:pic>
              <p:nvPicPr>
                <p:cNvPr id="995" name="Freihand 994">
                  <a:extLst>
                    <a:ext uri="{FF2B5EF4-FFF2-40B4-BE49-F238E27FC236}">
                      <a16:creationId xmlns:a16="http://schemas.microsoft.com/office/drawing/2014/main" id="{08BAC6B8-24A4-437E-A9BE-C84A79C7C6FC}"/>
                    </a:ext>
                  </a:extLst>
                </p:cNvPr>
                <p:cNvPicPr/>
                <p:nvPr/>
              </p:nvPicPr>
              <p:blipFill>
                <a:blip r:embed="rId1609"/>
                <a:stretch>
                  <a:fillRect/>
                </a:stretch>
              </p:blipFill>
              <p:spPr>
                <a:xfrm>
                  <a:off x="3233819" y="4769971"/>
                  <a:ext cx="156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10">
              <p14:nvContentPartPr>
                <p14:cNvPr id="996" name="Freihand 995">
                  <a:extLst>
                    <a:ext uri="{FF2B5EF4-FFF2-40B4-BE49-F238E27FC236}">
                      <a16:creationId xmlns:a16="http://schemas.microsoft.com/office/drawing/2014/main" id="{9787ACEE-FCD1-4D11-B5BA-93FD7609CB03}"/>
                    </a:ext>
                  </a:extLst>
                </p14:cNvPr>
                <p14:cNvContentPartPr/>
                <p14:nvPr/>
              </p14:nvContentPartPr>
              <p14:xfrm>
                <a:off x="3451259" y="4740091"/>
                <a:ext cx="119160" cy="70560"/>
              </p14:xfrm>
            </p:contentPart>
          </mc:Choice>
          <mc:Fallback>
            <p:pic>
              <p:nvPicPr>
                <p:cNvPr id="996" name="Freihand 995">
                  <a:extLst>
                    <a:ext uri="{FF2B5EF4-FFF2-40B4-BE49-F238E27FC236}">
                      <a16:creationId xmlns:a16="http://schemas.microsoft.com/office/drawing/2014/main" id="{9787ACEE-FCD1-4D11-B5BA-93FD7609CB03}"/>
                    </a:ext>
                  </a:extLst>
                </p:cNvPr>
                <p:cNvPicPr/>
                <p:nvPr/>
              </p:nvPicPr>
              <p:blipFill>
                <a:blip r:embed="rId1611"/>
                <a:stretch>
                  <a:fillRect/>
                </a:stretch>
              </p:blipFill>
              <p:spPr>
                <a:xfrm>
                  <a:off x="3446939" y="4735771"/>
                  <a:ext cx="127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12">
              <p14:nvContentPartPr>
                <p14:cNvPr id="997" name="Freihand 996">
                  <a:extLst>
                    <a:ext uri="{FF2B5EF4-FFF2-40B4-BE49-F238E27FC236}">
                      <a16:creationId xmlns:a16="http://schemas.microsoft.com/office/drawing/2014/main" id="{BE2AA427-CE2C-4A75-A936-951048CAEFAC}"/>
                    </a:ext>
                  </a:extLst>
                </p14:cNvPr>
                <p14:cNvContentPartPr/>
                <p14:nvPr/>
              </p14:nvContentPartPr>
              <p14:xfrm>
                <a:off x="3744659" y="4853851"/>
                <a:ext cx="8640" cy="91440"/>
              </p14:xfrm>
            </p:contentPart>
          </mc:Choice>
          <mc:Fallback>
            <p:pic>
              <p:nvPicPr>
                <p:cNvPr id="997" name="Freihand 996">
                  <a:extLst>
                    <a:ext uri="{FF2B5EF4-FFF2-40B4-BE49-F238E27FC236}">
                      <a16:creationId xmlns:a16="http://schemas.microsoft.com/office/drawing/2014/main" id="{BE2AA427-CE2C-4A75-A936-951048CAEFAC}"/>
                    </a:ext>
                  </a:extLst>
                </p:cNvPr>
                <p:cNvPicPr/>
                <p:nvPr/>
              </p:nvPicPr>
              <p:blipFill>
                <a:blip r:embed="rId1613"/>
                <a:stretch>
                  <a:fillRect/>
                </a:stretch>
              </p:blipFill>
              <p:spPr>
                <a:xfrm>
                  <a:off x="3740339" y="4849531"/>
                  <a:ext cx="17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14">
              <p14:nvContentPartPr>
                <p14:cNvPr id="998" name="Freihand 997">
                  <a:extLst>
                    <a:ext uri="{FF2B5EF4-FFF2-40B4-BE49-F238E27FC236}">
                      <a16:creationId xmlns:a16="http://schemas.microsoft.com/office/drawing/2014/main" id="{2EEC1370-7A89-4192-BDDD-78BA05B3177F}"/>
                    </a:ext>
                  </a:extLst>
                </p14:cNvPr>
                <p14:cNvContentPartPr/>
                <p14:nvPr/>
              </p14:nvContentPartPr>
              <p14:xfrm>
                <a:off x="3710819" y="4875811"/>
                <a:ext cx="153360" cy="11160"/>
              </p14:xfrm>
            </p:contentPart>
          </mc:Choice>
          <mc:Fallback>
            <p:pic>
              <p:nvPicPr>
                <p:cNvPr id="998" name="Freihand 997">
                  <a:extLst>
                    <a:ext uri="{FF2B5EF4-FFF2-40B4-BE49-F238E27FC236}">
                      <a16:creationId xmlns:a16="http://schemas.microsoft.com/office/drawing/2014/main" id="{2EEC1370-7A89-4192-BDDD-78BA05B3177F}"/>
                    </a:ext>
                  </a:extLst>
                </p:cNvPr>
                <p:cNvPicPr/>
                <p:nvPr/>
              </p:nvPicPr>
              <p:blipFill>
                <a:blip r:embed="rId1615"/>
                <a:stretch>
                  <a:fillRect/>
                </a:stretch>
              </p:blipFill>
              <p:spPr>
                <a:xfrm>
                  <a:off x="3706499" y="4871491"/>
                  <a:ext cx="162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616">
              <p14:nvContentPartPr>
                <p14:cNvPr id="999" name="Freihand 998">
                  <a:extLst>
                    <a:ext uri="{FF2B5EF4-FFF2-40B4-BE49-F238E27FC236}">
                      <a16:creationId xmlns:a16="http://schemas.microsoft.com/office/drawing/2014/main" id="{56F59996-9733-4C5E-86DD-06149D4CC20B}"/>
                    </a:ext>
                  </a:extLst>
                </p14:cNvPr>
                <p14:cNvContentPartPr/>
                <p14:nvPr/>
              </p14:nvContentPartPr>
              <p14:xfrm>
                <a:off x="3957779" y="4760971"/>
                <a:ext cx="120960" cy="141120"/>
              </p14:xfrm>
            </p:contentPart>
          </mc:Choice>
          <mc:Fallback>
            <p:pic>
              <p:nvPicPr>
                <p:cNvPr id="999" name="Freihand 998">
                  <a:extLst>
                    <a:ext uri="{FF2B5EF4-FFF2-40B4-BE49-F238E27FC236}">
                      <a16:creationId xmlns:a16="http://schemas.microsoft.com/office/drawing/2014/main" id="{56F59996-9733-4C5E-86DD-06149D4CC20B}"/>
                    </a:ext>
                  </a:extLst>
                </p:cNvPr>
                <p:cNvPicPr/>
                <p:nvPr/>
              </p:nvPicPr>
              <p:blipFill>
                <a:blip r:embed="rId1617"/>
                <a:stretch>
                  <a:fillRect/>
                </a:stretch>
              </p:blipFill>
              <p:spPr>
                <a:xfrm>
                  <a:off x="3953459" y="4756651"/>
                  <a:ext cx="129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618">
              <p14:nvContentPartPr>
                <p14:cNvPr id="1000" name="Freihand 999">
                  <a:extLst>
                    <a:ext uri="{FF2B5EF4-FFF2-40B4-BE49-F238E27FC236}">
                      <a16:creationId xmlns:a16="http://schemas.microsoft.com/office/drawing/2014/main" id="{E3CA3222-4050-4700-A4CF-991D97ECAC75}"/>
                    </a:ext>
                  </a:extLst>
                </p14:cNvPr>
                <p14:cNvContentPartPr/>
                <p14:nvPr/>
              </p14:nvContentPartPr>
              <p14:xfrm>
                <a:off x="4169099" y="4838731"/>
                <a:ext cx="108000" cy="15480"/>
              </p14:xfrm>
            </p:contentPart>
          </mc:Choice>
          <mc:Fallback>
            <p:pic>
              <p:nvPicPr>
                <p:cNvPr id="1000" name="Freihand 999">
                  <a:extLst>
                    <a:ext uri="{FF2B5EF4-FFF2-40B4-BE49-F238E27FC236}">
                      <a16:creationId xmlns:a16="http://schemas.microsoft.com/office/drawing/2014/main" id="{E3CA3222-4050-4700-A4CF-991D97ECAC75}"/>
                    </a:ext>
                  </a:extLst>
                </p:cNvPr>
                <p:cNvPicPr/>
                <p:nvPr/>
              </p:nvPicPr>
              <p:blipFill>
                <a:blip r:embed="rId1619"/>
                <a:stretch>
                  <a:fillRect/>
                </a:stretch>
              </p:blipFill>
              <p:spPr>
                <a:xfrm>
                  <a:off x="4164779" y="4834411"/>
                  <a:ext cx="116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20">
              <p14:nvContentPartPr>
                <p14:cNvPr id="1001" name="Freihand 1000">
                  <a:extLst>
                    <a:ext uri="{FF2B5EF4-FFF2-40B4-BE49-F238E27FC236}">
                      <a16:creationId xmlns:a16="http://schemas.microsoft.com/office/drawing/2014/main" id="{D4EA1B52-79C2-476D-AB47-5D7270D6551C}"/>
                    </a:ext>
                  </a:extLst>
                </p14:cNvPr>
                <p14:cNvContentPartPr/>
                <p14:nvPr/>
              </p14:nvContentPartPr>
              <p14:xfrm>
                <a:off x="4295819" y="4764931"/>
                <a:ext cx="119520" cy="108360"/>
              </p14:xfrm>
            </p:contentPart>
          </mc:Choice>
          <mc:Fallback>
            <p:pic>
              <p:nvPicPr>
                <p:cNvPr id="1001" name="Freihand 1000">
                  <a:extLst>
                    <a:ext uri="{FF2B5EF4-FFF2-40B4-BE49-F238E27FC236}">
                      <a16:creationId xmlns:a16="http://schemas.microsoft.com/office/drawing/2014/main" id="{D4EA1B52-79C2-476D-AB47-5D7270D6551C}"/>
                    </a:ext>
                  </a:extLst>
                </p:cNvPr>
                <p:cNvPicPr/>
                <p:nvPr/>
              </p:nvPicPr>
              <p:blipFill>
                <a:blip r:embed="rId1621"/>
                <a:stretch>
                  <a:fillRect/>
                </a:stretch>
              </p:blipFill>
              <p:spPr>
                <a:xfrm>
                  <a:off x="4291499" y="4760611"/>
                  <a:ext cx="128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22">
              <p14:nvContentPartPr>
                <p14:cNvPr id="1002" name="Freihand 1001">
                  <a:extLst>
                    <a:ext uri="{FF2B5EF4-FFF2-40B4-BE49-F238E27FC236}">
                      <a16:creationId xmlns:a16="http://schemas.microsoft.com/office/drawing/2014/main" id="{0A4D4B29-B7FD-4321-80E4-AC132FE83062}"/>
                    </a:ext>
                  </a:extLst>
                </p14:cNvPr>
                <p14:cNvContentPartPr/>
                <p14:nvPr/>
              </p14:nvContentPartPr>
              <p14:xfrm>
                <a:off x="4385819" y="4698691"/>
                <a:ext cx="111240" cy="230040"/>
              </p14:xfrm>
            </p:contentPart>
          </mc:Choice>
          <mc:Fallback>
            <p:pic>
              <p:nvPicPr>
                <p:cNvPr id="1002" name="Freihand 1001">
                  <a:extLst>
                    <a:ext uri="{FF2B5EF4-FFF2-40B4-BE49-F238E27FC236}">
                      <a16:creationId xmlns:a16="http://schemas.microsoft.com/office/drawing/2014/main" id="{0A4D4B29-B7FD-4321-80E4-AC132FE83062}"/>
                    </a:ext>
                  </a:extLst>
                </p:cNvPr>
                <p:cNvPicPr/>
                <p:nvPr/>
              </p:nvPicPr>
              <p:blipFill>
                <a:blip r:embed="rId1623"/>
                <a:stretch>
                  <a:fillRect/>
                </a:stretch>
              </p:blipFill>
              <p:spPr>
                <a:xfrm>
                  <a:off x="4381499" y="4694371"/>
                  <a:ext cx="1198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624">
              <p14:nvContentPartPr>
                <p14:cNvPr id="1003" name="Freihand 1002">
                  <a:extLst>
                    <a:ext uri="{FF2B5EF4-FFF2-40B4-BE49-F238E27FC236}">
                      <a16:creationId xmlns:a16="http://schemas.microsoft.com/office/drawing/2014/main" id="{D6505DB6-6BCF-4136-A540-EC495322282C}"/>
                    </a:ext>
                  </a:extLst>
                </p14:cNvPr>
                <p14:cNvContentPartPr/>
                <p14:nvPr/>
              </p14:nvContentPartPr>
              <p14:xfrm>
                <a:off x="3840419" y="4740451"/>
                <a:ext cx="132120" cy="217080"/>
              </p14:xfrm>
            </p:contentPart>
          </mc:Choice>
          <mc:Fallback>
            <p:pic>
              <p:nvPicPr>
                <p:cNvPr id="1003" name="Freihand 1002">
                  <a:extLst>
                    <a:ext uri="{FF2B5EF4-FFF2-40B4-BE49-F238E27FC236}">
                      <a16:creationId xmlns:a16="http://schemas.microsoft.com/office/drawing/2014/main" id="{D6505DB6-6BCF-4136-A540-EC495322282C}"/>
                    </a:ext>
                  </a:extLst>
                </p:cNvPr>
                <p:cNvPicPr/>
                <p:nvPr/>
              </p:nvPicPr>
              <p:blipFill>
                <a:blip r:embed="rId1625"/>
                <a:stretch>
                  <a:fillRect/>
                </a:stretch>
              </p:blipFill>
              <p:spPr>
                <a:xfrm>
                  <a:off x="3836099" y="4736131"/>
                  <a:ext cx="1407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626">
              <p14:nvContentPartPr>
                <p14:cNvPr id="1005" name="Freihand 1004">
                  <a:extLst>
                    <a:ext uri="{FF2B5EF4-FFF2-40B4-BE49-F238E27FC236}">
                      <a16:creationId xmlns:a16="http://schemas.microsoft.com/office/drawing/2014/main" id="{897DC64B-1F08-4BEC-9F59-EF0211F3EFE5}"/>
                    </a:ext>
                  </a:extLst>
                </p14:cNvPr>
                <p14:cNvContentPartPr/>
                <p14:nvPr/>
              </p14:nvContentPartPr>
              <p14:xfrm>
                <a:off x="4550339" y="4686451"/>
                <a:ext cx="114840" cy="161640"/>
              </p14:xfrm>
            </p:contentPart>
          </mc:Choice>
          <mc:Fallback>
            <p:pic>
              <p:nvPicPr>
                <p:cNvPr id="1005" name="Freihand 1004">
                  <a:extLst>
                    <a:ext uri="{FF2B5EF4-FFF2-40B4-BE49-F238E27FC236}">
                      <a16:creationId xmlns:a16="http://schemas.microsoft.com/office/drawing/2014/main" id="{897DC64B-1F08-4BEC-9F59-EF0211F3EFE5}"/>
                    </a:ext>
                  </a:extLst>
                </p:cNvPr>
                <p:cNvPicPr/>
                <p:nvPr/>
              </p:nvPicPr>
              <p:blipFill>
                <a:blip r:embed="rId1627"/>
                <a:stretch>
                  <a:fillRect/>
                </a:stretch>
              </p:blipFill>
              <p:spPr>
                <a:xfrm>
                  <a:off x="4546019" y="4682131"/>
                  <a:ext cx="123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28">
              <p14:nvContentPartPr>
                <p14:cNvPr id="1006" name="Freihand 1005">
                  <a:extLst>
                    <a:ext uri="{FF2B5EF4-FFF2-40B4-BE49-F238E27FC236}">
                      <a16:creationId xmlns:a16="http://schemas.microsoft.com/office/drawing/2014/main" id="{2AF0C282-99EF-48FB-8BF2-372C9394EA85}"/>
                    </a:ext>
                  </a:extLst>
                </p14:cNvPr>
                <p14:cNvContentPartPr/>
                <p14:nvPr/>
              </p14:nvContentPartPr>
              <p14:xfrm>
                <a:off x="4744379" y="4749811"/>
                <a:ext cx="111960" cy="54360"/>
              </p14:xfrm>
            </p:contentPart>
          </mc:Choice>
          <mc:Fallback>
            <p:pic>
              <p:nvPicPr>
                <p:cNvPr id="1006" name="Freihand 1005">
                  <a:extLst>
                    <a:ext uri="{FF2B5EF4-FFF2-40B4-BE49-F238E27FC236}">
                      <a16:creationId xmlns:a16="http://schemas.microsoft.com/office/drawing/2014/main" id="{2AF0C282-99EF-48FB-8BF2-372C9394EA85}"/>
                    </a:ext>
                  </a:extLst>
                </p:cNvPr>
                <p:cNvPicPr/>
                <p:nvPr/>
              </p:nvPicPr>
              <p:blipFill>
                <a:blip r:embed="rId1629"/>
                <a:stretch>
                  <a:fillRect/>
                </a:stretch>
              </p:blipFill>
              <p:spPr>
                <a:xfrm>
                  <a:off x="4740059" y="4745491"/>
                  <a:ext cx="120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30">
              <p14:nvContentPartPr>
                <p14:cNvPr id="1007" name="Freihand 1006">
                  <a:extLst>
                    <a:ext uri="{FF2B5EF4-FFF2-40B4-BE49-F238E27FC236}">
                      <a16:creationId xmlns:a16="http://schemas.microsoft.com/office/drawing/2014/main" id="{CD33795E-ED22-4051-9FB2-22D6CAB6575A}"/>
                    </a:ext>
                  </a:extLst>
                </p14:cNvPr>
                <p14:cNvContentPartPr/>
                <p14:nvPr/>
              </p14:nvContentPartPr>
              <p14:xfrm>
                <a:off x="4808459" y="4768891"/>
                <a:ext cx="67680" cy="172440"/>
              </p14:xfrm>
            </p:contentPart>
          </mc:Choice>
          <mc:Fallback>
            <p:pic>
              <p:nvPicPr>
                <p:cNvPr id="1007" name="Freihand 1006">
                  <a:extLst>
                    <a:ext uri="{FF2B5EF4-FFF2-40B4-BE49-F238E27FC236}">
                      <a16:creationId xmlns:a16="http://schemas.microsoft.com/office/drawing/2014/main" id="{CD33795E-ED22-4051-9FB2-22D6CAB6575A}"/>
                    </a:ext>
                  </a:extLst>
                </p:cNvPr>
                <p:cNvPicPr/>
                <p:nvPr/>
              </p:nvPicPr>
              <p:blipFill>
                <a:blip r:embed="rId1631"/>
                <a:stretch>
                  <a:fillRect/>
                </a:stretch>
              </p:blipFill>
              <p:spPr>
                <a:xfrm>
                  <a:off x="4804139" y="4764571"/>
                  <a:ext cx="76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32">
              <p14:nvContentPartPr>
                <p14:cNvPr id="1008" name="Freihand 1007">
                  <a:extLst>
                    <a:ext uri="{FF2B5EF4-FFF2-40B4-BE49-F238E27FC236}">
                      <a16:creationId xmlns:a16="http://schemas.microsoft.com/office/drawing/2014/main" id="{5327DEFB-5F43-45E0-9F15-6DF1D85FB759}"/>
                    </a:ext>
                  </a:extLst>
                </p14:cNvPr>
                <p14:cNvContentPartPr/>
                <p14:nvPr/>
              </p14:nvContentPartPr>
              <p14:xfrm>
                <a:off x="4917899" y="4636411"/>
                <a:ext cx="110880" cy="163080"/>
              </p14:xfrm>
            </p:contentPart>
          </mc:Choice>
          <mc:Fallback>
            <p:pic>
              <p:nvPicPr>
                <p:cNvPr id="1008" name="Freihand 1007">
                  <a:extLst>
                    <a:ext uri="{FF2B5EF4-FFF2-40B4-BE49-F238E27FC236}">
                      <a16:creationId xmlns:a16="http://schemas.microsoft.com/office/drawing/2014/main" id="{5327DEFB-5F43-45E0-9F15-6DF1D85FB759}"/>
                    </a:ext>
                  </a:extLst>
                </p:cNvPr>
                <p:cNvPicPr/>
                <p:nvPr/>
              </p:nvPicPr>
              <p:blipFill>
                <a:blip r:embed="rId1633"/>
                <a:stretch>
                  <a:fillRect/>
                </a:stretch>
              </p:blipFill>
              <p:spPr>
                <a:xfrm>
                  <a:off x="4913579" y="4632091"/>
                  <a:ext cx="119520" cy="171720"/>
                </a:xfrm>
                <a:prstGeom prst="rect">
                  <a:avLst/>
                </a:prstGeom>
              </p:spPr>
            </p:pic>
          </mc:Fallback>
        </mc:AlternateContent>
      </p:grpSp>
      <p:grpSp>
        <p:nvGrpSpPr>
          <p:cNvPr id="1017" name="Gruppieren 1016">
            <a:extLst>
              <a:ext uri="{FF2B5EF4-FFF2-40B4-BE49-F238E27FC236}">
                <a16:creationId xmlns:a16="http://schemas.microsoft.com/office/drawing/2014/main" id="{2A1B8BAA-BC19-4C03-AA6C-85B8D584FDCD}"/>
              </a:ext>
            </a:extLst>
          </p:cNvPr>
          <p:cNvGrpSpPr/>
          <p:nvPr/>
        </p:nvGrpSpPr>
        <p:grpSpPr>
          <a:xfrm>
            <a:off x="381899" y="5348491"/>
            <a:ext cx="312480" cy="147240"/>
            <a:chOff x="381899" y="5348491"/>
            <a:chExt cx="312480" cy="147240"/>
          </a:xfrm>
        </p:grpSpPr>
        <mc:AlternateContent xmlns:mc="http://schemas.openxmlformats.org/markup-compatibility/2006">
          <mc:Choice xmlns:p14="http://schemas.microsoft.com/office/powerpoint/2010/main" Requires="p14">
            <p:contentPart p14:bwMode="auto" r:id="rId1634">
              <p14:nvContentPartPr>
                <p14:cNvPr id="1010" name="Freihand 1009">
                  <a:extLst>
                    <a:ext uri="{FF2B5EF4-FFF2-40B4-BE49-F238E27FC236}">
                      <a16:creationId xmlns:a16="http://schemas.microsoft.com/office/drawing/2014/main" id="{3DF13F44-E1B1-4656-B271-6D000C51C618}"/>
                    </a:ext>
                  </a:extLst>
                </p14:cNvPr>
                <p14:cNvContentPartPr/>
                <p14:nvPr/>
              </p14:nvContentPartPr>
              <p14:xfrm>
                <a:off x="381899" y="5412211"/>
                <a:ext cx="146880" cy="14760"/>
              </p14:xfrm>
            </p:contentPart>
          </mc:Choice>
          <mc:Fallback>
            <p:pic>
              <p:nvPicPr>
                <p:cNvPr id="1010" name="Freihand 1009">
                  <a:extLst>
                    <a:ext uri="{FF2B5EF4-FFF2-40B4-BE49-F238E27FC236}">
                      <a16:creationId xmlns:a16="http://schemas.microsoft.com/office/drawing/2014/main" id="{3DF13F44-E1B1-4656-B271-6D000C51C618}"/>
                    </a:ext>
                  </a:extLst>
                </p:cNvPr>
                <p:cNvPicPr/>
                <p:nvPr/>
              </p:nvPicPr>
              <p:blipFill>
                <a:blip r:embed="rId1635"/>
                <a:stretch>
                  <a:fillRect/>
                </a:stretch>
              </p:blipFill>
              <p:spPr>
                <a:xfrm>
                  <a:off x="377579" y="5407891"/>
                  <a:ext cx="155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36">
              <p14:nvContentPartPr>
                <p14:cNvPr id="1011" name="Freihand 1010">
                  <a:extLst>
                    <a:ext uri="{FF2B5EF4-FFF2-40B4-BE49-F238E27FC236}">
                      <a16:creationId xmlns:a16="http://schemas.microsoft.com/office/drawing/2014/main" id="{E9E89CA6-A510-44A9-BA82-EA8C541F226E}"/>
                    </a:ext>
                  </a:extLst>
                </p14:cNvPr>
                <p14:cNvContentPartPr/>
                <p14:nvPr/>
              </p14:nvContentPartPr>
              <p14:xfrm>
                <a:off x="420059" y="5443171"/>
                <a:ext cx="133920" cy="15840"/>
              </p14:xfrm>
            </p:contentPart>
          </mc:Choice>
          <mc:Fallback>
            <p:pic>
              <p:nvPicPr>
                <p:cNvPr id="1011" name="Freihand 1010">
                  <a:extLst>
                    <a:ext uri="{FF2B5EF4-FFF2-40B4-BE49-F238E27FC236}">
                      <a16:creationId xmlns:a16="http://schemas.microsoft.com/office/drawing/2014/main" id="{E9E89CA6-A510-44A9-BA82-EA8C541F226E}"/>
                    </a:ext>
                  </a:extLst>
                </p:cNvPr>
                <p:cNvPicPr/>
                <p:nvPr/>
              </p:nvPicPr>
              <p:blipFill>
                <a:blip r:embed="rId1637"/>
                <a:stretch>
                  <a:fillRect/>
                </a:stretch>
              </p:blipFill>
              <p:spPr>
                <a:xfrm>
                  <a:off x="415739" y="5438851"/>
                  <a:ext cx="142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38">
              <p14:nvContentPartPr>
                <p14:cNvPr id="1012" name="Freihand 1011">
                  <a:extLst>
                    <a:ext uri="{FF2B5EF4-FFF2-40B4-BE49-F238E27FC236}">
                      <a16:creationId xmlns:a16="http://schemas.microsoft.com/office/drawing/2014/main" id="{DAE0410F-0B84-4165-A06A-942C791E77B5}"/>
                    </a:ext>
                  </a:extLst>
                </p14:cNvPr>
                <p14:cNvContentPartPr/>
                <p14:nvPr/>
              </p14:nvContentPartPr>
              <p14:xfrm>
                <a:off x="605819" y="5348491"/>
                <a:ext cx="88560" cy="147240"/>
              </p14:xfrm>
            </p:contentPart>
          </mc:Choice>
          <mc:Fallback>
            <p:pic>
              <p:nvPicPr>
                <p:cNvPr id="1012" name="Freihand 1011">
                  <a:extLst>
                    <a:ext uri="{FF2B5EF4-FFF2-40B4-BE49-F238E27FC236}">
                      <a16:creationId xmlns:a16="http://schemas.microsoft.com/office/drawing/2014/main" id="{DAE0410F-0B84-4165-A06A-942C791E77B5}"/>
                    </a:ext>
                  </a:extLst>
                </p:cNvPr>
                <p:cNvPicPr/>
                <p:nvPr/>
              </p:nvPicPr>
              <p:blipFill>
                <a:blip r:embed="rId1639"/>
                <a:stretch>
                  <a:fillRect/>
                </a:stretch>
              </p:blipFill>
              <p:spPr>
                <a:xfrm>
                  <a:off x="601499" y="5344171"/>
                  <a:ext cx="97200" cy="155880"/>
                </a:xfrm>
                <a:prstGeom prst="rect">
                  <a:avLst/>
                </a:prstGeom>
              </p:spPr>
            </p:pic>
          </mc:Fallback>
        </mc:AlternateContent>
      </p:grpSp>
      <p:grpSp>
        <p:nvGrpSpPr>
          <p:cNvPr id="1016" name="Gruppieren 1015">
            <a:extLst>
              <a:ext uri="{FF2B5EF4-FFF2-40B4-BE49-F238E27FC236}">
                <a16:creationId xmlns:a16="http://schemas.microsoft.com/office/drawing/2014/main" id="{AC90C54E-2B9F-4A5E-B560-C9CB9FD4BBC9}"/>
              </a:ext>
            </a:extLst>
          </p:cNvPr>
          <p:cNvGrpSpPr/>
          <p:nvPr/>
        </p:nvGrpSpPr>
        <p:grpSpPr>
          <a:xfrm>
            <a:off x="951059" y="5339851"/>
            <a:ext cx="168840" cy="133200"/>
            <a:chOff x="951059" y="5339851"/>
            <a:chExt cx="168840" cy="133200"/>
          </a:xfrm>
        </p:grpSpPr>
        <mc:AlternateContent xmlns:mc="http://schemas.openxmlformats.org/markup-compatibility/2006">
          <mc:Choice xmlns:p14="http://schemas.microsoft.com/office/powerpoint/2010/main" Requires="p14">
            <p:contentPart p14:bwMode="auto" r:id="rId1640">
              <p14:nvContentPartPr>
                <p14:cNvPr id="1013" name="Freihand 1012">
                  <a:extLst>
                    <a:ext uri="{FF2B5EF4-FFF2-40B4-BE49-F238E27FC236}">
                      <a16:creationId xmlns:a16="http://schemas.microsoft.com/office/drawing/2014/main" id="{BCE5613E-0B78-4ABD-B29C-02A335C0B423}"/>
                    </a:ext>
                  </a:extLst>
                </p14:cNvPr>
                <p14:cNvContentPartPr/>
                <p14:nvPr/>
              </p14:nvContentPartPr>
              <p14:xfrm>
                <a:off x="1006139" y="5381251"/>
                <a:ext cx="21960" cy="83520"/>
              </p14:xfrm>
            </p:contentPart>
          </mc:Choice>
          <mc:Fallback>
            <p:pic>
              <p:nvPicPr>
                <p:cNvPr id="1013" name="Freihand 1012">
                  <a:extLst>
                    <a:ext uri="{FF2B5EF4-FFF2-40B4-BE49-F238E27FC236}">
                      <a16:creationId xmlns:a16="http://schemas.microsoft.com/office/drawing/2014/main" id="{BCE5613E-0B78-4ABD-B29C-02A335C0B423}"/>
                    </a:ext>
                  </a:extLst>
                </p:cNvPr>
                <p:cNvPicPr/>
                <p:nvPr/>
              </p:nvPicPr>
              <p:blipFill>
                <a:blip r:embed="rId1641"/>
                <a:stretch>
                  <a:fillRect/>
                </a:stretch>
              </p:blipFill>
              <p:spPr>
                <a:xfrm>
                  <a:off x="1001819" y="5376931"/>
                  <a:ext cx="30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42">
              <p14:nvContentPartPr>
                <p14:cNvPr id="1014" name="Freihand 1013">
                  <a:extLst>
                    <a:ext uri="{FF2B5EF4-FFF2-40B4-BE49-F238E27FC236}">
                      <a16:creationId xmlns:a16="http://schemas.microsoft.com/office/drawing/2014/main" id="{560898E8-2981-4C62-9144-AC874E8168F4}"/>
                    </a:ext>
                  </a:extLst>
                </p14:cNvPr>
                <p14:cNvContentPartPr/>
                <p14:nvPr/>
              </p14:nvContentPartPr>
              <p14:xfrm>
                <a:off x="1064459" y="5365411"/>
                <a:ext cx="18360" cy="107640"/>
              </p14:xfrm>
            </p:contentPart>
          </mc:Choice>
          <mc:Fallback>
            <p:pic>
              <p:nvPicPr>
                <p:cNvPr id="1014" name="Freihand 1013">
                  <a:extLst>
                    <a:ext uri="{FF2B5EF4-FFF2-40B4-BE49-F238E27FC236}">
                      <a16:creationId xmlns:a16="http://schemas.microsoft.com/office/drawing/2014/main" id="{560898E8-2981-4C62-9144-AC874E8168F4}"/>
                    </a:ext>
                  </a:extLst>
                </p:cNvPr>
                <p:cNvPicPr/>
                <p:nvPr/>
              </p:nvPicPr>
              <p:blipFill>
                <a:blip r:embed="rId1643"/>
                <a:stretch>
                  <a:fillRect/>
                </a:stretch>
              </p:blipFill>
              <p:spPr>
                <a:xfrm>
                  <a:off x="1060139" y="5361091"/>
                  <a:ext cx="27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44">
              <p14:nvContentPartPr>
                <p14:cNvPr id="1015" name="Freihand 1014">
                  <a:extLst>
                    <a:ext uri="{FF2B5EF4-FFF2-40B4-BE49-F238E27FC236}">
                      <a16:creationId xmlns:a16="http://schemas.microsoft.com/office/drawing/2014/main" id="{2D708EC5-B52F-462C-A920-1D1A50A224B2}"/>
                    </a:ext>
                  </a:extLst>
                </p14:cNvPr>
                <p14:cNvContentPartPr/>
                <p14:nvPr/>
              </p14:nvContentPartPr>
              <p14:xfrm>
                <a:off x="951059" y="5339851"/>
                <a:ext cx="168840" cy="16200"/>
              </p14:xfrm>
            </p:contentPart>
          </mc:Choice>
          <mc:Fallback>
            <p:pic>
              <p:nvPicPr>
                <p:cNvPr id="1015" name="Freihand 1014">
                  <a:extLst>
                    <a:ext uri="{FF2B5EF4-FFF2-40B4-BE49-F238E27FC236}">
                      <a16:creationId xmlns:a16="http://schemas.microsoft.com/office/drawing/2014/main" id="{2D708EC5-B52F-462C-A920-1D1A50A224B2}"/>
                    </a:ext>
                  </a:extLst>
                </p:cNvPr>
                <p:cNvPicPr/>
                <p:nvPr/>
              </p:nvPicPr>
              <p:blipFill>
                <a:blip r:embed="rId1645"/>
                <a:stretch>
                  <a:fillRect/>
                </a:stretch>
              </p:blipFill>
              <p:spPr>
                <a:xfrm>
                  <a:off x="946739" y="5335531"/>
                  <a:ext cx="177480" cy="24840"/>
                </a:xfrm>
                <a:prstGeom prst="rect">
                  <a:avLst/>
                </a:prstGeom>
              </p:spPr>
            </p:pic>
          </mc:Fallback>
        </mc:AlternateContent>
      </p:grpSp>
      <p:grpSp>
        <p:nvGrpSpPr>
          <p:cNvPr id="1020" name="Gruppieren 1019">
            <a:extLst>
              <a:ext uri="{FF2B5EF4-FFF2-40B4-BE49-F238E27FC236}">
                <a16:creationId xmlns:a16="http://schemas.microsoft.com/office/drawing/2014/main" id="{E4FD016B-690B-4534-A26E-E0D454FFE51D}"/>
              </a:ext>
            </a:extLst>
          </p:cNvPr>
          <p:cNvGrpSpPr/>
          <p:nvPr/>
        </p:nvGrpSpPr>
        <p:grpSpPr>
          <a:xfrm>
            <a:off x="1875899" y="5353891"/>
            <a:ext cx="166320" cy="62640"/>
            <a:chOff x="1875899" y="5353891"/>
            <a:chExt cx="166320" cy="62640"/>
          </a:xfrm>
        </p:grpSpPr>
        <mc:AlternateContent xmlns:mc="http://schemas.openxmlformats.org/markup-compatibility/2006">
          <mc:Choice xmlns:p14="http://schemas.microsoft.com/office/powerpoint/2010/main" Requires="p14">
            <p:contentPart p14:bwMode="auto" r:id="rId1646">
              <p14:nvContentPartPr>
                <p14:cNvPr id="1018" name="Freihand 1017">
                  <a:extLst>
                    <a:ext uri="{FF2B5EF4-FFF2-40B4-BE49-F238E27FC236}">
                      <a16:creationId xmlns:a16="http://schemas.microsoft.com/office/drawing/2014/main" id="{B802EFC6-1D42-4150-8591-E4C5FC7C5937}"/>
                    </a:ext>
                  </a:extLst>
                </p14:cNvPr>
                <p14:cNvContentPartPr/>
                <p14:nvPr/>
              </p14:nvContentPartPr>
              <p14:xfrm>
                <a:off x="1875899" y="5353891"/>
                <a:ext cx="154800" cy="19080"/>
              </p14:xfrm>
            </p:contentPart>
          </mc:Choice>
          <mc:Fallback>
            <p:pic>
              <p:nvPicPr>
                <p:cNvPr id="1018" name="Freihand 1017">
                  <a:extLst>
                    <a:ext uri="{FF2B5EF4-FFF2-40B4-BE49-F238E27FC236}">
                      <a16:creationId xmlns:a16="http://schemas.microsoft.com/office/drawing/2014/main" id="{B802EFC6-1D42-4150-8591-E4C5FC7C5937}"/>
                    </a:ext>
                  </a:extLst>
                </p:cNvPr>
                <p:cNvPicPr/>
                <p:nvPr/>
              </p:nvPicPr>
              <p:blipFill>
                <a:blip r:embed="rId1647"/>
                <a:stretch>
                  <a:fillRect/>
                </a:stretch>
              </p:blipFill>
              <p:spPr>
                <a:xfrm>
                  <a:off x="1871579" y="5349571"/>
                  <a:ext cx="163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48">
              <p14:nvContentPartPr>
                <p14:cNvPr id="1019" name="Freihand 1018">
                  <a:extLst>
                    <a:ext uri="{FF2B5EF4-FFF2-40B4-BE49-F238E27FC236}">
                      <a16:creationId xmlns:a16="http://schemas.microsoft.com/office/drawing/2014/main" id="{B09CC7BB-AFEB-4A40-97AA-E054D64D9FCB}"/>
                    </a:ext>
                  </a:extLst>
                </p14:cNvPr>
                <p14:cNvContentPartPr/>
                <p14:nvPr/>
              </p14:nvContentPartPr>
              <p14:xfrm>
                <a:off x="1901099" y="5396731"/>
                <a:ext cx="141120" cy="19800"/>
              </p14:xfrm>
            </p:contentPart>
          </mc:Choice>
          <mc:Fallback>
            <p:pic>
              <p:nvPicPr>
                <p:cNvPr id="1019" name="Freihand 1018">
                  <a:extLst>
                    <a:ext uri="{FF2B5EF4-FFF2-40B4-BE49-F238E27FC236}">
                      <a16:creationId xmlns:a16="http://schemas.microsoft.com/office/drawing/2014/main" id="{B09CC7BB-AFEB-4A40-97AA-E054D64D9FCB}"/>
                    </a:ext>
                  </a:extLst>
                </p:cNvPr>
                <p:cNvPicPr/>
                <p:nvPr/>
              </p:nvPicPr>
              <p:blipFill>
                <a:blip r:embed="rId1649"/>
                <a:stretch>
                  <a:fillRect/>
                </a:stretch>
              </p:blipFill>
              <p:spPr>
                <a:xfrm>
                  <a:off x="1896779" y="5392411"/>
                  <a:ext cx="149760" cy="28440"/>
                </a:xfrm>
                <a:prstGeom prst="rect">
                  <a:avLst/>
                </a:prstGeom>
              </p:spPr>
            </p:pic>
          </mc:Fallback>
        </mc:AlternateContent>
      </p:grpSp>
      <p:grpSp>
        <p:nvGrpSpPr>
          <p:cNvPr id="1058" name="Gruppieren 1057">
            <a:extLst>
              <a:ext uri="{FF2B5EF4-FFF2-40B4-BE49-F238E27FC236}">
                <a16:creationId xmlns:a16="http://schemas.microsoft.com/office/drawing/2014/main" id="{1CDD651C-AC68-4593-928E-5038EE12B7DA}"/>
              </a:ext>
            </a:extLst>
          </p:cNvPr>
          <p:cNvGrpSpPr/>
          <p:nvPr/>
        </p:nvGrpSpPr>
        <p:grpSpPr>
          <a:xfrm>
            <a:off x="2241299" y="5051851"/>
            <a:ext cx="2795040" cy="487800"/>
            <a:chOff x="2241299" y="5051851"/>
            <a:chExt cx="2795040" cy="487800"/>
          </a:xfrm>
        </p:grpSpPr>
        <mc:AlternateContent xmlns:mc="http://schemas.openxmlformats.org/markup-compatibility/2006">
          <mc:Choice xmlns:p14="http://schemas.microsoft.com/office/powerpoint/2010/main" Requires="p14">
            <p:contentPart p14:bwMode="auto" r:id="rId1650">
              <p14:nvContentPartPr>
                <p14:cNvPr id="1021" name="Freihand 1020">
                  <a:extLst>
                    <a:ext uri="{FF2B5EF4-FFF2-40B4-BE49-F238E27FC236}">
                      <a16:creationId xmlns:a16="http://schemas.microsoft.com/office/drawing/2014/main" id="{90EC1538-AF4F-4226-8A1B-C78A8B318F3C}"/>
                    </a:ext>
                  </a:extLst>
                </p14:cNvPr>
                <p14:cNvContentPartPr/>
                <p14:nvPr/>
              </p14:nvContentPartPr>
              <p14:xfrm>
                <a:off x="2435339" y="5140771"/>
                <a:ext cx="103320" cy="136800"/>
              </p14:xfrm>
            </p:contentPart>
          </mc:Choice>
          <mc:Fallback>
            <p:pic>
              <p:nvPicPr>
                <p:cNvPr id="1021" name="Freihand 1020">
                  <a:extLst>
                    <a:ext uri="{FF2B5EF4-FFF2-40B4-BE49-F238E27FC236}">
                      <a16:creationId xmlns:a16="http://schemas.microsoft.com/office/drawing/2014/main" id="{90EC1538-AF4F-4226-8A1B-C78A8B318F3C}"/>
                    </a:ext>
                  </a:extLst>
                </p:cNvPr>
                <p:cNvPicPr/>
                <p:nvPr/>
              </p:nvPicPr>
              <p:blipFill>
                <a:blip r:embed="rId1651"/>
                <a:stretch>
                  <a:fillRect/>
                </a:stretch>
              </p:blipFill>
              <p:spPr>
                <a:xfrm>
                  <a:off x="2431019" y="5136451"/>
                  <a:ext cx="111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52">
              <p14:nvContentPartPr>
                <p14:cNvPr id="1022" name="Freihand 1021">
                  <a:extLst>
                    <a:ext uri="{FF2B5EF4-FFF2-40B4-BE49-F238E27FC236}">
                      <a16:creationId xmlns:a16="http://schemas.microsoft.com/office/drawing/2014/main" id="{2586F192-0422-4836-9809-320C18326F1A}"/>
                    </a:ext>
                  </a:extLst>
                </p14:cNvPr>
                <p14:cNvContentPartPr/>
                <p14:nvPr/>
              </p14:nvContentPartPr>
              <p14:xfrm>
                <a:off x="2511299" y="5077051"/>
                <a:ext cx="139680" cy="73080"/>
              </p14:xfrm>
            </p:contentPart>
          </mc:Choice>
          <mc:Fallback>
            <p:pic>
              <p:nvPicPr>
                <p:cNvPr id="1022" name="Freihand 1021">
                  <a:extLst>
                    <a:ext uri="{FF2B5EF4-FFF2-40B4-BE49-F238E27FC236}">
                      <a16:creationId xmlns:a16="http://schemas.microsoft.com/office/drawing/2014/main" id="{2586F192-0422-4836-9809-320C18326F1A}"/>
                    </a:ext>
                  </a:extLst>
                </p:cNvPr>
                <p:cNvPicPr/>
                <p:nvPr/>
              </p:nvPicPr>
              <p:blipFill>
                <a:blip r:embed="rId1653"/>
                <a:stretch>
                  <a:fillRect/>
                </a:stretch>
              </p:blipFill>
              <p:spPr>
                <a:xfrm>
                  <a:off x="2506979" y="5072731"/>
                  <a:ext cx="148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54">
              <p14:nvContentPartPr>
                <p14:cNvPr id="1023" name="Freihand 1022">
                  <a:extLst>
                    <a:ext uri="{FF2B5EF4-FFF2-40B4-BE49-F238E27FC236}">
                      <a16:creationId xmlns:a16="http://schemas.microsoft.com/office/drawing/2014/main" id="{9ED458E0-D5A1-4F34-B1FB-A00ADD070E40}"/>
                    </a:ext>
                  </a:extLst>
                </p14:cNvPr>
                <p14:cNvContentPartPr/>
                <p14:nvPr/>
              </p14:nvContentPartPr>
              <p14:xfrm>
                <a:off x="2286299" y="5300251"/>
                <a:ext cx="451800" cy="17640"/>
              </p14:xfrm>
            </p:contentPart>
          </mc:Choice>
          <mc:Fallback>
            <p:pic>
              <p:nvPicPr>
                <p:cNvPr id="1023" name="Freihand 1022">
                  <a:extLst>
                    <a:ext uri="{FF2B5EF4-FFF2-40B4-BE49-F238E27FC236}">
                      <a16:creationId xmlns:a16="http://schemas.microsoft.com/office/drawing/2014/main" id="{9ED458E0-D5A1-4F34-B1FB-A00ADD070E40}"/>
                    </a:ext>
                  </a:extLst>
                </p:cNvPr>
                <p:cNvPicPr/>
                <p:nvPr/>
              </p:nvPicPr>
              <p:blipFill>
                <a:blip r:embed="rId1655"/>
                <a:stretch>
                  <a:fillRect/>
                </a:stretch>
              </p:blipFill>
              <p:spPr>
                <a:xfrm>
                  <a:off x="2281979" y="5295931"/>
                  <a:ext cx="460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56">
              <p14:nvContentPartPr>
                <p14:cNvPr id="1025" name="Freihand 1024">
                  <a:extLst>
                    <a:ext uri="{FF2B5EF4-FFF2-40B4-BE49-F238E27FC236}">
                      <a16:creationId xmlns:a16="http://schemas.microsoft.com/office/drawing/2014/main" id="{DEABEA47-81A9-4660-9209-770A0E0B8F2A}"/>
                    </a:ext>
                  </a:extLst>
                </p14:cNvPr>
                <p14:cNvContentPartPr/>
                <p14:nvPr/>
              </p14:nvContentPartPr>
              <p14:xfrm>
                <a:off x="2241299" y="5435611"/>
                <a:ext cx="112680" cy="91440"/>
              </p14:xfrm>
            </p:contentPart>
          </mc:Choice>
          <mc:Fallback>
            <p:pic>
              <p:nvPicPr>
                <p:cNvPr id="1025" name="Freihand 1024">
                  <a:extLst>
                    <a:ext uri="{FF2B5EF4-FFF2-40B4-BE49-F238E27FC236}">
                      <a16:creationId xmlns:a16="http://schemas.microsoft.com/office/drawing/2014/main" id="{DEABEA47-81A9-4660-9209-770A0E0B8F2A}"/>
                    </a:ext>
                  </a:extLst>
                </p:cNvPr>
                <p:cNvPicPr/>
                <p:nvPr/>
              </p:nvPicPr>
              <p:blipFill>
                <a:blip r:embed="rId1657"/>
                <a:stretch>
                  <a:fillRect/>
                </a:stretch>
              </p:blipFill>
              <p:spPr>
                <a:xfrm>
                  <a:off x="2236979" y="5431291"/>
                  <a:ext cx="121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58">
              <p14:nvContentPartPr>
                <p14:cNvPr id="1026" name="Freihand 1025">
                  <a:extLst>
                    <a:ext uri="{FF2B5EF4-FFF2-40B4-BE49-F238E27FC236}">
                      <a16:creationId xmlns:a16="http://schemas.microsoft.com/office/drawing/2014/main" id="{6B48F2D1-D478-4697-8528-A38D8D0F6FE8}"/>
                    </a:ext>
                  </a:extLst>
                </p14:cNvPr>
                <p14:cNvContentPartPr/>
                <p14:nvPr/>
              </p14:nvContentPartPr>
              <p14:xfrm>
                <a:off x="2413379" y="5428771"/>
                <a:ext cx="13320" cy="110880"/>
              </p14:xfrm>
            </p:contentPart>
          </mc:Choice>
          <mc:Fallback>
            <p:pic>
              <p:nvPicPr>
                <p:cNvPr id="1026" name="Freihand 1025">
                  <a:extLst>
                    <a:ext uri="{FF2B5EF4-FFF2-40B4-BE49-F238E27FC236}">
                      <a16:creationId xmlns:a16="http://schemas.microsoft.com/office/drawing/2014/main" id="{6B48F2D1-D478-4697-8528-A38D8D0F6FE8}"/>
                    </a:ext>
                  </a:extLst>
                </p:cNvPr>
                <p:cNvPicPr/>
                <p:nvPr/>
              </p:nvPicPr>
              <p:blipFill>
                <a:blip r:embed="rId1659"/>
                <a:stretch>
                  <a:fillRect/>
                </a:stretch>
              </p:blipFill>
              <p:spPr>
                <a:xfrm>
                  <a:off x="2409059" y="5424451"/>
                  <a:ext cx="21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660">
              <p14:nvContentPartPr>
                <p14:cNvPr id="1027" name="Freihand 1026">
                  <a:extLst>
                    <a:ext uri="{FF2B5EF4-FFF2-40B4-BE49-F238E27FC236}">
                      <a16:creationId xmlns:a16="http://schemas.microsoft.com/office/drawing/2014/main" id="{E6D7F27A-1E9E-4428-8780-08372D70F7B8}"/>
                    </a:ext>
                  </a:extLst>
                </p14:cNvPr>
                <p14:cNvContentPartPr/>
                <p14:nvPr/>
              </p14:nvContentPartPr>
              <p14:xfrm>
                <a:off x="2360099" y="5470531"/>
                <a:ext cx="124920" cy="9360"/>
              </p14:xfrm>
            </p:contentPart>
          </mc:Choice>
          <mc:Fallback>
            <p:pic>
              <p:nvPicPr>
                <p:cNvPr id="1027" name="Freihand 1026">
                  <a:extLst>
                    <a:ext uri="{FF2B5EF4-FFF2-40B4-BE49-F238E27FC236}">
                      <a16:creationId xmlns:a16="http://schemas.microsoft.com/office/drawing/2014/main" id="{E6D7F27A-1E9E-4428-8780-08372D70F7B8}"/>
                    </a:ext>
                  </a:extLst>
                </p:cNvPr>
                <p:cNvPicPr/>
                <p:nvPr/>
              </p:nvPicPr>
              <p:blipFill>
                <a:blip r:embed="rId1661"/>
                <a:stretch>
                  <a:fillRect/>
                </a:stretch>
              </p:blipFill>
              <p:spPr>
                <a:xfrm>
                  <a:off x="2355779" y="5466211"/>
                  <a:ext cx="133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62">
              <p14:nvContentPartPr>
                <p14:cNvPr id="1029" name="Freihand 1028">
                  <a:extLst>
                    <a:ext uri="{FF2B5EF4-FFF2-40B4-BE49-F238E27FC236}">
                      <a16:creationId xmlns:a16="http://schemas.microsoft.com/office/drawing/2014/main" id="{5E2D1A32-B9EC-404F-A664-A99E8B2591CC}"/>
                    </a:ext>
                  </a:extLst>
                </p14:cNvPr>
                <p14:cNvContentPartPr/>
                <p14:nvPr/>
              </p14:nvContentPartPr>
              <p14:xfrm>
                <a:off x="2554859" y="5384131"/>
                <a:ext cx="109800" cy="127440"/>
              </p14:xfrm>
            </p:contentPart>
          </mc:Choice>
          <mc:Fallback>
            <p:pic>
              <p:nvPicPr>
                <p:cNvPr id="1029" name="Freihand 1028">
                  <a:extLst>
                    <a:ext uri="{FF2B5EF4-FFF2-40B4-BE49-F238E27FC236}">
                      <a16:creationId xmlns:a16="http://schemas.microsoft.com/office/drawing/2014/main" id="{5E2D1A32-B9EC-404F-A664-A99E8B2591CC}"/>
                    </a:ext>
                  </a:extLst>
                </p:cNvPr>
                <p:cNvPicPr/>
                <p:nvPr/>
              </p:nvPicPr>
              <p:blipFill>
                <a:blip r:embed="rId1663"/>
                <a:stretch>
                  <a:fillRect/>
                </a:stretch>
              </p:blipFill>
              <p:spPr>
                <a:xfrm>
                  <a:off x="2550539" y="5379811"/>
                  <a:ext cx="118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64">
              <p14:nvContentPartPr>
                <p14:cNvPr id="1030" name="Freihand 1029">
                  <a:extLst>
                    <a:ext uri="{FF2B5EF4-FFF2-40B4-BE49-F238E27FC236}">
                      <a16:creationId xmlns:a16="http://schemas.microsoft.com/office/drawing/2014/main" id="{6A2FB35B-AE38-4132-852D-9944BB04B28B}"/>
                    </a:ext>
                  </a:extLst>
                </p14:cNvPr>
                <p14:cNvContentPartPr/>
                <p14:nvPr/>
              </p14:nvContentPartPr>
              <p14:xfrm>
                <a:off x="2639099" y="5326171"/>
                <a:ext cx="131400" cy="77040"/>
              </p14:xfrm>
            </p:contentPart>
          </mc:Choice>
          <mc:Fallback>
            <p:pic>
              <p:nvPicPr>
                <p:cNvPr id="1030" name="Freihand 1029">
                  <a:extLst>
                    <a:ext uri="{FF2B5EF4-FFF2-40B4-BE49-F238E27FC236}">
                      <a16:creationId xmlns:a16="http://schemas.microsoft.com/office/drawing/2014/main" id="{6A2FB35B-AE38-4132-852D-9944BB04B28B}"/>
                    </a:ext>
                  </a:extLst>
                </p:cNvPr>
                <p:cNvPicPr/>
                <p:nvPr/>
              </p:nvPicPr>
              <p:blipFill>
                <a:blip r:embed="rId1665"/>
                <a:stretch>
                  <a:fillRect/>
                </a:stretch>
              </p:blipFill>
              <p:spPr>
                <a:xfrm>
                  <a:off x="2634779" y="5321851"/>
                  <a:ext cx="140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66">
              <p14:nvContentPartPr>
                <p14:cNvPr id="1032" name="Freihand 1031">
                  <a:extLst>
                    <a:ext uri="{FF2B5EF4-FFF2-40B4-BE49-F238E27FC236}">
                      <a16:creationId xmlns:a16="http://schemas.microsoft.com/office/drawing/2014/main" id="{287D1450-34E6-4C41-873A-143A97DFC188}"/>
                    </a:ext>
                  </a:extLst>
                </p14:cNvPr>
                <p14:cNvContentPartPr/>
                <p14:nvPr/>
              </p14:nvContentPartPr>
              <p14:xfrm>
                <a:off x="2923499" y="5262811"/>
                <a:ext cx="52200" cy="117720"/>
              </p14:xfrm>
            </p:contentPart>
          </mc:Choice>
          <mc:Fallback>
            <p:pic>
              <p:nvPicPr>
                <p:cNvPr id="1032" name="Freihand 1031">
                  <a:extLst>
                    <a:ext uri="{FF2B5EF4-FFF2-40B4-BE49-F238E27FC236}">
                      <a16:creationId xmlns:a16="http://schemas.microsoft.com/office/drawing/2014/main" id="{287D1450-34E6-4C41-873A-143A97DFC188}"/>
                    </a:ext>
                  </a:extLst>
                </p:cNvPr>
                <p:cNvPicPr/>
                <p:nvPr/>
              </p:nvPicPr>
              <p:blipFill>
                <a:blip r:embed="rId1667"/>
                <a:stretch>
                  <a:fillRect/>
                </a:stretch>
              </p:blipFill>
              <p:spPr>
                <a:xfrm>
                  <a:off x="2919179" y="5258491"/>
                  <a:ext cx="60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68">
              <p14:nvContentPartPr>
                <p14:cNvPr id="1033" name="Freihand 1032">
                  <a:extLst>
                    <a:ext uri="{FF2B5EF4-FFF2-40B4-BE49-F238E27FC236}">
                      <a16:creationId xmlns:a16="http://schemas.microsoft.com/office/drawing/2014/main" id="{73F5400D-D4F2-4C96-945D-7A12C1D1AB49}"/>
                    </a:ext>
                  </a:extLst>
                </p14:cNvPr>
                <p14:cNvContentPartPr/>
                <p14:nvPr/>
              </p14:nvContentPartPr>
              <p14:xfrm>
                <a:off x="2971739" y="5264611"/>
                <a:ext cx="24840" cy="118800"/>
              </p14:xfrm>
            </p:contentPart>
          </mc:Choice>
          <mc:Fallback>
            <p:pic>
              <p:nvPicPr>
                <p:cNvPr id="1033" name="Freihand 1032">
                  <a:extLst>
                    <a:ext uri="{FF2B5EF4-FFF2-40B4-BE49-F238E27FC236}">
                      <a16:creationId xmlns:a16="http://schemas.microsoft.com/office/drawing/2014/main" id="{73F5400D-D4F2-4C96-945D-7A12C1D1AB49}"/>
                    </a:ext>
                  </a:extLst>
                </p:cNvPr>
                <p:cNvPicPr/>
                <p:nvPr/>
              </p:nvPicPr>
              <p:blipFill>
                <a:blip r:embed="rId1669"/>
                <a:stretch>
                  <a:fillRect/>
                </a:stretch>
              </p:blipFill>
              <p:spPr>
                <a:xfrm>
                  <a:off x="2967419" y="5260291"/>
                  <a:ext cx="33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70">
              <p14:nvContentPartPr>
                <p14:cNvPr id="1034" name="Freihand 1033">
                  <a:extLst>
                    <a:ext uri="{FF2B5EF4-FFF2-40B4-BE49-F238E27FC236}">
                      <a16:creationId xmlns:a16="http://schemas.microsoft.com/office/drawing/2014/main" id="{FADDC893-1C9F-422E-8C13-996EF4E8204A}"/>
                    </a:ext>
                  </a:extLst>
                </p14:cNvPr>
                <p14:cNvContentPartPr/>
                <p14:nvPr/>
              </p14:nvContentPartPr>
              <p14:xfrm>
                <a:off x="2879579" y="5227891"/>
                <a:ext cx="145440" cy="11160"/>
              </p14:xfrm>
            </p:contentPart>
          </mc:Choice>
          <mc:Fallback>
            <p:pic>
              <p:nvPicPr>
                <p:cNvPr id="1034" name="Freihand 1033">
                  <a:extLst>
                    <a:ext uri="{FF2B5EF4-FFF2-40B4-BE49-F238E27FC236}">
                      <a16:creationId xmlns:a16="http://schemas.microsoft.com/office/drawing/2014/main" id="{FADDC893-1C9F-422E-8C13-996EF4E8204A}"/>
                    </a:ext>
                  </a:extLst>
                </p:cNvPr>
                <p:cNvPicPr/>
                <p:nvPr/>
              </p:nvPicPr>
              <p:blipFill>
                <a:blip r:embed="rId1671"/>
                <a:stretch>
                  <a:fillRect/>
                </a:stretch>
              </p:blipFill>
              <p:spPr>
                <a:xfrm>
                  <a:off x="2875259" y="5223571"/>
                  <a:ext cx="154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672">
              <p14:nvContentPartPr>
                <p14:cNvPr id="1035" name="Freihand 1034">
                  <a:extLst>
                    <a:ext uri="{FF2B5EF4-FFF2-40B4-BE49-F238E27FC236}">
                      <a16:creationId xmlns:a16="http://schemas.microsoft.com/office/drawing/2014/main" id="{EADAA137-E677-4C2F-A93B-759E6731ACA5}"/>
                    </a:ext>
                  </a:extLst>
                </p14:cNvPr>
                <p14:cNvContentPartPr/>
                <p14:nvPr/>
              </p14:nvContentPartPr>
              <p14:xfrm>
                <a:off x="3094859" y="5163811"/>
                <a:ext cx="124200" cy="91800"/>
              </p14:xfrm>
            </p:contentPart>
          </mc:Choice>
          <mc:Fallback>
            <p:pic>
              <p:nvPicPr>
                <p:cNvPr id="1035" name="Freihand 1034">
                  <a:extLst>
                    <a:ext uri="{FF2B5EF4-FFF2-40B4-BE49-F238E27FC236}">
                      <a16:creationId xmlns:a16="http://schemas.microsoft.com/office/drawing/2014/main" id="{EADAA137-E677-4C2F-A93B-759E6731ACA5}"/>
                    </a:ext>
                  </a:extLst>
                </p:cNvPr>
                <p:cNvPicPr/>
                <p:nvPr/>
              </p:nvPicPr>
              <p:blipFill>
                <a:blip r:embed="rId1673"/>
                <a:stretch>
                  <a:fillRect/>
                </a:stretch>
              </p:blipFill>
              <p:spPr>
                <a:xfrm>
                  <a:off x="3090539" y="5159491"/>
                  <a:ext cx="132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74">
              <p14:nvContentPartPr>
                <p14:cNvPr id="1037" name="Freihand 1036">
                  <a:extLst>
                    <a:ext uri="{FF2B5EF4-FFF2-40B4-BE49-F238E27FC236}">
                      <a16:creationId xmlns:a16="http://schemas.microsoft.com/office/drawing/2014/main" id="{3C9F15F7-15FE-4942-93AC-B80F5A4215F9}"/>
                    </a:ext>
                  </a:extLst>
                </p14:cNvPr>
                <p14:cNvContentPartPr/>
                <p14:nvPr/>
              </p14:nvContentPartPr>
              <p14:xfrm>
                <a:off x="3419579" y="5250211"/>
                <a:ext cx="15840" cy="108360"/>
              </p14:xfrm>
            </p:contentPart>
          </mc:Choice>
          <mc:Fallback>
            <p:pic>
              <p:nvPicPr>
                <p:cNvPr id="1037" name="Freihand 1036">
                  <a:extLst>
                    <a:ext uri="{FF2B5EF4-FFF2-40B4-BE49-F238E27FC236}">
                      <a16:creationId xmlns:a16="http://schemas.microsoft.com/office/drawing/2014/main" id="{3C9F15F7-15FE-4942-93AC-B80F5A4215F9}"/>
                    </a:ext>
                  </a:extLst>
                </p:cNvPr>
                <p:cNvPicPr/>
                <p:nvPr/>
              </p:nvPicPr>
              <p:blipFill>
                <a:blip r:embed="rId1675"/>
                <a:stretch>
                  <a:fillRect/>
                </a:stretch>
              </p:blipFill>
              <p:spPr>
                <a:xfrm>
                  <a:off x="3415259" y="5245891"/>
                  <a:ext cx="24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76">
              <p14:nvContentPartPr>
                <p14:cNvPr id="1038" name="Freihand 1037">
                  <a:extLst>
                    <a:ext uri="{FF2B5EF4-FFF2-40B4-BE49-F238E27FC236}">
                      <a16:creationId xmlns:a16="http://schemas.microsoft.com/office/drawing/2014/main" id="{B4768744-D66C-4224-8611-A998EEFAEED4}"/>
                    </a:ext>
                  </a:extLst>
                </p14:cNvPr>
                <p14:cNvContentPartPr/>
                <p14:nvPr/>
              </p14:nvContentPartPr>
              <p14:xfrm>
                <a:off x="3380699" y="5293411"/>
                <a:ext cx="124200" cy="4320"/>
              </p14:xfrm>
            </p:contentPart>
          </mc:Choice>
          <mc:Fallback>
            <p:pic>
              <p:nvPicPr>
                <p:cNvPr id="1038" name="Freihand 1037">
                  <a:extLst>
                    <a:ext uri="{FF2B5EF4-FFF2-40B4-BE49-F238E27FC236}">
                      <a16:creationId xmlns:a16="http://schemas.microsoft.com/office/drawing/2014/main" id="{B4768744-D66C-4224-8611-A998EEFAEED4}"/>
                    </a:ext>
                  </a:extLst>
                </p:cNvPr>
                <p:cNvPicPr/>
                <p:nvPr/>
              </p:nvPicPr>
              <p:blipFill>
                <a:blip r:embed="rId1677"/>
                <a:stretch>
                  <a:fillRect/>
                </a:stretch>
              </p:blipFill>
              <p:spPr>
                <a:xfrm>
                  <a:off x="3376379" y="5289091"/>
                  <a:ext cx="132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678">
              <p14:nvContentPartPr>
                <p14:cNvPr id="1040" name="Freihand 1039">
                  <a:extLst>
                    <a:ext uri="{FF2B5EF4-FFF2-40B4-BE49-F238E27FC236}">
                      <a16:creationId xmlns:a16="http://schemas.microsoft.com/office/drawing/2014/main" id="{131A8354-E528-4C9A-8D75-CDE7114560DB}"/>
                    </a:ext>
                  </a:extLst>
                </p14:cNvPr>
                <p14:cNvContentPartPr/>
                <p14:nvPr/>
              </p14:nvContentPartPr>
              <p14:xfrm>
                <a:off x="3774179" y="5111971"/>
                <a:ext cx="79560" cy="128880"/>
              </p14:xfrm>
            </p:contentPart>
          </mc:Choice>
          <mc:Fallback>
            <p:pic>
              <p:nvPicPr>
                <p:cNvPr id="1040" name="Freihand 1039">
                  <a:extLst>
                    <a:ext uri="{FF2B5EF4-FFF2-40B4-BE49-F238E27FC236}">
                      <a16:creationId xmlns:a16="http://schemas.microsoft.com/office/drawing/2014/main" id="{131A8354-E528-4C9A-8D75-CDE7114560DB}"/>
                    </a:ext>
                  </a:extLst>
                </p:cNvPr>
                <p:cNvPicPr/>
                <p:nvPr/>
              </p:nvPicPr>
              <p:blipFill>
                <a:blip r:embed="rId1679"/>
                <a:stretch>
                  <a:fillRect/>
                </a:stretch>
              </p:blipFill>
              <p:spPr>
                <a:xfrm>
                  <a:off x="3769859" y="5107651"/>
                  <a:ext cx="88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80">
              <p14:nvContentPartPr>
                <p14:cNvPr id="1041" name="Freihand 1040">
                  <a:extLst>
                    <a:ext uri="{FF2B5EF4-FFF2-40B4-BE49-F238E27FC236}">
                      <a16:creationId xmlns:a16="http://schemas.microsoft.com/office/drawing/2014/main" id="{15E909F6-1977-4E13-B073-AF57949F01E3}"/>
                    </a:ext>
                  </a:extLst>
                </p14:cNvPr>
                <p14:cNvContentPartPr/>
                <p14:nvPr/>
              </p14:nvContentPartPr>
              <p14:xfrm>
                <a:off x="3819899" y="5178931"/>
                <a:ext cx="68400" cy="41760"/>
              </p14:xfrm>
            </p:contentPart>
          </mc:Choice>
          <mc:Fallback>
            <p:pic>
              <p:nvPicPr>
                <p:cNvPr id="1041" name="Freihand 1040">
                  <a:extLst>
                    <a:ext uri="{FF2B5EF4-FFF2-40B4-BE49-F238E27FC236}">
                      <a16:creationId xmlns:a16="http://schemas.microsoft.com/office/drawing/2014/main" id="{15E909F6-1977-4E13-B073-AF57949F01E3}"/>
                    </a:ext>
                  </a:extLst>
                </p:cNvPr>
                <p:cNvPicPr/>
                <p:nvPr/>
              </p:nvPicPr>
              <p:blipFill>
                <a:blip r:embed="rId1681"/>
                <a:stretch>
                  <a:fillRect/>
                </a:stretch>
              </p:blipFill>
              <p:spPr>
                <a:xfrm>
                  <a:off x="3815579" y="5174611"/>
                  <a:ext cx="77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82">
              <p14:nvContentPartPr>
                <p14:cNvPr id="1042" name="Freihand 1041">
                  <a:extLst>
                    <a:ext uri="{FF2B5EF4-FFF2-40B4-BE49-F238E27FC236}">
                      <a16:creationId xmlns:a16="http://schemas.microsoft.com/office/drawing/2014/main" id="{F15ADA06-5CCE-4808-946C-3517BD659019}"/>
                    </a:ext>
                  </a:extLst>
                </p14:cNvPr>
                <p14:cNvContentPartPr/>
                <p14:nvPr/>
              </p14:nvContentPartPr>
              <p14:xfrm>
                <a:off x="3918899" y="5194411"/>
                <a:ext cx="84600" cy="4320"/>
              </p14:xfrm>
            </p:contentPart>
          </mc:Choice>
          <mc:Fallback>
            <p:pic>
              <p:nvPicPr>
                <p:cNvPr id="1042" name="Freihand 1041">
                  <a:extLst>
                    <a:ext uri="{FF2B5EF4-FFF2-40B4-BE49-F238E27FC236}">
                      <a16:creationId xmlns:a16="http://schemas.microsoft.com/office/drawing/2014/main" id="{F15ADA06-5CCE-4808-946C-3517BD659019}"/>
                    </a:ext>
                  </a:extLst>
                </p:cNvPr>
                <p:cNvPicPr/>
                <p:nvPr/>
              </p:nvPicPr>
              <p:blipFill>
                <a:blip r:embed="rId1683"/>
                <a:stretch>
                  <a:fillRect/>
                </a:stretch>
              </p:blipFill>
              <p:spPr>
                <a:xfrm>
                  <a:off x="3914579" y="5190091"/>
                  <a:ext cx="93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684">
              <p14:nvContentPartPr>
                <p14:cNvPr id="1043" name="Freihand 1042">
                  <a:extLst>
                    <a:ext uri="{FF2B5EF4-FFF2-40B4-BE49-F238E27FC236}">
                      <a16:creationId xmlns:a16="http://schemas.microsoft.com/office/drawing/2014/main" id="{02986161-D88A-445C-A9D8-8BEF5519D067}"/>
                    </a:ext>
                  </a:extLst>
                </p14:cNvPr>
                <p14:cNvContentPartPr/>
                <p14:nvPr/>
              </p14:nvContentPartPr>
              <p14:xfrm>
                <a:off x="4066859" y="5089291"/>
                <a:ext cx="168120" cy="174600"/>
              </p14:xfrm>
            </p:contentPart>
          </mc:Choice>
          <mc:Fallback>
            <p:pic>
              <p:nvPicPr>
                <p:cNvPr id="1043" name="Freihand 1042">
                  <a:extLst>
                    <a:ext uri="{FF2B5EF4-FFF2-40B4-BE49-F238E27FC236}">
                      <a16:creationId xmlns:a16="http://schemas.microsoft.com/office/drawing/2014/main" id="{02986161-D88A-445C-A9D8-8BEF5519D067}"/>
                    </a:ext>
                  </a:extLst>
                </p:cNvPr>
                <p:cNvPicPr/>
                <p:nvPr/>
              </p:nvPicPr>
              <p:blipFill>
                <a:blip r:embed="rId1685"/>
                <a:stretch>
                  <a:fillRect/>
                </a:stretch>
              </p:blipFill>
              <p:spPr>
                <a:xfrm>
                  <a:off x="4062539" y="5084971"/>
                  <a:ext cx="176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686">
              <p14:nvContentPartPr>
                <p14:cNvPr id="1044" name="Freihand 1043">
                  <a:extLst>
                    <a:ext uri="{FF2B5EF4-FFF2-40B4-BE49-F238E27FC236}">
                      <a16:creationId xmlns:a16="http://schemas.microsoft.com/office/drawing/2014/main" id="{A091C82A-79D7-4DED-B7A0-7F0E3E2927AD}"/>
                    </a:ext>
                  </a:extLst>
                </p14:cNvPr>
                <p14:cNvContentPartPr/>
                <p14:nvPr/>
              </p14:nvContentPartPr>
              <p14:xfrm>
                <a:off x="3664019" y="5051851"/>
                <a:ext cx="131400" cy="228240"/>
              </p14:xfrm>
            </p:contentPart>
          </mc:Choice>
          <mc:Fallback>
            <p:pic>
              <p:nvPicPr>
                <p:cNvPr id="1044" name="Freihand 1043">
                  <a:extLst>
                    <a:ext uri="{FF2B5EF4-FFF2-40B4-BE49-F238E27FC236}">
                      <a16:creationId xmlns:a16="http://schemas.microsoft.com/office/drawing/2014/main" id="{A091C82A-79D7-4DED-B7A0-7F0E3E2927AD}"/>
                    </a:ext>
                  </a:extLst>
                </p:cNvPr>
                <p:cNvPicPr/>
                <p:nvPr/>
              </p:nvPicPr>
              <p:blipFill>
                <a:blip r:embed="rId1687"/>
                <a:stretch>
                  <a:fillRect/>
                </a:stretch>
              </p:blipFill>
              <p:spPr>
                <a:xfrm>
                  <a:off x="3659699" y="5047531"/>
                  <a:ext cx="140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688">
              <p14:nvContentPartPr>
                <p14:cNvPr id="1046" name="Freihand 1045">
                  <a:extLst>
                    <a:ext uri="{FF2B5EF4-FFF2-40B4-BE49-F238E27FC236}">
                      <a16:creationId xmlns:a16="http://schemas.microsoft.com/office/drawing/2014/main" id="{36E979F0-440F-4520-B01E-A850C8C3C6B8}"/>
                    </a:ext>
                  </a:extLst>
                </p14:cNvPr>
                <p14:cNvContentPartPr/>
                <p14:nvPr/>
              </p14:nvContentPartPr>
              <p14:xfrm>
                <a:off x="4307699" y="5088931"/>
                <a:ext cx="115920" cy="114120"/>
              </p14:xfrm>
            </p:contentPart>
          </mc:Choice>
          <mc:Fallback>
            <p:pic>
              <p:nvPicPr>
                <p:cNvPr id="1046" name="Freihand 1045">
                  <a:extLst>
                    <a:ext uri="{FF2B5EF4-FFF2-40B4-BE49-F238E27FC236}">
                      <a16:creationId xmlns:a16="http://schemas.microsoft.com/office/drawing/2014/main" id="{36E979F0-440F-4520-B01E-A850C8C3C6B8}"/>
                    </a:ext>
                  </a:extLst>
                </p:cNvPr>
                <p:cNvPicPr/>
                <p:nvPr/>
              </p:nvPicPr>
              <p:blipFill>
                <a:blip r:embed="rId1689"/>
                <a:stretch>
                  <a:fillRect/>
                </a:stretch>
              </p:blipFill>
              <p:spPr>
                <a:xfrm>
                  <a:off x="4303379" y="5084611"/>
                  <a:ext cx="124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690">
              <p14:nvContentPartPr>
                <p14:cNvPr id="1047" name="Freihand 1046">
                  <a:extLst>
                    <a:ext uri="{FF2B5EF4-FFF2-40B4-BE49-F238E27FC236}">
                      <a16:creationId xmlns:a16="http://schemas.microsoft.com/office/drawing/2014/main" id="{8D6D2120-C7AA-4E57-99E2-E899C3768A44}"/>
                    </a:ext>
                  </a:extLst>
                </p14:cNvPr>
                <p14:cNvContentPartPr/>
                <p14:nvPr/>
              </p14:nvContentPartPr>
              <p14:xfrm>
                <a:off x="3697139" y="5263171"/>
                <a:ext cx="872280" cy="56520"/>
              </p14:xfrm>
            </p:contentPart>
          </mc:Choice>
          <mc:Fallback>
            <p:pic>
              <p:nvPicPr>
                <p:cNvPr id="1047" name="Freihand 1046">
                  <a:extLst>
                    <a:ext uri="{FF2B5EF4-FFF2-40B4-BE49-F238E27FC236}">
                      <a16:creationId xmlns:a16="http://schemas.microsoft.com/office/drawing/2014/main" id="{8D6D2120-C7AA-4E57-99E2-E899C3768A44}"/>
                    </a:ext>
                  </a:extLst>
                </p:cNvPr>
                <p:cNvPicPr/>
                <p:nvPr/>
              </p:nvPicPr>
              <p:blipFill>
                <a:blip r:embed="rId1691"/>
                <a:stretch>
                  <a:fillRect/>
                </a:stretch>
              </p:blipFill>
              <p:spPr>
                <a:xfrm>
                  <a:off x="3692819" y="5258851"/>
                  <a:ext cx="8809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692">
              <p14:nvContentPartPr>
                <p14:cNvPr id="1049" name="Freihand 1048">
                  <a:extLst>
                    <a:ext uri="{FF2B5EF4-FFF2-40B4-BE49-F238E27FC236}">
                      <a16:creationId xmlns:a16="http://schemas.microsoft.com/office/drawing/2014/main" id="{910206F1-C871-4FED-B200-9B782BAA964F}"/>
                    </a:ext>
                  </a:extLst>
                </p14:cNvPr>
                <p14:cNvContentPartPr/>
                <p14:nvPr/>
              </p14:nvContentPartPr>
              <p14:xfrm>
                <a:off x="3889379" y="5414011"/>
                <a:ext cx="116280" cy="76680"/>
              </p14:xfrm>
            </p:contentPart>
          </mc:Choice>
          <mc:Fallback>
            <p:pic>
              <p:nvPicPr>
                <p:cNvPr id="1049" name="Freihand 1048">
                  <a:extLst>
                    <a:ext uri="{FF2B5EF4-FFF2-40B4-BE49-F238E27FC236}">
                      <a16:creationId xmlns:a16="http://schemas.microsoft.com/office/drawing/2014/main" id="{910206F1-C871-4FED-B200-9B782BAA964F}"/>
                    </a:ext>
                  </a:extLst>
                </p:cNvPr>
                <p:cNvPicPr/>
                <p:nvPr/>
              </p:nvPicPr>
              <p:blipFill>
                <a:blip r:embed="rId1693"/>
                <a:stretch>
                  <a:fillRect/>
                </a:stretch>
              </p:blipFill>
              <p:spPr>
                <a:xfrm>
                  <a:off x="3885059" y="5409691"/>
                  <a:ext cx="124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94">
              <p14:nvContentPartPr>
                <p14:cNvPr id="1050" name="Freihand 1049">
                  <a:extLst>
                    <a:ext uri="{FF2B5EF4-FFF2-40B4-BE49-F238E27FC236}">
                      <a16:creationId xmlns:a16="http://schemas.microsoft.com/office/drawing/2014/main" id="{7357064D-8EEF-44AD-A5F7-7C8BC14194FA}"/>
                    </a:ext>
                  </a:extLst>
                </p14:cNvPr>
                <p14:cNvContentPartPr/>
                <p14:nvPr/>
              </p14:nvContentPartPr>
              <p14:xfrm>
                <a:off x="4095299" y="5406811"/>
                <a:ext cx="18360" cy="87120"/>
              </p14:xfrm>
            </p:contentPart>
          </mc:Choice>
          <mc:Fallback>
            <p:pic>
              <p:nvPicPr>
                <p:cNvPr id="1050" name="Freihand 1049">
                  <a:extLst>
                    <a:ext uri="{FF2B5EF4-FFF2-40B4-BE49-F238E27FC236}">
                      <a16:creationId xmlns:a16="http://schemas.microsoft.com/office/drawing/2014/main" id="{7357064D-8EEF-44AD-A5F7-7C8BC14194FA}"/>
                    </a:ext>
                  </a:extLst>
                </p:cNvPr>
                <p:cNvPicPr/>
                <p:nvPr/>
              </p:nvPicPr>
              <p:blipFill>
                <a:blip r:embed="rId1695"/>
                <a:stretch>
                  <a:fillRect/>
                </a:stretch>
              </p:blipFill>
              <p:spPr>
                <a:xfrm>
                  <a:off x="4090979" y="5402491"/>
                  <a:ext cx="27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96">
              <p14:nvContentPartPr>
                <p14:cNvPr id="1051" name="Freihand 1050">
                  <a:extLst>
                    <a:ext uri="{FF2B5EF4-FFF2-40B4-BE49-F238E27FC236}">
                      <a16:creationId xmlns:a16="http://schemas.microsoft.com/office/drawing/2014/main" id="{A3BFAADE-6D32-4C6E-891C-8877FA723E62}"/>
                    </a:ext>
                  </a:extLst>
                </p14:cNvPr>
                <p14:cNvContentPartPr/>
                <p14:nvPr/>
              </p14:nvContentPartPr>
              <p14:xfrm>
                <a:off x="4063619" y="5442811"/>
                <a:ext cx="82800" cy="14760"/>
              </p14:xfrm>
            </p:contentPart>
          </mc:Choice>
          <mc:Fallback>
            <p:pic>
              <p:nvPicPr>
                <p:cNvPr id="1051" name="Freihand 1050">
                  <a:extLst>
                    <a:ext uri="{FF2B5EF4-FFF2-40B4-BE49-F238E27FC236}">
                      <a16:creationId xmlns:a16="http://schemas.microsoft.com/office/drawing/2014/main" id="{A3BFAADE-6D32-4C6E-891C-8877FA723E62}"/>
                    </a:ext>
                  </a:extLst>
                </p:cNvPr>
                <p:cNvPicPr/>
                <p:nvPr/>
              </p:nvPicPr>
              <p:blipFill>
                <a:blip r:embed="rId1697"/>
                <a:stretch>
                  <a:fillRect/>
                </a:stretch>
              </p:blipFill>
              <p:spPr>
                <a:xfrm>
                  <a:off x="4059299" y="5438491"/>
                  <a:ext cx="91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98">
              <p14:nvContentPartPr>
                <p14:cNvPr id="1052" name="Freihand 1051">
                  <a:extLst>
                    <a:ext uri="{FF2B5EF4-FFF2-40B4-BE49-F238E27FC236}">
                      <a16:creationId xmlns:a16="http://schemas.microsoft.com/office/drawing/2014/main" id="{E1122799-29A2-4196-BC02-D6585C37F12E}"/>
                    </a:ext>
                  </a:extLst>
                </p14:cNvPr>
                <p14:cNvContentPartPr/>
                <p14:nvPr/>
              </p14:nvContentPartPr>
              <p14:xfrm>
                <a:off x="4193939" y="5376571"/>
                <a:ext cx="80280" cy="114120"/>
              </p14:xfrm>
            </p:contentPart>
          </mc:Choice>
          <mc:Fallback>
            <p:pic>
              <p:nvPicPr>
                <p:cNvPr id="1052" name="Freihand 1051">
                  <a:extLst>
                    <a:ext uri="{FF2B5EF4-FFF2-40B4-BE49-F238E27FC236}">
                      <a16:creationId xmlns:a16="http://schemas.microsoft.com/office/drawing/2014/main" id="{E1122799-29A2-4196-BC02-D6585C37F12E}"/>
                    </a:ext>
                  </a:extLst>
                </p:cNvPr>
                <p:cNvPicPr/>
                <p:nvPr/>
              </p:nvPicPr>
              <p:blipFill>
                <a:blip r:embed="rId1699"/>
                <a:stretch>
                  <a:fillRect/>
                </a:stretch>
              </p:blipFill>
              <p:spPr>
                <a:xfrm>
                  <a:off x="4189619" y="5372251"/>
                  <a:ext cx="88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00">
              <p14:nvContentPartPr>
                <p14:cNvPr id="1053" name="Freihand 1052">
                  <a:extLst>
                    <a:ext uri="{FF2B5EF4-FFF2-40B4-BE49-F238E27FC236}">
                      <a16:creationId xmlns:a16="http://schemas.microsoft.com/office/drawing/2014/main" id="{1569B5D2-AB5F-4A9D-B689-BFD81FD4F8EB}"/>
                    </a:ext>
                  </a:extLst>
                </p14:cNvPr>
                <p14:cNvContentPartPr/>
                <p14:nvPr/>
              </p14:nvContentPartPr>
              <p14:xfrm>
                <a:off x="4268099" y="5348491"/>
                <a:ext cx="114840" cy="77040"/>
              </p14:xfrm>
            </p:contentPart>
          </mc:Choice>
          <mc:Fallback>
            <p:pic>
              <p:nvPicPr>
                <p:cNvPr id="1053" name="Freihand 1052">
                  <a:extLst>
                    <a:ext uri="{FF2B5EF4-FFF2-40B4-BE49-F238E27FC236}">
                      <a16:creationId xmlns:a16="http://schemas.microsoft.com/office/drawing/2014/main" id="{1569B5D2-AB5F-4A9D-B689-BFD81FD4F8EB}"/>
                    </a:ext>
                  </a:extLst>
                </p:cNvPr>
                <p:cNvPicPr/>
                <p:nvPr/>
              </p:nvPicPr>
              <p:blipFill>
                <a:blip r:embed="rId1701"/>
                <a:stretch>
                  <a:fillRect/>
                </a:stretch>
              </p:blipFill>
              <p:spPr>
                <a:xfrm>
                  <a:off x="4263779" y="5344171"/>
                  <a:ext cx="123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02">
              <p14:nvContentPartPr>
                <p14:cNvPr id="1054" name="Freihand 1053">
                  <a:extLst>
                    <a:ext uri="{FF2B5EF4-FFF2-40B4-BE49-F238E27FC236}">
                      <a16:creationId xmlns:a16="http://schemas.microsoft.com/office/drawing/2014/main" id="{3B65071D-A57C-45EF-A78F-527FADBFF6E1}"/>
                    </a:ext>
                  </a:extLst>
                </p14:cNvPr>
                <p14:cNvContentPartPr/>
                <p14:nvPr/>
              </p14:nvContentPartPr>
              <p14:xfrm>
                <a:off x="4695779" y="5227171"/>
                <a:ext cx="140400" cy="56880"/>
              </p14:xfrm>
            </p:contentPart>
          </mc:Choice>
          <mc:Fallback>
            <p:pic>
              <p:nvPicPr>
                <p:cNvPr id="1054" name="Freihand 1053">
                  <a:extLst>
                    <a:ext uri="{FF2B5EF4-FFF2-40B4-BE49-F238E27FC236}">
                      <a16:creationId xmlns:a16="http://schemas.microsoft.com/office/drawing/2014/main" id="{3B65071D-A57C-45EF-A78F-527FADBFF6E1}"/>
                    </a:ext>
                  </a:extLst>
                </p:cNvPr>
                <p:cNvPicPr/>
                <p:nvPr/>
              </p:nvPicPr>
              <p:blipFill>
                <a:blip r:embed="rId1703"/>
                <a:stretch>
                  <a:fillRect/>
                </a:stretch>
              </p:blipFill>
              <p:spPr>
                <a:xfrm>
                  <a:off x="4691459" y="5222851"/>
                  <a:ext cx="149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04">
              <p14:nvContentPartPr>
                <p14:cNvPr id="1055" name="Freihand 1054">
                  <a:extLst>
                    <a:ext uri="{FF2B5EF4-FFF2-40B4-BE49-F238E27FC236}">
                      <a16:creationId xmlns:a16="http://schemas.microsoft.com/office/drawing/2014/main" id="{0765D491-98D4-4761-94FD-F218E8431064}"/>
                    </a:ext>
                  </a:extLst>
                </p14:cNvPr>
                <p14:cNvContentPartPr/>
                <p14:nvPr/>
              </p14:nvContentPartPr>
              <p14:xfrm>
                <a:off x="4779299" y="5225371"/>
                <a:ext cx="73080" cy="151560"/>
              </p14:xfrm>
            </p:contentPart>
          </mc:Choice>
          <mc:Fallback>
            <p:pic>
              <p:nvPicPr>
                <p:cNvPr id="1055" name="Freihand 1054">
                  <a:extLst>
                    <a:ext uri="{FF2B5EF4-FFF2-40B4-BE49-F238E27FC236}">
                      <a16:creationId xmlns:a16="http://schemas.microsoft.com/office/drawing/2014/main" id="{0765D491-98D4-4761-94FD-F218E8431064}"/>
                    </a:ext>
                  </a:extLst>
                </p:cNvPr>
                <p:cNvPicPr/>
                <p:nvPr/>
              </p:nvPicPr>
              <p:blipFill>
                <a:blip r:embed="rId1705"/>
                <a:stretch>
                  <a:fillRect/>
                </a:stretch>
              </p:blipFill>
              <p:spPr>
                <a:xfrm>
                  <a:off x="4774979" y="5221051"/>
                  <a:ext cx="81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706">
              <p14:nvContentPartPr>
                <p14:cNvPr id="1056" name="Freihand 1055">
                  <a:extLst>
                    <a:ext uri="{FF2B5EF4-FFF2-40B4-BE49-F238E27FC236}">
                      <a16:creationId xmlns:a16="http://schemas.microsoft.com/office/drawing/2014/main" id="{A47F58F8-6E28-4A0D-BCCA-2E43F6C8F655}"/>
                    </a:ext>
                  </a:extLst>
                </p14:cNvPr>
                <p14:cNvContentPartPr/>
                <p14:nvPr/>
              </p14:nvContentPartPr>
              <p14:xfrm>
                <a:off x="4905659" y="5131051"/>
                <a:ext cx="130680" cy="154080"/>
              </p14:xfrm>
            </p:contentPart>
          </mc:Choice>
          <mc:Fallback>
            <p:pic>
              <p:nvPicPr>
                <p:cNvPr id="1056" name="Freihand 1055">
                  <a:extLst>
                    <a:ext uri="{FF2B5EF4-FFF2-40B4-BE49-F238E27FC236}">
                      <a16:creationId xmlns:a16="http://schemas.microsoft.com/office/drawing/2014/main" id="{A47F58F8-6E28-4A0D-BCCA-2E43F6C8F655}"/>
                    </a:ext>
                  </a:extLst>
                </p:cNvPr>
                <p:cNvPicPr/>
                <p:nvPr/>
              </p:nvPicPr>
              <p:blipFill>
                <a:blip r:embed="rId1707"/>
                <a:stretch>
                  <a:fillRect/>
                </a:stretch>
              </p:blipFill>
              <p:spPr>
                <a:xfrm>
                  <a:off x="4901339" y="5126731"/>
                  <a:ext cx="13932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8">
            <p14:nvContentPartPr>
              <p14:cNvPr id="1059" name="Freihand 1058">
                <a:extLst>
                  <a:ext uri="{FF2B5EF4-FFF2-40B4-BE49-F238E27FC236}">
                    <a16:creationId xmlns:a16="http://schemas.microsoft.com/office/drawing/2014/main" id="{C512358F-FE9E-40BB-B028-D0FADD37FA89}"/>
                  </a:ext>
                </a:extLst>
              </p14:cNvPr>
              <p14:cNvContentPartPr/>
              <p14:nvPr/>
            </p14:nvContentPartPr>
            <p14:xfrm>
              <a:off x="448499" y="20131"/>
              <a:ext cx="1403640" cy="464040"/>
            </p14:xfrm>
          </p:contentPart>
        </mc:Choice>
        <mc:Fallback>
          <p:pic>
            <p:nvPicPr>
              <p:cNvPr id="1059" name="Freihand 1058">
                <a:extLst>
                  <a:ext uri="{FF2B5EF4-FFF2-40B4-BE49-F238E27FC236}">
                    <a16:creationId xmlns:a16="http://schemas.microsoft.com/office/drawing/2014/main" id="{C512358F-FE9E-40BB-B028-D0FADD37FA89}"/>
                  </a:ext>
                </a:extLst>
              </p:cNvPr>
              <p:cNvPicPr/>
              <p:nvPr/>
            </p:nvPicPr>
            <p:blipFill>
              <a:blip r:embed="rId1709"/>
              <a:stretch>
                <a:fillRect/>
              </a:stretch>
            </p:blipFill>
            <p:spPr>
              <a:xfrm>
                <a:off x="444179" y="15811"/>
                <a:ext cx="1412280" cy="472680"/>
              </a:xfrm>
              <a:prstGeom prst="rect">
                <a:avLst/>
              </a:prstGeom>
            </p:spPr>
          </p:pic>
        </mc:Fallback>
      </mc:AlternateContent>
      <p:grpSp>
        <p:nvGrpSpPr>
          <p:cNvPr id="1082" name="Gruppieren 1081">
            <a:extLst>
              <a:ext uri="{FF2B5EF4-FFF2-40B4-BE49-F238E27FC236}">
                <a16:creationId xmlns:a16="http://schemas.microsoft.com/office/drawing/2014/main" id="{83F6F462-43C1-44F9-A884-A0BEBB140971}"/>
              </a:ext>
            </a:extLst>
          </p:cNvPr>
          <p:cNvGrpSpPr/>
          <p:nvPr/>
        </p:nvGrpSpPr>
        <p:grpSpPr>
          <a:xfrm>
            <a:off x="638219" y="5676811"/>
            <a:ext cx="2739600" cy="218520"/>
            <a:chOff x="638219" y="5676811"/>
            <a:chExt cx="2739600" cy="218520"/>
          </a:xfrm>
        </p:grpSpPr>
        <mc:AlternateContent xmlns:mc="http://schemas.openxmlformats.org/markup-compatibility/2006">
          <mc:Choice xmlns:p14="http://schemas.microsoft.com/office/powerpoint/2010/main" Requires="p14">
            <p:contentPart p14:bwMode="auto" r:id="rId1710">
              <p14:nvContentPartPr>
                <p14:cNvPr id="1060" name="Freihand 1059">
                  <a:extLst>
                    <a:ext uri="{FF2B5EF4-FFF2-40B4-BE49-F238E27FC236}">
                      <a16:creationId xmlns:a16="http://schemas.microsoft.com/office/drawing/2014/main" id="{A4BB87EF-6395-43CD-A54A-069299AA91BA}"/>
                    </a:ext>
                  </a:extLst>
                </p14:cNvPr>
                <p14:cNvContentPartPr/>
                <p14:nvPr/>
              </p14:nvContentPartPr>
              <p14:xfrm>
                <a:off x="638219" y="5829091"/>
                <a:ext cx="244080" cy="11160"/>
              </p14:xfrm>
            </p:contentPart>
          </mc:Choice>
          <mc:Fallback>
            <p:pic>
              <p:nvPicPr>
                <p:cNvPr id="1060" name="Freihand 1059">
                  <a:extLst>
                    <a:ext uri="{FF2B5EF4-FFF2-40B4-BE49-F238E27FC236}">
                      <a16:creationId xmlns:a16="http://schemas.microsoft.com/office/drawing/2014/main" id="{A4BB87EF-6395-43CD-A54A-069299AA91BA}"/>
                    </a:ext>
                  </a:extLst>
                </p:cNvPr>
                <p:cNvPicPr/>
                <p:nvPr/>
              </p:nvPicPr>
              <p:blipFill>
                <a:blip r:embed="rId1711"/>
                <a:stretch>
                  <a:fillRect/>
                </a:stretch>
              </p:blipFill>
              <p:spPr>
                <a:xfrm>
                  <a:off x="633899" y="5824771"/>
                  <a:ext cx="252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712">
              <p14:nvContentPartPr>
                <p14:cNvPr id="1061" name="Freihand 1060">
                  <a:extLst>
                    <a:ext uri="{FF2B5EF4-FFF2-40B4-BE49-F238E27FC236}">
                      <a16:creationId xmlns:a16="http://schemas.microsoft.com/office/drawing/2014/main" id="{9B866B47-DB5F-4926-A04C-8F1F7D81C8BE}"/>
                    </a:ext>
                  </a:extLst>
                </p14:cNvPr>
                <p14:cNvContentPartPr/>
                <p14:nvPr/>
              </p14:nvContentPartPr>
              <p14:xfrm>
                <a:off x="660539" y="5852491"/>
                <a:ext cx="245520" cy="36000"/>
              </p14:xfrm>
            </p:contentPart>
          </mc:Choice>
          <mc:Fallback>
            <p:pic>
              <p:nvPicPr>
                <p:cNvPr id="1061" name="Freihand 1060">
                  <a:extLst>
                    <a:ext uri="{FF2B5EF4-FFF2-40B4-BE49-F238E27FC236}">
                      <a16:creationId xmlns:a16="http://schemas.microsoft.com/office/drawing/2014/main" id="{9B866B47-DB5F-4926-A04C-8F1F7D81C8BE}"/>
                    </a:ext>
                  </a:extLst>
                </p:cNvPr>
                <p:cNvPicPr/>
                <p:nvPr/>
              </p:nvPicPr>
              <p:blipFill>
                <a:blip r:embed="rId1713"/>
                <a:stretch>
                  <a:fillRect/>
                </a:stretch>
              </p:blipFill>
              <p:spPr>
                <a:xfrm>
                  <a:off x="656219" y="5848171"/>
                  <a:ext cx="254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14">
              <p14:nvContentPartPr>
                <p14:cNvPr id="1062" name="Freihand 1061">
                  <a:extLst>
                    <a:ext uri="{FF2B5EF4-FFF2-40B4-BE49-F238E27FC236}">
                      <a16:creationId xmlns:a16="http://schemas.microsoft.com/office/drawing/2014/main" id="{762E49B0-B6E9-4A77-8D63-C3CF49DEDF12}"/>
                    </a:ext>
                  </a:extLst>
                </p14:cNvPr>
                <p14:cNvContentPartPr/>
                <p14:nvPr/>
              </p14:nvContentPartPr>
              <p14:xfrm>
                <a:off x="920099" y="5777251"/>
                <a:ext cx="138240" cy="117720"/>
              </p14:xfrm>
            </p:contentPart>
          </mc:Choice>
          <mc:Fallback>
            <p:pic>
              <p:nvPicPr>
                <p:cNvPr id="1062" name="Freihand 1061">
                  <a:extLst>
                    <a:ext uri="{FF2B5EF4-FFF2-40B4-BE49-F238E27FC236}">
                      <a16:creationId xmlns:a16="http://schemas.microsoft.com/office/drawing/2014/main" id="{762E49B0-B6E9-4A77-8D63-C3CF49DEDF12}"/>
                    </a:ext>
                  </a:extLst>
                </p:cNvPr>
                <p:cNvPicPr/>
                <p:nvPr/>
              </p:nvPicPr>
              <p:blipFill>
                <a:blip r:embed="rId1715"/>
                <a:stretch>
                  <a:fillRect/>
                </a:stretch>
              </p:blipFill>
              <p:spPr>
                <a:xfrm>
                  <a:off x="915779" y="5772931"/>
                  <a:ext cx="146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16">
              <p14:nvContentPartPr>
                <p14:cNvPr id="1063" name="Freihand 1062">
                  <a:extLst>
                    <a:ext uri="{FF2B5EF4-FFF2-40B4-BE49-F238E27FC236}">
                      <a16:creationId xmlns:a16="http://schemas.microsoft.com/office/drawing/2014/main" id="{C50C496D-22BF-4EF9-9D04-3138F88199CF}"/>
                    </a:ext>
                  </a:extLst>
                </p14:cNvPr>
                <p14:cNvContentPartPr/>
                <p14:nvPr/>
              </p14:nvContentPartPr>
              <p14:xfrm>
                <a:off x="1216379" y="5706331"/>
                <a:ext cx="205200" cy="179640"/>
              </p14:xfrm>
            </p:contentPart>
          </mc:Choice>
          <mc:Fallback>
            <p:pic>
              <p:nvPicPr>
                <p:cNvPr id="1063" name="Freihand 1062">
                  <a:extLst>
                    <a:ext uri="{FF2B5EF4-FFF2-40B4-BE49-F238E27FC236}">
                      <a16:creationId xmlns:a16="http://schemas.microsoft.com/office/drawing/2014/main" id="{C50C496D-22BF-4EF9-9D04-3138F88199CF}"/>
                    </a:ext>
                  </a:extLst>
                </p:cNvPr>
                <p:cNvPicPr/>
                <p:nvPr/>
              </p:nvPicPr>
              <p:blipFill>
                <a:blip r:embed="rId1717"/>
                <a:stretch>
                  <a:fillRect/>
                </a:stretch>
              </p:blipFill>
              <p:spPr>
                <a:xfrm>
                  <a:off x="1212059" y="5702011"/>
                  <a:ext cx="213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718">
              <p14:nvContentPartPr>
                <p14:cNvPr id="1064" name="Freihand 1063">
                  <a:extLst>
                    <a:ext uri="{FF2B5EF4-FFF2-40B4-BE49-F238E27FC236}">
                      <a16:creationId xmlns:a16="http://schemas.microsoft.com/office/drawing/2014/main" id="{60DBB52F-B1ED-40CD-8F8C-79DFA7808ECE}"/>
                    </a:ext>
                  </a:extLst>
                </p14:cNvPr>
                <p14:cNvContentPartPr/>
                <p14:nvPr/>
              </p14:nvContentPartPr>
              <p14:xfrm>
                <a:off x="1459379" y="5769331"/>
                <a:ext cx="83520" cy="83160"/>
              </p14:xfrm>
            </p:contentPart>
          </mc:Choice>
          <mc:Fallback>
            <p:pic>
              <p:nvPicPr>
                <p:cNvPr id="1064" name="Freihand 1063">
                  <a:extLst>
                    <a:ext uri="{FF2B5EF4-FFF2-40B4-BE49-F238E27FC236}">
                      <a16:creationId xmlns:a16="http://schemas.microsoft.com/office/drawing/2014/main" id="{60DBB52F-B1ED-40CD-8F8C-79DFA7808ECE}"/>
                    </a:ext>
                  </a:extLst>
                </p:cNvPr>
                <p:cNvPicPr/>
                <p:nvPr/>
              </p:nvPicPr>
              <p:blipFill>
                <a:blip r:embed="rId1719"/>
                <a:stretch>
                  <a:fillRect/>
                </a:stretch>
              </p:blipFill>
              <p:spPr>
                <a:xfrm>
                  <a:off x="1455059" y="5765011"/>
                  <a:ext cx="92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20">
              <p14:nvContentPartPr>
                <p14:cNvPr id="1065" name="Freihand 1064">
                  <a:extLst>
                    <a:ext uri="{FF2B5EF4-FFF2-40B4-BE49-F238E27FC236}">
                      <a16:creationId xmlns:a16="http://schemas.microsoft.com/office/drawing/2014/main" id="{958D1D61-A718-420C-8307-8ECAC1041AA5}"/>
                    </a:ext>
                  </a:extLst>
                </p14:cNvPr>
                <p14:cNvContentPartPr/>
                <p14:nvPr/>
              </p14:nvContentPartPr>
              <p14:xfrm>
                <a:off x="1583579" y="5759251"/>
                <a:ext cx="173880" cy="67320"/>
              </p14:xfrm>
            </p:contentPart>
          </mc:Choice>
          <mc:Fallback>
            <p:pic>
              <p:nvPicPr>
                <p:cNvPr id="1065" name="Freihand 1064">
                  <a:extLst>
                    <a:ext uri="{FF2B5EF4-FFF2-40B4-BE49-F238E27FC236}">
                      <a16:creationId xmlns:a16="http://schemas.microsoft.com/office/drawing/2014/main" id="{958D1D61-A718-420C-8307-8ECAC1041AA5}"/>
                    </a:ext>
                  </a:extLst>
                </p:cNvPr>
                <p:cNvPicPr/>
                <p:nvPr/>
              </p:nvPicPr>
              <p:blipFill>
                <a:blip r:embed="rId1721"/>
                <a:stretch>
                  <a:fillRect/>
                </a:stretch>
              </p:blipFill>
              <p:spPr>
                <a:xfrm>
                  <a:off x="1579259" y="5754931"/>
                  <a:ext cx="182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722">
              <p14:nvContentPartPr>
                <p14:cNvPr id="1066" name="Freihand 1065">
                  <a:extLst>
                    <a:ext uri="{FF2B5EF4-FFF2-40B4-BE49-F238E27FC236}">
                      <a16:creationId xmlns:a16="http://schemas.microsoft.com/office/drawing/2014/main" id="{A53E878C-6B5A-4F20-ACBA-CEEB96246AA0}"/>
                    </a:ext>
                  </a:extLst>
                </p14:cNvPr>
                <p14:cNvContentPartPr/>
                <p14:nvPr/>
              </p14:nvContentPartPr>
              <p14:xfrm>
                <a:off x="1779779" y="5742331"/>
                <a:ext cx="133920" cy="87480"/>
              </p14:xfrm>
            </p:contentPart>
          </mc:Choice>
          <mc:Fallback>
            <p:pic>
              <p:nvPicPr>
                <p:cNvPr id="1066" name="Freihand 1065">
                  <a:extLst>
                    <a:ext uri="{FF2B5EF4-FFF2-40B4-BE49-F238E27FC236}">
                      <a16:creationId xmlns:a16="http://schemas.microsoft.com/office/drawing/2014/main" id="{A53E878C-6B5A-4F20-ACBA-CEEB96246AA0}"/>
                    </a:ext>
                  </a:extLst>
                </p:cNvPr>
                <p:cNvPicPr/>
                <p:nvPr/>
              </p:nvPicPr>
              <p:blipFill>
                <a:blip r:embed="rId1723"/>
                <a:stretch>
                  <a:fillRect/>
                </a:stretch>
              </p:blipFill>
              <p:spPr>
                <a:xfrm>
                  <a:off x="1775459" y="5738011"/>
                  <a:ext cx="142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24">
              <p14:nvContentPartPr>
                <p14:cNvPr id="1067" name="Freihand 1066">
                  <a:extLst>
                    <a:ext uri="{FF2B5EF4-FFF2-40B4-BE49-F238E27FC236}">
                      <a16:creationId xmlns:a16="http://schemas.microsoft.com/office/drawing/2014/main" id="{3578481E-527E-4B7F-88FF-4CF5689E8543}"/>
                    </a:ext>
                  </a:extLst>
                </p14:cNvPr>
                <p14:cNvContentPartPr/>
                <p14:nvPr/>
              </p14:nvContentPartPr>
              <p14:xfrm>
                <a:off x="1955819" y="5684371"/>
                <a:ext cx="175320" cy="154440"/>
              </p14:xfrm>
            </p:contentPart>
          </mc:Choice>
          <mc:Fallback>
            <p:pic>
              <p:nvPicPr>
                <p:cNvPr id="1067" name="Freihand 1066">
                  <a:extLst>
                    <a:ext uri="{FF2B5EF4-FFF2-40B4-BE49-F238E27FC236}">
                      <a16:creationId xmlns:a16="http://schemas.microsoft.com/office/drawing/2014/main" id="{3578481E-527E-4B7F-88FF-4CF5689E8543}"/>
                    </a:ext>
                  </a:extLst>
                </p:cNvPr>
                <p:cNvPicPr/>
                <p:nvPr/>
              </p:nvPicPr>
              <p:blipFill>
                <a:blip r:embed="rId1725"/>
                <a:stretch>
                  <a:fillRect/>
                </a:stretch>
              </p:blipFill>
              <p:spPr>
                <a:xfrm>
                  <a:off x="1951499" y="5680051"/>
                  <a:ext cx="183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26">
              <p14:nvContentPartPr>
                <p14:cNvPr id="1068" name="Freihand 1067">
                  <a:extLst>
                    <a:ext uri="{FF2B5EF4-FFF2-40B4-BE49-F238E27FC236}">
                      <a16:creationId xmlns:a16="http://schemas.microsoft.com/office/drawing/2014/main" id="{7D247174-B806-47AC-83B3-EC94A9849207}"/>
                    </a:ext>
                  </a:extLst>
                </p14:cNvPr>
                <p14:cNvContentPartPr/>
                <p14:nvPr/>
              </p14:nvContentPartPr>
              <p14:xfrm>
                <a:off x="2087219" y="5689411"/>
                <a:ext cx="45000" cy="116280"/>
              </p14:xfrm>
            </p:contentPart>
          </mc:Choice>
          <mc:Fallback>
            <p:pic>
              <p:nvPicPr>
                <p:cNvPr id="1068" name="Freihand 1067">
                  <a:extLst>
                    <a:ext uri="{FF2B5EF4-FFF2-40B4-BE49-F238E27FC236}">
                      <a16:creationId xmlns:a16="http://schemas.microsoft.com/office/drawing/2014/main" id="{7D247174-B806-47AC-83B3-EC94A9849207}"/>
                    </a:ext>
                  </a:extLst>
                </p:cNvPr>
                <p:cNvPicPr/>
                <p:nvPr/>
              </p:nvPicPr>
              <p:blipFill>
                <a:blip r:embed="rId1727"/>
                <a:stretch>
                  <a:fillRect/>
                </a:stretch>
              </p:blipFill>
              <p:spPr>
                <a:xfrm>
                  <a:off x="2082899" y="5685091"/>
                  <a:ext cx="53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728">
              <p14:nvContentPartPr>
                <p14:cNvPr id="1069" name="Freihand 1068">
                  <a:extLst>
                    <a:ext uri="{FF2B5EF4-FFF2-40B4-BE49-F238E27FC236}">
                      <a16:creationId xmlns:a16="http://schemas.microsoft.com/office/drawing/2014/main" id="{D5D44B32-A537-41B9-B390-D373E8C998E8}"/>
                    </a:ext>
                  </a:extLst>
                </p14:cNvPr>
                <p14:cNvContentPartPr/>
                <p14:nvPr/>
              </p14:nvContentPartPr>
              <p14:xfrm>
                <a:off x="2103419" y="5753491"/>
                <a:ext cx="23760" cy="83160"/>
              </p14:xfrm>
            </p:contentPart>
          </mc:Choice>
          <mc:Fallback>
            <p:pic>
              <p:nvPicPr>
                <p:cNvPr id="1069" name="Freihand 1068">
                  <a:extLst>
                    <a:ext uri="{FF2B5EF4-FFF2-40B4-BE49-F238E27FC236}">
                      <a16:creationId xmlns:a16="http://schemas.microsoft.com/office/drawing/2014/main" id="{D5D44B32-A537-41B9-B390-D373E8C998E8}"/>
                    </a:ext>
                  </a:extLst>
                </p:cNvPr>
                <p:cNvPicPr/>
                <p:nvPr/>
              </p:nvPicPr>
              <p:blipFill>
                <a:blip r:embed="rId1729"/>
                <a:stretch>
                  <a:fillRect/>
                </a:stretch>
              </p:blipFill>
              <p:spPr>
                <a:xfrm>
                  <a:off x="2099099" y="5749171"/>
                  <a:ext cx="32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30">
              <p14:nvContentPartPr>
                <p14:cNvPr id="1070" name="Freihand 1069">
                  <a:extLst>
                    <a:ext uri="{FF2B5EF4-FFF2-40B4-BE49-F238E27FC236}">
                      <a16:creationId xmlns:a16="http://schemas.microsoft.com/office/drawing/2014/main" id="{22342127-7598-4EC1-A4D8-DE1D565F210F}"/>
                    </a:ext>
                  </a:extLst>
                </p14:cNvPr>
                <p14:cNvContentPartPr/>
                <p14:nvPr/>
              </p14:nvContentPartPr>
              <p14:xfrm>
                <a:off x="2127899" y="5708851"/>
                <a:ext cx="21240" cy="15120"/>
              </p14:xfrm>
            </p:contentPart>
          </mc:Choice>
          <mc:Fallback>
            <p:pic>
              <p:nvPicPr>
                <p:cNvPr id="1070" name="Freihand 1069">
                  <a:extLst>
                    <a:ext uri="{FF2B5EF4-FFF2-40B4-BE49-F238E27FC236}">
                      <a16:creationId xmlns:a16="http://schemas.microsoft.com/office/drawing/2014/main" id="{22342127-7598-4EC1-A4D8-DE1D565F210F}"/>
                    </a:ext>
                  </a:extLst>
                </p:cNvPr>
                <p:cNvPicPr/>
                <p:nvPr/>
              </p:nvPicPr>
              <p:blipFill>
                <a:blip r:embed="rId1731"/>
                <a:stretch>
                  <a:fillRect/>
                </a:stretch>
              </p:blipFill>
              <p:spPr>
                <a:xfrm>
                  <a:off x="2123579" y="5704531"/>
                  <a:ext cx="29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32">
              <p14:nvContentPartPr>
                <p14:cNvPr id="1071" name="Freihand 1070">
                  <a:extLst>
                    <a:ext uri="{FF2B5EF4-FFF2-40B4-BE49-F238E27FC236}">
                      <a16:creationId xmlns:a16="http://schemas.microsoft.com/office/drawing/2014/main" id="{78A16789-1442-490B-916F-A6B89D9FFAA3}"/>
                    </a:ext>
                  </a:extLst>
                </p14:cNvPr>
                <p14:cNvContentPartPr/>
                <p14:nvPr/>
              </p14:nvContentPartPr>
              <p14:xfrm>
                <a:off x="2202419" y="5780851"/>
                <a:ext cx="171720" cy="39240"/>
              </p14:xfrm>
            </p:contentPart>
          </mc:Choice>
          <mc:Fallback>
            <p:pic>
              <p:nvPicPr>
                <p:cNvPr id="1071" name="Freihand 1070">
                  <a:extLst>
                    <a:ext uri="{FF2B5EF4-FFF2-40B4-BE49-F238E27FC236}">
                      <a16:creationId xmlns:a16="http://schemas.microsoft.com/office/drawing/2014/main" id="{78A16789-1442-490B-916F-A6B89D9FFAA3}"/>
                    </a:ext>
                  </a:extLst>
                </p:cNvPr>
                <p:cNvPicPr/>
                <p:nvPr/>
              </p:nvPicPr>
              <p:blipFill>
                <a:blip r:embed="rId1733"/>
                <a:stretch>
                  <a:fillRect/>
                </a:stretch>
              </p:blipFill>
              <p:spPr>
                <a:xfrm>
                  <a:off x="2198099" y="5776531"/>
                  <a:ext cx="180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34">
              <p14:nvContentPartPr>
                <p14:cNvPr id="1072" name="Freihand 1071">
                  <a:extLst>
                    <a:ext uri="{FF2B5EF4-FFF2-40B4-BE49-F238E27FC236}">
                      <a16:creationId xmlns:a16="http://schemas.microsoft.com/office/drawing/2014/main" id="{7ADB335E-573A-447A-A280-33597FB4F135}"/>
                    </a:ext>
                  </a:extLst>
                </p14:cNvPr>
                <p14:cNvContentPartPr/>
                <p14:nvPr/>
              </p14:nvContentPartPr>
              <p14:xfrm>
                <a:off x="2506259" y="5696251"/>
                <a:ext cx="279000" cy="199080"/>
              </p14:xfrm>
            </p:contentPart>
          </mc:Choice>
          <mc:Fallback>
            <p:pic>
              <p:nvPicPr>
                <p:cNvPr id="1072" name="Freihand 1071">
                  <a:extLst>
                    <a:ext uri="{FF2B5EF4-FFF2-40B4-BE49-F238E27FC236}">
                      <a16:creationId xmlns:a16="http://schemas.microsoft.com/office/drawing/2014/main" id="{7ADB335E-573A-447A-A280-33597FB4F135}"/>
                    </a:ext>
                  </a:extLst>
                </p:cNvPr>
                <p:cNvPicPr/>
                <p:nvPr/>
              </p:nvPicPr>
              <p:blipFill>
                <a:blip r:embed="rId1735"/>
                <a:stretch>
                  <a:fillRect/>
                </a:stretch>
              </p:blipFill>
              <p:spPr>
                <a:xfrm>
                  <a:off x="2501939" y="5691931"/>
                  <a:ext cx="287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736">
              <p14:nvContentPartPr>
                <p14:cNvPr id="1073" name="Freihand 1072">
                  <a:extLst>
                    <a:ext uri="{FF2B5EF4-FFF2-40B4-BE49-F238E27FC236}">
                      <a16:creationId xmlns:a16="http://schemas.microsoft.com/office/drawing/2014/main" id="{20B563D0-1786-4DE5-A222-BA506BF2A3C9}"/>
                    </a:ext>
                  </a:extLst>
                </p14:cNvPr>
                <p14:cNvContentPartPr/>
                <p14:nvPr/>
              </p14:nvContentPartPr>
              <p14:xfrm>
                <a:off x="2825579" y="5763571"/>
                <a:ext cx="78120" cy="48960"/>
              </p14:xfrm>
            </p:contentPart>
          </mc:Choice>
          <mc:Fallback>
            <p:pic>
              <p:nvPicPr>
                <p:cNvPr id="1073" name="Freihand 1072">
                  <a:extLst>
                    <a:ext uri="{FF2B5EF4-FFF2-40B4-BE49-F238E27FC236}">
                      <a16:creationId xmlns:a16="http://schemas.microsoft.com/office/drawing/2014/main" id="{20B563D0-1786-4DE5-A222-BA506BF2A3C9}"/>
                    </a:ext>
                  </a:extLst>
                </p:cNvPr>
                <p:cNvPicPr/>
                <p:nvPr/>
              </p:nvPicPr>
              <p:blipFill>
                <a:blip r:embed="rId1737"/>
                <a:stretch>
                  <a:fillRect/>
                </a:stretch>
              </p:blipFill>
              <p:spPr>
                <a:xfrm>
                  <a:off x="2821259" y="5759251"/>
                  <a:ext cx="86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38">
              <p14:nvContentPartPr>
                <p14:cNvPr id="1074" name="Freihand 1073">
                  <a:extLst>
                    <a:ext uri="{FF2B5EF4-FFF2-40B4-BE49-F238E27FC236}">
                      <a16:creationId xmlns:a16="http://schemas.microsoft.com/office/drawing/2014/main" id="{2A64BB00-81DF-43BF-AAA3-092D301DF975}"/>
                    </a:ext>
                  </a:extLst>
                </p14:cNvPr>
                <p14:cNvContentPartPr/>
                <p14:nvPr/>
              </p14:nvContentPartPr>
              <p14:xfrm>
                <a:off x="2955539" y="5683291"/>
                <a:ext cx="173880" cy="144720"/>
              </p14:xfrm>
            </p:contentPart>
          </mc:Choice>
          <mc:Fallback>
            <p:pic>
              <p:nvPicPr>
                <p:cNvPr id="1074" name="Freihand 1073">
                  <a:extLst>
                    <a:ext uri="{FF2B5EF4-FFF2-40B4-BE49-F238E27FC236}">
                      <a16:creationId xmlns:a16="http://schemas.microsoft.com/office/drawing/2014/main" id="{2A64BB00-81DF-43BF-AAA3-092D301DF975}"/>
                    </a:ext>
                  </a:extLst>
                </p:cNvPr>
                <p:cNvPicPr/>
                <p:nvPr/>
              </p:nvPicPr>
              <p:blipFill>
                <a:blip r:embed="rId1739"/>
                <a:stretch>
                  <a:fillRect/>
                </a:stretch>
              </p:blipFill>
              <p:spPr>
                <a:xfrm>
                  <a:off x="2951219" y="5678971"/>
                  <a:ext cx="182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40">
              <p14:nvContentPartPr>
                <p14:cNvPr id="1075" name="Freihand 1074">
                  <a:extLst>
                    <a:ext uri="{FF2B5EF4-FFF2-40B4-BE49-F238E27FC236}">
                      <a16:creationId xmlns:a16="http://schemas.microsoft.com/office/drawing/2014/main" id="{D731E547-BCE2-4A3C-971A-91B33B374225}"/>
                    </a:ext>
                  </a:extLst>
                </p14:cNvPr>
                <p14:cNvContentPartPr/>
                <p14:nvPr/>
              </p14:nvContentPartPr>
              <p14:xfrm>
                <a:off x="3118259" y="5676811"/>
                <a:ext cx="42480" cy="47160"/>
              </p14:xfrm>
            </p:contentPart>
          </mc:Choice>
          <mc:Fallback>
            <p:pic>
              <p:nvPicPr>
                <p:cNvPr id="1075" name="Freihand 1074">
                  <a:extLst>
                    <a:ext uri="{FF2B5EF4-FFF2-40B4-BE49-F238E27FC236}">
                      <a16:creationId xmlns:a16="http://schemas.microsoft.com/office/drawing/2014/main" id="{D731E547-BCE2-4A3C-971A-91B33B374225}"/>
                    </a:ext>
                  </a:extLst>
                </p:cNvPr>
                <p:cNvPicPr/>
                <p:nvPr/>
              </p:nvPicPr>
              <p:blipFill>
                <a:blip r:embed="rId1741"/>
                <a:stretch>
                  <a:fillRect/>
                </a:stretch>
              </p:blipFill>
              <p:spPr>
                <a:xfrm>
                  <a:off x="3113939" y="5672491"/>
                  <a:ext cx="511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42">
              <p14:nvContentPartPr>
                <p14:cNvPr id="1076" name="Freihand 1075">
                  <a:extLst>
                    <a:ext uri="{FF2B5EF4-FFF2-40B4-BE49-F238E27FC236}">
                      <a16:creationId xmlns:a16="http://schemas.microsoft.com/office/drawing/2014/main" id="{10F7F814-7DE4-4889-988D-AC4A0EC3909A}"/>
                    </a:ext>
                  </a:extLst>
                </p14:cNvPr>
                <p14:cNvContentPartPr/>
                <p14:nvPr/>
              </p14:nvContentPartPr>
              <p14:xfrm>
                <a:off x="3161819" y="5752411"/>
                <a:ext cx="216000" cy="44280"/>
              </p14:xfrm>
            </p:contentPart>
          </mc:Choice>
          <mc:Fallback>
            <p:pic>
              <p:nvPicPr>
                <p:cNvPr id="1076" name="Freihand 1075">
                  <a:extLst>
                    <a:ext uri="{FF2B5EF4-FFF2-40B4-BE49-F238E27FC236}">
                      <a16:creationId xmlns:a16="http://schemas.microsoft.com/office/drawing/2014/main" id="{10F7F814-7DE4-4889-988D-AC4A0EC3909A}"/>
                    </a:ext>
                  </a:extLst>
                </p:cNvPr>
                <p:cNvPicPr/>
                <p:nvPr/>
              </p:nvPicPr>
              <p:blipFill>
                <a:blip r:embed="rId1743"/>
                <a:stretch>
                  <a:fillRect/>
                </a:stretch>
              </p:blipFill>
              <p:spPr>
                <a:xfrm>
                  <a:off x="3157499" y="5748091"/>
                  <a:ext cx="224640" cy="5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4">
            <p14:nvContentPartPr>
              <p14:cNvPr id="1077" name="Freihand 1076">
                <a:extLst>
                  <a:ext uri="{FF2B5EF4-FFF2-40B4-BE49-F238E27FC236}">
                    <a16:creationId xmlns:a16="http://schemas.microsoft.com/office/drawing/2014/main" id="{6604754E-E9FB-428E-9AEC-5250B73860E8}"/>
                  </a:ext>
                </a:extLst>
              </p14:cNvPr>
              <p14:cNvContentPartPr/>
              <p14:nvPr/>
            </p14:nvContentPartPr>
            <p14:xfrm>
              <a:off x="3578699" y="5679691"/>
              <a:ext cx="375840" cy="256680"/>
            </p14:xfrm>
          </p:contentPart>
        </mc:Choice>
        <mc:Fallback>
          <p:pic>
            <p:nvPicPr>
              <p:cNvPr id="1077" name="Freihand 1076">
                <a:extLst>
                  <a:ext uri="{FF2B5EF4-FFF2-40B4-BE49-F238E27FC236}">
                    <a16:creationId xmlns:a16="http://schemas.microsoft.com/office/drawing/2014/main" id="{6604754E-E9FB-428E-9AEC-5250B73860E8}"/>
                  </a:ext>
                </a:extLst>
              </p:cNvPr>
              <p:cNvPicPr/>
              <p:nvPr/>
            </p:nvPicPr>
            <p:blipFill>
              <a:blip r:embed="rId1745"/>
              <a:stretch>
                <a:fillRect/>
              </a:stretch>
            </p:blipFill>
            <p:spPr>
              <a:xfrm>
                <a:off x="3574379" y="5675371"/>
                <a:ext cx="384480" cy="265320"/>
              </a:xfrm>
              <a:prstGeom prst="rect">
                <a:avLst/>
              </a:prstGeom>
            </p:spPr>
          </p:pic>
        </mc:Fallback>
      </mc:AlternateContent>
      <p:grpSp>
        <p:nvGrpSpPr>
          <p:cNvPr id="1081" name="Gruppieren 1080">
            <a:extLst>
              <a:ext uri="{FF2B5EF4-FFF2-40B4-BE49-F238E27FC236}">
                <a16:creationId xmlns:a16="http://schemas.microsoft.com/office/drawing/2014/main" id="{57F76A49-B475-4008-A14A-389A50139470}"/>
              </a:ext>
            </a:extLst>
          </p:cNvPr>
          <p:cNvGrpSpPr/>
          <p:nvPr/>
        </p:nvGrpSpPr>
        <p:grpSpPr>
          <a:xfrm>
            <a:off x="4169459" y="5657011"/>
            <a:ext cx="450000" cy="182880"/>
            <a:chOff x="4169459" y="5657011"/>
            <a:chExt cx="450000" cy="182880"/>
          </a:xfrm>
        </p:grpSpPr>
        <mc:AlternateContent xmlns:mc="http://schemas.openxmlformats.org/markup-compatibility/2006">
          <mc:Choice xmlns:p14="http://schemas.microsoft.com/office/powerpoint/2010/main" Requires="p14">
            <p:contentPart p14:bwMode="auto" r:id="rId1746">
              <p14:nvContentPartPr>
                <p14:cNvPr id="1078" name="Freihand 1077">
                  <a:extLst>
                    <a:ext uri="{FF2B5EF4-FFF2-40B4-BE49-F238E27FC236}">
                      <a16:creationId xmlns:a16="http://schemas.microsoft.com/office/drawing/2014/main" id="{807639F0-988D-47E5-AD22-45507C7D13EB}"/>
                    </a:ext>
                  </a:extLst>
                </p14:cNvPr>
                <p14:cNvContentPartPr/>
                <p14:nvPr/>
              </p14:nvContentPartPr>
              <p14:xfrm>
                <a:off x="4169459" y="5702731"/>
                <a:ext cx="222480" cy="97560"/>
              </p14:xfrm>
            </p:contentPart>
          </mc:Choice>
          <mc:Fallback>
            <p:pic>
              <p:nvPicPr>
                <p:cNvPr id="1078" name="Freihand 1077">
                  <a:extLst>
                    <a:ext uri="{FF2B5EF4-FFF2-40B4-BE49-F238E27FC236}">
                      <a16:creationId xmlns:a16="http://schemas.microsoft.com/office/drawing/2014/main" id="{807639F0-988D-47E5-AD22-45507C7D13EB}"/>
                    </a:ext>
                  </a:extLst>
                </p:cNvPr>
                <p:cNvPicPr/>
                <p:nvPr/>
              </p:nvPicPr>
              <p:blipFill>
                <a:blip r:embed="rId1747"/>
                <a:stretch>
                  <a:fillRect/>
                </a:stretch>
              </p:blipFill>
              <p:spPr>
                <a:xfrm>
                  <a:off x="4165139" y="5698411"/>
                  <a:ext cx="231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748">
              <p14:nvContentPartPr>
                <p14:cNvPr id="1079" name="Freihand 1078">
                  <a:extLst>
                    <a:ext uri="{FF2B5EF4-FFF2-40B4-BE49-F238E27FC236}">
                      <a16:creationId xmlns:a16="http://schemas.microsoft.com/office/drawing/2014/main" id="{DE0AE673-5882-47A2-9C69-3FB695E4B332}"/>
                    </a:ext>
                  </a:extLst>
                </p14:cNvPr>
                <p14:cNvContentPartPr/>
                <p14:nvPr/>
              </p14:nvContentPartPr>
              <p14:xfrm>
                <a:off x="4460339" y="5680411"/>
                <a:ext cx="12600" cy="125640"/>
              </p14:xfrm>
            </p:contentPart>
          </mc:Choice>
          <mc:Fallback>
            <p:pic>
              <p:nvPicPr>
                <p:cNvPr id="1079" name="Freihand 1078">
                  <a:extLst>
                    <a:ext uri="{FF2B5EF4-FFF2-40B4-BE49-F238E27FC236}">
                      <a16:creationId xmlns:a16="http://schemas.microsoft.com/office/drawing/2014/main" id="{DE0AE673-5882-47A2-9C69-3FB695E4B332}"/>
                    </a:ext>
                  </a:extLst>
                </p:cNvPr>
                <p:cNvPicPr/>
                <p:nvPr/>
              </p:nvPicPr>
              <p:blipFill>
                <a:blip r:embed="rId1749"/>
                <a:stretch>
                  <a:fillRect/>
                </a:stretch>
              </p:blipFill>
              <p:spPr>
                <a:xfrm>
                  <a:off x="4456019" y="5676091"/>
                  <a:ext cx="21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50">
              <p14:nvContentPartPr>
                <p14:cNvPr id="1080" name="Freihand 1079">
                  <a:extLst>
                    <a:ext uri="{FF2B5EF4-FFF2-40B4-BE49-F238E27FC236}">
                      <a16:creationId xmlns:a16="http://schemas.microsoft.com/office/drawing/2014/main" id="{A2D8AA9A-F9EE-4B3C-8BCD-9DD68D676EBC}"/>
                    </a:ext>
                  </a:extLst>
                </p14:cNvPr>
                <p14:cNvContentPartPr/>
                <p14:nvPr/>
              </p14:nvContentPartPr>
              <p14:xfrm>
                <a:off x="4348019" y="5657011"/>
                <a:ext cx="271440" cy="182880"/>
              </p14:xfrm>
            </p:contentPart>
          </mc:Choice>
          <mc:Fallback>
            <p:pic>
              <p:nvPicPr>
                <p:cNvPr id="1080" name="Freihand 1079">
                  <a:extLst>
                    <a:ext uri="{FF2B5EF4-FFF2-40B4-BE49-F238E27FC236}">
                      <a16:creationId xmlns:a16="http://schemas.microsoft.com/office/drawing/2014/main" id="{A2D8AA9A-F9EE-4B3C-8BCD-9DD68D676EBC}"/>
                    </a:ext>
                  </a:extLst>
                </p:cNvPr>
                <p:cNvPicPr/>
                <p:nvPr/>
              </p:nvPicPr>
              <p:blipFill>
                <a:blip r:embed="rId1751"/>
                <a:stretch>
                  <a:fillRect/>
                </a:stretch>
              </p:blipFill>
              <p:spPr>
                <a:xfrm>
                  <a:off x="4343699" y="5652691"/>
                  <a:ext cx="280080" cy="191520"/>
                </a:xfrm>
                <a:prstGeom prst="rect">
                  <a:avLst/>
                </a:prstGeom>
              </p:spPr>
            </p:pic>
          </mc:Fallback>
        </mc:AlternateContent>
      </p:grpSp>
      <p:grpSp>
        <p:nvGrpSpPr>
          <p:cNvPr id="1090" name="Gruppieren 1089">
            <a:extLst>
              <a:ext uri="{FF2B5EF4-FFF2-40B4-BE49-F238E27FC236}">
                <a16:creationId xmlns:a16="http://schemas.microsoft.com/office/drawing/2014/main" id="{E9A385CE-9D4F-4719-8E8E-B86C2B99EA44}"/>
              </a:ext>
            </a:extLst>
          </p:cNvPr>
          <p:cNvGrpSpPr/>
          <p:nvPr/>
        </p:nvGrpSpPr>
        <p:grpSpPr>
          <a:xfrm>
            <a:off x="4822859" y="5592571"/>
            <a:ext cx="1188360" cy="317520"/>
            <a:chOff x="4822859" y="5592571"/>
            <a:chExt cx="1188360" cy="317520"/>
          </a:xfrm>
        </p:grpSpPr>
        <mc:AlternateContent xmlns:mc="http://schemas.openxmlformats.org/markup-compatibility/2006">
          <mc:Choice xmlns:p14="http://schemas.microsoft.com/office/powerpoint/2010/main" Requires="p14">
            <p:contentPart p14:bwMode="auto" r:id="rId1752">
              <p14:nvContentPartPr>
                <p14:cNvPr id="1083" name="Freihand 1082">
                  <a:extLst>
                    <a:ext uri="{FF2B5EF4-FFF2-40B4-BE49-F238E27FC236}">
                      <a16:creationId xmlns:a16="http://schemas.microsoft.com/office/drawing/2014/main" id="{6454778E-62F9-4E43-ACDB-10ACBFE2859A}"/>
                    </a:ext>
                  </a:extLst>
                </p14:cNvPr>
                <p14:cNvContentPartPr/>
                <p14:nvPr/>
              </p14:nvContentPartPr>
              <p14:xfrm>
                <a:off x="4822859" y="5641171"/>
                <a:ext cx="159480" cy="162000"/>
              </p14:xfrm>
            </p:contentPart>
          </mc:Choice>
          <mc:Fallback>
            <p:pic>
              <p:nvPicPr>
                <p:cNvPr id="1083" name="Freihand 1082">
                  <a:extLst>
                    <a:ext uri="{FF2B5EF4-FFF2-40B4-BE49-F238E27FC236}">
                      <a16:creationId xmlns:a16="http://schemas.microsoft.com/office/drawing/2014/main" id="{6454778E-62F9-4E43-ACDB-10ACBFE2859A}"/>
                    </a:ext>
                  </a:extLst>
                </p:cNvPr>
                <p:cNvPicPr/>
                <p:nvPr/>
              </p:nvPicPr>
              <p:blipFill>
                <a:blip r:embed="rId1753"/>
                <a:stretch>
                  <a:fillRect/>
                </a:stretch>
              </p:blipFill>
              <p:spPr>
                <a:xfrm>
                  <a:off x="4818539" y="5636851"/>
                  <a:ext cx="168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754">
              <p14:nvContentPartPr>
                <p14:cNvPr id="1084" name="Freihand 1083">
                  <a:extLst>
                    <a:ext uri="{FF2B5EF4-FFF2-40B4-BE49-F238E27FC236}">
                      <a16:creationId xmlns:a16="http://schemas.microsoft.com/office/drawing/2014/main" id="{93E7CED0-50C5-4176-B748-BE4CCEFF5833}"/>
                    </a:ext>
                  </a:extLst>
                </p14:cNvPr>
                <p14:cNvContentPartPr/>
                <p14:nvPr/>
              </p14:nvContentPartPr>
              <p14:xfrm>
                <a:off x="5015099" y="5660611"/>
                <a:ext cx="101880" cy="100800"/>
              </p14:xfrm>
            </p:contentPart>
          </mc:Choice>
          <mc:Fallback>
            <p:pic>
              <p:nvPicPr>
                <p:cNvPr id="1084" name="Freihand 1083">
                  <a:extLst>
                    <a:ext uri="{FF2B5EF4-FFF2-40B4-BE49-F238E27FC236}">
                      <a16:creationId xmlns:a16="http://schemas.microsoft.com/office/drawing/2014/main" id="{93E7CED0-50C5-4176-B748-BE4CCEFF5833}"/>
                    </a:ext>
                  </a:extLst>
                </p:cNvPr>
                <p:cNvPicPr/>
                <p:nvPr/>
              </p:nvPicPr>
              <p:blipFill>
                <a:blip r:embed="rId1755"/>
                <a:stretch>
                  <a:fillRect/>
                </a:stretch>
              </p:blipFill>
              <p:spPr>
                <a:xfrm>
                  <a:off x="5010779" y="5656291"/>
                  <a:ext cx="110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56">
              <p14:nvContentPartPr>
                <p14:cNvPr id="1085" name="Freihand 1084">
                  <a:extLst>
                    <a:ext uri="{FF2B5EF4-FFF2-40B4-BE49-F238E27FC236}">
                      <a16:creationId xmlns:a16="http://schemas.microsoft.com/office/drawing/2014/main" id="{688FABCC-D5A8-4108-9664-F907861DA470}"/>
                    </a:ext>
                  </a:extLst>
                </p14:cNvPr>
                <p14:cNvContentPartPr/>
                <p14:nvPr/>
              </p14:nvContentPartPr>
              <p14:xfrm>
                <a:off x="5100779" y="5653771"/>
                <a:ext cx="149760" cy="256320"/>
              </p14:xfrm>
            </p:contentPart>
          </mc:Choice>
          <mc:Fallback>
            <p:pic>
              <p:nvPicPr>
                <p:cNvPr id="1085" name="Freihand 1084">
                  <a:extLst>
                    <a:ext uri="{FF2B5EF4-FFF2-40B4-BE49-F238E27FC236}">
                      <a16:creationId xmlns:a16="http://schemas.microsoft.com/office/drawing/2014/main" id="{688FABCC-D5A8-4108-9664-F907861DA470}"/>
                    </a:ext>
                  </a:extLst>
                </p:cNvPr>
                <p:cNvPicPr/>
                <p:nvPr/>
              </p:nvPicPr>
              <p:blipFill>
                <a:blip r:embed="rId1757"/>
                <a:stretch>
                  <a:fillRect/>
                </a:stretch>
              </p:blipFill>
              <p:spPr>
                <a:xfrm>
                  <a:off x="5096459" y="5649451"/>
                  <a:ext cx="1584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758">
              <p14:nvContentPartPr>
                <p14:cNvPr id="1086" name="Freihand 1085">
                  <a:extLst>
                    <a:ext uri="{FF2B5EF4-FFF2-40B4-BE49-F238E27FC236}">
                      <a16:creationId xmlns:a16="http://schemas.microsoft.com/office/drawing/2014/main" id="{F6BF7B67-AACE-48E1-BF65-EF4FAC579B80}"/>
                    </a:ext>
                  </a:extLst>
                </p14:cNvPr>
                <p14:cNvContentPartPr/>
                <p14:nvPr/>
              </p14:nvContentPartPr>
              <p14:xfrm>
                <a:off x="5247659" y="5657371"/>
                <a:ext cx="283680" cy="77040"/>
              </p14:xfrm>
            </p:contentPart>
          </mc:Choice>
          <mc:Fallback>
            <p:pic>
              <p:nvPicPr>
                <p:cNvPr id="1086" name="Freihand 1085">
                  <a:extLst>
                    <a:ext uri="{FF2B5EF4-FFF2-40B4-BE49-F238E27FC236}">
                      <a16:creationId xmlns:a16="http://schemas.microsoft.com/office/drawing/2014/main" id="{F6BF7B67-AACE-48E1-BF65-EF4FAC579B80}"/>
                    </a:ext>
                  </a:extLst>
                </p:cNvPr>
                <p:cNvPicPr/>
                <p:nvPr/>
              </p:nvPicPr>
              <p:blipFill>
                <a:blip r:embed="rId1759"/>
                <a:stretch>
                  <a:fillRect/>
                </a:stretch>
              </p:blipFill>
              <p:spPr>
                <a:xfrm>
                  <a:off x="5243339" y="5653051"/>
                  <a:ext cx="292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60">
              <p14:nvContentPartPr>
                <p14:cNvPr id="1087" name="Freihand 1086">
                  <a:extLst>
                    <a:ext uri="{FF2B5EF4-FFF2-40B4-BE49-F238E27FC236}">
                      <a16:creationId xmlns:a16="http://schemas.microsoft.com/office/drawing/2014/main" id="{19112F4D-BC2B-4596-A4B3-2C2343242D12}"/>
                    </a:ext>
                  </a:extLst>
                </p14:cNvPr>
                <p14:cNvContentPartPr/>
                <p14:nvPr/>
              </p14:nvContentPartPr>
              <p14:xfrm>
                <a:off x="5551859" y="5592571"/>
                <a:ext cx="330840" cy="115560"/>
              </p14:xfrm>
            </p:contentPart>
          </mc:Choice>
          <mc:Fallback>
            <p:pic>
              <p:nvPicPr>
                <p:cNvPr id="1087" name="Freihand 1086">
                  <a:extLst>
                    <a:ext uri="{FF2B5EF4-FFF2-40B4-BE49-F238E27FC236}">
                      <a16:creationId xmlns:a16="http://schemas.microsoft.com/office/drawing/2014/main" id="{19112F4D-BC2B-4596-A4B3-2C2343242D12}"/>
                    </a:ext>
                  </a:extLst>
                </p:cNvPr>
                <p:cNvPicPr/>
                <p:nvPr/>
              </p:nvPicPr>
              <p:blipFill>
                <a:blip r:embed="rId1761"/>
                <a:stretch>
                  <a:fillRect/>
                </a:stretch>
              </p:blipFill>
              <p:spPr>
                <a:xfrm>
                  <a:off x="5547539" y="5588251"/>
                  <a:ext cx="339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62">
              <p14:nvContentPartPr>
                <p14:cNvPr id="1088" name="Freihand 1087">
                  <a:extLst>
                    <a:ext uri="{FF2B5EF4-FFF2-40B4-BE49-F238E27FC236}">
                      <a16:creationId xmlns:a16="http://schemas.microsoft.com/office/drawing/2014/main" id="{704AA626-6637-491C-98C5-21AB68CF5B90}"/>
                    </a:ext>
                  </a:extLst>
                </p14:cNvPr>
                <p14:cNvContentPartPr/>
                <p14:nvPr/>
              </p14:nvContentPartPr>
              <p14:xfrm>
                <a:off x="5854619" y="5601931"/>
                <a:ext cx="82800" cy="17640"/>
              </p14:xfrm>
            </p:contentPart>
          </mc:Choice>
          <mc:Fallback>
            <p:pic>
              <p:nvPicPr>
                <p:cNvPr id="1088" name="Freihand 1087">
                  <a:extLst>
                    <a:ext uri="{FF2B5EF4-FFF2-40B4-BE49-F238E27FC236}">
                      <a16:creationId xmlns:a16="http://schemas.microsoft.com/office/drawing/2014/main" id="{704AA626-6637-491C-98C5-21AB68CF5B90}"/>
                    </a:ext>
                  </a:extLst>
                </p:cNvPr>
                <p:cNvPicPr/>
                <p:nvPr/>
              </p:nvPicPr>
              <p:blipFill>
                <a:blip r:embed="rId1763"/>
                <a:stretch>
                  <a:fillRect/>
                </a:stretch>
              </p:blipFill>
              <p:spPr>
                <a:xfrm>
                  <a:off x="5850299" y="5597611"/>
                  <a:ext cx="91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64">
              <p14:nvContentPartPr>
                <p14:cNvPr id="1089" name="Freihand 1088">
                  <a:extLst>
                    <a:ext uri="{FF2B5EF4-FFF2-40B4-BE49-F238E27FC236}">
                      <a16:creationId xmlns:a16="http://schemas.microsoft.com/office/drawing/2014/main" id="{A9F1007B-C955-428A-8C35-E4A817303382}"/>
                    </a:ext>
                  </a:extLst>
                </p14:cNvPr>
                <p14:cNvContentPartPr/>
                <p14:nvPr/>
              </p14:nvContentPartPr>
              <p14:xfrm>
                <a:off x="5833019" y="5619931"/>
                <a:ext cx="178200" cy="234360"/>
              </p14:xfrm>
            </p:contentPart>
          </mc:Choice>
          <mc:Fallback>
            <p:pic>
              <p:nvPicPr>
                <p:cNvPr id="1089" name="Freihand 1088">
                  <a:extLst>
                    <a:ext uri="{FF2B5EF4-FFF2-40B4-BE49-F238E27FC236}">
                      <a16:creationId xmlns:a16="http://schemas.microsoft.com/office/drawing/2014/main" id="{A9F1007B-C955-428A-8C35-E4A817303382}"/>
                    </a:ext>
                  </a:extLst>
                </p:cNvPr>
                <p:cNvPicPr/>
                <p:nvPr/>
              </p:nvPicPr>
              <p:blipFill>
                <a:blip r:embed="rId1765"/>
                <a:stretch>
                  <a:fillRect/>
                </a:stretch>
              </p:blipFill>
              <p:spPr>
                <a:xfrm>
                  <a:off x="5828699" y="5615611"/>
                  <a:ext cx="186840" cy="243000"/>
                </a:xfrm>
                <a:prstGeom prst="rect">
                  <a:avLst/>
                </a:prstGeom>
              </p:spPr>
            </p:pic>
          </mc:Fallback>
        </mc:AlternateContent>
      </p:grpSp>
      <p:grpSp>
        <p:nvGrpSpPr>
          <p:cNvPr id="1094" name="Gruppieren 1093">
            <a:extLst>
              <a:ext uri="{FF2B5EF4-FFF2-40B4-BE49-F238E27FC236}">
                <a16:creationId xmlns:a16="http://schemas.microsoft.com/office/drawing/2014/main" id="{5DE05910-2F92-431A-9FF1-1F221739BD2C}"/>
              </a:ext>
            </a:extLst>
          </p:cNvPr>
          <p:cNvGrpSpPr/>
          <p:nvPr/>
        </p:nvGrpSpPr>
        <p:grpSpPr>
          <a:xfrm>
            <a:off x="1341659" y="6079291"/>
            <a:ext cx="285480" cy="113040"/>
            <a:chOff x="1341659" y="6079291"/>
            <a:chExt cx="285480" cy="113040"/>
          </a:xfrm>
        </p:grpSpPr>
        <mc:AlternateContent xmlns:mc="http://schemas.openxmlformats.org/markup-compatibility/2006">
          <mc:Choice xmlns:p14="http://schemas.microsoft.com/office/powerpoint/2010/main" Requires="p14">
            <p:contentPart p14:bwMode="auto" r:id="rId1766">
              <p14:nvContentPartPr>
                <p14:cNvPr id="1091" name="Freihand 1090">
                  <a:extLst>
                    <a:ext uri="{FF2B5EF4-FFF2-40B4-BE49-F238E27FC236}">
                      <a16:creationId xmlns:a16="http://schemas.microsoft.com/office/drawing/2014/main" id="{D3547B9B-C0F0-477A-BE1C-E3D56B7D9E8F}"/>
                    </a:ext>
                  </a:extLst>
                </p14:cNvPr>
                <p14:cNvContentPartPr/>
                <p14:nvPr/>
              </p14:nvContentPartPr>
              <p14:xfrm>
                <a:off x="1358939" y="6094771"/>
                <a:ext cx="268200" cy="80640"/>
              </p14:xfrm>
            </p:contentPart>
          </mc:Choice>
          <mc:Fallback>
            <p:pic>
              <p:nvPicPr>
                <p:cNvPr id="1091" name="Freihand 1090">
                  <a:extLst>
                    <a:ext uri="{FF2B5EF4-FFF2-40B4-BE49-F238E27FC236}">
                      <a16:creationId xmlns:a16="http://schemas.microsoft.com/office/drawing/2014/main" id="{D3547B9B-C0F0-477A-BE1C-E3D56B7D9E8F}"/>
                    </a:ext>
                  </a:extLst>
                </p:cNvPr>
                <p:cNvPicPr/>
                <p:nvPr/>
              </p:nvPicPr>
              <p:blipFill>
                <a:blip r:embed="rId1767"/>
                <a:stretch>
                  <a:fillRect/>
                </a:stretch>
              </p:blipFill>
              <p:spPr>
                <a:xfrm>
                  <a:off x="1354619" y="6090451"/>
                  <a:ext cx="276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68">
              <p14:nvContentPartPr>
                <p14:cNvPr id="1092" name="Freihand 1091">
                  <a:extLst>
                    <a:ext uri="{FF2B5EF4-FFF2-40B4-BE49-F238E27FC236}">
                      <a16:creationId xmlns:a16="http://schemas.microsoft.com/office/drawing/2014/main" id="{39150805-2303-444F-883C-B2BA7B598C99}"/>
                    </a:ext>
                  </a:extLst>
                </p14:cNvPr>
                <p14:cNvContentPartPr/>
                <p14:nvPr/>
              </p14:nvContentPartPr>
              <p14:xfrm>
                <a:off x="1341659" y="6092611"/>
                <a:ext cx="119880" cy="92880"/>
              </p14:xfrm>
            </p:contentPart>
          </mc:Choice>
          <mc:Fallback>
            <p:pic>
              <p:nvPicPr>
                <p:cNvPr id="1092" name="Freihand 1091">
                  <a:extLst>
                    <a:ext uri="{FF2B5EF4-FFF2-40B4-BE49-F238E27FC236}">
                      <a16:creationId xmlns:a16="http://schemas.microsoft.com/office/drawing/2014/main" id="{39150805-2303-444F-883C-B2BA7B598C99}"/>
                    </a:ext>
                  </a:extLst>
                </p:cNvPr>
                <p:cNvPicPr/>
                <p:nvPr/>
              </p:nvPicPr>
              <p:blipFill>
                <a:blip r:embed="rId1769"/>
                <a:stretch>
                  <a:fillRect/>
                </a:stretch>
              </p:blipFill>
              <p:spPr>
                <a:xfrm>
                  <a:off x="1337339" y="6088291"/>
                  <a:ext cx="128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770">
              <p14:nvContentPartPr>
                <p14:cNvPr id="1093" name="Freihand 1092">
                  <a:extLst>
                    <a:ext uri="{FF2B5EF4-FFF2-40B4-BE49-F238E27FC236}">
                      <a16:creationId xmlns:a16="http://schemas.microsoft.com/office/drawing/2014/main" id="{1A4B1EBF-DF9A-4C51-A090-48CDC8906543}"/>
                    </a:ext>
                  </a:extLst>
                </p14:cNvPr>
                <p14:cNvContentPartPr/>
                <p14:nvPr/>
              </p14:nvContentPartPr>
              <p14:xfrm>
                <a:off x="1525619" y="6079291"/>
                <a:ext cx="100080" cy="113040"/>
              </p14:xfrm>
            </p:contentPart>
          </mc:Choice>
          <mc:Fallback>
            <p:pic>
              <p:nvPicPr>
                <p:cNvPr id="1093" name="Freihand 1092">
                  <a:extLst>
                    <a:ext uri="{FF2B5EF4-FFF2-40B4-BE49-F238E27FC236}">
                      <a16:creationId xmlns:a16="http://schemas.microsoft.com/office/drawing/2014/main" id="{1A4B1EBF-DF9A-4C51-A090-48CDC8906543}"/>
                    </a:ext>
                  </a:extLst>
                </p:cNvPr>
                <p:cNvPicPr/>
                <p:nvPr/>
              </p:nvPicPr>
              <p:blipFill>
                <a:blip r:embed="rId1771"/>
                <a:stretch>
                  <a:fillRect/>
                </a:stretch>
              </p:blipFill>
              <p:spPr>
                <a:xfrm>
                  <a:off x="1521299" y="6074971"/>
                  <a:ext cx="108720" cy="121680"/>
                </a:xfrm>
                <a:prstGeom prst="rect">
                  <a:avLst/>
                </a:prstGeom>
              </p:spPr>
            </p:pic>
          </mc:Fallback>
        </mc:AlternateContent>
      </p:grpSp>
      <p:grpSp>
        <p:nvGrpSpPr>
          <p:cNvPr id="1103" name="Gruppieren 1102">
            <a:extLst>
              <a:ext uri="{FF2B5EF4-FFF2-40B4-BE49-F238E27FC236}">
                <a16:creationId xmlns:a16="http://schemas.microsoft.com/office/drawing/2014/main" id="{734CB8CB-FAAE-490F-BC96-406BFE54368A}"/>
              </a:ext>
            </a:extLst>
          </p:cNvPr>
          <p:cNvGrpSpPr/>
          <p:nvPr/>
        </p:nvGrpSpPr>
        <p:grpSpPr>
          <a:xfrm>
            <a:off x="1847819" y="6035371"/>
            <a:ext cx="1185840" cy="220320"/>
            <a:chOff x="1847819" y="6035371"/>
            <a:chExt cx="1185840" cy="220320"/>
          </a:xfrm>
        </p:grpSpPr>
        <mc:AlternateContent xmlns:mc="http://schemas.openxmlformats.org/markup-compatibility/2006">
          <mc:Choice xmlns:p14="http://schemas.microsoft.com/office/powerpoint/2010/main" Requires="p14">
            <p:contentPart p14:bwMode="auto" r:id="rId1772">
              <p14:nvContentPartPr>
                <p14:cNvPr id="1095" name="Freihand 1094">
                  <a:extLst>
                    <a:ext uri="{FF2B5EF4-FFF2-40B4-BE49-F238E27FC236}">
                      <a16:creationId xmlns:a16="http://schemas.microsoft.com/office/drawing/2014/main" id="{EDADBFCE-9A69-4F88-B0B2-605AA5C22193}"/>
                    </a:ext>
                  </a:extLst>
                </p14:cNvPr>
                <p14:cNvContentPartPr/>
                <p14:nvPr/>
              </p14:nvContentPartPr>
              <p14:xfrm>
                <a:off x="1847819" y="6089011"/>
                <a:ext cx="152280" cy="88200"/>
              </p14:xfrm>
            </p:contentPart>
          </mc:Choice>
          <mc:Fallback>
            <p:pic>
              <p:nvPicPr>
                <p:cNvPr id="1095" name="Freihand 1094">
                  <a:extLst>
                    <a:ext uri="{FF2B5EF4-FFF2-40B4-BE49-F238E27FC236}">
                      <a16:creationId xmlns:a16="http://schemas.microsoft.com/office/drawing/2014/main" id="{EDADBFCE-9A69-4F88-B0B2-605AA5C22193}"/>
                    </a:ext>
                  </a:extLst>
                </p:cNvPr>
                <p:cNvPicPr/>
                <p:nvPr/>
              </p:nvPicPr>
              <p:blipFill>
                <a:blip r:embed="rId1773"/>
                <a:stretch>
                  <a:fillRect/>
                </a:stretch>
              </p:blipFill>
              <p:spPr>
                <a:xfrm>
                  <a:off x="1843499" y="6084691"/>
                  <a:ext cx="160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74">
              <p14:nvContentPartPr>
                <p14:cNvPr id="1096" name="Freihand 1095">
                  <a:extLst>
                    <a:ext uri="{FF2B5EF4-FFF2-40B4-BE49-F238E27FC236}">
                      <a16:creationId xmlns:a16="http://schemas.microsoft.com/office/drawing/2014/main" id="{C90D4B69-2792-4B7E-B6B9-B7A5350D255C}"/>
                    </a:ext>
                  </a:extLst>
                </p14:cNvPr>
                <p14:cNvContentPartPr/>
                <p14:nvPr/>
              </p14:nvContentPartPr>
              <p14:xfrm>
                <a:off x="2037899" y="6090451"/>
                <a:ext cx="85320" cy="110520"/>
              </p14:xfrm>
            </p:contentPart>
          </mc:Choice>
          <mc:Fallback>
            <p:pic>
              <p:nvPicPr>
                <p:cNvPr id="1096" name="Freihand 1095">
                  <a:extLst>
                    <a:ext uri="{FF2B5EF4-FFF2-40B4-BE49-F238E27FC236}">
                      <a16:creationId xmlns:a16="http://schemas.microsoft.com/office/drawing/2014/main" id="{C90D4B69-2792-4B7E-B6B9-B7A5350D255C}"/>
                    </a:ext>
                  </a:extLst>
                </p:cNvPr>
                <p:cNvPicPr/>
                <p:nvPr/>
              </p:nvPicPr>
              <p:blipFill>
                <a:blip r:embed="rId1775"/>
                <a:stretch>
                  <a:fillRect/>
                </a:stretch>
              </p:blipFill>
              <p:spPr>
                <a:xfrm>
                  <a:off x="2033579" y="6086131"/>
                  <a:ext cx="93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76">
              <p14:nvContentPartPr>
                <p14:cNvPr id="1097" name="Freihand 1096">
                  <a:extLst>
                    <a:ext uri="{FF2B5EF4-FFF2-40B4-BE49-F238E27FC236}">
                      <a16:creationId xmlns:a16="http://schemas.microsoft.com/office/drawing/2014/main" id="{F95D0D0F-6474-4AFB-ACFC-0A2BA3A4C641}"/>
                    </a:ext>
                  </a:extLst>
                </p14:cNvPr>
                <p14:cNvContentPartPr/>
                <p14:nvPr/>
              </p14:nvContentPartPr>
              <p14:xfrm>
                <a:off x="2038619" y="6103771"/>
                <a:ext cx="96840" cy="73800"/>
              </p14:xfrm>
            </p:contentPart>
          </mc:Choice>
          <mc:Fallback>
            <p:pic>
              <p:nvPicPr>
                <p:cNvPr id="1097" name="Freihand 1096">
                  <a:extLst>
                    <a:ext uri="{FF2B5EF4-FFF2-40B4-BE49-F238E27FC236}">
                      <a16:creationId xmlns:a16="http://schemas.microsoft.com/office/drawing/2014/main" id="{F95D0D0F-6474-4AFB-ACFC-0A2BA3A4C641}"/>
                    </a:ext>
                  </a:extLst>
                </p:cNvPr>
                <p:cNvPicPr/>
                <p:nvPr/>
              </p:nvPicPr>
              <p:blipFill>
                <a:blip r:embed="rId1777"/>
                <a:stretch>
                  <a:fillRect/>
                </a:stretch>
              </p:blipFill>
              <p:spPr>
                <a:xfrm>
                  <a:off x="2034299" y="6099451"/>
                  <a:ext cx="105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78">
              <p14:nvContentPartPr>
                <p14:cNvPr id="1098" name="Freihand 1097">
                  <a:extLst>
                    <a:ext uri="{FF2B5EF4-FFF2-40B4-BE49-F238E27FC236}">
                      <a16:creationId xmlns:a16="http://schemas.microsoft.com/office/drawing/2014/main" id="{63BA736D-E71E-410D-B51C-B071333390EA}"/>
                    </a:ext>
                  </a:extLst>
                </p14:cNvPr>
                <p14:cNvContentPartPr/>
                <p14:nvPr/>
              </p14:nvContentPartPr>
              <p14:xfrm>
                <a:off x="2188379" y="6078211"/>
                <a:ext cx="157320" cy="177480"/>
              </p14:xfrm>
            </p:contentPart>
          </mc:Choice>
          <mc:Fallback>
            <p:pic>
              <p:nvPicPr>
                <p:cNvPr id="1098" name="Freihand 1097">
                  <a:extLst>
                    <a:ext uri="{FF2B5EF4-FFF2-40B4-BE49-F238E27FC236}">
                      <a16:creationId xmlns:a16="http://schemas.microsoft.com/office/drawing/2014/main" id="{63BA736D-E71E-410D-B51C-B071333390EA}"/>
                    </a:ext>
                  </a:extLst>
                </p:cNvPr>
                <p:cNvPicPr/>
                <p:nvPr/>
              </p:nvPicPr>
              <p:blipFill>
                <a:blip r:embed="rId1779"/>
                <a:stretch>
                  <a:fillRect/>
                </a:stretch>
              </p:blipFill>
              <p:spPr>
                <a:xfrm>
                  <a:off x="2184059" y="6073891"/>
                  <a:ext cx="165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780">
              <p14:nvContentPartPr>
                <p14:cNvPr id="1099" name="Freihand 1098">
                  <a:extLst>
                    <a:ext uri="{FF2B5EF4-FFF2-40B4-BE49-F238E27FC236}">
                      <a16:creationId xmlns:a16="http://schemas.microsoft.com/office/drawing/2014/main" id="{B6E57684-0ABC-4662-A752-32B31A04C2CB}"/>
                    </a:ext>
                  </a:extLst>
                </p14:cNvPr>
                <p14:cNvContentPartPr/>
                <p14:nvPr/>
              </p14:nvContentPartPr>
              <p14:xfrm>
                <a:off x="2379899" y="6086491"/>
                <a:ext cx="124200" cy="96120"/>
              </p14:xfrm>
            </p:contentPart>
          </mc:Choice>
          <mc:Fallback>
            <p:pic>
              <p:nvPicPr>
                <p:cNvPr id="1099" name="Freihand 1098">
                  <a:extLst>
                    <a:ext uri="{FF2B5EF4-FFF2-40B4-BE49-F238E27FC236}">
                      <a16:creationId xmlns:a16="http://schemas.microsoft.com/office/drawing/2014/main" id="{B6E57684-0ABC-4662-A752-32B31A04C2CB}"/>
                    </a:ext>
                  </a:extLst>
                </p:cNvPr>
                <p:cNvPicPr/>
                <p:nvPr/>
              </p:nvPicPr>
              <p:blipFill>
                <a:blip r:embed="rId1781"/>
                <a:stretch>
                  <a:fillRect/>
                </a:stretch>
              </p:blipFill>
              <p:spPr>
                <a:xfrm>
                  <a:off x="2375579" y="6082171"/>
                  <a:ext cx="132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82">
              <p14:nvContentPartPr>
                <p14:cNvPr id="1100" name="Freihand 1099">
                  <a:extLst>
                    <a:ext uri="{FF2B5EF4-FFF2-40B4-BE49-F238E27FC236}">
                      <a16:creationId xmlns:a16="http://schemas.microsoft.com/office/drawing/2014/main" id="{E99D68F0-1937-40AC-85F3-656FDDBD4123}"/>
                    </a:ext>
                  </a:extLst>
                </p14:cNvPr>
                <p14:cNvContentPartPr/>
                <p14:nvPr/>
              </p14:nvContentPartPr>
              <p14:xfrm>
                <a:off x="2530019" y="6112411"/>
                <a:ext cx="86760" cy="44280"/>
              </p14:xfrm>
            </p:contentPart>
          </mc:Choice>
          <mc:Fallback>
            <p:pic>
              <p:nvPicPr>
                <p:cNvPr id="1100" name="Freihand 1099">
                  <a:extLst>
                    <a:ext uri="{FF2B5EF4-FFF2-40B4-BE49-F238E27FC236}">
                      <a16:creationId xmlns:a16="http://schemas.microsoft.com/office/drawing/2014/main" id="{E99D68F0-1937-40AC-85F3-656FDDBD4123}"/>
                    </a:ext>
                  </a:extLst>
                </p:cNvPr>
                <p:cNvPicPr/>
                <p:nvPr/>
              </p:nvPicPr>
              <p:blipFill>
                <a:blip r:embed="rId1783"/>
                <a:stretch>
                  <a:fillRect/>
                </a:stretch>
              </p:blipFill>
              <p:spPr>
                <a:xfrm>
                  <a:off x="2525699" y="6108091"/>
                  <a:ext cx="95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84">
              <p14:nvContentPartPr>
                <p14:cNvPr id="1101" name="Freihand 1100">
                  <a:extLst>
                    <a:ext uri="{FF2B5EF4-FFF2-40B4-BE49-F238E27FC236}">
                      <a16:creationId xmlns:a16="http://schemas.microsoft.com/office/drawing/2014/main" id="{1BB915C6-88DC-46C5-A178-4538C60133A8}"/>
                    </a:ext>
                  </a:extLst>
                </p14:cNvPr>
                <p14:cNvContentPartPr/>
                <p14:nvPr/>
              </p14:nvContentPartPr>
              <p14:xfrm>
                <a:off x="2662139" y="6035371"/>
                <a:ext cx="175680" cy="164880"/>
              </p14:xfrm>
            </p:contentPart>
          </mc:Choice>
          <mc:Fallback>
            <p:pic>
              <p:nvPicPr>
                <p:cNvPr id="1101" name="Freihand 1100">
                  <a:extLst>
                    <a:ext uri="{FF2B5EF4-FFF2-40B4-BE49-F238E27FC236}">
                      <a16:creationId xmlns:a16="http://schemas.microsoft.com/office/drawing/2014/main" id="{1BB915C6-88DC-46C5-A178-4538C60133A8}"/>
                    </a:ext>
                  </a:extLst>
                </p:cNvPr>
                <p:cNvPicPr/>
                <p:nvPr/>
              </p:nvPicPr>
              <p:blipFill>
                <a:blip r:embed="rId1785"/>
                <a:stretch>
                  <a:fillRect/>
                </a:stretch>
              </p:blipFill>
              <p:spPr>
                <a:xfrm>
                  <a:off x="2657819" y="6031051"/>
                  <a:ext cx="184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786">
              <p14:nvContentPartPr>
                <p14:cNvPr id="1102" name="Freihand 1101">
                  <a:extLst>
                    <a:ext uri="{FF2B5EF4-FFF2-40B4-BE49-F238E27FC236}">
                      <a16:creationId xmlns:a16="http://schemas.microsoft.com/office/drawing/2014/main" id="{76A9769D-219F-4535-8F57-90CB2A9477D5}"/>
                    </a:ext>
                  </a:extLst>
                </p14:cNvPr>
                <p14:cNvContentPartPr/>
                <p14:nvPr/>
              </p14:nvContentPartPr>
              <p14:xfrm>
                <a:off x="2841059" y="6068491"/>
                <a:ext cx="192600" cy="102960"/>
              </p14:xfrm>
            </p:contentPart>
          </mc:Choice>
          <mc:Fallback>
            <p:pic>
              <p:nvPicPr>
                <p:cNvPr id="1102" name="Freihand 1101">
                  <a:extLst>
                    <a:ext uri="{FF2B5EF4-FFF2-40B4-BE49-F238E27FC236}">
                      <a16:creationId xmlns:a16="http://schemas.microsoft.com/office/drawing/2014/main" id="{76A9769D-219F-4535-8F57-90CB2A9477D5}"/>
                    </a:ext>
                  </a:extLst>
                </p:cNvPr>
                <p:cNvPicPr/>
                <p:nvPr/>
              </p:nvPicPr>
              <p:blipFill>
                <a:blip r:embed="rId1787"/>
                <a:stretch>
                  <a:fillRect/>
                </a:stretch>
              </p:blipFill>
              <p:spPr>
                <a:xfrm>
                  <a:off x="2836739" y="6064171"/>
                  <a:ext cx="201240" cy="111600"/>
                </a:xfrm>
                <a:prstGeom prst="rect">
                  <a:avLst/>
                </a:prstGeom>
              </p:spPr>
            </p:pic>
          </mc:Fallback>
        </mc:AlternateContent>
      </p:grpSp>
      <p:grpSp>
        <p:nvGrpSpPr>
          <p:cNvPr id="1120" name="Gruppieren 1119">
            <a:extLst>
              <a:ext uri="{FF2B5EF4-FFF2-40B4-BE49-F238E27FC236}">
                <a16:creationId xmlns:a16="http://schemas.microsoft.com/office/drawing/2014/main" id="{59215B5A-1C49-4E31-8D3A-184BB05CC328}"/>
              </a:ext>
            </a:extLst>
          </p:cNvPr>
          <p:cNvGrpSpPr/>
          <p:nvPr/>
        </p:nvGrpSpPr>
        <p:grpSpPr>
          <a:xfrm>
            <a:off x="3213299" y="5962651"/>
            <a:ext cx="1829520" cy="259560"/>
            <a:chOff x="3213299" y="5962651"/>
            <a:chExt cx="1829520" cy="259560"/>
          </a:xfrm>
        </p:grpSpPr>
        <mc:AlternateContent xmlns:mc="http://schemas.openxmlformats.org/markup-compatibility/2006">
          <mc:Choice xmlns:p14="http://schemas.microsoft.com/office/powerpoint/2010/main" Requires="p14">
            <p:contentPart p14:bwMode="auto" r:id="rId1788">
              <p14:nvContentPartPr>
                <p14:cNvPr id="1104" name="Freihand 1103">
                  <a:extLst>
                    <a:ext uri="{FF2B5EF4-FFF2-40B4-BE49-F238E27FC236}">
                      <a16:creationId xmlns:a16="http://schemas.microsoft.com/office/drawing/2014/main" id="{80AFE596-1EB2-4364-BA0C-8749724E985B}"/>
                    </a:ext>
                  </a:extLst>
                </p14:cNvPr>
                <p14:cNvContentPartPr/>
                <p14:nvPr/>
              </p14:nvContentPartPr>
              <p14:xfrm>
                <a:off x="3304739" y="6077131"/>
                <a:ext cx="25560" cy="109080"/>
              </p14:xfrm>
            </p:contentPart>
          </mc:Choice>
          <mc:Fallback>
            <p:pic>
              <p:nvPicPr>
                <p:cNvPr id="1104" name="Freihand 1103">
                  <a:extLst>
                    <a:ext uri="{FF2B5EF4-FFF2-40B4-BE49-F238E27FC236}">
                      <a16:creationId xmlns:a16="http://schemas.microsoft.com/office/drawing/2014/main" id="{80AFE596-1EB2-4364-BA0C-8749724E985B}"/>
                    </a:ext>
                  </a:extLst>
                </p:cNvPr>
                <p:cNvPicPr/>
                <p:nvPr/>
              </p:nvPicPr>
              <p:blipFill>
                <a:blip r:embed="rId1789"/>
                <a:stretch>
                  <a:fillRect/>
                </a:stretch>
              </p:blipFill>
              <p:spPr>
                <a:xfrm>
                  <a:off x="3300419" y="6072811"/>
                  <a:ext cx="34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90">
              <p14:nvContentPartPr>
                <p14:cNvPr id="1105" name="Freihand 1104">
                  <a:extLst>
                    <a:ext uri="{FF2B5EF4-FFF2-40B4-BE49-F238E27FC236}">
                      <a16:creationId xmlns:a16="http://schemas.microsoft.com/office/drawing/2014/main" id="{3BBF38DA-24D9-4EED-BC93-653938D5E651}"/>
                    </a:ext>
                  </a:extLst>
                </p14:cNvPr>
                <p14:cNvContentPartPr/>
                <p14:nvPr/>
              </p14:nvContentPartPr>
              <p14:xfrm>
                <a:off x="3354779" y="6086491"/>
                <a:ext cx="22320" cy="119880"/>
              </p14:xfrm>
            </p:contentPart>
          </mc:Choice>
          <mc:Fallback>
            <p:pic>
              <p:nvPicPr>
                <p:cNvPr id="1105" name="Freihand 1104">
                  <a:extLst>
                    <a:ext uri="{FF2B5EF4-FFF2-40B4-BE49-F238E27FC236}">
                      <a16:creationId xmlns:a16="http://schemas.microsoft.com/office/drawing/2014/main" id="{3BBF38DA-24D9-4EED-BC93-653938D5E651}"/>
                    </a:ext>
                  </a:extLst>
                </p:cNvPr>
                <p:cNvPicPr/>
                <p:nvPr/>
              </p:nvPicPr>
              <p:blipFill>
                <a:blip r:embed="rId1791"/>
                <a:stretch>
                  <a:fillRect/>
                </a:stretch>
              </p:blipFill>
              <p:spPr>
                <a:xfrm>
                  <a:off x="3350459" y="6082171"/>
                  <a:ext cx="30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92">
              <p14:nvContentPartPr>
                <p14:cNvPr id="1107" name="Freihand 1106">
                  <a:extLst>
                    <a:ext uri="{FF2B5EF4-FFF2-40B4-BE49-F238E27FC236}">
                      <a16:creationId xmlns:a16="http://schemas.microsoft.com/office/drawing/2014/main" id="{CA8EB046-5A44-4228-A4B3-9C0AA7171EDE}"/>
                    </a:ext>
                  </a:extLst>
                </p14:cNvPr>
                <p14:cNvContentPartPr/>
                <p14:nvPr/>
              </p14:nvContentPartPr>
              <p14:xfrm>
                <a:off x="3327059" y="6012331"/>
                <a:ext cx="21960" cy="189720"/>
              </p14:xfrm>
            </p:contentPart>
          </mc:Choice>
          <mc:Fallback>
            <p:pic>
              <p:nvPicPr>
                <p:cNvPr id="1107" name="Freihand 1106">
                  <a:extLst>
                    <a:ext uri="{FF2B5EF4-FFF2-40B4-BE49-F238E27FC236}">
                      <a16:creationId xmlns:a16="http://schemas.microsoft.com/office/drawing/2014/main" id="{CA8EB046-5A44-4228-A4B3-9C0AA7171EDE}"/>
                    </a:ext>
                  </a:extLst>
                </p:cNvPr>
                <p:cNvPicPr/>
                <p:nvPr/>
              </p:nvPicPr>
              <p:blipFill>
                <a:blip r:embed="rId1793"/>
                <a:stretch>
                  <a:fillRect/>
                </a:stretch>
              </p:blipFill>
              <p:spPr>
                <a:xfrm>
                  <a:off x="3322739" y="6008011"/>
                  <a:ext cx="306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94">
              <p14:nvContentPartPr>
                <p14:cNvPr id="1108" name="Freihand 1107">
                  <a:extLst>
                    <a:ext uri="{FF2B5EF4-FFF2-40B4-BE49-F238E27FC236}">
                      <a16:creationId xmlns:a16="http://schemas.microsoft.com/office/drawing/2014/main" id="{F67CCC60-8016-4269-82AE-9297692B617F}"/>
                    </a:ext>
                  </a:extLst>
                </p14:cNvPr>
                <p14:cNvContentPartPr/>
                <p14:nvPr/>
              </p14:nvContentPartPr>
              <p14:xfrm>
                <a:off x="3242099" y="6151291"/>
                <a:ext cx="229680" cy="50400"/>
              </p14:xfrm>
            </p:contentPart>
          </mc:Choice>
          <mc:Fallback>
            <p:pic>
              <p:nvPicPr>
                <p:cNvPr id="1108" name="Freihand 1107">
                  <a:extLst>
                    <a:ext uri="{FF2B5EF4-FFF2-40B4-BE49-F238E27FC236}">
                      <a16:creationId xmlns:a16="http://schemas.microsoft.com/office/drawing/2014/main" id="{F67CCC60-8016-4269-82AE-9297692B617F}"/>
                    </a:ext>
                  </a:extLst>
                </p:cNvPr>
                <p:cNvPicPr/>
                <p:nvPr/>
              </p:nvPicPr>
              <p:blipFill>
                <a:blip r:embed="rId1795"/>
                <a:stretch>
                  <a:fillRect/>
                </a:stretch>
              </p:blipFill>
              <p:spPr>
                <a:xfrm>
                  <a:off x="3237779" y="6146971"/>
                  <a:ext cx="238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796">
              <p14:nvContentPartPr>
                <p14:cNvPr id="1109" name="Freihand 1108">
                  <a:extLst>
                    <a:ext uri="{FF2B5EF4-FFF2-40B4-BE49-F238E27FC236}">
                      <a16:creationId xmlns:a16="http://schemas.microsoft.com/office/drawing/2014/main" id="{37DDEA33-B86E-4DD2-BD18-B1BD5D263626}"/>
                    </a:ext>
                  </a:extLst>
                </p14:cNvPr>
                <p14:cNvContentPartPr/>
                <p14:nvPr/>
              </p14:nvContentPartPr>
              <p14:xfrm>
                <a:off x="3213299" y="6008731"/>
                <a:ext cx="260280" cy="28080"/>
              </p14:xfrm>
            </p:contentPart>
          </mc:Choice>
          <mc:Fallback>
            <p:pic>
              <p:nvPicPr>
                <p:cNvPr id="1109" name="Freihand 1108">
                  <a:extLst>
                    <a:ext uri="{FF2B5EF4-FFF2-40B4-BE49-F238E27FC236}">
                      <a16:creationId xmlns:a16="http://schemas.microsoft.com/office/drawing/2014/main" id="{37DDEA33-B86E-4DD2-BD18-B1BD5D263626}"/>
                    </a:ext>
                  </a:extLst>
                </p:cNvPr>
                <p:cNvPicPr/>
                <p:nvPr/>
              </p:nvPicPr>
              <p:blipFill>
                <a:blip r:embed="rId1797"/>
                <a:stretch>
                  <a:fillRect/>
                </a:stretch>
              </p:blipFill>
              <p:spPr>
                <a:xfrm>
                  <a:off x="3208979" y="6004411"/>
                  <a:ext cx="268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98">
              <p14:nvContentPartPr>
                <p14:cNvPr id="1110" name="Freihand 1109">
                  <a:extLst>
                    <a:ext uri="{FF2B5EF4-FFF2-40B4-BE49-F238E27FC236}">
                      <a16:creationId xmlns:a16="http://schemas.microsoft.com/office/drawing/2014/main" id="{DDEC960F-9F5B-4FA3-A8A5-8B2D8384EC4E}"/>
                    </a:ext>
                  </a:extLst>
                </p14:cNvPr>
                <p14:cNvContentPartPr/>
                <p14:nvPr/>
              </p14:nvContentPartPr>
              <p14:xfrm>
                <a:off x="3503459" y="6096931"/>
                <a:ext cx="110520" cy="87480"/>
              </p14:xfrm>
            </p:contentPart>
          </mc:Choice>
          <mc:Fallback>
            <p:pic>
              <p:nvPicPr>
                <p:cNvPr id="1110" name="Freihand 1109">
                  <a:extLst>
                    <a:ext uri="{FF2B5EF4-FFF2-40B4-BE49-F238E27FC236}">
                      <a16:creationId xmlns:a16="http://schemas.microsoft.com/office/drawing/2014/main" id="{DDEC960F-9F5B-4FA3-A8A5-8B2D8384EC4E}"/>
                    </a:ext>
                  </a:extLst>
                </p:cNvPr>
                <p:cNvPicPr/>
                <p:nvPr/>
              </p:nvPicPr>
              <p:blipFill>
                <a:blip r:embed="rId1799"/>
                <a:stretch>
                  <a:fillRect/>
                </a:stretch>
              </p:blipFill>
              <p:spPr>
                <a:xfrm>
                  <a:off x="3499139" y="6092611"/>
                  <a:ext cx="119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00">
              <p14:nvContentPartPr>
                <p14:cNvPr id="1111" name="Freihand 1110">
                  <a:extLst>
                    <a:ext uri="{FF2B5EF4-FFF2-40B4-BE49-F238E27FC236}">
                      <a16:creationId xmlns:a16="http://schemas.microsoft.com/office/drawing/2014/main" id="{E1474372-40F7-4B0B-B024-55201A358AF3}"/>
                    </a:ext>
                  </a:extLst>
                </p14:cNvPr>
                <p14:cNvContentPartPr/>
                <p14:nvPr/>
              </p14:nvContentPartPr>
              <p14:xfrm>
                <a:off x="3679139" y="6017011"/>
                <a:ext cx="244080" cy="205200"/>
              </p14:xfrm>
            </p:contentPart>
          </mc:Choice>
          <mc:Fallback>
            <p:pic>
              <p:nvPicPr>
                <p:cNvPr id="1111" name="Freihand 1110">
                  <a:extLst>
                    <a:ext uri="{FF2B5EF4-FFF2-40B4-BE49-F238E27FC236}">
                      <a16:creationId xmlns:a16="http://schemas.microsoft.com/office/drawing/2014/main" id="{E1474372-40F7-4B0B-B024-55201A358AF3}"/>
                    </a:ext>
                  </a:extLst>
                </p:cNvPr>
                <p:cNvPicPr/>
                <p:nvPr/>
              </p:nvPicPr>
              <p:blipFill>
                <a:blip r:embed="rId1801"/>
                <a:stretch>
                  <a:fillRect/>
                </a:stretch>
              </p:blipFill>
              <p:spPr>
                <a:xfrm>
                  <a:off x="3674819" y="6012691"/>
                  <a:ext cx="2527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802">
              <p14:nvContentPartPr>
                <p14:cNvPr id="1112" name="Freihand 1111">
                  <a:extLst>
                    <a:ext uri="{FF2B5EF4-FFF2-40B4-BE49-F238E27FC236}">
                      <a16:creationId xmlns:a16="http://schemas.microsoft.com/office/drawing/2014/main" id="{667D2D1D-DAF1-46A4-9776-CAA1AE0CDDF3}"/>
                    </a:ext>
                  </a:extLst>
                </p14:cNvPr>
                <p14:cNvContentPartPr/>
                <p14:nvPr/>
              </p14:nvContentPartPr>
              <p14:xfrm>
                <a:off x="3842219" y="6087931"/>
                <a:ext cx="184680" cy="64800"/>
              </p14:xfrm>
            </p:contentPart>
          </mc:Choice>
          <mc:Fallback>
            <p:pic>
              <p:nvPicPr>
                <p:cNvPr id="1112" name="Freihand 1111">
                  <a:extLst>
                    <a:ext uri="{FF2B5EF4-FFF2-40B4-BE49-F238E27FC236}">
                      <a16:creationId xmlns:a16="http://schemas.microsoft.com/office/drawing/2014/main" id="{667D2D1D-DAF1-46A4-9776-CAA1AE0CDDF3}"/>
                    </a:ext>
                  </a:extLst>
                </p:cNvPr>
                <p:cNvPicPr/>
                <p:nvPr/>
              </p:nvPicPr>
              <p:blipFill>
                <a:blip r:embed="rId1803"/>
                <a:stretch>
                  <a:fillRect/>
                </a:stretch>
              </p:blipFill>
              <p:spPr>
                <a:xfrm>
                  <a:off x="3837899" y="6083611"/>
                  <a:ext cx="193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04">
              <p14:nvContentPartPr>
                <p14:cNvPr id="1113" name="Freihand 1112">
                  <a:extLst>
                    <a:ext uri="{FF2B5EF4-FFF2-40B4-BE49-F238E27FC236}">
                      <a16:creationId xmlns:a16="http://schemas.microsoft.com/office/drawing/2014/main" id="{A27E0B9E-4AEC-450E-BCF3-BD1B793390D9}"/>
                    </a:ext>
                  </a:extLst>
                </p14:cNvPr>
                <p14:cNvContentPartPr/>
                <p14:nvPr/>
              </p14:nvContentPartPr>
              <p14:xfrm>
                <a:off x="4027259" y="6000451"/>
                <a:ext cx="195120" cy="149040"/>
              </p14:xfrm>
            </p:contentPart>
          </mc:Choice>
          <mc:Fallback>
            <p:pic>
              <p:nvPicPr>
                <p:cNvPr id="1113" name="Freihand 1112">
                  <a:extLst>
                    <a:ext uri="{FF2B5EF4-FFF2-40B4-BE49-F238E27FC236}">
                      <a16:creationId xmlns:a16="http://schemas.microsoft.com/office/drawing/2014/main" id="{A27E0B9E-4AEC-450E-BCF3-BD1B793390D9}"/>
                    </a:ext>
                  </a:extLst>
                </p:cNvPr>
                <p:cNvPicPr/>
                <p:nvPr/>
              </p:nvPicPr>
              <p:blipFill>
                <a:blip r:embed="rId1805"/>
                <a:stretch>
                  <a:fillRect/>
                </a:stretch>
              </p:blipFill>
              <p:spPr>
                <a:xfrm>
                  <a:off x="4022939" y="5996131"/>
                  <a:ext cx="203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06">
              <p14:nvContentPartPr>
                <p14:cNvPr id="1114" name="Freihand 1113">
                  <a:extLst>
                    <a:ext uri="{FF2B5EF4-FFF2-40B4-BE49-F238E27FC236}">
                      <a16:creationId xmlns:a16="http://schemas.microsoft.com/office/drawing/2014/main" id="{FC7D93FC-B662-439D-866C-FC76C51D9747}"/>
                    </a:ext>
                  </a:extLst>
                </p14:cNvPr>
                <p14:cNvContentPartPr/>
                <p14:nvPr/>
              </p14:nvContentPartPr>
              <p14:xfrm>
                <a:off x="4190699" y="5988931"/>
                <a:ext cx="19800" cy="25920"/>
              </p14:xfrm>
            </p:contentPart>
          </mc:Choice>
          <mc:Fallback>
            <p:pic>
              <p:nvPicPr>
                <p:cNvPr id="1114" name="Freihand 1113">
                  <a:extLst>
                    <a:ext uri="{FF2B5EF4-FFF2-40B4-BE49-F238E27FC236}">
                      <a16:creationId xmlns:a16="http://schemas.microsoft.com/office/drawing/2014/main" id="{FC7D93FC-B662-439D-866C-FC76C51D9747}"/>
                    </a:ext>
                  </a:extLst>
                </p:cNvPr>
                <p:cNvPicPr/>
                <p:nvPr/>
              </p:nvPicPr>
              <p:blipFill>
                <a:blip r:embed="rId1807"/>
                <a:stretch>
                  <a:fillRect/>
                </a:stretch>
              </p:blipFill>
              <p:spPr>
                <a:xfrm>
                  <a:off x="4186379" y="5984611"/>
                  <a:ext cx="28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808">
              <p14:nvContentPartPr>
                <p14:cNvPr id="1115" name="Freihand 1114">
                  <a:extLst>
                    <a:ext uri="{FF2B5EF4-FFF2-40B4-BE49-F238E27FC236}">
                      <a16:creationId xmlns:a16="http://schemas.microsoft.com/office/drawing/2014/main" id="{68F910EE-F47D-4B7E-98DF-5B6F492D72B0}"/>
                    </a:ext>
                  </a:extLst>
                </p14:cNvPr>
                <p14:cNvContentPartPr/>
                <p14:nvPr/>
              </p14:nvContentPartPr>
              <p14:xfrm>
                <a:off x="4267019" y="6090091"/>
                <a:ext cx="215640" cy="52560"/>
              </p14:xfrm>
            </p:contentPart>
          </mc:Choice>
          <mc:Fallback>
            <p:pic>
              <p:nvPicPr>
                <p:cNvPr id="1115" name="Freihand 1114">
                  <a:extLst>
                    <a:ext uri="{FF2B5EF4-FFF2-40B4-BE49-F238E27FC236}">
                      <a16:creationId xmlns:a16="http://schemas.microsoft.com/office/drawing/2014/main" id="{68F910EE-F47D-4B7E-98DF-5B6F492D72B0}"/>
                    </a:ext>
                  </a:extLst>
                </p:cNvPr>
                <p:cNvPicPr/>
                <p:nvPr/>
              </p:nvPicPr>
              <p:blipFill>
                <a:blip r:embed="rId1809"/>
                <a:stretch>
                  <a:fillRect/>
                </a:stretch>
              </p:blipFill>
              <p:spPr>
                <a:xfrm>
                  <a:off x="4262699" y="6085771"/>
                  <a:ext cx="224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810">
              <p14:nvContentPartPr>
                <p14:cNvPr id="1116" name="Freihand 1115">
                  <a:extLst>
                    <a:ext uri="{FF2B5EF4-FFF2-40B4-BE49-F238E27FC236}">
                      <a16:creationId xmlns:a16="http://schemas.microsoft.com/office/drawing/2014/main" id="{2D059044-E958-4A3B-8140-E226A78A207D}"/>
                    </a:ext>
                  </a:extLst>
                </p14:cNvPr>
                <p14:cNvContentPartPr/>
                <p14:nvPr/>
              </p14:nvContentPartPr>
              <p14:xfrm>
                <a:off x="4711979" y="6085051"/>
                <a:ext cx="52200" cy="65520"/>
              </p14:xfrm>
            </p:contentPart>
          </mc:Choice>
          <mc:Fallback>
            <p:pic>
              <p:nvPicPr>
                <p:cNvPr id="1116" name="Freihand 1115">
                  <a:extLst>
                    <a:ext uri="{FF2B5EF4-FFF2-40B4-BE49-F238E27FC236}">
                      <a16:creationId xmlns:a16="http://schemas.microsoft.com/office/drawing/2014/main" id="{2D059044-E958-4A3B-8140-E226A78A207D}"/>
                    </a:ext>
                  </a:extLst>
                </p:cNvPr>
                <p:cNvPicPr/>
                <p:nvPr/>
              </p:nvPicPr>
              <p:blipFill>
                <a:blip r:embed="rId1811"/>
                <a:stretch>
                  <a:fillRect/>
                </a:stretch>
              </p:blipFill>
              <p:spPr>
                <a:xfrm>
                  <a:off x="4707659" y="6080731"/>
                  <a:ext cx="60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12">
              <p14:nvContentPartPr>
                <p14:cNvPr id="1117" name="Freihand 1116">
                  <a:extLst>
                    <a:ext uri="{FF2B5EF4-FFF2-40B4-BE49-F238E27FC236}">
                      <a16:creationId xmlns:a16="http://schemas.microsoft.com/office/drawing/2014/main" id="{A0D54281-CBAB-4F18-95C9-078884FFFF53}"/>
                    </a:ext>
                  </a:extLst>
                </p14:cNvPr>
                <p14:cNvContentPartPr/>
                <p14:nvPr/>
              </p14:nvContentPartPr>
              <p14:xfrm>
                <a:off x="4761299" y="6067051"/>
                <a:ext cx="27720" cy="91800"/>
              </p14:xfrm>
            </p:contentPart>
          </mc:Choice>
          <mc:Fallback>
            <p:pic>
              <p:nvPicPr>
                <p:cNvPr id="1117" name="Freihand 1116">
                  <a:extLst>
                    <a:ext uri="{FF2B5EF4-FFF2-40B4-BE49-F238E27FC236}">
                      <a16:creationId xmlns:a16="http://schemas.microsoft.com/office/drawing/2014/main" id="{A0D54281-CBAB-4F18-95C9-078884FFFF53}"/>
                    </a:ext>
                  </a:extLst>
                </p:cNvPr>
                <p:cNvPicPr/>
                <p:nvPr/>
              </p:nvPicPr>
              <p:blipFill>
                <a:blip r:embed="rId1813"/>
                <a:stretch>
                  <a:fillRect/>
                </a:stretch>
              </p:blipFill>
              <p:spPr>
                <a:xfrm>
                  <a:off x="4756979" y="6062731"/>
                  <a:ext cx="36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14">
              <p14:nvContentPartPr>
                <p14:cNvPr id="1118" name="Freihand 1117">
                  <a:extLst>
                    <a:ext uri="{FF2B5EF4-FFF2-40B4-BE49-F238E27FC236}">
                      <a16:creationId xmlns:a16="http://schemas.microsoft.com/office/drawing/2014/main" id="{E66C8D6E-EEA5-455A-8199-CE473F92A08C}"/>
                    </a:ext>
                  </a:extLst>
                </p14:cNvPr>
                <p14:cNvContentPartPr/>
                <p14:nvPr/>
              </p14:nvContentPartPr>
              <p14:xfrm>
                <a:off x="4645739" y="6028531"/>
                <a:ext cx="189720" cy="30600"/>
              </p14:xfrm>
            </p:contentPart>
          </mc:Choice>
          <mc:Fallback>
            <p:pic>
              <p:nvPicPr>
                <p:cNvPr id="1118" name="Freihand 1117">
                  <a:extLst>
                    <a:ext uri="{FF2B5EF4-FFF2-40B4-BE49-F238E27FC236}">
                      <a16:creationId xmlns:a16="http://schemas.microsoft.com/office/drawing/2014/main" id="{E66C8D6E-EEA5-455A-8199-CE473F92A08C}"/>
                    </a:ext>
                  </a:extLst>
                </p:cNvPr>
                <p:cNvPicPr/>
                <p:nvPr/>
              </p:nvPicPr>
              <p:blipFill>
                <a:blip r:embed="rId1815"/>
                <a:stretch>
                  <a:fillRect/>
                </a:stretch>
              </p:blipFill>
              <p:spPr>
                <a:xfrm>
                  <a:off x="4641419" y="6024211"/>
                  <a:ext cx="198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16">
              <p14:nvContentPartPr>
                <p14:cNvPr id="1119" name="Freihand 1118">
                  <a:extLst>
                    <a:ext uri="{FF2B5EF4-FFF2-40B4-BE49-F238E27FC236}">
                      <a16:creationId xmlns:a16="http://schemas.microsoft.com/office/drawing/2014/main" id="{0428D0A1-D689-4A94-9F4A-0761519D7606}"/>
                    </a:ext>
                  </a:extLst>
                </p14:cNvPr>
                <p14:cNvContentPartPr/>
                <p14:nvPr/>
              </p14:nvContentPartPr>
              <p14:xfrm>
                <a:off x="4895939" y="5962651"/>
                <a:ext cx="146880" cy="133560"/>
              </p14:xfrm>
            </p:contentPart>
          </mc:Choice>
          <mc:Fallback>
            <p:pic>
              <p:nvPicPr>
                <p:cNvPr id="1119" name="Freihand 1118">
                  <a:extLst>
                    <a:ext uri="{FF2B5EF4-FFF2-40B4-BE49-F238E27FC236}">
                      <a16:creationId xmlns:a16="http://schemas.microsoft.com/office/drawing/2014/main" id="{0428D0A1-D689-4A94-9F4A-0761519D7606}"/>
                    </a:ext>
                  </a:extLst>
                </p:cNvPr>
                <p:cNvPicPr/>
                <p:nvPr/>
              </p:nvPicPr>
              <p:blipFill>
                <a:blip r:embed="rId1817"/>
                <a:stretch>
                  <a:fillRect/>
                </a:stretch>
              </p:blipFill>
              <p:spPr>
                <a:xfrm>
                  <a:off x="4891619" y="5958331"/>
                  <a:ext cx="155520" cy="14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8">
            <p14:nvContentPartPr>
              <p14:cNvPr id="1121" name="Freihand 1120">
                <a:extLst>
                  <a:ext uri="{FF2B5EF4-FFF2-40B4-BE49-F238E27FC236}">
                    <a16:creationId xmlns:a16="http://schemas.microsoft.com/office/drawing/2014/main" id="{37087ED8-F815-4660-BEF1-122C1A6ADB9B}"/>
                  </a:ext>
                </a:extLst>
              </p14:cNvPr>
              <p14:cNvContentPartPr/>
              <p14:nvPr/>
            </p14:nvContentPartPr>
            <p14:xfrm>
              <a:off x="430139" y="316411"/>
              <a:ext cx="3030480" cy="660600"/>
            </p14:xfrm>
          </p:contentPart>
        </mc:Choice>
        <mc:Fallback>
          <p:pic>
            <p:nvPicPr>
              <p:cNvPr id="1121" name="Freihand 1120">
                <a:extLst>
                  <a:ext uri="{FF2B5EF4-FFF2-40B4-BE49-F238E27FC236}">
                    <a16:creationId xmlns:a16="http://schemas.microsoft.com/office/drawing/2014/main" id="{37087ED8-F815-4660-BEF1-122C1A6ADB9B}"/>
                  </a:ext>
                </a:extLst>
              </p:cNvPr>
              <p:cNvPicPr/>
              <p:nvPr/>
            </p:nvPicPr>
            <p:blipFill>
              <a:blip r:embed="rId1819"/>
              <a:stretch>
                <a:fillRect/>
              </a:stretch>
            </p:blipFill>
            <p:spPr>
              <a:xfrm>
                <a:off x="425819" y="312091"/>
                <a:ext cx="3039120" cy="669240"/>
              </a:xfrm>
              <a:prstGeom prst="rect">
                <a:avLst/>
              </a:prstGeom>
            </p:spPr>
          </p:pic>
        </mc:Fallback>
      </mc:AlternateContent>
      <mc:AlternateContent xmlns:mc="http://schemas.openxmlformats.org/markup-compatibility/2006">
        <mc:Choice xmlns:p14="http://schemas.microsoft.com/office/powerpoint/2010/main" Requires="p14">
          <p:contentPart p14:bwMode="auto" r:id="rId1820">
            <p14:nvContentPartPr>
              <p14:cNvPr id="1122" name="Freihand 1121">
                <a:extLst>
                  <a:ext uri="{FF2B5EF4-FFF2-40B4-BE49-F238E27FC236}">
                    <a16:creationId xmlns:a16="http://schemas.microsoft.com/office/drawing/2014/main" id="{18240562-2C94-4388-98B5-860C0F250FD9}"/>
                  </a:ext>
                </a:extLst>
              </p14:cNvPr>
              <p14:cNvContentPartPr/>
              <p14:nvPr/>
            </p14:nvContentPartPr>
            <p14:xfrm>
              <a:off x="445259" y="324691"/>
              <a:ext cx="2734200" cy="653760"/>
            </p14:xfrm>
          </p:contentPart>
        </mc:Choice>
        <mc:Fallback>
          <p:pic>
            <p:nvPicPr>
              <p:cNvPr id="1122" name="Freihand 1121">
                <a:extLst>
                  <a:ext uri="{FF2B5EF4-FFF2-40B4-BE49-F238E27FC236}">
                    <a16:creationId xmlns:a16="http://schemas.microsoft.com/office/drawing/2014/main" id="{18240562-2C94-4388-98B5-860C0F250FD9}"/>
                  </a:ext>
                </a:extLst>
              </p:cNvPr>
              <p:cNvPicPr/>
              <p:nvPr/>
            </p:nvPicPr>
            <p:blipFill>
              <a:blip r:embed="rId1821"/>
              <a:stretch>
                <a:fillRect/>
              </a:stretch>
            </p:blipFill>
            <p:spPr>
              <a:xfrm>
                <a:off x="440939" y="320371"/>
                <a:ext cx="2742840" cy="662400"/>
              </a:xfrm>
              <a:prstGeom prst="rect">
                <a:avLst/>
              </a:prstGeom>
            </p:spPr>
          </p:pic>
        </mc:Fallback>
      </mc:AlternateContent>
    </p:spTree>
    <p:extLst>
      <p:ext uri="{BB962C8B-B14F-4D97-AF65-F5344CB8AC3E}">
        <p14:creationId xmlns:p14="http://schemas.microsoft.com/office/powerpoint/2010/main" val="2488290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a:t>
            </a:r>
            <a:endParaRPr lang="en-US" sz="3266" dirty="0">
              <a:solidFill>
                <a:sysClr val="windowText" lastClr="000000"/>
              </a:solidFill>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20EA41E8-40AC-4907-8358-248CFB709742}"/>
              </a:ext>
            </a:extLst>
          </p:cNvPr>
          <p:cNvGrpSpPr/>
          <p:nvPr/>
        </p:nvGrpSpPr>
        <p:grpSpPr>
          <a:xfrm>
            <a:off x="360340" y="536495"/>
            <a:ext cx="4085280" cy="487800"/>
            <a:chOff x="951059" y="5051851"/>
            <a:chExt cx="4085280" cy="48780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3E86CFD4-00B2-4627-9DD8-C76FBB0A0E81}"/>
                    </a:ext>
                  </a:extLst>
                </p14:cNvPr>
                <p14:cNvContentPartPr/>
                <p14:nvPr/>
              </p14:nvContentPartPr>
              <p14:xfrm>
                <a:off x="1006139" y="5381251"/>
                <a:ext cx="21960" cy="83520"/>
              </p14:xfrm>
            </p:contentPart>
          </mc:Choice>
          <mc:Fallback>
            <p:pic>
              <p:nvPicPr>
                <p:cNvPr id="5" name="Freihand 4">
                  <a:extLst>
                    <a:ext uri="{FF2B5EF4-FFF2-40B4-BE49-F238E27FC236}">
                      <a16:creationId xmlns:a16="http://schemas.microsoft.com/office/drawing/2014/main" id="{3E86CFD4-00B2-4627-9DD8-C76FBB0A0E81}"/>
                    </a:ext>
                  </a:extLst>
                </p:cNvPr>
                <p:cNvPicPr/>
                <p:nvPr/>
              </p:nvPicPr>
              <p:blipFill>
                <a:blip r:embed="rId4"/>
                <a:stretch>
                  <a:fillRect/>
                </a:stretch>
              </p:blipFill>
              <p:spPr>
                <a:xfrm>
                  <a:off x="1001819" y="5376931"/>
                  <a:ext cx="30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1F03D073-858C-4407-889C-0E0F908E29C2}"/>
                    </a:ext>
                  </a:extLst>
                </p14:cNvPr>
                <p14:cNvContentPartPr/>
                <p14:nvPr/>
              </p14:nvContentPartPr>
              <p14:xfrm>
                <a:off x="1064459" y="5365411"/>
                <a:ext cx="18360" cy="107640"/>
              </p14:xfrm>
            </p:contentPart>
          </mc:Choice>
          <mc:Fallback>
            <p:pic>
              <p:nvPicPr>
                <p:cNvPr id="6" name="Freihand 5">
                  <a:extLst>
                    <a:ext uri="{FF2B5EF4-FFF2-40B4-BE49-F238E27FC236}">
                      <a16:creationId xmlns:a16="http://schemas.microsoft.com/office/drawing/2014/main" id="{1F03D073-858C-4407-889C-0E0F908E29C2}"/>
                    </a:ext>
                  </a:extLst>
                </p:cNvPr>
                <p:cNvPicPr/>
                <p:nvPr/>
              </p:nvPicPr>
              <p:blipFill>
                <a:blip r:embed="rId6"/>
                <a:stretch>
                  <a:fillRect/>
                </a:stretch>
              </p:blipFill>
              <p:spPr>
                <a:xfrm>
                  <a:off x="1060139" y="5361091"/>
                  <a:ext cx="27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E3FEBD60-7A47-454E-B8BA-28A833DB8BE0}"/>
                    </a:ext>
                  </a:extLst>
                </p14:cNvPr>
                <p14:cNvContentPartPr/>
                <p14:nvPr/>
              </p14:nvContentPartPr>
              <p14:xfrm>
                <a:off x="951059" y="5339851"/>
                <a:ext cx="168840" cy="16200"/>
              </p14:xfrm>
            </p:contentPart>
          </mc:Choice>
          <mc:Fallback>
            <p:pic>
              <p:nvPicPr>
                <p:cNvPr id="7" name="Freihand 6">
                  <a:extLst>
                    <a:ext uri="{FF2B5EF4-FFF2-40B4-BE49-F238E27FC236}">
                      <a16:creationId xmlns:a16="http://schemas.microsoft.com/office/drawing/2014/main" id="{E3FEBD60-7A47-454E-B8BA-28A833DB8BE0}"/>
                    </a:ext>
                  </a:extLst>
                </p:cNvPr>
                <p:cNvPicPr/>
                <p:nvPr/>
              </p:nvPicPr>
              <p:blipFill>
                <a:blip r:embed="rId8"/>
                <a:stretch>
                  <a:fillRect/>
                </a:stretch>
              </p:blipFill>
              <p:spPr>
                <a:xfrm>
                  <a:off x="946739" y="5335531"/>
                  <a:ext cx="177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0222880-9B51-46E9-80E8-4F44E246F186}"/>
                    </a:ext>
                  </a:extLst>
                </p14:cNvPr>
                <p14:cNvContentPartPr/>
                <p14:nvPr/>
              </p14:nvContentPartPr>
              <p14:xfrm>
                <a:off x="1875899" y="5353891"/>
                <a:ext cx="154800" cy="19080"/>
              </p14:xfrm>
            </p:contentPart>
          </mc:Choice>
          <mc:Fallback>
            <p:pic>
              <p:nvPicPr>
                <p:cNvPr id="8" name="Freihand 7">
                  <a:extLst>
                    <a:ext uri="{FF2B5EF4-FFF2-40B4-BE49-F238E27FC236}">
                      <a16:creationId xmlns:a16="http://schemas.microsoft.com/office/drawing/2014/main" id="{60222880-9B51-46E9-80E8-4F44E246F186}"/>
                    </a:ext>
                  </a:extLst>
                </p:cNvPr>
                <p:cNvPicPr/>
                <p:nvPr/>
              </p:nvPicPr>
              <p:blipFill>
                <a:blip r:embed="rId10"/>
                <a:stretch>
                  <a:fillRect/>
                </a:stretch>
              </p:blipFill>
              <p:spPr>
                <a:xfrm>
                  <a:off x="1871579" y="5349571"/>
                  <a:ext cx="163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D2672A7D-FC70-45AA-A2CC-D89BD6A21E03}"/>
                    </a:ext>
                  </a:extLst>
                </p14:cNvPr>
                <p14:cNvContentPartPr/>
                <p14:nvPr/>
              </p14:nvContentPartPr>
              <p14:xfrm>
                <a:off x="1901099" y="5396731"/>
                <a:ext cx="141120" cy="19800"/>
              </p14:xfrm>
            </p:contentPart>
          </mc:Choice>
          <mc:Fallback>
            <p:pic>
              <p:nvPicPr>
                <p:cNvPr id="10" name="Freihand 9">
                  <a:extLst>
                    <a:ext uri="{FF2B5EF4-FFF2-40B4-BE49-F238E27FC236}">
                      <a16:creationId xmlns:a16="http://schemas.microsoft.com/office/drawing/2014/main" id="{D2672A7D-FC70-45AA-A2CC-D89BD6A21E03}"/>
                    </a:ext>
                  </a:extLst>
                </p:cNvPr>
                <p:cNvPicPr/>
                <p:nvPr/>
              </p:nvPicPr>
              <p:blipFill>
                <a:blip r:embed="rId12"/>
                <a:stretch>
                  <a:fillRect/>
                </a:stretch>
              </p:blipFill>
              <p:spPr>
                <a:xfrm>
                  <a:off x="1896779" y="5392411"/>
                  <a:ext cx="149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1753D9C-EF30-46B9-8436-CEA573BA013D}"/>
                    </a:ext>
                  </a:extLst>
                </p14:cNvPr>
                <p14:cNvContentPartPr/>
                <p14:nvPr/>
              </p14:nvContentPartPr>
              <p14:xfrm>
                <a:off x="2435339" y="5140771"/>
                <a:ext cx="103320" cy="136800"/>
              </p14:xfrm>
            </p:contentPart>
          </mc:Choice>
          <mc:Fallback>
            <p:pic>
              <p:nvPicPr>
                <p:cNvPr id="11" name="Freihand 10">
                  <a:extLst>
                    <a:ext uri="{FF2B5EF4-FFF2-40B4-BE49-F238E27FC236}">
                      <a16:creationId xmlns:a16="http://schemas.microsoft.com/office/drawing/2014/main" id="{91753D9C-EF30-46B9-8436-CEA573BA013D}"/>
                    </a:ext>
                  </a:extLst>
                </p:cNvPr>
                <p:cNvPicPr/>
                <p:nvPr/>
              </p:nvPicPr>
              <p:blipFill>
                <a:blip r:embed="rId14"/>
                <a:stretch>
                  <a:fillRect/>
                </a:stretch>
              </p:blipFill>
              <p:spPr>
                <a:xfrm>
                  <a:off x="2431019" y="5136451"/>
                  <a:ext cx="111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EF6A142-325D-47EA-81FE-CA81087333EC}"/>
                    </a:ext>
                  </a:extLst>
                </p14:cNvPr>
                <p14:cNvContentPartPr/>
                <p14:nvPr/>
              </p14:nvContentPartPr>
              <p14:xfrm>
                <a:off x="2511299" y="5077051"/>
                <a:ext cx="139680" cy="73080"/>
              </p14:xfrm>
            </p:contentPart>
          </mc:Choice>
          <mc:Fallback>
            <p:pic>
              <p:nvPicPr>
                <p:cNvPr id="12" name="Freihand 11">
                  <a:extLst>
                    <a:ext uri="{FF2B5EF4-FFF2-40B4-BE49-F238E27FC236}">
                      <a16:creationId xmlns:a16="http://schemas.microsoft.com/office/drawing/2014/main" id="{CEF6A142-325D-47EA-81FE-CA81087333EC}"/>
                    </a:ext>
                  </a:extLst>
                </p:cNvPr>
                <p:cNvPicPr/>
                <p:nvPr/>
              </p:nvPicPr>
              <p:blipFill>
                <a:blip r:embed="rId16"/>
                <a:stretch>
                  <a:fillRect/>
                </a:stretch>
              </p:blipFill>
              <p:spPr>
                <a:xfrm>
                  <a:off x="2506979" y="5072731"/>
                  <a:ext cx="148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F7A9B38-7741-47B0-AB7E-D921BFF46AA4}"/>
                    </a:ext>
                  </a:extLst>
                </p14:cNvPr>
                <p14:cNvContentPartPr/>
                <p14:nvPr/>
              </p14:nvContentPartPr>
              <p14:xfrm>
                <a:off x="2286299" y="5300251"/>
                <a:ext cx="451800" cy="17640"/>
              </p14:xfrm>
            </p:contentPart>
          </mc:Choice>
          <mc:Fallback>
            <p:pic>
              <p:nvPicPr>
                <p:cNvPr id="13" name="Freihand 12">
                  <a:extLst>
                    <a:ext uri="{FF2B5EF4-FFF2-40B4-BE49-F238E27FC236}">
                      <a16:creationId xmlns:a16="http://schemas.microsoft.com/office/drawing/2014/main" id="{5F7A9B38-7741-47B0-AB7E-D921BFF46AA4}"/>
                    </a:ext>
                  </a:extLst>
                </p:cNvPr>
                <p:cNvPicPr/>
                <p:nvPr/>
              </p:nvPicPr>
              <p:blipFill>
                <a:blip r:embed="rId18"/>
                <a:stretch>
                  <a:fillRect/>
                </a:stretch>
              </p:blipFill>
              <p:spPr>
                <a:xfrm>
                  <a:off x="2281979" y="5295931"/>
                  <a:ext cx="460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6B37AC49-10CF-4236-9FA1-8F4382A2B586}"/>
                    </a:ext>
                  </a:extLst>
                </p14:cNvPr>
                <p14:cNvContentPartPr/>
                <p14:nvPr/>
              </p14:nvContentPartPr>
              <p14:xfrm>
                <a:off x="2241299" y="5435611"/>
                <a:ext cx="112680" cy="91440"/>
              </p14:xfrm>
            </p:contentPart>
          </mc:Choice>
          <mc:Fallback>
            <p:pic>
              <p:nvPicPr>
                <p:cNvPr id="14" name="Freihand 13">
                  <a:extLst>
                    <a:ext uri="{FF2B5EF4-FFF2-40B4-BE49-F238E27FC236}">
                      <a16:creationId xmlns:a16="http://schemas.microsoft.com/office/drawing/2014/main" id="{6B37AC49-10CF-4236-9FA1-8F4382A2B586}"/>
                    </a:ext>
                  </a:extLst>
                </p:cNvPr>
                <p:cNvPicPr/>
                <p:nvPr/>
              </p:nvPicPr>
              <p:blipFill>
                <a:blip r:embed="rId20"/>
                <a:stretch>
                  <a:fillRect/>
                </a:stretch>
              </p:blipFill>
              <p:spPr>
                <a:xfrm>
                  <a:off x="2236979" y="5431291"/>
                  <a:ext cx="121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B764AFEB-0878-4004-AD99-2DB6A65668B1}"/>
                    </a:ext>
                  </a:extLst>
                </p14:cNvPr>
                <p14:cNvContentPartPr/>
                <p14:nvPr/>
              </p14:nvContentPartPr>
              <p14:xfrm>
                <a:off x="2413379" y="5428771"/>
                <a:ext cx="13320" cy="110880"/>
              </p14:xfrm>
            </p:contentPart>
          </mc:Choice>
          <mc:Fallback>
            <p:pic>
              <p:nvPicPr>
                <p:cNvPr id="15" name="Freihand 14">
                  <a:extLst>
                    <a:ext uri="{FF2B5EF4-FFF2-40B4-BE49-F238E27FC236}">
                      <a16:creationId xmlns:a16="http://schemas.microsoft.com/office/drawing/2014/main" id="{B764AFEB-0878-4004-AD99-2DB6A65668B1}"/>
                    </a:ext>
                  </a:extLst>
                </p:cNvPr>
                <p:cNvPicPr/>
                <p:nvPr/>
              </p:nvPicPr>
              <p:blipFill>
                <a:blip r:embed="rId22"/>
                <a:stretch>
                  <a:fillRect/>
                </a:stretch>
              </p:blipFill>
              <p:spPr>
                <a:xfrm>
                  <a:off x="2409059" y="5424451"/>
                  <a:ext cx="21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3B68301-3A4C-49E9-A99E-CBD44321EA1A}"/>
                    </a:ext>
                  </a:extLst>
                </p14:cNvPr>
                <p14:cNvContentPartPr/>
                <p14:nvPr/>
              </p14:nvContentPartPr>
              <p14:xfrm>
                <a:off x="2360099" y="5470531"/>
                <a:ext cx="124920" cy="9360"/>
              </p14:xfrm>
            </p:contentPart>
          </mc:Choice>
          <mc:Fallback>
            <p:pic>
              <p:nvPicPr>
                <p:cNvPr id="16" name="Freihand 15">
                  <a:extLst>
                    <a:ext uri="{FF2B5EF4-FFF2-40B4-BE49-F238E27FC236}">
                      <a16:creationId xmlns:a16="http://schemas.microsoft.com/office/drawing/2014/main" id="{C3B68301-3A4C-49E9-A99E-CBD44321EA1A}"/>
                    </a:ext>
                  </a:extLst>
                </p:cNvPr>
                <p:cNvPicPr/>
                <p:nvPr/>
              </p:nvPicPr>
              <p:blipFill>
                <a:blip r:embed="rId24"/>
                <a:stretch>
                  <a:fillRect/>
                </a:stretch>
              </p:blipFill>
              <p:spPr>
                <a:xfrm>
                  <a:off x="2355779" y="5466211"/>
                  <a:ext cx="133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67A84853-8325-4E48-AA72-B026FDDE3996}"/>
                    </a:ext>
                  </a:extLst>
                </p14:cNvPr>
                <p14:cNvContentPartPr/>
                <p14:nvPr/>
              </p14:nvContentPartPr>
              <p14:xfrm>
                <a:off x="2554859" y="5384131"/>
                <a:ext cx="109800" cy="127440"/>
              </p14:xfrm>
            </p:contentPart>
          </mc:Choice>
          <mc:Fallback>
            <p:pic>
              <p:nvPicPr>
                <p:cNvPr id="17" name="Freihand 16">
                  <a:extLst>
                    <a:ext uri="{FF2B5EF4-FFF2-40B4-BE49-F238E27FC236}">
                      <a16:creationId xmlns:a16="http://schemas.microsoft.com/office/drawing/2014/main" id="{67A84853-8325-4E48-AA72-B026FDDE3996}"/>
                    </a:ext>
                  </a:extLst>
                </p:cNvPr>
                <p:cNvPicPr/>
                <p:nvPr/>
              </p:nvPicPr>
              <p:blipFill>
                <a:blip r:embed="rId26"/>
                <a:stretch>
                  <a:fillRect/>
                </a:stretch>
              </p:blipFill>
              <p:spPr>
                <a:xfrm>
                  <a:off x="2550539" y="5379811"/>
                  <a:ext cx="118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4C6F4DB-71A8-4A8F-A419-6298EC2A0834}"/>
                    </a:ext>
                  </a:extLst>
                </p14:cNvPr>
                <p14:cNvContentPartPr/>
                <p14:nvPr/>
              </p14:nvContentPartPr>
              <p14:xfrm>
                <a:off x="2639099" y="5326171"/>
                <a:ext cx="131400" cy="77040"/>
              </p14:xfrm>
            </p:contentPart>
          </mc:Choice>
          <mc:Fallback>
            <p:pic>
              <p:nvPicPr>
                <p:cNvPr id="18" name="Freihand 17">
                  <a:extLst>
                    <a:ext uri="{FF2B5EF4-FFF2-40B4-BE49-F238E27FC236}">
                      <a16:creationId xmlns:a16="http://schemas.microsoft.com/office/drawing/2014/main" id="{74C6F4DB-71A8-4A8F-A419-6298EC2A0834}"/>
                    </a:ext>
                  </a:extLst>
                </p:cNvPr>
                <p:cNvPicPr/>
                <p:nvPr/>
              </p:nvPicPr>
              <p:blipFill>
                <a:blip r:embed="rId28"/>
                <a:stretch>
                  <a:fillRect/>
                </a:stretch>
              </p:blipFill>
              <p:spPr>
                <a:xfrm>
                  <a:off x="2634779" y="5321851"/>
                  <a:ext cx="140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57C1BA81-7136-438D-B219-027A1CFD0E69}"/>
                    </a:ext>
                  </a:extLst>
                </p14:cNvPr>
                <p14:cNvContentPartPr/>
                <p14:nvPr/>
              </p14:nvContentPartPr>
              <p14:xfrm>
                <a:off x="2923499" y="5262811"/>
                <a:ext cx="52200" cy="117720"/>
              </p14:xfrm>
            </p:contentPart>
          </mc:Choice>
          <mc:Fallback>
            <p:pic>
              <p:nvPicPr>
                <p:cNvPr id="19" name="Freihand 18">
                  <a:extLst>
                    <a:ext uri="{FF2B5EF4-FFF2-40B4-BE49-F238E27FC236}">
                      <a16:creationId xmlns:a16="http://schemas.microsoft.com/office/drawing/2014/main" id="{57C1BA81-7136-438D-B219-027A1CFD0E69}"/>
                    </a:ext>
                  </a:extLst>
                </p:cNvPr>
                <p:cNvPicPr/>
                <p:nvPr/>
              </p:nvPicPr>
              <p:blipFill>
                <a:blip r:embed="rId30"/>
                <a:stretch>
                  <a:fillRect/>
                </a:stretch>
              </p:blipFill>
              <p:spPr>
                <a:xfrm>
                  <a:off x="2919179" y="5258491"/>
                  <a:ext cx="60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3C995771-D21D-459F-BFFE-FE73CDD99189}"/>
                    </a:ext>
                  </a:extLst>
                </p14:cNvPr>
                <p14:cNvContentPartPr/>
                <p14:nvPr/>
              </p14:nvContentPartPr>
              <p14:xfrm>
                <a:off x="2971739" y="5264611"/>
                <a:ext cx="24840" cy="118800"/>
              </p14:xfrm>
            </p:contentPart>
          </mc:Choice>
          <mc:Fallback>
            <p:pic>
              <p:nvPicPr>
                <p:cNvPr id="20" name="Freihand 19">
                  <a:extLst>
                    <a:ext uri="{FF2B5EF4-FFF2-40B4-BE49-F238E27FC236}">
                      <a16:creationId xmlns:a16="http://schemas.microsoft.com/office/drawing/2014/main" id="{3C995771-D21D-459F-BFFE-FE73CDD99189}"/>
                    </a:ext>
                  </a:extLst>
                </p:cNvPr>
                <p:cNvPicPr/>
                <p:nvPr/>
              </p:nvPicPr>
              <p:blipFill>
                <a:blip r:embed="rId32"/>
                <a:stretch>
                  <a:fillRect/>
                </a:stretch>
              </p:blipFill>
              <p:spPr>
                <a:xfrm>
                  <a:off x="2967419" y="5260291"/>
                  <a:ext cx="33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B9569EF2-E8C3-4001-AB3E-2C0BE4CD4671}"/>
                    </a:ext>
                  </a:extLst>
                </p14:cNvPr>
                <p14:cNvContentPartPr/>
                <p14:nvPr/>
              </p14:nvContentPartPr>
              <p14:xfrm>
                <a:off x="2879579" y="5227891"/>
                <a:ext cx="145440" cy="11160"/>
              </p14:xfrm>
            </p:contentPart>
          </mc:Choice>
          <mc:Fallback>
            <p:pic>
              <p:nvPicPr>
                <p:cNvPr id="21" name="Freihand 20">
                  <a:extLst>
                    <a:ext uri="{FF2B5EF4-FFF2-40B4-BE49-F238E27FC236}">
                      <a16:creationId xmlns:a16="http://schemas.microsoft.com/office/drawing/2014/main" id="{B9569EF2-E8C3-4001-AB3E-2C0BE4CD4671}"/>
                    </a:ext>
                  </a:extLst>
                </p:cNvPr>
                <p:cNvPicPr/>
                <p:nvPr/>
              </p:nvPicPr>
              <p:blipFill>
                <a:blip r:embed="rId34"/>
                <a:stretch>
                  <a:fillRect/>
                </a:stretch>
              </p:blipFill>
              <p:spPr>
                <a:xfrm>
                  <a:off x="2875259" y="5223571"/>
                  <a:ext cx="154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F8F11D9E-309D-42F1-81EF-21889C37F591}"/>
                    </a:ext>
                  </a:extLst>
                </p14:cNvPr>
                <p14:cNvContentPartPr/>
                <p14:nvPr/>
              </p14:nvContentPartPr>
              <p14:xfrm>
                <a:off x="3094859" y="5163811"/>
                <a:ext cx="124200" cy="91800"/>
              </p14:xfrm>
            </p:contentPart>
          </mc:Choice>
          <mc:Fallback>
            <p:pic>
              <p:nvPicPr>
                <p:cNvPr id="22" name="Freihand 21">
                  <a:extLst>
                    <a:ext uri="{FF2B5EF4-FFF2-40B4-BE49-F238E27FC236}">
                      <a16:creationId xmlns:a16="http://schemas.microsoft.com/office/drawing/2014/main" id="{F8F11D9E-309D-42F1-81EF-21889C37F591}"/>
                    </a:ext>
                  </a:extLst>
                </p:cNvPr>
                <p:cNvPicPr/>
                <p:nvPr/>
              </p:nvPicPr>
              <p:blipFill>
                <a:blip r:embed="rId36"/>
                <a:stretch>
                  <a:fillRect/>
                </a:stretch>
              </p:blipFill>
              <p:spPr>
                <a:xfrm>
                  <a:off x="3090539" y="5159491"/>
                  <a:ext cx="132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7C1AC547-47AD-4539-9ACF-5162CEB024B4}"/>
                    </a:ext>
                  </a:extLst>
                </p14:cNvPr>
                <p14:cNvContentPartPr/>
                <p14:nvPr/>
              </p14:nvContentPartPr>
              <p14:xfrm>
                <a:off x="3419579" y="5250211"/>
                <a:ext cx="15840" cy="108360"/>
              </p14:xfrm>
            </p:contentPart>
          </mc:Choice>
          <mc:Fallback>
            <p:pic>
              <p:nvPicPr>
                <p:cNvPr id="23" name="Freihand 22">
                  <a:extLst>
                    <a:ext uri="{FF2B5EF4-FFF2-40B4-BE49-F238E27FC236}">
                      <a16:creationId xmlns:a16="http://schemas.microsoft.com/office/drawing/2014/main" id="{7C1AC547-47AD-4539-9ACF-5162CEB024B4}"/>
                    </a:ext>
                  </a:extLst>
                </p:cNvPr>
                <p:cNvPicPr/>
                <p:nvPr/>
              </p:nvPicPr>
              <p:blipFill>
                <a:blip r:embed="rId38"/>
                <a:stretch>
                  <a:fillRect/>
                </a:stretch>
              </p:blipFill>
              <p:spPr>
                <a:xfrm>
                  <a:off x="3415259" y="5245891"/>
                  <a:ext cx="24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D05EBED2-FFCA-4511-8649-5ADF66228C0C}"/>
                    </a:ext>
                  </a:extLst>
                </p14:cNvPr>
                <p14:cNvContentPartPr/>
                <p14:nvPr/>
              </p14:nvContentPartPr>
              <p14:xfrm>
                <a:off x="3380699" y="5293411"/>
                <a:ext cx="124200" cy="4320"/>
              </p14:xfrm>
            </p:contentPart>
          </mc:Choice>
          <mc:Fallback>
            <p:pic>
              <p:nvPicPr>
                <p:cNvPr id="24" name="Freihand 23">
                  <a:extLst>
                    <a:ext uri="{FF2B5EF4-FFF2-40B4-BE49-F238E27FC236}">
                      <a16:creationId xmlns:a16="http://schemas.microsoft.com/office/drawing/2014/main" id="{D05EBED2-FFCA-4511-8649-5ADF66228C0C}"/>
                    </a:ext>
                  </a:extLst>
                </p:cNvPr>
                <p:cNvPicPr/>
                <p:nvPr/>
              </p:nvPicPr>
              <p:blipFill>
                <a:blip r:embed="rId40"/>
                <a:stretch>
                  <a:fillRect/>
                </a:stretch>
              </p:blipFill>
              <p:spPr>
                <a:xfrm>
                  <a:off x="3376379" y="5289091"/>
                  <a:ext cx="132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13D3CC82-11A7-469D-ABF1-436070B9AA73}"/>
                    </a:ext>
                  </a:extLst>
                </p14:cNvPr>
                <p14:cNvContentPartPr/>
                <p14:nvPr/>
              </p14:nvContentPartPr>
              <p14:xfrm>
                <a:off x="3774179" y="5111971"/>
                <a:ext cx="79560" cy="128880"/>
              </p14:xfrm>
            </p:contentPart>
          </mc:Choice>
          <mc:Fallback>
            <p:pic>
              <p:nvPicPr>
                <p:cNvPr id="25" name="Freihand 24">
                  <a:extLst>
                    <a:ext uri="{FF2B5EF4-FFF2-40B4-BE49-F238E27FC236}">
                      <a16:creationId xmlns:a16="http://schemas.microsoft.com/office/drawing/2014/main" id="{13D3CC82-11A7-469D-ABF1-436070B9AA73}"/>
                    </a:ext>
                  </a:extLst>
                </p:cNvPr>
                <p:cNvPicPr/>
                <p:nvPr/>
              </p:nvPicPr>
              <p:blipFill>
                <a:blip r:embed="rId42"/>
                <a:stretch>
                  <a:fillRect/>
                </a:stretch>
              </p:blipFill>
              <p:spPr>
                <a:xfrm>
                  <a:off x="3769859" y="5107651"/>
                  <a:ext cx="88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C051FD8B-4AD9-46C6-BBE3-84032FB3B704}"/>
                    </a:ext>
                  </a:extLst>
                </p14:cNvPr>
                <p14:cNvContentPartPr/>
                <p14:nvPr/>
              </p14:nvContentPartPr>
              <p14:xfrm>
                <a:off x="3819899" y="5178931"/>
                <a:ext cx="68400" cy="41760"/>
              </p14:xfrm>
            </p:contentPart>
          </mc:Choice>
          <mc:Fallback>
            <p:pic>
              <p:nvPicPr>
                <p:cNvPr id="26" name="Freihand 25">
                  <a:extLst>
                    <a:ext uri="{FF2B5EF4-FFF2-40B4-BE49-F238E27FC236}">
                      <a16:creationId xmlns:a16="http://schemas.microsoft.com/office/drawing/2014/main" id="{C051FD8B-4AD9-46C6-BBE3-84032FB3B704}"/>
                    </a:ext>
                  </a:extLst>
                </p:cNvPr>
                <p:cNvPicPr/>
                <p:nvPr/>
              </p:nvPicPr>
              <p:blipFill>
                <a:blip r:embed="rId44"/>
                <a:stretch>
                  <a:fillRect/>
                </a:stretch>
              </p:blipFill>
              <p:spPr>
                <a:xfrm>
                  <a:off x="3815579" y="5174611"/>
                  <a:ext cx="77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4263AF2C-1C11-4E22-9D53-10AAFC71550B}"/>
                    </a:ext>
                  </a:extLst>
                </p14:cNvPr>
                <p14:cNvContentPartPr/>
                <p14:nvPr/>
              </p14:nvContentPartPr>
              <p14:xfrm>
                <a:off x="3918899" y="5194411"/>
                <a:ext cx="84600" cy="4320"/>
              </p14:xfrm>
            </p:contentPart>
          </mc:Choice>
          <mc:Fallback>
            <p:pic>
              <p:nvPicPr>
                <p:cNvPr id="27" name="Freihand 26">
                  <a:extLst>
                    <a:ext uri="{FF2B5EF4-FFF2-40B4-BE49-F238E27FC236}">
                      <a16:creationId xmlns:a16="http://schemas.microsoft.com/office/drawing/2014/main" id="{4263AF2C-1C11-4E22-9D53-10AAFC71550B}"/>
                    </a:ext>
                  </a:extLst>
                </p:cNvPr>
                <p:cNvPicPr/>
                <p:nvPr/>
              </p:nvPicPr>
              <p:blipFill>
                <a:blip r:embed="rId46"/>
                <a:stretch>
                  <a:fillRect/>
                </a:stretch>
              </p:blipFill>
              <p:spPr>
                <a:xfrm>
                  <a:off x="3914579" y="5190091"/>
                  <a:ext cx="93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4887A2A6-AAD5-4CB7-B108-23F369DECD78}"/>
                    </a:ext>
                  </a:extLst>
                </p14:cNvPr>
                <p14:cNvContentPartPr/>
                <p14:nvPr/>
              </p14:nvContentPartPr>
              <p14:xfrm>
                <a:off x="4066859" y="5089291"/>
                <a:ext cx="168120" cy="174600"/>
              </p14:xfrm>
            </p:contentPart>
          </mc:Choice>
          <mc:Fallback>
            <p:pic>
              <p:nvPicPr>
                <p:cNvPr id="28" name="Freihand 27">
                  <a:extLst>
                    <a:ext uri="{FF2B5EF4-FFF2-40B4-BE49-F238E27FC236}">
                      <a16:creationId xmlns:a16="http://schemas.microsoft.com/office/drawing/2014/main" id="{4887A2A6-AAD5-4CB7-B108-23F369DECD78}"/>
                    </a:ext>
                  </a:extLst>
                </p:cNvPr>
                <p:cNvPicPr/>
                <p:nvPr/>
              </p:nvPicPr>
              <p:blipFill>
                <a:blip r:embed="rId48"/>
                <a:stretch>
                  <a:fillRect/>
                </a:stretch>
              </p:blipFill>
              <p:spPr>
                <a:xfrm>
                  <a:off x="4062539" y="5084971"/>
                  <a:ext cx="176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03F70AC1-053B-4D42-B99E-33619F77EDCC}"/>
                    </a:ext>
                  </a:extLst>
                </p14:cNvPr>
                <p14:cNvContentPartPr/>
                <p14:nvPr/>
              </p14:nvContentPartPr>
              <p14:xfrm>
                <a:off x="3664019" y="5051851"/>
                <a:ext cx="131400" cy="228240"/>
              </p14:xfrm>
            </p:contentPart>
          </mc:Choice>
          <mc:Fallback>
            <p:pic>
              <p:nvPicPr>
                <p:cNvPr id="29" name="Freihand 28">
                  <a:extLst>
                    <a:ext uri="{FF2B5EF4-FFF2-40B4-BE49-F238E27FC236}">
                      <a16:creationId xmlns:a16="http://schemas.microsoft.com/office/drawing/2014/main" id="{03F70AC1-053B-4D42-B99E-33619F77EDCC}"/>
                    </a:ext>
                  </a:extLst>
                </p:cNvPr>
                <p:cNvPicPr/>
                <p:nvPr/>
              </p:nvPicPr>
              <p:blipFill>
                <a:blip r:embed="rId50"/>
                <a:stretch>
                  <a:fillRect/>
                </a:stretch>
              </p:blipFill>
              <p:spPr>
                <a:xfrm>
                  <a:off x="3659699" y="5047531"/>
                  <a:ext cx="140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1E2B75CC-C2FD-4F47-B56A-D92C177B4136}"/>
                    </a:ext>
                  </a:extLst>
                </p14:cNvPr>
                <p14:cNvContentPartPr/>
                <p14:nvPr/>
              </p14:nvContentPartPr>
              <p14:xfrm>
                <a:off x="4307699" y="5088931"/>
                <a:ext cx="115920" cy="114120"/>
              </p14:xfrm>
            </p:contentPart>
          </mc:Choice>
          <mc:Fallback>
            <p:pic>
              <p:nvPicPr>
                <p:cNvPr id="30" name="Freihand 29">
                  <a:extLst>
                    <a:ext uri="{FF2B5EF4-FFF2-40B4-BE49-F238E27FC236}">
                      <a16:creationId xmlns:a16="http://schemas.microsoft.com/office/drawing/2014/main" id="{1E2B75CC-C2FD-4F47-B56A-D92C177B4136}"/>
                    </a:ext>
                  </a:extLst>
                </p:cNvPr>
                <p:cNvPicPr/>
                <p:nvPr/>
              </p:nvPicPr>
              <p:blipFill>
                <a:blip r:embed="rId52"/>
                <a:stretch>
                  <a:fillRect/>
                </a:stretch>
              </p:blipFill>
              <p:spPr>
                <a:xfrm>
                  <a:off x="4303379" y="5084611"/>
                  <a:ext cx="124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4E0E096C-1B78-4316-AE24-D14D3C560E22}"/>
                    </a:ext>
                  </a:extLst>
                </p14:cNvPr>
                <p14:cNvContentPartPr/>
                <p14:nvPr/>
              </p14:nvContentPartPr>
              <p14:xfrm>
                <a:off x="3697139" y="5263171"/>
                <a:ext cx="872280" cy="56520"/>
              </p14:xfrm>
            </p:contentPart>
          </mc:Choice>
          <mc:Fallback>
            <p:pic>
              <p:nvPicPr>
                <p:cNvPr id="31" name="Freihand 30">
                  <a:extLst>
                    <a:ext uri="{FF2B5EF4-FFF2-40B4-BE49-F238E27FC236}">
                      <a16:creationId xmlns:a16="http://schemas.microsoft.com/office/drawing/2014/main" id="{4E0E096C-1B78-4316-AE24-D14D3C560E22}"/>
                    </a:ext>
                  </a:extLst>
                </p:cNvPr>
                <p:cNvPicPr/>
                <p:nvPr/>
              </p:nvPicPr>
              <p:blipFill>
                <a:blip r:embed="rId54"/>
                <a:stretch>
                  <a:fillRect/>
                </a:stretch>
              </p:blipFill>
              <p:spPr>
                <a:xfrm>
                  <a:off x="3692819" y="5258851"/>
                  <a:ext cx="8809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714C4FAB-565D-40E9-A378-DBD38B9696CA}"/>
                    </a:ext>
                  </a:extLst>
                </p14:cNvPr>
                <p14:cNvContentPartPr/>
                <p14:nvPr/>
              </p14:nvContentPartPr>
              <p14:xfrm>
                <a:off x="4695779" y="5227171"/>
                <a:ext cx="140400" cy="56880"/>
              </p14:xfrm>
            </p:contentPart>
          </mc:Choice>
          <mc:Fallback>
            <p:pic>
              <p:nvPicPr>
                <p:cNvPr id="32" name="Freihand 31">
                  <a:extLst>
                    <a:ext uri="{FF2B5EF4-FFF2-40B4-BE49-F238E27FC236}">
                      <a16:creationId xmlns:a16="http://schemas.microsoft.com/office/drawing/2014/main" id="{714C4FAB-565D-40E9-A378-DBD38B9696CA}"/>
                    </a:ext>
                  </a:extLst>
                </p:cNvPr>
                <p:cNvPicPr/>
                <p:nvPr/>
              </p:nvPicPr>
              <p:blipFill>
                <a:blip r:embed="rId56"/>
                <a:stretch>
                  <a:fillRect/>
                </a:stretch>
              </p:blipFill>
              <p:spPr>
                <a:xfrm>
                  <a:off x="4691459" y="5222851"/>
                  <a:ext cx="149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3CDB2C2A-CB8B-4A7A-98FA-531E75C7C8FA}"/>
                    </a:ext>
                  </a:extLst>
                </p14:cNvPr>
                <p14:cNvContentPartPr/>
                <p14:nvPr/>
              </p14:nvContentPartPr>
              <p14:xfrm>
                <a:off x="4779299" y="5225371"/>
                <a:ext cx="73080" cy="151560"/>
              </p14:xfrm>
            </p:contentPart>
          </mc:Choice>
          <mc:Fallback>
            <p:pic>
              <p:nvPicPr>
                <p:cNvPr id="33" name="Freihand 32">
                  <a:extLst>
                    <a:ext uri="{FF2B5EF4-FFF2-40B4-BE49-F238E27FC236}">
                      <a16:creationId xmlns:a16="http://schemas.microsoft.com/office/drawing/2014/main" id="{3CDB2C2A-CB8B-4A7A-98FA-531E75C7C8FA}"/>
                    </a:ext>
                  </a:extLst>
                </p:cNvPr>
                <p:cNvPicPr/>
                <p:nvPr/>
              </p:nvPicPr>
              <p:blipFill>
                <a:blip r:embed="rId58"/>
                <a:stretch>
                  <a:fillRect/>
                </a:stretch>
              </p:blipFill>
              <p:spPr>
                <a:xfrm>
                  <a:off x="4774979" y="5221051"/>
                  <a:ext cx="81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6C55E686-17F4-4099-BF63-A8C2C7A1C109}"/>
                    </a:ext>
                  </a:extLst>
                </p14:cNvPr>
                <p14:cNvContentPartPr/>
                <p14:nvPr/>
              </p14:nvContentPartPr>
              <p14:xfrm>
                <a:off x="4905659" y="5131051"/>
                <a:ext cx="130680" cy="154080"/>
              </p14:xfrm>
            </p:contentPart>
          </mc:Choice>
          <mc:Fallback>
            <p:pic>
              <p:nvPicPr>
                <p:cNvPr id="34" name="Freihand 33">
                  <a:extLst>
                    <a:ext uri="{FF2B5EF4-FFF2-40B4-BE49-F238E27FC236}">
                      <a16:creationId xmlns:a16="http://schemas.microsoft.com/office/drawing/2014/main" id="{6C55E686-17F4-4099-BF63-A8C2C7A1C109}"/>
                    </a:ext>
                  </a:extLst>
                </p:cNvPr>
                <p:cNvPicPr/>
                <p:nvPr/>
              </p:nvPicPr>
              <p:blipFill>
                <a:blip r:embed="rId60"/>
                <a:stretch>
                  <a:fillRect/>
                </a:stretch>
              </p:blipFill>
              <p:spPr>
                <a:xfrm>
                  <a:off x="4901339" y="5126731"/>
                  <a:ext cx="13932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117" name="Freihand 116">
                <a:extLst>
                  <a:ext uri="{FF2B5EF4-FFF2-40B4-BE49-F238E27FC236}">
                    <a16:creationId xmlns:a16="http://schemas.microsoft.com/office/drawing/2014/main" id="{45339092-C8C7-4D35-BFBC-00F72568A478}"/>
                  </a:ext>
                </a:extLst>
              </p14:cNvPr>
              <p14:cNvContentPartPr/>
              <p14:nvPr/>
            </p14:nvContentPartPr>
            <p14:xfrm>
              <a:off x="1585379" y="1089691"/>
              <a:ext cx="2885760" cy="138240"/>
            </p14:xfrm>
          </p:contentPart>
        </mc:Choice>
        <mc:Fallback>
          <p:pic>
            <p:nvPicPr>
              <p:cNvPr id="117" name="Freihand 116">
                <a:extLst>
                  <a:ext uri="{FF2B5EF4-FFF2-40B4-BE49-F238E27FC236}">
                    <a16:creationId xmlns:a16="http://schemas.microsoft.com/office/drawing/2014/main" id="{45339092-C8C7-4D35-BFBC-00F72568A478}"/>
                  </a:ext>
                </a:extLst>
              </p:cNvPr>
              <p:cNvPicPr/>
              <p:nvPr/>
            </p:nvPicPr>
            <p:blipFill>
              <a:blip r:embed="rId62"/>
              <a:stretch>
                <a:fillRect/>
              </a:stretch>
            </p:blipFill>
            <p:spPr>
              <a:xfrm>
                <a:off x="1581059" y="1085371"/>
                <a:ext cx="2894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8" name="Freihand 117">
                <a:extLst>
                  <a:ext uri="{FF2B5EF4-FFF2-40B4-BE49-F238E27FC236}">
                    <a16:creationId xmlns:a16="http://schemas.microsoft.com/office/drawing/2014/main" id="{E848CEE6-958C-4694-852D-22B9F8336110}"/>
                  </a:ext>
                </a:extLst>
              </p14:cNvPr>
              <p14:cNvContentPartPr/>
              <p14:nvPr/>
            </p14:nvContentPartPr>
            <p14:xfrm>
              <a:off x="10101179" y="3503851"/>
              <a:ext cx="619560" cy="416160"/>
            </p14:xfrm>
          </p:contentPart>
        </mc:Choice>
        <mc:Fallback>
          <p:pic>
            <p:nvPicPr>
              <p:cNvPr id="118" name="Freihand 117">
                <a:extLst>
                  <a:ext uri="{FF2B5EF4-FFF2-40B4-BE49-F238E27FC236}">
                    <a16:creationId xmlns:a16="http://schemas.microsoft.com/office/drawing/2014/main" id="{E848CEE6-958C-4694-852D-22B9F8336110}"/>
                  </a:ext>
                </a:extLst>
              </p:cNvPr>
              <p:cNvPicPr/>
              <p:nvPr/>
            </p:nvPicPr>
            <p:blipFill>
              <a:blip r:embed="rId64"/>
              <a:stretch>
                <a:fillRect/>
              </a:stretch>
            </p:blipFill>
            <p:spPr>
              <a:xfrm>
                <a:off x="10096859" y="3499531"/>
                <a:ext cx="62820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20" name="Freihand 119">
                <a:extLst>
                  <a:ext uri="{FF2B5EF4-FFF2-40B4-BE49-F238E27FC236}">
                    <a16:creationId xmlns:a16="http://schemas.microsoft.com/office/drawing/2014/main" id="{6C42C11C-5E0B-49E0-9AED-854030A3C6BA}"/>
                  </a:ext>
                </a:extLst>
              </p14:cNvPr>
              <p14:cNvContentPartPr/>
              <p14:nvPr/>
            </p14:nvContentPartPr>
            <p14:xfrm>
              <a:off x="1514459" y="390211"/>
              <a:ext cx="3082320" cy="971280"/>
            </p14:xfrm>
          </p:contentPart>
        </mc:Choice>
        <mc:Fallback>
          <p:pic>
            <p:nvPicPr>
              <p:cNvPr id="120" name="Freihand 119">
                <a:extLst>
                  <a:ext uri="{FF2B5EF4-FFF2-40B4-BE49-F238E27FC236}">
                    <a16:creationId xmlns:a16="http://schemas.microsoft.com/office/drawing/2014/main" id="{6C42C11C-5E0B-49E0-9AED-854030A3C6BA}"/>
                  </a:ext>
                </a:extLst>
              </p:cNvPr>
              <p:cNvPicPr/>
              <p:nvPr/>
            </p:nvPicPr>
            <p:blipFill>
              <a:blip r:embed="rId66"/>
              <a:stretch>
                <a:fillRect/>
              </a:stretch>
            </p:blipFill>
            <p:spPr>
              <a:xfrm>
                <a:off x="1510139" y="385891"/>
                <a:ext cx="3090960" cy="979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22" name="Freihand 121">
                <a:extLst>
                  <a:ext uri="{FF2B5EF4-FFF2-40B4-BE49-F238E27FC236}">
                    <a16:creationId xmlns:a16="http://schemas.microsoft.com/office/drawing/2014/main" id="{35659A12-A57F-40FD-887C-B992BC456264}"/>
                  </a:ext>
                </a:extLst>
              </p14:cNvPr>
              <p14:cNvContentPartPr/>
              <p14:nvPr/>
            </p14:nvContentPartPr>
            <p14:xfrm>
              <a:off x="7338899" y="1264291"/>
              <a:ext cx="3374280" cy="57600"/>
            </p14:xfrm>
          </p:contentPart>
        </mc:Choice>
        <mc:Fallback>
          <p:pic>
            <p:nvPicPr>
              <p:cNvPr id="122" name="Freihand 121">
                <a:extLst>
                  <a:ext uri="{FF2B5EF4-FFF2-40B4-BE49-F238E27FC236}">
                    <a16:creationId xmlns:a16="http://schemas.microsoft.com/office/drawing/2014/main" id="{35659A12-A57F-40FD-887C-B992BC456264}"/>
                  </a:ext>
                </a:extLst>
              </p:cNvPr>
              <p:cNvPicPr/>
              <p:nvPr/>
            </p:nvPicPr>
            <p:blipFill>
              <a:blip r:embed="rId68"/>
              <a:stretch>
                <a:fillRect/>
              </a:stretch>
            </p:blipFill>
            <p:spPr>
              <a:xfrm>
                <a:off x="7334579" y="1259971"/>
                <a:ext cx="3382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4" name="Freihand 133">
                <a:extLst>
                  <a:ext uri="{FF2B5EF4-FFF2-40B4-BE49-F238E27FC236}">
                    <a16:creationId xmlns:a16="http://schemas.microsoft.com/office/drawing/2014/main" id="{71CE62AC-E84E-4379-A51A-285714B5B290}"/>
                  </a:ext>
                </a:extLst>
              </p14:cNvPr>
              <p14:cNvContentPartPr/>
              <p14:nvPr/>
            </p14:nvContentPartPr>
            <p14:xfrm>
              <a:off x="2770859" y="321451"/>
              <a:ext cx="2088360" cy="1008360"/>
            </p14:xfrm>
          </p:contentPart>
        </mc:Choice>
        <mc:Fallback>
          <p:pic>
            <p:nvPicPr>
              <p:cNvPr id="134" name="Freihand 133">
                <a:extLst>
                  <a:ext uri="{FF2B5EF4-FFF2-40B4-BE49-F238E27FC236}">
                    <a16:creationId xmlns:a16="http://schemas.microsoft.com/office/drawing/2014/main" id="{71CE62AC-E84E-4379-A51A-285714B5B290}"/>
                  </a:ext>
                </a:extLst>
              </p:cNvPr>
              <p:cNvPicPr/>
              <p:nvPr/>
            </p:nvPicPr>
            <p:blipFill>
              <a:blip r:embed="rId70"/>
              <a:stretch>
                <a:fillRect/>
              </a:stretch>
            </p:blipFill>
            <p:spPr>
              <a:xfrm>
                <a:off x="2766539" y="317131"/>
                <a:ext cx="2097000" cy="1017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9" name="Freihand 178">
                <a:extLst>
                  <a:ext uri="{FF2B5EF4-FFF2-40B4-BE49-F238E27FC236}">
                    <a16:creationId xmlns:a16="http://schemas.microsoft.com/office/drawing/2014/main" id="{F240E620-92C7-43C2-87BF-993AB5287D83}"/>
                  </a:ext>
                </a:extLst>
              </p14:cNvPr>
              <p14:cNvContentPartPr/>
              <p14:nvPr/>
            </p14:nvContentPartPr>
            <p14:xfrm>
              <a:off x="8989499" y="1185811"/>
              <a:ext cx="1585800" cy="49680"/>
            </p14:xfrm>
          </p:contentPart>
        </mc:Choice>
        <mc:Fallback>
          <p:pic>
            <p:nvPicPr>
              <p:cNvPr id="179" name="Freihand 178">
                <a:extLst>
                  <a:ext uri="{FF2B5EF4-FFF2-40B4-BE49-F238E27FC236}">
                    <a16:creationId xmlns:a16="http://schemas.microsoft.com/office/drawing/2014/main" id="{F240E620-92C7-43C2-87BF-993AB5287D83}"/>
                  </a:ext>
                </a:extLst>
              </p:cNvPr>
              <p:cNvPicPr/>
              <p:nvPr/>
            </p:nvPicPr>
            <p:blipFill>
              <a:blip r:embed="rId72"/>
              <a:stretch>
                <a:fillRect/>
              </a:stretch>
            </p:blipFill>
            <p:spPr>
              <a:xfrm>
                <a:off x="8985179" y="1181491"/>
                <a:ext cx="1594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81" name="Freihand 180">
                <a:extLst>
                  <a:ext uri="{FF2B5EF4-FFF2-40B4-BE49-F238E27FC236}">
                    <a16:creationId xmlns:a16="http://schemas.microsoft.com/office/drawing/2014/main" id="{BF9AEA2B-9726-4061-83D7-7D17DC6292B6}"/>
                  </a:ext>
                </a:extLst>
              </p14:cNvPr>
              <p14:cNvContentPartPr/>
              <p14:nvPr/>
            </p14:nvContentPartPr>
            <p14:xfrm>
              <a:off x="8840099" y="739411"/>
              <a:ext cx="1882800" cy="542520"/>
            </p14:xfrm>
          </p:contentPart>
        </mc:Choice>
        <mc:Fallback>
          <p:pic>
            <p:nvPicPr>
              <p:cNvPr id="181" name="Freihand 180">
                <a:extLst>
                  <a:ext uri="{FF2B5EF4-FFF2-40B4-BE49-F238E27FC236}">
                    <a16:creationId xmlns:a16="http://schemas.microsoft.com/office/drawing/2014/main" id="{BF9AEA2B-9726-4061-83D7-7D17DC6292B6}"/>
                  </a:ext>
                </a:extLst>
              </p:cNvPr>
              <p:cNvPicPr/>
              <p:nvPr/>
            </p:nvPicPr>
            <p:blipFill>
              <a:blip r:embed="rId74"/>
              <a:stretch>
                <a:fillRect/>
              </a:stretch>
            </p:blipFill>
            <p:spPr>
              <a:xfrm>
                <a:off x="8835779" y="735091"/>
                <a:ext cx="189144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06" name="Freihand 205">
                <a:extLst>
                  <a:ext uri="{FF2B5EF4-FFF2-40B4-BE49-F238E27FC236}">
                    <a16:creationId xmlns:a16="http://schemas.microsoft.com/office/drawing/2014/main" id="{339DE564-DF8B-4614-9A1C-EC5EB99E543E}"/>
                  </a:ext>
                </a:extLst>
              </p14:cNvPr>
              <p14:cNvContentPartPr/>
              <p14:nvPr/>
            </p14:nvContentPartPr>
            <p14:xfrm>
              <a:off x="10250219" y="1736251"/>
              <a:ext cx="1078200" cy="56160"/>
            </p14:xfrm>
          </p:contentPart>
        </mc:Choice>
        <mc:Fallback>
          <p:pic>
            <p:nvPicPr>
              <p:cNvPr id="206" name="Freihand 205">
                <a:extLst>
                  <a:ext uri="{FF2B5EF4-FFF2-40B4-BE49-F238E27FC236}">
                    <a16:creationId xmlns:a16="http://schemas.microsoft.com/office/drawing/2014/main" id="{339DE564-DF8B-4614-9A1C-EC5EB99E543E}"/>
                  </a:ext>
                </a:extLst>
              </p:cNvPr>
              <p:cNvPicPr/>
              <p:nvPr/>
            </p:nvPicPr>
            <p:blipFill>
              <a:blip r:embed="rId76"/>
              <a:stretch>
                <a:fillRect/>
              </a:stretch>
            </p:blipFill>
            <p:spPr>
              <a:xfrm>
                <a:off x="10245899" y="1731931"/>
                <a:ext cx="1086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3" name="Freihand 122">
                <a:extLst>
                  <a:ext uri="{FF2B5EF4-FFF2-40B4-BE49-F238E27FC236}">
                    <a16:creationId xmlns:a16="http://schemas.microsoft.com/office/drawing/2014/main" id="{851FA429-309A-4457-8C42-03D161D24756}"/>
                  </a:ext>
                </a:extLst>
              </p14:cNvPr>
              <p14:cNvContentPartPr/>
              <p14:nvPr/>
            </p14:nvContentPartPr>
            <p14:xfrm>
              <a:off x="2115659" y="60811"/>
              <a:ext cx="160200" cy="150840"/>
            </p14:xfrm>
          </p:contentPart>
        </mc:Choice>
        <mc:Fallback>
          <p:pic>
            <p:nvPicPr>
              <p:cNvPr id="123" name="Freihand 122">
                <a:extLst>
                  <a:ext uri="{FF2B5EF4-FFF2-40B4-BE49-F238E27FC236}">
                    <a16:creationId xmlns:a16="http://schemas.microsoft.com/office/drawing/2014/main" id="{851FA429-309A-4457-8C42-03D161D24756}"/>
                  </a:ext>
                </a:extLst>
              </p:cNvPr>
              <p:cNvPicPr/>
              <p:nvPr/>
            </p:nvPicPr>
            <p:blipFill>
              <a:blip r:embed="rId78"/>
              <a:stretch>
                <a:fillRect/>
              </a:stretch>
            </p:blipFill>
            <p:spPr>
              <a:xfrm>
                <a:off x="2111339" y="56491"/>
                <a:ext cx="168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24" name="Freihand 123">
                <a:extLst>
                  <a:ext uri="{FF2B5EF4-FFF2-40B4-BE49-F238E27FC236}">
                    <a16:creationId xmlns:a16="http://schemas.microsoft.com/office/drawing/2014/main" id="{BFA6283E-A11C-40BE-BBAE-6329AEDD5611}"/>
                  </a:ext>
                </a:extLst>
              </p14:cNvPr>
              <p14:cNvContentPartPr/>
              <p14:nvPr/>
            </p14:nvContentPartPr>
            <p14:xfrm>
              <a:off x="2186219" y="159811"/>
              <a:ext cx="124200" cy="1440"/>
            </p14:xfrm>
          </p:contentPart>
        </mc:Choice>
        <mc:Fallback>
          <p:pic>
            <p:nvPicPr>
              <p:cNvPr id="124" name="Freihand 123">
                <a:extLst>
                  <a:ext uri="{FF2B5EF4-FFF2-40B4-BE49-F238E27FC236}">
                    <a16:creationId xmlns:a16="http://schemas.microsoft.com/office/drawing/2014/main" id="{BFA6283E-A11C-40BE-BBAE-6329AEDD5611}"/>
                  </a:ext>
                </a:extLst>
              </p:cNvPr>
              <p:cNvPicPr/>
              <p:nvPr/>
            </p:nvPicPr>
            <p:blipFill>
              <a:blip r:embed="rId80"/>
              <a:stretch>
                <a:fillRect/>
              </a:stretch>
            </p:blipFill>
            <p:spPr>
              <a:xfrm>
                <a:off x="2181899" y="155491"/>
                <a:ext cx="1328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5" name="Freihand 124">
                <a:extLst>
                  <a:ext uri="{FF2B5EF4-FFF2-40B4-BE49-F238E27FC236}">
                    <a16:creationId xmlns:a16="http://schemas.microsoft.com/office/drawing/2014/main" id="{17754D47-382E-475C-9EB8-31A9993A8610}"/>
                  </a:ext>
                </a:extLst>
              </p14:cNvPr>
              <p14:cNvContentPartPr/>
              <p14:nvPr/>
            </p14:nvContentPartPr>
            <p14:xfrm>
              <a:off x="2372339" y="92851"/>
              <a:ext cx="54720" cy="95040"/>
            </p14:xfrm>
          </p:contentPart>
        </mc:Choice>
        <mc:Fallback>
          <p:pic>
            <p:nvPicPr>
              <p:cNvPr id="125" name="Freihand 124">
                <a:extLst>
                  <a:ext uri="{FF2B5EF4-FFF2-40B4-BE49-F238E27FC236}">
                    <a16:creationId xmlns:a16="http://schemas.microsoft.com/office/drawing/2014/main" id="{17754D47-382E-475C-9EB8-31A9993A8610}"/>
                  </a:ext>
                </a:extLst>
              </p:cNvPr>
              <p:cNvPicPr/>
              <p:nvPr/>
            </p:nvPicPr>
            <p:blipFill>
              <a:blip r:embed="rId82"/>
              <a:stretch>
                <a:fillRect/>
              </a:stretch>
            </p:blipFill>
            <p:spPr>
              <a:xfrm>
                <a:off x="2368019" y="88531"/>
                <a:ext cx="63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26" name="Freihand 125">
                <a:extLst>
                  <a:ext uri="{FF2B5EF4-FFF2-40B4-BE49-F238E27FC236}">
                    <a16:creationId xmlns:a16="http://schemas.microsoft.com/office/drawing/2014/main" id="{259C9924-62DF-4CDC-8F53-07D6B261C95F}"/>
                  </a:ext>
                </a:extLst>
              </p14:cNvPr>
              <p14:cNvContentPartPr/>
              <p14:nvPr/>
            </p14:nvContentPartPr>
            <p14:xfrm>
              <a:off x="2495459" y="68731"/>
              <a:ext cx="141840" cy="92160"/>
            </p14:xfrm>
          </p:contentPart>
        </mc:Choice>
        <mc:Fallback>
          <p:pic>
            <p:nvPicPr>
              <p:cNvPr id="126" name="Freihand 125">
                <a:extLst>
                  <a:ext uri="{FF2B5EF4-FFF2-40B4-BE49-F238E27FC236}">
                    <a16:creationId xmlns:a16="http://schemas.microsoft.com/office/drawing/2014/main" id="{259C9924-62DF-4CDC-8F53-07D6B261C95F}"/>
                  </a:ext>
                </a:extLst>
              </p:cNvPr>
              <p:cNvPicPr/>
              <p:nvPr/>
            </p:nvPicPr>
            <p:blipFill>
              <a:blip r:embed="rId84"/>
              <a:stretch>
                <a:fillRect/>
              </a:stretch>
            </p:blipFill>
            <p:spPr>
              <a:xfrm>
                <a:off x="2491139" y="64411"/>
                <a:ext cx="150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 name="Freihand 2">
                <a:extLst>
                  <a:ext uri="{FF2B5EF4-FFF2-40B4-BE49-F238E27FC236}">
                    <a16:creationId xmlns:a16="http://schemas.microsoft.com/office/drawing/2014/main" id="{08C9C9B1-C093-407C-9E4F-181160E028E8}"/>
                  </a:ext>
                </a:extLst>
              </p14:cNvPr>
              <p14:cNvContentPartPr/>
              <p14:nvPr/>
            </p14:nvContentPartPr>
            <p14:xfrm>
              <a:off x="4409219" y="964411"/>
              <a:ext cx="360" cy="360"/>
            </p14:xfrm>
          </p:contentPart>
        </mc:Choice>
        <mc:Fallback>
          <p:pic>
            <p:nvPicPr>
              <p:cNvPr id="3" name="Freihand 2">
                <a:extLst>
                  <a:ext uri="{FF2B5EF4-FFF2-40B4-BE49-F238E27FC236}">
                    <a16:creationId xmlns:a16="http://schemas.microsoft.com/office/drawing/2014/main" id="{08C9C9B1-C093-407C-9E4F-181160E028E8}"/>
                  </a:ext>
                </a:extLst>
              </p:cNvPr>
              <p:cNvPicPr/>
              <p:nvPr/>
            </p:nvPicPr>
            <p:blipFill>
              <a:blip r:embed="rId86"/>
              <a:stretch>
                <a:fillRect/>
              </a:stretch>
            </p:blipFill>
            <p:spPr>
              <a:xfrm>
                <a:off x="4404899" y="960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28" name="Freihand 127">
                <a:extLst>
                  <a:ext uri="{FF2B5EF4-FFF2-40B4-BE49-F238E27FC236}">
                    <a16:creationId xmlns:a16="http://schemas.microsoft.com/office/drawing/2014/main" id="{0BEC9E21-901C-4CB1-891B-2080A2229C96}"/>
                  </a:ext>
                </a:extLst>
              </p14:cNvPr>
              <p14:cNvContentPartPr/>
              <p14:nvPr/>
            </p14:nvContentPartPr>
            <p14:xfrm>
              <a:off x="3233099" y="909331"/>
              <a:ext cx="147960" cy="59760"/>
            </p14:xfrm>
          </p:contentPart>
        </mc:Choice>
        <mc:Fallback>
          <p:pic>
            <p:nvPicPr>
              <p:cNvPr id="128" name="Freihand 127">
                <a:extLst>
                  <a:ext uri="{FF2B5EF4-FFF2-40B4-BE49-F238E27FC236}">
                    <a16:creationId xmlns:a16="http://schemas.microsoft.com/office/drawing/2014/main" id="{0BEC9E21-901C-4CB1-891B-2080A2229C96}"/>
                  </a:ext>
                </a:extLst>
              </p:cNvPr>
              <p:cNvPicPr/>
              <p:nvPr/>
            </p:nvPicPr>
            <p:blipFill>
              <a:blip r:embed="rId88"/>
              <a:stretch>
                <a:fillRect/>
              </a:stretch>
            </p:blipFill>
            <p:spPr>
              <a:xfrm>
                <a:off x="3228779" y="905011"/>
                <a:ext cx="156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29" name="Freihand 128">
                <a:extLst>
                  <a:ext uri="{FF2B5EF4-FFF2-40B4-BE49-F238E27FC236}">
                    <a16:creationId xmlns:a16="http://schemas.microsoft.com/office/drawing/2014/main" id="{BD979D79-37F4-49CE-B6BD-258ECDF81DA2}"/>
                  </a:ext>
                </a:extLst>
              </p14:cNvPr>
              <p14:cNvContentPartPr/>
              <p14:nvPr/>
            </p14:nvContentPartPr>
            <p14:xfrm>
              <a:off x="3458459" y="903211"/>
              <a:ext cx="7560" cy="88920"/>
            </p14:xfrm>
          </p:contentPart>
        </mc:Choice>
        <mc:Fallback>
          <p:pic>
            <p:nvPicPr>
              <p:cNvPr id="129" name="Freihand 128">
                <a:extLst>
                  <a:ext uri="{FF2B5EF4-FFF2-40B4-BE49-F238E27FC236}">
                    <a16:creationId xmlns:a16="http://schemas.microsoft.com/office/drawing/2014/main" id="{BD979D79-37F4-49CE-B6BD-258ECDF81DA2}"/>
                  </a:ext>
                </a:extLst>
              </p:cNvPr>
              <p:cNvPicPr/>
              <p:nvPr/>
            </p:nvPicPr>
            <p:blipFill>
              <a:blip r:embed="rId90"/>
              <a:stretch>
                <a:fillRect/>
              </a:stretch>
            </p:blipFill>
            <p:spPr>
              <a:xfrm>
                <a:off x="3454139" y="898891"/>
                <a:ext cx="16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0" name="Freihand 129">
                <a:extLst>
                  <a:ext uri="{FF2B5EF4-FFF2-40B4-BE49-F238E27FC236}">
                    <a16:creationId xmlns:a16="http://schemas.microsoft.com/office/drawing/2014/main" id="{24A17EF6-A6AE-4450-A1A3-BD7B558A6C88}"/>
                  </a:ext>
                </a:extLst>
              </p14:cNvPr>
              <p14:cNvContentPartPr/>
              <p14:nvPr/>
            </p14:nvContentPartPr>
            <p14:xfrm>
              <a:off x="3430019" y="926971"/>
              <a:ext cx="70560" cy="6840"/>
            </p14:xfrm>
          </p:contentPart>
        </mc:Choice>
        <mc:Fallback>
          <p:pic>
            <p:nvPicPr>
              <p:cNvPr id="130" name="Freihand 129">
                <a:extLst>
                  <a:ext uri="{FF2B5EF4-FFF2-40B4-BE49-F238E27FC236}">
                    <a16:creationId xmlns:a16="http://schemas.microsoft.com/office/drawing/2014/main" id="{24A17EF6-A6AE-4450-A1A3-BD7B558A6C88}"/>
                  </a:ext>
                </a:extLst>
              </p:cNvPr>
              <p:cNvPicPr/>
              <p:nvPr/>
            </p:nvPicPr>
            <p:blipFill>
              <a:blip r:embed="rId92"/>
              <a:stretch>
                <a:fillRect/>
              </a:stretch>
            </p:blipFill>
            <p:spPr>
              <a:xfrm>
                <a:off x="3425699" y="922651"/>
                <a:ext cx="79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1" name="Freihand 130">
                <a:extLst>
                  <a:ext uri="{FF2B5EF4-FFF2-40B4-BE49-F238E27FC236}">
                    <a16:creationId xmlns:a16="http://schemas.microsoft.com/office/drawing/2014/main" id="{828ADAD7-3229-49CF-9C1D-1956E6F3839C}"/>
                  </a:ext>
                </a:extLst>
              </p14:cNvPr>
              <p14:cNvContentPartPr/>
              <p14:nvPr/>
            </p14:nvContentPartPr>
            <p14:xfrm>
              <a:off x="3540539" y="869731"/>
              <a:ext cx="74160" cy="103320"/>
            </p14:xfrm>
          </p:contentPart>
        </mc:Choice>
        <mc:Fallback>
          <p:pic>
            <p:nvPicPr>
              <p:cNvPr id="131" name="Freihand 130">
                <a:extLst>
                  <a:ext uri="{FF2B5EF4-FFF2-40B4-BE49-F238E27FC236}">
                    <a16:creationId xmlns:a16="http://schemas.microsoft.com/office/drawing/2014/main" id="{828ADAD7-3229-49CF-9C1D-1956E6F3839C}"/>
                  </a:ext>
                </a:extLst>
              </p:cNvPr>
              <p:cNvPicPr/>
              <p:nvPr/>
            </p:nvPicPr>
            <p:blipFill>
              <a:blip r:embed="rId94"/>
              <a:stretch>
                <a:fillRect/>
              </a:stretch>
            </p:blipFill>
            <p:spPr>
              <a:xfrm>
                <a:off x="3536219" y="865411"/>
                <a:ext cx="82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2" name="Freihand 131">
                <a:extLst>
                  <a:ext uri="{FF2B5EF4-FFF2-40B4-BE49-F238E27FC236}">
                    <a16:creationId xmlns:a16="http://schemas.microsoft.com/office/drawing/2014/main" id="{FD8D97A1-4261-432A-A20C-F140A365F712}"/>
                  </a:ext>
                </a:extLst>
              </p14:cNvPr>
              <p14:cNvContentPartPr/>
              <p14:nvPr/>
            </p14:nvContentPartPr>
            <p14:xfrm>
              <a:off x="3611099" y="827251"/>
              <a:ext cx="117720" cy="63360"/>
            </p14:xfrm>
          </p:contentPart>
        </mc:Choice>
        <mc:Fallback>
          <p:pic>
            <p:nvPicPr>
              <p:cNvPr id="132" name="Freihand 131">
                <a:extLst>
                  <a:ext uri="{FF2B5EF4-FFF2-40B4-BE49-F238E27FC236}">
                    <a16:creationId xmlns:a16="http://schemas.microsoft.com/office/drawing/2014/main" id="{FD8D97A1-4261-432A-A20C-F140A365F712}"/>
                  </a:ext>
                </a:extLst>
              </p:cNvPr>
              <p:cNvPicPr/>
              <p:nvPr/>
            </p:nvPicPr>
            <p:blipFill>
              <a:blip r:embed="rId96"/>
              <a:stretch>
                <a:fillRect/>
              </a:stretch>
            </p:blipFill>
            <p:spPr>
              <a:xfrm>
                <a:off x="3606779" y="822931"/>
                <a:ext cx="126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5" name="Freihand 34">
                <a:extLst>
                  <a:ext uri="{FF2B5EF4-FFF2-40B4-BE49-F238E27FC236}">
                    <a16:creationId xmlns:a16="http://schemas.microsoft.com/office/drawing/2014/main" id="{08037A48-1D0D-4C0A-B75F-4BF4A8D02EC9}"/>
                  </a:ext>
                </a:extLst>
              </p14:cNvPr>
              <p14:cNvContentPartPr/>
              <p14:nvPr/>
            </p14:nvContentPartPr>
            <p14:xfrm>
              <a:off x="4990979" y="702331"/>
              <a:ext cx="235080" cy="16560"/>
            </p14:xfrm>
          </p:contentPart>
        </mc:Choice>
        <mc:Fallback>
          <p:pic>
            <p:nvPicPr>
              <p:cNvPr id="35" name="Freihand 34">
                <a:extLst>
                  <a:ext uri="{FF2B5EF4-FFF2-40B4-BE49-F238E27FC236}">
                    <a16:creationId xmlns:a16="http://schemas.microsoft.com/office/drawing/2014/main" id="{08037A48-1D0D-4C0A-B75F-4BF4A8D02EC9}"/>
                  </a:ext>
                </a:extLst>
              </p:cNvPr>
              <p:cNvPicPr/>
              <p:nvPr/>
            </p:nvPicPr>
            <p:blipFill>
              <a:blip r:embed="rId98"/>
              <a:stretch>
                <a:fillRect/>
              </a:stretch>
            </p:blipFill>
            <p:spPr>
              <a:xfrm>
                <a:off x="4986659" y="698011"/>
                <a:ext cx="243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6" name="Freihand 35">
                <a:extLst>
                  <a:ext uri="{FF2B5EF4-FFF2-40B4-BE49-F238E27FC236}">
                    <a16:creationId xmlns:a16="http://schemas.microsoft.com/office/drawing/2014/main" id="{EF2CC73A-7EDD-4AF5-AAF3-4398049E44EA}"/>
                  </a:ext>
                </a:extLst>
              </p14:cNvPr>
              <p14:cNvContentPartPr/>
              <p14:nvPr/>
            </p14:nvContentPartPr>
            <p14:xfrm>
              <a:off x="5008979" y="767491"/>
              <a:ext cx="218880" cy="7560"/>
            </p14:xfrm>
          </p:contentPart>
        </mc:Choice>
        <mc:Fallback>
          <p:pic>
            <p:nvPicPr>
              <p:cNvPr id="36" name="Freihand 35">
                <a:extLst>
                  <a:ext uri="{FF2B5EF4-FFF2-40B4-BE49-F238E27FC236}">
                    <a16:creationId xmlns:a16="http://schemas.microsoft.com/office/drawing/2014/main" id="{EF2CC73A-7EDD-4AF5-AAF3-4398049E44EA}"/>
                  </a:ext>
                </a:extLst>
              </p:cNvPr>
              <p:cNvPicPr/>
              <p:nvPr/>
            </p:nvPicPr>
            <p:blipFill>
              <a:blip r:embed="rId100"/>
              <a:stretch>
                <a:fillRect/>
              </a:stretch>
            </p:blipFill>
            <p:spPr>
              <a:xfrm>
                <a:off x="5004659" y="763171"/>
                <a:ext cx="2275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7" name="Freihand 36">
                <a:extLst>
                  <a:ext uri="{FF2B5EF4-FFF2-40B4-BE49-F238E27FC236}">
                    <a16:creationId xmlns:a16="http://schemas.microsoft.com/office/drawing/2014/main" id="{F460E0CE-A3DE-4A56-868C-C9BDFD52811F}"/>
                  </a:ext>
                </a:extLst>
              </p14:cNvPr>
              <p14:cNvContentPartPr/>
              <p14:nvPr/>
            </p14:nvContentPartPr>
            <p14:xfrm>
              <a:off x="5234699" y="674251"/>
              <a:ext cx="97560" cy="149040"/>
            </p14:xfrm>
          </p:contentPart>
        </mc:Choice>
        <mc:Fallback>
          <p:pic>
            <p:nvPicPr>
              <p:cNvPr id="37" name="Freihand 36">
                <a:extLst>
                  <a:ext uri="{FF2B5EF4-FFF2-40B4-BE49-F238E27FC236}">
                    <a16:creationId xmlns:a16="http://schemas.microsoft.com/office/drawing/2014/main" id="{F460E0CE-A3DE-4A56-868C-C9BDFD52811F}"/>
                  </a:ext>
                </a:extLst>
              </p:cNvPr>
              <p:cNvPicPr/>
              <p:nvPr/>
            </p:nvPicPr>
            <p:blipFill>
              <a:blip r:embed="rId102"/>
              <a:stretch>
                <a:fillRect/>
              </a:stretch>
            </p:blipFill>
            <p:spPr>
              <a:xfrm>
                <a:off x="5230379" y="669931"/>
                <a:ext cx="106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8" name="Freihand 37">
                <a:extLst>
                  <a:ext uri="{FF2B5EF4-FFF2-40B4-BE49-F238E27FC236}">
                    <a16:creationId xmlns:a16="http://schemas.microsoft.com/office/drawing/2014/main" id="{5C72156C-FF1A-4BD3-8CD4-602F70DE84C7}"/>
                  </a:ext>
                </a:extLst>
              </p14:cNvPr>
              <p14:cNvContentPartPr/>
              <p14:nvPr/>
            </p14:nvContentPartPr>
            <p14:xfrm>
              <a:off x="5561579" y="691891"/>
              <a:ext cx="310320" cy="75600"/>
            </p14:xfrm>
          </p:contentPart>
        </mc:Choice>
        <mc:Fallback>
          <p:pic>
            <p:nvPicPr>
              <p:cNvPr id="38" name="Freihand 37">
                <a:extLst>
                  <a:ext uri="{FF2B5EF4-FFF2-40B4-BE49-F238E27FC236}">
                    <a16:creationId xmlns:a16="http://schemas.microsoft.com/office/drawing/2014/main" id="{5C72156C-FF1A-4BD3-8CD4-602F70DE84C7}"/>
                  </a:ext>
                </a:extLst>
              </p:cNvPr>
              <p:cNvPicPr/>
              <p:nvPr/>
            </p:nvPicPr>
            <p:blipFill>
              <a:blip r:embed="rId104"/>
              <a:stretch>
                <a:fillRect/>
              </a:stretch>
            </p:blipFill>
            <p:spPr>
              <a:xfrm>
                <a:off x="5557259" y="687571"/>
                <a:ext cx="318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9" name="Freihand 38">
                <a:extLst>
                  <a:ext uri="{FF2B5EF4-FFF2-40B4-BE49-F238E27FC236}">
                    <a16:creationId xmlns:a16="http://schemas.microsoft.com/office/drawing/2014/main" id="{34AECF0B-ED9F-4527-96DF-7EF9E91B1597}"/>
                  </a:ext>
                </a:extLst>
              </p14:cNvPr>
              <p14:cNvContentPartPr/>
              <p14:nvPr/>
            </p14:nvContentPartPr>
            <p14:xfrm>
              <a:off x="5905019" y="660931"/>
              <a:ext cx="200160" cy="91800"/>
            </p14:xfrm>
          </p:contentPart>
        </mc:Choice>
        <mc:Fallback>
          <p:pic>
            <p:nvPicPr>
              <p:cNvPr id="39" name="Freihand 38">
                <a:extLst>
                  <a:ext uri="{FF2B5EF4-FFF2-40B4-BE49-F238E27FC236}">
                    <a16:creationId xmlns:a16="http://schemas.microsoft.com/office/drawing/2014/main" id="{34AECF0B-ED9F-4527-96DF-7EF9E91B1597}"/>
                  </a:ext>
                </a:extLst>
              </p:cNvPr>
              <p:cNvPicPr/>
              <p:nvPr/>
            </p:nvPicPr>
            <p:blipFill>
              <a:blip r:embed="rId106"/>
              <a:stretch>
                <a:fillRect/>
              </a:stretch>
            </p:blipFill>
            <p:spPr>
              <a:xfrm>
                <a:off x="5900699" y="656611"/>
                <a:ext cx="208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0" name="Freihand 39">
                <a:extLst>
                  <a:ext uri="{FF2B5EF4-FFF2-40B4-BE49-F238E27FC236}">
                    <a16:creationId xmlns:a16="http://schemas.microsoft.com/office/drawing/2014/main" id="{F9C08E20-A046-4F75-9C66-EE4F6604776E}"/>
                  </a:ext>
                </a:extLst>
              </p14:cNvPr>
              <p14:cNvContentPartPr/>
              <p14:nvPr/>
            </p14:nvContentPartPr>
            <p14:xfrm>
              <a:off x="6331259" y="675691"/>
              <a:ext cx="293760" cy="103680"/>
            </p14:xfrm>
          </p:contentPart>
        </mc:Choice>
        <mc:Fallback>
          <p:pic>
            <p:nvPicPr>
              <p:cNvPr id="40" name="Freihand 39">
                <a:extLst>
                  <a:ext uri="{FF2B5EF4-FFF2-40B4-BE49-F238E27FC236}">
                    <a16:creationId xmlns:a16="http://schemas.microsoft.com/office/drawing/2014/main" id="{F9C08E20-A046-4F75-9C66-EE4F6604776E}"/>
                  </a:ext>
                </a:extLst>
              </p:cNvPr>
              <p:cNvPicPr/>
              <p:nvPr/>
            </p:nvPicPr>
            <p:blipFill>
              <a:blip r:embed="rId108"/>
              <a:stretch>
                <a:fillRect/>
              </a:stretch>
            </p:blipFill>
            <p:spPr>
              <a:xfrm>
                <a:off x="6326939" y="671371"/>
                <a:ext cx="302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1" name="Freihand 40">
                <a:extLst>
                  <a:ext uri="{FF2B5EF4-FFF2-40B4-BE49-F238E27FC236}">
                    <a16:creationId xmlns:a16="http://schemas.microsoft.com/office/drawing/2014/main" id="{133E7E48-DEF9-421E-A071-754440E949C7}"/>
                  </a:ext>
                </a:extLst>
              </p14:cNvPr>
              <p14:cNvContentPartPr/>
              <p14:nvPr/>
            </p14:nvContentPartPr>
            <p14:xfrm>
              <a:off x="6659219" y="590731"/>
              <a:ext cx="202680" cy="166680"/>
            </p14:xfrm>
          </p:contentPart>
        </mc:Choice>
        <mc:Fallback>
          <p:pic>
            <p:nvPicPr>
              <p:cNvPr id="41" name="Freihand 40">
                <a:extLst>
                  <a:ext uri="{FF2B5EF4-FFF2-40B4-BE49-F238E27FC236}">
                    <a16:creationId xmlns:a16="http://schemas.microsoft.com/office/drawing/2014/main" id="{133E7E48-DEF9-421E-A071-754440E949C7}"/>
                  </a:ext>
                </a:extLst>
              </p:cNvPr>
              <p:cNvPicPr/>
              <p:nvPr/>
            </p:nvPicPr>
            <p:blipFill>
              <a:blip r:embed="rId110"/>
              <a:stretch>
                <a:fillRect/>
              </a:stretch>
            </p:blipFill>
            <p:spPr>
              <a:xfrm>
                <a:off x="6654899" y="586411"/>
                <a:ext cx="211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2" name="Freihand 41">
                <a:extLst>
                  <a:ext uri="{FF2B5EF4-FFF2-40B4-BE49-F238E27FC236}">
                    <a16:creationId xmlns:a16="http://schemas.microsoft.com/office/drawing/2014/main" id="{DBC26D2B-5C59-411B-A9BD-5723B10FFE96}"/>
                  </a:ext>
                </a:extLst>
              </p14:cNvPr>
              <p14:cNvContentPartPr/>
              <p14:nvPr/>
            </p14:nvContentPartPr>
            <p14:xfrm>
              <a:off x="6842819" y="574891"/>
              <a:ext cx="6840" cy="17280"/>
            </p14:xfrm>
          </p:contentPart>
        </mc:Choice>
        <mc:Fallback>
          <p:pic>
            <p:nvPicPr>
              <p:cNvPr id="42" name="Freihand 41">
                <a:extLst>
                  <a:ext uri="{FF2B5EF4-FFF2-40B4-BE49-F238E27FC236}">
                    <a16:creationId xmlns:a16="http://schemas.microsoft.com/office/drawing/2014/main" id="{DBC26D2B-5C59-411B-A9BD-5723B10FFE96}"/>
                  </a:ext>
                </a:extLst>
              </p:cNvPr>
              <p:cNvPicPr/>
              <p:nvPr/>
            </p:nvPicPr>
            <p:blipFill>
              <a:blip r:embed="rId112"/>
              <a:stretch>
                <a:fillRect/>
              </a:stretch>
            </p:blipFill>
            <p:spPr>
              <a:xfrm>
                <a:off x="6838499" y="570571"/>
                <a:ext cx="15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3" name="Freihand 42">
                <a:extLst>
                  <a:ext uri="{FF2B5EF4-FFF2-40B4-BE49-F238E27FC236}">
                    <a16:creationId xmlns:a16="http://schemas.microsoft.com/office/drawing/2014/main" id="{D1FB6A09-F154-4299-97F2-BC2458EF36F9}"/>
                  </a:ext>
                </a:extLst>
              </p14:cNvPr>
              <p14:cNvContentPartPr/>
              <p14:nvPr/>
            </p14:nvContentPartPr>
            <p14:xfrm>
              <a:off x="6874139" y="676051"/>
              <a:ext cx="243360" cy="51840"/>
            </p14:xfrm>
          </p:contentPart>
        </mc:Choice>
        <mc:Fallback>
          <p:pic>
            <p:nvPicPr>
              <p:cNvPr id="43" name="Freihand 42">
                <a:extLst>
                  <a:ext uri="{FF2B5EF4-FFF2-40B4-BE49-F238E27FC236}">
                    <a16:creationId xmlns:a16="http://schemas.microsoft.com/office/drawing/2014/main" id="{D1FB6A09-F154-4299-97F2-BC2458EF36F9}"/>
                  </a:ext>
                </a:extLst>
              </p:cNvPr>
              <p:cNvPicPr/>
              <p:nvPr/>
            </p:nvPicPr>
            <p:blipFill>
              <a:blip r:embed="rId114"/>
              <a:stretch>
                <a:fillRect/>
              </a:stretch>
            </p:blipFill>
            <p:spPr>
              <a:xfrm>
                <a:off x="6869819" y="671731"/>
                <a:ext cx="252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4" name="Freihand 43">
                <a:extLst>
                  <a:ext uri="{FF2B5EF4-FFF2-40B4-BE49-F238E27FC236}">
                    <a16:creationId xmlns:a16="http://schemas.microsoft.com/office/drawing/2014/main" id="{1E4A2A90-235A-4D11-81EE-F3C249E1D253}"/>
                  </a:ext>
                </a:extLst>
              </p14:cNvPr>
              <p14:cNvContentPartPr/>
              <p14:nvPr/>
            </p14:nvContentPartPr>
            <p14:xfrm>
              <a:off x="7147019" y="596851"/>
              <a:ext cx="274680" cy="125640"/>
            </p14:xfrm>
          </p:contentPart>
        </mc:Choice>
        <mc:Fallback>
          <p:pic>
            <p:nvPicPr>
              <p:cNvPr id="44" name="Freihand 43">
                <a:extLst>
                  <a:ext uri="{FF2B5EF4-FFF2-40B4-BE49-F238E27FC236}">
                    <a16:creationId xmlns:a16="http://schemas.microsoft.com/office/drawing/2014/main" id="{1E4A2A90-235A-4D11-81EE-F3C249E1D253}"/>
                  </a:ext>
                </a:extLst>
              </p:cNvPr>
              <p:cNvPicPr/>
              <p:nvPr/>
            </p:nvPicPr>
            <p:blipFill>
              <a:blip r:embed="rId116"/>
              <a:stretch>
                <a:fillRect/>
              </a:stretch>
            </p:blipFill>
            <p:spPr>
              <a:xfrm>
                <a:off x="7142699" y="592531"/>
                <a:ext cx="283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5" name="Freihand 44">
                <a:extLst>
                  <a:ext uri="{FF2B5EF4-FFF2-40B4-BE49-F238E27FC236}">
                    <a16:creationId xmlns:a16="http://schemas.microsoft.com/office/drawing/2014/main" id="{436F112C-724E-40DA-B0B3-E3FB80920DA0}"/>
                  </a:ext>
                </a:extLst>
              </p14:cNvPr>
              <p14:cNvContentPartPr/>
              <p14:nvPr/>
            </p14:nvContentPartPr>
            <p14:xfrm>
              <a:off x="7599179" y="640411"/>
              <a:ext cx="154440" cy="95760"/>
            </p14:xfrm>
          </p:contentPart>
        </mc:Choice>
        <mc:Fallback>
          <p:pic>
            <p:nvPicPr>
              <p:cNvPr id="45" name="Freihand 44">
                <a:extLst>
                  <a:ext uri="{FF2B5EF4-FFF2-40B4-BE49-F238E27FC236}">
                    <a16:creationId xmlns:a16="http://schemas.microsoft.com/office/drawing/2014/main" id="{436F112C-724E-40DA-B0B3-E3FB80920DA0}"/>
                  </a:ext>
                </a:extLst>
              </p:cNvPr>
              <p:cNvPicPr/>
              <p:nvPr/>
            </p:nvPicPr>
            <p:blipFill>
              <a:blip r:embed="rId118"/>
              <a:stretch>
                <a:fillRect/>
              </a:stretch>
            </p:blipFill>
            <p:spPr>
              <a:xfrm>
                <a:off x="7594859" y="636091"/>
                <a:ext cx="163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6" name="Freihand 45">
                <a:extLst>
                  <a:ext uri="{FF2B5EF4-FFF2-40B4-BE49-F238E27FC236}">
                    <a16:creationId xmlns:a16="http://schemas.microsoft.com/office/drawing/2014/main" id="{36B46C34-7C24-4D35-AF9D-6F0E323B6B31}"/>
                  </a:ext>
                </a:extLst>
              </p14:cNvPr>
              <p14:cNvContentPartPr/>
              <p14:nvPr/>
            </p14:nvContentPartPr>
            <p14:xfrm>
              <a:off x="7784939" y="648331"/>
              <a:ext cx="151200" cy="105480"/>
            </p14:xfrm>
          </p:contentPart>
        </mc:Choice>
        <mc:Fallback>
          <p:pic>
            <p:nvPicPr>
              <p:cNvPr id="46" name="Freihand 45">
                <a:extLst>
                  <a:ext uri="{FF2B5EF4-FFF2-40B4-BE49-F238E27FC236}">
                    <a16:creationId xmlns:a16="http://schemas.microsoft.com/office/drawing/2014/main" id="{36B46C34-7C24-4D35-AF9D-6F0E323B6B31}"/>
                  </a:ext>
                </a:extLst>
              </p:cNvPr>
              <p:cNvPicPr/>
              <p:nvPr/>
            </p:nvPicPr>
            <p:blipFill>
              <a:blip r:embed="rId120"/>
              <a:stretch>
                <a:fillRect/>
              </a:stretch>
            </p:blipFill>
            <p:spPr>
              <a:xfrm>
                <a:off x="7780619" y="644011"/>
                <a:ext cx="159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 name="Freihand 46">
                <a:extLst>
                  <a:ext uri="{FF2B5EF4-FFF2-40B4-BE49-F238E27FC236}">
                    <a16:creationId xmlns:a16="http://schemas.microsoft.com/office/drawing/2014/main" id="{76EAAA1C-CC17-4DB0-8FFF-8DC82B1C5B3E}"/>
                  </a:ext>
                </a:extLst>
              </p14:cNvPr>
              <p14:cNvContentPartPr/>
              <p14:nvPr/>
            </p14:nvContentPartPr>
            <p14:xfrm>
              <a:off x="7972859" y="655891"/>
              <a:ext cx="155160" cy="184680"/>
            </p14:xfrm>
          </p:contentPart>
        </mc:Choice>
        <mc:Fallback>
          <p:pic>
            <p:nvPicPr>
              <p:cNvPr id="47" name="Freihand 46">
                <a:extLst>
                  <a:ext uri="{FF2B5EF4-FFF2-40B4-BE49-F238E27FC236}">
                    <a16:creationId xmlns:a16="http://schemas.microsoft.com/office/drawing/2014/main" id="{76EAAA1C-CC17-4DB0-8FFF-8DC82B1C5B3E}"/>
                  </a:ext>
                </a:extLst>
              </p:cNvPr>
              <p:cNvPicPr/>
              <p:nvPr/>
            </p:nvPicPr>
            <p:blipFill>
              <a:blip r:embed="rId122"/>
              <a:stretch>
                <a:fillRect/>
              </a:stretch>
            </p:blipFill>
            <p:spPr>
              <a:xfrm>
                <a:off x="7968539" y="651571"/>
                <a:ext cx="163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 name="Freihand 47">
                <a:extLst>
                  <a:ext uri="{FF2B5EF4-FFF2-40B4-BE49-F238E27FC236}">
                    <a16:creationId xmlns:a16="http://schemas.microsoft.com/office/drawing/2014/main" id="{7E6420F6-D6EE-46E9-AAD5-FD690F6C220C}"/>
                  </a:ext>
                </a:extLst>
              </p14:cNvPr>
              <p14:cNvContentPartPr/>
              <p14:nvPr/>
            </p14:nvContentPartPr>
            <p14:xfrm>
              <a:off x="8177699" y="658411"/>
              <a:ext cx="110160" cy="72360"/>
            </p14:xfrm>
          </p:contentPart>
        </mc:Choice>
        <mc:Fallback>
          <p:pic>
            <p:nvPicPr>
              <p:cNvPr id="48" name="Freihand 47">
                <a:extLst>
                  <a:ext uri="{FF2B5EF4-FFF2-40B4-BE49-F238E27FC236}">
                    <a16:creationId xmlns:a16="http://schemas.microsoft.com/office/drawing/2014/main" id="{7E6420F6-D6EE-46E9-AAD5-FD690F6C220C}"/>
                  </a:ext>
                </a:extLst>
              </p:cNvPr>
              <p:cNvPicPr/>
              <p:nvPr/>
            </p:nvPicPr>
            <p:blipFill>
              <a:blip r:embed="rId124"/>
              <a:stretch>
                <a:fillRect/>
              </a:stretch>
            </p:blipFill>
            <p:spPr>
              <a:xfrm>
                <a:off x="8173379" y="654091"/>
                <a:ext cx="118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9" name="Freihand 48">
                <a:extLst>
                  <a:ext uri="{FF2B5EF4-FFF2-40B4-BE49-F238E27FC236}">
                    <a16:creationId xmlns:a16="http://schemas.microsoft.com/office/drawing/2014/main" id="{F5CDDD21-2C18-481C-8821-40887FA77A42}"/>
                  </a:ext>
                </a:extLst>
              </p14:cNvPr>
              <p14:cNvContentPartPr/>
              <p14:nvPr/>
            </p14:nvContentPartPr>
            <p14:xfrm>
              <a:off x="8327459" y="672451"/>
              <a:ext cx="136080" cy="64800"/>
            </p14:xfrm>
          </p:contentPart>
        </mc:Choice>
        <mc:Fallback>
          <p:pic>
            <p:nvPicPr>
              <p:cNvPr id="49" name="Freihand 48">
                <a:extLst>
                  <a:ext uri="{FF2B5EF4-FFF2-40B4-BE49-F238E27FC236}">
                    <a16:creationId xmlns:a16="http://schemas.microsoft.com/office/drawing/2014/main" id="{F5CDDD21-2C18-481C-8821-40887FA77A42}"/>
                  </a:ext>
                </a:extLst>
              </p:cNvPr>
              <p:cNvPicPr/>
              <p:nvPr/>
            </p:nvPicPr>
            <p:blipFill>
              <a:blip r:embed="rId126"/>
              <a:stretch>
                <a:fillRect/>
              </a:stretch>
            </p:blipFill>
            <p:spPr>
              <a:xfrm>
                <a:off x="8323139" y="668131"/>
                <a:ext cx="144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0" name="Freihand 49">
                <a:extLst>
                  <a:ext uri="{FF2B5EF4-FFF2-40B4-BE49-F238E27FC236}">
                    <a16:creationId xmlns:a16="http://schemas.microsoft.com/office/drawing/2014/main" id="{ADAAEF02-A456-45BB-891C-0B7261C816D7}"/>
                  </a:ext>
                </a:extLst>
              </p14:cNvPr>
              <p14:cNvContentPartPr/>
              <p14:nvPr/>
            </p14:nvContentPartPr>
            <p14:xfrm>
              <a:off x="8506739" y="545371"/>
              <a:ext cx="452880" cy="191160"/>
            </p14:xfrm>
          </p:contentPart>
        </mc:Choice>
        <mc:Fallback>
          <p:pic>
            <p:nvPicPr>
              <p:cNvPr id="50" name="Freihand 49">
                <a:extLst>
                  <a:ext uri="{FF2B5EF4-FFF2-40B4-BE49-F238E27FC236}">
                    <a16:creationId xmlns:a16="http://schemas.microsoft.com/office/drawing/2014/main" id="{ADAAEF02-A456-45BB-891C-0B7261C816D7}"/>
                  </a:ext>
                </a:extLst>
              </p:cNvPr>
              <p:cNvPicPr/>
              <p:nvPr/>
            </p:nvPicPr>
            <p:blipFill>
              <a:blip r:embed="rId128"/>
              <a:stretch>
                <a:fillRect/>
              </a:stretch>
            </p:blipFill>
            <p:spPr>
              <a:xfrm>
                <a:off x="8502419" y="541051"/>
                <a:ext cx="461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1" name="Freihand 50">
                <a:extLst>
                  <a:ext uri="{FF2B5EF4-FFF2-40B4-BE49-F238E27FC236}">
                    <a16:creationId xmlns:a16="http://schemas.microsoft.com/office/drawing/2014/main" id="{BEDCE73D-8AB4-4A4C-A7AF-AC26F62677A7}"/>
                  </a:ext>
                </a:extLst>
              </p14:cNvPr>
              <p14:cNvContentPartPr/>
              <p14:nvPr/>
            </p14:nvContentPartPr>
            <p14:xfrm>
              <a:off x="8943059" y="581011"/>
              <a:ext cx="47520" cy="62640"/>
            </p14:xfrm>
          </p:contentPart>
        </mc:Choice>
        <mc:Fallback>
          <p:pic>
            <p:nvPicPr>
              <p:cNvPr id="51" name="Freihand 50">
                <a:extLst>
                  <a:ext uri="{FF2B5EF4-FFF2-40B4-BE49-F238E27FC236}">
                    <a16:creationId xmlns:a16="http://schemas.microsoft.com/office/drawing/2014/main" id="{BEDCE73D-8AB4-4A4C-A7AF-AC26F62677A7}"/>
                  </a:ext>
                </a:extLst>
              </p:cNvPr>
              <p:cNvPicPr/>
              <p:nvPr/>
            </p:nvPicPr>
            <p:blipFill>
              <a:blip r:embed="rId130"/>
              <a:stretch>
                <a:fillRect/>
              </a:stretch>
            </p:blipFill>
            <p:spPr>
              <a:xfrm>
                <a:off x="8938739" y="576691"/>
                <a:ext cx="56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2" name="Freihand 51">
                <a:extLst>
                  <a:ext uri="{FF2B5EF4-FFF2-40B4-BE49-F238E27FC236}">
                    <a16:creationId xmlns:a16="http://schemas.microsoft.com/office/drawing/2014/main" id="{DEE0486D-810A-4EB4-B8AC-0783B69D089A}"/>
                  </a:ext>
                </a:extLst>
              </p14:cNvPr>
              <p14:cNvContentPartPr/>
              <p14:nvPr/>
            </p14:nvContentPartPr>
            <p14:xfrm>
              <a:off x="8984099" y="652291"/>
              <a:ext cx="267840" cy="53280"/>
            </p14:xfrm>
          </p:contentPart>
        </mc:Choice>
        <mc:Fallback>
          <p:pic>
            <p:nvPicPr>
              <p:cNvPr id="52" name="Freihand 51">
                <a:extLst>
                  <a:ext uri="{FF2B5EF4-FFF2-40B4-BE49-F238E27FC236}">
                    <a16:creationId xmlns:a16="http://schemas.microsoft.com/office/drawing/2014/main" id="{DEE0486D-810A-4EB4-B8AC-0783B69D089A}"/>
                  </a:ext>
                </a:extLst>
              </p:cNvPr>
              <p:cNvPicPr/>
              <p:nvPr/>
            </p:nvPicPr>
            <p:blipFill>
              <a:blip r:embed="rId132"/>
              <a:stretch>
                <a:fillRect/>
              </a:stretch>
            </p:blipFill>
            <p:spPr>
              <a:xfrm>
                <a:off x="8979779" y="647971"/>
                <a:ext cx="276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6" name="Freihand 55">
                <a:extLst>
                  <a:ext uri="{FF2B5EF4-FFF2-40B4-BE49-F238E27FC236}">
                    <a16:creationId xmlns:a16="http://schemas.microsoft.com/office/drawing/2014/main" id="{DE11EC3D-C99F-4521-A7BB-81B0C942A7A2}"/>
                  </a:ext>
                </a:extLst>
              </p14:cNvPr>
              <p14:cNvContentPartPr/>
              <p14:nvPr/>
            </p14:nvContentPartPr>
            <p14:xfrm>
              <a:off x="9322499" y="656971"/>
              <a:ext cx="57960" cy="82080"/>
            </p14:xfrm>
          </p:contentPart>
        </mc:Choice>
        <mc:Fallback>
          <p:pic>
            <p:nvPicPr>
              <p:cNvPr id="56" name="Freihand 55">
                <a:extLst>
                  <a:ext uri="{FF2B5EF4-FFF2-40B4-BE49-F238E27FC236}">
                    <a16:creationId xmlns:a16="http://schemas.microsoft.com/office/drawing/2014/main" id="{DE11EC3D-C99F-4521-A7BB-81B0C942A7A2}"/>
                  </a:ext>
                </a:extLst>
              </p:cNvPr>
              <p:cNvPicPr/>
              <p:nvPr/>
            </p:nvPicPr>
            <p:blipFill>
              <a:blip r:embed="rId134"/>
              <a:stretch>
                <a:fillRect/>
              </a:stretch>
            </p:blipFill>
            <p:spPr>
              <a:xfrm>
                <a:off x="9318179" y="652651"/>
                <a:ext cx="66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7" name="Freihand 56">
                <a:extLst>
                  <a:ext uri="{FF2B5EF4-FFF2-40B4-BE49-F238E27FC236}">
                    <a16:creationId xmlns:a16="http://schemas.microsoft.com/office/drawing/2014/main" id="{EC1F67BF-711A-4D8D-9775-C3751411FED7}"/>
                  </a:ext>
                </a:extLst>
              </p14:cNvPr>
              <p14:cNvContentPartPr/>
              <p14:nvPr/>
            </p14:nvContentPartPr>
            <p14:xfrm>
              <a:off x="9522659" y="580291"/>
              <a:ext cx="223560" cy="285120"/>
            </p14:xfrm>
          </p:contentPart>
        </mc:Choice>
        <mc:Fallback>
          <p:pic>
            <p:nvPicPr>
              <p:cNvPr id="57" name="Freihand 56">
                <a:extLst>
                  <a:ext uri="{FF2B5EF4-FFF2-40B4-BE49-F238E27FC236}">
                    <a16:creationId xmlns:a16="http://schemas.microsoft.com/office/drawing/2014/main" id="{EC1F67BF-711A-4D8D-9775-C3751411FED7}"/>
                  </a:ext>
                </a:extLst>
              </p:cNvPr>
              <p:cNvPicPr/>
              <p:nvPr/>
            </p:nvPicPr>
            <p:blipFill>
              <a:blip r:embed="rId136"/>
              <a:stretch>
                <a:fillRect/>
              </a:stretch>
            </p:blipFill>
            <p:spPr>
              <a:xfrm>
                <a:off x="9518339" y="575971"/>
                <a:ext cx="2322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8" name="Freihand 57">
                <a:extLst>
                  <a:ext uri="{FF2B5EF4-FFF2-40B4-BE49-F238E27FC236}">
                    <a16:creationId xmlns:a16="http://schemas.microsoft.com/office/drawing/2014/main" id="{DCE3A015-79A6-4544-9A61-5D508A6AE66A}"/>
                  </a:ext>
                </a:extLst>
              </p14:cNvPr>
              <p14:cNvContentPartPr/>
              <p14:nvPr/>
            </p14:nvContentPartPr>
            <p14:xfrm>
              <a:off x="9975899" y="553291"/>
              <a:ext cx="245880" cy="181080"/>
            </p14:xfrm>
          </p:contentPart>
        </mc:Choice>
        <mc:Fallback>
          <p:pic>
            <p:nvPicPr>
              <p:cNvPr id="58" name="Freihand 57">
                <a:extLst>
                  <a:ext uri="{FF2B5EF4-FFF2-40B4-BE49-F238E27FC236}">
                    <a16:creationId xmlns:a16="http://schemas.microsoft.com/office/drawing/2014/main" id="{DCE3A015-79A6-4544-9A61-5D508A6AE66A}"/>
                  </a:ext>
                </a:extLst>
              </p:cNvPr>
              <p:cNvPicPr/>
              <p:nvPr/>
            </p:nvPicPr>
            <p:blipFill>
              <a:blip r:embed="rId138"/>
              <a:stretch>
                <a:fillRect/>
              </a:stretch>
            </p:blipFill>
            <p:spPr>
              <a:xfrm>
                <a:off x="9971579" y="548971"/>
                <a:ext cx="254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9" name="Freihand 58">
                <a:extLst>
                  <a:ext uri="{FF2B5EF4-FFF2-40B4-BE49-F238E27FC236}">
                    <a16:creationId xmlns:a16="http://schemas.microsoft.com/office/drawing/2014/main" id="{A929AC8B-C7EB-4E30-AC53-2D8F97E18BEC}"/>
                  </a:ext>
                </a:extLst>
              </p14:cNvPr>
              <p14:cNvContentPartPr/>
              <p14:nvPr/>
            </p14:nvContentPartPr>
            <p14:xfrm>
              <a:off x="10540739" y="640411"/>
              <a:ext cx="360" cy="360"/>
            </p14:xfrm>
          </p:contentPart>
        </mc:Choice>
        <mc:Fallback>
          <p:pic>
            <p:nvPicPr>
              <p:cNvPr id="59" name="Freihand 58">
                <a:extLst>
                  <a:ext uri="{FF2B5EF4-FFF2-40B4-BE49-F238E27FC236}">
                    <a16:creationId xmlns:a16="http://schemas.microsoft.com/office/drawing/2014/main" id="{A929AC8B-C7EB-4E30-AC53-2D8F97E18BEC}"/>
                  </a:ext>
                </a:extLst>
              </p:cNvPr>
              <p:cNvPicPr/>
              <p:nvPr/>
            </p:nvPicPr>
            <p:blipFill>
              <a:blip r:embed="rId86"/>
              <a:stretch>
                <a:fillRect/>
              </a:stretch>
            </p:blipFill>
            <p:spPr>
              <a:xfrm>
                <a:off x="10536419" y="636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0" name="Freihand 59">
                <a:extLst>
                  <a:ext uri="{FF2B5EF4-FFF2-40B4-BE49-F238E27FC236}">
                    <a16:creationId xmlns:a16="http://schemas.microsoft.com/office/drawing/2014/main" id="{A6238F2B-00A4-4A88-912B-47658D1F4CC3}"/>
                  </a:ext>
                </a:extLst>
              </p14:cNvPr>
              <p14:cNvContentPartPr/>
              <p14:nvPr/>
            </p14:nvContentPartPr>
            <p14:xfrm>
              <a:off x="10480619" y="577771"/>
              <a:ext cx="96480" cy="122760"/>
            </p14:xfrm>
          </p:contentPart>
        </mc:Choice>
        <mc:Fallback>
          <p:pic>
            <p:nvPicPr>
              <p:cNvPr id="60" name="Freihand 59">
                <a:extLst>
                  <a:ext uri="{FF2B5EF4-FFF2-40B4-BE49-F238E27FC236}">
                    <a16:creationId xmlns:a16="http://schemas.microsoft.com/office/drawing/2014/main" id="{A6238F2B-00A4-4A88-912B-47658D1F4CC3}"/>
                  </a:ext>
                </a:extLst>
              </p:cNvPr>
              <p:cNvPicPr/>
              <p:nvPr/>
            </p:nvPicPr>
            <p:blipFill>
              <a:blip r:embed="rId141"/>
              <a:stretch>
                <a:fillRect/>
              </a:stretch>
            </p:blipFill>
            <p:spPr>
              <a:xfrm>
                <a:off x="10476299" y="573451"/>
                <a:ext cx="105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1" name="Freihand 60">
                <a:extLst>
                  <a:ext uri="{FF2B5EF4-FFF2-40B4-BE49-F238E27FC236}">
                    <a16:creationId xmlns:a16="http://schemas.microsoft.com/office/drawing/2014/main" id="{97774338-8DD9-461E-9BE8-29DE9CF495F1}"/>
                  </a:ext>
                </a:extLst>
              </p14:cNvPr>
              <p14:cNvContentPartPr/>
              <p14:nvPr/>
            </p14:nvContentPartPr>
            <p14:xfrm>
              <a:off x="10612019" y="616291"/>
              <a:ext cx="102600" cy="88560"/>
            </p14:xfrm>
          </p:contentPart>
        </mc:Choice>
        <mc:Fallback>
          <p:pic>
            <p:nvPicPr>
              <p:cNvPr id="61" name="Freihand 60">
                <a:extLst>
                  <a:ext uri="{FF2B5EF4-FFF2-40B4-BE49-F238E27FC236}">
                    <a16:creationId xmlns:a16="http://schemas.microsoft.com/office/drawing/2014/main" id="{97774338-8DD9-461E-9BE8-29DE9CF495F1}"/>
                  </a:ext>
                </a:extLst>
              </p:cNvPr>
              <p:cNvPicPr/>
              <p:nvPr/>
            </p:nvPicPr>
            <p:blipFill>
              <a:blip r:embed="rId143"/>
              <a:stretch>
                <a:fillRect/>
              </a:stretch>
            </p:blipFill>
            <p:spPr>
              <a:xfrm>
                <a:off x="10607699" y="611971"/>
                <a:ext cx="111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2" name="Freihand 61">
                <a:extLst>
                  <a:ext uri="{FF2B5EF4-FFF2-40B4-BE49-F238E27FC236}">
                    <a16:creationId xmlns:a16="http://schemas.microsoft.com/office/drawing/2014/main" id="{DA4A4C25-741F-456C-8497-5E118E232A94}"/>
                  </a:ext>
                </a:extLst>
              </p14:cNvPr>
              <p14:cNvContentPartPr/>
              <p14:nvPr/>
            </p14:nvContentPartPr>
            <p14:xfrm>
              <a:off x="10752059" y="615211"/>
              <a:ext cx="104760" cy="84600"/>
            </p14:xfrm>
          </p:contentPart>
        </mc:Choice>
        <mc:Fallback>
          <p:pic>
            <p:nvPicPr>
              <p:cNvPr id="62" name="Freihand 61">
                <a:extLst>
                  <a:ext uri="{FF2B5EF4-FFF2-40B4-BE49-F238E27FC236}">
                    <a16:creationId xmlns:a16="http://schemas.microsoft.com/office/drawing/2014/main" id="{DA4A4C25-741F-456C-8497-5E118E232A94}"/>
                  </a:ext>
                </a:extLst>
              </p:cNvPr>
              <p:cNvPicPr/>
              <p:nvPr/>
            </p:nvPicPr>
            <p:blipFill>
              <a:blip r:embed="rId145"/>
              <a:stretch>
                <a:fillRect/>
              </a:stretch>
            </p:blipFill>
            <p:spPr>
              <a:xfrm>
                <a:off x="10747739" y="610891"/>
                <a:ext cx="113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3" name="Freihand 62">
                <a:extLst>
                  <a:ext uri="{FF2B5EF4-FFF2-40B4-BE49-F238E27FC236}">
                    <a16:creationId xmlns:a16="http://schemas.microsoft.com/office/drawing/2014/main" id="{A8624D3C-0250-4B24-B7AC-42590D1DF642}"/>
                  </a:ext>
                </a:extLst>
              </p14:cNvPr>
              <p14:cNvContentPartPr/>
              <p14:nvPr/>
            </p14:nvContentPartPr>
            <p14:xfrm>
              <a:off x="10910819" y="609091"/>
              <a:ext cx="23760" cy="88560"/>
            </p14:xfrm>
          </p:contentPart>
        </mc:Choice>
        <mc:Fallback>
          <p:pic>
            <p:nvPicPr>
              <p:cNvPr id="63" name="Freihand 62">
                <a:extLst>
                  <a:ext uri="{FF2B5EF4-FFF2-40B4-BE49-F238E27FC236}">
                    <a16:creationId xmlns:a16="http://schemas.microsoft.com/office/drawing/2014/main" id="{A8624D3C-0250-4B24-B7AC-42590D1DF642}"/>
                  </a:ext>
                </a:extLst>
              </p:cNvPr>
              <p:cNvPicPr/>
              <p:nvPr/>
            </p:nvPicPr>
            <p:blipFill>
              <a:blip r:embed="rId147"/>
              <a:stretch>
                <a:fillRect/>
              </a:stretch>
            </p:blipFill>
            <p:spPr>
              <a:xfrm>
                <a:off x="10906499" y="604771"/>
                <a:ext cx="32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64" name="Freihand 63">
                <a:extLst>
                  <a:ext uri="{FF2B5EF4-FFF2-40B4-BE49-F238E27FC236}">
                    <a16:creationId xmlns:a16="http://schemas.microsoft.com/office/drawing/2014/main" id="{779B2963-3C08-42E6-A6DE-2E7BFDDB7532}"/>
                  </a:ext>
                </a:extLst>
              </p14:cNvPr>
              <p14:cNvContentPartPr/>
              <p14:nvPr/>
            </p14:nvContentPartPr>
            <p14:xfrm>
              <a:off x="10944659" y="532771"/>
              <a:ext cx="6120" cy="24120"/>
            </p14:xfrm>
          </p:contentPart>
        </mc:Choice>
        <mc:Fallback>
          <p:pic>
            <p:nvPicPr>
              <p:cNvPr id="64" name="Freihand 63">
                <a:extLst>
                  <a:ext uri="{FF2B5EF4-FFF2-40B4-BE49-F238E27FC236}">
                    <a16:creationId xmlns:a16="http://schemas.microsoft.com/office/drawing/2014/main" id="{779B2963-3C08-42E6-A6DE-2E7BFDDB7532}"/>
                  </a:ext>
                </a:extLst>
              </p:cNvPr>
              <p:cNvPicPr/>
              <p:nvPr/>
            </p:nvPicPr>
            <p:blipFill>
              <a:blip r:embed="rId149"/>
              <a:stretch>
                <a:fillRect/>
              </a:stretch>
            </p:blipFill>
            <p:spPr>
              <a:xfrm>
                <a:off x="10940339" y="528451"/>
                <a:ext cx="14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65" name="Freihand 64">
                <a:extLst>
                  <a:ext uri="{FF2B5EF4-FFF2-40B4-BE49-F238E27FC236}">
                    <a16:creationId xmlns:a16="http://schemas.microsoft.com/office/drawing/2014/main" id="{1457627F-E3BE-4A0B-B299-8E99C4C0C78C}"/>
                  </a:ext>
                </a:extLst>
              </p14:cNvPr>
              <p14:cNvContentPartPr/>
              <p14:nvPr/>
            </p14:nvContentPartPr>
            <p14:xfrm>
              <a:off x="10978499" y="602251"/>
              <a:ext cx="109800" cy="66960"/>
            </p14:xfrm>
          </p:contentPart>
        </mc:Choice>
        <mc:Fallback>
          <p:pic>
            <p:nvPicPr>
              <p:cNvPr id="65" name="Freihand 64">
                <a:extLst>
                  <a:ext uri="{FF2B5EF4-FFF2-40B4-BE49-F238E27FC236}">
                    <a16:creationId xmlns:a16="http://schemas.microsoft.com/office/drawing/2014/main" id="{1457627F-E3BE-4A0B-B299-8E99C4C0C78C}"/>
                  </a:ext>
                </a:extLst>
              </p:cNvPr>
              <p:cNvPicPr/>
              <p:nvPr/>
            </p:nvPicPr>
            <p:blipFill>
              <a:blip r:embed="rId151"/>
              <a:stretch>
                <a:fillRect/>
              </a:stretch>
            </p:blipFill>
            <p:spPr>
              <a:xfrm>
                <a:off x="10974179" y="597931"/>
                <a:ext cx="118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6" name="Freihand 65">
                <a:extLst>
                  <a:ext uri="{FF2B5EF4-FFF2-40B4-BE49-F238E27FC236}">
                    <a16:creationId xmlns:a16="http://schemas.microsoft.com/office/drawing/2014/main" id="{F35B246A-15D4-46E9-A05B-AB8624E936D7}"/>
                  </a:ext>
                </a:extLst>
              </p14:cNvPr>
              <p14:cNvContentPartPr/>
              <p14:nvPr/>
            </p14:nvContentPartPr>
            <p14:xfrm>
              <a:off x="11137979" y="495691"/>
              <a:ext cx="300600" cy="360000"/>
            </p14:xfrm>
          </p:contentPart>
        </mc:Choice>
        <mc:Fallback>
          <p:pic>
            <p:nvPicPr>
              <p:cNvPr id="66" name="Freihand 65">
                <a:extLst>
                  <a:ext uri="{FF2B5EF4-FFF2-40B4-BE49-F238E27FC236}">
                    <a16:creationId xmlns:a16="http://schemas.microsoft.com/office/drawing/2014/main" id="{F35B246A-15D4-46E9-A05B-AB8624E936D7}"/>
                  </a:ext>
                </a:extLst>
              </p:cNvPr>
              <p:cNvPicPr/>
              <p:nvPr/>
            </p:nvPicPr>
            <p:blipFill>
              <a:blip r:embed="rId153"/>
              <a:stretch>
                <a:fillRect/>
              </a:stretch>
            </p:blipFill>
            <p:spPr>
              <a:xfrm>
                <a:off x="11133659" y="491371"/>
                <a:ext cx="30924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67" name="Freihand 66">
                <a:extLst>
                  <a:ext uri="{FF2B5EF4-FFF2-40B4-BE49-F238E27FC236}">
                    <a16:creationId xmlns:a16="http://schemas.microsoft.com/office/drawing/2014/main" id="{BF9A0E60-8A9C-4E22-BACF-F9FEB42D908A}"/>
                  </a:ext>
                </a:extLst>
              </p14:cNvPr>
              <p14:cNvContentPartPr/>
              <p14:nvPr/>
            </p14:nvContentPartPr>
            <p14:xfrm>
              <a:off x="11550899" y="649771"/>
              <a:ext cx="37800" cy="129960"/>
            </p14:xfrm>
          </p:contentPart>
        </mc:Choice>
        <mc:Fallback>
          <p:pic>
            <p:nvPicPr>
              <p:cNvPr id="67" name="Freihand 66">
                <a:extLst>
                  <a:ext uri="{FF2B5EF4-FFF2-40B4-BE49-F238E27FC236}">
                    <a16:creationId xmlns:a16="http://schemas.microsoft.com/office/drawing/2014/main" id="{BF9A0E60-8A9C-4E22-BACF-F9FEB42D908A}"/>
                  </a:ext>
                </a:extLst>
              </p:cNvPr>
              <p:cNvPicPr/>
              <p:nvPr/>
            </p:nvPicPr>
            <p:blipFill>
              <a:blip r:embed="rId155"/>
              <a:stretch>
                <a:fillRect/>
              </a:stretch>
            </p:blipFill>
            <p:spPr>
              <a:xfrm>
                <a:off x="11546579" y="645451"/>
                <a:ext cx="46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1" name="Freihand 100">
                <a:extLst>
                  <a:ext uri="{FF2B5EF4-FFF2-40B4-BE49-F238E27FC236}">
                    <a16:creationId xmlns:a16="http://schemas.microsoft.com/office/drawing/2014/main" id="{8391F8EC-63D4-4CE7-A510-C613A51813B8}"/>
                  </a:ext>
                </a:extLst>
              </p14:cNvPr>
              <p14:cNvContentPartPr/>
              <p14:nvPr/>
            </p14:nvContentPartPr>
            <p14:xfrm>
              <a:off x="7300379" y="1568851"/>
              <a:ext cx="75600" cy="1988640"/>
            </p14:xfrm>
          </p:contentPart>
        </mc:Choice>
        <mc:Fallback>
          <p:pic>
            <p:nvPicPr>
              <p:cNvPr id="101" name="Freihand 100">
                <a:extLst>
                  <a:ext uri="{FF2B5EF4-FFF2-40B4-BE49-F238E27FC236}">
                    <a16:creationId xmlns:a16="http://schemas.microsoft.com/office/drawing/2014/main" id="{8391F8EC-63D4-4CE7-A510-C613A51813B8}"/>
                  </a:ext>
                </a:extLst>
              </p:cNvPr>
              <p:cNvPicPr/>
              <p:nvPr/>
            </p:nvPicPr>
            <p:blipFill>
              <a:blip r:embed="rId157"/>
              <a:stretch>
                <a:fillRect/>
              </a:stretch>
            </p:blipFill>
            <p:spPr>
              <a:xfrm>
                <a:off x="7296059" y="1564531"/>
                <a:ext cx="84240" cy="1997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2" name="Freihand 101">
                <a:extLst>
                  <a:ext uri="{FF2B5EF4-FFF2-40B4-BE49-F238E27FC236}">
                    <a16:creationId xmlns:a16="http://schemas.microsoft.com/office/drawing/2014/main" id="{A1C6FBBB-83E5-44E7-A45F-2BAEAF03907D}"/>
                  </a:ext>
                </a:extLst>
              </p14:cNvPr>
              <p14:cNvContentPartPr/>
              <p14:nvPr/>
            </p14:nvContentPartPr>
            <p14:xfrm>
              <a:off x="7004819" y="3410611"/>
              <a:ext cx="3271680" cy="128160"/>
            </p14:xfrm>
          </p:contentPart>
        </mc:Choice>
        <mc:Fallback>
          <p:pic>
            <p:nvPicPr>
              <p:cNvPr id="102" name="Freihand 101">
                <a:extLst>
                  <a:ext uri="{FF2B5EF4-FFF2-40B4-BE49-F238E27FC236}">
                    <a16:creationId xmlns:a16="http://schemas.microsoft.com/office/drawing/2014/main" id="{A1C6FBBB-83E5-44E7-A45F-2BAEAF03907D}"/>
                  </a:ext>
                </a:extLst>
              </p:cNvPr>
              <p:cNvPicPr/>
              <p:nvPr/>
            </p:nvPicPr>
            <p:blipFill>
              <a:blip r:embed="rId159"/>
              <a:stretch>
                <a:fillRect/>
              </a:stretch>
            </p:blipFill>
            <p:spPr>
              <a:xfrm>
                <a:off x="7000499" y="3406291"/>
                <a:ext cx="3280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Freihand 102">
                <a:extLst>
                  <a:ext uri="{FF2B5EF4-FFF2-40B4-BE49-F238E27FC236}">
                    <a16:creationId xmlns:a16="http://schemas.microsoft.com/office/drawing/2014/main" id="{60903726-B443-4BEC-A296-15EB5E6507F7}"/>
                  </a:ext>
                </a:extLst>
              </p14:cNvPr>
              <p14:cNvContentPartPr/>
              <p14:nvPr/>
            </p14:nvContentPartPr>
            <p14:xfrm>
              <a:off x="10280099" y="3361291"/>
              <a:ext cx="192960" cy="151920"/>
            </p14:xfrm>
          </p:contentPart>
        </mc:Choice>
        <mc:Fallback>
          <p:pic>
            <p:nvPicPr>
              <p:cNvPr id="103" name="Freihand 102">
                <a:extLst>
                  <a:ext uri="{FF2B5EF4-FFF2-40B4-BE49-F238E27FC236}">
                    <a16:creationId xmlns:a16="http://schemas.microsoft.com/office/drawing/2014/main" id="{60903726-B443-4BEC-A296-15EB5E6507F7}"/>
                  </a:ext>
                </a:extLst>
              </p:cNvPr>
              <p:cNvPicPr/>
              <p:nvPr/>
            </p:nvPicPr>
            <p:blipFill>
              <a:blip r:embed="rId161"/>
              <a:stretch>
                <a:fillRect/>
              </a:stretch>
            </p:blipFill>
            <p:spPr>
              <a:xfrm>
                <a:off x="10275779" y="3356971"/>
                <a:ext cx="201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5" name="Freihand 104">
                <a:extLst>
                  <a:ext uri="{FF2B5EF4-FFF2-40B4-BE49-F238E27FC236}">
                    <a16:creationId xmlns:a16="http://schemas.microsoft.com/office/drawing/2014/main" id="{03D499C2-3751-48E4-9A58-0E9E354E1B77}"/>
                  </a:ext>
                </a:extLst>
              </p14:cNvPr>
              <p14:cNvContentPartPr/>
              <p14:nvPr/>
            </p14:nvContentPartPr>
            <p14:xfrm>
              <a:off x="7199939" y="1416931"/>
              <a:ext cx="210600" cy="199440"/>
            </p14:xfrm>
          </p:contentPart>
        </mc:Choice>
        <mc:Fallback>
          <p:pic>
            <p:nvPicPr>
              <p:cNvPr id="105" name="Freihand 104">
                <a:extLst>
                  <a:ext uri="{FF2B5EF4-FFF2-40B4-BE49-F238E27FC236}">
                    <a16:creationId xmlns:a16="http://schemas.microsoft.com/office/drawing/2014/main" id="{03D499C2-3751-48E4-9A58-0E9E354E1B77}"/>
                  </a:ext>
                </a:extLst>
              </p:cNvPr>
              <p:cNvPicPr/>
              <p:nvPr/>
            </p:nvPicPr>
            <p:blipFill>
              <a:blip r:embed="rId163"/>
              <a:stretch>
                <a:fillRect/>
              </a:stretch>
            </p:blipFill>
            <p:spPr>
              <a:xfrm>
                <a:off x="7195619" y="1412611"/>
                <a:ext cx="219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7" name="Freihand 106">
                <a:extLst>
                  <a:ext uri="{FF2B5EF4-FFF2-40B4-BE49-F238E27FC236}">
                    <a16:creationId xmlns:a16="http://schemas.microsoft.com/office/drawing/2014/main" id="{D4CCC39F-EF51-44C1-9A2F-26DE45F29087}"/>
                  </a:ext>
                </a:extLst>
              </p14:cNvPr>
              <p14:cNvContentPartPr/>
              <p14:nvPr/>
            </p14:nvContentPartPr>
            <p14:xfrm>
              <a:off x="6937859" y="1441411"/>
              <a:ext cx="37080" cy="108720"/>
            </p14:xfrm>
          </p:contentPart>
        </mc:Choice>
        <mc:Fallback>
          <p:pic>
            <p:nvPicPr>
              <p:cNvPr id="107" name="Freihand 106">
                <a:extLst>
                  <a:ext uri="{FF2B5EF4-FFF2-40B4-BE49-F238E27FC236}">
                    <a16:creationId xmlns:a16="http://schemas.microsoft.com/office/drawing/2014/main" id="{D4CCC39F-EF51-44C1-9A2F-26DE45F29087}"/>
                  </a:ext>
                </a:extLst>
              </p:cNvPr>
              <p:cNvPicPr/>
              <p:nvPr/>
            </p:nvPicPr>
            <p:blipFill>
              <a:blip r:embed="rId165"/>
              <a:stretch>
                <a:fillRect/>
              </a:stretch>
            </p:blipFill>
            <p:spPr>
              <a:xfrm>
                <a:off x="6933539" y="1437091"/>
                <a:ext cx="45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8" name="Freihand 107">
                <a:extLst>
                  <a:ext uri="{FF2B5EF4-FFF2-40B4-BE49-F238E27FC236}">
                    <a16:creationId xmlns:a16="http://schemas.microsoft.com/office/drawing/2014/main" id="{E94CC756-4B90-46FC-BFBF-8F3E846266BD}"/>
                  </a:ext>
                </a:extLst>
              </p14:cNvPr>
              <p14:cNvContentPartPr/>
              <p14:nvPr/>
            </p14:nvContentPartPr>
            <p14:xfrm>
              <a:off x="6990419" y="1416931"/>
              <a:ext cx="17280" cy="118080"/>
            </p14:xfrm>
          </p:contentPart>
        </mc:Choice>
        <mc:Fallback>
          <p:pic>
            <p:nvPicPr>
              <p:cNvPr id="108" name="Freihand 107">
                <a:extLst>
                  <a:ext uri="{FF2B5EF4-FFF2-40B4-BE49-F238E27FC236}">
                    <a16:creationId xmlns:a16="http://schemas.microsoft.com/office/drawing/2014/main" id="{E94CC756-4B90-46FC-BFBF-8F3E846266BD}"/>
                  </a:ext>
                </a:extLst>
              </p:cNvPr>
              <p:cNvPicPr/>
              <p:nvPr/>
            </p:nvPicPr>
            <p:blipFill>
              <a:blip r:embed="rId167"/>
              <a:stretch>
                <a:fillRect/>
              </a:stretch>
            </p:blipFill>
            <p:spPr>
              <a:xfrm>
                <a:off x="6986099" y="1412611"/>
                <a:ext cx="25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9" name="Freihand 108">
                <a:extLst>
                  <a:ext uri="{FF2B5EF4-FFF2-40B4-BE49-F238E27FC236}">
                    <a16:creationId xmlns:a16="http://schemas.microsoft.com/office/drawing/2014/main" id="{EDC4F9FB-D9D8-4F4F-9049-6F9973DC8610}"/>
                  </a:ext>
                </a:extLst>
              </p14:cNvPr>
              <p14:cNvContentPartPr/>
              <p14:nvPr/>
            </p14:nvContentPartPr>
            <p14:xfrm>
              <a:off x="6857579" y="1340611"/>
              <a:ext cx="230040" cy="59400"/>
            </p14:xfrm>
          </p:contentPart>
        </mc:Choice>
        <mc:Fallback>
          <p:pic>
            <p:nvPicPr>
              <p:cNvPr id="109" name="Freihand 108">
                <a:extLst>
                  <a:ext uri="{FF2B5EF4-FFF2-40B4-BE49-F238E27FC236}">
                    <a16:creationId xmlns:a16="http://schemas.microsoft.com/office/drawing/2014/main" id="{EDC4F9FB-D9D8-4F4F-9049-6F9973DC8610}"/>
                  </a:ext>
                </a:extLst>
              </p:cNvPr>
              <p:cNvPicPr/>
              <p:nvPr/>
            </p:nvPicPr>
            <p:blipFill>
              <a:blip r:embed="rId169"/>
              <a:stretch>
                <a:fillRect/>
              </a:stretch>
            </p:blipFill>
            <p:spPr>
              <a:xfrm>
                <a:off x="6853259" y="1336291"/>
                <a:ext cx="238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Freihand 110">
                <a:extLst>
                  <a:ext uri="{FF2B5EF4-FFF2-40B4-BE49-F238E27FC236}">
                    <a16:creationId xmlns:a16="http://schemas.microsoft.com/office/drawing/2014/main" id="{F0CB2D61-0441-4B86-856A-3FE314D7190C}"/>
                  </a:ext>
                </a:extLst>
              </p14:cNvPr>
              <p14:cNvContentPartPr/>
              <p14:nvPr/>
            </p14:nvContentPartPr>
            <p14:xfrm>
              <a:off x="10257419" y="3656491"/>
              <a:ext cx="40680" cy="131040"/>
            </p14:xfrm>
          </p:contentPart>
        </mc:Choice>
        <mc:Fallback>
          <p:pic>
            <p:nvPicPr>
              <p:cNvPr id="111" name="Freihand 110">
                <a:extLst>
                  <a:ext uri="{FF2B5EF4-FFF2-40B4-BE49-F238E27FC236}">
                    <a16:creationId xmlns:a16="http://schemas.microsoft.com/office/drawing/2014/main" id="{F0CB2D61-0441-4B86-856A-3FE314D7190C}"/>
                  </a:ext>
                </a:extLst>
              </p:cNvPr>
              <p:cNvPicPr/>
              <p:nvPr/>
            </p:nvPicPr>
            <p:blipFill>
              <a:blip r:embed="rId171"/>
              <a:stretch>
                <a:fillRect/>
              </a:stretch>
            </p:blipFill>
            <p:spPr>
              <a:xfrm>
                <a:off x="10253099" y="3652171"/>
                <a:ext cx="49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A1080237-ED44-46FE-8C7D-BDBF6F60D50E}"/>
                  </a:ext>
                </a:extLst>
              </p14:cNvPr>
              <p14:cNvContentPartPr/>
              <p14:nvPr/>
            </p14:nvContentPartPr>
            <p14:xfrm>
              <a:off x="10344899" y="3655411"/>
              <a:ext cx="18720" cy="133920"/>
            </p14:xfrm>
          </p:contentPart>
        </mc:Choice>
        <mc:Fallback>
          <p:pic>
            <p:nvPicPr>
              <p:cNvPr id="112" name="Freihand 111">
                <a:extLst>
                  <a:ext uri="{FF2B5EF4-FFF2-40B4-BE49-F238E27FC236}">
                    <a16:creationId xmlns:a16="http://schemas.microsoft.com/office/drawing/2014/main" id="{A1080237-ED44-46FE-8C7D-BDBF6F60D50E}"/>
                  </a:ext>
                </a:extLst>
              </p:cNvPr>
              <p:cNvPicPr/>
              <p:nvPr/>
            </p:nvPicPr>
            <p:blipFill>
              <a:blip r:embed="rId173"/>
              <a:stretch>
                <a:fillRect/>
              </a:stretch>
            </p:blipFill>
            <p:spPr>
              <a:xfrm>
                <a:off x="10340579" y="3651091"/>
                <a:ext cx="27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3" name="Freihand 112">
                <a:extLst>
                  <a:ext uri="{FF2B5EF4-FFF2-40B4-BE49-F238E27FC236}">
                    <a16:creationId xmlns:a16="http://schemas.microsoft.com/office/drawing/2014/main" id="{7A723C1E-2D28-43E8-990C-DED1E12713F0}"/>
                  </a:ext>
                </a:extLst>
              </p14:cNvPr>
              <p14:cNvContentPartPr/>
              <p14:nvPr/>
            </p14:nvContentPartPr>
            <p14:xfrm>
              <a:off x="10193699" y="3605731"/>
              <a:ext cx="209160" cy="37080"/>
            </p14:xfrm>
          </p:contentPart>
        </mc:Choice>
        <mc:Fallback>
          <p:pic>
            <p:nvPicPr>
              <p:cNvPr id="113" name="Freihand 112">
                <a:extLst>
                  <a:ext uri="{FF2B5EF4-FFF2-40B4-BE49-F238E27FC236}">
                    <a16:creationId xmlns:a16="http://schemas.microsoft.com/office/drawing/2014/main" id="{7A723C1E-2D28-43E8-990C-DED1E12713F0}"/>
                  </a:ext>
                </a:extLst>
              </p:cNvPr>
              <p:cNvPicPr/>
              <p:nvPr/>
            </p:nvPicPr>
            <p:blipFill>
              <a:blip r:embed="rId175"/>
              <a:stretch>
                <a:fillRect/>
              </a:stretch>
            </p:blipFill>
            <p:spPr>
              <a:xfrm>
                <a:off x="10189379" y="3601411"/>
                <a:ext cx="217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5" name="Freihand 114">
                <a:extLst>
                  <a:ext uri="{FF2B5EF4-FFF2-40B4-BE49-F238E27FC236}">
                    <a16:creationId xmlns:a16="http://schemas.microsoft.com/office/drawing/2014/main" id="{C5C2E5DE-D4D8-45B6-87E4-89D7D9F35901}"/>
                  </a:ext>
                </a:extLst>
              </p14:cNvPr>
              <p14:cNvContentPartPr/>
              <p14:nvPr/>
            </p14:nvContentPartPr>
            <p14:xfrm>
              <a:off x="10427339" y="3578011"/>
              <a:ext cx="209880" cy="90360"/>
            </p14:xfrm>
          </p:contentPart>
        </mc:Choice>
        <mc:Fallback>
          <p:pic>
            <p:nvPicPr>
              <p:cNvPr id="115" name="Freihand 114">
                <a:extLst>
                  <a:ext uri="{FF2B5EF4-FFF2-40B4-BE49-F238E27FC236}">
                    <a16:creationId xmlns:a16="http://schemas.microsoft.com/office/drawing/2014/main" id="{C5C2E5DE-D4D8-45B6-87E4-89D7D9F35901}"/>
                  </a:ext>
                </a:extLst>
              </p:cNvPr>
              <p:cNvPicPr/>
              <p:nvPr/>
            </p:nvPicPr>
            <p:blipFill>
              <a:blip r:embed="rId177"/>
              <a:stretch>
                <a:fillRect/>
              </a:stretch>
            </p:blipFill>
            <p:spPr>
              <a:xfrm>
                <a:off x="10423019" y="3573691"/>
                <a:ext cx="218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6" name="Freihand 135">
                <a:extLst>
                  <a:ext uri="{FF2B5EF4-FFF2-40B4-BE49-F238E27FC236}">
                    <a16:creationId xmlns:a16="http://schemas.microsoft.com/office/drawing/2014/main" id="{375AC384-32E2-4518-AFEE-F22BEA2A11CE}"/>
                  </a:ext>
                </a:extLst>
              </p14:cNvPr>
              <p14:cNvContentPartPr/>
              <p14:nvPr/>
            </p14:nvContentPartPr>
            <p14:xfrm>
              <a:off x="7181219" y="2714731"/>
              <a:ext cx="240840" cy="38520"/>
            </p14:xfrm>
          </p:contentPart>
        </mc:Choice>
        <mc:Fallback>
          <p:pic>
            <p:nvPicPr>
              <p:cNvPr id="136" name="Freihand 135">
                <a:extLst>
                  <a:ext uri="{FF2B5EF4-FFF2-40B4-BE49-F238E27FC236}">
                    <a16:creationId xmlns:a16="http://schemas.microsoft.com/office/drawing/2014/main" id="{375AC384-32E2-4518-AFEE-F22BEA2A11CE}"/>
                  </a:ext>
                </a:extLst>
              </p:cNvPr>
              <p:cNvPicPr/>
              <p:nvPr/>
            </p:nvPicPr>
            <p:blipFill>
              <a:blip r:embed="rId179"/>
              <a:stretch>
                <a:fillRect/>
              </a:stretch>
            </p:blipFill>
            <p:spPr>
              <a:xfrm>
                <a:off x="7176899" y="2710411"/>
                <a:ext cx="249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7" name="Freihand 136">
                <a:extLst>
                  <a:ext uri="{FF2B5EF4-FFF2-40B4-BE49-F238E27FC236}">
                    <a16:creationId xmlns:a16="http://schemas.microsoft.com/office/drawing/2014/main" id="{79531BB9-709B-452E-9B66-8DA29309E13C}"/>
                  </a:ext>
                </a:extLst>
              </p14:cNvPr>
              <p14:cNvContentPartPr/>
              <p14:nvPr/>
            </p14:nvContentPartPr>
            <p14:xfrm>
              <a:off x="6325859" y="2621491"/>
              <a:ext cx="126360" cy="159840"/>
            </p14:xfrm>
          </p:contentPart>
        </mc:Choice>
        <mc:Fallback>
          <p:pic>
            <p:nvPicPr>
              <p:cNvPr id="137" name="Freihand 136">
                <a:extLst>
                  <a:ext uri="{FF2B5EF4-FFF2-40B4-BE49-F238E27FC236}">
                    <a16:creationId xmlns:a16="http://schemas.microsoft.com/office/drawing/2014/main" id="{79531BB9-709B-452E-9B66-8DA29309E13C}"/>
                  </a:ext>
                </a:extLst>
              </p:cNvPr>
              <p:cNvPicPr/>
              <p:nvPr/>
            </p:nvPicPr>
            <p:blipFill>
              <a:blip r:embed="rId181"/>
              <a:stretch>
                <a:fillRect/>
              </a:stretch>
            </p:blipFill>
            <p:spPr>
              <a:xfrm>
                <a:off x="6321539" y="2617171"/>
                <a:ext cx="135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8" name="Freihand 137">
                <a:extLst>
                  <a:ext uri="{FF2B5EF4-FFF2-40B4-BE49-F238E27FC236}">
                    <a16:creationId xmlns:a16="http://schemas.microsoft.com/office/drawing/2014/main" id="{9AE62476-BFFE-459C-BAA8-ED982080E05E}"/>
                  </a:ext>
                </a:extLst>
              </p14:cNvPr>
              <p14:cNvContentPartPr/>
              <p14:nvPr/>
            </p14:nvContentPartPr>
            <p14:xfrm>
              <a:off x="6392099" y="2712211"/>
              <a:ext cx="85320" cy="63720"/>
            </p14:xfrm>
          </p:contentPart>
        </mc:Choice>
        <mc:Fallback>
          <p:pic>
            <p:nvPicPr>
              <p:cNvPr id="138" name="Freihand 137">
                <a:extLst>
                  <a:ext uri="{FF2B5EF4-FFF2-40B4-BE49-F238E27FC236}">
                    <a16:creationId xmlns:a16="http://schemas.microsoft.com/office/drawing/2014/main" id="{9AE62476-BFFE-459C-BAA8-ED982080E05E}"/>
                  </a:ext>
                </a:extLst>
              </p:cNvPr>
              <p:cNvPicPr/>
              <p:nvPr/>
            </p:nvPicPr>
            <p:blipFill>
              <a:blip r:embed="rId183"/>
              <a:stretch>
                <a:fillRect/>
              </a:stretch>
            </p:blipFill>
            <p:spPr>
              <a:xfrm>
                <a:off x="6387779" y="2707891"/>
                <a:ext cx="93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9" name="Freihand 138">
                <a:extLst>
                  <a:ext uri="{FF2B5EF4-FFF2-40B4-BE49-F238E27FC236}">
                    <a16:creationId xmlns:a16="http://schemas.microsoft.com/office/drawing/2014/main" id="{AACC1496-9F9D-4F15-9139-743BC69678AC}"/>
                  </a:ext>
                </a:extLst>
              </p14:cNvPr>
              <p14:cNvContentPartPr/>
              <p14:nvPr/>
            </p14:nvContentPartPr>
            <p14:xfrm>
              <a:off x="6461579" y="2725531"/>
              <a:ext cx="80640" cy="8640"/>
            </p14:xfrm>
          </p:contentPart>
        </mc:Choice>
        <mc:Fallback>
          <p:pic>
            <p:nvPicPr>
              <p:cNvPr id="139" name="Freihand 138">
                <a:extLst>
                  <a:ext uri="{FF2B5EF4-FFF2-40B4-BE49-F238E27FC236}">
                    <a16:creationId xmlns:a16="http://schemas.microsoft.com/office/drawing/2014/main" id="{AACC1496-9F9D-4F15-9139-743BC69678AC}"/>
                  </a:ext>
                </a:extLst>
              </p:cNvPr>
              <p:cNvPicPr/>
              <p:nvPr/>
            </p:nvPicPr>
            <p:blipFill>
              <a:blip r:embed="rId185"/>
              <a:stretch>
                <a:fillRect/>
              </a:stretch>
            </p:blipFill>
            <p:spPr>
              <a:xfrm>
                <a:off x="6457259" y="2721211"/>
                <a:ext cx="89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0" name="Freihand 139">
                <a:extLst>
                  <a:ext uri="{FF2B5EF4-FFF2-40B4-BE49-F238E27FC236}">
                    <a16:creationId xmlns:a16="http://schemas.microsoft.com/office/drawing/2014/main" id="{E1E5D647-972E-42BA-B877-225CD228A44F}"/>
                  </a:ext>
                </a:extLst>
              </p14:cNvPr>
              <p14:cNvContentPartPr/>
              <p14:nvPr/>
            </p14:nvContentPartPr>
            <p14:xfrm>
              <a:off x="6585779" y="2652811"/>
              <a:ext cx="10800" cy="111600"/>
            </p14:xfrm>
          </p:contentPart>
        </mc:Choice>
        <mc:Fallback>
          <p:pic>
            <p:nvPicPr>
              <p:cNvPr id="140" name="Freihand 139">
                <a:extLst>
                  <a:ext uri="{FF2B5EF4-FFF2-40B4-BE49-F238E27FC236}">
                    <a16:creationId xmlns:a16="http://schemas.microsoft.com/office/drawing/2014/main" id="{E1E5D647-972E-42BA-B877-225CD228A44F}"/>
                  </a:ext>
                </a:extLst>
              </p:cNvPr>
              <p:cNvPicPr/>
              <p:nvPr/>
            </p:nvPicPr>
            <p:blipFill>
              <a:blip r:embed="rId187"/>
              <a:stretch>
                <a:fillRect/>
              </a:stretch>
            </p:blipFill>
            <p:spPr>
              <a:xfrm>
                <a:off x="6581459" y="2648491"/>
                <a:ext cx="19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2" name="Freihand 141">
                <a:extLst>
                  <a:ext uri="{FF2B5EF4-FFF2-40B4-BE49-F238E27FC236}">
                    <a16:creationId xmlns:a16="http://schemas.microsoft.com/office/drawing/2014/main" id="{896D6187-36AD-4DEF-8152-F365B1974A54}"/>
                  </a:ext>
                </a:extLst>
              </p14:cNvPr>
              <p14:cNvContentPartPr/>
              <p14:nvPr/>
            </p14:nvContentPartPr>
            <p14:xfrm>
              <a:off x="6603419" y="2561371"/>
              <a:ext cx="67320" cy="218160"/>
            </p14:xfrm>
          </p:contentPart>
        </mc:Choice>
        <mc:Fallback>
          <p:pic>
            <p:nvPicPr>
              <p:cNvPr id="142" name="Freihand 141">
                <a:extLst>
                  <a:ext uri="{FF2B5EF4-FFF2-40B4-BE49-F238E27FC236}">
                    <a16:creationId xmlns:a16="http://schemas.microsoft.com/office/drawing/2014/main" id="{896D6187-36AD-4DEF-8152-F365B1974A54}"/>
                  </a:ext>
                </a:extLst>
              </p:cNvPr>
              <p:cNvPicPr/>
              <p:nvPr/>
            </p:nvPicPr>
            <p:blipFill>
              <a:blip r:embed="rId189"/>
              <a:stretch>
                <a:fillRect/>
              </a:stretch>
            </p:blipFill>
            <p:spPr>
              <a:xfrm>
                <a:off x="6599099" y="2557051"/>
                <a:ext cx="75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3" name="Freihand 142">
                <a:extLst>
                  <a:ext uri="{FF2B5EF4-FFF2-40B4-BE49-F238E27FC236}">
                    <a16:creationId xmlns:a16="http://schemas.microsoft.com/office/drawing/2014/main" id="{8694C410-91C1-4314-829F-598052CF9EBD}"/>
                  </a:ext>
                </a:extLst>
              </p14:cNvPr>
              <p14:cNvContentPartPr/>
              <p14:nvPr/>
            </p14:nvContentPartPr>
            <p14:xfrm>
              <a:off x="6225419" y="2592331"/>
              <a:ext cx="114120" cy="214920"/>
            </p14:xfrm>
          </p:contentPart>
        </mc:Choice>
        <mc:Fallback>
          <p:pic>
            <p:nvPicPr>
              <p:cNvPr id="143" name="Freihand 142">
                <a:extLst>
                  <a:ext uri="{FF2B5EF4-FFF2-40B4-BE49-F238E27FC236}">
                    <a16:creationId xmlns:a16="http://schemas.microsoft.com/office/drawing/2014/main" id="{8694C410-91C1-4314-829F-598052CF9EBD}"/>
                  </a:ext>
                </a:extLst>
              </p:cNvPr>
              <p:cNvPicPr/>
              <p:nvPr/>
            </p:nvPicPr>
            <p:blipFill>
              <a:blip r:embed="rId191"/>
              <a:stretch>
                <a:fillRect/>
              </a:stretch>
            </p:blipFill>
            <p:spPr>
              <a:xfrm>
                <a:off x="6221099" y="2588011"/>
                <a:ext cx="1227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4" name="Freihand 143">
                <a:extLst>
                  <a:ext uri="{FF2B5EF4-FFF2-40B4-BE49-F238E27FC236}">
                    <a16:creationId xmlns:a16="http://schemas.microsoft.com/office/drawing/2014/main" id="{49435C70-9FDA-489A-9E67-78EF092758F0}"/>
                  </a:ext>
                </a:extLst>
              </p14:cNvPr>
              <p14:cNvContentPartPr/>
              <p14:nvPr/>
            </p14:nvContentPartPr>
            <p14:xfrm>
              <a:off x="6738059" y="2523571"/>
              <a:ext cx="81360" cy="179280"/>
            </p14:xfrm>
          </p:contentPart>
        </mc:Choice>
        <mc:Fallback>
          <p:pic>
            <p:nvPicPr>
              <p:cNvPr id="144" name="Freihand 143">
                <a:extLst>
                  <a:ext uri="{FF2B5EF4-FFF2-40B4-BE49-F238E27FC236}">
                    <a16:creationId xmlns:a16="http://schemas.microsoft.com/office/drawing/2014/main" id="{49435C70-9FDA-489A-9E67-78EF092758F0}"/>
                  </a:ext>
                </a:extLst>
              </p:cNvPr>
              <p:cNvPicPr/>
              <p:nvPr/>
            </p:nvPicPr>
            <p:blipFill>
              <a:blip r:embed="rId193"/>
              <a:stretch>
                <a:fillRect/>
              </a:stretch>
            </p:blipFill>
            <p:spPr>
              <a:xfrm>
                <a:off x="6733739" y="2519251"/>
                <a:ext cx="90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5" name="Freihand 144">
                <a:extLst>
                  <a:ext uri="{FF2B5EF4-FFF2-40B4-BE49-F238E27FC236}">
                    <a16:creationId xmlns:a16="http://schemas.microsoft.com/office/drawing/2014/main" id="{8A3C886C-5104-4661-9F12-078149E8BF9C}"/>
                  </a:ext>
                </a:extLst>
              </p14:cNvPr>
              <p14:cNvContentPartPr/>
              <p14:nvPr/>
            </p14:nvContentPartPr>
            <p14:xfrm>
              <a:off x="6221459" y="2786731"/>
              <a:ext cx="692280" cy="46800"/>
            </p14:xfrm>
          </p:contentPart>
        </mc:Choice>
        <mc:Fallback>
          <p:pic>
            <p:nvPicPr>
              <p:cNvPr id="145" name="Freihand 144">
                <a:extLst>
                  <a:ext uri="{FF2B5EF4-FFF2-40B4-BE49-F238E27FC236}">
                    <a16:creationId xmlns:a16="http://schemas.microsoft.com/office/drawing/2014/main" id="{8A3C886C-5104-4661-9F12-078149E8BF9C}"/>
                  </a:ext>
                </a:extLst>
              </p:cNvPr>
              <p:cNvPicPr/>
              <p:nvPr/>
            </p:nvPicPr>
            <p:blipFill>
              <a:blip r:embed="rId195"/>
              <a:stretch>
                <a:fillRect/>
              </a:stretch>
            </p:blipFill>
            <p:spPr>
              <a:xfrm>
                <a:off x="6217139" y="2782411"/>
                <a:ext cx="700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7" name="Freihand 146">
                <a:extLst>
                  <a:ext uri="{FF2B5EF4-FFF2-40B4-BE49-F238E27FC236}">
                    <a16:creationId xmlns:a16="http://schemas.microsoft.com/office/drawing/2014/main" id="{AA34B04D-FF96-4123-B852-50CFB6D44302}"/>
                  </a:ext>
                </a:extLst>
              </p14:cNvPr>
              <p14:cNvContentPartPr/>
              <p14:nvPr/>
            </p14:nvContentPartPr>
            <p14:xfrm>
              <a:off x="6358259" y="2911651"/>
              <a:ext cx="132840" cy="92160"/>
            </p14:xfrm>
          </p:contentPart>
        </mc:Choice>
        <mc:Fallback>
          <p:pic>
            <p:nvPicPr>
              <p:cNvPr id="147" name="Freihand 146">
                <a:extLst>
                  <a:ext uri="{FF2B5EF4-FFF2-40B4-BE49-F238E27FC236}">
                    <a16:creationId xmlns:a16="http://schemas.microsoft.com/office/drawing/2014/main" id="{AA34B04D-FF96-4123-B852-50CFB6D44302}"/>
                  </a:ext>
                </a:extLst>
              </p:cNvPr>
              <p:cNvPicPr/>
              <p:nvPr/>
            </p:nvPicPr>
            <p:blipFill>
              <a:blip r:embed="rId197"/>
              <a:stretch>
                <a:fillRect/>
              </a:stretch>
            </p:blipFill>
            <p:spPr>
              <a:xfrm>
                <a:off x="6353939" y="2907331"/>
                <a:ext cx="141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8" name="Freihand 147">
                <a:extLst>
                  <a:ext uri="{FF2B5EF4-FFF2-40B4-BE49-F238E27FC236}">
                    <a16:creationId xmlns:a16="http://schemas.microsoft.com/office/drawing/2014/main" id="{90306513-04E3-435C-B722-7E5D73A331B9}"/>
                  </a:ext>
                </a:extLst>
              </p14:cNvPr>
              <p14:cNvContentPartPr/>
              <p14:nvPr/>
            </p14:nvContentPartPr>
            <p14:xfrm>
              <a:off x="6551579" y="2892931"/>
              <a:ext cx="28800" cy="108720"/>
            </p14:xfrm>
          </p:contentPart>
        </mc:Choice>
        <mc:Fallback>
          <p:pic>
            <p:nvPicPr>
              <p:cNvPr id="148" name="Freihand 147">
                <a:extLst>
                  <a:ext uri="{FF2B5EF4-FFF2-40B4-BE49-F238E27FC236}">
                    <a16:creationId xmlns:a16="http://schemas.microsoft.com/office/drawing/2014/main" id="{90306513-04E3-435C-B722-7E5D73A331B9}"/>
                  </a:ext>
                </a:extLst>
              </p:cNvPr>
              <p:cNvPicPr/>
              <p:nvPr/>
            </p:nvPicPr>
            <p:blipFill>
              <a:blip r:embed="rId199"/>
              <a:stretch>
                <a:fillRect/>
              </a:stretch>
            </p:blipFill>
            <p:spPr>
              <a:xfrm>
                <a:off x="6547259" y="2888611"/>
                <a:ext cx="37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 name="Freihand 148">
                <a:extLst>
                  <a:ext uri="{FF2B5EF4-FFF2-40B4-BE49-F238E27FC236}">
                    <a16:creationId xmlns:a16="http://schemas.microsoft.com/office/drawing/2014/main" id="{DCFCF828-EF2C-46B1-BA07-ECBB743C143C}"/>
                  </a:ext>
                </a:extLst>
              </p14:cNvPr>
              <p14:cNvContentPartPr/>
              <p14:nvPr/>
            </p14:nvContentPartPr>
            <p14:xfrm>
              <a:off x="6517379" y="2879251"/>
              <a:ext cx="184680" cy="113400"/>
            </p14:xfrm>
          </p:contentPart>
        </mc:Choice>
        <mc:Fallback>
          <p:pic>
            <p:nvPicPr>
              <p:cNvPr id="149" name="Freihand 148">
                <a:extLst>
                  <a:ext uri="{FF2B5EF4-FFF2-40B4-BE49-F238E27FC236}">
                    <a16:creationId xmlns:a16="http://schemas.microsoft.com/office/drawing/2014/main" id="{DCFCF828-EF2C-46B1-BA07-ECBB743C143C}"/>
                  </a:ext>
                </a:extLst>
              </p:cNvPr>
              <p:cNvPicPr/>
              <p:nvPr/>
            </p:nvPicPr>
            <p:blipFill>
              <a:blip r:embed="rId201"/>
              <a:stretch>
                <a:fillRect/>
              </a:stretch>
            </p:blipFill>
            <p:spPr>
              <a:xfrm>
                <a:off x="6512699" y="2874931"/>
                <a:ext cx="193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0" name="Freihand 149">
                <a:extLst>
                  <a:ext uri="{FF2B5EF4-FFF2-40B4-BE49-F238E27FC236}">
                    <a16:creationId xmlns:a16="http://schemas.microsoft.com/office/drawing/2014/main" id="{589293B3-DB62-4BB3-A746-9E123AB9700A}"/>
                  </a:ext>
                </a:extLst>
              </p14:cNvPr>
              <p14:cNvContentPartPr/>
              <p14:nvPr/>
            </p14:nvContentPartPr>
            <p14:xfrm>
              <a:off x="6707099" y="2847571"/>
              <a:ext cx="123480" cy="82800"/>
            </p14:xfrm>
          </p:contentPart>
        </mc:Choice>
        <mc:Fallback>
          <p:pic>
            <p:nvPicPr>
              <p:cNvPr id="150" name="Freihand 149">
                <a:extLst>
                  <a:ext uri="{FF2B5EF4-FFF2-40B4-BE49-F238E27FC236}">
                    <a16:creationId xmlns:a16="http://schemas.microsoft.com/office/drawing/2014/main" id="{589293B3-DB62-4BB3-A746-9E123AB9700A}"/>
                  </a:ext>
                </a:extLst>
              </p:cNvPr>
              <p:cNvPicPr/>
              <p:nvPr/>
            </p:nvPicPr>
            <p:blipFill>
              <a:blip r:embed="rId203"/>
              <a:stretch>
                <a:fillRect/>
              </a:stretch>
            </p:blipFill>
            <p:spPr>
              <a:xfrm>
                <a:off x="6702779" y="2843251"/>
                <a:ext cx="132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8" name="Freihand 167">
                <a:extLst>
                  <a:ext uri="{FF2B5EF4-FFF2-40B4-BE49-F238E27FC236}">
                    <a16:creationId xmlns:a16="http://schemas.microsoft.com/office/drawing/2014/main" id="{7F1222E4-0649-462B-92ED-7F2953E2234F}"/>
                  </a:ext>
                </a:extLst>
              </p14:cNvPr>
              <p14:cNvContentPartPr/>
              <p14:nvPr/>
            </p14:nvContentPartPr>
            <p14:xfrm>
              <a:off x="7264739" y="1609171"/>
              <a:ext cx="2837520" cy="1104120"/>
            </p14:xfrm>
          </p:contentPart>
        </mc:Choice>
        <mc:Fallback>
          <p:pic>
            <p:nvPicPr>
              <p:cNvPr id="168" name="Freihand 167">
                <a:extLst>
                  <a:ext uri="{FF2B5EF4-FFF2-40B4-BE49-F238E27FC236}">
                    <a16:creationId xmlns:a16="http://schemas.microsoft.com/office/drawing/2014/main" id="{7F1222E4-0649-462B-92ED-7F2953E2234F}"/>
                  </a:ext>
                </a:extLst>
              </p:cNvPr>
              <p:cNvPicPr/>
              <p:nvPr/>
            </p:nvPicPr>
            <p:blipFill>
              <a:blip r:embed="rId205"/>
              <a:stretch>
                <a:fillRect/>
              </a:stretch>
            </p:blipFill>
            <p:spPr>
              <a:xfrm>
                <a:off x="7260419" y="1604851"/>
                <a:ext cx="2846160" cy="1112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0" name="Freihand 169">
                <a:extLst>
                  <a:ext uri="{FF2B5EF4-FFF2-40B4-BE49-F238E27FC236}">
                    <a16:creationId xmlns:a16="http://schemas.microsoft.com/office/drawing/2014/main" id="{2FC2761E-01FE-49A7-BE69-72ABADC6CD0A}"/>
                  </a:ext>
                </a:extLst>
              </p14:cNvPr>
              <p14:cNvContentPartPr/>
              <p14:nvPr/>
            </p14:nvContentPartPr>
            <p14:xfrm>
              <a:off x="10329419" y="1588291"/>
              <a:ext cx="50760" cy="102960"/>
            </p14:xfrm>
          </p:contentPart>
        </mc:Choice>
        <mc:Fallback>
          <p:pic>
            <p:nvPicPr>
              <p:cNvPr id="170" name="Freihand 169">
                <a:extLst>
                  <a:ext uri="{FF2B5EF4-FFF2-40B4-BE49-F238E27FC236}">
                    <a16:creationId xmlns:a16="http://schemas.microsoft.com/office/drawing/2014/main" id="{2FC2761E-01FE-49A7-BE69-72ABADC6CD0A}"/>
                  </a:ext>
                </a:extLst>
              </p:cNvPr>
              <p:cNvPicPr/>
              <p:nvPr/>
            </p:nvPicPr>
            <p:blipFill>
              <a:blip r:embed="rId207"/>
              <a:stretch>
                <a:fillRect/>
              </a:stretch>
            </p:blipFill>
            <p:spPr>
              <a:xfrm>
                <a:off x="10325099" y="1583971"/>
                <a:ext cx="59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1" name="Freihand 170">
                <a:extLst>
                  <a:ext uri="{FF2B5EF4-FFF2-40B4-BE49-F238E27FC236}">
                    <a16:creationId xmlns:a16="http://schemas.microsoft.com/office/drawing/2014/main" id="{DDCB5F1C-FB02-4FA7-BBEE-4231B95EFDDE}"/>
                  </a:ext>
                </a:extLst>
              </p14:cNvPr>
              <p14:cNvContentPartPr/>
              <p14:nvPr/>
            </p14:nvContentPartPr>
            <p14:xfrm>
              <a:off x="10396739" y="1570291"/>
              <a:ext cx="21240" cy="111240"/>
            </p14:xfrm>
          </p:contentPart>
        </mc:Choice>
        <mc:Fallback>
          <p:pic>
            <p:nvPicPr>
              <p:cNvPr id="171" name="Freihand 170">
                <a:extLst>
                  <a:ext uri="{FF2B5EF4-FFF2-40B4-BE49-F238E27FC236}">
                    <a16:creationId xmlns:a16="http://schemas.microsoft.com/office/drawing/2014/main" id="{DDCB5F1C-FB02-4FA7-BBEE-4231B95EFDDE}"/>
                  </a:ext>
                </a:extLst>
              </p:cNvPr>
              <p:cNvPicPr/>
              <p:nvPr/>
            </p:nvPicPr>
            <p:blipFill>
              <a:blip r:embed="rId209"/>
              <a:stretch>
                <a:fillRect/>
              </a:stretch>
            </p:blipFill>
            <p:spPr>
              <a:xfrm>
                <a:off x="10392419" y="1565971"/>
                <a:ext cx="29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2" name="Freihand 171">
                <a:extLst>
                  <a:ext uri="{FF2B5EF4-FFF2-40B4-BE49-F238E27FC236}">
                    <a16:creationId xmlns:a16="http://schemas.microsoft.com/office/drawing/2014/main" id="{66307631-E0D0-4097-BCD0-992A701E2964}"/>
                  </a:ext>
                </a:extLst>
              </p14:cNvPr>
              <p14:cNvContentPartPr/>
              <p14:nvPr/>
            </p14:nvContentPartPr>
            <p14:xfrm>
              <a:off x="10260659" y="1537891"/>
              <a:ext cx="201960" cy="14040"/>
            </p14:xfrm>
          </p:contentPart>
        </mc:Choice>
        <mc:Fallback>
          <p:pic>
            <p:nvPicPr>
              <p:cNvPr id="172" name="Freihand 171">
                <a:extLst>
                  <a:ext uri="{FF2B5EF4-FFF2-40B4-BE49-F238E27FC236}">
                    <a16:creationId xmlns:a16="http://schemas.microsoft.com/office/drawing/2014/main" id="{66307631-E0D0-4097-BCD0-992A701E2964}"/>
                  </a:ext>
                </a:extLst>
              </p:cNvPr>
              <p:cNvPicPr/>
              <p:nvPr/>
            </p:nvPicPr>
            <p:blipFill>
              <a:blip r:embed="rId211"/>
              <a:stretch>
                <a:fillRect/>
              </a:stretch>
            </p:blipFill>
            <p:spPr>
              <a:xfrm>
                <a:off x="10256339" y="1533571"/>
                <a:ext cx="210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3" name="Freihand 172">
                <a:extLst>
                  <a:ext uri="{FF2B5EF4-FFF2-40B4-BE49-F238E27FC236}">
                    <a16:creationId xmlns:a16="http://schemas.microsoft.com/office/drawing/2014/main" id="{16467FD4-F83D-4A7A-A614-8A96DBE48AD2}"/>
                  </a:ext>
                </a:extLst>
              </p14:cNvPr>
              <p14:cNvContentPartPr/>
              <p14:nvPr/>
            </p14:nvContentPartPr>
            <p14:xfrm>
              <a:off x="10587899" y="1482091"/>
              <a:ext cx="205560" cy="176400"/>
            </p14:xfrm>
          </p:contentPart>
        </mc:Choice>
        <mc:Fallback>
          <p:pic>
            <p:nvPicPr>
              <p:cNvPr id="173" name="Freihand 172">
                <a:extLst>
                  <a:ext uri="{FF2B5EF4-FFF2-40B4-BE49-F238E27FC236}">
                    <a16:creationId xmlns:a16="http://schemas.microsoft.com/office/drawing/2014/main" id="{16467FD4-F83D-4A7A-A614-8A96DBE48AD2}"/>
                  </a:ext>
                </a:extLst>
              </p:cNvPr>
              <p:cNvPicPr/>
              <p:nvPr/>
            </p:nvPicPr>
            <p:blipFill>
              <a:blip r:embed="rId213"/>
              <a:stretch>
                <a:fillRect/>
              </a:stretch>
            </p:blipFill>
            <p:spPr>
              <a:xfrm>
                <a:off x="10583579" y="1477771"/>
                <a:ext cx="214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 name="Freihand 173">
                <a:extLst>
                  <a:ext uri="{FF2B5EF4-FFF2-40B4-BE49-F238E27FC236}">
                    <a16:creationId xmlns:a16="http://schemas.microsoft.com/office/drawing/2014/main" id="{948F5230-9012-4B1E-8A9B-9E7A1C15B48B}"/>
                  </a:ext>
                </a:extLst>
              </p14:cNvPr>
              <p14:cNvContentPartPr/>
              <p14:nvPr/>
            </p14:nvContentPartPr>
            <p14:xfrm>
              <a:off x="10732619" y="1514491"/>
              <a:ext cx="123480" cy="138960"/>
            </p14:xfrm>
          </p:contentPart>
        </mc:Choice>
        <mc:Fallback>
          <p:pic>
            <p:nvPicPr>
              <p:cNvPr id="174" name="Freihand 173">
                <a:extLst>
                  <a:ext uri="{FF2B5EF4-FFF2-40B4-BE49-F238E27FC236}">
                    <a16:creationId xmlns:a16="http://schemas.microsoft.com/office/drawing/2014/main" id="{948F5230-9012-4B1E-8A9B-9E7A1C15B48B}"/>
                  </a:ext>
                </a:extLst>
              </p:cNvPr>
              <p:cNvPicPr/>
              <p:nvPr/>
            </p:nvPicPr>
            <p:blipFill>
              <a:blip r:embed="rId215"/>
              <a:stretch>
                <a:fillRect/>
              </a:stretch>
            </p:blipFill>
            <p:spPr>
              <a:xfrm>
                <a:off x="10728299" y="1510171"/>
                <a:ext cx="132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5" name="Freihand 174">
                <a:extLst>
                  <a:ext uri="{FF2B5EF4-FFF2-40B4-BE49-F238E27FC236}">
                    <a16:creationId xmlns:a16="http://schemas.microsoft.com/office/drawing/2014/main" id="{3413C8B9-227C-4F23-9733-A7D58AEC41CD}"/>
                  </a:ext>
                </a:extLst>
              </p14:cNvPr>
              <p14:cNvContentPartPr/>
              <p14:nvPr/>
            </p14:nvContentPartPr>
            <p14:xfrm>
              <a:off x="10921259" y="1538251"/>
              <a:ext cx="360" cy="360"/>
            </p14:xfrm>
          </p:contentPart>
        </mc:Choice>
        <mc:Fallback>
          <p:pic>
            <p:nvPicPr>
              <p:cNvPr id="175" name="Freihand 174">
                <a:extLst>
                  <a:ext uri="{FF2B5EF4-FFF2-40B4-BE49-F238E27FC236}">
                    <a16:creationId xmlns:a16="http://schemas.microsoft.com/office/drawing/2014/main" id="{3413C8B9-227C-4F23-9733-A7D58AEC41CD}"/>
                  </a:ext>
                </a:extLst>
              </p:cNvPr>
              <p:cNvPicPr/>
              <p:nvPr/>
            </p:nvPicPr>
            <p:blipFill>
              <a:blip r:embed="rId86"/>
              <a:stretch>
                <a:fillRect/>
              </a:stretch>
            </p:blipFill>
            <p:spPr>
              <a:xfrm>
                <a:off x="10916939" y="1533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6" name="Freihand 175">
                <a:extLst>
                  <a:ext uri="{FF2B5EF4-FFF2-40B4-BE49-F238E27FC236}">
                    <a16:creationId xmlns:a16="http://schemas.microsoft.com/office/drawing/2014/main" id="{9C53366D-E50A-411D-920A-FE72711EE0E3}"/>
                  </a:ext>
                </a:extLst>
              </p14:cNvPr>
              <p14:cNvContentPartPr/>
              <p14:nvPr/>
            </p14:nvContentPartPr>
            <p14:xfrm>
              <a:off x="10878779" y="1492171"/>
              <a:ext cx="118800" cy="75600"/>
            </p14:xfrm>
          </p:contentPart>
        </mc:Choice>
        <mc:Fallback>
          <p:pic>
            <p:nvPicPr>
              <p:cNvPr id="176" name="Freihand 175">
                <a:extLst>
                  <a:ext uri="{FF2B5EF4-FFF2-40B4-BE49-F238E27FC236}">
                    <a16:creationId xmlns:a16="http://schemas.microsoft.com/office/drawing/2014/main" id="{9C53366D-E50A-411D-920A-FE72711EE0E3}"/>
                  </a:ext>
                </a:extLst>
              </p:cNvPr>
              <p:cNvPicPr/>
              <p:nvPr/>
            </p:nvPicPr>
            <p:blipFill>
              <a:blip r:embed="rId218"/>
              <a:stretch>
                <a:fillRect/>
              </a:stretch>
            </p:blipFill>
            <p:spPr>
              <a:xfrm>
                <a:off x="10874459" y="1487851"/>
                <a:ext cx="127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7" name="Freihand 176">
                <a:extLst>
                  <a:ext uri="{FF2B5EF4-FFF2-40B4-BE49-F238E27FC236}">
                    <a16:creationId xmlns:a16="http://schemas.microsoft.com/office/drawing/2014/main" id="{93860531-D954-4E8E-B0BE-F8734623B80F}"/>
                  </a:ext>
                </a:extLst>
              </p14:cNvPr>
              <p14:cNvContentPartPr/>
              <p14:nvPr/>
            </p14:nvContentPartPr>
            <p14:xfrm>
              <a:off x="10931699" y="1438531"/>
              <a:ext cx="159120" cy="291240"/>
            </p14:xfrm>
          </p:contentPart>
        </mc:Choice>
        <mc:Fallback>
          <p:pic>
            <p:nvPicPr>
              <p:cNvPr id="177" name="Freihand 176">
                <a:extLst>
                  <a:ext uri="{FF2B5EF4-FFF2-40B4-BE49-F238E27FC236}">
                    <a16:creationId xmlns:a16="http://schemas.microsoft.com/office/drawing/2014/main" id="{93860531-D954-4E8E-B0BE-F8734623B80F}"/>
                  </a:ext>
                </a:extLst>
              </p:cNvPr>
              <p:cNvPicPr/>
              <p:nvPr/>
            </p:nvPicPr>
            <p:blipFill>
              <a:blip r:embed="rId220"/>
              <a:stretch>
                <a:fillRect/>
              </a:stretch>
            </p:blipFill>
            <p:spPr>
              <a:xfrm>
                <a:off x="10927379" y="1434211"/>
                <a:ext cx="16776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86" name="Freihand 185">
                <a:extLst>
                  <a:ext uri="{FF2B5EF4-FFF2-40B4-BE49-F238E27FC236}">
                    <a16:creationId xmlns:a16="http://schemas.microsoft.com/office/drawing/2014/main" id="{CF40F74C-D851-4275-9AD8-B1C21CA8C33A}"/>
                  </a:ext>
                </a:extLst>
              </p14:cNvPr>
              <p14:cNvContentPartPr/>
              <p14:nvPr/>
            </p14:nvContentPartPr>
            <p14:xfrm>
              <a:off x="7337459" y="3444811"/>
              <a:ext cx="28800" cy="10800"/>
            </p14:xfrm>
          </p:contentPart>
        </mc:Choice>
        <mc:Fallback>
          <p:pic>
            <p:nvPicPr>
              <p:cNvPr id="186" name="Freihand 185">
                <a:extLst>
                  <a:ext uri="{FF2B5EF4-FFF2-40B4-BE49-F238E27FC236}">
                    <a16:creationId xmlns:a16="http://schemas.microsoft.com/office/drawing/2014/main" id="{CF40F74C-D851-4275-9AD8-B1C21CA8C33A}"/>
                  </a:ext>
                </a:extLst>
              </p:cNvPr>
              <p:cNvPicPr/>
              <p:nvPr/>
            </p:nvPicPr>
            <p:blipFill>
              <a:blip r:embed="rId222"/>
              <a:stretch>
                <a:fillRect/>
              </a:stretch>
            </p:blipFill>
            <p:spPr>
              <a:xfrm>
                <a:off x="7333139" y="3440491"/>
                <a:ext cx="37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7" name="Freihand 186">
                <a:extLst>
                  <a:ext uri="{FF2B5EF4-FFF2-40B4-BE49-F238E27FC236}">
                    <a16:creationId xmlns:a16="http://schemas.microsoft.com/office/drawing/2014/main" id="{463E925B-8774-453D-A8AF-4576F3B31032}"/>
                  </a:ext>
                </a:extLst>
              </p14:cNvPr>
              <p14:cNvContentPartPr/>
              <p14:nvPr/>
            </p14:nvContentPartPr>
            <p14:xfrm>
              <a:off x="7341419" y="1336291"/>
              <a:ext cx="2356560" cy="2133720"/>
            </p14:xfrm>
          </p:contentPart>
        </mc:Choice>
        <mc:Fallback>
          <p:pic>
            <p:nvPicPr>
              <p:cNvPr id="187" name="Freihand 186">
                <a:extLst>
                  <a:ext uri="{FF2B5EF4-FFF2-40B4-BE49-F238E27FC236}">
                    <a16:creationId xmlns:a16="http://schemas.microsoft.com/office/drawing/2014/main" id="{463E925B-8774-453D-A8AF-4576F3B31032}"/>
                  </a:ext>
                </a:extLst>
              </p:cNvPr>
              <p:cNvPicPr/>
              <p:nvPr/>
            </p:nvPicPr>
            <p:blipFill>
              <a:blip r:embed="rId224"/>
              <a:stretch>
                <a:fillRect/>
              </a:stretch>
            </p:blipFill>
            <p:spPr>
              <a:xfrm>
                <a:off x="7337099" y="1331971"/>
                <a:ext cx="2365200" cy="2142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9" name="Freihand 188">
                <a:extLst>
                  <a:ext uri="{FF2B5EF4-FFF2-40B4-BE49-F238E27FC236}">
                    <a16:creationId xmlns:a16="http://schemas.microsoft.com/office/drawing/2014/main" id="{005784DF-26AF-4AEB-8AC2-ECD1DA6B067F}"/>
                  </a:ext>
                </a:extLst>
              </p14:cNvPr>
              <p14:cNvContentPartPr/>
              <p14:nvPr/>
            </p14:nvContentPartPr>
            <p14:xfrm>
              <a:off x="8950259" y="1496131"/>
              <a:ext cx="41760" cy="83160"/>
            </p14:xfrm>
          </p:contentPart>
        </mc:Choice>
        <mc:Fallback>
          <p:pic>
            <p:nvPicPr>
              <p:cNvPr id="189" name="Freihand 188">
                <a:extLst>
                  <a:ext uri="{FF2B5EF4-FFF2-40B4-BE49-F238E27FC236}">
                    <a16:creationId xmlns:a16="http://schemas.microsoft.com/office/drawing/2014/main" id="{005784DF-26AF-4AEB-8AC2-ECD1DA6B067F}"/>
                  </a:ext>
                </a:extLst>
              </p:cNvPr>
              <p:cNvPicPr/>
              <p:nvPr/>
            </p:nvPicPr>
            <p:blipFill>
              <a:blip r:embed="rId226"/>
              <a:stretch>
                <a:fillRect/>
              </a:stretch>
            </p:blipFill>
            <p:spPr>
              <a:xfrm>
                <a:off x="8945939" y="1491811"/>
                <a:ext cx="50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90" name="Freihand 189">
                <a:extLst>
                  <a:ext uri="{FF2B5EF4-FFF2-40B4-BE49-F238E27FC236}">
                    <a16:creationId xmlns:a16="http://schemas.microsoft.com/office/drawing/2014/main" id="{DCD6B627-FF3F-4451-8C7D-17C1F8EE4905}"/>
                  </a:ext>
                </a:extLst>
              </p14:cNvPr>
              <p14:cNvContentPartPr/>
              <p14:nvPr/>
            </p14:nvContentPartPr>
            <p14:xfrm>
              <a:off x="8994179" y="1491451"/>
              <a:ext cx="19800" cy="88200"/>
            </p14:xfrm>
          </p:contentPart>
        </mc:Choice>
        <mc:Fallback>
          <p:pic>
            <p:nvPicPr>
              <p:cNvPr id="190" name="Freihand 189">
                <a:extLst>
                  <a:ext uri="{FF2B5EF4-FFF2-40B4-BE49-F238E27FC236}">
                    <a16:creationId xmlns:a16="http://schemas.microsoft.com/office/drawing/2014/main" id="{DCD6B627-FF3F-4451-8C7D-17C1F8EE4905}"/>
                  </a:ext>
                </a:extLst>
              </p:cNvPr>
              <p:cNvPicPr/>
              <p:nvPr/>
            </p:nvPicPr>
            <p:blipFill>
              <a:blip r:embed="rId228"/>
              <a:stretch>
                <a:fillRect/>
              </a:stretch>
            </p:blipFill>
            <p:spPr>
              <a:xfrm>
                <a:off x="8989859" y="1487131"/>
                <a:ext cx="28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91" name="Freihand 190">
                <a:extLst>
                  <a:ext uri="{FF2B5EF4-FFF2-40B4-BE49-F238E27FC236}">
                    <a16:creationId xmlns:a16="http://schemas.microsoft.com/office/drawing/2014/main" id="{3B40E56F-59E5-497F-8D18-0B916C0D16B4}"/>
                  </a:ext>
                </a:extLst>
              </p14:cNvPr>
              <p14:cNvContentPartPr/>
              <p14:nvPr/>
            </p14:nvContentPartPr>
            <p14:xfrm>
              <a:off x="8862419" y="1449331"/>
              <a:ext cx="181440" cy="20520"/>
            </p14:xfrm>
          </p:contentPart>
        </mc:Choice>
        <mc:Fallback>
          <p:pic>
            <p:nvPicPr>
              <p:cNvPr id="191" name="Freihand 190">
                <a:extLst>
                  <a:ext uri="{FF2B5EF4-FFF2-40B4-BE49-F238E27FC236}">
                    <a16:creationId xmlns:a16="http://schemas.microsoft.com/office/drawing/2014/main" id="{3B40E56F-59E5-497F-8D18-0B916C0D16B4}"/>
                  </a:ext>
                </a:extLst>
              </p:cNvPr>
              <p:cNvPicPr/>
              <p:nvPr/>
            </p:nvPicPr>
            <p:blipFill>
              <a:blip r:embed="rId230"/>
              <a:stretch>
                <a:fillRect/>
              </a:stretch>
            </p:blipFill>
            <p:spPr>
              <a:xfrm>
                <a:off x="8858099" y="1445011"/>
                <a:ext cx="190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2" name="Freihand 191">
                <a:extLst>
                  <a:ext uri="{FF2B5EF4-FFF2-40B4-BE49-F238E27FC236}">
                    <a16:creationId xmlns:a16="http://schemas.microsoft.com/office/drawing/2014/main" id="{9460EB88-CEB9-405B-A15A-03805DA8EA8A}"/>
                  </a:ext>
                </a:extLst>
              </p14:cNvPr>
              <p14:cNvContentPartPr/>
              <p14:nvPr/>
            </p14:nvContentPartPr>
            <p14:xfrm>
              <a:off x="9044939" y="1487851"/>
              <a:ext cx="132120" cy="59760"/>
            </p14:xfrm>
          </p:contentPart>
        </mc:Choice>
        <mc:Fallback>
          <p:pic>
            <p:nvPicPr>
              <p:cNvPr id="192" name="Freihand 191">
                <a:extLst>
                  <a:ext uri="{FF2B5EF4-FFF2-40B4-BE49-F238E27FC236}">
                    <a16:creationId xmlns:a16="http://schemas.microsoft.com/office/drawing/2014/main" id="{9460EB88-CEB9-405B-A15A-03805DA8EA8A}"/>
                  </a:ext>
                </a:extLst>
              </p:cNvPr>
              <p:cNvPicPr/>
              <p:nvPr/>
            </p:nvPicPr>
            <p:blipFill>
              <a:blip r:embed="rId232"/>
              <a:stretch>
                <a:fillRect/>
              </a:stretch>
            </p:blipFill>
            <p:spPr>
              <a:xfrm>
                <a:off x="9040619" y="1483531"/>
                <a:ext cx="140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93" name="Freihand 192">
                <a:extLst>
                  <a:ext uri="{FF2B5EF4-FFF2-40B4-BE49-F238E27FC236}">
                    <a16:creationId xmlns:a16="http://schemas.microsoft.com/office/drawing/2014/main" id="{F177FA40-2ABB-4C40-8002-E816F1CE5D78}"/>
                  </a:ext>
                </a:extLst>
              </p14:cNvPr>
              <p14:cNvContentPartPr/>
              <p14:nvPr/>
            </p14:nvContentPartPr>
            <p14:xfrm>
              <a:off x="9217739" y="1447891"/>
              <a:ext cx="64080" cy="91080"/>
            </p14:xfrm>
          </p:contentPart>
        </mc:Choice>
        <mc:Fallback>
          <p:pic>
            <p:nvPicPr>
              <p:cNvPr id="193" name="Freihand 192">
                <a:extLst>
                  <a:ext uri="{FF2B5EF4-FFF2-40B4-BE49-F238E27FC236}">
                    <a16:creationId xmlns:a16="http://schemas.microsoft.com/office/drawing/2014/main" id="{F177FA40-2ABB-4C40-8002-E816F1CE5D78}"/>
                  </a:ext>
                </a:extLst>
              </p:cNvPr>
              <p:cNvPicPr/>
              <p:nvPr/>
            </p:nvPicPr>
            <p:blipFill>
              <a:blip r:embed="rId234"/>
              <a:stretch>
                <a:fillRect/>
              </a:stretch>
            </p:blipFill>
            <p:spPr>
              <a:xfrm>
                <a:off x="9213419" y="1443571"/>
                <a:ext cx="72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94" name="Freihand 193">
                <a:extLst>
                  <a:ext uri="{FF2B5EF4-FFF2-40B4-BE49-F238E27FC236}">
                    <a16:creationId xmlns:a16="http://schemas.microsoft.com/office/drawing/2014/main" id="{9683C28C-E4D7-4311-A684-09D3A70DBC6F}"/>
                  </a:ext>
                </a:extLst>
              </p14:cNvPr>
              <p14:cNvContentPartPr/>
              <p14:nvPr/>
            </p14:nvContentPartPr>
            <p14:xfrm>
              <a:off x="9159419" y="1423051"/>
              <a:ext cx="143640" cy="23040"/>
            </p14:xfrm>
          </p:contentPart>
        </mc:Choice>
        <mc:Fallback>
          <p:pic>
            <p:nvPicPr>
              <p:cNvPr id="194" name="Freihand 193">
                <a:extLst>
                  <a:ext uri="{FF2B5EF4-FFF2-40B4-BE49-F238E27FC236}">
                    <a16:creationId xmlns:a16="http://schemas.microsoft.com/office/drawing/2014/main" id="{9683C28C-E4D7-4311-A684-09D3A70DBC6F}"/>
                  </a:ext>
                </a:extLst>
              </p:cNvPr>
              <p:cNvPicPr/>
              <p:nvPr/>
            </p:nvPicPr>
            <p:blipFill>
              <a:blip r:embed="rId236"/>
              <a:stretch>
                <a:fillRect/>
              </a:stretch>
            </p:blipFill>
            <p:spPr>
              <a:xfrm>
                <a:off x="9155099" y="1418731"/>
                <a:ext cx="152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5" name="Freihand 194">
                <a:extLst>
                  <a:ext uri="{FF2B5EF4-FFF2-40B4-BE49-F238E27FC236}">
                    <a16:creationId xmlns:a16="http://schemas.microsoft.com/office/drawing/2014/main" id="{FCA48B13-34B1-427D-BF74-C6A2AEA8B2E5}"/>
                  </a:ext>
                </a:extLst>
              </p14:cNvPr>
              <p14:cNvContentPartPr/>
              <p14:nvPr/>
            </p14:nvContentPartPr>
            <p14:xfrm>
              <a:off x="9317099" y="1374091"/>
              <a:ext cx="145080" cy="78480"/>
            </p14:xfrm>
          </p:contentPart>
        </mc:Choice>
        <mc:Fallback>
          <p:pic>
            <p:nvPicPr>
              <p:cNvPr id="195" name="Freihand 194">
                <a:extLst>
                  <a:ext uri="{FF2B5EF4-FFF2-40B4-BE49-F238E27FC236}">
                    <a16:creationId xmlns:a16="http://schemas.microsoft.com/office/drawing/2014/main" id="{FCA48B13-34B1-427D-BF74-C6A2AEA8B2E5}"/>
                  </a:ext>
                </a:extLst>
              </p:cNvPr>
              <p:cNvPicPr/>
              <p:nvPr/>
            </p:nvPicPr>
            <p:blipFill>
              <a:blip r:embed="rId238"/>
              <a:stretch>
                <a:fillRect/>
              </a:stretch>
            </p:blipFill>
            <p:spPr>
              <a:xfrm>
                <a:off x="9312779" y="1369771"/>
                <a:ext cx="153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96" name="Freihand 195">
                <a:extLst>
                  <a:ext uri="{FF2B5EF4-FFF2-40B4-BE49-F238E27FC236}">
                    <a16:creationId xmlns:a16="http://schemas.microsoft.com/office/drawing/2014/main" id="{670AF1A9-2CE7-44A3-B347-A8D34A2022C6}"/>
                  </a:ext>
                </a:extLst>
              </p14:cNvPr>
              <p14:cNvContentPartPr/>
              <p14:nvPr/>
            </p14:nvContentPartPr>
            <p14:xfrm>
              <a:off x="8823899" y="1302091"/>
              <a:ext cx="641160" cy="440280"/>
            </p14:xfrm>
          </p:contentPart>
        </mc:Choice>
        <mc:Fallback>
          <p:pic>
            <p:nvPicPr>
              <p:cNvPr id="196" name="Freihand 195">
                <a:extLst>
                  <a:ext uri="{FF2B5EF4-FFF2-40B4-BE49-F238E27FC236}">
                    <a16:creationId xmlns:a16="http://schemas.microsoft.com/office/drawing/2014/main" id="{670AF1A9-2CE7-44A3-B347-A8D34A2022C6}"/>
                  </a:ext>
                </a:extLst>
              </p:cNvPr>
              <p:cNvPicPr/>
              <p:nvPr/>
            </p:nvPicPr>
            <p:blipFill>
              <a:blip r:embed="rId240"/>
              <a:stretch>
                <a:fillRect/>
              </a:stretch>
            </p:blipFill>
            <p:spPr>
              <a:xfrm>
                <a:off x="8819579" y="1297771"/>
                <a:ext cx="64980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7" name="Freihand 196">
                <a:extLst>
                  <a:ext uri="{FF2B5EF4-FFF2-40B4-BE49-F238E27FC236}">
                    <a16:creationId xmlns:a16="http://schemas.microsoft.com/office/drawing/2014/main" id="{76D03F5D-2455-4D46-A8E3-8E4CE5B5D94D}"/>
                  </a:ext>
                </a:extLst>
              </p14:cNvPr>
              <p14:cNvContentPartPr/>
              <p14:nvPr/>
            </p14:nvContentPartPr>
            <p14:xfrm>
              <a:off x="9559739" y="1477411"/>
              <a:ext cx="23040" cy="7920"/>
            </p14:xfrm>
          </p:contentPart>
        </mc:Choice>
        <mc:Fallback>
          <p:pic>
            <p:nvPicPr>
              <p:cNvPr id="197" name="Freihand 196">
                <a:extLst>
                  <a:ext uri="{FF2B5EF4-FFF2-40B4-BE49-F238E27FC236}">
                    <a16:creationId xmlns:a16="http://schemas.microsoft.com/office/drawing/2014/main" id="{76D03F5D-2455-4D46-A8E3-8E4CE5B5D94D}"/>
                  </a:ext>
                </a:extLst>
              </p:cNvPr>
              <p:cNvPicPr/>
              <p:nvPr/>
            </p:nvPicPr>
            <p:blipFill>
              <a:blip r:embed="rId242"/>
              <a:stretch>
                <a:fillRect/>
              </a:stretch>
            </p:blipFill>
            <p:spPr>
              <a:xfrm>
                <a:off x="9555419" y="1473091"/>
                <a:ext cx="31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98" name="Freihand 197">
                <a:extLst>
                  <a:ext uri="{FF2B5EF4-FFF2-40B4-BE49-F238E27FC236}">
                    <a16:creationId xmlns:a16="http://schemas.microsoft.com/office/drawing/2014/main" id="{CAEDA08C-23E7-4175-AB92-EB544FB0A78C}"/>
                  </a:ext>
                </a:extLst>
              </p14:cNvPr>
              <p14:cNvContentPartPr/>
              <p14:nvPr/>
            </p14:nvContentPartPr>
            <p14:xfrm>
              <a:off x="9263819" y="1702051"/>
              <a:ext cx="13320" cy="12960"/>
            </p14:xfrm>
          </p:contentPart>
        </mc:Choice>
        <mc:Fallback>
          <p:pic>
            <p:nvPicPr>
              <p:cNvPr id="198" name="Freihand 197">
                <a:extLst>
                  <a:ext uri="{FF2B5EF4-FFF2-40B4-BE49-F238E27FC236}">
                    <a16:creationId xmlns:a16="http://schemas.microsoft.com/office/drawing/2014/main" id="{CAEDA08C-23E7-4175-AB92-EB544FB0A78C}"/>
                  </a:ext>
                </a:extLst>
              </p:cNvPr>
              <p:cNvPicPr/>
              <p:nvPr/>
            </p:nvPicPr>
            <p:blipFill>
              <a:blip r:embed="rId244"/>
              <a:stretch>
                <a:fillRect/>
              </a:stretch>
            </p:blipFill>
            <p:spPr>
              <a:xfrm>
                <a:off x="9259499" y="1697731"/>
                <a:ext cx="21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9" name="Freihand 198">
                <a:extLst>
                  <a:ext uri="{FF2B5EF4-FFF2-40B4-BE49-F238E27FC236}">
                    <a16:creationId xmlns:a16="http://schemas.microsoft.com/office/drawing/2014/main" id="{8BD7E3FD-00B3-47D8-BAD3-235045DC92FF}"/>
                  </a:ext>
                </a:extLst>
              </p14:cNvPr>
              <p14:cNvContentPartPr/>
              <p14:nvPr/>
            </p14:nvContentPartPr>
            <p14:xfrm>
              <a:off x="9234299" y="1758211"/>
              <a:ext cx="360" cy="360"/>
            </p14:xfrm>
          </p:contentPart>
        </mc:Choice>
        <mc:Fallback>
          <p:pic>
            <p:nvPicPr>
              <p:cNvPr id="199" name="Freihand 198">
                <a:extLst>
                  <a:ext uri="{FF2B5EF4-FFF2-40B4-BE49-F238E27FC236}">
                    <a16:creationId xmlns:a16="http://schemas.microsoft.com/office/drawing/2014/main" id="{8BD7E3FD-00B3-47D8-BAD3-235045DC92FF}"/>
                  </a:ext>
                </a:extLst>
              </p:cNvPr>
              <p:cNvPicPr/>
              <p:nvPr/>
            </p:nvPicPr>
            <p:blipFill>
              <a:blip r:embed="rId86"/>
              <a:stretch>
                <a:fillRect/>
              </a:stretch>
            </p:blipFill>
            <p:spPr>
              <a:xfrm>
                <a:off x="9229979" y="17538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8" name="Freihand 207">
                <a:extLst>
                  <a:ext uri="{FF2B5EF4-FFF2-40B4-BE49-F238E27FC236}">
                    <a16:creationId xmlns:a16="http://schemas.microsoft.com/office/drawing/2014/main" id="{491357CE-1D0B-4587-AD47-5996B27D6835}"/>
                  </a:ext>
                </a:extLst>
              </p14:cNvPr>
              <p14:cNvContentPartPr/>
              <p14:nvPr/>
            </p14:nvContentPartPr>
            <p14:xfrm>
              <a:off x="251579" y="1006171"/>
              <a:ext cx="601560" cy="54720"/>
            </p14:xfrm>
          </p:contentPart>
        </mc:Choice>
        <mc:Fallback>
          <p:pic>
            <p:nvPicPr>
              <p:cNvPr id="208" name="Freihand 207">
                <a:extLst>
                  <a:ext uri="{FF2B5EF4-FFF2-40B4-BE49-F238E27FC236}">
                    <a16:creationId xmlns:a16="http://schemas.microsoft.com/office/drawing/2014/main" id="{491357CE-1D0B-4587-AD47-5996B27D6835}"/>
                  </a:ext>
                </a:extLst>
              </p:cNvPr>
              <p:cNvPicPr/>
              <p:nvPr/>
            </p:nvPicPr>
            <p:blipFill>
              <a:blip r:embed="rId247"/>
              <a:stretch>
                <a:fillRect/>
              </a:stretch>
            </p:blipFill>
            <p:spPr>
              <a:xfrm>
                <a:off x="247259" y="1001851"/>
                <a:ext cx="610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1" name="Freihand 210">
                <a:extLst>
                  <a:ext uri="{FF2B5EF4-FFF2-40B4-BE49-F238E27FC236}">
                    <a16:creationId xmlns:a16="http://schemas.microsoft.com/office/drawing/2014/main" id="{04CE3CD6-619F-4261-B598-1196185BB2C7}"/>
                  </a:ext>
                </a:extLst>
              </p14:cNvPr>
              <p14:cNvContentPartPr/>
              <p14:nvPr/>
            </p14:nvContentPartPr>
            <p14:xfrm>
              <a:off x="8761259" y="3258691"/>
              <a:ext cx="40680" cy="102960"/>
            </p14:xfrm>
          </p:contentPart>
        </mc:Choice>
        <mc:Fallback>
          <p:pic>
            <p:nvPicPr>
              <p:cNvPr id="211" name="Freihand 210">
                <a:extLst>
                  <a:ext uri="{FF2B5EF4-FFF2-40B4-BE49-F238E27FC236}">
                    <a16:creationId xmlns:a16="http://schemas.microsoft.com/office/drawing/2014/main" id="{04CE3CD6-619F-4261-B598-1196185BB2C7}"/>
                  </a:ext>
                </a:extLst>
              </p:cNvPr>
              <p:cNvPicPr/>
              <p:nvPr/>
            </p:nvPicPr>
            <p:blipFill>
              <a:blip r:embed="rId249"/>
              <a:stretch>
                <a:fillRect/>
              </a:stretch>
            </p:blipFill>
            <p:spPr>
              <a:xfrm>
                <a:off x="8756939" y="3254371"/>
                <a:ext cx="49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2" name="Freihand 211">
                <a:extLst>
                  <a:ext uri="{FF2B5EF4-FFF2-40B4-BE49-F238E27FC236}">
                    <a16:creationId xmlns:a16="http://schemas.microsoft.com/office/drawing/2014/main" id="{0755B844-68F5-4278-8531-64327F16E996}"/>
                  </a:ext>
                </a:extLst>
              </p14:cNvPr>
              <p14:cNvContentPartPr/>
              <p14:nvPr/>
            </p14:nvContentPartPr>
            <p14:xfrm>
              <a:off x="7337459" y="2120731"/>
              <a:ext cx="148680" cy="18720"/>
            </p14:xfrm>
          </p:contentPart>
        </mc:Choice>
        <mc:Fallback>
          <p:pic>
            <p:nvPicPr>
              <p:cNvPr id="212" name="Freihand 211">
                <a:extLst>
                  <a:ext uri="{FF2B5EF4-FFF2-40B4-BE49-F238E27FC236}">
                    <a16:creationId xmlns:a16="http://schemas.microsoft.com/office/drawing/2014/main" id="{0755B844-68F5-4278-8531-64327F16E996}"/>
                  </a:ext>
                </a:extLst>
              </p:cNvPr>
              <p:cNvPicPr/>
              <p:nvPr/>
            </p:nvPicPr>
            <p:blipFill>
              <a:blip r:embed="rId251"/>
              <a:stretch>
                <a:fillRect/>
              </a:stretch>
            </p:blipFill>
            <p:spPr>
              <a:xfrm>
                <a:off x="7333139" y="2116411"/>
                <a:ext cx="157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2" name="Freihand 201">
                <a:extLst>
                  <a:ext uri="{FF2B5EF4-FFF2-40B4-BE49-F238E27FC236}">
                    <a16:creationId xmlns:a16="http://schemas.microsoft.com/office/drawing/2014/main" id="{EC08BF90-8A83-40D3-8598-10BDFD7B6611}"/>
                  </a:ext>
                </a:extLst>
              </p14:cNvPr>
              <p14:cNvContentPartPr/>
              <p14:nvPr/>
            </p14:nvContentPartPr>
            <p14:xfrm>
              <a:off x="8112179" y="2464891"/>
              <a:ext cx="354240" cy="341640"/>
            </p14:xfrm>
          </p:contentPart>
        </mc:Choice>
        <mc:Fallback>
          <p:pic>
            <p:nvPicPr>
              <p:cNvPr id="202" name="Freihand 201">
                <a:extLst>
                  <a:ext uri="{FF2B5EF4-FFF2-40B4-BE49-F238E27FC236}">
                    <a16:creationId xmlns:a16="http://schemas.microsoft.com/office/drawing/2014/main" id="{EC08BF90-8A83-40D3-8598-10BDFD7B6611}"/>
                  </a:ext>
                </a:extLst>
              </p:cNvPr>
              <p:cNvPicPr/>
              <p:nvPr/>
            </p:nvPicPr>
            <p:blipFill>
              <a:blip r:embed="rId253"/>
              <a:stretch>
                <a:fillRect/>
              </a:stretch>
            </p:blipFill>
            <p:spPr>
              <a:xfrm>
                <a:off x="8107859" y="2460571"/>
                <a:ext cx="3628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03" name="Freihand 202">
                <a:extLst>
                  <a:ext uri="{FF2B5EF4-FFF2-40B4-BE49-F238E27FC236}">
                    <a16:creationId xmlns:a16="http://schemas.microsoft.com/office/drawing/2014/main" id="{1A04643C-FFEA-4CD1-B8E9-4BD90DFEF005}"/>
                  </a:ext>
                </a:extLst>
              </p14:cNvPr>
              <p14:cNvContentPartPr/>
              <p14:nvPr/>
            </p14:nvContentPartPr>
            <p14:xfrm>
              <a:off x="7991579" y="2908411"/>
              <a:ext cx="26280" cy="43560"/>
            </p14:xfrm>
          </p:contentPart>
        </mc:Choice>
        <mc:Fallback>
          <p:pic>
            <p:nvPicPr>
              <p:cNvPr id="203" name="Freihand 202">
                <a:extLst>
                  <a:ext uri="{FF2B5EF4-FFF2-40B4-BE49-F238E27FC236}">
                    <a16:creationId xmlns:a16="http://schemas.microsoft.com/office/drawing/2014/main" id="{1A04643C-FFEA-4CD1-B8E9-4BD90DFEF005}"/>
                  </a:ext>
                </a:extLst>
              </p:cNvPr>
              <p:cNvPicPr/>
              <p:nvPr/>
            </p:nvPicPr>
            <p:blipFill>
              <a:blip r:embed="rId255"/>
              <a:stretch>
                <a:fillRect/>
              </a:stretch>
            </p:blipFill>
            <p:spPr>
              <a:xfrm>
                <a:off x="7987259" y="2904091"/>
                <a:ext cx="34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4" name="Freihand 203">
                <a:extLst>
                  <a:ext uri="{FF2B5EF4-FFF2-40B4-BE49-F238E27FC236}">
                    <a16:creationId xmlns:a16="http://schemas.microsoft.com/office/drawing/2014/main" id="{80BB7AEA-D0DC-4A4F-BD30-556C55B95115}"/>
                  </a:ext>
                </a:extLst>
              </p14:cNvPr>
              <p14:cNvContentPartPr/>
              <p14:nvPr/>
            </p14:nvContentPartPr>
            <p14:xfrm>
              <a:off x="7806899" y="3080491"/>
              <a:ext cx="44280" cy="41760"/>
            </p14:xfrm>
          </p:contentPart>
        </mc:Choice>
        <mc:Fallback>
          <p:pic>
            <p:nvPicPr>
              <p:cNvPr id="204" name="Freihand 203">
                <a:extLst>
                  <a:ext uri="{FF2B5EF4-FFF2-40B4-BE49-F238E27FC236}">
                    <a16:creationId xmlns:a16="http://schemas.microsoft.com/office/drawing/2014/main" id="{80BB7AEA-D0DC-4A4F-BD30-556C55B95115}"/>
                  </a:ext>
                </a:extLst>
              </p:cNvPr>
              <p:cNvPicPr/>
              <p:nvPr/>
            </p:nvPicPr>
            <p:blipFill>
              <a:blip r:embed="rId257"/>
              <a:stretch>
                <a:fillRect/>
              </a:stretch>
            </p:blipFill>
            <p:spPr>
              <a:xfrm>
                <a:off x="7802579" y="3076171"/>
                <a:ext cx="52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0" name="Freihand 209">
                <a:extLst>
                  <a:ext uri="{FF2B5EF4-FFF2-40B4-BE49-F238E27FC236}">
                    <a16:creationId xmlns:a16="http://schemas.microsoft.com/office/drawing/2014/main" id="{98A10CB4-EFF2-4EC3-ABB5-09ACE8262521}"/>
                  </a:ext>
                </a:extLst>
              </p14:cNvPr>
              <p14:cNvContentPartPr/>
              <p14:nvPr/>
            </p14:nvContentPartPr>
            <p14:xfrm>
              <a:off x="8813459" y="2502331"/>
              <a:ext cx="37800" cy="615240"/>
            </p14:xfrm>
          </p:contentPart>
        </mc:Choice>
        <mc:Fallback>
          <p:pic>
            <p:nvPicPr>
              <p:cNvPr id="210" name="Freihand 209">
                <a:extLst>
                  <a:ext uri="{FF2B5EF4-FFF2-40B4-BE49-F238E27FC236}">
                    <a16:creationId xmlns:a16="http://schemas.microsoft.com/office/drawing/2014/main" id="{98A10CB4-EFF2-4EC3-ABB5-09ACE8262521}"/>
                  </a:ext>
                </a:extLst>
              </p:cNvPr>
              <p:cNvPicPr/>
              <p:nvPr/>
            </p:nvPicPr>
            <p:blipFill>
              <a:blip r:embed="rId259"/>
              <a:stretch>
                <a:fillRect/>
              </a:stretch>
            </p:blipFill>
            <p:spPr>
              <a:xfrm>
                <a:off x="8809139" y="2498011"/>
                <a:ext cx="46440" cy="623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0" name="Freihand 199">
                <a:extLst>
                  <a:ext uri="{FF2B5EF4-FFF2-40B4-BE49-F238E27FC236}">
                    <a16:creationId xmlns:a16="http://schemas.microsoft.com/office/drawing/2014/main" id="{8B2C2BE0-AEB2-4FA4-8B95-9DA46AB4DCD9}"/>
                  </a:ext>
                </a:extLst>
              </p14:cNvPr>
              <p14:cNvContentPartPr/>
              <p14:nvPr/>
            </p14:nvContentPartPr>
            <p14:xfrm>
              <a:off x="8783939" y="1954411"/>
              <a:ext cx="257040" cy="228240"/>
            </p14:xfrm>
          </p:contentPart>
        </mc:Choice>
        <mc:Fallback>
          <p:pic>
            <p:nvPicPr>
              <p:cNvPr id="200" name="Freihand 199">
                <a:extLst>
                  <a:ext uri="{FF2B5EF4-FFF2-40B4-BE49-F238E27FC236}">
                    <a16:creationId xmlns:a16="http://schemas.microsoft.com/office/drawing/2014/main" id="{8B2C2BE0-AEB2-4FA4-8B95-9DA46AB4DCD9}"/>
                  </a:ext>
                </a:extLst>
              </p:cNvPr>
              <p:cNvPicPr/>
              <p:nvPr/>
            </p:nvPicPr>
            <p:blipFill>
              <a:blip r:embed="rId261"/>
              <a:stretch>
                <a:fillRect/>
              </a:stretch>
            </p:blipFill>
            <p:spPr>
              <a:xfrm>
                <a:off x="8779619" y="1950091"/>
                <a:ext cx="2656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1" name="Freihand 200">
                <a:extLst>
                  <a:ext uri="{FF2B5EF4-FFF2-40B4-BE49-F238E27FC236}">
                    <a16:creationId xmlns:a16="http://schemas.microsoft.com/office/drawing/2014/main" id="{CCEB24C0-D8AC-48E6-998E-B77324844449}"/>
                  </a:ext>
                </a:extLst>
              </p14:cNvPr>
              <p14:cNvContentPartPr/>
              <p14:nvPr/>
            </p14:nvContentPartPr>
            <p14:xfrm>
              <a:off x="8604659" y="2360851"/>
              <a:ext cx="360" cy="360"/>
            </p14:xfrm>
          </p:contentPart>
        </mc:Choice>
        <mc:Fallback>
          <p:pic>
            <p:nvPicPr>
              <p:cNvPr id="201" name="Freihand 200">
                <a:extLst>
                  <a:ext uri="{FF2B5EF4-FFF2-40B4-BE49-F238E27FC236}">
                    <a16:creationId xmlns:a16="http://schemas.microsoft.com/office/drawing/2014/main" id="{CCEB24C0-D8AC-48E6-998E-B77324844449}"/>
                  </a:ext>
                </a:extLst>
              </p:cNvPr>
              <p:cNvPicPr/>
              <p:nvPr/>
            </p:nvPicPr>
            <p:blipFill>
              <a:blip r:embed="rId86"/>
              <a:stretch>
                <a:fillRect/>
              </a:stretch>
            </p:blipFill>
            <p:spPr>
              <a:xfrm>
                <a:off x="8600339" y="23565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09" name="Freihand 208">
                <a:extLst>
                  <a:ext uri="{FF2B5EF4-FFF2-40B4-BE49-F238E27FC236}">
                    <a16:creationId xmlns:a16="http://schemas.microsoft.com/office/drawing/2014/main" id="{781D90C7-BBB4-452B-A858-81FCDAA39F0D}"/>
                  </a:ext>
                </a:extLst>
              </p14:cNvPr>
              <p14:cNvContentPartPr/>
              <p14:nvPr/>
            </p14:nvContentPartPr>
            <p14:xfrm>
              <a:off x="8849459" y="2144131"/>
              <a:ext cx="18000" cy="172080"/>
            </p14:xfrm>
          </p:contentPart>
        </mc:Choice>
        <mc:Fallback>
          <p:pic>
            <p:nvPicPr>
              <p:cNvPr id="209" name="Freihand 208">
                <a:extLst>
                  <a:ext uri="{FF2B5EF4-FFF2-40B4-BE49-F238E27FC236}">
                    <a16:creationId xmlns:a16="http://schemas.microsoft.com/office/drawing/2014/main" id="{781D90C7-BBB4-452B-A858-81FCDAA39F0D}"/>
                  </a:ext>
                </a:extLst>
              </p:cNvPr>
              <p:cNvPicPr/>
              <p:nvPr/>
            </p:nvPicPr>
            <p:blipFill>
              <a:blip r:embed="rId264"/>
              <a:stretch>
                <a:fillRect/>
              </a:stretch>
            </p:blipFill>
            <p:spPr>
              <a:xfrm>
                <a:off x="8845139" y="2139811"/>
                <a:ext cx="26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3" name="Freihand 212">
                <a:extLst>
                  <a:ext uri="{FF2B5EF4-FFF2-40B4-BE49-F238E27FC236}">
                    <a16:creationId xmlns:a16="http://schemas.microsoft.com/office/drawing/2014/main" id="{BD3663A1-E74F-4AB9-B167-323A0502BFDA}"/>
                  </a:ext>
                </a:extLst>
              </p14:cNvPr>
              <p14:cNvContentPartPr/>
              <p14:nvPr/>
            </p14:nvContentPartPr>
            <p14:xfrm>
              <a:off x="7958819" y="2087611"/>
              <a:ext cx="776520" cy="64080"/>
            </p14:xfrm>
          </p:contentPart>
        </mc:Choice>
        <mc:Fallback>
          <p:pic>
            <p:nvPicPr>
              <p:cNvPr id="213" name="Freihand 212">
                <a:extLst>
                  <a:ext uri="{FF2B5EF4-FFF2-40B4-BE49-F238E27FC236}">
                    <a16:creationId xmlns:a16="http://schemas.microsoft.com/office/drawing/2014/main" id="{BD3663A1-E74F-4AB9-B167-323A0502BFDA}"/>
                  </a:ext>
                </a:extLst>
              </p:cNvPr>
              <p:cNvPicPr/>
              <p:nvPr/>
            </p:nvPicPr>
            <p:blipFill>
              <a:blip r:embed="rId266"/>
              <a:stretch>
                <a:fillRect/>
              </a:stretch>
            </p:blipFill>
            <p:spPr>
              <a:xfrm>
                <a:off x="7954499" y="2083291"/>
                <a:ext cx="785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5" name="Freihand 214">
                <a:extLst>
                  <a:ext uri="{FF2B5EF4-FFF2-40B4-BE49-F238E27FC236}">
                    <a16:creationId xmlns:a16="http://schemas.microsoft.com/office/drawing/2014/main" id="{D9B883A7-CC1E-447B-8CD6-488F03CCB626}"/>
                  </a:ext>
                </a:extLst>
              </p14:cNvPr>
              <p14:cNvContentPartPr/>
              <p14:nvPr/>
            </p14:nvContentPartPr>
            <p14:xfrm>
              <a:off x="9102539" y="2204611"/>
              <a:ext cx="270360" cy="164880"/>
            </p14:xfrm>
          </p:contentPart>
        </mc:Choice>
        <mc:Fallback>
          <p:pic>
            <p:nvPicPr>
              <p:cNvPr id="215" name="Freihand 214">
                <a:extLst>
                  <a:ext uri="{FF2B5EF4-FFF2-40B4-BE49-F238E27FC236}">
                    <a16:creationId xmlns:a16="http://schemas.microsoft.com/office/drawing/2014/main" id="{D9B883A7-CC1E-447B-8CD6-488F03CCB626}"/>
                  </a:ext>
                </a:extLst>
              </p:cNvPr>
              <p:cNvPicPr/>
              <p:nvPr/>
            </p:nvPicPr>
            <p:blipFill>
              <a:blip r:embed="rId268"/>
              <a:stretch>
                <a:fillRect/>
              </a:stretch>
            </p:blipFill>
            <p:spPr>
              <a:xfrm>
                <a:off x="9098219" y="2200291"/>
                <a:ext cx="279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6" name="Freihand 215">
                <a:extLst>
                  <a:ext uri="{FF2B5EF4-FFF2-40B4-BE49-F238E27FC236}">
                    <a16:creationId xmlns:a16="http://schemas.microsoft.com/office/drawing/2014/main" id="{953F1BD3-F038-440A-ACB0-6E99CA70007E}"/>
                  </a:ext>
                </a:extLst>
              </p14:cNvPr>
              <p14:cNvContentPartPr/>
              <p14:nvPr/>
            </p14:nvContentPartPr>
            <p14:xfrm>
              <a:off x="8993819" y="2155651"/>
              <a:ext cx="223560" cy="204120"/>
            </p14:xfrm>
          </p:contentPart>
        </mc:Choice>
        <mc:Fallback>
          <p:pic>
            <p:nvPicPr>
              <p:cNvPr id="216" name="Freihand 215">
                <a:extLst>
                  <a:ext uri="{FF2B5EF4-FFF2-40B4-BE49-F238E27FC236}">
                    <a16:creationId xmlns:a16="http://schemas.microsoft.com/office/drawing/2014/main" id="{953F1BD3-F038-440A-ACB0-6E99CA70007E}"/>
                  </a:ext>
                </a:extLst>
              </p:cNvPr>
              <p:cNvPicPr/>
              <p:nvPr/>
            </p:nvPicPr>
            <p:blipFill>
              <a:blip r:embed="rId270"/>
              <a:stretch>
                <a:fillRect/>
              </a:stretch>
            </p:blipFill>
            <p:spPr>
              <a:xfrm>
                <a:off x="8989499" y="2151331"/>
                <a:ext cx="2322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8" name="Freihand 217">
                <a:extLst>
                  <a:ext uri="{FF2B5EF4-FFF2-40B4-BE49-F238E27FC236}">
                    <a16:creationId xmlns:a16="http://schemas.microsoft.com/office/drawing/2014/main" id="{890A0653-4EAD-4A27-A22D-06D01A6A38D0}"/>
                  </a:ext>
                </a:extLst>
              </p14:cNvPr>
              <p14:cNvContentPartPr/>
              <p14:nvPr/>
            </p14:nvContentPartPr>
            <p14:xfrm>
              <a:off x="9542819" y="2244931"/>
              <a:ext cx="132480" cy="148680"/>
            </p14:xfrm>
          </p:contentPart>
        </mc:Choice>
        <mc:Fallback>
          <p:pic>
            <p:nvPicPr>
              <p:cNvPr id="218" name="Freihand 217">
                <a:extLst>
                  <a:ext uri="{FF2B5EF4-FFF2-40B4-BE49-F238E27FC236}">
                    <a16:creationId xmlns:a16="http://schemas.microsoft.com/office/drawing/2014/main" id="{890A0653-4EAD-4A27-A22D-06D01A6A38D0}"/>
                  </a:ext>
                </a:extLst>
              </p:cNvPr>
              <p:cNvPicPr/>
              <p:nvPr/>
            </p:nvPicPr>
            <p:blipFill>
              <a:blip r:embed="rId272"/>
              <a:stretch>
                <a:fillRect/>
              </a:stretch>
            </p:blipFill>
            <p:spPr>
              <a:xfrm>
                <a:off x="9538499" y="2240611"/>
                <a:ext cx="141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9" name="Freihand 218">
                <a:extLst>
                  <a:ext uri="{FF2B5EF4-FFF2-40B4-BE49-F238E27FC236}">
                    <a16:creationId xmlns:a16="http://schemas.microsoft.com/office/drawing/2014/main" id="{12E881C3-F2B4-4C92-A937-869F02109D68}"/>
                  </a:ext>
                </a:extLst>
              </p14:cNvPr>
              <p14:cNvContentPartPr/>
              <p14:nvPr/>
            </p14:nvContentPartPr>
            <p14:xfrm>
              <a:off x="9670259" y="2232331"/>
              <a:ext cx="146520" cy="117360"/>
            </p14:xfrm>
          </p:contentPart>
        </mc:Choice>
        <mc:Fallback>
          <p:pic>
            <p:nvPicPr>
              <p:cNvPr id="219" name="Freihand 218">
                <a:extLst>
                  <a:ext uri="{FF2B5EF4-FFF2-40B4-BE49-F238E27FC236}">
                    <a16:creationId xmlns:a16="http://schemas.microsoft.com/office/drawing/2014/main" id="{12E881C3-F2B4-4C92-A937-869F02109D68}"/>
                  </a:ext>
                </a:extLst>
              </p:cNvPr>
              <p:cNvPicPr/>
              <p:nvPr/>
            </p:nvPicPr>
            <p:blipFill>
              <a:blip r:embed="rId274"/>
              <a:stretch>
                <a:fillRect/>
              </a:stretch>
            </p:blipFill>
            <p:spPr>
              <a:xfrm>
                <a:off x="9665939" y="2228011"/>
                <a:ext cx="155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0" name="Freihand 219">
                <a:extLst>
                  <a:ext uri="{FF2B5EF4-FFF2-40B4-BE49-F238E27FC236}">
                    <a16:creationId xmlns:a16="http://schemas.microsoft.com/office/drawing/2014/main" id="{4E63822B-D477-4890-B1A5-90A5480F750B}"/>
                  </a:ext>
                </a:extLst>
              </p14:cNvPr>
              <p14:cNvContentPartPr/>
              <p14:nvPr/>
            </p14:nvContentPartPr>
            <p14:xfrm>
              <a:off x="9802379" y="2188771"/>
              <a:ext cx="178200" cy="150480"/>
            </p14:xfrm>
          </p:contentPart>
        </mc:Choice>
        <mc:Fallback>
          <p:pic>
            <p:nvPicPr>
              <p:cNvPr id="220" name="Freihand 219">
                <a:extLst>
                  <a:ext uri="{FF2B5EF4-FFF2-40B4-BE49-F238E27FC236}">
                    <a16:creationId xmlns:a16="http://schemas.microsoft.com/office/drawing/2014/main" id="{4E63822B-D477-4890-B1A5-90A5480F750B}"/>
                  </a:ext>
                </a:extLst>
              </p:cNvPr>
              <p:cNvPicPr/>
              <p:nvPr/>
            </p:nvPicPr>
            <p:blipFill>
              <a:blip r:embed="rId276"/>
              <a:stretch>
                <a:fillRect/>
              </a:stretch>
            </p:blipFill>
            <p:spPr>
              <a:xfrm>
                <a:off x="9798059" y="2184451"/>
                <a:ext cx="1868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1" name="Freihand 220">
                <a:extLst>
                  <a:ext uri="{FF2B5EF4-FFF2-40B4-BE49-F238E27FC236}">
                    <a16:creationId xmlns:a16="http://schemas.microsoft.com/office/drawing/2014/main" id="{C6201728-2D2D-40A0-BF2A-B161032FF6EC}"/>
                  </a:ext>
                </a:extLst>
              </p14:cNvPr>
              <p14:cNvContentPartPr/>
              <p14:nvPr/>
            </p14:nvContentPartPr>
            <p14:xfrm>
              <a:off x="9930539" y="2179771"/>
              <a:ext cx="41040" cy="18360"/>
            </p14:xfrm>
          </p:contentPart>
        </mc:Choice>
        <mc:Fallback>
          <p:pic>
            <p:nvPicPr>
              <p:cNvPr id="221" name="Freihand 220">
                <a:extLst>
                  <a:ext uri="{FF2B5EF4-FFF2-40B4-BE49-F238E27FC236}">
                    <a16:creationId xmlns:a16="http://schemas.microsoft.com/office/drawing/2014/main" id="{C6201728-2D2D-40A0-BF2A-B161032FF6EC}"/>
                  </a:ext>
                </a:extLst>
              </p:cNvPr>
              <p:cNvPicPr/>
              <p:nvPr/>
            </p:nvPicPr>
            <p:blipFill>
              <a:blip r:embed="rId278"/>
              <a:stretch>
                <a:fillRect/>
              </a:stretch>
            </p:blipFill>
            <p:spPr>
              <a:xfrm>
                <a:off x="9926219" y="2175451"/>
                <a:ext cx="49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22" name="Freihand 221">
                <a:extLst>
                  <a:ext uri="{FF2B5EF4-FFF2-40B4-BE49-F238E27FC236}">
                    <a16:creationId xmlns:a16="http://schemas.microsoft.com/office/drawing/2014/main" id="{8FD889C9-58F5-499D-89B5-7E823AA858E0}"/>
                  </a:ext>
                </a:extLst>
              </p14:cNvPr>
              <p14:cNvContentPartPr/>
              <p14:nvPr/>
            </p14:nvContentPartPr>
            <p14:xfrm>
              <a:off x="9983819" y="2218651"/>
              <a:ext cx="178560" cy="54720"/>
            </p14:xfrm>
          </p:contentPart>
        </mc:Choice>
        <mc:Fallback>
          <p:pic>
            <p:nvPicPr>
              <p:cNvPr id="222" name="Freihand 221">
                <a:extLst>
                  <a:ext uri="{FF2B5EF4-FFF2-40B4-BE49-F238E27FC236}">
                    <a16:creationId xmlns:a16="http://schemas.microsoft.com/office/drawing/2014/main" id="{8FD889C9-58F5-499D-89B5-7E823AA858E0}"/>
                  </a:ext>
                </a:extLst>
              </p:cNvPr>
              <p:cNvPicPr/>
              <p:nvPr/>
            </p:nvPicPr>
            <p:blipFill>
              <a:blip r:embed="rId280"/>
              <a:stretch>
                <a:fillRect/>
              </a:stretch>
            </p:blipFill>
            <p:spPr>
              <a:xfrm>
                <a:off x="9979499" y="2214331"/>
                <a:ext cx="187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23" name="Freihand 222">
                <a:extLst>
                  <a:ext uri="{FF2B5EF4-FFF2-40B4-BE49-F238E27FC236}">
                    <a16:creationId xmlns:a16="http://schemas.microsoft.com/office/drawing/2014/main" id="{2795FF5E-717B-4316-93F9-4D582DFC05F1}"/>
                  </a:ext>
                </a:extLst>
              </p14:cNvPr>
              <p14:cNvContentPartPr/>
              <p14:nvPr/>
            </p14:nvContentPartPr>
            <p14:xfrm>
              <a:off x="10212059" y="2104891"/>
              <a:ext cx="263160" cy="172080"/>
            </p14:xfrm>
          </p:contentPart>
        </mc:Choice>
        <mc:Fallback>
          <p:pic>
            <p:nvPicPr>
              <p:cNvPr id="223" name="Freihand 222">
                <a:extLst>
                  <a:ext uri="{FF2B5EF4-FFF2-40B4-BE49-F238E27FC236}">
                    <a16:creationId xmlns:a16="http://schemas.microsoft.com/office/drawing/2014/main" id="{2795FF5E-717B-4316-93F9-4D582DFC05F1}"/>
                  </a:ext>
                </a:extLst>
              </p:cNvPr>
              <p:cNvPicPr/>
              <p:nvPr/>
            </p:nvPicPr>
            <p:blipFill>
              <a:blip r:embed="rId282"/>
              <a:stretch>
                <a:fillRect/>
              </a:stretch>
            </p:blipFill>
            <p:spPr>
              <a:xfrm>
                <a:off x="10207739" y="2100571"/>
                <a:ext cx="271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24" name="Freihand 223">
                <a:extLst>
                  <a:ext uri="{FF2B5EF4-FFF2-40B4-BE49-F238E27FC236}">
                    <a16:creationId xmlns:a16="http://schemas.microsoft.com/office/drawing/2014/main" id="{DF95088A-7151-4E11-B043-DAD72130BFE1}"/>
                  </a:ext>
                </a:extLst>
              </p14:cNvPr>
              <p14:cNvContentPartPr/>
              <p14:nvPr/>
            </p14:nvContentPartPr>
            <p14:xfrm>
              <a:off x="10644419" y="2103091"/>
              <a:ext cx="129240" cy="119160"/>
            </p14:xfrm>
          </p:contentPart>
        </mc:Choice>
        <mc:Fallback>
          <p:pic>
            <p:nvPicPr>
              <p:cNvPr id="224" name="Freihand 223">
                <a:extLst>
                  <a:ext uri="{FF2B5EF4-FFF2-40B4-BE49-F238E27FC236}">
                    <a16:creationId xmlns:a16="http://schemas.microsoft.com/office/drawing/2014/main" id="{DF95088A-7151-4E11-B043-DAD72130BFE1}"/>
                  </a:ext>
                </a:extLst>
              </p:cNvPr>
              <p:cNvPicPr/>
              <p:nvPr/>
            </p:nvPicPr>
            <p:blipFill>
              <a:blip r:embed="rId284"/>
              <a:stretch>
                <a:fillRect/>
              </a:stretch>
            </p:blipFill>
            <p:spPr>
              <a:xfrm>
                <a:off x="10640099" y="2098771"/>
                <a:ext cx="137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25" name="Freihand 224">
                <a:extLst>
                  <a:ext uri="{FF2B5EF4-FFF2-40B4-BE49-F238E27FC236}">
                    <a16:creationId xmlns:a16="http://schemas.microsoft.com/office/drawing/2014/main" id="{D786E5B7-748E-4EA5-967D-FBFDA5EFE2D5}"/>
                  </a:ext>
                </a:extLst>
              </p14:cNvPr>
              <p14:cNvContentPartPr/>
              <p14:nvPr/>
            </p14:nvContentPartPr>
            <p14:xfrm>
              <a:off x="10744859" y="2083291"/>
              <a:ext cx="129240" cy="137160"/>
            </p14:xfrm>
          </p:contentPart>
        </mc:Choice>
        <mc:Fallback>
          <p:pic>
            <p:nvPicPr>
              <p:cNvPr id="225" name="Freihand 224">
                <a:extLst>
                  <a:ext uri="{FF2B5EF4-FFF2-40B4-BE49-F238E27FC236}">
                    <a16:creationId xmlns:a16="http://schemas.microsoft.com/office/drawing/2014/main" id="{D786E5B7-748E-4EA5-967D-FBFDA5EFE2D5}"/>
                  </a:ext>
                </a:extLst>
              </p:cNvPr>
              <p:cNvPicPr/>
              <p:nvPr/>
            </p:nvPicPr>
            <p:blipFill>
              <a:blip r:embed="rId286"/>
              <a:stretch>
                <a:fillRect/>
              </a:stretch>
            </p:blipFill>
            <p:spPr>
              <a:xfrm>
                <a:off x="10740539" y="2078971"/>
                <a:ext cx="137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26" name="Freihand 225">
                <a:extLst>
                  <a:ext uri="{FF2B5EF4-FFF2-40B4-BE49-F238E27FC236}">
                    <a16:creationId xmlns:a16="http://schemas.microsoft.com/office/drawing/2014/main" id="{54811DAE-0ADE-4485-9805-327FE96ACB1A}"/>
                  </a:ext>
                </a:extLst>
              </p14:cNvPr>
              <p14:cNvContentPartPr/>
              <p14:nvPr/>
            </p14:nvContentPartPr>
            <p14:xfrm>
              <a:off x="10881659" y="2103811"/>
              <a:ext cx="63720" cy="196200"/>
            </p14:xfrm>
          </p:contentPart>
        </mc:Choice>
        <mc:Fallback>
          <p:pic>
            <p:nvPicPr>
              <p:cNvPr id="226" name="Freihand 225">
                <a:extLst>
                  <a:ext uri="{FF2B5EF4-FFF2-40B4-BE49-F238E27FC236}">
                    <a16:creationId xmlns:a16="http://schemas.microsoft.com/office/drawing/2014/main" id="{54811DAE-0ADE-4485-9805-327FE96ACB1A}"/>
                  </a:ext>
                </a:extLst>
              </p:cNvPr>
              <p:cNvPicPr/>
              <p:nvPr/>
            </p:nvPicPr>
            <p:blipFill>
              <a:blip r:embed="rId288"/>
              <a:stretch>
                <a:fillRect/>
              </a:stretch>
            </p:blipFill>
            <p:spPr>
              <a:xfrm>
                <a:off x="10877339" y="2099491"/>
                <a:ext cx="72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27" name="Freihand 226">
                <a:extLst>
                  <a:ext uri="{FF2B5EF4-FFF2-40B4-BE49-F238E27FC236}">
                    <a16:creationId xmlns:a16="http://schemas.microsoft.com/office/drawing/2014/main" id="{CCDA1CD4-CF63-4BB5-8FD5-4F6FB3ACF9C5}"/>
                  </a:ext>
                </a:extLst>
              </p14:cNvPr>
              <p14:cNvContentPartPr/>
              <p14:nvPr/>
            </p14:nvContentPartPr>
            <p14:xfrm>
              <a:off x="10983179" y="2083651"/>
              <a:ext cx="98280" cy="81000"/>
            </p14:xfrm>
          </p:contentPart>
        </mc:Choice>
        <mc:Fallback>
          <p:pic>
            <p:nvPicPr>
              <p:cNvPr id="227" name="Freihand 226">
                <a:extLst>
                  <a:ext uri="{FF2B5EF4-FFF2-40B4-BE49-F238E27FC236}">
                    <a16:creationId xmlns:a16="http://schemas.microsoft.com/office/drawing/2014/main" id="{CCDA1CD4-CF63-4BB5-8FD5-4F6FB3ACF9C5}"/>
                  </a:ext>
                </a:extLst>
              </p:cNvPr>
              <p:cNvPicPr/>
              <p:nvPr/>
            </p:nvPicPr>
            <p:blipFill>
              <a:blip r:embed="rId290"/>
              <a:stretch>
                <a:fillRect/>
              </a:stretch>
            </p:blipFill>
            <p:spPr>
              <a:xfrm>
                <a:off x="10978859" y="2079331"/>
                <a:ext cx="106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28" name="Freihand 227">
                <a:extLst>
                  <a:ext uri="{FF2B5EF4-FFF2-40B4-BE49-F238E27FC236}">
                    <a16:creationId xmlns:a16="http://schemas.microsoft.com/office/drawing/2014/main" id="{56E9C3FC-1E63-425C-A55C-29813B12E659}"/>
                  </a:ext>
                </a:extLst>
              </p14:cNvPr>
              <p14:cNvContentPartPr/>
              <p14:nvPr/>
            </p14:nvContentPartPr>
            <p14:xfrm>
              <a:off x="11102339" y="2098771"/>
              <a:ext cx="96840" cy="42840"/>
            </p14:xfrm>
          </p:contentPart>
        </mc:Choice>
        <mc:Fallback>
          <p:pic>
            <p:nvPicPr>
              <p:cNvPr id="228" name="Freihand 227">
                <a:extLst>
                  <a:ext uri="{FF2B5EF4-FFF2-40B4-BE49-F238E27FC236}">
                    <a16:creationId xmlns:a16="http://schemas.microsoft.com/office/drawing/2014/main" id="{56E9C3FC-1E63-425C-A55C-29813B12E659}"/>
                  </a:ext>
                </a:extLst>
              </p:cNvPr>
              <p:cNvPicPr/>
              <p:nvPr/>
            </p:nvPicPr>
            <p:blipFill>
              <a:blip r:embed="rId292"/>
              <a:stretch>
                <a:fillRect/>
              </a:stretch>
            </p:blipFill>
            <p:spPr>
              <a:xfrm>
                <a:off x="11098019" y="2094451"/>
                <a:ext cx="105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29" name="Freihand 228">
                <a:extLst>
                  <a:ext uri="{FF2B5EF4-FFF2-40B4-BE49-F238E27FC236}">
                    <a16:creationId xmlns:a16="http://schemas.microsoft.com/office/drawing/2014/main" id="{65643D46-F7B9-406E-BA69-BD3B5B8E8EF2}"/>
                  </a:ext>
                </a:extLst>
              </p14:cNvPr>
              <p14:cNvContentPartPr/>
              <p14:nvPr/>
            </p14:nvContentPartPr>
            <p14:xfrm>
              <a:off x="11218259" y="1984291"/>
              <a:ext cx="69120" cy="153000"/>
            </p14:xfrm>
          </p:contentPart>
        </mc:Choice>
        <mc:Fallback>
          <p:pic>
            <p:nvPicPr>
              <p:cNvPr id="229" name="Freihand 228">
                <a:extLst>
                  <a:ext uri="{FF2B5EF4-FFF2-40B4-BE49-F238E27FC236}">
                    <a16:creationId xmlns:a16="http://schemas.microsoft.com/office/drawing/2014/main" id="{65643D46-F7B9-406E-BA69-BD3B5B8E8EF2}"/>
                  </a:ext>
                </a:extLst>
              </p:cNvPr>
              <p:cNvPicPr/>
              <p:nvPr/>
            </p:nvPicPr>
            <p:blipFill>
              <a:blip r:embed="rId294"/>
              <a:stretch>
                <a:fillRect/>
              </a:stretch>
            </p:blipFill>
            <p:spPr>
              <a:xfrm>
                <a:off x="11213939" y="1979971"/>
                <a:ext cx="77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30" name="Freihand 229">
                <a:extLst>
                  <a:ext uri="{FF2B5EF4-FFF2-40B4-BE49-F238E27FC236}">
                    <a16:creationId xmlns:a16="http://schemas.microsoft.com/office/drawing/2014/main" id="{92709BAD-E788-421B-A03F-AA413475CC34}"/>
                  </a:ext>
                </a:extLst>
              </p14:cNvPr>
              <p14:cNvContentPartPr/>
              <p14:nvPr/>
            </p14:nvContentPartPr>
            <p14:xfrm>
              <a:off x="11321579" y="1930291"/>
              <a:ext cx="297360" cy="189360"/>
            </p14:xfrm>
          </p:contentPart>
        </mc:Choice>
        <mc:Fallback>
          <p:pic>
            <p:nvPicPr>
              <p:cNvPr id="230" name="Freihand 229">
                <a:extLst>
                  <a:ext uri="{FF2B5EF4-FFF2-40B4-BE49-F238E27FC236}">
                    <a16:creationId xmlns:a16="http://schemas.microsoft.com/office/drawing/2014/main" id="{92709BAD-E788-421B-A03F-AA413475CC34}"/>
                  </a:ext>
                </a:extLst>
              </p:cNvPr>
              <p:cNvPicPr/>
              <p:nvPr/>
            </p:nvPicPr>
            <p:blipFill>
              <a:blip r:embed="rId296"/>
              <a:stretch>
                <a:fillRect/>
              </a:stretch>
            </p:blipFill>
            <p:spPr>
              <a:xfrm>
                <a:off x="11317259" y="1925971"/>
                <a:ext cx="3060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31" name="Freihand 230">
                <a:extLst>
                  <a:ext uri="{FF2B5EF4-FFF2-40B4-BE49-F238E27FC236}">
                    <a16:creationId xmlns:a16="http://schemas.microsoft.com/office/drawing/2014/main" id="{EB98233A-E469-4289-9062-9B0BB3ECA58D}"/>
                  </a:ext>
                </a:extLst>
              </p14:cNvPr>
              <p14:cNvContentPartPr/>
              <p14:nvPr/>
            </p14:nvContentPartPr>
            <p14:xfrm>
              <a:off x="11600219" y="1920571"/>
              <a:ext cx="33480" cy="67320"/>
            </p14:xfrm>
          </p:contentPart>
        </mc:Choice>
        <mc:Fallback>
          <p:pic>
            <p:nvPicPr>
              <p:cNvPr id="231" name="Freihand 230">
                <a:extLst>
                  <a:ext uri="{FF2B5EF4-FFF2-40B4-BE49-F238E27FC236}">
                    <a16:creationId xmlns:a16="http://schemas.microsoft.com/office/drawing/2014/main" id="{EB98233A-E469-4289-9062-9B0BB3ECA58D}"/>
                  </a:ext>
                </a:extLst>
              </p:cNvPr>
              <p:cNvPicPr/>
              <p:nvPr/>
            </p:nvPicPr>
            <p:blipFill>
              <a:blip r:embed="rId298"/>
              <a:stretch>
                <a:fillRect/>
              </a:stretch>
            </p:blipFill>
            <p:spPr>
              <a:xfrm>
                <a:off x="11595899" y="1916251"/>
                <a:ext cx="42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32" name="Freihand 231">
                <a:extLst>
                  <a:ext uri="{FF2B5EF4-FFF2-40B4-BE49-F238E27FC236}">
                    <a16:creationId xmlns:a16="http://schemas.microsoft.com/office/drawing/2014/main" id="{B0C8C1B5-188A-48C9-8890-B9C1E7563E39}"/>
                  </a:ext>
                </a:extLst>
              </p14:cNvPr>
              <p14:cNvContentPartPr/>
              <p14:nvPr/>
            </p14:nvContentPartPr>
            <p14:xfrm>
              <a:off x="11664299" y="2000131"/>
              <a:ext cx="151560" cy="36720"/>
            </p14:xfrm>
          </p:contentPart>
        </mc:Choice>
        <mc:Fallback>
          <p:pic>
            <p:nvPicPr>
              <p:cNvPr id="232" name="Freihand 231">
                <a:extLst>
                  <a:ext uri="{FF2B5EF4-FFF2-40B4-BE49-F238E27FC236}">
                    <a16:creationId xmlns:a16="http://schemas.microsoft.com/office/drawing/2014/main" id="{B0C8C1B5-188A-48C9-8890-B9C1E7563E39}"/>
                  </a:ext>
                </a:extLst>
              </p:cNvPr>
              <p:cNvPicPr/>
              <p:nvPr/>
            </p:nvPicPr>
            <p:blipFill>
              <a:blip r:embed="rId300"/>
              <a:stretch>
                <a:fillRect/>
              </a:stretch>
            </p:blipFill>
            <p:spPr>
              <a:xfrm>
                <a:off x="11659979" y="1995811"/>
                <a:ext cx="160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33" name="Freihand 232">
                <a:extLst>
                  <a:ext uri="{FF2B5EF4-FFF2-40B4-BE49-F238E27FC236}">
                    <a16:creationId xmlns:a16="http://schemas.microsoft.com/office/drawing/2014/main" id="{AC7A6D2F-0625-4266-B253-353E76899995}"/>
                  </a:ext>
                </a:extLst>
              </p14:cNvPr>
              <p14:cNvContentPartPr/>
              <p14:nvPr/>
            </p14:nvContentPartPr>
            <p14:xfrm>
              <a:off x="11829899" y="1972051"/>
              <a:ext cx="88560" cy="67680"/>
            </p14:xfrm>
          </p:contentPart>
        </mc:Choice>
        <mc:Fallback>
          <p:pic>
            <p:nvPicPr>
              <p:cNvPr id="233" name="Freihand 232">
                <a:extLst>
                  <a:ext uri="{FF2B5EF4-FFF2-40B4-BE49-F238E27FC236}">
                    <a16:creationId xmlns:a16="http://schemas.microsoft.com/office/drawing/2014/main" id="{AC7A6D2F-0625-4266-B253-353E76899995}"/>
                  </a:ext>
                </a:extLst>
              </p:cNvPr>
              <p:cNvPicPr/>
              <p:nvPr/>
            </p:nvPicPr>
            <p:blipFill>
              <a:blip r:embed="rId302"/>
              <a:stretch>
                <a:fillRect/>
              </a:stretch>
            </p:blipFill>
            <p:spPr>
              <a:xfrm>
                <a:off x="11825579" y="1967731"/>
                <a:ext cx="97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34" name="Freihand 233">
                <a:extLst>
                  <a:ext uri="{FF2B5EF4-FFF2-40B4-BE49-F238E27FC236}">
                    <a16:creationId xmlns:a16="http://schemas.microsoft.com/office/drawing/2014/main" id="{F1B47300-1E8D-48A6-ADE2-1AD09FFBE4F3}"/>
                  </a:ext>
                </a:extLst>
              </p14:cNvPr>
              <p14:cNvContentPartPr/>
              <p14:nvPr/>
            </p14:nvContentPartPr>
            <p14:xfrm>
              <a:off x="10177859" y="2498731"/>
              <a:ext cx="169920" cy="138240"/>
            </p14:xfrm>
          </p:contentPart>
        </mc:Choice>
        <mc:Fallback>
          <p:pic>
            <p:nvPicPr>
              <p:cNvPr id="234" name="Freihand 233">
                <a:extLst>
                  <a:ext uri="{FF2B5EF4-FFF2-40B4-BE49-F238E27FC236}">
                    <a16:creationId xmlns:a16="http://schemas.microsoft.com/office/drawing/2014/main" id="{F1B47300-1E8D-48A6-ADE2-1AD09FFBE4F3}"/>
                  </a:ext>
                </a:extLst>
              </p:cNvPr>
              <p:cNvPicPr/>
              <p:nvPr/>
            </p:nvPicPr>
            <p:blipFill>
              <a:blip r:embed="rId304"/>
              <a:stretch>
                <a:fillRect/>
              </a:stretch>
            </p:blipFill>
            <p:spPr>
              <a:xfrm>
                <a:off x="10173539" y="2494411"/>
                <a:ext cx="178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35" name="Freihand 234">
                <a:extLst>
                  <a:ext uri="{FF2B5EF4-FFF2-40B4-BE49-F238E27FC236}">
                    <a16:creationId xmlns:a16="http://schemas.microsoft.com/office/drawing/2014/main" id="{AD319E1A-BD77-4BE0-8093-7A7675D3E452}"/>
                  </a:ext>
                </a:extLst>
              </p14:cNvPr>
              <p14:cNvContentPartPr/>
              <p14:nvPr/>
            </p14:nvContentPartPr>
            <p14:xfrm>
              <a:off x="10378379" y="2481811"/>
              <a:ext cx="289080" cy="226080"/>
            </p14:xfrm>
          </p:contentPart>
        </mc:Choice>
        <mc:Fallback>
          <p:pic>
            <p:nvPicPr>
              <p:cNvPr id="235" name="Freihand 234">
                <a:extLst>
                  <a:ext uri="{FF2B5EF4-FFF2-40B4-BE49-F238E27FC236}">
                    <a16:creationId xmlns:a16="http://schemas.microsoft.com/office/drawing/2014/main" id="{AD319E1A-BD77-4BE0-8093-7A7675D3E452}"/>
                  </a:ext>
                </a:extLst>
              </p:cNvPr>
              <p:cNvPicPr/>
              <p:nvPr/>
            </p:nvPicPr>
            <p:blipFill>
              <a:blip r:embed="rId306"/>
              <a:stretch>
                <a:fillRect/>
              </a:stretch>
            </p:blipFill>
            <p:spPr>
              <a:xfrm>
                <a:off x="10374059" y="2477491"/>
                <a:ext cx="2977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38" name="Freihand 237">
                <a:extLst>
                  <a:ext uri="{FF2B5EF4-FFF2-40B4-BE49-F238E27FC236}">
                    <a16:creationId xmlns:a16="http://schemas.microsoft.com/office/drawing/2014/main" id="{5DB4C8F9-D709-4CC0-A2B4-DB4215572299}"/>
                  </a:ext>
                </a:extLst>
              </p14:cNvPr>
              <p14:cNvContentPartPr/>
              <p14:nvPr/>
            </p14:nvContentPartPr>
            <p14:xfrm>
              <a:off x="10724699" y="2484691"/>
              <a:ext cx="8640" cy="73800"/>
            </p14:xfrm>
          </p:contentPart>
        </mc:Choice>
        <mc:Fallback>
          <p:pic>
            <p:nvPicPr>
              <p:cNvPr id="238" name="Freihand 237">
                <a:extLst>
                  <a:ext uri="{FF2B5EF4-FFF2-40B4-BE49-F238E27FC236}">
                    <a16:creationId xmlns:a16="http://schemas.microsoft.com/office/drawing/2014/main" id="{5DB4C8F9-D709-4CC0-A2B4-DB4215572299}"/>
                  </a:ext>
                </a:extLst>
              </p:cNvPr>
              <p:cNvPicPr/>
              <p:nvPr/>
            </p:nvPicPr>
            <p:blipFill>
              <a:blip r:embed="rId308"/>
              <a:stretch>
                <a:fillRect/>
              </a:stretch>
            </p:blipFill>
            <p:spPr>
              <a:xfrm>
                <a:off x="10720379" y="2480371"/>
                <a:ext cx="17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39" name="Freihand 238">
                <a:extLst>
                  <a:ext uri="{FF2B5EF4-FFF2-40B4-BE49-F238E27FC236}">
                    <a16:creationId xmlns:a16="http://schemas.microsoft.com/office/drawing/2014/main" id="{D1CDF75E-ED74-4F6D-9352-137003DD9603}"/>
                  </a:ext>
                </a:extLst>
              </p14:cNvPr>
              <p14:cNvContentPartPr/>
              <p14:nvPr/>
            </p14:nvContentPartPr>
            <p14:xfrm>
              <a:off x="10813259" y="2381011"/>
              <a:ext cx="140760" cy="160560"/>
            </p14:xfrm>
          </p:contentPart>
        </mc:Choice>
        <mc:Fallback>
          <p:pic>
            <p:nvPicPr>
              <p:cNvPr id="239" name="Freihand 238">
                <a:extLst>
                  <a:ext uri="{FF2B5EF4-FFF2-40B4-BE49-F238E27FC236}">
                    <a16:creationId xmlns:a16="http://schemas.microsoft.com/office/drawing/2014/main" id="{D1CDF75E-ED74-4F6D-9352-137003DD9603}"/>
                  </a:ext>
                </a:extLst>
              </p:cNvPr>
              <p:cNvPicPr/>
              <p:nvPr/>
            </p:nvPicPr>
            <p:blipFill>
              <a:blip r:embed="rId310"/>
              <a:stretch>
                <a:fillRect/>
              </a:stretch>
            </p:blipFill>
            <p:spPr>
              <a:xfrm>
                <a:off x="10808939" y="2376691"/>
                <a:ext cx="149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40" name="Freihand 239">
                <a:extLst>
                  <a:ext uri="{FF2B5EF4-FFF2-40B4-BE49-F238E27FC236}">
                    <a16:creationId xmlns:a16="http://schemas.microsoft.com/office/drawing/2014/main" id="{5C8EE9FE-D273-4FE7-8DD8-B4774F5816D5}"/>
                  </a:ext>
                </a:extLst>
              </p14:cNvPr>
              <p14:cNvContentPartPr/>
              <p14:nvPr/>
            </p14:nvContentPartPr>
            <p14:xfrm>
              <a:off x="10939979" y="2392171"/>
              <a:ext cx="3600" cy="11160"/>
            </p14:xfrm>
          </p:contentPart>
        </mc:Choice>
        <mc:Fallback>
          <p:pic>
            <p:nvPicPr>
              <p:cNvPr id="240" name="Freihand 239">
                <a:extLst>
                  <a:ext uri="{FF2B5EF4-FFF2-40B4-BE49-F238E27FC236}">
                    <a16:creationId xmlns:a16="http://schemas.microsoft.com/office/drawing/2014/main" id="{5C8EE9FE-D273-4FE7-8DD8-B4774F5816D5}"/>
                  </a:ext>
                </a:extLst>
              </p:cNvPr>
              <p:cNvPicPr/>
              <p:nvPr/>
            </p:nvPicPr>
            <p:blipFill>
              <a:blip r:embed="rId312"/>
              <a:stretch>
                <a:fillRect/>
              </a:stretch>
            </p:blipFill>
            <p:spPr>
              <a:xfrm>
                <a:off x="10935659" y="2387851"/>
                <a:ext cx="12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41" name="Freihand 240">
                <a:extLst>
                  <a:ext uri="{FF2B5EF4-FFF2-40B4-BE49-F238E27FC236}">
                    <a16:creationId xmlns:a16="http://schemas.microsoft.com/office/drawing/2014/main" id="{E800FBD7-03BA-4DD6-95DC-82C70ED74EAC}"/>
                  </a:ext>
                </a:extLst>
              </p14:cNvPr>
              <p14:cNvContentPartPr/>
              <p14:nvPr/>
            </p14:nvContentPartPr>
            <p14:xfrm>
              <a:off x="10970579" y="2298931"/>
              <a:ext cx="103680" cy="220320"/>
            </p14:xfrm>
          </p:contentPart>
        </mc:Choice>
        <mc:Fallback>
          <p:pic>
            <p:nvPicPr>
              <p:cNvPr id="241" name="Freihand 240">
                <a:extLst>
                  <a:ext uri="{FF2B5EF4-FFF2-40B4-BE49-F238E27FC236}">
                    <a16:creationId xmlns:a16="http://schemas.microsoft.com/office/drawing/2014/main" id="{E800FBD7-03BA-4DD6-95DC-82C70ED74EAC}"/>
                  </a:ext>
                </a:extLst>
              </p:cNvPr>
              <p:cNvPicPr/>
              <p:nvPr/>
            </p:nvPicPr>
            <p:blipFill>
              <a:blip r:embed="rId314"/>
              <a:stretch>
                <a:fillRect/>
              </a:stretch>
            </p:blipFill>
            <p:spPr>
              <a:xfrm>
                <a:off x="10966259" y="2294611"/>
                <a:ext cx="1123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42" name="Freihand 241">
                <a:extLst>
                  <a:ext uri="{FF2B5EF4-FFF2-40B4-BE49-F238E27FC236}">
                    <a16:creationId xmlns:a16="http://schemas.microsoft.com/office/drawing/2014/main" id="{0FAC4D12-1334-49F9-9414-7F078219E9D2}"/>
                  </a:ext>
                </a:extLst>
              </p14:cNvPr>
              <p14:cNvContentPartPr/>
              <p14:nvPr/>
            </p14:nvContentPartPr>
            <p14:xfrm>
              <a:off x="11107379" y="2402251"/>
              <a:ext cx="420480" cy="105120"/>
            </p14:xfrm>
          </p:contentPart>
        </mc:Choice>
        <mc:Fallback>
          <p:pic>
            <p:nvPicPr>
              <p:cNvPr id="242" name="Freihand 241">
                <a:extLst>
                  <a:ext uri="{FF2B5EF4-FFF2-40B4-BE49-F238E27FC236}">
                    <a16:creationId xmlns:a16="http://schemas.microsoft.com/office/drawing/2014/main" id="{0FAC4D12-1334-49F9-9414-7F078219E9D2}"/>
                  </a:ext>
                </a:extLst>
              </p:cNvPr>
              <p:cNvPicPr/>
              <p:nvPr/>
            </p:nvPicPr>
            <p:blipFill>
              <a:blip r:embed="rId316"/>
              <a:stretch>
                <a:fillRect/>
              </a:stretch>
            </p:blipFill>
            <p:spPr>
              <a:xfrm>
                <a:off x="11103059" y="2397931"/>
                <a:ext cx="429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43" name="Freihand 242">
                <a:extLst>
                  <a:ext uri="{FF2B5EF4-FFF2-40B4-BE49-F238E27FC236}">
                    <a16:creationId xmlns:a16="http://schemas.microsoft.com/office/drawing/2014/main" id="{4B55E8DA-FC51-4612-997E-F393CEF83ADB}"/>
                  </a:ext>
                </a:extLst>
              </p14:cNvPr>
              <p14:cNvContentPartPr/>
              <p14:nvPr/>
            </p14:nvContentPartPr>
            <p14:xfrm>
              <a:off x="10669619" y="2342131"/>
              <a:ext cx="40680" cy="11520"/>
            </p14:xfrm>
          </p:contentPart>
        </mc:Choice>
        <mc:Fallback>
          <p:pic>
            <p:nvPicPr>
              <p:cNvPr id="243" name="Freihand 242">
                <a:extLst>
                  <a:ext uri="{FF2B5EF4-FFF2-40B4-BE49-F238E27FC236}">
                    <a16:creationId xmlns:a16="http://schemas.microsoft.com/office/drawing/2014/main" id="{4B55E8DA-FC51-4612-997E-F393CEF83ADB}"/>
                  </a:ext>
                </a:extLst>
              </p:cNvPr>
              <p:cNvPicPr/>
              <p:nvPr/>
            </p:nvPicPr>
            <p:blipFill>
              <a:blip r:embed="rId318"/>
              <a:stretch>
                <a:fillRect/>
              </a:stretch>
            </p:blipFill>
            <p:spPr>
              <a:xfrm>
                <a:off x="10665299" y="2337811"/>
                <a:ext cx="49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68" name="Freihand 67">
                <a:extLst>
                  <a:ext uri="{FF2B5EF4-FFF2-40B4-BE49-F238E27FC236}">
                    <a16:creationId xmlns:a16="http://schemas.microsoft.com/office/drawing/2014/main" id="{01BB231F-4E3E-4378-AB4F-65608B3CF9E5}"/>
                  </a:ext>
                </a:extLst>
              </p14:cNvPr>
              <p14:cNvContentPartPr/>
              <p14:nvPr/>
            </p14:nvContentPartPr>
            <p14:xfrm>
              <a:off x="5718179" y="966211"/>
              <a:ext cx="418320" cy="126720"/>
            </p14:xfrm>
          </p:contentPart>
        </mc:Choice>
        <mc:Fallback>
          <p:pic>
            <p:nvPicPr>
              <p:cNvPr id="68" name="Freihand 67">
                <a:extLst>
                  <a:ext uri="{FF2B5EF4-FFF2-40B4-BE49-F238E27FC236}">
                    <a16:creationId xmlns:a16="http://schemas.microsoft.com/office/drawing/2014/main" id="{01BB231F-4E3E-4378-AB4F-65608B3CF9E5}"/>
                  </a:ext>
                </a:extLst>
              </p:cNvPr>
              <p:cNvPicPr/>
              <p:nvPr/>
            </p:nvPicPr>
            <p:blipFill>
              <a:blip r:embed="rId320"/>
              <a:stretch>
                <a:fillRect/>
              </a:stretch>
            </p:blipFill>
            <p:spPr>
              <a:xfrm>
                <a:off x="5713859" y="961891"/>
                <a:ext cx="426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69" name="Freihand 68">
                <a:extLst>
                  <a:ext uri="{FF2B5EF4-FFF2-40B4-BE49-F238E27FC236}">
                    <a16:creationId xmlns:a16="http://schemas.microsoft.com/office/drawing/2014/main" id="{F4BE6644-F0C8-4433-B506-CEBAA484FF7F}"/>
                  </a:ext>
                </a:extLst>
              </p14:cNvPr>
              <p14:cNvContentPartPr/>
              <p14:nvPr/>
            </p14:nvContentPartPr>
            <p14:xfrm>
              <a:off x="6287339" y="953611"/>
              <a:ext cx="124560" cy="145800"/>
            </p14:xfrm>
          </p:contentPart>
        </mc:Choice>
        <mc:Fallback>
          <p:pic>
            <p:nvPicPr>
              <p:cNvPr id="69" name="Freihand 68">
                <a:extLst>
                  <a:ext uri="{FF2B5EF4-FFF2-40B4-BE49-F238E27FC236}">
                    <a16:creationId xmlns:a16="http://schemas.microsoft.com/office/drawing/2014/main" id="{F4BE6644-F0C8-4433-B506-CEBAA484FF7F}"/>
                  </a:ext>
                </a:extLst>
              </p:cNvPr>
              <p:cNvPicPr/>
              <p:nvPr/>
            </p:nvPicPr>
            <p:blipFill>
              <a:blip r:embed="rId322"/>
              <a:stretch>
                <a:fillRect/>
              </a:stretch>
            </p:blipFill>
            <p:spPr>
              <a:xfrm>
                <a:off x="6283019" y="949291"/>
                <a:ext cx="133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70" name="Freihand 69">
                <a:extLst>
                  <a:ext uri="{FF2B5EF4-FFF2-40B4-BE49-F238E27FC236}">
                    <a16:creationId xmlns:a16="http://schemas.microsoft.com/office/drawing/2014/main" id="{7FEFA8F5-4AFE-47E4-A3AA-F259B1AAB6D6}"/>
                  </a:ext>
                </a:extLst>
              </p14:cNvPr>
              <p14:cNvContentPartPr/>
              <p14:nvPr/>
            </p14:nvContentPartPr>
            <p14:xfrm>
              <a:off x="6434219" y="1027411"/>
              <a:ext cx="114120" cy="77760"/>
            </p14:xfrm>
          </p:contentPart>
        </mc:Choice>
        <mc:Fallback>
          <p:pic>
            <p:nvPicPr>
              <p:cNvPr id="70" name="Freihand 69">
                <a:extLst>
                  <a:ext uri="{FF2B5EF4-FFF2-40B4-BE49-F238E27FC236}">
                    <a16:creationId xmlns:a16="http://schemas.microsoft.com/office/drawing/2014/main" id="{7FEFA8F5-4AFE-47E4-A3AA-F259B1AAB6D6}"/>
                  </a:ext>
                </a:extLst>
              </p:cNvPr>
              <p:cNvPicPr/>
              <p:nvPr/>
            </p:nvPicPr>
            <p:blipFill>
              <a:blip r:embed="rId324"/>
              <a:stretch>
                <a:fillRect/>
              </a:stretch>
            </p:blipFill>
            <p:spPr>
              <a:xfrm>
                <a:off x="6429899" y="1023091"/>
                <a:ext cx="122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71" name="Freihand 70">
                <a:extLst>
                  <a:ext uri="{FF2B5EF4-FFF2-40B4-BE49-F238E27FC236}">
                    <a16:creationId xmlns:a16="http://schemas.microsoft.com/office/drawing/2014/main" id="{597AE4BC-2C7B-4D16-B0BD-FE2CF2DB580B}"/>
                  </a:ext>
                </a:extLst>
              </p14:cNvPr>
              <p14:cNvContentPartPr/>
              <p14:nvPr/>
            </p14:nvContentPartPr>
            <p14:xfrm>
              <a:off x="6587939" y="1029571"/>
              <a:ext cx="93600" cy="78840"/>
            </p14:xfrm>
          </p:contentPart>
        </mc:Choice>
        <mc:Fallback>
          <p:pic>
            <p:nvPicPr>
              <p:cNvPr id="71" name="Freihand 70">
                <a:extLst>
                  <a:ext uri="{FF2B5EF4-FFF2-40B4-BE49-F238E27FC236}">
                    <a16:creationId xmlns:a16="http://schemas.microsoft.com/office/drawing/2014/main" id="{597AE4BC-2C7B-4D16-B0BD-FE2CF2DB580B}"/>
                  </a:ext>
                </a:extLst>
              </p:cNvPr>
              <p:cNvPicPr/>
              <p:nvPr/>
            </p:nvPicPr>
            <p:blipFill>
              <a:blip r:embed="rId326"/>
              <a:stretch>
                <a:fillRect/>
              </a:stretch>
            </p:blipFill>
            <p:spPr>
              <a:xfrm>
                <a:off x="6583619" y="1025251"/>
                <a:ext cx="102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72" name="Freihand 71">
                <a:extLst>
                  <a:ext uri="{FF2B5EF4-FFF2-40B4-BE49-F238E27FC236}">
                    <a16:creationId xmlns:a16="http://schemas.microsoft.com/office/drawing/2014/main" id="{8CF3A854-D176-4F3B-ABA5-01973886D4D5}"/>
                  </a:ext>
                </a:extLst>
              </p14:cNvPr>
              <p14:cNvContentPartPr/>
              <p14:nvPr/>
            </p14:nvContentPartPr>
            <p14:xfrm>
              <a:off x="6731939" y="1029211"/>
              <a:ext cx="72360" cy="84960"/>
            </p14:xfrm>
          </p:contentPart>
        </mc:Choice>
        <mc:Fallback>
          <p:pic>
            <p:nvPicPr>
              <p:cNvPr id="72" name="Freihand 71">
                <a:extLst>
                  <a:ext uri="{FF2B5EF4-FFF2-40B4-BE49-F238E27FC236}">
                    <a16:creationId xmlns:a16="http://schemas.microsoft.com/office/drawing/2014/main" id="{8CF3A854-D176-4F3B-ABA5-01973886D4D5}"/>
                  </a:ext>
                </a:extLst>
              </p:cNvPr>
              <p:cNvPicPr/>
              <p:nvPr/>
            </p:nvPicPr>
            <p:blipFill>
              <a:blip r:embed="rId328"/>
              <a:stretch>
                <a:fillRect/>
              </a:stretch>
            </p:blipFill>
            <p:spPr>
              <a:xfrm>
                <a:off x="6727619" y="1024891"/>
                <a:ext cx="81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76" name="Freihand 75">
                <a:extLst>
                  <a:ext uri="{FF2B5EF4-FFF2-40B4-BE49-F238E27FC236}">
                    <a16:creationId xmlns:a16="http://schemas.microsoft.com/office/drawing/2014/main" id="{EFABD844-0969-43C1-949E-7ABC27EE0811}"/>
                  </a:ext>
                </a:extLst>
              </p14:cNvPr>
              <p14:cNvContentPartPr/>
              <p14:nvPr/>
            </p14:nvContentPartPr>
            <p14:xfrm>
              <a:off x="7085099" y="973051"/>
              <a:ext cx="37440" cy="138600"/>
            </p14:xfrm>
          </p:contentPart>
        </mc:Choice>
        <mc:Fallback>
          <p:pic>
            <p:nvPicPr>
              <p:cNvPr id="76" name="Freihand 75">
                <a:extLst>
                  <a:ext uri="{FF2B5EF4-FFF2-40B4-BE49-F238E27FC236}">
                    <a16:creationId xmlns:a16="http://schemas.microsoft.com/office/drawing/2014/main" id="{EFABD844-0969-43C1-949E-7ABC27EE0811}"/>
                  </a:ext>
                </a:extLst>
              </p:cNvPr>
              <p:cNvPicPr/>
              <p:nvPr/>
            </p:nvPicPr>
            <p:blipFill>
              <a:blip r:embed="rId330"/>
              <a:stretch>
                <a:fillRect/>
              </a:stretch>
            </p:blipFill>
            <p:spPr>
              <a:xfrm>
                <a:off x="7080779" y="968731"/>
                <a:ext cx="46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77" name="Freihand 76">
                <a:extLst>
                  <a:ext uri="{FF2B5EF4-FFF2-40B4-BE49-F238E27FC236}">
                    <a16:creationId xmlns:a16="http://schemas.microsoft.com/office/drawing/2014/main" id="{6F730AB7-46C5-4E6F-BE0D-D75DF049003F}"/>
                  </a:ext>
                </a:extLst>
              </p14:cNvPr>
              <p14:cNvContentPartPr/>
              <p14:nvPr/>
            </p14:nvContentPartPr>
            <p14:xfrm>
              <a:off x="7042979" y="1055851"/>
              <a:ext cx="118440" cy="4320"/>
            </p14:xfrm>
          </p:contentPart>
        </mc:Choice>
        <mc:Fallback>
          <p:pic>
            <p:nvPicPr>
              <p:cNvPr id="77" name="Freihand 76">
                <a:extLst>
                  <a:ext uri="{FF2B5EF4-FFF2-40B4-BE49-F238E27FC236}">
                    <a16:creationId xmlns:a16="http://schemas.microsoft.com/office/drawing/2014/main" id="{6F730AB7-46C5-4E6F-BE0D-D75DF049003F}"/>
                  </a:ext>
                </a:extLst>
              </p:cNvPr>
              <p:cNvPicPr/>
              <p:nvPr/>
            </p:nvPicPr>
            <p:blipFill>
              <a:blip r:embed="rId332"/>
              <a:stretch>
                <a:fillRect/>
              </a:stretch>
            </p:blipFill>
            <p:spPr>
              <a:xfrm>
                <a:off x="7038659" y="1051531"/>
                <a:ext cx="127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78" name="Freihand 77">
                <a:extLst>
                  <a:ext uri="{FF2B5EF4-FFF2-40B4-BE49-F238E27FC236}">
                    <a16:creationId xmlns:a16="http://schemas.microsoft.com/office/drawing/2014/main" id="{F7504882-5457-44C0-8747-4341213BEE50}"/>
                  </a:ext>
                </a:extLst>
              </p14:cNvPr>
              <p14:cNvContentPartPr/>
              <p14:nvPr/>
            </p14:nvContentPartPr>
            <p14:xfrm>
              <a:off x="7226219" y="1016971"/>
              <a:ext cx="90360" cy="79560"/>
            </p14:xfrm>
          </p:contentPart>
        </mc:Choice>
        <mc:Fallback>
          <p:pic>
            <p:nvPicPr>
              <p:cNvPr id="78" name="Freihand 77">
                <a:extLst>
                  <a:ext uri="{FF2B5EF4-FFF2-40B4-BE49-F238E27FC236}">
                    <a16:creationId xmlns:a16="http://schemas.microsoft.com/office/drawing/2014/main" id="{F7504882-5457-44C0-8747-4341213BEE50}"/>
                  </a:ext>
                </a:extLst>
              </p:cNvPr>
              <p:cNvPicPr/>
              <p:nvPr/>
            </p:nvPicPr>
            <p:blipFill>
              <a:blip r:embed="rId334"/>
              <a:stretch>
                <a:fillRect/>
              </a:stretch>
            </p:blipFill>
            <p:spPr>
              <a:xfrm>
                <a:off x="7221899" y="1012651"/>
                <a:ext cx="99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79" name="Freihand 78">
                <a:extLst>
                  <a:ext uri="{FF2B5EF4-FFF2-40B4-BE49-F238E27FC236}">
                    <a16:creationId xmlns:a16="http://schemas.microsoft.com/office/drawing/2014/main" id="{214BCC59-3815-4C7B-A7F2-928774D881BF}"/>
                  </a:ext>
                </a:extLst>
              </p14:cNvPr>
              <p14:cNvContentPartPr/>
              <p14:nvPr/>
            </p14:nvContentPartPr>
            <p14:xfrm>
              <a:off x="7517819" y="1030291"/>
              <a:ext cx="147600" cy="77040"/>
            </p14:xfrm>
          </p:contentPart>
        </mc:Choice>
        <mc:Fallback>
          <p:pic>
            <p:nvPicPr>
              <p:cNvPr id="79" name="Freihand 78">
                <a:extLst>
                  <a:ext uri="{FF2B5EF4-FFF2-40B4-BE49-F238E27FC236}">
                    <a16:creationId xmlns:a16="http://schemas.microsoft.com/office/drawing/2014/main" id="{214BCC59-3815-4C7B-A7F2-928774D881BF}"/>
                  </a:ext>
                </a:extLst>
              </p:cNvPr>
              <p:cNvPicPr/>
              <p:nvPr/>
            </p:nvPicPr>
            <p:blipFill>
              <a:blip r:embed="rId336"/>
              <a:stretch>
                <a:fillRect/>
              </a:stretch>
            </p:blipFill>
            <p:spPr>
              <a:xfrm>
                <a:off x="7513499" y="1025971"/>
                <a:ext cx="156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80" name="Freihand 79">
                <a:extLst>
                  <a:ext uri="{FF2B5EF4-FFF2-40B4-BE49-F238E27FC236}">
                    <a16:creationId xmlns:a16="http://schemas.microsoft.com/office/drawing/2014/main" id="{329F445A-DBB4-4C9E-B7C4-E45832917DDA}"/>
                  </a:ext>
                </a:extLst>
              </p14:cNvPr>
              <p14:cNvContentPartPr/>
              <p14:nvPr/>
            </p14:nvContentPartPr>
            <p14:xfrm>
              <a:off x="7701779" y="1020931"/>
              <a:ext cx="150480" cy="104400"/>
            </p14:xfrm>
          </p:contentPart>
        </mc:Choice>
        <mc:Fallback>
          <p:pic>
            <p:nvPicPr>
              <p:cNvPr id="80" name="Freihand 79">
                <a:extLst>
                  <a:ext uri="{FF2B5EF4-FFF2-40B4-BE49-F238E27FC236}">
                    <a16:creationId xmlns:a16="http://schemas.microsoft.com/office/drawing/2014/main" id="{329F445A-DBB4-4C9E-B7C4-E45832917DDA}"/>
                  </a:ext>
                </a:extLst>
              </p:cNvPr>
              <p:cNvPicPr/>
              <p:nvPr/>
            </p:nvPicPr>
            <p:blipFill>
              <a:blip r:embed="rId338"/>
              <a:stretch>
                <a:fillRect/>
              </a:stretch>
            </p:blipFill>
            <p:spPr>
              <a:xfrm>
                <a:off x="7697459" y="1016611"/>
                <a:ext cx="159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83" name="Freihand 82">
                <a:extLst>
                  <a:ext uri="{FF2B5EF4-FFF2-40B4-BE49-F238E27FC236}">
                    <a16:creationId xmlns:a16="http://schemas.microsoft.com/office/drawing/2014/main" id="{4CE93222-C0C7-4484-8A15-CEB3E88CF5F3}"/>
                  </a:ext>
                </a:extLst>
              </p14:cNvPr>
              <p14:cNvContentPartPr/>
              <p14:nvPr/>
            </p14:nvContentPartPr>
            <p14:xfrm>
              <a:off x="7917779" y="979891"/>
              <a:ext cx="1800" cy="29520"/>
            </p14:xfrm>
          </p:contentPart>
        </mc:Choice>
        <mc:Fallback>
          <p:pic>
            <p:nvPicPr>
              <p:cNvPr id="83" name="Freihand 82">
                <a:extLst>
                  <a:ext uri="{FF2B5EF4-FFF2-40B4-BE49-F238E27FC236}">
                    <a16:creationId xmlns:a16="http://schemas.microsoft.com/office/drawing/2014/main" id="{4CE93222-C0C7-4484-8A15-CEB3E88CF5F3}"/>
                  </a:ext>
                </a:extLst>
              </p:cNvPr>
              <p:cNvPicPr/>
              <p:nvPr/>
            </p:nvPicPr>
            <p:blipFill>
              <a:blip r:embed="rId340"/>
              <a:stretch>
                <a:fillRect/>
              </a:stretch>
            </p:blipFill>
            <p:spPr>
              <a:xfrm>
                <a:off x="7913459" y="975571"/>
                <a:ext cx="10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84" name="Freihand 83">
                <a:extLst>
                  <a:ext uri="{FF2B5EF4-FFF2-40B4-BE49-F238E27FC236}">
                    <a16:creationId xmlns:a16="http://schemas.microsoft.com/office/drawing/2014/main" id="{2979BE48-BC23-4594-91C8-4FD4FB45E95B}"/>
                  </a:ext>
                </a:extLst>
              </p14:cNvPr>
              <p14:cNvContentPartPr/>
              <p14:nvPr/>
            </p14:nvContentPartPr>
            <p14:xfrm>
              <a:off x="7915979" y="927691"/>
              <a:ext cx="21960" cy="203400"/>
            </p14:xfrm>
          </p:contentPart>
        </mc:Choice>
        <mc:Fallback>
          <p:pic>
            <p:nvPicPr>
              <p:cNvPr id="84" name="Freihand 83">
                <a:extLst>
                  <a:ext uri="{FF2B5EF4-FFF2-40B4-BE49-F238E27FC236}">
                    <a16:creationId xmlns:a16="http://schemas.microsoft.com/office/drawing/2014/main" id="{2979BE48-BC23-4594-91C8-4FD4FB45E95B}"/>
                  </a:ext>
                </a:extLst>
              </p:cNvPr>
              <p:cNvPicPr/>
              <p:nvPr/>
            </p:nvPicPr>
            <p:blipFill>
              <a:blip r:embed="rId342"/>
              <a:stretch>
                <a:fillRect/>
              </a:stretch>
            </p:blipFill>
            <p:spPr>
              <a:xfrm>
                <a:off x="7911659" y="923371"/>
                <a:ext cx="306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85" name="Freihand 84">
                <a:extLst>
                  <a:ext uri="{FF2B5EF4-FFF2-40B4-BE49-F238E27FC236}">
                    <a16:creationId xmlns:a16="http://schemas.microsoft.com/office/drawing/2014/main" id="{48FCB8E6-77C5-4C0A-8EC7-FDA39E56F0D7}"/>
                  </a:ext>
                </a:extLst>
              </p14:cNvPr>
              <p14:cNvContentPartPr/>
              <p14:nvPr/>
            </p14:nvContentPartPr>
            <p14:xfrm>
              <a:off x="8011379" y="1002571"/>
              <a:ext cx="72720" cy="98280"/>
            </p14:xfrm>
          </p:contentPart>
        </mc:Choice>
        <mc:Fallback>
          <p:pic>
            <p:nvPicPr>
              <p:cNvPr id="85" name="Freihand 84">
                <a:extLst>
                  <a:ext uri="{FF2B5EF4-FFF2-40B4-BE49-F238E27FC236}">
                    <a16:creationId xmlns:a16="http://schemas.microsoft.com/office/drawing/2014/main" id="{48FCB8E6-77C5-4C0A-8EC7-FDA39E56F0D7}"/>
                  </a:ext>
                </a:extLst>
              </p:cNvPr>
              <p:cNvPicPr/>
              <p:nvPr/>
            </p:nvPicPr>
            <p:blipFill>
              <a:blip r:embed="rId344"/>
              <a:stretch>
                <a:fillRect/>
              </a:stretch>
            </p:blipFill>
            <p:spPr>
              <a:xfrm>
                <a:off x="8007059" y="998251"/>
                <a:ext cx="81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86" name="Freihand 85">
                <a:extLst>
                  <a:ext uri="{FF2B5EF4-FFF2-40B4-BE49-F238E27FC236}">
                    <a16:creationId xmlns:a16="http://schemas.microsoft.com/office/drawing/2014/main" id="{A42DCF58-0343-44F5-AEE4-C9A6F371EE09}"/>
                  </a:ext>
                </a:extLst>
              </p14:cNvPr>
              <p14:cNvContentPartPr/>
              <p14:nvPr/>
            </p14:nvContentPartPr>
            <p14:xfrm>
              <a:off x="8157899" y="1014811"/>
              <a:ext cx="149040" cy="74160"/>
            </p14:xfrm>
          </p:contentPart>
        </mc:Choice>
        <mc:Fallback>
          <p:pic>
            <p:nvPicPr>
              <p:cNvPr id="86" name="Freihand 85">
                <a:extLst>
                  <a:ext uri="{FF2B5EF4-FFF2-40B4-BE49-F238E27FC236}">
                    <a16:creationId xmlns:a16="http://schemas.microsoft.com/office/drawing/2014/main" id="{A42DCF58-0343-44F5-AEE4-C9A6F371EE09}"/>
                  </a:ext>
                </a:extLst>
              </p:cNvPr>
              <p:cNvPicPr/>
              <p:nvPr/>
            </p:nvPicPr>
            <p:blipFill>
              <a:blip r:embed="rId346"/>
              <a:stretch>
                <a:fillRect/>
              </a:stretch>
            </p:blipFill>
            <p:spPr>
              <a:xfrm>
                <a:off x="8153579" y="1010491"/>
                <a:ext cx="157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87" name="Freihand 86">
                <a:extLst>
                  <a:ext uri="{FF2B5EF4-FFF2-40B4-BE49-F238E27FC236}">
                    <a16:creationId xmlns:a16="http://schemas.microsoft.com/office/drawing/2014/main" id="{13755E57-E00F-41FE-9484-7F6831F246D8}"/>
                  </a:ext>
                </a:extLst>
              </p14:cNvPr>
              <p14:cNvContentPartPr/>
              <p14:nvPr/>
            </p14:nvContentPartPr>
            <p14:xfrm>
              <a:off x="8333939" y="953251"/>
              <a:ext cx="30960" cy="152280"/>
            </p14:xfrm>
          </p:contentPart>
        </mc:Choice>
        <mc:Fallback>
          <p:pic>
            <p:nvPicPr>
              <p:cNvPr id="87" name="Freihand 86">
                <a:extLst>
                  <a:ext uri="{FF2B5EF4-FFF2-40B4-BE49-F238E27FC236}">
                    <a16:creationId xmlns:a16="http://schemas.microsoft.com/office/drawing/2014/main" id="{13755E57-E00F-41FE-9484-7F6831F246D8}"/>
                  </a:ext>
                </a:extLst>
              </p:cNvPr>
              <p:cNvPicPr/>
              <p:nvPr/>
            </p:nvPicPr>
            <p:blipFill>
              <a:blip r:embed="rId348"/>
              <a:stretch>
                <a:fillRect/>
              </a:stretch>
            </p:blipFill>
            <p:spPr>
              <a:xfrm>
                <a:off x="8329619" y="948931"/>
                <a:ext cx="39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88" name="Freihand 87">
                <a:extLst>
                  <a:ext uri="{FF2B5EF4-FFF2-40B4-BE49-F238E27FC236}">
                    <a16:creationId xmlns:a16="http://schemas.microsoft.com/office/drawing/2014/main" id="{19BD3062-D917-40B8-BAA7-8140835A5217}"/>
                  </a:ext>
                </a:extLst>
              </p14:cNvPr>
              <p14:cNvContentPartPr/>
              <p14:nvPr/>
            </p14:nvContentPartPr>
            <p14:xfrm>
              <a:off x="8395139" y="954331"/>
              <a:ext cx="351360" cy="154080"/>
            </p14:xfrm>
          </p:contentPart>
        </mc:Choice>
        <mc:Fallback>
          <p:pic>
            <p:nvPicPr>
              <p:cNvPr id="88" name="Freihand 87">
                <a:extLst>
                  <a:ext uri="{FF2B5EF4-FFF2-40B4-BE49-F238E27FC236}">
                    <a16:creationId xmlns:a16="http://schemas.microsoft.com/office/drawing/2014/main" id="{19BD3062-D917-40B8-BAA7-8140835A5217}"/>
                  </a:ext>
                </a:extLst>
              </p:cNvPr>
              <p:cNvPicPr/>
              <p:nvPr/>
            </p:nvPicPr>
            <p:blipFill>
              <a:blip r:embed="rId350"/>
              <a:stretch>
                <a:fillRect/>
              </a:stretch>
            </p:blipFill>
            <p:spPr>
              <a:xfrm>
                <a:off x="8390819" y="950011"/>
                <a:ext cx="360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89" name="Freihand 88">
                <a:extLst>
                  <a:ext uri="{FF2B5EF4-FFF2-40B4-BE49-F238E27FC236}">
                    <a16:creationId xmlns:a16="http://schemas.microsoft.com/office/drawing/2014/main" id="{1A8F32C8-9A8B-4B2A-8B86-7D70A2D378BC}"/>
                  </a:ext>
                </a:extLst>
              </p14:cNvPr>
              <p14:cNvContentPartPr/>
              <p14:nvPr/>
            </p14:nvContentPartPr>
            <p14:xfrm>
              <a:off x="9131699" y="1016971"/>
              <a:ext cx="55440" cy="113400"/>
            </p14:xfrm>
          </p:contentPart>
        </mc:Choice>
        <mc:Fallback>
          <p:pic>
            <p:nvPicPr>
              <p:cNvPr id="89" name="Freihand 88">
                <a:extLst>
                  <a:ext uri="{FF2B5EF4-FFF2-40B4-BE49-F238E27FC236}">
                    <a16:creationId xmlns:a16="http://schemas.microsoft.com/office/drawing/2014/main" id="{1A8F32C8-9A8B-4B2A-8B86-7D70A2D378BC}"/>
                  </a:ext>
                </a:extLst>
              </p:cNvPr>
              <p:cNvPicPr/>
              <p:nvPr/>
            </p:nvPicPr>
            <p:blipFill>
              <a:blip r:embed="rId352"/>
              <a:stretch>
                <a:fillRect/>
              </a:stretch>
            </p:blipFill>
            <p:spPr>
              <a:xfrm>
                <a:off x="9127379" y="1012651"/>
                <a:ext cx="64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90" name="Freihand 89">
                <a:extLst>
                  <a:ext uri="{FF2B5EF4-FFF2-40B4-BE49-F238E27FC236}">
                    <a16:creationId xmlns:a16="http://schemas.microsoft.com/office/drawing/2014/main" id="{5036857C-6F05-4A9D-8597-2219D64E45A1}"/>
                  </a:ext>
                </a:extLst>
              </p14:cNvPr>
              <p14:cNvContentPartPr/>
              <p14:nvPr/>
            </p14:nvContentPartPr>
            <p14:xfrm>
              <a:off x="9205499" y="1028131"/>
              <a:ext cx="37440" cy="119160"/>
            </p14:xfrm>
          </p:contentPart>
        </mc:Choice>
        <mc:Fallback>
          <p:pic>
            <p:nvPicPr>
              <p:cNvPr id="90" name="Freihand 89">
                <a:extLst>
                  <a:ext uri="{FF2B5EF4-FFF2-40B4-BE49-F238E27FC236}">
                    <a16:creationId xmlns:a16="http://schemas.microsoft.com/office/drawing/2014/main" id="{5036857C-6F05-4A9D-8597-2219D64E45A1}"/>
                  </a:ext>
                </a:extLst>
              </p:cNvPr>
              <p:cNvPicPr/>
              <p:nvPr/>
            </p:nvPicPr>
            <p:blipFill>
              <a:blip r:embed="rId354"/>
              <a:stretch>
                <a:fillRect/>
              </a:stretch>
            </p:blipFill>
            <p:spPr>
              <a:xfrm>
                <a:off x="9201179" y="1023811"/>
                <a:ext cx="46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91" name="Freihand 90">
                <a:extLst>
                  <a:ext uri="{FF2B5EF4-FFF2-40B4-BE49-F238E27FC236}">
                    <a16:creationId xmlns:a16="http://schemas.microsoft.com/office/drawing/2014/main" id="{493409B7-CCF6-45EA-A70D-A258FE7E3261}"/>
                  </a:ext>
                </a:extLst>
              </p14:cNvPr>
              <p14:cNvContentPartPr/>
              <p14:nvPr/>
            </p14:nvContentPartPr>
            <p14:xfrm>
              <a:off x="9055019" y="975571"/>
              <a:ext cx="275400" cy="16920"/>
            </p14:xfrm>
          </p:contentPart>
        </mc:Choice>
        <mc:Fallback>
          <p:pic>
            <p:nvPicPr>
              <p:cNvPr id="91" name="Freihand 90">
                <a:extLst>
                  <a:ext uri="{FF2B5EF4-FFF2-40B4-BE49-F238E27FC236}">
                    <a16:creationId xmlns:a16="http://schemas.microsoft.com/office/drawing/2014/main" id="{493409B7-CCF6-45EA-A70D-A258FE7E3261}"/>
                  </a:ext>
                </a:extLst>
              </p:cNvPr>
              <p:cNvPicPr/>
              <p:nvPr/>
            </p:nvPicPr>
            <p:blipFill>
              <a:blip r:embed="rId356"/>
              <a:stretch>
                <a:fillRect/>
              </a:stretch>
            </p:blipFill>
            <p:spPr>
              <a:xfrm>
                <a:off x="9050699" y="971251"/>
                <a:ext cx="284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94" name="Freihand 93">
                <a:extLst>
                  <a:ext uri="{FF2B5EF4-FFF2-40B4-BE49-F238E27FC236}">
                    <a16:creationId xmlns:a16="http://schemas.microsoft.com/office/drawing/2014/main" id="{534E1CE7-39E0-4C3D-8647-BE05DC1E7575}"/>
                  </a:ext>
                </a:extLst>
              </p14:cNvPr>
              <p14:cNvContentPartPr/>
              <p14:nvPr/>
            </p14:nvContentPartPr>
            <p14:xfrm>
              <a:off x="9391619" y="934531"/>
              <a:ext cx="161280" cy="99360"/>
            </p14:xfrm>
          </p:contentPart>
        </mc:Choice>
        <mc:Fallback>
          <p:pic>
            <p:nvPicPr>
              <p:cNvPr id="94" name="Freihand 93">
                <a:extLst>
                  <a:ext uri="{FF2B5EF4-FFF2-40B4-BE49-F238E27FC236}">
                    <a16:creationId xmlns:a16="http://schemas.microsoft.com/office/drawing/2014/main" id="{534E1CE7-39E0-4C3D-8647-BE05DC1E7575}"/>
                  </a:ext>
                </a:extLst>
              </p:cNvPr>
              <p:cNvPicPr/>
              <p:nvPr/>
            </p:nvPicPr>
            <p:blipFill>
              <a:blip r:embed="rId358"/>
              <a:stretch>
                <a:fillRect/>
              </a:stretch>
            </p:blipFill>
            <p:spPr>
              <a:xfrm>
                <a:off x="9387299" y="930211"/>
                <a:ext cx="169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95" name="Freihand 94">
                <a:extLst>
                  <a:ext uri="{FF2B5EF4-FFF2-40B4-BE49-F238E27FC236}">
                    <a16:creationId xmlns:a16="http://schemas.microsoft.com/office/drawing/2014/main" id="{23BFA7F0-CE0E-4D65-9D75-CC3C4FC8E7D0}"/>
                  </a:ext>
                </a:extLst>
              </p14:cNvPr>
              <p14:cNvContentPartPr/>
              <p14:nvPr/>
            </p14:nvContentPartPr>
            <p14:xfrm>
              <a:off x="9687539" y="1037131"/>
              <a:ext cx="214920" cy="5040"/>
            </p14:xfrm>
          </p:contentPart>
        </mc:Choice>
        <mc:Fallback>
          <p:pic>
            <p:nvPicPr>
              <p:cNvPr id="95" name="Freihand 94">
                <a:extLst>
                  <a:ext uri="{FF2B5EF4-FFF2-40B4-BE49-F238E27FC236}">
                    <a16:creationId xmlns:a16="http://schemas.microsoft.com/office/drawing/2014/main" id="{23BFA7F0-CE0E-4D65-9D75-CC3C4FC8E7D0}"/>
                  </a:ext>
                </a:extLst>
              </p:cNvPr>
              <p:cNvPicPr/>
              <p:nvPr/>
            </p:nvPicPr>
            <p:blipFill>
              <a:blip r:embed="rId360"/>
              <a:stretch>
                <a:fillRect/>
              </a:stretch>
            </p:blipFill>
            <p:spPr>
              <a:xfrm>
                <a:off x="9683219" y="1032811"/>
                <a:ext cx="223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96" name="Freihand 95">
                <a:extLst>
                  <a:ext uri="{FF2B5EF4-FFF2-40B4-BE49-F238E27FC236}">
                    <a16:creationId xmlns:a16="http://schemas.microsoft.com/office/drawing/2014/main" id="{55DC76B6-2BF9-478E-8B81-D576197AA9B0}"/>
                  </a:ext>
                </a:extLst>
              </p14:cNvPr>
              <p14:cNvContentPartPr/>
              <p14:nvPr/>
            </p14:nvContentPartPr>
            <p14:xfrm>
              <a:off x="9703739" y="1082491"/>
              <a:ext cx="234360" cy="19800"/>
            </p14:xfrm>
          </p:contentPart>
        </mc:Choice>
        <mc:Fallback>
          <p:pic>
            <p:nvPicPr>
              <p:cNvPr id="96" name="Freihand 95">
                <a:extLst>
                  <a:ext uri="{FF2B5EF4-FFF2-40B4-BE49-F238E27FC236}">
                    <a16:creationId xmlns:a16="http://schemas.microsoft.com/office/drawing/2014/main" id="{55DC76B6-2BF9-478E-8B81-D576197AA9B0}"/>
                  </a:ext>
                </a:extLst>
              </p:cNvPr>
              <p:cNvPicPr/>
              <p:nvPr/>
            </p:nvPicPr>
            <p:blipFill>
              <a:blip r:embed="rId362"/>
              <a:stretch>
                <a:fillRect/>
              </a:stretch>
            </p:blipFill>
            <p:spPr>
              <a:xfrm>
                <a:off x="9699419" y="1078171"/>
                <a:ext cx="243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97" name="Freihand 96">
                <a:extLst>
                  <a:ext uri="{FF2B5EF4-FFF2-40B4-BE49-F238E27FC236}">
                    <a16:creationId xmlns:a16="http://schemas.microsoft.com/office/drawing/2014/main" id="{CF4BDC47-1714-4ED7-88BD-F8AC3A61DEFE}"/>
                  </a:ext>
                </a:extLst>
              </p14:cNvPr>
              <p14:cNvContentPartPr/>
              <p14:nvPr/>
            </p14:nvContentPartPr>
            <p14:xfrm>
              <a:off x="10158779" y="996091"/>
              <a:ext cx="43200" cy="117000"/>
            </p14:xfrm>
          </p:contentPart>
        </mc:Choice>
        <mc:Fallback>
          <p:pic>
            <p:nvPicPr>
              <p:cNvPr id="97" name="Freihand 96">
                <a:extLst>
                  <a:ext uri="{FF2B5EF4-FFF2-40B4-BE49-F238E27FC236}">
                    <a16:creationId xmlns:a16="http://schemas.microsoft.com/office/drawing/2014/main" id="{CF4BDC47-1714-4ED7-88BD-F8AC3A61DEFE}"/>
                  </a:ext>
                </a:extLst>
              </p:cNvPr>
              <p:cNvPicPr/>
              <p:nvPr/>
            </p:nvPicPr>
            <p:blipFill>
              <a:blip r:embed="rId364"/>
              <a:stretch>
                <a:fillRect/>
              </a:stretch>
            </p:blipFill>
            <p:spPr>
              <a:xfrm>
                <a:off x="10154459" y="991771"/>
                <a:ext cx="51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98" name="Freihand 97">
                <a:extLst>
                  <a:ext uri="{FF2B5EF4-FFF2-40B4-BE49-F238E27FC236}">
                    <a16:creationId xmlns:a16="http://schemas.microsoft.com/office/drawing/2014/main" id="{F34EEC37-2B67-4BB6-B887-BA0A90274E6C}"/>
                  </a:ext>
                </a:extLst>
              </p14:cNvPr>
              <p14:cNvContentPartPr/>
              <p14:nvPr/>
            </p14:nvContentPartPr>
            <p14:xfrm>
              <a:off x="10221779" y="990691"/>
              <a:ext cx="33480" cy="142920"/>
            </p14:xfrm>
          </p:contentPart>
        </mc:Choice>
        <mc:Fallback>
          <p:pic>
            <p:nvPicPr>
              <p:cNvPr id="98" name="Freihand 97">
                <a:extLst>
                  <a:ext uri="{FF2B5EF4-FFF2-40B4-BE49-F238E27FC236}">
                    <a16:creationId xmlns:a16="http://schemas.microsoft.com/office/drawing/2014/main" id="{F34EEC37-2B67-4BB6-B887-BA0A90274E6C}"/>
                  </a:ext>
                </a:extLst>
              </p:cNvPr>
              <p:cNvPicPr/>
              <p:nvPr/>
            </p:nvPicPr>
            <p:blipFill>
              <a:blip r:embed="rId366"/>
              <a:stretch>
                <a:fillRect/>
              </a:stretch>
            </p:blipFill>
            <p:spPr>
              <a:xfrm>
                <a:off x="10217459" y="986371"/>
                <a:ext cx="42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99" name="Freihand 98">
                <a:extLst>
                  <a:ext uri="{FF2B5EF4-FFF2-40B4-BE49-F238E27FC236}">
                    <a16:creationId xmlns:a16="http://schemas.microsoft.com/office/drawing/2014/main" id="{AAAD3DF6-EFED-471B-AF55-602866637EBC}"/>
                  </a:ext>
                </a:extLst>
              </p14:cNvPr>
              <p14:cNvContentPartPr/>
              <p14:nvPr/>
            </p14:nvContentPartPr>
            <p14:xfrm>
              <a:off x="10074539" y="926971"/>
              <a:ext cx="331200" cy="35640"/>
            </p14:xfrm>
          </p:contentPart>
        </mc:Choice>
        <mc:Fallback>
          <p:pic>
            <p:nvPicPr>
              <p:cNvPr id="99" name="Freihand 98">
                <a:extLst>
                  <a:ext uri="{FF2B5EF4-FFF2-40B4-BE49-F238E27FC236}">
                    <a16:creationId xmlns:a16="http://schemas.microsoft.com/office/drawing/2014/main" id="{AAAD3DF6-EFED-471B-AF55-602866637EBC}"/>
                  </a:ext>
                </a:extLst>
              </p:cNvPr>
              <p:cNvPicPr/>
              <p:nvPr/>
            </p:nvPicPr>
            <p:blipFill>
              <a:blip r:embed="rId368"/>
              <a:stretch>
                <a:fillRect/>
              </a:stretch>
            </p:blipFill>
            <p:spPr>
              <a:xfrm>
                <a:off x="10070219" y="922651"/>
                <a:ext cx="339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83" name="Freihand 182">
                <a:extLst>
                  <a:ext uri="{FF2B5EF4-FFF2-40B4-BE49-F238E27FC236}">
                    <a16:creationId xmlns:a16="http://schemas.microsoft.com/office/drawing/2014/main" id="{603E8EAF-5114-4CFA-A33C-B4D899CFA2F7}"/>
                  </a:ext>
                </a:extLst>
              </p14:cNvPr>
              <p14:cNvContentPartPr/>
              <p14:nvPr/>
            </p14:nvContentPartPr>
            <p14:xfrm>
              <a:off x="8849819" y="920491"/>
              <a:ext cx="120240" cy="260640"/>
            </p14:xfrm>
          </p:contentPart>
        </mc:Choice>
        <mc:Fallback>
          <p:pic>
            <p:nvPicPr>
              <p:cNvPr id="183" name="Freihand 182">
                <a:extLst>
                  <a:ext uri="{FF2B5EF4-FFF2-40B4-BE49-F238E27FC236}">
                    <a16:creationId xmlns:a16="http://schemas.microsoft.com/office/drawing/2014/main" id="{603E8EAF-5114-4CFA-A33C-B4D899CFA2F7}"/>
                  </a:ext>
                </a:extLst>
              </p:cNvPr>
              <p:cNvPicPr/>
              <p:nvPr/>
            </p:nvPicPr>
            <p:blipFill>
              <a:blip r:embed="rId370"/>
              <a:stretch>
                <a:fillRect/>
              </a:stretch>
            </p:blipFill>
            <p:spPr>
              <a:xfrm>
                <a:off x="8845499" y="916171"/>
                <a:ext cx="1288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84" name="Freihand 183">
                <a:extLst>
                  <a:ext uri="{FF2B5EF4-FFF2-40B4-BE49-F238E27FC236}">
                    <a16:creationId xmlns:a16="http://schemas.microsoft.com/office/drawing/2014/main" id="{C273314F-7A5D-4EA2-88F8-6B12BBE9894A}"/>
                  </a:ext>
                </a:extLst>
              </p14:cNvPr>
              <p14:cNvContentPartPr/>
              <p14:nvPr/>
            </p14:nvContentPartPr>
            <p14:xfrm>
              <a:off x="8999219" y="1031371"/>
              <a:ext cx="54720" cy="96480"/>
            </p14:xfrm>
          </p:contentPart>
        </mc:Choice>
        <mc:Fallback>
          <p:pic>
            <p:nvPicPr>
              <p:cNvPr id="184" name="Freihand 183">
                <a:extLst>
                  <a:ext uri="{FF2B5EF4-FFF2-40B4-BE49-F238E27FC236}">
                    <a16:creationId xmlns:a16="http://schemas.microsoft.com/office/drawing/2014/main" id="{C273314F-7A5D-4EA2-88F8-6B12BBE9894A}"/>
                  </a:ext>
                </a:extLst>
              </p:cNvPr>
              <p:cNvPicPr/>
              <p:nvPr/>
            </p:nvPicPr>
            <p:blipFill>
              <a:blip r:embed="rId372"/>
              <a:stretch>
                <a:fillRect/>
              </a:stretch>
            </p:blipFill>
            <p:spPr>
              <a:xfrm>
                <a:off x="8994899" y="1027051"/>
                <a:ext cx="63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5" name="Freihand 244">
                <a:extLst>
                  <a:ext uri="{FF2B5EF4-FFF2-40B4-BE49-F238E27FC236}">
                    <a16:creationId xmlns:a16="http://schemas.microsoft.com/office/drawing/2014/main" id="{F1D9FC17-989B-46B4-AA14-2E9325169C06}"/>
                  </a:ext>
                </a:extLst>
              </p14:cNvPr>
              <p14:cNvContentPartPr/>
              <p14:nvPr/>
            </p14:nvContentPartPr>
            <p14:xfrm>
              <a:off x="4749779" y="1018051"/>
              <a:ext cx="4204080" cy="203760"/>
            </p14:xfrm>
          </p:contentPart>
        </mc:Choice>
        <mc:Fallback>
          <p:pic>
            <p:nvPicPr>
              <p:cNvPr id="245" name="Freihand 244">
                <a:extLst>
                  <a:ext uri="{FF2B5EF4-FFF2-40B4-BE49-F238E27FC236}">
                    <a16:creationId xmlns:a16="http://schemas.microsoft.com/office/drawing/2014/main" id="{F1D9FC17-989B-46B4-AA14-2E9325169C06}"/>
                  </a:ext>
                </a:extLst>
              </p:cNvPr>
              <p:cNvPicPr/>
              <p:nvPr/>
            </p:nvPicPr>
            <p:blipFill>
              <a:blip r:embed="rId374"/>
              <a:stretch>
                <a:fillRect/>
              </a:stretch>
            </p:blipFill>
            <p:spPr>
              <a:xfrm>
                <a:off x="4745459" y="1013731"/>
                <a:ext cx="4212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6" name="Freihand 245">
                <a:extLst>
                  <a:ext uri="{FF2B5EF4-FFF2-40B4-BE49-F238E27FC236}">
                    <a16:creationId xmlns:a16="http://schemas.microsoft.com/office/drawing/2014/main" id="{319C1324-032D-4211-B0F0-0E892D155981}"/>
                  </a:ext>
                </a:extLst>
              </p14:cNvPr>
              <p14:cNvContentPartPr/>
              <p14:nvPr/>
            </p14:nvContentPartPr>
            <p14:xfrm>
              <a:off x="4597499" y="881971"/>
              <a:ext cx="254880" cy="217440"/>
            </p14:xfrm>
          </p:contentPart>
        </mc:Choice>
        <mc:Fallback>
          <p:pic>
            <p:nvPicPr>
              <p:cNvPr id="246" name="Freihand 245">
                <a:extLst>
                  <a:ext uri="{FF2B5EF4-FFF2-40B4-BE49-F238E27FC236}">
                    <a16:creationId xmlns:a16="http://schemas.microsoft.com/office/drawing/2014/main" id="{319C1324-032D-4211-B0F0-0E892D155981}"/>
                  </a:ext>
                </a:extLst>
              </p:cNvPr>
              <p:cNvPicPr/>
              <p:nvPr/>
            </p:nvPicPr>
            <p:blipFill>
              <a:blip r:embed="rId376"/>
              <a:stretch>
                <a:fillRect/>
              </a:stretch>
            </p:blipFill>
            <p:spPr>
              <a:xfrm>
                <a:off x="4593179" y="877651"/>
                <a:ext cx="2635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8" name="Freihand 247">
                <a:extLst>
                  <a:ext uri="{FF2B5EF4-FFF2-40B4-BE49-F238E27FC236}">
                    <a16:creationId xmlns:a16="http://schemas.microsoft.com/office/drawing/2014/main" id="{6652BFDE-B9B2-4CAE-9288-DAF3ADF49E96}"/>
                  </a:ext>
                </a:extLst>
              </p14:cNvPr>
              <p14:cNvContentPartPr/>
              <p14:nvPr/>
            </p14:nvContentPartPr>
            <p14:xfrm>
              <a:off x="1233299" y="1790611"/>
              <a:ext cx="133200" cy="194400"/>
            </p14:xfrm>
          </p:contentPart>
        </mc:Choice>
        <mc:Fallback>
          <p:pic>
            <p:nvPicPr>
              <p:cNvPr id="248" name="Freihand 247">
                <a:extLst>
                  <a:ext uri="{FF2B5EF4-FFF2-40B4-BE49-F238E27FC236}">
                    <a16:creationId xmlns:a16="http://schemas.microsoft.com/office/drawing/2014/main" id="{6652BFDE-B9B2-4CAE-9288-DAF3ADF49E96}"/>
                  </a:ext>
                </a:extLst>
              </p:cNvPr>
              <p:cNvPicPr/>
              <p:nvPr/>
            </p:nvPicPr>
            <p:blipFill>
              <a:blip r:embed="rId378"/>
              <a:stretch>
                <a:fillRect/>
              </a:stretch>
            </p:blipFill>
            <p:spPr>
              <a:xfrm>
                <a:off x="1228979" y="1786291"/>
                <a:ext cx="141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9" name="Freihand 248">
                <a:extLst>
                  <a:ext uri="{FF2B5EF4-FFF2-40B4-BE49-F238E27FC236}">
                    <a16:creationId xmlns:a16="http://schemas.microsoft.com/office/drawing/2014/main" id="{5E3ABA84-7CBD-4A8D-A170-811FC86C89BA}"/>
                  </a:ext>
                </a:extLst>
              </p14:cNvPr>
              <p14:cNvContentPartPr/>
              <p14:nvPr/>
            </p14:nvContentPartPr>
            <p14:xfrm>
              <a:off x="1386299" y="1838131"/>
              <a:ext cx="135360" cy="104040"/>
            </p14:xfrm>
          </p:contentPart>
        </mc:Choice>
        <mc:Fallback>
          <p:pic>
            <p:nvPicPr>
              <p:cNvPr id="249" name="Freihand 248">
                <a:extLst>
                  <a:ext uri="{FF2B5EF4-FFF2-40B4-BE49-F238E27FC236}">
                    <a16:creationId xmlns:a16="http://schemas.microsoft.com/office/drawing/2014/main" id="{5E3ABA84-7CBD-4A8D-A170-811FC86C89BA}"/>
                  </a:ext>
                </a:extLst>
              </p:cNvPr>
              <p:cNvPicPr/>
              <p:nvPr/>
            </p:nvPicPr>
            <p:blipFill>
              <a:blip r:embed="rId380"/>
              <a:stretch>
                <a:fillRect/>
              </a:stretch>
            </p:blipFill>
            <p:spPr>
              <a:xfrm>
                <a:off x="1381979" y="1833811"/>
                <a:ext cx="144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0" name="Freihand 249">
                <a:extLst>
                  <a:ext uri="{FF2B5EF4-FFF2-40B4-BE49-F238E27FC236}">
                    <a16:creationId xmlns:a16="http://schemas.microsoft.com/office/drawing/2014/main" id="{1ADFCB11-CC42-4364-A6D0-2F5BFFD460BE}"/>
                  </a:ext>
                </a:extLst>
              </p14:cNvPr>
              <p14:cNvContentPartPr/>
              <p14:nvPr/>
            </p14:nvContentPartPr>
            <p14:xfrm>
              <a:off x="1539299" y="1731931"/>
              <a:ext cx="409320" cy="229320"/>
            </p14:xfrm>
          </p:contentPart>
        </mc:Choice>
        <mc:Fallback>
          <p:pic>
            <p:nvPicPr>
              <p:cNvPr id="250" name="Freihand 249">
                <a:extLst>
                  <a:ext uri="{FF2B5EF4-FFF2-40B4-BE49-F238E27FC236}">
                    <a16:creationId xmlns:a16="http://schemas.microsoft.com/office/drawing/2014/main" id="{1ADFCB11-CC42-4364-A6D0-2F5BFFD460BE}"/>
                  </a:ext>
                </a:extLst>
              </p:cNvPr>
              <p:cNvPicPr/>
              <p:nvPr/>
            </p:nvPicPr>
            <p:blipFill>
              <a:blip r:embed="rId382"/>
              <a:stretch>
                <a:fillRect/>
              </a:stretch>
            </p:blipFill>
            <p:spPr>
              <a:xfrm>
                <a:off x="1534979" y="1727611"/>
                <a:ext cx="4179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1" name="Freihand 250">
                <a:extLst>
                  <a:ext uri="{FF2B5EF4-FFF2-40B4-BE49-F238E27FC236}">
                    <a16:creationId xmlns:a16="http://schemas.microsoft.com/office/drawing/2014/main" id="{363D651B-0248-4CAC-B403-FC686AE424F0}"/>
                  </a:ext>
                </a:extLst>
              </p14:cNvPr>
              <p14:cNvContentPartPr/>
              <p14:nvPr/>
            </p14:nvContentPartPr>
            <p14:xfrm>
              <a:off x="1893899" y="1824451"/>
              <a:ext cx="30240" cy="3600"/>
            </p14:xfrm>
          </p:contentPart>
        </mc:Choice>
        <mc:Fallback>
          <p:pic>
            <p:nvPicPr>
              <p:cNvPr id="251" name="Freihand 250">
                <a:extLst>
                  <a:ext uri="{FF2B5EF4-FFF2-40B4-BE49-F238E27FC236}">
                    <a16:creationId xmlns:a16="http://schemas.microsoft.com/office/drawing/2014/main" id="{363D651B-0248-4CAC-B403-FC686AE424F0}"/>
                  </a:ext>
                </a:extLst>
              </p:cNvPr>
              <p:cNvPicPr/>
              <p:nvPr/>
            </p:nvPicPr>
            <p:blipFill>
              <a:blip r:embed="rId384"/>
              <a:stretch>
                <a:fillRect/>
              </a:stretch>
            </p:blipFill>
            <p:spPr>
              <a:xfrm>
                <a:off x="1889579" y="1820131"/>
                <a:ext cx="38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2" name="Freihand 251">
                <a:extLst>
                  <a:ext uri="{FF2B5EF4-FFF2-40B4-BE49-F238E27FC236}">
                    <a16:creationId xmlns:a16="http://schemas.microsoft.com/office/drawing/2014/main" id="{B3DEE879-C9FE-4A02-BFC1-495924F8E786}"/>
                  </a:ext>
                </a:extLst>
              </p14:cNvPr>
              <p14:cNvContentPartPr/>
              <p14:nvPr/>
            </p14:nvContentPartPr>
            <p14:xfrm>
              <a:off x="2022419" y="1847491"/>
              <a:ext cx="198720" cy="290160"/>
            </p14:xfrm>
          </p:contentPart>
        </mc:Choice>
        <mc:Fallback>
          <p:pic>
            <p:nvPicPr>
              <p:cNvPr id="252" name="Freihand 251">
                <a:extLst>
                  <a:ext uri="{FF2B5EF4-FFF2-40B4-BE49-F238E27FC236}">
                    <a16:creationId xmlns:a16="http://schemas.microsoft.com/office/drawing/2014/main" id="{B3DEE879-C9FE-4A02-BFC1-495924F8E786}"/>
                  </a:ext>
                </a:extLst>
              </p:cNvPr>
              <p:cNvPicPr/>
              <p:nvPr/>
            </p:nvPicPr>
            <p:blipFill>
              <a:blip r:embed="rId386"/>
              <a:stretch>
                <a:fillRect/>
              </a:stretch>
            </p:blipFill>
            <p:spPr>
              <a:xfrm>
                <a:off x="2018099" y="1843171"/>
                <a:ext cx="2073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3" name="Freihand 252">
                <a:extLst>
                  <a:ext uri="{FF2B5EF4-FFF2-40B4-BE49-F238E27FC236}">
                    <a16:creationId xmlns:a16="http://schemas.microsoft.com/office/drawing/2014/main" id="{74FDF17E-52BF-416E-B8F0-E96AA2EF53EF}"/>
                  </a:ext>
                </a:extLst>
              </p14:cNvPr>
              <p14:cNvContentPartPr/>
              <p14:nvPr/>
            </p14:nvContentPartPr>
            <p14:xfrm>
              <a:off x="2604539" y="1844251"/>
              <a:ext cx="72000" cy="122040"/>
            </p14:xfrm>
          </p:contentPart>
        </mc:Choice>
        <mc:Fallback>
          <p:pic>
            <p:nvPicPr>
              <p:cNvPr id="253" name="Freihand 252">
                <a:extLst>
                  <a:ext uri="{FF2B5EF4-FFF2-40B4-BE49-F238E27FC236}">
                    <a16:creationId xmlns:a16="http://schemas.microsoft.com/office/drawing/2014/main" id="{74FDF17E-52BF-416E-B8F0-E96AA2EF53EF}"/>
                  </a:ext>
                </a:extLst>
              </p:cNvPr>
              <p:cNvPicPr/>
              <p:nvPr/>
            </p:nvPicPr>
            <p:blipFill>
              <a:blip r:embed="rId388"/>
              <a:stretch>
                <a:fillRect/>
              </a:stretch>
            </p:blipFill>
            <p:spPr>
              <a:xfrm>
                <a:off x="2600219" y="1839931"/>
                <a:ext cx="80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4" name="Freihand 253">
                <a:extLst>
                  <a:ext uri="{FF2B5EF4-FFF2-40B4-BE49-F238E27FC236}">
                    <a16:creationId xmlns:a16="http://schemas.microsoft.com/office/drawing/2014/main" id="{F2DC5940-31C6-4F10-80D6-F166F44940C7}"/>
                  </a:ext>
                </a:extLst>
              </p14:cNvPr>
              <p14:cNvContentPartPr/>
              <p14:nvPr/>
            </p14:nvContentPartPr>
            <p14:xfrm>
              <a:off x="2687699" y="1858651"/>
              <a:ext cx="31320" cy="111960"/>
            </p14:xfrm>
          </p:contentPart>
        </mc:Choice>
        <mc:Fallback>
          <p:pic>
            <p:nvPicPr>
              <p:cNvPr id="254" name="Freihand 253">
                <a:extLst>
                  <a:ext uri="{FF2B5EF4-FFF2-40B4-BE49-F238E27FC236}">
                    <a16:creationId xmlns:a16="http://schemas.microsoft.com/office/drawing/2014/main" id="{F2DC5940-31C6-4F10-80D6-F166F44940C7}"/>
                  </a:ext>
                </a:extLst>
              </p:cNvPr>
              <p:cNvPicPr/>
              <p:nvPr/>
            </p:nvPicPr>
            <p:blipFill>
              <a:blip r:embed="rId390"/>
              <a:stretch>
                <a:fillRect/>
              </a:stretch>
            </p:blipFill>
            <p:spPr>
              <a:xfrm>
                <a:off x="2683379" y="1854331"/>
                <a:ext cx="39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5" name="Freihand 254">
                <a:extLst>
                  <a:ext uri="{FF2B5EF4-FFF2-40B4-BE49-F238E27FC236}">
                    <a16:creationId xmlns:a16="http://schemas.microsoft.com/office/drawing/2014/main" id="{FB3D3F86-3C07-41D5-A19D-D0FD6E7935C6}"/>
                  </a:ext>
                </a:extLst>
              </p14:cNvPr>
              <p14:cNvContentPartPr/>
              <p14:nvPr/>
            </p14:nvContentPartPr>
            <p14:xfrm>
              <a:off x="2536499" y="1793851"/>
              <a:ext cx="266760" cy="23400"/>
            </p14:xfrm>
          </p:contentPart>
        </mc:Choice>
        <mc:Fallback>
          <p:pic>
            <p:nvPicPr>
              <p:cNvPr id="255" name="Freihand 254">
                <a:extLst>
                  <a:ext uri="{FF2B5EF4-FFF2-40B4-BE49-F238E27FC236}">
                    <a16:creationId xmlns:a16="http://schemas.microsoft.com/office/drawing/2014/main" id="{FB3D3F86-3C07-41D5-A19D-D0FD6E7935C6}"/>
                  </a:ext>
                </a:extLst>
              </p:cNvPr>
              <p:cNvPicPr/>
              <p:nvPr/>
            </p:nvPicPr>
            <p:blipFill>
              <a:blip r:embed="rId392"/>
              <a:stretch>
                <a:fillRect/>
              </a:stretch>
            </p:blipFill>
            <p:spPr>
              <a:xfrm>
                <a:off x="2532179" y="1789531"/>
                <a:ext cx="275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6" name="Freihand 255">
                <a:extLst>
                  <a:ext uri="{FF2B5EF4-FFF2-40B4-BE49-F238E27FC236}">
                    <a16:creationId xmlns:a16="http://schemas.microsoft.com/office/drawing/2014/main" id="{0CFF7442-80C2-4AEA-9736-58FBC78889F0}"/>
                  </a:ext>
                </a:extLst>
              </p14:cNvPr>
              <p14:cNvContentPartPr/>
              <p14:nvPr/>
            </p14:nvContentPartPr>
            <p14:xfrm>
              <a:off x="2902979" y="1874131"/>
              <a:ext cx="294120" cy="60480"/>
            </p14:xfrm>
          </p:contentPart>
        </mc:Choice>
        <mc:Fallback>
          <p:pic>
            <p:nvPicPr>
              <p:cNvPr id="256" name="Freihand 255">
                <a:extLst>
                  <a:ext uri="{FF2B5EF4-FFF2-40B4-BE49-F238E27FC236}">
                    <a16:creationId xmlns:a16="http://schemas.microsoft.com/office/drawing/2014/main" id="{0CFF7442-80C2-4AEA-9736-58FBC78889F0}"/>
                  </a:ext>
                </a:extLst>
              </p:cNvPr>
              <p:cNvPicPr/>
              <p:nvPr/>
            </p:nvPicPr>
            <p:blipFill>
              <a:blip r:embed="rId394"/>
              <a:stretch>
                <a:fillRect/>
              </a:stretch>
            </p:blipFill>
            <p:spPr>
              <a:xfrm>
                <a:off x="2898659" y="1869811"/>
                <a:ext cx="302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7" name="Freihand 256">
                <a:extLst>
                  <a:ext uri="{FF2B5EF4-FFF2-40B4-BE49-F238E27FC236}">
                    <a16:creationId xmlns:a16="http://schemas.microsoft.com/office/drawing/2014/main" id="{DD19363F-1B3D-44FB-80BA-062212811359}"/>
                  </a:ext>
                </a:extLst>
              </p14:cNvPr>
              <p14:cNvContentPartPr/>
              <p14:nvPr/>
            </p14:nvContentPartPr>
            <p14:xfrm>
              <a:off x="3468899" y="1854691"/>
              <a:ext cx="72360" cy="133200"/>
            </p14:xfrm>
          </p:contentPart>
        </mc:Choice>
        <mc:Fallback>
          <p:pic>
            <p:nvPicPr>
              <p:cNvPr id="257" name="Freihand 256">
                <a:extLst>
                  <a:ext uri="{FF2B5EF4-FFF2-40B4-BE49-F238E27FC236}">
                    <a16:creationId xmlns:a16="http://schemas.microsoft.com/office/drawing/2014/main" id="{DD19363F-1B3D-44FB-80BA-062212811359}"/>
                  </a:ext>
                </a:extLst>
              </p:cNvPr>
              <p:cNvPicPr/>
              <p:nvPr/>
            </p:nvPicPr>
            <p:blipFill>
              <a:blip r:embed="rId396"/>
              <a:stretch>
                <a:fillRect/>
              </a:stretch>
            </p:blipFill>
            <p:spPr>
              <a:xfrm>
                <a:off x="3464579" y="1850371"/>
                <a:ext cx="81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8" name="Freihand 257">
                <a:extLst>
                  <a:ext uri="{FF2B5EF4-FFF2-40B4-BE49-F238E27FC236}">
                    <a16:creationId xmlns:a16="http://schemas.microsoft.com/office/drawing/2014/main" id="{3A5862DD-BFCA-417D-918D-6F1CD05F27C9}"/>
                  </a:ext>
                </a:extLst>
              </p14:cNvPr>
              <p14:cNvContentPartPr/>
              <p14:nvPr/>
            </p14:nvContentPartPr>
            <p14:xfrm>
              <a:off x="3552059" y="1831651"/>
              <a:ext cx="34200" cy="146520"/>
            </p14:xfrm>
          </p:contentPart>
        </mc:Choice>
        <mc:Fallback>
          <p:pic>
            <p:nvPicPr>
              <p:cNvPr id="258" name="Freihand 257">
                <a:extLst>
                  <a:ext uri="{FF2B5EF4-FFF2-40B4-BE49-F238E27FC236}">
                    <a16:creationId xmlns:a16="http://schemas.microsoft.com/office/drawing/2014/main" id="{3A5862DD-BFCA-417D-918D-6F1CD05F27C9}"/>
                  </a:ext>
                </a:extLst>
              </p:cNvPr>
              <p:cNvPicPr/>
              <p:nvPr/>
            </p:nvPicPr>
            <p:blipFill>
              <a:blip r:embed="rId398"/>
              <a:stretch>
                <a:fillRect/>
              </a:stretch>
            </p:blipFill>
            <p:spPr>
              <a:xfrm>
                <a:off x="3547739" y="1827331"/>
                <a:ext cx="42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9" name="Freihand 258">
                <a:extLst>
                  <a:ext uri="{FF2B5EF4-FFF2-40B4-BE49-F238E27FC236}">
                    <a16:creationId xmlns:a16="http://schemas.microsoft.com/office/drawing/2014/main" id="{B7103DE1-F511-4125-84E4-789B3CDC997F}"/>
                  </a:ext>
                </a:extLst>
              </p14:cNvPr>
              <p14:cNvContentPartPr/>
              <p14:nvPr/>
            </p14:nvContentPartPr>
            <p14:xfrm>
              <a:off x="3402299" y="1802491"/>
              <a:ext cx="244080" cy="7200"/>
            </p14:xfrm>
          </p:contentPart>
        </mc:Choice>
        <mc:Fallback>
          <p:pic>
            <p:nvPicPr>
              <p:cNvPr id="259" name="Freihand 258">
                <a:extLst>
                  <a:ext uri="{FF2B5EF4-FFF2-40B4-BE49-F238E27FC236}">
                    <a16:creationId xmlns:a16="http://schemas.microsoft.com/office/drawing/2014/main" id="{B7103DE1-F511-4125-84E4-789B3CDC997F}"/>
                  </a:ext>
                </a:extLst>
              </p:cNvPr>
              <p:cNvPicPr/>
              <p:nvPr/>
            </p:nvPicPr>
            <p:blipFill>
              <a:blip r:embed="rId400"/>
              <a:stretch>
                <a:fillRect/>
              </a:stretch>
            </p:blipFill>
            <p:spPr>
              <a:xfrm>
                <a:off x="3397979" y="1798171"/>
                <a:ext cx="252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0" name="Freihand 259">
                <a:extLst>
                  <a:ext uri="{FF2B5EF4-FFF2-40B4-BE49-F238E27FC236}">
                    <a16:creationId xmlns:a16="http://schemas.microsoft.com/office/drawing/2014/main" id="{BEECB873-901E-4C11-9251-94FA5CFD6983}"/>
                  </a:ext>
                </a:extLst>
              </p14:cNvPr>
              <p14:cNvContentPartPr/>
              <p14:nvPr/>
            </p14:nvContentPartPr>
            <p14:xfrm>
              <a:off x="3709019" y="1744891"/>
              <a:ext cx="154800" cy="137160"/>
            </p14:xfrm>
          </p:contentPart>
        </mc:Choice>
        <mc:Fallback>
          <p:pic>
            <p:nvPicPr>
              <p:cNvPr id="260" name="Freihand 259">
                <a:extLst>
                  <a:ext uri="{FF2B5EF4-FFF2-40B4-BE49-F238E27FC236}">
                    <a16:creationId xmlns:a16="http://schemas.microsoft.com/office/drawing/2014/main" id="{BEECB873-901E-4C11-9251-94FA5CFD6983}"/>
                  </a:ext>
                </a:extLst>
              </p:cNvPr>
              <p:cNvPicPr/>
              <p:nvPr/>
            </p:nvPicPr>
            <p:blipFill>
              <a:blip r:embed="rId402"/>
              <a:stretch>
                <a:fillRect/>
              </a:stretch>
            </p:blipFill>
            <p:spPr>
              <a:xfrm>
                <a:off x="3704699" y="1740571"/>
                <a:ext cx="163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3" name="Freihand 262">
                <a:extLst>
                  <a:ext uri="{FF2B5EF4-FFF2-40B4-BE49-F238E27FC236}">
                    <a16:creationId xmlns:a16="http://schemas.microsoft.com/office/drawing/2014/main" id="{82D49645-E46D-44E7-85AA-905890D69B67}"/>
                  </a:ext>
                </a:extLst>
              </p14:cNvPr>
              <p14:cNvContentPartPr/>
              <p14:nvPr/>
            </p14:nvContentPartPr>
            <p14:xfrm>
              <a:off x="284339" y="2527891"/>
              <a:ext cx="150840" cy="5040"/>
            </p14:xfrm>
          </p:contentPart>
        </mc:Choice>
        <mc:Fallback>
          <p:pic>
            <p:nvPicPr>
              <p:cNvPr id="263" name="Freihand 262">
                <a:extLst>
                  <a:ext uri="{FF2B5EF4-FFF2-40B4-BE49-F238E27FC236}">
                    <a16:creationId xmlns:a16="http://schemas.microsoft.com/office/drawing/2014/main" id="{82D49645-E46D-44E7-85AA-905890D69B67}"/>
                  </a:ext>
                </a:extLst>
              </p:cNvPr>
              <p:cNvPicPr/>
              <p:nvPr/>
            </p:nvPicPr>
            <p:blipFill>
              <a:blip r:embed="rId404"/>
              <a:stretch>
                <a:fillRect/>
              </a:stretch>
            </p:blipFill>
            <p:spPr>
              <a:xfrm>
                <a:off x="280019" y="2523571"/>
                <a:ext cx="1594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4" name="Freihand 263">
                <a:extLst>
                  <a:ext uri="{FF2B5EF4-FFF2-40B4-BE49-F238E27FC236}">
                    <a16:creationId xmlns:a16="http://schemas.microsoft.com/office/drawing/2014/main" id="{1B47AF10-BCAD-480F-8B16-13A9BED1AC45}"/>
                  </a:ext>
                </a:extLst>
              </p14:cNvPr>
              <p14:cNvContentPartPr/>
              <p14:nvPr/>
            </p14:nvContentPartPr>
            <p14:xfrm>
              <a:off x="272099" y="2580811"/>
              <a:ext cx="148320" cy="6840"/>
            </p14:xfrm>
          </p:contentPart>
        </mc:Choice>
        <mc:Fallback>
          <p:pic>
            <p:nvPicPr>
              <p:cNvPr id="264" name="Freihand 263">
                <a:extLst>
                  <a:ext uri="{FF2B5EF4-FFF2-40B4-BE49-F238E27FC236}">
                    <a16:creationId xmlns:a16="http://schemas.microsoft.com/office/drawing/2014/main" id="{1B47AF10-BCAD-480F-8B16-13A9BED1AC45}"/>
                  </a:ext>
                </a:extLst>
              </p:cNvPr>
              <p:cNvPicPr/>
              <p:nvPr/>
            </p:nvPicPr>
            <p:blipFill>
              <a:blip r:embed="rId406"/>
              <a:stretch>
                <a:fillRect/>
              </a:stretch>
            </p:blipFill>
            <p:spPr>
              <a:xfrm>
                <a:off x="267779" y="2576491"/>
                <a:ext cx="1569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5" name="Freihand 264">
                <a:extLst>
                  <a:ext uri="{FF2B5EF4-FFF2-40B4-BE49-F238E27FC236}">
                    <a16:creationId xmlns:a16="http://schemas.microsoft.com/office/drawing/2014/main" id="{2F94298E-A347-4476-987C-977F2F309ABD}"/>
                  </a:ext>
                </a:extLst>
              </p14:cNvPr>
              <p14:cNvContentPartPr/>
              <p14:nvPr/>
            </p14:nvContentPartPr>
            <p14:xfrm>
              <a:off x="484139" y="2491171"/>
              <a:ext cx="72000" cy="151200"/>
            </p14:xfrm>
          </p:contentPart>
        </mc:Choice>
        <mc:Fallback>
          <p:pic>
            <p:nvPicPr>
              <p:cNvPr id="265" name="Freihand 264">
                <a:extLst>
                  <a:ext uri="{FF2B5EF4-FFF2-40B4-BE49-F238E27FC236}">
                    <a16:creationId xmlns:a16="http://schemas.microsoft.com/office/drawing/2014/main" id="{2F94298E-A347-4476-987C-977F2F309ABD}"/>
                  </a:ext>
                </a:extLst>
              </p:cNvPr>
              <p:cNvPicPr/>
              <p:nvPr/>
            </p:nvPicPr>
            <p:blipFill>
              <a:blip r:embed="rId408"/>
              <a:stretch>
                <a:fillRect/>
              </a:stretch>
            </p:blipFill>
            <p:spPr>
              <a:xfrm>
                <a:off x="479819" y="2486851"/>
                <a:ext cx="80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52" name="Freihand 151">
                <a:extLst>
                  <a:ext uri="{FF2B5EF4-FFF2-40B4-BE49-F238E27FC236}">
                    <a16:creationId xmlns:a16="http://schemas.microsoft.com/office/drawing/2014/main" id="{4465991C-E74F-4E39-8001-C3ED43727C47}"/>
                  </a:ext>
                </a:extLst>
              </p14:cNvPr>
              <p14:cNvContentPartPr/>
              <p14:nvPr/>
            </p14:nvContentPartPr>
            <p14:xfrm>
              <a:off x="1512659" y="1074931"/>
              <a:ext cx="336960" cy="204120"/>
            </p14:xfrm>
          </p:contentPart>
        </mc:Choice>
        <mc:Fallback>
          <p:pic>
            <p:nvPicPr>
              <p:cNvPr id="152" name="Freihand 151">
                <a:extLst>
                  <a:ext uri="{FF2B5EF4-FFF2-40B4-BE49-F238E27FC236}">
                    <a16:creationId xmlns:a16="http://schemas.microsoft.com/office/drawing/2014/main" id="{4465991C-E74F-4E39-8001-C3ED43727C47}"/>
                  </a:ext>
                </a:extLst>
              </p:cNvPr>
              <p:cNvPicPr/>
              <p:nvPr/>
            </p:nvPicPr>
            <p:blipFill>
              <a:blip r:embed="rId410"/>
              <a:stretch>
                <a:fillRect/>
              </a:stretch>
            </p:blipFill>
            <p:spPr>
              <a:xfrm>
                <a:off x="1508339" y="1070611"/>
                <a:ext cx="345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53" name="Freihand 152">
                <a:extLst>
                  <a:ext uri="{FF2B5EF4-FFF2-40B4-BE49-F238E27FC236}">
                    <a16:creationId xmlns:a16="http://schemas.microsoft.com/office/drawing/2014/main" id="{78318C2D-FB3C-4763-AC4B-8D584A2A1FE7}"/>
                  </a:ext>
                </a:extLst>
              </p14:cNvPr>
              <p14:cNvContentPartPr/>
              <p14:nvPr/>
            </p14:nvContentPartPr>
            <p14:xfrm>
              <a:off x="1788059" y="1154851"/>
              <a:ext cx="379080" cy="97200"/>
            </p14:xfrm>
          </p:contentPart>
        </mc:Choice>
        <mc:Fallback>
          <p:pic>
            <p:nvPicPr>
              <p:cNvPr id="153" name="Freihand 152">
                <a:extLst>
                  <a:ext uri="{FF2B5EF4-FFF2-40B4-BE49-F238E27FC236}">
                    <a16:creationId xmlns:a16="http://schemas.microsoft.com/office/drawing/2014/main" id="{78318C2D-FB3C-4763-AC4B-8D584A2A1FE7}"/>
                  </a:ext>
                </a:extLst>
              </p:cNvPr>
              <p:cNvPicPr/>
              <p:nvPr/>
            </p:nvPicPr>
            <p:blipFill>
              <a:blip r:embed="rId412"/>
              <a:stretch>
                <a:fillRect/>
              </a:stretch>
            </p:blipFill>
            <p:spPr>
              <a:xfrm>
                <a:off x="1783739" y="1150531"/>
                <a:ext cx="387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54" name="Freihand 153">
                <a:extLst>
                  <a:ext uri="{FF2B5EF4-FFF2-40B4-BE49-F238E27FC236}">
                    <a16:creationId xmlns:a16="http://schemas.microsoft.com/office/drawing/2014/main" id="{C4FD8C99-CCC1-4B41-B2CA-3819754E0BDC}"/>
                  </a:ext>
                </a:extLst>
              </p14:cNvPr>
              <p14:cNvContentPartPr/>
              <p14:nvPr/>
            </p14:nvContentPartPr>
            <p14:xfrm>
              <a:off x="1641899" y="1434211"/>
              <a:ext cx="122760" cy="142920"/>
            </p14:xfrm>
          </p:contentPart>
        </mc:Choice>
        <mc:Fallback>
          <p:pic>
            <p:nvPicPr>
              <p:cNvPr id="154" name="Freihand 153">
                <a:extLst>
                  <a:ext uri="{FF2B5EF4-FFF2-40B4-BE49-F238E27FC236}">
                    <a16:creationId xmlns:a16="http://schemas.microsoft.com/office/drawing/2014/main" id="{C4FD8C99-CCC1-4B41-B2CA-3819754E0BDC}"/>
                  </a:ext>
                </a:extLst>
              </p:cNvPr>
              <p:cNvPicPr/>
              <p:nvPr/>
            </p:nvPicPr>
            <p:blipFill>
              <a:blip r:embed="rId414"/>
              <a:stretch>
                <a:fillRect/>
              </a:stretch>
            </p:blipFill>
            <p:spPr>
              <a:xfrm>
                <a:off x="1637579" y="1429891"/>
                <a:ext cx="131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55" name="Freihand 154">
                <a:extLst>
                  <a:ext uri="{FF2B5EF4-FFF2-40B4-BE49-F238E27FC236}">
                    <a16:creationId xmlns:a16="http://schemas.microsoft.com/office/drawing/2014/main" id="{6308BF80-E0A2-4787-BD5C-8DD55644B4A1}"/>
                  </a:ext>
                </a:extLst>
              </p14:cNvPr>
              <p14:cNvContentPartPr/>
              <p14:nvPr/>
            </p14:nvContentPartPr>
            <p14:xfrm>
              <a:off x="1779059" y="1355731"/>
              <a:ext cx="37440" cy="171000"/>
            </p14:xfrm>
          </p:contentPart>
        </mc:Choice>
        <mc:Fallback>
          <p:pic>
            <p:nvPicPr>
              <p:cNvPr id="155" name="Freihand 154">
                <a:extLst>
                  <a:ext uri="{FF2B5EF4-FFF2-40B4-BE49-F238E27FC236}">
                    <a16:creationId xmlns:a16="http://schemas.microsoft.com/office/drawing/2014/main" id="{6308BF80-E0A2-4787-BD5C-8DD55644B4A1}"/>
                  </a:ext>
                </a:extLst>
              </p:cNvPr>
              <p:cNvPicPr/>
              <p:nvPr/>
            </p:nvPicPr>
            <p:blipFill>
              <a:blip r:embed="rId416"/>
              <a:stretch>
                <a:fillRect/>
              </a:stretch>
            </p:blipFill>
            <p:spPr>
              <a:xfrm>
                <a:off x="1774739" y="1351411"/>
                <a:ext cx="46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56" name="Freihand 155">
                <a:extLst>
                  <a:ext uri="{FF2B5EF4-FFF2-40B4-BE49-F238E27FC236}">
                    <a16:creationId xmlns:a16="http://schemas.microsoft.com/office/drawing/2014/main" id="{06F98C44-A0AF-4897-8773-D88CE641FECE}"/>
                  </a:ext>
                </a:extLst>
              </p14:cNvPr>
              <p14:cNvContentPartPr/>
              <p14:nvPr/>
            </p14:nvContentPartPr>
            <p14:xfrm>
              <a:off x="1857179" y="1425571"/>
              <a:ext cx="203760" cy="194400"/>
            </p14:xfrm>
          </p:contentPart>
        </mc:Choice>
        <mc:Fallback>
          <p:pic>
            <p:nvPicPr>
              <p:cNvPr id="156" name="Freihand 155">
                <a:extLst>
                  <a:ext uri="{FF2B5EF4-FFF2-40B4-BE49-F238E27FC236}">
                    <a16:creationId xmlns:a16="http://schemas.microsoft.com/office/drawing/2014/main" id="{06F98C44-A0AF-4897-8773-D88CE641FECE}"/>
                  </a:ext>
                </a:extLst>
              </p:cNvPr>
              <p:cNvPicPr/>
              <p:nvPr/>
            </p:nvPicPr>
            <p:blipFill>
              <a:blip r:embed="rId418"/>
              <a:stretch>
                <a:fillRect/>
              </a:stretch>
            </p:blipFill>
            <p:spPr>
              <a:xfrm>
                <a:off x="1852859" y="1421251"/>
                <a:ext cx="2124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57" name="Freihand 156">
                <a:extLst>
                  <a:ext uri="{FF2B5EF4-FFF2-40B4-BE49-F238E27FC236}">
                    <a16:creationId xmlns:a16="http://schemas.microsoft.com/office/drawing/2014/main" id="{57548747-3A5E-497D-8FA3-261083E83E04}"/>
                  </a:ext>
                </a:extLst>
              </p14:cNvPr>
              <p14:cNvContentPartPr/>
              <p14:nvPr/>
            </p14:nvContentPartPr>
            <p14:xfrm>
              <a:off x="2087219" y="1422331"/>
              <a:ext cx="121680" cy="90720"/>
            </p14:xfrm>
          </p:contentPart>
        </mc:Choice>
        <mc:Fallback>
          <p:pic>
            <p:nvPicPr>
              <p:cNvPr id="157" name="Freihand 156">
                <a:extLst>
                  <a:ext uri="{FF2B5EF4-FFF2-40B4-BE49-F238E27FC236}">
                    <a16:creationId xmlns:a16="http://schemas.microsoft.com/office/drawing/2014/main" id="{57548747-3A5E-497D-8FA3-261083E83E04}"/>
                  </a:ext>
                </a:extLst>
              </p:cNvPr>
              <p:cNvPicPr/>
              <p:nvPr/>
            </p:nvPicPr>
            <p:blipFill>
              <a:blip r:embed="rId420"/>
              <a:stretch>
                <a:fillRect/>
              </a:stretch>
            </p:blipFill>
            <p:spPr>
              <a:xfrm>
                <a:off x="2082899" y="1418011"/>
                <a:ext cx="130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59" name="Freihand 158">
                <a:extLst>
                  <a:ext uri="{FF2B5EF4-FFF2-40B4-BE49-F238E27FC236}">
                    <a16:creationId xmlns:a16="http://schemas.microsoft.com/office/drawing/2014/main" id="{0415F1DF-9005-49C8-A4A5-5790C43A69CB}"/>
                  </a:ext>
                </a:extLst>
              </p14:cNvPr>
              <p14:cNvContentPartPr/>
              <p14:nvPr/>
            </p14:nvContentPartPr>
            <p14:xfrm>
              <a:off x="1787699" y="469411"/>
              <a:ext cx="277560" cy="323280"/>
            </p14:xfrm>
          </p:contentPart>
        </mc:Choice>
        <mc:Fallback>
          <p:pic>
            <p:nvPicPr>
              <p:cNvPr id="159" name="Freihand 158">
                <a:extLst>
                  <a:ext uri="{FF2B5EF4-FFF2-40B4-BE49-F238E27FC236}">
                    <a16:creationId xmlns:a16="http://schemas.microsoft.com/office/drawing/2014/main" id="{0415F1DF-9005-49C8-A4A5-5790C43A69CB}"/>
                  </a:ext>
                </a:extLst>
              </p:cNvPr>
              <p:cNvPicPr/>
              <p:nvPr/>
            </p:nvPicPr>
            <p:blipFill>
              <a:blip r:embed="rId422"/>
              <a:stretch>
                <a:fillRect/>
              </a:stretch>
            </p:blipFill>
            <p:spPr>
              <a:xfrm>
                <a:off x="1783379" y="465091"/>
                <a:ext cx="2862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60" name="Freihand 159">
                <a:extLst>
                  <a:ext uri="{FF2B5EF4-FFF2-40B4-BE49-F238E27FC236}">
                    <a16:creationId xmlns:a16="http://schemas.microsoft.com/office/drawing/2014/main" id="{F15A84B9-39FB-43B8-ABCA-D8F9C6B7F8A8}"/>
                  </a:ext>
                </a:extLst>
              </p14:cNvPr>
              <p14:cNvContentPartPr/>
              <p14:nvPr/>
            </p14:nvContentPartPr>
            <p14:xfrm>
              <a:off x="1553339" y="807091"/>
              <a:ext cx="536040" cy="317520"/>
            </p14:xfrm>
          </p:contentPart>
        </mc:Choice>
        <mc:Fallback>
          <p:pic>
            <p:nvPicPr>
              <p:cNvPr id="160" name="Freihand 159">
                <a:extLst>
                  <a:ext uri="{FF2B5EF4-FFF2-40B4-BE49-F238E27FC236}">
                    <a16:creationId xmlns:a16="http://schemas.microsoft.com/office/drawing/2014/main" id="{F15A84B9-39FB-43B8-ABCA-D8F9C6B7F8A8}"/>
                  </a:ext>
                </a:extLst>
              </p:cNvPr>
              <p:cNvPicPr/>
              <p:nvPr/>
            </p:nvPicPr>
            <p:blipFill>
              <a:blip r:embed="rId424"/>
              <a:stretch>
                <a:fillRect/>
              </a:stretch>
            </p:blipFill>
            <p:spPr>
              <a:xfrm>
                <a:off x="1549019" y="802771"/>
                <a:ext cx="54468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62" name="Freihand 161">
                <a:extLst>
                  <a:ext uri="{FF2B5EF4-FFF2-40B4-BE49-F238E27FC236}">
                    <a16:creationId xmlns:a16="http://schemas.microsoft.com/office/drawing/2014/main" id="{301D0289-C133-4DEF-AABD-0ADC9FCC01C8}"/>
                  </a:ext>
                </a:extLst>
              </p14:cNvPr>
              <p14:cNvContentPartPr/>
              <p14:nvPr/>
            </p14:nvContentPartPr>
            <p14:xfrm>
              <a:off x="1612019" y="834451"/>
              <a:ext cx="482400" cy="258840"/>
            </p14:xfrm>
          </p:contentPart>
        </mc:Choice>
        <mc:Fallback>
          <p:pic>
            <p:nvPicPr>
              <p:cNvPr id="162" name="Freihand 161">
                <a:extLst>
                  <a:ext uri="{FF2B5EF4-FFF2-40B4-BE49-F238E27FC236}">
                    <a16:creationId xmlns:a16="http://schemas.microsoft.com/office/drawing/2014/main" id="{301D0289-C133-4DEF-AABD-0ADC9FCC01C8}"/>
                  </a:ext>
                </a:extLst>
              </p:cNvPr>
              <p:cNvPicPr/>
              <p:nvPr/>
            </p:nvPicPr>
            <p:blipFill>
              <a:blip r:embed="rId426"/>
              <a:stretch>
                <a:fillRect/>
              </a:stretch>
            </p:blipFill>
            <p:spPr>
              <a:xfrm>
                <a:off x="1607699" y="830131"/>
                <a:ext cx="4910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63" name="Freihand 162">
                <a:extLst>
                  <a:ext uri="{FF2B5EF4-FFF2-40B4-BE49-F238E27FC236}">
                    <a16:creationId xmlns:a16="http://schemas.microsoft.com/office/drawing/2014/main" id="{30DE4A85-82AF-4EA6-8EE5-264E2B57DB2C}"/>
                  </a:ext>
                </a:extLst>
              </p14:cNvPr>
              <p14:cNvContentPartPr/>
              <p14:nvPr/>
            </p14:nvContentPartPr>
            <p14:xfrm>
              <a:off x="1734419" y="525571"/>
              <a:ext cx="363960" cy="250560"/>
            </p14:xfrm>
          </p:contentPart>
        </mc:Choice>
        <mc:Fallback>
          <p:pic>
            <p:nvPicPr>
              <p:cNvPr id="163" name="Freihand 162">
                <a:extLst>
                  <a:ext uri="{FF2B5EF4-FFF2-40B4-BE49-F238E27FC236}">
                    <a16:creationId xmlns:a16="http://schemas.microsoft.com/office/drawing/2014/main" id="{30DE4A85-82AF-4EA6-8EE5-264E2B57DB2C}"/>
                  </a:ext>
                </a:extLst>
              </p:cNvPr>
              <p:cNvPicPr/>
              <p:nvPr/>
            </p:nvPicPr>
            <p:blipFill>
              <a:blip r:embed="rId428"/>
              <a:stretch>
                <a:fillRect/>
              </a:stretch>
            </p:blipFill>
            <p:spPr>
              <a:xfrm>
                <a:off x="1730099" y="521251"/>
                <a:ext cx="3726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65" name="Freihand 164">
                <a:extLst>
                  <a:ext uri="{FF2B5EF4-FFF2-40B4-BE49-F238E27FC236}">
                    <a16:creationId xmlns:a16="http://schemas.microsoft.com/office/drawing/2014/main" id="{BB05E263-236E-40FC-97A2-1BD138CC0C88}"/>
                  </a:ext>
                </a:extLst>
              </p14:cNvPr>
              <p14:cNvContentPartPr/>
              <p14:nvPr/>
            </p14:nvContentPartPr>
            <p14:xfrm>
              <a:off x="2263979" y="1435651"/>
              <a:ext cx="195120" cy="123480"/>
            </p14:xfrm>
          </p:contentPart>
        </mc:Choice>
        <mc:Fallback>
          <p:pic>
            <p:nvPicPr>
              <p:cNvPr id="165" name="Freihand 164">
                <a:extLst>
                  <a:ext uri="{FF2B5EF4-FFF2-40B4-BE49-F238E27FC236}">
                    <a16:creationId xmlns:a16="http://schemas.microsoft.com/office/drawing/2014/main" id="{BB05E263-236E-40FC-97A2-1BD138CC0C88}"/>
                  </a:ext>
                </a:extLst>
              </p:cNvPr>
              <p:cNvPicPr/>
              <p:nvPr/>
            </p:nvPicPr>
            <p:blipFill>
              <a:blip r:embed="rId430"/>
              <a:stretch>
                <a:fillRect/>
              </a:stretch>
            </p:blipFill>
            <p:spPr>
              <a:xfrm>
                <a:off x="2259659" y="1431331"/>
                <a:ext cx="203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66" name="Freihand 165">
                <a:extLst>
                  <a:ext uri="{FF2B5EF4-FFF2-40B4-BE49-F238E27FC236}">
                    <a16:creationId xmlns:a16="http://schemas.microsoft.com/office/drawing/2014/main" id="{2B90ECF2-7C1F-4763-A230-F71132F58ED8}"/>
                  </a:ext>
                </a:extLst>
              </p14:cNvPr>
              <p14:cNvContentPartPr/>
              <p14:nvPr/>
            </p14:nvContentPartPr>
            <p14:xfrm>
              <a:off x="2541179" y="1394971"/>
              <a:ext cx="43200" cy="254160"/>
            </p14:xfrm>
          </p:contentPart>
        </mc:Choice>
        <mc:Fallback>
          <p:pic>
            <p:nvPicPr>
              <p:cNvPr id="166" name="Freihand 165">
                <a:extLst>
                  <a:ext uri="{FF2B5EF4-FFF2-40B4-BE49-F238E27FC236}">
                    <a16:creationId xmlns:a16="http://schemas.microsoft.com/office/drawing/2014/main" id="{2B90ECF2-7C1F-4763-A230-F71132F58ED8}"/>
                  </a:ext>
                </a:extLst>
              </p:cNvPr>
              <p:cNvPicPr/>
              <p:nvPr/>
            </p:nvPicPr>
            <p:blipFill>
              <a:blip r:embed="rId432"/>
              <a:stretch>
                <a:fillRect/>
              </a:stretch>
            </p:blipFill>
            <p:spPr>
              <a:xfrm>
                <a:off x="2536859" y="1390651"/>
                <a:ext cx="518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2" name="Freihand 271">
                <a:extLst>
                  <a:ext uri="{FF2B5EF4-FFF2-40B4-BE49-F238E27FC236}">
                    <a16:creationId xmlns:a16="http://schemas.microsoft.com/office/drawing/2014/main" id="{4C549899-F650-4A39-84A4-C9AC95801078}"/>
                  </a:ext>
                </a:extLst>
              </p14:cNvPr>
              <p14:cNvContentPartPr/>
              <p14:nvPr/>
            </p14:nvContentPartPr>
            <p14:xfrm>
              <a:off x="1539659" y="375451"/>
              <a:ext cx="711000" cy="780120"/>
            </p14:xfrm>
          </p:contentPart>
        </mc:Choice>
        <mc:Fallback>
          <p:pic>
            <p:nvPicPr>
              <p:cNvPr id="272" name="Freihand 271">
                <a:extLst>
                  <a:ext uri="{FF2B5EF4-FFF2-40B4-BE49-F238E27FC236}">
                    <a16:creationId xmlns:a16="http://schemas.microsoft.com/office/drawing/2014/main" id="{4C549899-F650-4A39-84A4-C9AC95801078}"/>
                  </a:ext>
                </a:extLst>
              </p:cNvPr>
              <p:cNvPicPr/>
              <p:nvPr/>
            </p:nvPicPr>
            <p:blipFill>
              <a:blip r:embed="rId434"/>
              <a:stretch>
                <a:fillRect/>
              </a:stretch>
            </p:blipFill>
            <p:spPr>
              <a:xfrm>
                <a:off x="1535339" y="371131"/>
                <a:ext cx="719640" cy="788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4" name="Freihand 273">
                <a:extLst>
                  <a:ext uri="{FF2B5EF4-FFF2-40B4-BE49-F238E27FC236}">
                    <a16:creationId xmlns:a16="http://schemas.microsoft.com/office/drawing/2014/main" id="{4ADE4DE9-ED75-4671-87DE-738BAE5C8CC1}"/>
                  </a:ext>
                </a:extLst>
              </p14:cNvPr>
              <p14:cNvContentPartPr/>
              <p14:nvPr/>
            </p14:nvContentPartPr>
            <p14:xfrm>
              <a:off x="1596899" y="296251"/>
              <a:ext cx="78840" cy="131400"/>
            </p14:xfrm>
          </p:contentPart>
        </mc:Choice>
        <mc:Fallback>
          <p:pic>
            <p:nvPicPr>
              <p:cNvPr id="274" name="Freihand 273">
                <a:extLst>
                  <a:ext uri="{FF2B5EF4-FFF2-40B4-BE49-F238E27FC236}">
                    <a16:creationId xmlns:a16="http://schemas.microsoft.com/office/drawing/2014/main" id="{4ADE4DE9-ED75-4671-87DE-738BAE5C8CC1}"/>
                  </a:ext>
                </a:extLst>
              </p:cNvPr>
              <p:cNvPicPr/>
              <p:nvPr/>
            </p:nvPicPr>
            <p:blipFill>
              <a:blip r:embed="rId436"/>
              <a:stretch>
                <a:fillRect/>
              </a:stretch>
            </p:blipFill>
            <p:spPr>
              <a:xfrm>
                <a:off x="1592579" y="291931"/>
                <a:ext cx="87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5" name="Freihand 274">
                <a:extLst>
                  <a:ext uri="{FF2B5EF4-FFF2-40B4-BE49-F238E27FC236}">
                    <a16:creationId xmlns:a16="http://schemas.microsoft.com/office/drawing/2014/main" id="{F031398F-B2AF-4CE7-96E1-7837B6F64AD6}"/>
                  </a:ext>
                </a:extLst>
              </p14:cNvPr>
              <p14:cNvContentPartPr/>
              <p14:nvPr/>
            </p14:nvContentPartPr>
            <p14:xfrm>
              <a:off x="1650539" y="289411"/>
              <a:ext cx="78480" cy="133200"/>
            </p14:xfrm>
          </p:contentPart>
        </mc:Choice>
        <mc:Fallback>
          <p:pic>
            <p:nvPicPr>
              <p:cNvPr id="275" name="Freihand 274">
                <a:extLst>
                  <a:ext uri="{FF2B5EF4-FFF2-40B4-BE49-F238E27FC236}">
                    <a16:creationId xmlns:a16="http://schemas.microsoft.com/office/drawing/2014/main" id="{F031398F-B2AF-4CE7-96E1-7837B6F64AD6}"/>
                  </a:ext>
                </a:extLst>
              </p:cNvPr>
              <p:cNvPicPr/>
              <p:nvPr/>
            </p:nvPicPr>
            <p:blipFill>
              <a:blip r:embed="rId438"/>
              <a:stretch>
                <a:fillRect/>
              </a:stretch>
            </p:blipFill>
            <p:spPr>
              <a:xfrm>
                <a:off x="1646219" y="285091"/>
                <a:ext cx="87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7" name="Freihand 276">
                <a:extLst>
                  <a:ext uri="{FF2B5EF4-FFF2-40B4-BE49-F238E27FC236}">
                    <a16:creationId xmlns:a16="http://schemas.microsoft.com/office/drawing/2014/main" id="{36ECFA46-15BA-4AE5-A937-B552E9C5186F}"/>
                  </a:ext>
                </a:extLst>
              </p14:cNvPr>
              <p14:cNvContentPartPr/>
              <p14:nvPr/>
            </p14:nvContentPartPr>
            <p14:xfrm>
              <a:off x="1436339" y="104011"/>
              <a:ext cx="44640" cy="217800"/>
            </p14:xfrm>
          </p:contentPart>
        </mc:Choice>
        <mc:Fallback>
          <p:pic>
            <p:nvPicPr>
              <p:cNvPr id="277" name="Freihand 276">
                <a:extLst>
                  <a:ext uri="{FF2B5EF4-FFF2-40B4-BE49-F238E27FC236}">
                    <a16:creationId xmlns:a16="http://schemas.microsoft.com/office/drawing/2014/main" id="{36ECFA46-15BA-4AE5-A937-B552E9C5186F}"/>
                  </a:ext>
                </a:extLst>
              </p:cNvPr>
              <p:cNvPicPr/>
              <p:nvPr/>
            </p:nvPicPr>
            <p:blipFill>
              <a:blip r:embed="rId440"/>
              <a:stretch>
                <a:fillRect/>
              </a:stretch>
            </p:blipFill>
            <p:spPr>
              <a:xfrm>
                <a:off x="1432019" y="99691"/>
                <a:ext cx="53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8" name="Freihand 277">
                <a:extLst>
                  <a:ext uri="{FF2B5EF4-FFF2-40B4-BE49-F238E27FC236}">
                    <a16:creationId xmlns:a16="http://schemas.microsoft.com/office/drawing/2014/main" id="{71704B75-84AB-4A23-8B48-43B0F40D7B0B}"/>
                  </a:ext>
                </a:extLst>
              </p14:cNvPr>
              <p14:cNvContentPartPr/>
              <p14:nvPr/>
            </p14:nvContentPartPr>
            <p14:xfrm>
              <a:off x="1490699" y="108331"/>
              <a:ext cx="115920" cy="121680"/>
            </p14:xfrm>
          </p:contentPart>
        </mc:Choice>
        <mc:Fallback>
          <p:pic>
            <p:nvPicPr>
              <p:cNvPr id="278" name="Freihand 277">
                <a:extLst>
                  <a:ext uri="{FF2B5EF4-FFF2-40B4-BE49-F238E27FC236}">
                    <a16:creationId xmlns:a16="http://schemas.microsoft.com/office/drawing/2014/main" id="{71704B75-84AB-4A23-8B48-43B0F40D7B0B}"/>
                  </a:ext>
                </a:extLst>
              </p:cNvPr>
              <p:cNvPicPr/>
              <p:nvPr/>
            </p:nvPicPr>
            <p:blipFill>
              <a:blip r:embed="rId442"/>
              <a:stretch>
                <a:fillRect/>
              </a:stretch>
            </p:blipFill>
            <p:spPr>
              <a:xfrm>
                <a:off x="1486379" y="104011"/>
                <a:ext cx="124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9" name="Freihand 278">
                <a:extLst>
                  <a:ext uri="{FF2B5EF4-FFF2-40B4-BE49-F238E27FC236}">
                    <a16:creationId xmlns:a16="http://schemas.microsoft.com/office/drawing/2014/main" id="{3BC943B4-EC8F-4565-B1DD-8060FD037401}"/>
                  </a:ext>
                </a:extLst>
              </p14:cNvPr>
              <p14:cNvContentPartPr/>
              <p14:nvPr/>
            </p14:nvContentPartPr>
            <p14:xfrm>
              <a:off x="1412579" y="136771"/>
              <a:ext cx="230040" cy="96840"/>
            </p14:xfrm>
          </p:contentPart>
        </mc:Choice>
        <mc:Fallback>
          <p:pic>
            <p:nvPicPr>
              <p:cNvPr id="279" name="Freihand 278">
                <a:extLst>
                  <a:ext uri="{FF2B5EF4-FFF2-40B4-BE49-F238E27FC236}">
                    <a16:creationId xmlns:a16="http://schemas.microsoft.com/office/drawing/2014/main" id="{3BC943B4-EC8F-4565-B1DD-8060FD037401}"/>
                  </a:ext>
                </a:extLst>
              </p:cNvPr>
              <p:cNvPicPr/>
              <p:nvPr/>
            </p:nvPicPr>
            <p:blipFill>
              <a:blip r:embed="rId444"/>
              <a:stretch>
                <a:fillRect/>
              </a:stretch>
            </p:blipFill>
            <p:spPr>
              <a:xfrm>
                <a:off x="1408259" y="132451"/>
                <a:ext cx="238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0" name="Freihand 279">
                <a:extLst>
                  <a:ext uri="{FF2B5EF4-FFF2-40B4-BE49-F238E27FC236}">
                    <a16:creationId xmlns:a16="http://schemas.microsoft.com/office/drawing/2014/main" id="{0D82C0D8-5E5E-4AC5-9F50-C35FD2CB80E1}"/>
                  </a:ext>
                </a:extLst>
              </p14:cNvPr>
              <p14:cNvContentPartPr/>
              <p14:nvPr/>
            </p14:nvContentPartPr>
            <p14:xfrm>
              <a:off x="2812259" y="350971"/>
              <a:ext cx="1763640" cy="914040"/>
            </p14:xfrm>
          </p:contentPart>
        </mc:Choice>
        <mc:Fallback>
          <p:pic>
            <p:nvPicPr>
              <p:cNvPr id="280" name="Freihand 279">
                <a:extLst>
                  <a:ext uri="{FF2B5EF4-FFF2-40B4-BE49-F238E27FC236}">
                    <a16:creationId xmlns:a16="http://schemas.microsoft.com/office/drawing/2014/main" id="{0D82C0D8-5E5E-4AC5-9F50-C35FD2CB80E1}"/>
                  </a:ext>
                </a:extLst>
              </p:cNvPr>
              <p:cNvPicPr/>
              <p:nvPr/>
            </p:nvPicPr>
            <p:blipFill>
              <a:blip r:embed="rId446"/>
              <a:stretch>
                <a:fillRect/>
              </a:stretch>
            </p:blipFill>
            <p:spPr>
              <a:xfrm>
                <a:off x="2807939" y="346651"/>
                <a:ext cx="1772280" cy="9226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1" name="Freihand 280">
                <a:extLst>
                  <a:ext uri="{FF2B5EF4-FFF2-40B4-BE49-F238E27FC236}">
                    <a16:creationId xmlns:a16="http://schemas.microsoft.com/office/drawing/2014/main" id="{E2759FAF-4A02-4281-9872-687E4A917D48}"/>
                  </a:ext>
                </a:extLst>
              </p14:cNvPr>
              <p14:cNvContentPartPr/>
              <p14:nvPr/>
            </p14:nvContentPartPr>
            <p14:xfrm>
              <a:off x="4130219" y="1290931"/>
              <a:ext cx="177840" cy="321840"/>
            </p14:xfrm>
          </p:contentPart>
        </mc:Choice>
        <mc:Fallback>
          <p:pic>
            <p:nvPicPr>
              <p:cNvPr id="281" name="Freihand 280">
                <a:extLst>
                  <a:ext uri="{FF2B5EF4-FFF2-40B4-BE49-F238E27FC236}">
                    <a16:creationId xmlns:a16="http://schemas.microsoft.com/office/drawing/2014/main" id="{E2759FAF-4A02-4281-9872-687E4A917D48}"/>
                  </a:ext>
                </a:extLst>
              </p:cNvPr>
              <p:cNvPicPr/>
              <p:nvPr/>
            </p:nvPicPr>
            <p:blipFill>
              <a:blip r:embed="rId448"/>
              <a:stretch>
                <a:fillRect/>
              </a:stretch>
            </p:blipFill>
            <p:spPr>
              <a:xfrm>
                <a:off x="4125899" y="1286611"/>
                <a:ext cx="18648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2" name="Freihand 281">
                <a:extLst>
                  <a:ext uri="{FF2B5EF4-FFF2-40B4-BE49-F238E27FC236}">
                    <a16:creationId xmlns:a16="http://schemas.microsoft.com/office/drawing/2014/main" id="{AC60EBFE-7CE4-4197-BCAD-CC1E2B608119}"/>
                  </a:ext>
                </a:extLst>
              </p14:cNvPr>
              <p14:cNvContentPartPr/>
              <p14:nvPr/>
            </p14:nvContentPartPr>
            <p14:xfrm>
              <a:off x="3994859" y="1220011"/>
              <a:ext cx="268200" cy="172440"/>
            </p14:xfrm>
          </p:contentPart>
        </mc:Choice>
        <mc:Fallback>
          <p:pic>
            <p:nvPicPr>
              <p:cNvPr id="282" name="Freihand 281">
                <a:extLst>
                  <a:ext uri="{FF2B5EF4-FFF2-40B4-BE49-F238E27FC236}">
                    <a16:creationId xmlns:a16="http://schemas.microsoft.com/office/drawing/2014/main" id="{AC60EBFE-7CE4-4197-BCAD-CC1E2B608119}"/>
                  </a:ext>
                </a:extLst>
              </p:cNvPr>
              <p:cNvPicPr/>
              <p:nvPr/>
            </p:nvPicPr>
            <p:blipFill>
              <a:blip r:embed="rId450"/>
              <a:stretch>
                <a:fillRect/>
              </a:stretch>
            </p:blipFill>
            <p:spPr>
              <a:xfrm>
                <a:off x="3990539" y="1215691"/>
                <a:ext cx="276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3" name="Freihand 282">
                <a:extLst>
                  <a:ext uri="{FF2B5EF4-FFF2-40B4-BE49-F238E27FC236}">
                    <a16:creationId xmlns:a16="http://schemas.microsoft.com/office/drawing/2014/main" id="{0703D14A-758F-41B9-B158-E2F9EE8C1FF8}"/>
                  </a:ext>
                </a:extLst>
              </p14:cNvPr>
              <p14:cNvContentPartPr/>
              <p14:nvPr/>
            </p14:nvContentPartPr>
            <p14:xfrm>
              <a:off x="4389779" y="1556611"/>
              <a:ext cx="77040" cy="191520"/>
            </p14:xfrm>
          </p:contentPart>
        </mc:Choice>
        <mc:Fallback>
          <p:pic>
            <p:nvPicPr>
              <p:cNvPr id="283" name="Freihand 282">
                <a:extLst>
                  <a:ext uri="{FF2B5EF4-FFF2-40B4-BE49-F238E27FC236}">
                    <a16:creationId xmlns:a16="http://schemas.microsoft.com/office/drawing/2014/main" id="{0703D14A-758F-41B9-B158-E2F9EE8C1FF8}"/>
                  </a:ext>
                </a:extLst>
              </p:cNvPr>
              <p:cNvPicPr/>
              <p:nvPr/>
            </p:nvPicPr>
            <p:blipFill>
              <a:blip r:embed="rId452"/>
              <a:stretch>
                <a:fillRect/>
              </a:stretch>
            </p:blipFill>
            <p:spPr>
              <a:xfrm>
                <a:off x="4385459" y="1552291"/>
                <a:ext cx="85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4" name="Freihand 283">
                <a:extLst>
                  <a:ext uri="{FF2B5EF4-FFF2-40B4-BE49-F238E27FC236}">
                    <a16:creationId xmlns:a16="http://schemas.microsoft.com/office/drawing/2014/main" id="{F7E7206D-B9C5-4767-AF4E-2A9135AD2F42}"/>
                  </a:ext>
                </a:extLst>
              </p14:cNvPr>
              <p14:cNvContentPartPr/>
              <p14:nvPr/>
            </p14:nvContentPartPr>
            <p14:xfrm>
              <a:off x="4280699" y="1520611"/>
              <a:ext cx="332280" cy="289440"/>
            </p14:xfrm>
          </p:contentPart>
        </mc:Choice>
        <mc:Fallback>
          <p:pic>
            <p:nvPicPr>
              <p:cNvPr id="284" name="Freihand 283">
                <a:extLst>
                  <a:ext uri="{FF2B5EF4-FFF2-40B4-BE49-F238E27FC236}">
                    <a16:creationId xmlns:a16="http://schemas.microsoft.com/office/drawing/2014/main" id="{F7E7206D-B9C5-4767-AF4E-2A9135AD2F42}"/>
                  </a:ext>
                </a:extLst>
              </p:cNvPr>
              <p:cNvPicPr/>
              <p:nvPr/>
            </p:nvPicPr>
            <p:blipFill>
              <a:blip r:embed="rId454"/>
              <a:stretch>
                <a:fillRect/>
              </a:stretch>
            </p:blipFill>
            <p:spPr>
              <a:xfrm>
                <a:off x="4276379" y="1516291"/>
                <a:ext cx="340920" cy="298080"/>
              </a:xfrm>
              <a:prstGeom prst="rect">
                <a:avLst/>
              </a:prstGeom>
            </p:spPr>
          </p:pic>
        </mc:Fallback>
      </mc:AlternateContent>
      <p:grpSp>
        <p:nvGrpSpPr>
          <p:cNvPr id="309" name="Gruppieren 308">
            <a:extLst>
              <a:ext uri="{FF2B5EF4-FFF2-40B4-BE49-F238E27FC236}">
                <a16:creationId xmlns:a16="http://schemas.microsoft.com/office/drawing/2014/main" id="{0ABCA74B-7372-4FCD-9F64-FD1F6C05E13A}"/>
              </a:ext>
            </a:extLst>
          </p:cNvPr>
          <p:cNvGrpSpPr/>
          <p:nvPr/>
        </p:nvGrpSpPr>
        <p:grpSpPr>
          <a:xfrm>
            <a:off x="926939" y="2375251"/>
            <a:ext cx="2208600" cy="290160"/>
            <a:chOff x="926939" y="2375251"/>
            <a:chExt cx="2208600" cy="290160"/>
          </a:xfrm>
        </p:grpSpPr>
        <mc:AlternateContent xmlns:mc="http://schemas.openxmlformats.org/markup-compatibility/2006">
          <mc:Choice xmlns:p14="http://schemas.microsoft.com/office/powerpoint/2010/main" Requires="p14">
            <p:contentPart p14:bwMode="auto" r:id="rId455">
              <p14:nvContentPartPr>
                <p14:cNvPr id="266" name="Freihand 265">
                  <a:extLst>
                    <a:ext uri="{FF2B5EF4-FFF2-40B4-BE49-F238E27FC236}">
                      <a16:creationId xmlns:a16="http://schemas.microsoft.com/office/drawing/2014/main" id="{05B39F4E-4D18-43F7-A0A7-13A54A3B12D3}"/>
                    </a:ext>
                  </a:extLst>
                </p14:cNvPr>
                <p14:cNvContentPartPr/>
                <p14:nvPr/>
              </p14:nvContentPartPr>
              <p14:xfrm>
                <a:off x="960779" y="2561011"/>
                <a:ext cx="41760" cy="78120"/>
              </p14:xfrm>
            </p:contentPart>
          </mc:Choice>
          <mc:Fallback>
            <p:pic>
              <p:nvPicPr>
                <p:cNvPr id="266" name="Freihand 265">
                  <a:extLst>
                    <a:ext uri="{FF2B5EF4-FFF2-40B4-BE49-F238E27FC236}">
                      <a16:creationId xmlns:a16="http://schemas.microsoft.com/office/drawing/2014/main" id="{05B39F4E-4D18-43F7-A0A7-13A54A3B12D3}"/>
                    </a:ext>
                  </a:extLst>
                </p:cNvPr>
                <p:cNvPicPr/>
                <p:nvPr/>
              </p:nvPicPr>
              <p:blipFill>
                <a:blip r:embed="rId456"/>
                <a:stretch>
                  <a:fillRect/>
                </a:stretch>
              </p:blipFill>
              <p:spPr>
                <a:xfrm>
                  <a:off x="956459" y="2556691"/>
                  <a:ext cx="50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7" name="Freihand 266">
                  <a:extLst>
                    <a:ext uri="{FF2B5EF4-FFF2-40B4-BE49-F238E27FC236}">
                      <a16:creationId xmlns:a16="http://schemas.microsoft.com/office/drawing/2014/main" id="{2437DC8C-EB69-4E85-8EFB-677038E4132B}"/>
                    </a:ext>
                  </a:extLst>
                </p14:cNvPr>
                <p14:cNvContentPartPr/>
                <p14:nvPr/>
              </p14:nvContentPartPr>
              <p14:xfrm>
                <a:off x="926939" y="2486491"/>
                <a:ext cx="229320" cy="178920"/>
              </p14:xfrm>
            </p:contentPart>
          </mc:Choice>
          <mc:Fallback>
            <p:pic>
              <p:nvPicPr>
                <p:cNvPr id="267" name="Freihand 266">
                  <a:extLst>
                    <a:ext uri="{FF2B5EF4-FFF2-40B4-BE49-F238E27FC236}">
                      <a16:creationId xmlns:a16="http://schemas.microsoft.com/office/drawing/2014/main" id="{2437DC8C-EB69-4E85-8EFB-677038E4132B}"/>
                    </a:ext>
                  </a:extLst>
                </p:cNvPr>
                <p:cNvPicPr/>
                <p:nvPr/>
              </p:nvPicPr>
              <p:blipFill>
                <a:blip r:embed="rId458"/>
                <a:stretch>
                  <a:fillRect/>
                </a:stretch>
              </p:blipFill>
              <p:spPr>
                <a:xfrm>
                  <a:off x="922619" y="2482171"/>
                  <a:ext cx="237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8" name="Freihand 267">
                  <a:extLst>
                    <a:ext uri="{FF2B5EF4-FFF2-40B4-BE49-F238E27FC236}">
                      <a16:creationId xmlns:a16="http://schemas.microsoft.com/office/drawing/2014/main" id="{F4A4A3FD-1A30-463F-961D-4A318873FBAE}"/>
                    </a:ext>
                  </a:extLst>
                </p14:cNvPr>
                <p14:cNvContentPartPr/>
                <p14:nvPr/>
              </p14:nvContentPartPr>
              <p14:xfrm>
                <a:off x="1315019" y="2537251"/>
                <a:ext cx="239040" cy="19800"/>
              </p14:xfrm>
            </p:contentPart>
          </mc:Choice>
          <mc:Fallback>
            <p:pic>
              <p:nvPicPr>
                <p:cNvPr id="268" name="Freihand 267">
                  <a:extLst>
                    <a:ext uri="{FF2B5EF4-FFF2-40B4-BE49-F238E27FC236}">
                      <a16:creationId xmlns:a16="http://schemas.microsoft.com/office/drawing/2014/main" id="{F4A4A3FD-1A30-463F-961D-4A318873FBAE}"/>
                    </a:ext>
                  </a:extLst>
                </p:cNvPr>
                <p:cNvPicPr/>
                <p:nvPr/>
              </p:nvPicPr>
              <p:blipFill>
                <a:blip r:embed="rId460"/>
                <a:stretch>
                  <a:fillRect/>
                </a:stretch>
              </p:blipFill>
              <p:spPr>
                <a:xfrm>
                  <a:off x="1310699" y="2532931"/>
                  <a:ext cx="247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9" name="Freihand 268">
                  <a:extLst>
                    <a:ext uri="{FF2B5EF4-FFF2-40B4-BE49-F238E27FC236}">
                      <a16:creationId xmlns:a16="http://schemas.microsoft.com/office/drawing/2014/main" id="{EE280F0E-F00E-48B0-A693-CFE82DAD6460}"/>
                    </a:ext>
                  </a:extLst>
                </p14:cNvPr>
                <p14:cNvContentPartPr/>
                <p14:nvPr/>
              </p14:nvContentPartPr>
              <p14:xfrm>
                <a:off x="1362899" y="2602411"/>
                <a:ext cx="217080" cy="11880"/>
              </p14:xfrm>
            </p:contentPart>
          </mc:Choice>
          <mc:Fallback>
            <p:pic>
              <p:nvPicPr>
                <p:cNvPr id="269" name="Freihand 268">
                  <a:extLst>
                    <a:ext uri="{FF2B5EF4-FFF2-40B4-BE49-F238E27FC236}">
                      <a16:creationId xmlns:a16="http://schemas.microsoft.com/office/drawing/2014/main" id="{EE280F0E-F00E-48B0-A693-CFE82DAD6460}"/>
                    </a:ext>
                  </a:extLst>
                </p:cNvPr>
                <p:cNvPicPr/>
                <p:nvPr/>
              </p:nvPicPr>
              <p:blipFill>
                <a:blip r:embed="rId462"/>
                <a:stretch>
                  <a:fillRect/>
                </a:stretch>
              </p:blipFill>
              <p:spPr>
                <a:xfrm>
                  <a:off x="1358579" y="2598091"/>
                  <a:ext cx="225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6" name="Freihand 285">
                  <a:extLst>
                    <a:ext uri="{FF2B5EF4-FFF2-40B4-BE49-F238E27FC236}">
                      <a16:creationId xmlns:a16="http://schemas.microsoft.com/office/drawing/2014/main" id="{8A84F899-8A22-44B7-9E3C-0AB6659636A1}"/>
                    </a:ext>
                  </a:extLst>
                </p14:cNvPr>
                <p14:cNvContentPartPr/>
                <p14:nvPr/>
              </p14:nvContentPartPr>
              <p14:xfrm>
                <a:off x="1730459" y="2431411"/>
                <a:ext cx="143280" cy="200520"/>
              </p14:xfrm>
            </p:contentPart>
          </mc:Choice>
          <mc:Fallback>
            <p:pic>
              <p:nvPicPr>
                <p:cNvPr id="286" name="Freihand 285">
                  <a:extLst>
                    <a:ext uri="{FF2B5EF4-FFF2-40B4-BE49-F238E27FC236}">
                      <a16:creationId xmlns:a16="http://schemas.microsoft.com/office/drawing/2014/main" id="{8A84F899-8A22-44B7-9E3C-0AB6659636A1}"/>
                    </a:ext>
                  </a:extLst>
                </p:cNvPr>
                <p:cNvPicPr/>
                <p:nvPr/>
              </p:nvPicPr>
              <p:blipFill>
                <a:blip r:embed="rId464"/>
                <a:stretch>
                  <a:fillRect/>
                </a:stretch>
              </p:blipFill>
              <p:spPr>
                <a:xfrm>
                  <a:off x="1726139" y="2427091"/>
                  <a:ext cx="151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7" name="Freihand 286">
                  <a:extLst>
                    <a:ext uri="{FF2B5EF4-FFF2-40B4-BE49-F238E27FC236}">
                      <a16:creationId xmlns:a16="http://schemas.microsoft.com/office/drawing/2014/main" id="{FF799805-F2B3-4B40-9A17-CF2A3484A665}"/>
                    </a:ext>
                  </a:extLst>
                </p14:cNvPr>
                <p14:cNvContentPartPr/>
                <p14:nvPr/>
              </p14:nvContentPartPr>
              <p14:xfrm>
                <a:off x="1862219" y="2424931"/>
                <a:ext cx="22320" cy="200160"/>
              </p14:xfrm>
            </p:contentPart>
          </mc:Choice>
          <mc:Fallback>
            <p:pic>
              <p:nvPicPr>
                <p:cNvPr id="287" name="Freihand 286">
                  <a:extLst>
                    <a:ext uri="{FF2B5EF4-FFF2-40B4-BE49-F238E27FC236}">
                      <a16:creationId xmlns:a16="http://schemas.microsoft.com/office/drawing/2014/main" id="{FF799805-F2B3-4B40-9A17-CF2A3484A665}"/>
                    </a:ext>
                  </a:extLst>
                </p:cNvPr>
                <p:cNvPicPr/>
                <p:nvPr/>
              </p:nvPicPr>
              <p:blipFill>
                <a:blip r:embed="rId466"/>
                <a:stretch>
                  <a:fillRect/>
                </a:stretch>
              </p:blipFill>
              <p:spPr>
                <a:xfrm>
                  <a:off x="1857899" y="2420611"/>
                  <a:ext cx="309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8" name="Freihand 287">
                  <a:extLst>
                    <a:ext uri="{FF2B5EF4-FFF2-40B4-BE49-F238E27FC236}">
                      <a16:creationId xmlns:a16="http://schemas.microsoft.com/office/drawing/2014/main" id="{5641580E-9DBB-4E89-A0D5-DB03690DFCD0}"/>
                    </a:ext>
                  </a:extLst>
                </p14:cNvPr>
                <p14:cNvContentPartPr/>
                <p14:nvPr/>
              </p14:nvContentPartPr>
              <p14:xfrm>
                <a:off x="1795979" y="2541211"/>
                <a:ext cx="129960" cy="6120"/>
              </p14:xfrm>
            </p:contentPart>
          </mc:Choice>
          <mc:Fallback>
            <p:pic>
              <p:nvPicPr>
                <p:cNvPr id="288" name="Freihand 287">
                  <a:extLst>
                    <a:ext uri="{FF2B5EF4-FFF2-40B4-BE49-F238E27FC236}">
                      <a16:creationId xmlns:a16="http://schemas.microsoft.com/office/drawing/2014/main" id="{5641580E-9DBB-4E89-A0D5-DB03690DFCD0}"/>
                    </a:ext>
                  </a:extLst>
                </p:cNvPr>
                <p:cNvPicPr/>
                <p:nvPr/>
              </p:nvPicPr>
              <p:blipFill>
                <a:blip r:embed="rId468"/>
                <a:stretch>
                  <a:fillRect/>
                </a:stretch>
              </p:blipFill>
              <p:spPr>
                <a:xfrm>
                  <a:off x="1791659" y="2536891"/>
                  <a:ext cx="1386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9" name="Freihand 288">
                  <a:extLst>
                    <a:ext uri="{FF2B5EF4-FFF2-40B4-BE49-F238E27FC236}">
                      <a16:creationId xmlns:a16="http://schemas.microsoft.com/office/drawing/2014/main" id="{2BDCC29B-7372-41B0-B60B-0F7381F9DA31}"/>
                    </a:ext>
                  </a:extLst>
                </p14:cNvPr>
                <p14:cNvContentPartPr/>
                <p14:nvPr/>
              </p14:nvContentPartPr>
              <p14:xfrm>
                <a:off x="2064539" y="2469211"/>
                <a:ext cx="52200" cy="124200"/>
              </p14:xfrm>
            </p:contentPart>
          </mc:Choice>
          <mc:Fallback>
            <p:pic>
              <p:nvPicPr>
                <p:cNvPr id="289" name="Freihand 288">
                  <a:extLst>
                    <a:ext uri="{FF2B5EF4-FFF2-40B4-BE49-F238E27FC236}">
                      <a16:creationId xmlns:a16="http://schemas.microsoft.com/office/drawing/2014/main" id="{2BDCC29B-7372-41B0-B60B-0F7381F9DA31}"/>
                    </a:ext>
                  </a:extLst>
                </p:cNvPr>
                <p:cNvPicPr/>
                <p:nvPr/>
              </p:nvPicPr>
              <p:blipFill>
                <a:blip r:embed="rId470"/>
                <a:stretch>
                  <a:fillRect/>
                </a:stretch>
              </p:blipFill>
              <p:spPr>
                <a:xfrm>
                  <a:off x="2060219" y="2464891"/>
                  <a:ext cx="60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0" name="Freihand 289">
                  <a:extLst>
                    <a:ext uri="{FF2B5EF4-FFF2-40B4-BE49-F238E27FC236}">
                      <a16:creationId xmlns:a16="http://schemas.microsoft.com/office/drawing/2014/main" id="{A9BBFA89-EFED-4095-B31B-173A49522056}"/>
                    </a:ext>
                  </a:extLst>
                </p14:cNvPr>
                <p14:cNvContentPartPr/>
                <p14:nvPr/>
              </p14:nvContentPartPr>
              <p14:xfrm>
                <a:off x="2126819" y="2454091"/>
                <a:ext cx="24840" cy="136800"/>
              </p14:xfrm>
            </p:contentPart>
          </mc:Choice>
          <mc:Fallback>
            <p:pic>
              <p:nvPicPr>
                <p:cNvPr id="290" name="Freihand 289">
                  <a:extLst>
                    <a:ext uri="{FF2B5EF4-FFF2-40B4-BE49-F238E27FC236}">
                      <a16:creationId xmlns:a16="http://schemas.microsoft.com/office/drawing/2014/main" id="{A9BBFA89-EFED-4095-B31B-173A49522056}"/>
                    </a:ext>
                  </a:extLst>
                </p:cNvPr>
                <p:cNvPicPr/>
                <p:nvPr/>
              </p:nvPicPr>
              <p:blipFill>
                <a:blip r:embed="rId472"/>
                <a:stretch>
                  <a:fillRect/>
                </a:stretch>
              </p:blipFill>
              <p:spPr>
                <a:xfrm>
                  <a:off x="2122499" y="2449771"/>
                  <a:ext cx="33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1" name="Freihand 290">
                  <a:extLst>
                    <a:ext uri="{FF2B5EF4-FFF2-40B4-BE49-F238E27FC236}">
                      <a16:creationId xmlns:a16="http://schemas.microsoft.com/office/drawing/2014/main" id="{C2910207-E717-47F8-987E-7900BF975B6C}"/>
                    </a:ext>
                  </a:extLst>
                </p14:cNvPr>
                <p14:cNvContentPartPr/>
                <p14:nvPr/>
              </p14:nvContentPartPr>
              <p14:xfrm>
                <a:off x="2023499" y="2393611"/>
                <a:ext cx="515880" cy="197280"/>
              </p14:xfrm>
            </p:contentPart>
          </mc:Choice>
          <mc:Fallback>
            <p:pic>
              <p:nvPicPr>
                <p:cNvPr id="291" name="Freihand 290">
                  <a:extLst>
                    <a:ext uri="{FF2B5EF4-FFF2-40B4-BE49-F238E27FC236}">
                      <a16:creationId xmlns:a16="http://schemas.microsoft.com/office/drawing/2014/main" id="{C2910207-E717-47F8-987E-7900BF975B6C}"/>
                    </a:ext>
                  </a:extLst>
                </p:cNvPr>
                <p:cNvPicPr/>
                <p:nvPr/>
              </p:nvPicPr>
              <p:blipFill>
                <a:blip r:embed="rId474"/>
                <a:stretch>
                  <a:fillRect/>
                </a:stretch>
              </p:blipFill>
              <p:spPr>
                <a:xfrm>
                  <a:off x="2019179" y="2389291"/>
                  <a:ext cx="524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2" name="Freihand 291">
                  <a:extLst>
                    <a:ext uri="{FF2B5EF4-FFF2-40B4-BE49-F238E27FC236}">
                      <a16:creationId xmlns:a16="http://schemas.microsoft.com/office/drawing/2014/main" id="{4E267EE3-F13D-404B-9474-4C4D71B8A75D}"/>
                    </a:ext>
                  </a:extLst>
                </p14:cNvPr>
                <p14:cNvContentPartPr/>
                <p14:nvPr/>
              </p14:nvContentPartPr>
              <p14:xfrm>
                <a:off x="2460539" y="2520331"/>
                <a:ext cx="135360" cy="9360"/>
              </p14:xfrm>
            </p:contentPart>
          </mc:Choice>
          <mc:Fallback>
            <p:pic>
              <p:nvPicPr>
                <p:cNvPr id="292" name="Freihand 291">
                  <a:extLst>
                    <a:ext uri="{FF2B5EF4-FFF2-40B4-BE49-F238E27FC236}">
                      <a16:creationId xmlns:a16="http://schemas.microsoft.com/office/drawing/2014/main" id="{4E267EE3-F13D-404B-9474-4C4D71B8A75D}"/>
                    </a:ext>
                  </a:extLst>
                </p:cNvPr>
                <p:cNvPicPr/>
                <p:nvPr/>
              </p:nvPicPr>
              <p:blipFill>
                <a:blip r:embed="rId476"/>
                <a:stretch>
                  <a:fillRect/>
                </a:stretch>
              </p:blipFill>
              <p:spPr>
                <a:xfrm>
                  <a:off x="2456219" y="2516011"/>
                  <a:ext cx="144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3" name="Freihand 292">
                  <a:extLst>
                    <a:ext uri="{FF2B5EF4-FFF2-40B4-BE49-F238E27FC236}">
                      <a16:creationId xmlns:a16="http://schemas.microsoft.com/office/drawing/2014/main" id="{4BDD99C0-CA2D-4D6F-B2C2-49CF7AE820B1}"/>
                    </a:ext>
                  </a:extLst>
                </p14:cNvPr>
                <p14:cNvContentPartPr/>
                <p14:nvPr/>
              </p14:nvContentPartPr>
              <p14:xfrm>
                <a:off x="2969579" y="2399731"/>
                <a:ext cx="19800" cy="147960"/>
              </p14:xfrm>
            </p:contentPart>
          </mc:Choice>
          <mc:Fallback>
            <p:pic>
              <p:nvPicPr>
                <p:cNvPr id="293" name="Freihand 292">
                  <a:extLst>
                    <a:ext uri="{FF2B5EF4-FFF2-40B4-BE49-F238E27FC236}">
                      <a16:creationId xmlns:a16="http://schemas.microsoft.com/office/drawing/2014/main" id="{4BDD99C0-CA2D-4D6F-B2C2-49CF7AE820B1}"/>
                    </a:ext>
                  </a:extLst>
                </p:cNvPr>
                <p:cNvPicPr/>
                <p:nvPr/>
              </p:nvPicPr>
              <p:blipFill>
                <a:blip r:embed="rId478"/>
                <a:stretch>
                  <a:fillRect/>
                </a:stretch>
              </p:blipFill>
              <p:spPr>
                <a:xfrm>
                  <a:off x="2965259" y="2395411"/>
                  <a:ext cx="28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4" name="Freihand 293">
                  <a:extLst>
                    <a:ext uri="{FF2B5EF4-FFF2-40B4-BE49-F238E27FC236}">
                      <a16:creationId xmlns:a16="http://schemas.microsoft.com/office/drawing/2014/main" id="{EF37A712-802F-4B20-95EE-BF028C0317C5}"/>
                    </a:ext>
                  </a:extLst>
                </p14:cNvPr>
                <p14:cNvContentPartPr/>
                <p14:nvPr/>
              </p14:nvContentPartPr>
              <p14:xfrm>
                <a:off x="2874899" y="2375251"/>
                <a:ext cx="260640" cy="218160"/>
              </p14:xfrm>
            </p:contentPart>
          </mc:Choice>
          <mc:Fallback>
            <p:pic>
              <p:nvPicPr>
                <p:cNvPr id="294" name="Freihand 293">
                  <a:extLst>
                    <a:ext uri="{FF2B5EF4-FFF2-40B4-BE49-F238E27FC236}">
                      <a16:creationId xmlns:a16="http://schemas.microsoft.com/office/drawing/2014/main" id="{EF37A712-802F-4B20-95EE-BF028C0317C5}"/>
                    </a:ext>
                  </a:extLst>
                </p:cNvPr>
                <p:cNvPicPr/>
                <p:nvPr/>
              </p:nvPicPr>
              <p:blipFill>
                <a:blip r:embed="rId480"/>
                <a:stretch>
                  <a:fillRect/>
                </a:stretch>
              </p:blipFill>
              <p:spPr>
                <a:xfrm>
                  <a:off x="2870579" y="2370931"/>
                  <a:ext cx="269280" cy="226800"/>
                </a:xfrm>
                <a:prstGeom prst="rect">
                  <a:avLst/>
                </a:prstGeom>
              </p:spPr>
            </p:pic>
          </mc:Fallback>
        </mc:AlternateContent>
      </p:grpSp>
      <p:grpSp>
        <p:nvGrpSpPr>
          <p:cNvPr id="340" name="Gruppieren 339">
            <a:extLst>
              <a:ext uri="{FF2B5EF4-FFF2-40B4-BE49-F238E27FC236}">
                <a16:creationId xmlns:a16="http://schemas.microsoft.com/office/drawing/2014/main" id="{B251F626-FB98-43BA-8BF3-5AAB0E10381F}"/>
              </a:ext>
            </a:extLst>
          </p:cNvPr>
          <p:cNvGrpSpPr/>
          <p:nvPr/>
        </p:nvGrpSpPr>
        <p:grpSpPr>
          <a:xfrm>
            <a:off x="8711579" y="3594931"/>
            <a:ext cx="338040" cy="163800"/>
            <a:chOff x="8711579" y="3594931"/>
            <a:chExt cx="338040" cy="163800"/>
          </a:xfrm>
        </p:grpSpPr>
        <mc:AlternateContent xmlns:mc="http://schemas.openxmlformats.org/markup-compatibility/2006">
          <mc:Choice xmlns:p14="http://schemas.microsoft.com/office/powerpoint/2010/main" Requires="p14">
            <p:contentPart p14:bwMode="auto" r:id="rId481">
              <p14:nvContentPartPr>
                <p14:cNvPr id="333" name="Freihand 332">
                  <a:extLst>
                    <a:ext uri="{FF2B5EF4-FFF2-40B4-BE49-F238E27FC236}">
                      <a16:creationId xmlns:a16="http://schemas.microsoft.com/office/drawing/2014/main" id="{697F925F-8216-4B24-A73D-8E6D83E3A8DE}"/>
                    </a:ext>
                  </a:extLst>
                </p14:cNvPr>
                <p14:cNvContentPartPr/>
                <p14:nvPr/>
              </p14:nvContentPartPr>
              <p14:xfrm>
                <a:off x="8743979" y="3648571"/>
                <a:ext cx="68400" cy="110160"/>
              </p14:xfrm>
            </p:contentPart>
          </mc:Choice>
          <mc:Fallback>
            <p:pic>
              <p:nvPicPr>
                <p:cNvPr id="333" name="Freihand 332">
                  <a:extLst>
                    <a:ext uri="{FF2B5EF4-FFF2-40B4-BE49-F238E27FC236}">
                      <a16:creationId xmlns:a16="http://schemas.microsoft.com/office/drawing/2014/main" id="{697F925F-8216-4B24-A73D-8E6D83E3A8DE}"/>
                    </a:ext>
                  </a:extLst>
                </p:cNvPr>
                <p:cNvPicPr/>
                <p:nvPr/>
              </p:nvPicPr>
              <p:blipFill>
                <a:blip r:embed="rId482"/>
                <a:stretch>
                  <a:fillRect/>
                </a:stretch>
              </p:blipFill>
              <p:spPr>
                <a:xfrm>
                  <a:off x="8739659" y="3644251"/>
                  <a:ext cx="77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34" name="Freihand 333">
                  <a:extLst>
                    <a:ext uri="{FF2B5EF4-FFF2-40B4-BE49-F238E27FC236}">
                      <a16:creationId xmlns:a16="http://schemas.microsoft.com/office/drawing/2014/main" id="{B104E2B9-296C-43AF-8E5D-F2F1AFE10012}"/>
                    </a:ext>
                  </a:extLst>
                </p14:cNvPr>
                <p14:cNvContentPartPr/>
                <p14:nvPr/>
              </p14:nvContentPartPr>
              <p14:xfrm>
                <a:off x="8711579" y="3617971"/>
                <a:ext cx="155880" cy="20520"/>
              </p14:xfrm>
            </p:contentPart>
          </mc:Choice>
          <mc:Fallback>
            <p:pic>
              <p:nvPicPr>
                <p:cNvPr id="334" name="Freihand 333">
                  <a:extLst>
                    <a:ext uri="{FF2B5EF4-FFF2-40B4-BE49-F238E27FC236}">
                      <a16:creationId xmlns:a16="http://schemas.microsoft.com/office/drawing/2014/main" id="{B104E2B9-296C-43AF-8E5D-F2F1AFE10012}"/>
                    </a:ext>
                  </a:extLst>
                </p:cNvPr>
                <p:cNvPicPr/>
                <p:nvPr/>
              </p:nvPicPr>
              <p:blipFill>
                <a:blip r:embed="rId484"/>
                <a:stretch>
                  <a:fillRect/>
                </a:stretch>
              </p:blipFill>
              <p:spPr>
                <a:xfrm>
                  <a:off x="8707259" y="3613651"/>
                  <a:ext cx="164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35" name="Freihand 334">
                  <a:extLst>
                    <a:ext uri="{FF2B5EF4-FFF2-40B4-BE49-F238E27FC236}">
                      <a16:creationId xmlns:a16="http://schemas.microsoft.com/office/drawing/2014/main" id="{50591B55-9F0A-4E63-A5D9-7FF76DE4A024}"/>
                    </a:ext>
                  </a:extLst>
                </p14:cNvPr>
                <p14:cNvContentPartPr/>
                <p14:nvPr/>
              </p14:nvContentPartPr>
              <p14:xfrm>
                <a:off x="8896979" y="3594931"/>
                <a:ext cx="152640" cy="71280"/>
              </p14:xfrm>
            </p:contentPart>
          </mc:Choice>
          <mc:Fallback>
            <p:pic>
              <p:nvPicPr>
                <p:cNvPr id="335" name="Freihand 334">
                  <a:extLst>
                    <a:ext uri="{FF2B5EF4-FFF2-40B4-BE49-F238E27FC236}">
                      <a16:creationId xmlns:a16="http://schemas.microsoft.com/office/drawing/2014/main" id="{50591B55-9F0A-4E63-A5D9-7FF76DE4A024}"/>
                    </a:ext>
                  </a:extLst>
                </p:cNvPr>
                <p:cNvPicPr/>
                <p:nvPr/>
              </p:nvPicPr>
              <p:blipFill>
                <a:blip r:embed="rId486"/>
                <a:stretch>
                  <a:fillRect/>
                </a:stretch>
              </p:blipFill>
              <p:spPr>
                <a:xfrm>
                  <a:off x="8892659" y="3590611"/>
                  <a:ext cx="161280" cy="79920"/>
                </a:xfrm>
                <a:prstGeom prst="rect">
                  <a:avLst/>
                </a:prstGeom>
              </p:spPr>
            </p:pic>
          </mc:Fallback>
        </mc:AlternateContent>
      </p:grpSp>
      <p:grpSp>
        <p:nvGrpSpPr>
          <p:cNvPr id="339" name="Gruppieren 338">
            <a:extLst>
              <a:ext uri="{FF2B5EF4-FFF2-40B4-BE49-F238E27FC236}">
                <a16:creationId xmlns:a16="http://schemas.microsoft.com/office/drawing/2014/main" id="{3ADAF2AA-25D2-45F2-BA7C-A36CAA549E39}"/>
              </a:ext>
            </a:extLst>
          </p:cNvPr>
          <p:cNvGrpSpPr/>
          <p:nvPr/>
        </p:nvGrpSpPr>
        <p:grpSpPr>
          <a:xfrm>
            <a:off x="6897899" y="1941091"/>
            <a:ext cx="419040" cy="225720"/>
            <a:chOff x="6897899" y="1941091"/>
            <a:chExt cx="419040" cy="225720"/>
          </a:xfrm>
        </p:grpSpPr>
        <mc:AlternateContent xmlns:mc="http://schemas.openxmlformats.org/markup-compatibility/2006">
          <mc:Choice xmlns:p14="http://schemas.microsoft.com/office/powerpoint/2010/main" Requires="p14">
            <p:contentPart p14:bwMode="auto" r:id="rId487">
              <p14:nvContentPartPr>
                <p14:cNvPr id="336" name="Freihand 335">
                  <a:extLst>
                    <a:ext uri="{FF2B5EF4-FFF2-40B4-BE49-F238E27FC236}">
                      <a16:creationId xmlns:a16="http://schemas.microsoft.com/office/drawing/2014/main" id="{EA5B5F21-6A3A-42F5-A520-C4550EE2CB31}"/>
                    </a:ext>
                  </a:extLst>
                </p14:cNvPr>
                <p14:cNvContentPartPr/>
                <p14:nvPr/>
              </p14:nvContentPartPr>
              <p14:xfrm>
                <a:off x="7014539" y="2053771"/>
                <a:ext cx="111960" cy="113040"/>
              </p14:xfrm>
            </p:contentPart>
          </mc:Choice>
          <mc:Fallback>
            <p:pic>
              <p:nvPicPr>
                <p:cNvPr id="336" name="Freihand 335">
                  <a:extLst>
                    <a:ext uri="{FF2B5EF4-FFF2-40B4-BE49-F238E27FC236}">
                      <a16:creationId xmlns:a16="http://schemas.microsoft.com/office/drawing/2014/main" id="{EA5B5F21-6A3A-42F5-A520-C4550EE2CB31}"/>
                    </a:ext>
                  </a:extLst>
                </p:cNvPr>
                <p:cNvPicPr/>
                <p:nvPr/>
              </p:nvPicPr>
              <p:blipFill>
                <a:blip r:embed="rId488"/>
                <a:stretch>
                  <a:fillRect/>
                </a:stretch>
              </p:blipFill>
              <p:spPr>
                <a:xfrm>
                  <a:off x="7010219" y="2049451"/>
                  <a:ext cx="120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37" name="Freihand 336">
                  <a:extLst>
                    <a:ext uri="{FF2B5EF4-FFF2-40B4-BE49-F238E27FC236}">
                      <a16:creationId xmlns:a16="http://schemas.microsoft.com/office/drawing/2014/main" id="{0B6A6FDE-C30C-4918-B5C0-A46FD44D58C9}"/>
                    </a:ext>
                  </a:extLst>
                </p14:cNvPr>
                <p14:cNvContentPartPr/>
                <p14:nvPr/>
              </p14:nvContentPartPr>
              <p14:xfrm>
                <a:off x="6897899" y="2019571"/>
                <a:ext cx="195480" cy="36000"/>
              </p14:xfrm>
            </p:contentPart>
          </mc:Choice>
          <mc:Fallback>
            <p:pic>
              <p:nvPicPr>
                <p:cNvPr id="337" name="Freihand 336">
                  <a:extLst>
                    <a:ext uri="{FF2B5EF4-FFF2-40B4-BE49-F238E27FC236}">
                      <a16:creationId xmlns:a16="http://schemas.microsoft.com/office/drawing/2014/main" id="{0B6A6FDE-C30C-4918-B5C0-A46FD44D58C9}"/>
                    </a:ext>
                  </a:extLst>
                </p:cNvPr>
                <p:cNvPicPr/>
                <p:nvPr/>
              </p:nvPicPr>
              <p:blipFill>
                <a:blip r:embed="rId490"/>
                <a:stretch>
                  <a:fillRect/>
                </a:stretch>
              </p:blipFill>
              <p:spPr>
                <a:xfrm>
                  <a:off x="6893579" y="2015251"/>
                  <a:ext cx="204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8" name="Freihand 337">
                  <a:extLst>
                    <a:ext uri="{FF2B5EF4-FFF2-40B4-BE49-F238E27FC236}">
                      <a16:creationId xmlns:a16="http://schemas.microsoft.com/office/drawing/2014/main" id="{BE5E1B12-5692-4690-A017-E79BA7736B69}"/>
                    </a:ext>
                  </a:extLst>
                </p14:cNvPr>
                <p14:cNvContentPartPr/>
                <p14:nvPr/>
              </p14:nvContentPartPr>
              <p14:xfrm>
                <a:off x="7150979" y="1941091"/>
                <a:ext cx="165960" cy="92880"/>
              </p14:xfrm>
            </p:contentPart>
          </mc:Choice>
          <mc:Fallback>
            <p:pic>
              <p:nvPicPr>
                <p:cNvPr id="338" name="Freihand 337">
                  <a:extLst>
                    <a:ext uri="{FF2B5EF4-FFF2-40B4-BE49-F238E27FC236}">
                      <a16:creationId xmlns:a16="http://schemas.microsoft.com/office/drawing/2014/main" id="{BE5E1B12-5692-4690-A017-E79BA7736B69}"/>
                    </a:ext>
                  </a:extLst>
                </p:cNvPr>
                <p:cNvPicPr/>
                <p:nvPr/>
              </p:nvPicPr>
              <p:blipFill>
                <a:blip r:embed="rId492"/>
                <a:stretch>
                  <a:fillRect/>
                </a:stretch>
              </p:blipFill>
              <p:spPr>
                <a:xfrm>
                  <a:off x="7146659" y="1936771"/>
                  <a:ext cx="174600" cy="101520"/>
                </a:xfrm>
                <a:prstGeom prst="rect">
                  <a:avLst/>
                </a:prstGeom>
              </p:spPr>
            </p:pic>
          </mc:Fallback>
        </mc:AlternateContent>
      </p:grpSp>
      <p:grpSp>
        <p:nvGrpSpPr>
          <p:cNvPr id="369" name="Gruppieren 368">
            <a:extLst>
              <a:ext uri="{FF2B5EF4-FFF2-40B4-BE49-F238E27FC236}">
                <a16:creationId xmlns:a16="http://schemas.microsoft.com/office/drawing/2014/main" id="{65B90AB0-7401-4A46-942B-4FB67C82F9E0}"/>
              </a:ext>
            </a:extLst>
          </p:cNvPr>
          <p:cNvGrpSpPr/>
          <p:nvPr/>
        </p:nvGrpSpPr>
        <p:grpSpPr>
          <a:xfrm>
            <a:off x="154019" y="2788171"/>
            <a:ext cx="5096880" cy="1056600"/>
            <a:chOff x="154019" y="2788171"/>
            <a:chExt cx="5096880" cy="1056600"/>
          </a:xfrm>
        </p:grpSpPr>
        <mc:AlternateContent xmlns:mc="http://schemas.openxmlformats.org/markup-compatibility/2006">
          <mc:Choice xmlns:p14="http://schemas.microsoft.com/office/powerpoint/2010/main" Requires="p14">
            <p:contentPart p14:bwMode="auto" r:id="rId493">
              <p14:nvContentPartPr>
                <p14:cNvPr id="295" name="Freihand 294">
                  <a:extLst>
                    <a:ext uri="{FF2B5EF4-FFF2-40B4-BE49-F238E27FC236}">
                      <a16:creationId xmlns:a16="http://schemas.microsoft.com/office/drawing/2014/main" id="{E1F45E87-6EC0-483B-B0FE-257B5FEBFD6E}"/>
                    </a:ext>
                  </a:extLst>
                </p14:cNvPr>
                <p14:cNvContentPartPr/>
                <p14:nvPr/>
              </p14:nvContentPartPr>
              <p14:xfrm>
                <a:off x="154019" y="3117931"/>
                <a:ext cx="227160" cy="21960"/>
              </p14:xfrm>
            </p:contentPart>
          </mc:Choice>
          <mc:Fallback>
            <p:pic>
              <p:nvPicPr>
                <p:cNvPr id="295" name="Freihand 294">
                  <a:extLst>
                    <a:ext uri="{FF2B5EF4-FFF2-40B4-BE49-F238E27FC236}">
                      <a16:creationId xmlns:a16="http://schemas.microsoft.com/office/drawing/2014/main" id="{E1F45E87-6EC0-483B-B0FE-257B5FEBFD6E}"/>
                    </a:ext>
                  </a:extLst>
                </p:cNvPr>
                <p:cNvPicPr/>
                <p:nvPr/>
              </p:nvPicPr>
              <p:blipFill>
                <a:blip r:embed="rId494"/>
                <a:stretch>
                  <a:fillRect/>
                </a:stretch>
              </p:blipFill>
              <p:spPr>
                <a:xfrm>
                  <a:off x="149699" y="3113611"/>
                  <a:ext cx="235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6" name="Freihand 295">
                  <a:extLst>
                    <a:ext uri="{FF2B5EF4-FFF2-40B4-BE49-F238E27FC236}">
                      <a16:creationId xmlns:a16="http://schemas.microsoft.com/office/drawing/2014/main" id="{32A7A427-6A4E-43CB-9963-33DDB0B90D62}"/>
                    </a:ext>
                  </a:extLst>
                </p14:cNvPr>
                <p14:cNvContentPartPr/>
                <p14:nvPr/>
              </p14:nvContentPartPr>
              <p14:xfrm>
                <a:off x="191099" y="3168331"/>
                <a:ext cx="161640" cy="13320"/>
              </p14:xfrm>
            </p:contentPart>
          </mc:Choice>
          <mc:Fallback>
            <p:pic>
              <p:nvPicPr>
                <p:cNvPr id="296" name="Freihand 295">
                  <a:extLst>
                    <a:ext uri="{FF2B5EF4-FFF2-40B4-BE49-F238E27FC236}">
                      <a16:creationId xmlns:a16="http://schemas.microsoft.com/office/drawing/2014/main" id="{32A7A427-6A4E-43CB-9963-33DDB0B90D62}"/>
                    </a:ext>
                  </a:extLst>
                </p:cNvPr>
                <p:cNvPicPr/>
                <p:nvPr/>
              </p:nvPicPr>
              <p:blipFill>
                <a:blip r:embed="rId496"/>
                <a:stretch>
                  <a:fillRect/>
                </a:stretch>
              </p:blipFill>
              <p:spPr>
                <a:xfrm>
                  <a:off x="186779" y="3164011"/>
                  <a:ext cx="170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7" name="Freihand 296">
                  <a:extLst>
                    <a:ext uri="{FF2B5EF4-FFF2-40B4-BE49-F238E27FC236}">
                      <a16:creationId xmlns:a16="http://schemas.microsoft.com/office/drawing/2014/main" id="{0588BFBA-604D-4FA0-BF5E-1CE751C09FB8}"/>
                    </a:ext>
                  </a:extLst>
                </p14:cNvPr>
                <p14:cNvContentPartPr/>
                <p14:nvPr/>
              </p14:nvContentPartPr>
              <p14:xfrm>
                <a:off x="433019" y="3060691"/>
                <a:ext cx="46440" cy="179640"/>
              </p14:xfrm>
            </p:contentPart>
          </mc:Choice>
          <mc:Fallback>
            <p:pic>
              <p:nvPicPr>
                <p:cNvPr id="297" name="Freihand 296">
                  <a:extLst>
                    <a:ext uri="{FF2B5EF4-FFF2-40B4-BE49-F238E27FC236}">
                      <a16:creationId xmlns:a16="http://schemas.microsoft.com/office/drawing/2014/main" id="{0588BFBA-604D-4FA0-BF5E-1CE751C09FB8}"/>
                    </a:ext>
                  </a:extLst>
                </p:cNvPr>
                <p:cNvPicPr/>
                <p:nvPr/>
              </p:nvPicPr>
              <p:blipFill>
                <a:blip r:embed="rId498"/>
                <a:stretch>
                  <a:fillRect/>
                </a:stretch>
              </p:blipFill>
              <p:spPr>
                <a:xfrm>
                  <a:off x="428699" y="3056371"/>
                  <a:ext cx="55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98" name="Freihand 297">
                  <a:extLst>
                    <a:ext uri="{FF2B5EF4-FFF2-40B4-BE49-F238E27FC236}">
                      <a16:creationId xmlns:a16="http://schemas.microsoft.com/office/drawing/2014/main" id="{DEECCA3F-DF69-4466-9C44-E5579167808D}"/>
                    </a:ext>
                  </a:extLst>
                </p14:cNvPr>
                <p14:cNvContentPartPr/>
                <p14:nvPr/>
              </p14:nvContentPartPr>
              <p14:xfrm>
                <a:off x="231779" y="2858371"/>
                <a:ext cx="84600" cy="100080"/>
              </p14:xfrm>
            </p:contentPart>
          </mc:Choice>
          <mc:Fallback>
            <p:pic>
              <p:nvPicPr>
                <p:cNvPr id="298" name="Freihand 297">
                  <a:extLst>
                    <a:ext uri="{FF2B5EF4-FFF2-40B4-BE49-F238E27FC236}">
                      <a16:creationId xmlns:a16="http://schemas.microsoft.com/office/drawing/2014/main" id="{DEECCA3F-DF69-4466-9C44-E5579167808D}"/>
                    </a:ext>
                  </a:extLst>
                </p:cNvPr>
                <p:cNvPicPr/>
                <p:nvPr/>
              </p:nvPicPr>
              <p:blipFill>
                <a:blip r:embed="rId500"/>
                <a:stretch>
                  <a:fillRect/>
                </a:stretch>
              </p:blipFill>
              <p:spPr>
                <a:xfrm>
                  <a:off x="227459" y="2854051"/>
                  <a:ext cx="93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99" name="Freihand 298">
                  <a:extLst>
                    <a:ext uri="{FF2B5EF4-FFF2-40B4-BE49-F238E27FC236}">
                      <a16:creationId xmlns:a16="http://schemas.microsoft.com/office/drawing/2014/main" id="{136A9E22-57D9-449C-A748-CCC23372C299}"/>
                    </a:ext>
                  </a:extLst>
                </p14:cNvPr>
                <p14:cNvContentPartPr/>
                <p14:nvPr/>
              </p14:nvContentPartPr>
              <p14:xfrm>
                <a:off x="339779" y="2874571"/>
                <a:ext cx="78480" cy="78840"/>
              </p14:xfrm>
            </p:contentPart>
          </mc:Choice>
          <mc:Fallback>
            <p:pic>
              <p:nvPicPr>
                <p:cNvPr id="299" name="Freihand 298">
                  <a:extLst>
                    <a:ext uri="{FF2B5EF4-FFF2-40B4-BE49-F238E27FC236}">
                      <a16:creationId xmlns:a16="http://schemas.microsoft.com/office/drawing/2014/main" id="{136A9E22-57D9-449C-A748-CCC23372C299}"/>
                    </a:ext>
                  </a:extLst>
                </p:cNvPr>
                <p:cNvPicPr/>
                <p:nvPr/>
              </p:nvPicPr>
              <p:blipFill>
                <a:blip r:embed="rId502"/>
                <a:stretch>
                  <a:fillRect/>
                </a:stretch>
              </p:blipFill>
              <p:spPr>
                <a:xfrm>
                  <a:off x="335459" y="2870251"/>
                  <a:ext cx="87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0" name="Freihand 299">
                  <a:extLst>
                    <a:ext uri="{FF2B5EF4-FFF2-40B4-BE49-F238E27FC236}">
                      <a16:creationId xmlns:a16="http://schemas.microsoft.com/office/drawing/2014/main" id="{F0191F8E-656E-4B27-81ED-5F10CDB17DBF}"/>
                    </a:ext>
                  </a:extLst>
                </p14:cNvPr>
                <p14:cNvContentPartPr/>
                <p14:nvPr/>
              </p14:nvContentPartPr>
              <p14:xfrm>
                <a:off x="434819" y="2788171"/>
                <a:ext cx="22320" cy="164160"/>
              </p14:xfrm>
            </p:contentPart>
          </mc:Choice>
          <mc:Fallback>
            <p:pic>
              <p:nvPicPr>
                <p:cNvPr id="300" name="Freihand 299">
                  <a:extLst>
                    <a:ext uri="{FF2B5EF4-FFF2-40B4-BE49-F238E27FC236}">
                      <a16:creationId xmlns:a16="http://schemas.microsoft.com/office/drawing/2014/main" id="{F0191F8E-656E-4B27-81ED-5F10CDB17DBF}"/>
                    </a:ext>
                  </a:extLst>
                </p:cNvPr>
                <p:cNvPicPr/>
                <p:nvPr/>
              </p:nvPicPr>
              <p:blipFill>
                <a:blip r:embed="rId504"/>
                <a:stretch>
                  <a:fillRect/>
                </a:stretch>
              </p:blipFill>
              <p:spPr>
                <a:xfrm>
                  <a:off x="430499" y="2783851"/>
                  <a:ext cx="30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1" name="Freihand 300">
                  <a:extLst>
                    <a:ext uri="{FF2B5EF4-FFF2-40B4-BE49-F238E27FC236}">
                      <a16:creationId xmlns:a16="http://schemas.microsoft.com/office/drawing/2014/main" id="{4DD998ED-1792-44A4-A668-62B7A6429D1D}"/>
                    </a:ext>
                  </a:extLst>
                </p14:cNvPr>
                <p14:cNvContentPartPr/>
                <p14:nvPr/>
              </p14:nvContentPartPr>
              <p14:xfrm>
                <a:off x="475859" y="2882131"/>
                <a:ext cx="266760" cy="63720"/>
              </p14:xfrm>
            </p:contentPart>
          </mc:Choice>
          <mc:Fallback>
            <p:pic>
              <p:nvPicPr>
                <p:cNvPr id="301" name="Freihand 300">
                  <a:extLst>
                    <a:ext uri="{FF2B5EF4-FFF2-40B4-BE49-F238E27FC236}">
                      <a16:creationId xmlns:a16="http://schemas.microsoft.com/office/drawing/2014/main" id="{4DD998ED-1792-44A4-A668-62B7A6429D1D}"/>
                    </a:ext>
                  </a:extLst>
                </p:cNvPr>
                <p:cNvPicPr/>
                <p:nvPr/>
              </p:nvPicPr>
              <p:blipFill>
                <a:blip r:embed="rId506"/>
                <a:stretch>
                  <a:fillRect/>
                </a:stretch>
              </p:blipFill>
              <p:spPr>
                <a:xfrm>
                  <a:off x="471539" y="2877811"/>
                  <a:ext cx="275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2" name="Freihand 301">
                  <a:extLst>
                    <a:ext uri="{FF2B5EF4-FFF2-40B4-BE49-F238E27FC236}">
                      <a16:creationId xmlns:a16="http://schemas.microsoft.com/office/drawing/2014/main" id="{D3E0D29B-1C85-481A-9548-0690CA67C7C4}"/>
                    </a:ext>
                  </a:extLst>
                </p14:cNvPr>
                <p14:cNvContentPartPr/>
                <p14:nvPr/>
              </p14:nvContentPartPr>
              <p14:xfrm>
                <a:off x="725339" y="2861611"/>
                <a:ext cx="28800" cy="17640"/>
              </p14:xfrm>
            </p:contentPart>
          </mc:Choice>
          <mc:Fallback>
            <p:pic>
              <p:nvPicPr>
                <p:cNvPr id="302" name="Freihand 301">
                  <a:extLst>
                    <a:ext uri="{FF2B5EF4-FFF2-40B4-BE49-F238E27FC236}">
                      <a16:creationId xmlns:a16="http://schemas.microsoft.com/office/drawing/2014/main" id="{D3E0D29B-1C85-481A-9548-0690CA67C7C4}"/>
                    </a:ext>
                  </a:extLst>
                </p:cNvPr>
                <p:cNvPicPr/>
                <p:nvPr/>
              </p:nvPicPr>
              <p:blipFill>
                <a:blip r:embed="rId508"/>
                <a:stretch>
                  <a:fillRect/>
                </a:stretch>
              </p:blipFill>
              <p:spPr>
                <a:xfrm>
                  <a:off x="721019" y="2857291"/>
                  <a:ext cx="37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3" name="Freihand 302">
                  <a:extLst>
                    <a:ext uri="{FF2B5EF4-FFF2-40B4-BE49-F238E27FC236}">
                      <a16:creationId xmlns:a16="http://schemas.microsoft.com/office/drawing/2014/main" id="{4FD7AF3C-62BA-4CED-B6A1-070EB0697C05}"/>
                    </a:ext>
                  </a:extLst>
                </p14:cNvPr>
                <p14:cNvContentPartPr/>
                <p14:nvPr/>
              </p14:nvContentPartPr>
              <p14:xfrm>
                <a:off x="733979" y="2888251"/>
                <a:ext cx="74160" cy="123120"/>
              </p14:xfrm>
            </p:contentPart>
          </mc:Choice>
          <mc:Fallback>
            <p:pic>
              <p:nvPicPr>
                <p:cNvPr id="303" name="Freihand 302">
                  <a:extLst>
                    <a:ext uri="{FF2B5EF4-FFF2-40B4-BE49-F238E27FC236}">
                      <a16:creationId xmlns:a16="http://schemas.microsoft.com/office/drawing/2014/main" id="{4FD7AF3C-62BA-4CED-B6A1-070EB0697C05}"/>
                    </a:ext>
                  </a:extLst>
                </p:cNvPr>
                <p:cNvPicPr/>
                <p:nvPr/>
              </p:nvPicPr>
              <p:blipFill>
                <a:blip r:embed="rId510"/>
                <a:stretch>
                  <a:fillRect/>
                </a:stretch>
              </p:blipFill>
              <p:spPr>
                <a:xfrm>
                  <a:off x="729659" y="2883931"/>
                  <a:ext cx="82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4" name="Freihand 303">
                  <a:extLst>
                    <a:ext uri="{FF2B5EF4-FFF2-40B4-BE49-F238E27FC236}">
                      <a16:creationId xmlns:a16="http://schemas.microsoft.com/office/drawing/2014/main" id="{AF148B6F-6378-4037-9627-527E0D64933D}"/>
                    </a:ext>
                  </a:extLst>
                </p14:cNvPr>
                <p14:cNvContentPartPr/>
                <p14:nvPr/>
              </p14:nvContentPartPr>
              <p14:xfrm>
                <a:off x="861059" y="2806171"/>
                <a:ext cx="154440" cy="200520"/>
              </p14:xfrm>
            </p:contentPart>
          </mc:Choice>
          <mc:Fallback>
            <p:pic>
              <p:nvPicPr>
                <p:cNvPr id="304" name="Freihand 303">
                  <a:extLst>
                    <a:ext uri="{FF2B5EF4-FFF2-40B4-BE49-F238E27FC236}">
                      <a16:creationId xmlns:a16="http://schemas.microsoft.com/office/drawing/2014/main" id="{AF148B6F-6378-4037-9627-527E0D64933D}"/>
                    </a:ext>
                  </a:extLst>
                </p:cNvPr>
                <p:cNvPicPr/>
                <p:nvPr/>
              </p:nvPicPr>
              <p:blipFill>
                <a:blip r:embed="rId512"/>
                <a:stretch>
                  <a:fillRect/>
                </a:stretch>
              </p:blipFill>
              <p:spPr>
                <a:xfrm>
                  <a:off x="856739" y="2801851"/>
                  <a:ext cx="163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5" name="Freihand 304">
                  <a:extLst>
                    <a:ext uri="{FF2B5EF4-FFF2-40B4-BE49-F238E27FC236}">
                      <a16:creationId xmlns:a16="http://schemas.microsoft.com/office/drawing/2014/main" id="{58AD9F49-CB53-4B9F-8FA3-4D905B971BCA}"/>
                    </a:ext>
                  </a:extLst>
                </p14:cNvPr>
                <p14:cNvContentPartPr/>
                <p14:nvPr/>
              </p14:nvContentPartPr>
              <p14:xfrm>
                <a:off x="994259" y="2886091"/>
                <a:ext cx="156240" cy="48600"/>
              </p14:xfrm>
            </p:contentPart>
          </mc:Choice>
          <mc:Fallback>
            <p:pic>
              <p:nvPicPr>
                <p:cNvPr id="305" name="Freihand 304">
                  <a:extLst>
                    <a:ext uri="{FF2B5EF4-FFF2-40B4-BE49-F238E27FC236}">
                      <a16:creationId xmlns:a16="http://schemas.microsoft.com/office/drawing/2014/main" id="{58AD9F49-CB53-4B9F-8FA3-4D905B971BCA}"/>
                    </a:ext>
                  </a:extLst>
                </p:cNvPr>
                <p:cNvPicPr/>
                <p:nvPr/>
              </p:nvPicPr>
              <p:blipFill>
                <a:blip r:embed="rId514"/>
                <a:stretch>
                  <a:fillRect/>
                </a:stretch>
              </p:blipFill>
              <p:spPr>
                <a:xfrm>
                  <a:off x="989939" y="2881771"/>
                  <a:ext cx="1648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6" name="Freihand 305">
                  <a:extLst>
                    <a:ext uri="{FF2B5EF4-FFF2-40B4-BE49-F238E27FC236}">
                      <a16:creationId xmlns:a16="http://schemas.microsoft.com/office/drawing/2014/main" id="{D8D210F0-A7C8-422C-B0D1-B76D89A073A4}"/>
                    </a:ext>
                  </a:extLst>
                </p14:cNvPr>
                <p14:cNvContentPartPr/>
                <p14:nvPr/>
              </p14:nvContentPartPr>
              <p14:xfrm>
                <a:off x="1252739" y="2865931"/>
                <a:ext cx="70560" cy="69120"/>
              </p14:xfrm>
            </p:contentPart>
          </mc:Choice>
          <mc:Fallback>
            <p:pic>
              <p:nvPicPr>
                <p:cNvPr id="306" name="Freihand 305">
                  <a:extLst>
                    <a:ext uri="{FF2B5EF4-FFF2-40B4-BE49-F238E27FC236}">
                      <a16:creationId xmlns:a16="http://schemas.microsoft.com/office/drawing/2014/main" id="{D8D210F0-A7C8-422C-B0D1-B76D89A073A4}"/>
                    </a:ext>
                  </a:extLst>
                </p:cNvPr>
                <p:cNvPicPr/>
                <p:nvPr/>
              </p:nvPicPr>
              <p:blipFill>
                <a:blip r:embed="rId516"/>
                <a:stretch>
                  <a:fillRect/>
                </a:stretch>
              </p:blipFill>
              <p:spPr>
                <a:xfrm>
                  <a:off x="1248419" y="2861611"/>
                  <a:ext cx="79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07" name="Freihand 306">
                  <a:extLst>
                    <a:ext uri="{FF2B5EF4-FFF2-40B4-BE49-F238E27FC236}">
                      <a16:creationId xmlns:a16="http://schemas.microsoft.com/office/drawing/2014/main" id="{7317AE73-13E1-4B51-B6AB-EEF4713212A1}"/>
                    </a:ext>
                  </a:extLst>
                </p14:cNvPr>
                <p14:cNvContentPartPr/>
                <p14:nvPr/>
              </p14:nvContentPartPr>
              <p14:xfrm>
                <a:off x="1255259" y="2805811"/>
                <a:ext cx="155160" cy="160560"/>
              </p14:xfrm>
            </p:contentPart>
          </mc:Choice>
          <mc:Fallback>
            <p:pic>
              <p:nvPicPr>
                <p:cNvPr id="307" name="Freihand 306">
                  <a:extLst>
                    <a:ext uri="{FF2B5EF4-FFF2-40B4-BE49-F238E27FC236}">
                      <a16:creationId xmlns:a16="http://schemas.microsoft.com/office/drawing/2014/main" id="{7317AE73-13E1-4B51-B6AB-EEF4713212A1}"/>
                    </a:ext>
                  </a:extLst>
                </p:cNvPr>
                <p:cNvPicPr/>
                <p:nvPr/>
              </p:nvPicPr>
              <p:blipFill>
                <a:blip r:embed="rId518"/>
                <a:stretch>
                  <a:fillRect/>
                </a:stretch>
              </p:blipFill>
              <p:spPr>
                <a:xfrm>
                  <a:off x="1250939" y="2801491"/>
                  <a:ext cx="163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0" name="Freihand 309">
                  <a:extLst>
                    <a:ext uri="{FF2B5EF4-FFF2-40B4-BE49-F238E27FC236}">
                      <a16:creationId xmlns:a16="http://schemas.microsoft.com/office/drawing/2014/main" id="{AA296470-3B29-4A64-9BB0-7BC790640180}"/>
                    </a:ext>
                  </a:extLst>
                </p14:cNvPr>
                <p14:cNvContentPartPr/>
                <p14:nvPr/>
              </p14:nvContentPartPr>
              <p14:xfrm>
                <a:off x="1568459" y="3052771"/>
                <a:ext cx="37800" cy="116640"/>
              </p14:xfrm>
            </p:contentPart>
          </mc:Choice>
          <mc:Fallback>
            <p:pic>
              <p:nvPicPr>
                <p:cNvPr id="310" name="Freihand 309">
                  <a:extLst>
                    <a:ext uri="{FF2B5EF4-FFF2-40B4-BE49-F238E27FC236}">
                      <a16:creationId xmlns:a16="http://schemas.microsoft.com/office/drawing/2014/main" id="{AA296470-3B29-4A64-9BB0-7BC790640180}"/>
                    </a:ext>
                  </a:extLst>
                </p:cNvPr>
                <p:cNvPicPr/>
                <p:nvPr/>
              </p:nvPicPr>
              <p:blipFill>
                <a:blip r:embed="rId520"/>
                <a:stretch>
                  <a:fillRect/>
                </a:stretch>
              </p:blipFill>
              <p:spPr>
                <a:xfrm>
                  <a:off x="1564139" y="3048451"/>
                  <a:ext cx="46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1" name="Freihand 310">
                  <a:extLst>
                    <a:ext uri="{FF2B5EF4-FFF2-40B4-BE49-F238E27FC236}">
                      <a16:creationId xmlns:a16="http://schemas.microsoft.com/office/drawing/2014/main" id="{21157D89-1761-4B74-82D6-B912135006A4}"/>
                    </a:ext>
                  </a:extLst>
                </p14:cNvPr>
                <p14:cNvContentPartPr/>
                <p14:nvPr/>
              </p14:nvContentPartPr>
              <p14:xfrm>
                <a:off x="1644779" y="3043051"/>
                <a:ext cx="18000" cy="144000"/>
              </p14:xfrm>
            </p:contentPart>
          </mc:Choice>
          <mc:Fallback>
            <p:pic>
              <p:nvPicPr>
                <p:cNvPr id="311" name="Freihand 310">
                  <a:extLst>
                    <a:ext uri="{FF2B5EF4-FFF2-40B4-BE49-F238E27FC236}">
                      <a16:creationId xmlns:a16="http://schemas.microsoft.com/office/drawing/2014/main" id="{21157D89-1761-4B74-82D6-B912135006A4}"/>
                    </a:ext>
                  </a:extLst>
                </p:cNvPr>
                <p:cNvPicPr/>
                <p:nvPr/>
              </p:nvPicPr>
              <p:blipFill>
                <a:blip r:embed="rId522"/>
                <a:stretch>
                  <a:fillRect/>
                </a:stretch>
              </p:blipFill>
              <p:spPr>
                <a:xfrm>
                  <a:off x="1640459" y="3038731"/>
                  <a:ext cx="26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2" name="Freihand 311">
                  <a:extLst>
                    <a:ext uri="{FF2B5EF4-FFF2-40B4-BE49-F238E27FC236}">
                      <a16:creationId xmlns:a16="http://schemas.microsoft.com/office/drawing/2014/main" id="{1B77E4C5-8A00-4958-B010-29558A6BF9E6}"/>
                    </a:ext>
                  </a:extLst>
                </p14:cNvPr>
                <p14:cNvContentPartPr/>
                <p14:nvPr/>
              </p14:nvContentPartPr>
              <p14:xfrm>
                <a:off x="1484579" y="2996251"/>
                <a:ext cx="272160" cy="7200"/>
              </p14:xfrm>
            </p:contentPart>
          </mc:Choice>
          <mc:Fallback>
            <p:pic>
              <p:nvPicPr>
                <p:cNvPr id="312" name="Freihand 311">
                  <a:extLst>
                    <a:ext uri="{FF2B5EF4-FFF2-40B4-BE49-F238E27FC236}">
                      <a16:creationId xmlns:a16="http://schemas.microsoft.com/office/drawing/2014/main" id="{1B77E4C5-8A00-4958-B010-29558A6BF9E6}"/>
                    </a:ext>
                  </a:extLst>
                </p:cNvPr>
                <p:cNvPicPr/>
                <p:nvPr/>
              </p:nvPicPr>
              <p:blipFill>
                <a:blip r:embed="rId524"/>
                <a:stretch>
                  <a:fillRect/>
                </a:stretch>
              </p:blipFill>
              <p:spPr>
                <a:xfrm>
                  <a:off x="1480259" y="2991931"/>
                  <a:ext cx="280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3" name="Freihand 312">
                  <a:extLst>
                    <a:ext uri="{FF2B5EF4-FFF2-40B4-BE49-F238E27FC236}">
                      <a16:creationId xmlns:a16="http://schemas.microsoft.com/office/drawing/2014/main" id="{3A4EEE67-1E6D-4377-9E54-4F147E10FE1E}"/>
                    </a:ext>
                  </a:extLst>
                </p14:cNvPr>
                <p14:cNvContentPartPr/>
                <p14:nvPr/>
              </p14:nvContentPartPr>
              <p14:xfrm>
                <a:off x="1769699" y="2937571"/>
                <a:ext cx="133560" cy="286200"/>
              </p14:xfrm>
            </p:contentPart>
          </mc:Choice>
          <mc:Fallback>
            <p:pic>
              <p:nvPicPr>
                <p:cNvPr id="313" name="Freihand 312">
                  <a:extLst>
                    <a:ext uri="{FF2B5EF4-FFF2-40B4-BE49-F238E27FC236}">
                      <a16:creationId xmlns:a16="http://schemas.microsoft.com/office/drawing/2014/main" id="{3A4EEE67-1E6D-4377-9E54-4F147E10FE1E}"/>
                    </a:ext>
                  </a:extLst>
                </p:cNvPr>
                <p:cNvPicPr/>
                <p:nvPr/>
              </p:nvPicPr>
              <p:blipFill>
                <a:blip r:embed="rId526"/>
                <a:stretch>
                  <a:fillRect/>
                </a:stretch>
              </p:blipFill>
              <p:spPr>
                <a:xfrm>
                  <a:off x="1765379" y="2933251"/>
                  <a:ext cx="1422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4" name="Freihand 313">
                  <a:extLst>
                    <a:ext uri="{FF2B5EF4-FFF2-40B4-BE49-F238E27FC236}">
                      <a16:creationId xmlns:a16="http://schemas.microsoft.com/office/drawing/2014/main" id="{7C4554B0-2CCA-4A5F-B4FF-38EA8FE3E0F3}"/>
                    </a:ext>
                  </a:extLst>
                </p14:cNvPr>
                <p14:cNvContentPartPr/>
                <p14:nvPr/>
              </p14:nvContentPartPr>
              <p14:xfrm>
                <a:off x="1980299" y="3009931"/>
                <a:ext cx="194760" cy="114840"/>
              </p14:xfrm>
            </p:contentPart>
          </mc:Choice>
          <mc:Fallback>
            <p:pic>
              <p:nvPicPr>
                <p:cNvPr id="314" name="Freihand 313">
                  <a:extLst>
                    <a:ext uri="{FF2B5EF4-FFF2-40B4-BE49-F238E27FC236}">
                      <a16:creationId xmlns:a16="http://schemas.microsoft.com/office/drawing/2014/main" id="{7C4554B0-2CCA-4A5F-B4FF-38EA8FE3E0F3}"/>
                    </a:ext>
                  </a:extLst>
                </p:cNvPr>
                <p:cNvPicPr/>
                <p:nvPr/>
              </p:nvPicPr>
              <p:blipFill>
                <a:blip r:embed="rId528"/>
                <a:stretch>
                  <a:fillRect/>
                </a:stretch>
              </p:blipFill>
              <p:spPr>
                <a:xfrm>
                  <a:off x="1975979" y="3005611"/>
                  <a:ext cx="203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5" name="Freihand 314">
                  <a:extLst>
                    <a:ext uri="{FF2B5EF4-FFF2-40B4-BE49-F238E27FC236}">
                      <a16:creationId xmlns:a16="http://schemas.microsoft.com/office/drawing/2014/main" id="{C0891941-D9E8-45DB-A3C1-26288442A92F}"/>
                    </a:ext>
                  </a:extLst>
                </p14:cNvPr>
                <p14:cNvContentPartPr/>
                <p14:nvPr/>
              </p14:nvContentPartPr>
              <p14:xfrm>
                <a:off x="2273339" y="3070771"/>
                <a:ext cx="132480" cy="16200"/>
              </p14:xfrm>
            </p:contentPart>
          </mc:Choice>
          <mc:Fallback>
            <p:pic>
              <p:nvPicPr>
                <p:cNvPr id="315" name="Freihand 314">
                  <a:extLst>
                    <a:ext uri="{FF2B5EF4-FFF2-40B4-BE49-F238E27FC236}">
                      <a16:creationId xmlns:a16="http://schemas.microsoft.com/office/drawing/2014/main" id="{C0891941-D9E8-45DB-A3C1-26288442A92F}"/>
                    </a:ext>
                  </a:extLst>
                </p:cNvPr>
                <p:cNvPicPr/>
                <p:nvPr/>
              </p:nvPicPr>
              <p:blipFill>
                <a:blip r:embed="rId530"/>
                <a:stretch>
                  <a:fillRect/>
                </a:stretch>
              </p:blipFill>
              <p:spPr>
                <a:xfrm>
                  <a:off x="2269019" y="3066451"/>
                  <a:ext cx="141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6" name="Freihand 315">
                  <a:extLst>
                    <a:ext uri="{FF2B5EF4-FFF2-40B4-BE49-F238E27FC236}">
                      <a16:creationId xmlns:a16="http://schemas.microsoft.com/office/drawing/2014/main" id="{2DD0650B-C269-4CF8-A10E-035D611CD76D}"/>
                    </a:ext>
                  </a:extLst>
                </p14:cNvPr>
                <p14:cNvContentPartPr/>
                <p14:nvPr/>
              </p14:nvContentPartPr>
              <p14:xfrm>
                <a:off x="2526059" y="2991571"/>
                <a:ext cx="115920" cy="151200"/>
              </p14:xfrm>
            </p:contentPart>
          </mc:Choice>
          <mc:Fallback>
            <p:pic>
              <p:nvPicPr>
                <p:cNvPr id="316" name="Freihand 315">
                  <a:extLst>
                    <a:ext uri="{FF2B5EF4-FFF2-40B4-BE49-F238E27FC236}">
                      <a16:creationId xmlns:a16="http://schemas.microsoft.com/office/drawing/2014/main" id="{2DD0650B-C269-4CF8-A10E-035D611CD76D}"/>
                    </a:ext>
                  </a:extLst>
                </p:cNvPr>
                <p:cNvPicPr/>
                <p:nvPr/>
              </p:nvPicPr>
              <p:blipFill>
                <a:blip r:embed="rId532"/>
                <a:stretch>
                  <a:fillRect/>
                </a:stretch>
              </p:blipFill>
              <p:spPr>
                <a:xfrm>
                  <a:off x="2521739" y="2987251"/>
                  <a:ext cx="124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7" name="Freihand 316">
                  <a:extLst>
                    <a:ext uri="{FF2B5EF4-FFF2-40B4-BE49-F238E27FC236}">
                      <a16:creationId xmlns:a16="http://schemas.microsoft.com/office/drawing/2014/main" id="{0B56BF19-0DBB-46D0-B005-CA124228E928}"/>
                    </a:ext>
                  </a:extLst>
                </p14:cNvPr>
                <p14:cNvContentPartPr/>
                <p14:nvPr/>
              </p14:nvContentPartPr>
              <p14:xfrm>
                <a:off x="2536499" y="3064291"/>
                <a:ext cx="124920" cy="9360"/>
              </p14:xfrm>
            </p:contentPart>
          </mc:Choice>
          <mc:Fallback>
            <p:pic>
              <p:nvPicPr>
                <p:cNvPr id="317" name="Freihand 316">
                  <a:extLst>
                    <a:ext uri="{FF2B5EF4-FFF2-40B4-BE49-F238E27FC236}">
                      <a16:creationId xmlns:a16="http://schemas.microsoft.com/office/drawing/2014/main" id="{0B56BF19-0DBB-46D0-B005-CA124228E928}"/>
                    </a:ext>
                  </a:extLst>
                </p:cNvPr>
                <p:cNvPicPr/>
                <p:nvPr/>
              </p:nvPicPr>
              <p:blipFill>
                <a:blip r:embed="rId534"/>
                <a:stretch>
                  <a:fillRect/>
                </a:stretch>
              </p:blipFill>
              <p:spPr>
                <a:xfrm>
                  <a:off x="2532179" y="3059971"/>
                  <a:ext cx="133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8" name="Freihand 317">
                  <a:extLst>
                    <a:ext uri="{FF2B5EF4-FFF2-40B4-BE49-F238E27FC236}">
                      <a16:creationId xmlns:a16="http://schemas.microsoft.com/office/drawing/2014/main" id="{5CAB60FA-9F5D-4646-9E29-708718D7FBAD}"/>
                    </a:ext>
                  </a:extLst>
                </p14:cNvPr>
                <p14:cNvContentPartPr/>
                <p14:nvPr/>
              </p14:nvContentPartPr>
              <p14:xfrm>
                <a:off x="2670059" y="2927131"/>
                <a:ext cx="103320" cy="277560"/>
              </p14:xfrm>
            </p:contentPart>
          </mc:Choice>
          <mc:Fallback>
            <p:pic>
              <p:nvPicPr>
                <p:cNvPr id="318" name="Freihand 317">
                  <a:extLst>
                    <a:ext uri="{FF2B5EF4-FFF2-40B4-BE49-F238E27FC236}">
                      <a16:creationId xmlns:a16="http://schemas.microsoft.com/office/drawing/2014/main" id="{5CAB60FA-9F5D-4646-9E29-708718D7FBAD}"/>
                    </a:ext>
                  </a:extLst>
                </p:cNvPr>
                <p:cNvPicPr/>
                <p:nvPr/>
              </p:nvPicPr>
              <p:blipFill>
                <a:blip r:embed="rId536"/>
                <a:stretch>
                  <a:fillRect/>
                </a:stretch>
              </p:blipFill>
              <p:spPr>
                <a:xfrm>
                  <a:off x="2665739" y="2922811"/>
                  <a:ext cx="1119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19" name="Freihand 318">
                  <a:extLst>
                    <a:ext uri="{FF2B5EF4-FFF2-40B4-BE49-F238E27FC236}">
                      <a16:creationId xmlns:a16="http://schemas.microsoft.com/office/drawing/2014/main" id="{24425E89-229E-4123-B9FE-D677A707B166}"/>
                    </a:ext>
                  </a:extLst>
                </p14:cNvPr>
                <p14:cNvContentPartPr/>
                <p14:nvPr/>
              </p14:nvContentPartPr>
              <p14:xfrm>
                <a:off x="3004139" y="3055651"/>
                <a:ext cx="241560" cy="13680"/>
              </p14:xfrm>
            </p:contentPart>
          </mc:Choice>
          <mc:Fallback>
            <p:pic>
              <p:nvPicPr>
                <p:cNvPr id="319" name="Freihand 318">
                  <a:extLst>
                    <a:ext uri="{FF2B5EF4-FFF2-40B4-BE49-F238E27FC236}">
                      <a16:creationId xmlns:a16="http://schemas.microsoft.com/office/drawing/2014/main" id="{24425E89-229E-4123-B9FE-D677A707B166}"/>
                    </a:ext>
                  </a:extLst>
                </p:cNvPr>
                <p:cNvPicPr/>
                <p:nvPr/>
              </p:nvPicPr>
              <p:blipFill>
                <a:blip r:embed="rId538"/>
                <a:stretch>
                  <a:fillRect/>
                </a:stretch>
              </p:blipFill>
              <p:spPr>
                <a:xfrm>
                  <a:off x="2999819" y="3051331"/>
                  <a:ext cx="250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0" name="Freihand 319">
                  <a:extLst>
                    <a:ext uri="{FF2B5EF4-FFF2-40B4-BE49-F238E27FC236}">
                      <a16:creationId xmlns:a16="http://schemas.microsoft.com/office/drawing/2014/main" id="{5644A08A-499D-471F-B787-268393EE5984}"/>
                    </a:ext>
                  </a:extLst>
                </p14:cNvPr>
                <p14:cNvContentPartPr/>
                <p14:nvPr/>
              </p14:nvContentPartPr>
              <p14:xfrm>
                <a:off x="3072179" y="3075091"/>
                <a:ext cx="242280" cy="20520"/>
              </p14:xfrm>
            </p:contentPart>
          </mc:Choice>
          <mc:Fallback>
            <p:pic>
              <p:nvPicPr>
                <p:cNvPr id="320" name="Freihand 319">
                  <a:extLst>
                    <a:ext uri="{FF2B5EF4-FFF2-40B4-BE49-F238E27FC236}">
                      <a16:creationId xmlns:a16="http://schemas.microsoft.com/office/drawing/2014/main" id="{5644A08A-499D-471F-B787-268393EE5984}"/>
                    </a:ext>
                  </a:extLst>
                </p:cNvPr>
                <p:cNvPicPr/>
                <p:nvPr/>
              </p:nvPicPr>
              <p:blipFill>
                <a:blip r:embed="rId540"/>
                <a:stretch>
                  <a:fillRect/>
                </a:stretch>
              </p:blipFill>
              <p:spPr>
                <a:xfrm>
                  <a:off x="3067859" y="3070771"/>
                  <a:ext cx="250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1" name="Freihand 320">
                  <a:extLst>
                    <a:ext uri="{FF2B5EF4-FFF2-40B4-BE49-F238E27FC236}">
                      <a16:creationId xmlns:a16="http://schemas.microsoft.com/office/drawing/2014/main" id="{36C72473-E770-409F-97E3-B792C9243A4D}"/>
                    </a:ext>
                  </a:extLst>
                </p14:cNvPr>
                <p14:cNvContentPartPr/>
                <p14:nvPr/>
              </p14:nvContentPartPr>
              <p14:xfrm>
                <a:off x="3685979" y="2981131"/>
                <a:ext cx="19080" cy="129240"/>
              </p14:xfrm>
            </p:contentPart>
          </mc:Choice>
          <mc:Fallback>
            <p:pic>
              <p:nvPicPr>
                <p:cNvPr id="321" name="Freihand 320">
                  <a:extLst>
                    <a:ext uri="{FF2B5EF4-FFF2-40B4-BE49-F238E27FC236}">
                      <a16:creationId xmlns:a16="http://schemas.microsoft.com/office/drawing/2014/main" id="{36C72473-E770-409F-97E3-B792C9243A4D}"/>
                    </a:ext>
                  </a:extLst>
                </p:cNvPr>
                <p:cNvPicPr/>
                <p:nvPr/>
              </p:nvPicPr>
              <p:blipFill>
                <a:blip r:embed="rId542"/>
                <a:stretch>
                  <a:fillRect/>
                </a:stretch>
              </p:blipFill>
              <p:spPr>
                <a:xfrm>
                  <a:off x="3681659" y="2976811"/>
                  <a:ext cx="27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2" name="Freihand 321">
                  <a:extLst>
                    <a:ext uri="{FF2B5EF4-FFF2-40B4-BE49-F238E27FC236}">
                      <a16:creationId xmlns:a16="http://schemas.microsoft.com/office/drawing/2014/main" id="{E11A986F-BA03-4716-B989-BEACFA4A93A0}"/>
                    </a:ext>
                  </a:extLst>
                </p14:cNvPr>
                <p14:cNvContentPartPr/>
                <p14:nvPr/>
              </p14:nvContentPartPr>
              <p14:xfrm>
                <a:off x="3561779" y="2927491"/>
                <a:ext cx="281880" cy="229320"/>
              </p14:xfrm>
            </p:contentPart>
          </mc:Choice>
          <mc:Fallback>
            <p:pic>
              <p:nvPicPr>
                <p:cNvPr id="322" name="Freihand 321">
                  <a:extLst>
                    <a:ext uri="{FF2B5EF4-FFF2-40B4-BE49-F238E27FC236}">
                      <a16:creationId xmlns:a16="http://schemas.microsoft.com/office/drawing/2014/main" id="{E11A986F-BA03-4716-B989-BEACFA4A93A0}"/>
                    </a:ext>
                  </a:extLst>
                </p:cNvPr>
                <p:cNvPicPr/>
                <p:nvPr/>
              </p:nvPicPr>
              <p:blipFill>
                <a:blip r:embed="rId544"/>
                <a:stretch>
                  <a:fillRect/>
                </a:stretch>
              </p:blipFill>
              <p:spPr>
                <a:xfrm>
                  <a:off x="3557459" y="2923171"/>
                  <a:ext cx="2905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4" name="Freihand 323">
                  <a:extLst>
                    <a:ext uri="{FF2B5EF4-FFF2-40B4-BE49-F238E27FC236}">
                      <a16:creationId xmlns:a16="http://schemas.microsoft.com/office/drawing/2014/main" id="{FE071956-80CB-4FD7-A94A-5C95E2D540BC}"/>
                    </a:ext>
                  </a:extLst>
                </p14:cNvPr>
                <p14:cNvContentPartPr/>
                <p14:nvPr/>
              </p14:nvContentPartPr>
              <p14:xfrm>
                <a:off x="570539" y="3527251"/>
                <a:ext cx="200880" cy="20160"/>
              </p14:xfrm>
            </p:contentPart>
          </mc:Choice>
          <mc:Fallback>
            <p:pic>
              <p:nvPicPr>
                <p:cNvPr id="324" name="Freihand 323">
                  <a:extLst>
                    <a:ext uri="{FF2B5EF4-FFF2-40B4-BE49-F238E27FC236}">
                      <a16:creationId xmlns:a16="http://schemas.microsoft.com/office/drawing/2014/main" id="{FE071956-80CB-4FD7-A94A-5C95E2D540BC}"/>
                    </a:ext>
                  </a:extLst>
                </p:cNvPr>
                <p:cNvPicPr/>
                <p:nvPr/>
              </p:nvPicPr>
              <p:blipFill>
                <a:blip r:embed="rId546"/>
                <a:stretch>
                  <a:fillRect/>
                </a:stretch>
              </p:blipFill>
              <p:spPr>
                <a:xfrm>
                  <a:off x="566219" y="3522931"/>
                  <a:ext cx="209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5" name="Freihand 324">
                  <a:extLst>
                    <a:ext uri="{FF2B5EF4-FFF2-40B4-BE49-F238E27FC236}">
                      <a16:creationId xmlns:a16="http://schemas.microsoft.com/office/drawing/2014/main" id="{A6098BD9-B419-4A8A-A020-9F6579B360E8}"/>
                    </a:ext>
                  </a:extLst>
                </p14:cNvPr>
                <p14:cNvContentPartPr/>
                <p14:nvPr/>
              </p14:nvContentPartPr>
              <p14:xfrm>
                <a:off x="582059" y="3570451"/>
                <a:ext cx="191160" cy="20520"/>
              </p14:xfrm>
            </p:contentPart>
          </mc:Choice>
          <mc:Fallback>
            <p:pic>
              <p:nvPicPr>
                <p:cNvPr id="325" name="Freihand 324">
                  <a:extLst>
                    <a:ext uri="{FF2B5EF4-FFF2-40B4-BE49-F238E27FC236}">
                      <a16:creationId xmlns:a16="http://schemas.microsoft.com/office/drawing/2014/main" id="{A6098BD9-B419-4A8A-A020-9F6579B360E8}"/>
                    </a:ext>
                  </a:extLst>
                </p:cNvPr>
                <p:cNvPicPr/>
                <p:nvPr/>
              </p:nvPicPr>
              <p:blipFill>
                <a:blip r:embed="rId548"/>
                <a:stretch>
                  <a:fillRect/>
                </a:stretch>
              </p:blipFill>
              <p:spPr>
                <a:xfrm>
                  <a:off x="577739" y="3566131"/>
                  <a:ext cx="199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6" name="Freihand 325">
                  <a:extLst>
                    <a:ext uri="{FF2B5EF4-FFF2-40B4-BE49-F238E27FC236}">
                      <a16:creationId xmlns:a16="http://schemas.microsoft.com/office/drawing/2014/main" id="{E74AE0F7-F641-44BB-B5FA-A3198A87DFE9}"/>
                    </a:ext>
                  </a:extLst>
                </p14:cNvPr>
                <p14:cNvContentPartPr/>
                <p14:nvPr/>
              </p14:nvContentPartPr>
              <p14:xfrm>
                <a:off x="778259" y="3481531"/>
                <a:ext cx="80640" cy="150480"/>
              </p14:xfrm>
            </p:contentPart>
          </mc:Choice>
          <mc:Fallback>
            <p:pic>
              <p:nvPicPr>
                <p:cNvPr id="326" name="Freihand 325">
                  <a:extLst>
                    <a:ext uri="{FF2B5EF4-FFF2-40B4-BE49-F238E27FC236}">
                      <a16:creationId xmlns:a16="http://schemas.microsoft.com/office/drawing/2014/main" id="{E74AE0F7-F641-44BB-B5FA-A3198A87DFE9}"/>
                    </a:ext>
                  </a:extLst>
                </p:cNvPr>
                <p:cNvPicPr/>
                <p:nvPr/>
              </p:nvPicPr>
              <p:blipFill>
                <a:blip r:embed="rId550"/>
                <a:stretch>
                  <a:fillRect/>
                </a:stretch>
              </p:blipFill>
              <p:spPr>
                <a:xfrm>
                  <a:off x="773939" y="3477211"/>
                  <a:ext cx="89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7" name="Freihand 326">
                  <a:extLst>
                    <a:ext uri="{FF2B5EF4-FFF2-40B4-BE49-F238E27FC236}">
                      <a16:creationId xmlns:a16="http://schemas.microsoft.com/office/drawing/2014/main" id="{6C906C0E-4BCB-4D72-8DFC-56A65DF98C33}"/>
                    </a:ext>
                  </a:extLst>
                </p14:cNvPr>
                <p14:cNvContentPartPr/>
                <p14:nvPr/>
              </p14:nvContentPartPr>
              <p14:xfrm>
                <a:off x="1288739" y="3540931"/>
                <a:ext cx="40680" cy="122400"/>
              </p14:xfrm>
            </p:contentPart>
          </mc:Choice>
          <mc:Fallback>
            <p:pic>
              <p:nvPicPr>
                <p:cNvPr id="327" name="Freihand 326">
                  <a:extLst>
                    <a:ext uri="{FF2B5EF4-FFF2-40B4-BE49-F238E27FC236}">
                      <a16:creationId xmlns:a16="http://schemas.microsoft.com/office/drawing/2014/main" id="{6C906C0E-4BCB-4D72-8DFC-56A65DF98C33}"/>
                    </a:ext>
                  </a:extLst>
                </p:cNvPr>
                <p:cNvPicPr/>
                <p:nvPr/>
              </p:nvPicPr>
              <p:blipFill>
                <a:blip r:embed="rId552"/>
                <a:stretch>
                  <a:fillRect/>
                </a:stretch>
              </p:blipFill>
              <p:spPr>
                <a:xfrm>
                  <a:off x="1284419" y="3536611"/>
                  <a:ext cx="49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8" name="Freihand 327">
                  <a:extLst>
                    <a:ext uri="{FF2B5EF4-FFF2-40B4-BE49-F238E27FC236}">
                      <a16:creationId xmlns:a16="http://schemas.microsoft.com/office/drawing/2014/main" id="{2F8C8C09-E88D-4686-B7DF-E1E6E579E9E8}"/>
                    </a:ext>
                  </a:extLst>
                </p14:cNvPr>
                <p14:cNvContentPartPr/>
                <p14:nvPr/>
              </p14:nvContentPartPr>
              <p14:xfrm>
                <a:off x="1353899" y="3563971"/>
                <a:ext cx="8280" cy="107640"/>
              </p14:xfrm>
            </p:contentPart>
          </mc:Choice>
          <mc:Fallback>
            <p:pic>
              <p:nvPicPr>
                <p:cNvPr id="328" name="Freihand 327">
                  <a:extLst>
                    <a:ext uri="{FF2B5EF4-FFF2-40B4-BE49-F238E27FC236}">
                      <a16:creationId xmlns:a16="http://schemas.microsoft.com/office/drawing/2014/main" id="{2F8C8C09-E88D-4686-B7DF-E1E6E579E9E8}"/>
                    </a:ext>
                  </a:extLst>
                </p:cNvPr>
                <p:cNvPicPr/>
                <p:nvPr/>
              </p:nvPicPr>
              <p:blipFill>
                <a:blip r:embed="rId554"/>
                <a:stretch>
                  <a:fillRect/>
                </a:stretch>
              </p:blipFill>
              <p:spPr>
                <a:xfrm>
                  <a:off x="1349579" y="3559651"/>
                  <a:ext cx="16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29" name="Freihand 328">
                  <a:extLst>
                    <a:ext uri="{FF2B5EF4-FFF2-40B4-BE49-F238E27FC236}">
                      <a16:creationId xmlns:a16="http://schemas.microsoft.com/office/drawing/2014/main" id="{744C0394-F982-41D9-91C7-227D152CE528}"/>
                    </a:ext>
                  </a:extLst>
                </p14:cNvPr>
                <p14:cNvContentPartPr/>
                <p14:nvPr/>
              </p14:nvContentPartPr>
              <p14:xfrm>
                <a:off x="1203419" y="3495211"/>
                <a:ext cx="216360" cy="9720"/>
              </p14:xfrm>
            </p:contentPart>
          </mc:Choice>
          <mc:Fallback>
            <p:pic>
              <p:nvPicPr>
                <p:cNvPr id="329" name="Freihand 328">
                  <a:extLst>
                    <a:ext uri="{FF2B5EF4-FFF2-40B4-BE49-F238E27FC236}">
                      <a16:creationId xmlns:a16="http://schemas.microsoft.com/office/drawing/2014/main" id="{744C0394-F982-41D9-91C7-227D152CE528}"/>
                    </a:ext>
                  </a:extLst>
                </p:cNvPr>
                <p:cNvPicPr/>
                <p:nvPr/>
              </p:nvPicPr>
              <p:blipFill>
                <a:blip r:embed="rId556"/>
                <a:stretch>
                  <a:fillRect/>
                </a:stretch>
              </p:blipFill>
              <p:spPr>
                <a:xfrm>
                  <a:off x="1199099" y="3490891"/>
                  <a:ext cx="225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0" name="Freihand 329">
                  <a:extLst>
                    <a:ext uri="{FF2B5EF4-FFF2-40B4-BE49-F238E27FC236}">
                      <a16:creationId xmlns:a16="http://schemas.microsoft.com/office/drawing/2014/main" id="{2E4D7386-2AA1-4474-8AE0-4E61922C5606}"/>
                    </a:ext>
                  </a:extLst>
                </p14:cNvPr>
                <p14:cNvContentPartPr/>
                <p14:nvPr/>
              </p14:nvContentPartPr>
              <p14:xfrm>
                <a:off x="1477739" y="3443371"/>
                <a:ext cx="176400" cy="121320"/>
              </p14:xfrm>
            </p:contentPart>
          </mc:Choice>
          <mc:Fallback>
            <p:pic>
              <p:nvPicPr>
                <p:cNvPr id="330" name="Freihand 329">
                  <a:extLst>
                    <a:ext uri="{FF2B5EF4-FFF2-40B4-BE49-F238E27FC236}">
                      <a16:creationId xmlns:a16="http://schemas.microsoft.com/office/drawing/2014/main" id="{2E4D7386-2AA1-4474-8AE0-4E61922C5606}"/>
                    </a:ext>
                  </a:extLst>
                </p:cNvPr>
                <p:cNvPicPr/>
                <p:nvPr/>
              </p:nvPicPr>
              <p:blipFill>
                <a:blip r:embed="rId558"/>
                <a:stretch>
                  <a:fillRect/>
                </a:stretch>
              </p:blipFill>
              <p:spPr>
                <a:xfrm>
                  <a:off x="1473419" y="3439051"/>
                  <a:ext cx="185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6" name="Freihand 345">
                  <a:extLst>
                    <a:ext uri="{FF2B5EF4-FFF2-40B4-BE49-F238E27FC236}">
                      <a16:creationId xmlns:a16="http://schemas.microsoft.com/office/drawing/2014/main" id="{D9A19419-285A-41DA-991D-9E84057F8448}"/>
                    </a:ext>
                  </a:extLst>
                </p14:cNvPr>
                <p14:cNvContentPartPr/>
                <p14:nvPr/>
              </p14:nvContentPartPr>
              <p14:xfrm>
                <a:off x="2407619" y="3710851"/>
                <a:ext cx="188280" cy="133920"/>
              </p14:xfrm>
            </p:contentPart>
          </mc:Choice>
          <mc:Fallback>
            <p:pic>
              <p:nvPicPr>
                <p:cNvPr id="346" name="Freihand 345">
                  <a:extLst>
                    <a:ext uri="{FF2B5EF4-FFF2-40B4-BE49-F238E27FC236}">
                      <a16:creationId xmlns:a16="http://schemas.microsoft.com/office/drawing/2014/main" id="{D9A19419-285A-41DA-991D-9E84057F8448}"/>
                    </a:ext>
                  </a:extLst>
                </p:cNvPr>
                <p:cNvPicPr/>
                <p:nvPr/>
              </p:nvPicPr>
              <p:blipFill>
                <a:blip r:embed="rId560"/>
                <a:stretch>
                  <a:fillRect/>
                </a:stretch>
              </p:blipFill>
              <p:spPr>
                <a:xfrm>
                  <a:off x="2403299" y="3706531"/>
                  <a:ext cx="196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7" name="Freihand 346">
                  <a:extLst>
                    <a:ext uri="{FF2B5EF4-FFF2-40B4-BE49-F238E27FC236}">
                      <a16:creationId xmlns:a16="http://schemas.microsoft.com/office/drawing/2014/main" id="{D435D59F-276B-4DF3-BC8B-87F9B80726F9}"/>
                    </a:ext>
                  </a:extLst>
                </p14:cNvPr>
                <p14:cNvContentPartPr/>
                <p14:nvPr/>
              </p14:nvContentPartPr>
              <p14:xfrm>
                <a:off x="2704979" y="3776731"/>
                <a:ext cx="136440" cy="10800"/>
              </p14:xfrm>
            </p:contentPart>
          </mc:Choice>
          <mc:Fallback>
            <p:pic>
              <p:nvPicPr>
                <p:cNvPr id="347" name="Freihand 346">
                  <a:extLst>
                    <a:ext uri="{FF2B5EF4-FFF2-40B4-BE49-F238E27FC236}">
                      <a16:creationId xmlns:a16="http://schemas.microsoft.com/office/drawing/2014/main" id="{D435D59F-276B-4DF3-BC8B-87F9B80726F9}"/>
                    </a:ext>
                  </a:extLst>
                </p:cNvPr>
                <p:cNvPicPr/>
                <p:nvPr/>
              </p:nvPicPr>
              <p:blipFill>
                <a:blip r:embed="rId562"/>
                <a:stretch>
                  <a:fillRect/>
                </a:stretch>
              </p:blipFill>
              <p:spPr>
                <a:xfrm>
                  <a:off x="2700659" y="3772411"/>
                  <a:ext cx="145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8" name="Freihand 347">
                  <a:extLst>
                    <a:ext uri="{FF2B5EF4-FFF2-40B4-BE49-F238E27FC236}">
                      <a16:creationId xmlns:a16="http://schemas.microsoft.com/office/drawing/2014/main" id="{B7F88512-57FF-4CA0-918C-BC81ED045803}"/>
                    </a:ext>
                  </a:extLst>
                </p14:cNvPr>
                <p14:cNvContentPartPr/>
                <p14:nvPr/>
              </p14:nvContentPartPr>
              <p14:xfrm>
                <a:off x="2981819" y="3701491"/>
                <a:ext cx="112680" cy="124560"/>
              </p14:xfrm>
            </p:contentPart>
          </mc:Choice>
          <mc:Fallback>
            <p:pic>
              <p:nvPicPr>
                <p:cNvPr id="348" name="Freihand 347">
                  <a:extLst>
                    <a:ext uri="{FF2B5EF4-FFF2-40B4-BE49-F238E27FC236}">
                      <a16:creationId xmlns:a16="http://schemas.microsoft.com/office/drawing/2014/main" id="{B7F88512-57FF-4CA0-918C-BC81ED045803}"/>
                    </a:ext>
                  </a:extLst>
                </p:cNvPr>
                <p:cNvPicPr/>
                <p:nvPr/>
              </p:nvPicPr>
              <p:blipFill>
                <a:blip r:embed="rId564"/>
                <a:stretch>
                  <a:fillRect/>
                </a:stretch>
              </p:blipFill>
              <p:spPr>
                <a:xfrm>
                  <a:off x="2977499" y="3697171"/>
                  <a:ext cx="121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9" name="Freihand 348">
                  <a:extLst>
                    <a:ext uri="{FF2B5EF4-FFF2-40B4-BE49-F238E27FC236}">
                      <a16:creationId xmlns:a16="http://schemas.microsoft.com/office/drawing/2014/main" id="{5CEA553D-48C2-49AD-8EB2-98B26416CBD6}"/>
                    </a:ext>
                  </a:extLst>
                </p14:cNvPr>
                <p14:cNvContentPartPr/>
                <p14:nvPr/>
              </p14:nvContentPartPr>
              <p14:xfrm>
                <a:off x="3018899" y="3696451"/>
                <a:ext cx="127440" cy="143640"/>
              </p14:xfrm>
            </p:contentPart>
          </mc:Choice>
          <mc:Fallback>
            <p:pic>
              <p:nvPicPr>
                <p:cNvPr id="349" name="Freihand 348">
                  <a:extLst>
                    <a:ext uri="{FF2B5EF4-FFF2-40B4-BE49-F238E27FC236}">
                      <a16:creationId xmlns:a16="http://schemas.microsoft.com/office/drawing/2014/main" id="{5CEA553D-48C2-49AD-8EB2-98B26416CBD6}"/>
                    </a:ext>
                  </a:extLst>
                </p:cNvPr>
                <p:cNvPicPr/>
                <p:nvPr/>
              </p:nvPicPr>
              <p:blipFill>
                <a:blip r:embed="rId566"/>
                <a:stretch>
                  <a:fillRect/>
                </a:stretch>
              </p:blipFill>
              <p:spPr>
                <a:xfrm>
                  <a:off x="3014579" y="3692131"/>
                  <a:ext cx="136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41" name="Freihand 340">
                  <a:extLst>
                    <a:ext uri="{FF2B5EF4-FFF2-40B4-BE49-F238E27FC236}">
                      <a16:creationId xmlns:a16="http://schemas.microsoft.com/office/drawing/2014/main" id="{4456FDF5-E6BF-45C7-99BB-54FECBFA9AD5}"/>
                    </a:ext>
                  </a:extLst>
                </p14:cNvPr>
                <p14:cNvContentPartPr/>
                <p14:nvPr/>
              </p14:nvContentPartPr>
              <p14:xfrm>
                <a:off x="1974899" y="3542371"/>
                <a:ext cx="161640" cy="21960"/>
              </p14:xfrm>
            </p:contentPart>
          </mc:Choice>
          <mc:Fallback>
            <p:pic>
              <p:nvPicPr>
                <p:cNvPr id="341" name="Freihand 340">
                  <a:extLst>
                    <a:ext uri="{FF2B5EF4-FFF2-40B4-BE49-F238E27FC236}">
                      <a16:creationId xmlns:a16="http://schemas.microsoft.com/office/drawing/2014/main" id="{4456FDF5-E6BF-45C7-99BB-54FECBFA9AD5}"/>
                    </a:ext>
                  </a:extLst>
                </p:cNvPr>
                <p:cNvPicPr/>
                <p:nvPr/>
              </p:nvPicPr>
              <p:blipFill>
                <a:blip r:embed="rId568"/>
                <a:stretch>
                  <a:fillRect/>
                </a:stretch>
              </p:blipFill>
              <p:spPr>
                <a:xfrm>
                  <a:off x="1970579" y="3538051"/>
                  <a:ext cx="170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2" name="Freihand 341">
                  <a:extLst>
                    <a:ext uri="{FF2B5EF4-FFF2-40B4-BE49-F238E27FC236}">
                      <a16:creationId xmlns:a16="http://schemas.microsoft.com/office/drawing/2014/main" id="{FEA277F8-5DD7-4F48-A674-81548693713A}"/>
                    </a:ext>
                  </a:extLst>
                </p14:cNvPr>
                <p14:cNvContentPartPr/>
                <p14:nvPr/>
              </p14:nvContentPartPr>
              <p14:xfrm>
                <a:off x="2011979" y="3581251"/>
                <a:ext cx="202680" cy="15120"/>
              </p14:xfrm>
            </p:contentPart>
          </mc:Choice>
          <mc:Fallback>
            <p:pic>
              <p:nvPicPr>
                <p:cNvPr id="342" name="Freihand 341">
                  <a:extLst>
                    <a:ext uri="{FF2B5EF4-FFF2-40B4-BE49-F238E27FC236}">
                      <a16:creationId xmlns:a16="http://schemas.microsoft.com/office/drawing/2014/main" id="{FEA277F8-5DD7-4F48-A674-81548693713A}"/>
                    </a:ext>
                  </a:extLst>
                </p:cNvPr>
                <p:cNvPicPr/>
                <p:nvPr/>
              </p:nvPicPr>
              <p:blipFill>
                <a:blip r:embed="rId570"/>
                <a:stretch>
                  <a:fillRect/>
                </a:stretch>
              </p:blipFill>
              <p:spPr>
                <a:xfrm>
                  <a:off x="2007659" y="3576931"/>
                  <a:ext cx="211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3" name="Freihand 342">
                  <a:extLst>
                    <a:ext uri="{FF2B5EF4-FFF2-40B4-BE49-F238E27FC236}">
                      <a16:creationId xmlns:a16="http://schemas.microsoft.com/office/drawing/2014/main" id="{C66F404B-B78D-46B9-BE1D-695A5ECC86CB}"/>
                    </a:ext>
                  </a:extLst>
                </p14:cNvPr>
                <p14:cNvContentPartPr/>
                <p14:nvPr/>
              </p14:nvContentPartPr>
              <p14:xfrm>
                <a:off x="2756459" y="3400171"/>
                <a:ext cx="15840" cy="106920"/>
              </p14:xfrm>
            </p:contentPart>
          </mc:Choice>
          <mc:Fallback>
            <p:pic>
              <p:nvPicPr>
                <p:cNvPr id="343" name="Freihand 342">
                  <a:extLst>
                    <a:ext uri="{FF2B5EF4-FFF2-40B4-BE49-F238E27FC236}">
                      <a16:creationId xmlns:a16="http://schemas.microsoft.com/office/drawing/2014/main" id="{C66F404B-B78D-46B9-BE1D-695A5ECC86CB}"/>
                    </a:ext>
                  </a:extLst>
                </p:cNvPr>
                <p:cNvPicPr/>
                <p:nvPr/>
              </p:nvPicPr>
              <p:blipFill>
                <a:blip r:embed="rId572"/>
                <a:stretch>
                  <a:fillRect/>
                </a:stretch>
              </p:blipFill>
              <p:spPr>
                <a:xfrm>
                  <a:off x="2752139" y="3395851"/>
                  <a:ext cx="24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44" name="Freihand 343">
                  <a:extLst>
                    <a:ext uri="{FF2B5EF4-FFF2-40B4-BE49-F238E27FC236}">
                      <a16:creationId xmlns:a16="http://schemas.microsoft.com/office/drawing/2014/main" id="{40D76FF9-5EF6-4E4D-803E-470A315691A2}"/>
                    </a:ext>
                  </a:extLst>
                </p14:cNvPr>
                <p14:cNvContentPartPr/>
                <p14:nvPr/>
              </p14:nvContentPartPr>
              <p14:xfrm>
                <a:off x="2685539" y="3355531"/>
                <a:ext cx="182880" cy="162360"/>
              </p14:xfrm>
            </p:contentPart>
          </mc:Choice>
          <mc:Fallback>
            <p:pic>
              <p:nvPicPr>
                <p:cNvPr id="344" name="Freihand 343">
                  <a:extLst>
                    <a:ext uri="{FF2B5EF4-FFF2-40B4-BE49-F238E27FC236}">
                      <a16:creationId xmlns:a16="http://schemas.microsoft.com/office/drawing/2014/main" id="{40D76FF9-5EF6-4E4D-803E-470A315691A2}"/>
                    </a:ext>
                  </a:extLst>
                </p:cNvPr>
                <p:cNvPicPr/>
                <p:nvPr/>
              </p:nvPicPr>
              <p:blipFill>
                <a:blip r:embed="rId574"/>
                <a:stretch>
                  <a:fillRect/>
                </a:stretch>
              </p:blipFill>
              <p:spPr>
                <a:xfrm>
                  <a:off x="2681219" y="3351211"/>
                  <a:ext cx="191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45" name="Freihand 344">
                  <a:extLst>
                    <a:ext uri="{FF2B5EF4-FFF2-40B4-BE49-F238E27FC236}">
                      <a16:creationId xmlns:a16="http://schemas.microsoft.com/office/drawing/2014/main" id="{90C7C9E4-18F4-4BE6-BB93-3ED3626F80C1}"/>
                    </a:ext>
                  </a:extLst>
                </p14:cNvPr>
                <p14:cNvContentPartPr/>
                <p14:nvPr/>
              </p14:nvContentPartPr>
              <p14:xfrm>
                <a:off x="2388539" y="3539851"/>
                <a:ext cx="946440" cy="43200"/>
              </p14:xfrm>
            </p:contentPart>
          </mc:Choice>
          <mc:Fallback>
            <p:pic>
              <p:nvPicPr>
                <p:cNvPr id="345" name="Freihand 344">
                  <a:extLst>
                    <a:ext uri="{FF2B5EF4-FFF2-40B4-BE49-F238E27FC236}">
                      <a16:creationId xmlns:a16="http://schemas.microsoft.com/office/drawing/2014/main" id="{90C7C9E4-18F4-4BE6-BB93-3ED3626F80C1}"/>
                    </a:ext>
                  </a:extLst>
                </p:cNvPr>
                <p:cNvPicPr/>
                <p:nvPr/>
              </p:nvPicPr>
              <p:blipFill>
                <a:blip r:embed="rId576"/>
                <a:stretch>
                  <a:fillRect/>
                </a:stretch>
              </p:blipFill>
              <p:spPr>
                <a:xfrm>
                  <a:off x="2384219" y="3535531"/>
                  <a:ext cx="955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2" name="Freihand 351">
                  <a:extLst>
                    <a:ext uri="{FF2B5EF4-FFF2-40B4-BE49-F238E27FC236}">
                      <a16:creationId xmlns:a16="http://schemas.microsoft.com/office/drawing/2014/main" id="{837705FF-7868-48DB-B72F-020F2875E0E8}"/>
                    </a:ext>
                  </a:extLst>
                </p14:cNvPr>
                <p14:cNvContentPartPr/>
                <p14:nvPr/>
              </p14:nvContentPartPr>
              <p14:xfrm>
                <a:off x="3512459" y="3518611"/>
                <a:ext cx="216360" cy="8640"/>
              </p14:xfrm>
            </p:contentPart>
          </mc:Choice>
          <mc:Fallback>
            <p:pic>
              <p:nvPicPr>
                <p:cNvPr id="352" name="Freihand 351">
                  <a:extLst>
                    <a:ext uri="{FF2B5EF4-FFF2-40B4-BE49-F238E27FC236}">
                      <a16:creationId xmlns:a16="http://schemas.microsoft.com/office/drawing/2014/main" id="{837705FF-7868-48DB-B72F-020F2875E0E8}"/>
                    </a:ext>
                  </a:extLst>
                </p:cNvPr>
                <p:cNvPicPr/>
                <p:nvPr/>
              </p:nvPicPr>
              <p:blipFill>
                <a:blip r:embed="rId578"/>
                <a:stretch>
                  <a:fillRect/>
                </a:stretch>
              </p:blipFill>
              <p:spPr>
                <a:xfrm>
                  <a:off x="3508139" y="3514291"/>
                  <a:ext cx="225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3" name="Freihand 352">
                  <a:extLst>
                    <a:ext uri="{FF2B5EF4-FFF2-40B4-BE49-F238E27FC236}">
                      <a16:creationId xmlns:a16="http://schemas.microsoft.com/office/drawing/2014/main" id="{440846E4-03DB-4C2D-B930-810A815D546E}"/>
                    </a:ext>
                  </a:extLst>
                </p14:cNvPr>
                <p14:cNvContentPartPr/>
                <p14:nvPr/>
              </p14:nvContentPartPr>
              <p14:xfrm>
                <a:off x="3545579" y="3560371"/>
                <a:ext cx="215640" cy="13680"/>
              </p14:xfrm>
            </p:contentPart>
          </mc:Choice>
          <mc:Fallback>
            <p:pic>
              <p:nvPicPr>
                <p:cNvPr id="353" name="Freihand 352">
                  <a:extLst>
                    <a:ext uri="{FF2B5EF4-FFF2-40B4-BE49-F238E27FC236}">
                      <a16:creationId xmlns:a16="http://schemas.microsoft.com/office/drawing/2014/main" id="{440846E4-03DB-4C2D-B930-810A815D546E}"/>
                    </a:ext>
                  </a:extLst>
                </p:cNvPr>
                <p:cNvPicPr/>
                <p:nvPr/>
              </p:nvPicPr>
              <p:blipFill>
                <a:blip r:embed="rId580"/>
                <a:stretch>
                  <a:fillRect/>
                </a:stretch>
              </p:blipFill>
              <p:spPr>
                <a:xfrm>
                  <a:off x="3541259" y="3556051"/>
                  <a:ext cx="224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5" name="Freihand 354">
                  <a:extLst>
                    <a:ext uri="{FF2B5EF4-FFF2-40B4-BE49-F238E27FC236}">
                      <a16:creationId xmlns:a16="http://schemas.microsoft.com/office/drawing/2014/main" id="{8FAB5C3E-B0B7-43FC-98CD-58D05A56D6DD}"/>
                    </a:ext>
                  </a:extLst>
                </p14:cNvPr>
                <p14:cNvContentPartPr/>
                <p14:nvPr/>
              </p14:nvContentPartPr>
              <p14:xfrm>
                <a:off x="4088099" y="3159691"/>
                <a:ext cx="146880" cy="145800"/>
              </p14:xfrm>
            </p:contentPart>
          </mc:Choice>
          <mc:Fallback>
            <p:pic>
              <p:nvPicPr>
                <p:cNvPr id="355" name="Freihand 354">
                  <a:extLst>
                    <a:ext uri="{FF2B5EF4-FFF2-40B4-BE49-F238E27FC236}">
                      <a16:creationId xmlns:a16="http://schemas.microsoft.com/office/drawing/2014/main" id="{8FAB5C3E-B0B7-43FC-98CD-58D05A56D6DD}"/>
                    </a:ext>
                  </a:extLst>
                </p:cNvPr>
                <p:cNvPicPr/>
                <p:nvPr/>
              </p:nvPicPr>
              <p:blipFill>
                <a:blip r:embed="rId582"/>
                <a:stretch>
                  <a:fillRect/>
                </a:stretch>
              </p:blipFill>
              <p:spPr>
                <a:xfrm>
                  <a:off x="4083779" y="3155371"/>
                  <a:ext cx="155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6" name="Freihand 355">
                  <a:extLst>
                    <a:ext uri="{FF2B5EF4-FFF2-40B4-BE49-F238E27FC236}">
                      <a16:creationId xmlns:a16="http://schemas.microsoft.com/office/drawing/2014/main" id="{0FFBA1D0-75B0-404F-90BC-FFD9547438C4}"/>
                    </a:ext>
                  </a:extLst>
                </p14:cNvPr>
                <p14:cNvContentPartPr/>
                <p14:nvPr/>
              </p14:nvContentPartPr>
              <p14:xfrm>
                <a:off x="4164059" y="3242491"/>
                <a:ext cx="85320" cy="52560"/>
              </p14:xfrm>
            </p:contentPart>
          </mc:Choice>
          <mc:Fallback>
            <p:pic>
              <p:nvPicPr>
                <p:cNvPr id="356" name="Freihand 355">
                  <a:extLst>
                    <a:ext uri="{FF2B5EF4-FFF2-40B4-BE49-F238E27FC236}">
                      <a16:creationId xmlns:a16="http://schemas.microsoft.com/office/drawing/2014/main" id="{0FFBA1D0-75B0-404F-90BC-FFD9547438C4}"/>
                    </a:ext>
                  </a:extLst>
                </p:cNvPr>
                <p:cNvPicPr/>
                <p:nvPr/>
              </p:nvPicPr>
              <p:blipFill>
                <a:blip r:embed="rId584"/>
                <a:stretch>
                  <a:fillRect/>
                </a:stretch>
              </p:blipFill>
              <p:spPr>
                <a:xfrm>
                  <a:off x="4159739" y="3238171"/>
                  <a:ext cx="93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7" name="Freihand 356">
                  <a:extLst>
                    <a:ext uri="{FF2B5EF4-FFF2-40B4-BE49-F238E27FC236}">
                      <a16:creationId xmlns:a16="http://schemas.microsoft.com/office/drawing/2014/main" id="{AAAA5A84-821F-4C9A-92B0-3DB5B06883C5}"/>
                    </a:ext>
                  </a:extLst>
                </p14:cNvPr>
                <p14:cNvContentPartPr/>
                <p14:nvPr/>
              </p14:nvContentPartPr>
              <p14:xfrm>
                <a:off x="4317779" y="3237091"/>
                <a:ext cx="70920" cy="9720"/>
              </p14:xfrm>
            </p:contentPart>
          </mc:Choice>
          <mc:Fallback>
            <p:pic>
              <p:nvPicPr>
                <p:cNvPr id="357" name="Freihand 356">
                  <a:extLst>
                    <a:ext uri="{FF2B5EF4-FFF2-40B4-BE49-F238E27FC236}">
                      <a16:creationId xmlns:a16="http://schemas.microsoft.com/office/drawing/2014/main" id="{AAAA5A84-821F-4C9A-92B0-3DB5B06883C5}"/>
                    </a:ext>
                  </a:extLst>
                </p:cNvPr>
                <p:cNvPicPr/>
                <p:nvPr/>
              </p:nvPicPr>
              <p:blipFill>
                <a:blip r:embed="rId586"/>
                <a:stretch>
                  <a:fillRect/>
                </a:stretch>
              </p:blipFill>
              <p:spPr>
                <a:xfrm>
                  <a:off x="4313459" y="3232771"/>
                  <a:ext cx="79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58" name="Freihand 357">
                  <a:extLst>
                    <a:ext uri="{FF2B5EF4-FFF2-40B4-BE49-F238E27FC236}">
                      <a16:creationId xmlns:a16="http://schemas.microsoft.com/office/drawing/2014/main" id="{B805683E-263C-4E8B-8CAE-B9FF160010A5}"/>
                    </a:ext>
                  </a:extLst>
                </p14:cNvPr>
                <p14:cNvContentPartPr/>
                <p14:nvPr/>
              </p14:nvContentPartPr>
              <p14:xfrm>
                <a:off x="4481939" y="3185611"/>
                <a:ext cx="11520" cy="109080"/>
              </p14:xfrm>
            </p:contentPart>
          </mc:Choice>
          <mc:Fallback>
            <p:pic>
              <p:nvPicPr>
                <p:cNvPr id="358" name="Freihand 357">
                  <a:extLst>
                    <a:ext uri="{FF2B5EF4-FFF2-40B4-BE49-F238E27FC236}">
                      <a16:creationId xmlns:a16="http://schemas.microsoft.com/office/drawing/2014/main" id="{B805683E-263C-4E8B-8CAE-B9FF160010A5}"/>
                    </a:ext>
                  </a:extLst>
                </p:cNvPr>
                <p:cNvPicPr/>
                <p:nvPr/>
              </p:nvPicPr>
              <p:blipFill>
                <a:blip r:embed="rId588"/>
                <a:stretch>
                  <a:fillRect/>
                </a:stretch>
              </p:blipFill>
              <p:spPr>
                <a:xfrm>
                  <a:off x="4477619" y="3181291"/>
                  <a:ext cx="20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59" name="Freihand 358">
                  <a:extLst>
                    <a:ext uri="{FF2B5EF4-FFF2-40B4-BE49-F238E27FC236}">
                      <a16:creationId xmlns:a16="http://schemas.microsoft.com/office/drawing/2014/main" id="{EFD898BB-F6E0-459E-9FE1-40C541A1F753}"/>
                    </a:ext>
                  </a:extLst>
                </p14:cNvPr>
                <p14:cNvContentPartPr/>
                <p14:nvPr/>
              </p14:nvContentPartPr>
              <p14:xfrm>
                <a:off x="4458539" y="3124051"/>
                <a:ext cx="109800" cy="197640"/>
              </p14:xfrm>
            </p:contentPart>
          </mc:Choice>
          <mc:Fallback>
            <p:pic>
              <p:nvPicPr>
                <p:cNvPr id="359" name="Freihand 358">
                  <a:extLst>
                    <a:ext uri="{FF2B5EF4-FFF2-40B4-BE49-F238E27FC236}">
                      <a16:creationId xmlns:a16="http://schemas.microsoft.com/office/drawing/2014/main" id="{EFD898BB-F6E0-459E-9FE1-40C541A1F753}"/>
                    </a:ext>
                  </a:extLst>
                </p:cNvPr>
                <p:cNvPicPr/>
                <p:nvPr/>
              </p:nvPicPr>
              <p:blipFill>
                <a:blip r:embed="rId590"/>
                <a:stretch>
                  <a:fillRect/>
                </a:stretch>
              </p:blipFill>
              <p:spPr>
                <a:xfrm>
                  <a:off x="4454219" y="3119731"/>
                  <a:ext cx="118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0" name="Freihand 359">
                  <a:extLst>
                    <a:ext uri="{FF2B5EF4-FFF2-40B4-BE49-F238E27FC236}">
                      <a16:creationId xmlns:a16="http://schemas.microsoft.com/office/drawing/2014/main" id="{C4FAFC54-7003-47AF-8D2C-DED9EB7F18FB}"/>
                    </a:ext>
                  </a:extLst>
                </p14:cNvPr>
                <p14:cNvContentPartPr/>
                <p14:nvPr/>
              </p14:nvContentPartPr>
              <p14:xfrm>
                <a:off x="4029059" y="3105331"/>
                <a:ext cx="137160" cy="231840"/>
              </p14:xfrm>
            </p:contentPart>
          </mc:Choice>
          <mc:Fallback>
            <p:pic>
              <p:nvPicPr>
                <p:cNvPr id="360" name="Freihand 359">
                  <a:extLst>
                    <a:ext uri="{FF2B5EF4-FFF2-40B4-BE49-F238E27FC236}">
                      <a16:creationId xmlns:a16="http://schemas.microsoft.com/office/drawing/2014/main" id="{C4FAFC54-7003-47AF-8D2C-DED9EB7F18FB}"/>
                    </a:ext>
                  </a:extLst>
                </p:cNvPr>
                <p:cNvPicPr/>
                <p:nvPr/>
              </p:nvPicPr>
              <p:blipFill>
                <a:blip r:embed="rId592"/>
                <a:stretch>
                  <a:fillRect/>
                </a:stretch>
              </p:blipFill>
              <p:spPr>
                <a:xfrm>
                  <a:off x="4024739" y="3101011"/>
                  <a:ext cx="1458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1" name="Freihand 360">
                  <a:extLst>
                    <a:ext uri="{FF2B5EF4-FFF2-40B4-BE49-F238E27FC236}">
                      <a16:creationId xmlns:a16="http://schemas.microsoft.com/office/drawing/2014/main" id="{76A7B918-6D67-401B-B80C-042AA6870192}"/>
                    </a:ext>
                  </a:extLst>
                </p14:cNvPr>
                <p14:cNvContentPartPr/>
                <p14:nvPr/>
              </p14:nvContentPartPr>
              <p14:xfrm>
                <a:off x="4658699" y="3076171"/>
                <a:ext cx="128160" cy="191520"/>
              </p14:xfrm>
            </p:contentPart>
          </mc:Choice>
          <mc:Fallback>
            <p:pic>
              <p:nvPicPr>
                <p:cNvPr id="361" name="Freihand 360">
                  <a:extLst>
                    <a:ext uri="{FF2B5EF4-FFF2-40B4-BE49-F238E27FC236}">
                      <a16:creationId xmlns:a16="http://schemas.microsoft.com/office/drawing/2014/main" id="{76A7B918-6D67-401B-B80C-042AA6870192}"/>
                    </a:ext>
                  </a:extLst>
                </p:cNvPr>
                <p:cNvPicPr/>
                <p:nvPr/>
              </p:nvPicPr>
              <p:blipFill>
                <a:blip r:embed="rId594"/>
                <a:stretch>
                  <a:fillRect/>
                </a:stretch>
              </p:blipFill>
              <p:spPr>
                <a:xfrm>
                  <a:off x="4654379" y="3071851"/>
                  <a:ext cx="136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2" name="Freihand 361">
                  <a:extLst>
                    <a:ext uri="{FF2B5EF4-FFF2-40B4-BE49-F238E27FC236}">
                      <a16:creationId xmlns:a16="http://schemas.microsoft.com/office/drawing/2014/main" id="{4D35E69D-19C8-494C-ADEB-0CE4AD627383}"/>
                    </a:ext>
                  </a:extLst>
                </p14:cNvPr>
                <p14:cNvContentPartPr/>
                <p14:nvPr/>
              </p14:nvContentPartPr>
              <p14:xfrm>
                <a:off x="3957419" y="3348691"/>
                <a:ext cx="1006560" cy="25560"/>
              </p14:xfrm>
            </p:contentPart>
          </mc:Choice>
          <mc:Fallback>
            <p:pic>
              <p:nvPicPr>
                <p:cNvPr id="362" name="Freihand 361">
                  <a:extLst>
                    <a:ext uri="{FF2B5EF4-FFF2-40B4-BE49-F238E27FC236}">
                      <a16:creationId xmlns:a16="http://schemas.microsoft.com/office/drawing/2014/main" id="{4D35E69D-19C8-494C-ADEB-0CE4AD627383}"/>
                    </a:ext>
                  </a:extLst>
                </p:cNvPr>
                <p:cNvPicPr/>
                <p:nvPr/>
              </p:nvPicPr>
              <p:blipFill>
                <a:blip r:embed="rId596"/>
                <a:stretch>
                  <a:fillRect/>
                </a:stretch>
              </p:blipFill>
              <p:spPr>
                <a:xfrm>
                  <a:off x="3953099" y="3344371"/>
                  <a:ext cx="1015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3" name="Freihand 362">
                  <a:extLst>
                    <a:ext uri="{FF2B5EF4-FFF2-40B4-BE49-F238E27FC236}">
                      <a16:creationId xmlns:a16="http://schemas.microsoft.com/office/drawing/2014/main" id="{672C1376-8EA1-42A7-89E7-23A58FCED439}"/>
                    </a:ext>
                  </a:extLst>
                </p14:cNvPr>
                <p14:cNvContentPartPr/>
                <p14:nvPr/>
              </p14:nvContentPartPr>
              <p14:xfrm>
                <a:off x="4225979" y="3432931"/>
                <a:ext cx="190800" cy="78840"/>
              </p14:xfrm>
            </p:contentPart>
          </mc:Choice>
          <mc:Fallback>
            <p:pic>
              <p:nvPicPr>
                <p:cNvPr id="363" name="Freihand 362">
                  <a:extLst>
                    <a:ext uri="{FF2B5EF4-FFF2-40B4-BE49-F238E27FC236}">
                      <a16:creationId xmlns:a16="http://schemas.microsoft.com/office/drawing/2014/main" id="{672C1376-8EA1-42A7-89E7-23A58FCED439}"/>
                    </a:ext>
                  </a:extLst>
                </p:cNvPr>
                <p:cNvPicPr/>
                <p:nvPr/>
              </p:nvPicPr>
              <p:blipFill>
                <a:blip r:embed="rId598"/>
                <a:stretch>
                  <a:fillRect/>
                </a:stretch>
              </p:blipFill>
              <p:spPr>
                <a:xfrm>
                  <a:off x="4221659" y="3428611"/>
                  <a:ext cx="199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4" name="Freihand 363">
                  <a:extLst>
                    <a:ext uri="{FF2B5EF4-FFF2-40B4-BE49-F238E27FC236}">
                      <a16:creationId xmlns:a16="http://schemas.microsoft.com/office/drawing/2014/main" id="{6C4BB4C3-C1F2-431E-BCEF-99CB326BB070}"/>
                    </a:ext>
                  </a:extLst>
                </p14:cNvPr>
                <p14:cNvContentPartPr/>
                <p14:nvPr/>
              </p14:nvContentPartPr>
              <p14:xfrm>
                <a:off x="4457099" y="3423931"/>
                <a:ext cx="36000" cy="98280"/>
              </p14:xfrm>
            </p:contentPart>
          </mc:Choice>
          <mc:Fallback>
            <p:pic>
              <p:nvPicPr>
                <p:cNvPr id="364" name="Freihand 363">
                  <a:extLst>
                    <a:ext uri="{FF2B5EF4-FFF2-40B4-BE49-F238E27FC236}">
                      <a16:creationId xmlns:a16="http://schemas.microsoft.com/office/drawing/2014/main" id="{6C4BB4C3-C1F2-431E-BCEF-99CB326BB070}"/>
                    </a:ext>
                  </a:extLst>
                </p:cNvPr>
                <p:cNvPicPr/>
                <p:nvPr/>
              </p:nvPicPr>
              <p:blipFill>
                <a:blip r:embed="rId600"/>
                <a:stretch>
                  <a:fillRect/>
                </a:stretch>
              </p:blipFill>
              <p:spPr>
                <a:xfrm>
                  <a:off x="4452779" y="3419611"/>
                  <a:ext cx="44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5" name="Freihand 364">
                  <a:extLst>
                    <a:ext uri="{FF2B5EF4-FFF2-40B4-BE49-F238E27FC236}">
                      <a16:creationId xmlns:a16="http://schemas.microsoft.com/office/drawing/2014/main" id="{BBF9E40B-4489-429E-A93A-522B9F988F24}"/>
                    </a:ext>
                  </a:extLst>
                </p14:cNvPr>
                <p14:cNvContentPartPr/>
                <p14:nvPr/>
              </p14:nvContentPartPr>
              <p14:xfrm>
                <a:off x="4416419" y="3464611"/>
                <a:ext cx="151920" cy="12960"/>
              </p14:xfrm>
            </p:contentPart>
          </mc:Choice>
          <mc:Fallback>
            <p:pic>
              <p:nvPicPr>
                <p:cNvPr id="365" name="Freihand 364">
                  <a:extLst>
                    <a:ext uri="{FF2B5EF4-FFF2-40B4-BE49-F238E27FC236}">
                      <a16:creationId xmlns:a16="http://schemas.microsoft.com/office/drawing/2014/main" id="{BBF9E40B-4489-429E-A93A-522B9F988F24}"/>
                    </a:ext>
                  </a:extLst>
                </p:cNvPr>
                <p:cNvPicPr/>
                <p:nvPr/>
              </p:nvPicPr>
              <p:blipFill>
                <a:blip r:embed="rId602"/>
                <a:stretch>
                  <a:fillRect/>
                </a:stretch>
              </p:blipFill>
              <p:spPr>
                <a:xfrm>
                  <a:off x="4412099" y="3460291"/>
                  <a:ext cx="160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6" name="Freihand 365">
                  <a:extLst>
                    <a:ext uri="{FF2B5EF4-FFF2-40B4-BE49-F238E27FC236}">
                      <a16:creationId xmlns:a16="http://schemas.microsoft.com/office/drawing/2014/main" id="{53BFAA30-6AE0-41FE-888E-50A18EE613C8}"/>
                    </a:ext>
                  </a:extLst>
                </p14:cNvPr>
                <p14:cNvContentPartPr/>
                <p14:nvPr/>
              </p14:nvContentPartPr>
              <p14:xfrm>
                <a:off x="4597859" y="3415291"/>
                <a:ext cx="84960" cy="105840"/>
              </p14:xfrm>
            </p:contentPart>
          </mc:Choice>
          <mc:Fallback>
            <p:pic>
              <p:nvPicPr>
                <p:cNvPr id="366" name="Freihand 365">
                  <a:extLst>
                    <a:ext uri="{FF2B5EF4-FFF2-40B4-BE49-F238E27FC236}">
                      <a16:creationId xmlns:a16="http://schemas.microsoft.com/office/drawing/2014/main" id="{53BFAA30-6AE0-41FE-888E-50A18EE613C8}"/>
                    </a:ext>
                  </a:extLst>
                </p:cNvPr>
                <p:cNvPicPr/>
                <p:nvPr/>
              </p:nvPicPr>
              <p:blipFill>
                <a:blip r:embed="rId604"/>
                <a:stretch>
                  <a:fillRect/>
                </a:stretch>
              </p:blipFill>
              <p:spPr>
                <a:xfrm>
                  <a:off x="4593539" y="3410971"/>
                  <a:ext cx="93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7" name="Freihand 366">
                  <a:extLst>
                    <a:ext uri="{FF2B5EF4-FFF2-40B4-BE49-F238E27FC236}">
                      <a16:creationId xmlns:a16="http://schemas.microsoft.com/office/drawing/2014/main" id="{59EEE188-F104-46CD-881C-5DFFC9153BFF}"/>
                    </a:ext>
                  </a:extLst>
                </p14:cNvPr>
                <p14:cNvContentPartPr/>
                <p14:nvPr/>
              </p14:nvContentPartPr>
              <p14:xfrm>
                <a:off x="4684619" y="3380371"/>
                <a:ext cx="120240" cy="62640"/>
              </p14:xfrm>
            </p:contentPart>
          </mc:Choice>
          <mc:Fallback>
            <p:pic>
              <p:nvPicPr>
                <p:cNvPr id="367" name="Freihand 366">
                  <a:extLst>
                    <a:ext uri="{FF2B5EF4-FFF2-40B4-BE49-F238E27FC236}">
                      <a16:creationId xmlns:a16="http://schemas.microsoft.com/office/drawing/2014/main" id="{59EEE188-F104-46CD-881C-5DFFC9153BFF}"/>
                    </a:ext>
                  </a:extLst>
                </p:cNvPr>
                <p:cNvPicPr/>
                <p:nvPr/>
              </p:nvPicPr>
              <p:blipFill>
                <a:blip r:embed="rId606"/>
                <a:stretch>
                  <a:fillRect/>
                </a:stretch>
              </p:blipFill>
              <p:spPr>
                <a:xfrm>
                  <a:off x="4680299" y="3376051"/>
                  <a:ext cx="1288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8" name="Freihand 367">
                  <a:extLst>
                    <a:ext uri="{FF2B5EF4-FFF2-40B4-BE49-F238E27FC236}">
                      <a16:creationId xmlns:a16="http://schemas.microsoft.com/office/drawing/2014/main" id="{E85E02B6-4744-49EB-B487-8C427E373927}"/>
                    </a:ext>
                  </a:extLst>
                </p14:cNvPr>
                <p14:cNvContentPartPr/>
                <p14:nvPr/>
              </p14:nvContentPartPr>
              <p14:xfrm>
                <a:off x="3921059" y="3574771"/>
                <a:ext cx="1329840" cy="20520"/>
              </p14:xfrm>
            </p:contentPart>
          </mc:Choice>
          <mc:Fallback>
            <p:pic>
              <p:nvPicPr>
                <p:cNvPr id="368" name="Freihand 367">
                  <a:extLst>
                    <a:ext uri="{FF2B5EF4-FFF2-40B4-BE49-F238E27FC236}">
                      <a16:creationId xmlns:a16="http://schemas.microsoft.com/office/drawing/2014/main" id="{E85E02B6-4744-49EB-B487-8C427E373927}"/>
                    </a:ext>
                  </a:extLst>
                </p:cNvPr>
                <p:cNvPicPr/>
                <p:nvPr/>
              </p:nvPicPr>
              <p:blipFill>
                <a:blip r:embed="rId608"/>
                <a:stretch>
                  <a:fillRect/>
                </a:stretch>
              </p:blipFill>
              <p:spPr>
                <a:xfrm>
                  <a:off x="3916739" y="3570451"/>
                  <a:ext cx="1338480" cy="29160"/>
                </a:xfrm>
                <a:prstGeom prst="rect">
                  <a:avLst/>
                </a:prstGeom>
              </p:spPr>
            </p:pic>
          </mc:Fallback>
        </mc:AlternateContent>
      </p:grpSp>
      <p:grpSp>
        <p:nvGrpSpPr>
          <p:cNvPr id="400" name="Gruppieren 399">
            <a:extLst>
              <a:ext uri="{FF2B5EF4-FFF2-40B4-BE49-F238E27FC236}">
                <a16:creationId xmlns:a16="http://schemas.microsoft.com/office/drawing/2014/main" id="{78D35051-53D0-4A7A-88AC-A166A3102CA6}"/>
              </a:ext>
            </a:extLst>
          </p:cNvPr>
          <p:cNvGrpSpPr/>
          <p:nvPr/>
        </p:nvGrpSpPr>
        <p:grpSpPr>
          <a:xfrm>
            <a:off x="3992699" y="3621211"/>
            <a:ext cx="1021680" cy="489240"/>
            <a:chOff x="3992699" y="3621211"/>
            <a:chExt cx="1021680" cy="489240"/>
          </a:xfrm>
        </p:grpSpPr>
        <mc:AlternateContent xmlns:mc="http://schemas.openxmlformats.org/markup-compatibility/2006">
          <mc:Choice xmlns:p14="http://schemas.microsoft.com/office/powerpoint/2010/main" Requires="p14">
            <p:contentPart p14:bwMode="auto" r:id="rId609">
              <p14:nvContentPartPr>
                <p14:cNvPr id="370" name="Freihand 369">
                  <a:extLst>
                    <a:ext uri="{FF2B5EF4-FFF2-40B4-BE49-F238E27FC236}">
                      <a16:creationId xmlns:a16="http://schemas.microsoft.com/office/drawing/2014/main" id="{E6A81DFC-EA7C-4248-B04B-EDADB1B850F6}"/>
                    </a:ext>
                  </a:extLst>
                </p14:cNvPr>
                <p14:cNvContentPartPr/>
                <p14:nvPr/>
              </p14:nvContentPartPr>
              <p14:xfrm>
                <a:off x="3992699" y="3751171"/>
                <a:ext cx="132480" cy="113760"/>
              </p14:xfrm>
            </p:contentPart>
          </mc:Choice>
          <mc:Fallback>
            <p:pic>
              <p:nvPicPr>
                <p:cNvPr id="370" name="Freihand 369">
                  <a:extLst>
                    <a:ext uri="{FF2B5EF4-FFF2-40B4-BE49-F238E27FC236}">
                      <a16:creationId xmlns:a16="http://schemas.microsoft.com/office/drawing/2014/main" id="{E6A81DFC-EA7C-4248-B04B-EDADB1B850F6}"/>
                    </a:ext>
                  </a:extLst>
                </p:cNvPr>
                <p:cNvPicPr/>
                <p:nvPr/>
              </p:nvPicPr>
              <p:blipFill>
                <a:blip r:embed="rId610"/>
                <a:stretch>
                  <a:fillRect/>
                </a:stretch>
              </p:blipFill>
              <p:spPr>
                <a:xfrm>
                  <a:off x="3988379" y="3746851"/>
                  <a:ext cx="141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1" name="Freihand 370">
                  <a:extLst>
                    <a:ext uri="{FF2B5EF4-FFF2-40B4-BE49-F238E27FC236}">
                      <a16:creationId xmlns:a16="http://schemas.microsoft.com/office/drawing/2014/main" id="{F51E28CF-F154-457A-8C1D-DEA3875DBFA8}"/>
                    </a:ext>
                  </a:extLst>
                </p14:cNvPr>
                <p14:cNvContentPartPr/>
                <p14:nvPr/>
              </p14:nvContentPartPr>
              <p14:xfrm>
                <a:off x="4225979" y="3793651"/>
                <a:ext cx="130320" cy="26280"/>
              </p14:xfrm>
            </p:contentPart>
          </mc:Choice>
          <mc:Fallback>
            <p:pic>
              <p:nvPicPr>
                <p:cNvPr id="371" name="Freihand 370">
                  <a:extLst>
                    <a:ext uri="{FF2B5EF4-FFF2-40B4-BE49-F238E27FC236}">
                      <a16:creationId xmlns:a16="http://schemas.microsoft.com/office/drawing/2014/main" id="{F51E28CF-F154-457A-8C1D-DEA3875DBFA8}"/>
                    </a:ext>
                  </a:extLst>
                </p:cNvPr>
                <p:cNvPicPr/>
                <p:nvPr/>
              </p:nvPicPr>
              <p:blipFill>
                <a:blip r:embed="rId612"/>
                <a:stretch>
                  <a:fillRect/>
                </a:stretch>
              </p:blipFill>
              <p:spPr>
                <a:xfrm>
                  <a:off x="4221659" y="3789331"/>
                  <a:ext cx="138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3" name="Freihand 372">
                  <a:extLst>
                    <a:ext uri="{FF2B5EF4-FFF2-40B4-BE49-F238E27FC236}">
                      <a16:creationId xmlns:a16="http://schemas.microsoft.com/office/drawing/2014/main" id="{58459828-7559-4263-9635-FAACB72A29A9}"/>
                    </a:ext>
                  </a:extLst>
                </p14:cNvPr>
                <p14:cNvContentPartPr/>
                <p14:nvPr/>
              </p14:nvContentPartPr>
              <p14:xfrm>
                <a:off x="4610459" y="3657571"/>
                <a:ext cx="95760" cy="108720"/>
              </p14:xfrm>
            </p:contentPart>
          </mc:Choice>
          <mc:Fallback>
            <p:pic>
              <p:nvPicPr>
                <p:cNvPr id="373" name="Freihand 372">
                  <a:extLst>
                    <a:ext uri="{FF2B5EF4-FFF2-40B4-BE49-F238E27FC236}">
                      <a16:creationId xmlns:a16="http://schemas.microsoft.com/office/drawing/2014/main" id="{58459828-7559-4263-9635-FAACB72A29A9}"/>
                    </a:ext>
                  </a:extLst>
                </p:cNvPr>
                <p:cNvPicPr/>
                <p:nvPr/>
              </p:nvPicPr>
              <p:blipFill>
                <a:blip r:embed="rId614"/>
                <a:stretch>
                  <a:fillRect/>
                </a:stretch>
              </p:blipFill>
              <p:spPr>
                <a:xfrm>
                  <a:off x="4606139" y="3653251"/>
                  <a:ext cx="104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4" name="Freihand 373">
                  <a:extLst>
                    <a:ext uri="{FF2B5EF4-FFF2-40B4-BE49-F238E27FC236}">
                      <a16:creationId xmlns:a16="http://schemas.microsoft.com/office/drawing/2014/main" id="{A9797BBD-D95F-4B81-8317-468B04148D18}"/>
                    </a:ext>
                  </a:extLst>
                </p14:cNvPr>
                <p14:cNvContentPartPr/>
                <p14:nvPr/>
              </p14:nvContentPartPr>
              <p14:xfrm>
                <a:off x="4704059" y="3621211"/>
                <a:ext cx="117000" cy="70560"/>
              </p14:xfrm>
            </p:contentPart>
          </mc:Choice>
          <mc:Fallback>
            <p:pic>
              <p:nvPicPr>
                <p:cNvPr id="374" name="Freihand 373">
                  <a:extLst>
                    <a:ext uri="{FF2B5EF4-FFF2-40B4-BE49-F238E27FC236}">
                      <a16:creationId xmlns:a16="http://schemas.microsoft.com/office/drawing/2014/main" id="{A9797BBD-D95F-4B81-8317-468B04148D18}"/>
                    </a:ext>
                  </a:extLst>
                </p:cNvPr>
                <p:cNvPicPr/>
                <p:nvPr/>
              </p:nvPicPr>
              <p:blipFill>
                <a:blip r:embed="rId616"/>
                <a:stretch>
                  <a:fillRect/>
                </a:stretch>
              </p:blipFill>
              <p:spPr>
                <a:xfrm>
                  <a:off x="4699739" y="3616891"/>
                  <a:ext cx="125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5" name="Freihand 374">
                  <a:extLst>
                    <a:ext uri="{FF2B5EF4-FFF2-40B4-BE49-F238E27FC236}">
                      <a16:creationId xmlns:a16="http://schemas.microsoft.com/office/drawing/2014/main" id="{4813A391-5F16-40ED-9ED7-C68B7A028CAD}"/>
                    </a:ext>
                  </a:extLst>
                </p14:cNvPr>
                <p14:cNvContentPartPr/>
                <p14:nvPr/>
              </p14:nvContentPartPr>
              <p14:xfrm>
                <a:off x="4515419" y="3803011"/>
                <a:ext cx="368640" cy="19080"/>
              </p14:xfrm>
            </p:contentPart>
          </mc:Choice>
          <mc:Fallback>
            <p:pic>
              <p:nvPicPr>
                <p:cNvPr id="375" name="Freihand 374">
                  <a:extLst>
                    <a:ext uri="{FF2B5EF4-FFF2-40B4-BE49-F238E27FC236}">
                      <a16:creationId xmlns:a16="http://schemas.microsoft.com/office/drawing/2014/main" id="{4813A391-5F16-40ED-9ED7-C68B7A028CAD}"/>
                    </a:ext>
                  </a:extLst>
                </p:cNvPr>
                <p:cNvPicPr/>
                <p:nvPr/>
              </p:nvPicPr>
              <p:blipFill>
                <a:blip r:embed="rId618"/>
                <a:stretch>
                  <a:fillRect/>
                </a:stretch>
              </p:blipFill>
              <p:spPr>
                <a:xfrm>
                  <a:off x="4511099" y="3798691"/>
                  <a:ext cx="377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7" name="Freihand 376">
                  <a:extLst>
                    <a:ext uri="{FF2B5EF4-FFF2-40B4-BE49-F238E27FC236}">
                      <a16:creationId xmlns:a16="http://schemas.microsoft.com/office/drawing/2014/main" id="{F021A625-8447-45B6-8D3E-816355F8A94B}"/>
                    </a:ext>
                  </a:extLst>
                </p14:cNvPr>
                <p14:cNvContentPartPr/>
                <p14:nvPr/>
              </p14:nvContentPartPr>
              <p14:xfrm>
                <a:off x="4470779" y="3951331"/>
                <a:ext cx="141480" cy="90360"/>
              </p14:xfrm>
            </p:contentPart>
          </mc:Choice>
          <mc:Fallback>
            <p:pic>
              <p:nvPicPr>
                <p:cNvPr id="377" name="Freihand 376">
                  <a:extLst>
                    <a:ext uri="{FF2B5EF4-FFF2-40B4-BE49-F238E27FC236}">
                      <a16:creationId xmlns:a16="http://schemas.microsoft.com/office/drawing/2014/main" id="{F021A625-8447-45B6-8D3E-816355F8A94B}"/>
                    </a:ext>
                  </a:extLst>
                </p:cNvPr>
                <p:cNvPicPr/>
                <p:nvPr/>
              </p:nvPicPr>
              <p:blipFill>
                <a:blip r:embed="rId620"/>
                <a:stretch>
                  <a:fillRect/>
                </a:stretch>
              </p:blipFill>
              <p:spPr>
                <a:xfrm>
                  <a:off x="4466459" y="3947011"/>
                  <a:ext cx="150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8" name="Freihand 377">
                  <a:extLst>
                    <a:ext uri="{FF2B5EF4-FFF2-40B4-BE49-F238E27FC236}">
                      <a16:creationId xmlns:a16="http://schemas.microsoft.com/office/drawing/2014/main" id="{AD851F6A-DADF-4801-9D65-91FD5D913CCE}"/>
                    </a:ext>
                  </a:extLst>
                </p14:cNvPr>
                <p14:cNvContentPartPr/>
                <p14:nvPr/>
              </p14:nvContentPartPr>
              <p14:xfrm>
                <a:off x="4641779" y="3939451"/>
                <a:ext cx="39960" cy="110160"/>
              </p14:xfrm>
            </p:contentPart>
          </mc:Choice>
          <mc:Fallback>
            <p:pic>
              <p:nvPicPr>
                <p:cNvPr id="378" name="Freihand 377">
                  <a:extLst>
                    <a:ext uri="{FF2B5EF4-FFF2-40B4-BE49-F238E27FC236}">
                      <a16:creationId xmlns:a16="http://schemas.microsoft.com/office/drawing/2014/main" id="{AD851F6A-DADF-4801-9D65-91FD5D913CCE}"/>
                    </a:ext>
                  </a:extLst>
                </p:cNvPr>
                <p:cNvPicPr/>
                <p:nvPr/>
              </p:nvPicPr>
              <p:blipFill>
                <a:blip r:embed="rId622"/>
                <a:stretch>
                  <a:fillRect/>
                </a:stretch>
              </p:blipFill>
              <p:spPr>
                <a:xfrm>
                  <a:off x="4637459" y="3935131"/>
                  <a:ext cx="48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9" name="Freihand 378">
                  <a:extLst>
                    <a:ext uri="{FF2B5EF4-FFF2-40B4-BE49-F238E27FC236}">
                      <a16:creationId xmlns:a16="http://schemas.microsoft.com/office/drawing/2014/main" id="{FC9D9192-DEE7-4A98-B3C8-99ECA27A6121}"/>
                    </a:ext>
                  </a:extLst>
                </p14:cNvPr>
                <p14:cNvContentPartPr/>
                <p14:nvPr/>
              </p14:nvContentPartPr>
              <p14:xfrm>
                <a:off x="4619819" y="3986611"/>
                <a:ext cx="102240" cy="10080"/>
              </p14:xfrm>
            </p:contentPart>
          </mc:Choice>
          <mc:Fallback>
            <p:pic>
              <p:nvPicPr>
                <p:cNvPr id="379" name="Freihand 378">
                  <a:extLst>
                    <a:ext uri="{FF2B5EF4-FFF2-40B4-BE49-F238E27FC236}">
                      <a16:creationId xmlns:a16="http://schemas.microsoft.com/office/drawing/2014/main" id="{FC9D9192-DEE7-4A98-B3C8-99ECA27A6121}"/>
                    </a:ext>
                  </a:extLst>
                </p:cNvPr>
                <p:cNvPicPr/>
                <p:nvPr/>
              </p:nvPicPr>
              <p:blipFill>
                <a:blip r:embed="rId624"/>
                <a:stretch>
                  <a:fillRect/>
                </a:stretch>
              </p:blipFill>
              <p:spPr>
                <a:xfrm>
                  <a:off x="4615499" y="3982291"/>
                  <a:ext cx="1108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0" name="Freihand 379">
                  <a:extLst>
                    <a:ext uri="{FF2B5EF4-FFF2-40B4-BE49-F238E27FC236}">
                      <a16:creationId xmlns:a16="http://schemas.microsoft.com/office/drawing/2014/main" id="{D2873876-1DC2-4399-9299-86FC4C18629E}"/>
                    </a:ext>
                  </a:extLst>
                </p14:cNvPr>
                <p14:cNvContentPartPr/>
                <p14:nvPr/>
              </p14:nvContentPartPr>
              <p14:xfrm>
                <a:off x="4771379" y="3907051"/>
                <a:ext cx="85320" cy="123840"/>
              </p14:xfrm>
            </p:contentPart>
          </mc:Choice>
          <mc:Fallback>
            <p:pic>
              <p:nvPicPr>
                <p:cNvPr id="380" name="Freihand 379">
                  <a:extLst>
                    <a:ext uri="{FF2B5EF4-FFF2-40B4-BE49-F238E27FC236}">
                      <a16:creationId xmlns:a16="http://schemas.microsoft.com/office/drawing/2014/main" id="{D2873876-1DC2-4399-9299-86FC4C18629E}"/>
                    </a:ext>
                  </a:extLst>
                </p:cNvPr>
                <p:cNvPicPr/>
                <p:nvPr/>
              </p:nvPicPr>
              <p:blipFill>
                <a:blip r:embed="rId626"/>
                <a:stretch>
                  <a:fillRect/>
                </a:stretch>
              </p:blipFill>
              <p:spPr>
                <a:xfrm>
                  <a:off x="4767059" y="3902731"/>
                  <a:ext cx="93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1" name="Freihand 380">
                  <a:extLst>
                    <a:ext uri="{FF2B5EF4-FFF2-40B4-BE49-F238E27FC236}">
                      <a16:creationId xmlns:a16="http://schemas.microsoft.com/office/drawing/2014/main" id="{F24F9D8C-BE06-4872-B668-03CD1B353CEE}"/>
                    </a:ext>
                  </a:extLst>
                </p14:cNvPr>
                <p14:cNvContentPartPr/>
                <p14:nvPr/>
              </p14:nvContentPartPr>
              <p14:xfrm>
                <a:off x="4859219" y="3856651"/>
                <a:ext cx="91800" cy="70920"/>
              </p14:xfrm>
            </p:contentPart>
          </mc:Choice>
          <mc:Fallback>
            <p:pic>
              <p:nvPicPr>
                <p:cNvPr id="381" name="Freihand 380">
                  <a:extLst>
                    <a:ext uri="{FF2B5EF4-FFF2-40B4-BE49-F238E27FC236}">
                      <a16:creationId xmlns:a16="http://schemas.microsoft.com/office/drawing/2014/main" id="{F24F9D8C-BE06-4872-B668-03CD1B353CEE}"/>
                    </a:ext>
                  </a:extLst>
                </p:cNvPr>
                <p:cNvPicPr/>
                <p:nvPr/>
              </p:nvPicPr>
              <p:blipFill>
                <a:blip r:embed="rId628"/>
                <a:stretch>
                  <a:fillRect/>
                </a:stretch>
              </p:blipFill>
              <p:spPr>
                <a:xfrm>
                  <a:off x="4854899" y="3852331"/>
                  <a:ext cx="100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9" name="Freihand 398">
                  <a:extLst>
                    <a:ext uri="{FF2B5EF4-FFF2-40B4-BE49-F238E27FC236}">
                      <a16:creationId xmlns:a16="http://schemas.microsoft.com/office/drawing/2014/main" id="{ABB285D2-06F8-4398-A16D-CF88414FF227}"/>
                    </a:ext>
                  </a:extLst>
                </p14:cNvPr>
                <p14:cNvContentPartPr/>
                <p14:nvPr/>
              </p14:nvContentPartPr>
              <p14:xfrm>
                <a:off x="4339739" y="3818131"/>
                <a:ext cx="674640" cy="292320"/>
              </p14:xfrm>
            </p:contentPart>
          </mc:Choice>
          <mc:Fallback>
            <p:pic>
              <p:nvPicPr>
                <p:cNvPr id="399" name="Freihand 398">
                  <a:extLst>
                    <a:ext uri="{FF2B5EF4-FFF2-40B4-BE49-F238E27FC236}">
                      <a16:creationId xmlns:a16="http://schemas.microsoft.com/office/drawing/2014/main" id="{ABB285D2-06F8-4398-A16D-CF88414FF227}"/>
                    </a:ext>
                  </a:extLst>
                </p:cNvPr>
                <p:cNvPicPr/>
                <p:nvPr/>
              </p:nvPicPr>
              <p:blipFill>
                <a:blip r:embed="rId630"/>
                <a:stretch>
                  <a:fillRect/>
                </a:stretch>
              </p:blipFill>
              <p:spPr>
                <a:xfrm>
                  <a:off x="4335419" y="3813811"/>
                  <a:ext cx="683280" cy="300960"/>
                </a:xfrm>
                <a:prstGeom prst="rect">
                  <a:avLst/>
                </a:prstGeom>
              </p:spPr>
            </p:pic>
          </mc:Fallback>
        </mc:AlternateContent>
      </p:grpSp>
      <p:grpSp>
        <p:nvGrpSpPr>
          <p:cNvPr id="440" name="Gruppieren 439">
            <a:extLst>
              <a:ext uri="{FF2B5EF4-FFF2-40B4-BE49-F238E27FC236}">
                <a16:creationId xmlns:a16="http://schemas.microsoft.com/office/drawing/2014/main" id="{31FC3634-EA57-47BF-8396-8BD7F4FAD4E8}"/>
              </a:ext>
            </a:extLst>
          </p:cNvPr>
          <p:cNvGrpSpPr/>
          <p:nvPr/>
        </p:nvGrpSpPr>
        <p:grpSpPr>
          <a:xfrm>
            <a:off x="276059" y="5725411"/>
            <a:ext cx="347760" cy="213840"/>
            <a:chOff x="276059" y="5725411"/>
            <a:chExt cx="347760" cy="213840"/>
          </a:xfrm>
        </p:grpSpPr>
        <mc:AlternateContent xmlns:mc="http://schemas.openxmlformats.org/markup-compatibility/2006">
          <mc:Choice xmlns:p14="http://schemas.microsoft.com/office/powerpoint/2010/main" Requires="p14">
            <p:contentPart p14:bwMode="auto" r:id="rId631">
              <p14:nvContentPartPr>
                <p14:cNvPr id="437" name="Freihand 436">
                  <a:extLst>
                    <a:ext uri="{FF2B5EF4-FFF2-40B4-BE49-F238E27FC236}">
                      <a16:creationId xmlns:a16="http://schemas.microsoft.com/office/drawing/2014/main" id="{047B0665-8FD8-4F10-BEA1-D7BCB5F37A73}"/>
                    </a:ext>
                  </a:extLst>
                </p14:cNvPr>
                <p14:cNvContentPartPr/>
                <p14:nvPr/>
              </p14:nvContentPartPr>
              <p14:xfrm>
                <a:off x="295499" y="5771851"/>
                <a:ext cx="191160" cy="26640"/>
              </p14:xfrm>
            </p:contentPart>
          </mc:Choice>
          <mc:Fallback>
            <p:pic>
              <p:nvPicPr>
                <p:cNvPr id="437" name="Freihand 436">
                  <a:extLst>
                    <a:ext uri="{FF2B5EF4-FFF2-40B4-BE49-F238E27FC236}">
                      <a16:creationId xmlns:a16="http://schemas.microsoft.com/office/drawing/2014/main" id="{047B0665-8FD8-4F10-BEA1-D7BCB5F37A73}"/>
                    </a:ext>
                  </a:extLst>
                </p:cNvPr>
                <p:cNvPicPr/>
                <p:nvPr/>
              </p:nvPicPr>
              <p:blipFill>
                <a:blip r:embed="rId632"/>
                <a:stretch>
                  <a:fillRect/>
                </a:stretch>
              </p:blipFill>
              <p:spPr>
                <a:xfrm>
                  <a:off x="291179" y="5767531"/>
                  <a:ext cx="199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38" name="Freihand 437">
                  <a:extLst>
                    <a:ext uri="{FF2B5EF4-FFF2-40B4-BE49-F238E27FC236}">
                      <a16:creationId xmlns:a16="http://schemas.microsoft.com/office/drawing/2014/main" id="{03B9CFEF-8788-44C9-8F14-F53A13315D00}"/>
                    </a:ext>
                  </a:extLst>
                </p14:cNvPr>
                <p14:cNvContentPartPr/>
                <p14:nvPr/>
              </p14:nvContentPartPr>
              <p14:xfrm>
                <a:off x="276059" y="5829091"/>
                <a:ext cx="201240" cy="13680"/>
              </p14:xfrm>
            </p:contentPart>
          </mc:Choice>
          <mc:Fallback>
            <p:pic>
              <p:nvPicPr>
                <p:cNvPr id="438" name="Freihand 437">
                  <a:extLst>
                    <a:ext uri="{FF2B5EF4-FFF2-40B4-BE49-F238E27FC236}">
                      <a16:creationId xmlns:a16="http://schemas.microsoft.com/office/drawing/2014/main" id="{03B9CFEF-8788-44C9-8F14-F53A13315D00}"/>
                    </a:ext>
                  </a:extLst>
                </p:cNvPr>
                <p:cNvPicPr/>
                <p:nvPr/>
              </p:nvPicPr>
              <p:blipFill>
                <a:blip r:embed="rId634"/>
                <a:stretch>
                  <a:fillRect/>
                </a:stretch>
              </p:blipFill>
              <p:spPr>
                <a:xfrm>
                  <a:off x="271739" y="5824771"/>
                  <a:ext cx="209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39" name="Freihand 438">
                  <a:extLst>
                    <a:ext uri="{FF2B5EF4-FFF2-40B4-BE49-F238E27FC236}">
                      <a16:creationId xmlns:a16="http://schemas.microsoft.com/office/drawing/2014/main" id="{01A80C0A-46F1-4608-AA7E-2D08FFBACE13}"/>
                    </a:ext>
                  </a:extLst>
                </p14:cNvPr>
                <p14:cNvContentPartPr/>
                <p14:nvPr/>
              </p14:nvContentPartPr>
              <p14:xfrm>
                <a:off x="451019" y="5725411"/>
                <a:ext cx="172800" cy="213840"/>
              </p14:xfrm>
            </p:contentPart>
          </mc:Choice>
          <mc:Fallback>
            <p:pic>
              <p:nvPicPr>
                <p:cNvPr id="439" name="Freihand 438">
                  <a:extLst>
                    <a:ext uri="{FF2B5EF4-FFF2-40B4-BE49-F238E27FC236}">
                      <a16:creationId xmlns:a16="http://schemas.microsoft.com/office/drawing/2014/main" id="{01A80C0A-46F1-4608-AA7E-2D08FFBACE13}"/>
                    </a:ext>
                  </a:extLst>
                </p:cNvPr>
                <p:cNvPicPr/>
                <p:nvPr/>
              </p:nvPicPr>
              <p:blipFill>
                <a:blip r:embed="rId636"/>
                <a:stretch>
                  <a:fillRect/>
                </a:stretch>
              </p:blipFill>
              <p:spPr>
                <a:xfrm>
                  <a:off x="446699" y="5721091"/>
                  <a:ext cx="181440" cy="222480"/>
                </a:xfrm>
                <a:prstGeom prst="rect">
                  <a:avLst/>
                </a:prstGeom>
              </p:spPr>
            </p:pic>
          </mc:Fallback>
        </mc:AlternateContent>
      </p:grpSp>
      <p:grpSp>
        <p:nvGrpSpPr>
          <p:cNvPr id="454" name="Gruppieren 453">
            <a:extLst>
              <a:ext uri="{FF2B5EF4-FFF2-40B4-BE49-F238E27FC236}">
                <a16:creationId xmlns:a16="http://schemas.microsoft.com/office/drawing/2014/main" id="{AB7B8BB0-223D-4432-9B79-F77D9BF48AF7}"/>
              </a:ext>
            </a:extLst>
          </p:cNvPr>
          <p:cNvGrpSpPr/>
          <p:nvPr/>
        </p:nvGrpSpPr>
        <p:grpSpPr>
          <a:xfrm>
            <a:off x="729659" y="5515891"/>
            <a:ext cx="1258200" cy="423720"/>
            <a:chOff x="729659" y="5515891"/>
            <a:chExt cx="1258200" cy="423720"/>
          </a:xfrm>
        </p:grpSpPr>
        <mc:AlternateContent xmlns:mc="http://schemas.openxmlformats.org/markup-compatibility/2006">
          <mc:Choice xmlns:p14="http://schemas.microsoft.com/office/powerpoint/2010/main" Requires="p14">
            <p:contentPart p14:bwMode="auto" r:id="rId637">
              <p14:nvContentPartPr>
                <p14:cNvPr id="441" name="Freihand 440">
                  <a:extLst>
                    <a:ext uri="{FF2B5EF4-FFF2-40B4-BE49-F238E27FC236}">
                      <a16:creationId xmlns:a16="http://schemas.microsoft.com/office/drawing/2014/main" id="{316543C9-7AAE-49C7-9669-E886DE922AC1}"/>
                    </a:ext>
                  </a:extLst>
                </p14:cNvPr>
                <p14:cNvContentPartPr/>
                <p14:nvPr/>
              </p14:nvContentPartPr>
              <p14:xfrm>
                <a:off x="729659" y="5668171"/>
                <a:ext cx="133560" cy="208800"/>
              </p14:xfrm>
            </p:contentPart>
          </mc:Choice>
          <mc:Fallback>
            <p:pic>
              <p:nvPicPr>
                <p:cNvPr id="441" name="Freihand 440">
                  <a:extLst>
                    <a:ext uri="{FF2B5EF4-FFF2-40B4-BE49-F238E27FC236}">
                      <a16:creationId xmlns:a16="http://schemas.microsoft.com/office/drawing/2014/main" id="{316543C9-7AAE-49C7-9669-E886DE922AC1}"/>
                    </a:ext>
                  </a:extLst>
                </p:cNvPr>
                <p:cNvPicPr/>
                <p:nvPr/>
              </p:nvPicPr>
              <p:blipFill>
                <a:blip r:embed="rId638"/>
                <a:stretch>
                  <a:fillRect/>
                </a:stretch>
              </p:blipFill>
              <p:spPr>
                <a:xfrm>
                  <a:off x="725339" y="5663851"/>
                  <a:ext cx="1422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42" name="Freihand 441">
                  <a:extLst>
                    <a:ext uri="{FF2B5EF4-FFF2-40B4-BE49-F238E27FC236}">
                      <a16:creationId xmlns:a16="http://schemas.microsoft.com/office/drawing/2014/main" id="{501AF12A-F5C1-4D5E-9166-7CDD1D7B6D48}"/>
                    </a:ext>
                  </a:extLst>
                </p14:cNvPr>
                <p14:cNvContentPartPr/>
                <p14:nvPr/>
              </p14:nvContentPartPr>
              <p14:xfrm>
                <a:off x="956099" y="5601211"/>
                <a:ext cx="106920" cy="262080"/>
              </p14:xfrm>
            </p:contentPart>
          </mc:Choice>
          <mc:Fallback>
            <p:pic>
              <p:nvPicPr>
                <p:cNvPr id="442" name="Freihand 441">
                  <a:extLst>
                    <a:ext uri="{FF2B5EF4-FFF2-40B4-BE49-F238E27FC236}">
                      <a16:creationId xmlns:a16="http://schemas.microsoft.com/office/drawing/2014/main" id="{501AF12A-F5C1-4D5E-9166-7CDD1D7B6D48}"/>
                    </a:ext>
                  </a:extLst>
                </p:cNvPr>
                <p:cNvPicPr/>
                <p:nvPr/>
              </p:nvPicPr>
              <p:blipFill>
                <a:blip r:embed="rId640"/>
                <a:stretch>
                  <a:fillRect/>
                </a:stretch>
              </p:blipFill>
              <p:spPr>
                <a:xfrm>
                  <a:off x="951779" y="5596891"/>
                  <a:ext cx="115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44" name="Freihand 443">
                  <a:extLst>
                    <a:ext uri="{FF2B5EF4-FFF2-40B4-BE49-F238E27FC236}">
                      <a16:creationId xmlns:a16="http://schemas.microsoft.com/office/drawing/2014/main" id="{8D30FACC-1BA9-4F40-93ED-72E8BBDE4501}"/>
                    </a:ext>
                  </a:extLst>
                </p14:cNvPr>
                <p14:cNvContentPartPr/>
                <p14:nvPr/>
              </p14:nvContentPartPr>
              <p14:xfrm>
                <a:off x="1159859" y="5712811"/>
                <a:ext cx="39240" cy="103680"/>
              </p14:xfrm>
            </p:contentPart>
          </mc:Choice>
          <mc:Fallback>
            <p:pic>
              <p:nvPicPr>
                <p:cNvPr id="444" name="Freihand 443">
                  <a:extLst>
                    <a:ext uri="{FF2B5EF4-FFF2-40B4-BE49-F238E27FC236}">
                      <a16:creationId xmlns:a16="http://schemas.microsoft.com/office/drawing/2014/main" id="{8D30FACC-1BA9-4F40-93ED-72E8BBDE4501}"/>
                    </a:ext>
                  </a:extLst>
                </p:cNvPr>
                <p:cNvPicPr/>
                <p:nvPr/>
              </p:nvPicPr>
              <p:blipFill>
                <a:blip r:embed="rId642"/>
                <a:stretch>
                  <a:fillRect/>
                </a:stretch>
              </p:blipFill>
              <p:spPr>
                <a:xfrm>
                  <a:off x="1155539" y="5708491"/>
                  <a:ext cx="47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45" name="Freihand 444">
                  <a:extLst>
                    <a:ext uri="{FF2B5EF4-FFF2-40B4-BE49-F238E27FC236}">
                      <a16:creationId xmlns:a16="http://schemas.microsoft.com/office/drawing/2014/main" id="{8E480108-90BB-4890-A9E5-AF1EB6F8F4DF}"/>
                    </a:ext>
                  </a:extLst>
                </p14:cNvPr>
                <p14:cNvContentPartPr/>
                <p14:nvPr/>
              </p14:nvContentPartPr>
              <p14:xfrm>
                <a:off x="1209899" y="5709931"/>
                <a:ext cx="24480" cy="93240"/>
              </p14:xfrm>
            </p:contentPart>
          </mc:Choice>
          <mc:Fallback>
            <p:pic>
              <p:nvPicPr>
                <p:cNvPr id="445" name="Freihand 444">
                  <a:extLst>
                    <a:ext uri="{FF2B5EF4-FFF2-40B4-BE49-F238E27FC236}">
                      <a16:creationId xmlns:a16="http://schemas.microsoft.com/office/drawing/2014/main" id="{8E480108-90BB-4890-A9E5-AF1EB6F8F4DF}"/>
                    </a:ext>
                  </a:extLst>
                </p:cNvPr>
                <p:cNvPicPr/>
                <p:nvPr/>
              </p:nvPicPr>
              <p:blipFill>
                <a:blip r:embed="rId644"/>
                <a:stretch>
                  <a:fillRect/>
                </a:stretch>
              </p:blipFill>
              <p:spPr>
                <a:xfrm>
                  <a:off x="1205579" y="5705611"/>
                  <a:ext cx="33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46" name="Freihand 445">
                  <a:extLst>
                    <a:ext uri="{FF2B5EF4-FFF2-40B4-BE49-F238E27FC236}">
                      <a16:creationId xmlns:a16="http://schemas.microsoft.com/office/drawing/2014/main" id="{72B5274C-11F4-49DA-B7A7-69583EBE81F0}"/>
                    </a:ext>
                  </a:extLst>
                </p14:cNvPr>
                <p14:cNvContentPartPr/>
                <p14:nvPr/>
              </p14:nvContentPartPr>
              <p14:xfrm>
                <a:off x="1105499" y="5671411"/>
                <a:ext cx="169560" cy="9360"/>
              </p14:xfrm>
            </p:contentPart>
          </mc:Choice>
          <mc:Fallback>
            <p:pic>
              <p:nvPicPr>
                <p:cNvPr id="446" name="Freihand 445">
                  <a:extLst>
                    <a:ext uri="{FF2B5EF4-FFF2-40B4-BE49-F238E27FC236}">
                      <a16:creationId xmlns:a16="http://schemas.microsoft.com/office/drawing/2014/main" id="{72B5274C-11F4-49DA-B7A7-69583EBE81F0}"/>
                    </a:ext>
                  </a:extLst>
                </p:cNvPr>
                <p:cNvPicPr/>
                <p:nvPr/>
              </p:nvPicPr>
              <p:blipFill>
                <a:blip r:embed="rId646"/>
                <a:stretch>
                  <a:fillRect/>
                </a:stretch>
              </p:blipFill>
              <p:spPr>
                <a:xfrm>
                  <a:off x="1101179" y="5667091"/>
                  <a:ext cx="178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47" name="Freihand 446">
                  <a:extLst>
                    <a:ext uri="{FF2B5EF4-FFF2-40B4-BE49-F238E27FC236}">
                      <a16:creationId xmlns:a16="http://schemas.microsoft.com/office/drawing/2014/main" id="{C0792758-2456-4FD6-8136-72B6527A0A8C}"/>
                    </a:ext>
                  </a:extLst>
                </p14:cNvPr>
                <p14:cNvContentPartPr/>
                <p14:nvPr/>
              </p14:nvContentPartPr>
              <p14:xfrm>
                <a:off x="1313579" y="5739091"/>
                <a:ext cx="154800" cy="17640"/>
              </p14:xfrm>
            </p:contentPart>
          </mc:Choice>
          <mc:Fallback>
            <p:pic>
              <p:nvPicPr>
                <p:cNvPr id="447" name="Freihand 446">
                  <a:extLst>
                    <a:ext uri="{FF2B5EF4-FFF2-40B4-BE49-F238E27FC236}">
                      <a16:creationId xmlns:a16="http://schemas.microsoft.com/office/drawing/2014/main" id="{C0792758-2456-4FD6-8136-72B6527A0A8C}"/>
                    </a:ext>
                  </a:extLst>
                </p:cNvPr>
                <p:cNvPicPr/>
                <p:nvPr/>
              </p:nvPicPr>
              <p:blipFill>
                <a:blip r:embed="rId648"/>
                <a:stretch>
                  <a:fillRect/>
                </a:stretch>
              </p:blipFill>
              <p:spPr>
                <a:xfrm>
                  <a:off x="1309259" y="5734771"/>
                  <a:ext cx="163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48" name="Freihand 447">
                  <a:extLst>
                    <a:ext uri="{FF2B5EF4-FFF2-40B4-BE49-F238E27FC236}">
                      <a16:creationId xmlns:a16="http://schemas.microsoft.com/office/drawing/2014/main" id="{9591FA08-2B61-4058-8560-2FAE8AB76549}"/>
                    </a:ext>
                  </a:extLst>
                </p14:cNvPr>
                <p14:cNvContentPartPr/>
                <p14:nvPr/>
              </p14:nvContentPartPr>
              <p14:xfrm>
                <a:off x="1340219" y="5765731"/>
                <a:ext cx="141120" cy="23400"/>
              </p14:xfrm>
            </p:contentPart>
          </mc:Choice>
          <mc:Fallback>
            <p:pic>
              <p:nvPicPr>
                <p:cNvPr id="448" name="Freihand 447">
                  <a:extLst>
                    <a:ext uri="{FF2B5EF4-FFF2-40B4-BE49-F238E27FC236}">
                      <a16:creationId xmlns:a16="http://schemas.microsoft.com/office/drawing/2014/main" id="{9591FA08-2B61-4058-8560-2FAE8AB76549}"/>
                    </a:ext>
                  </a:extLst>
                </p:cNvPr>
                <p:cNvPicPr/>
                <p:nvPr/>
              </p:nvPicPr>
              <p:blipFill>
                <a:blip r:embed="rId650"/>
                <a:stretch>
                  <a:fillRect/>
                </a:stretch>
              </p:blipFill>
              <p:spPr>
                <a:xfrm>
                  <a:off x="1335899" y="5761411"/>
                  <a:ext cx="149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49" name="Freihand 448">
                  <a:extLst>
                    <a:ext uri="{FF2B5EF4-FFF2-40B4-BE49-F238E27FC236}">
                      <a16:creationId xmlns:a16="http://schemas.microsoft.com/office/drawing/2014/main" id="{0F59D000-BA99-4ADB-A411-6C6427B6E23B}"/>
                    </a:ext>
                  </a:extLst>
                </p14:cNvPr>
                <p14:cNvContentPartPr/>
                <p14:nvPr/>
              </p14:nvContentPartPr>
              <p14:xfrm>
                <a:off x="1609859" y="5689771"/>
                <a:ext cx="37440" cy="113040"/>
              </p14:xfrm>
            </p:contentPart>
          </mc:Choice>
          <mc:Fallback>
            <p:pic>
              <p:nvPicPr>
                <p:cNvPr id="449" name="Freihand 448">
                  <a:extLst>
                    <a:ext uri="{FF2B5EF4-FFF2-40B4-BE49-F238E27FC236}">
                      <a16:creationId xmlns:a16="http://schemas.microsoft.com/office/drawing/2014/main" id="{0F59D000-BA99-4ADB-A411-6C6427B6E23B}"/>
                    </a:ext>
                  </a:extLst>
                </p:cNvPr>
                <p:cNvPicPr/>
                <p:nvPr/>
              </p:nvPicPr>
              <p:blipFill>
                <a:blip r:embed="rId652"/>
                <a:stretch>
                  <a:fillRect/>
                </a:stretch>
              </p:blipFill>
              <p:spPr>
                <a:xfrm>
                  <a:off x="1605539" y="5685451"/>
                  <a:ext cx="46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50" name="Freihand 449">
                  <a:extLst>
                    <a:ext uri="{FF2B5EF4-FFF2-40B4-BE49-F238E27FC236}">
                      <a16:creationId xmlns:a16="http://schemas.microsoft.com/office/drawing/2014/main" id="{4FE6490F-585B-4B11-ABB9-070C1B13D578}"/>
                    </a:ext>
                  </a:extLst>
                </p14:cNvPr>
                <p14:cNvContentPartPr/>
                <p14:nvPr/>
              </p14:nvContentPartPr>
              <p14:xfrm>
                <a:off x="1642979" y="5699491"/>
                <a:ext cx="43200" cy="99000"/>
              </p14:xfrm>
            </p:contentPart>
          </mc:Choice>
          <mc:Fallback>
            <p:pic>
              <p:nvPicPr>
                <p:cNvPr id="450" name="Freihand 449">
                  <a:extLst>
                    <a:ext uri="{FF2B5EF4-FFF2-40B4-BE49-F238E27FC236}">
                      <a16:creationId xmlns:a16="http://schemas.microsoft.com/office/drawing/2014/main" id="{4FE6490F-585B-4B11-ABB9-070C1B13D578}"/>
                    </a:ext>
                  </a:extLst>
                </p:cNvPr>
                <p:cNvPicPr/>
                <p:nvPr/>
              </p:nvPicPr>
              <p:blipFill>
                <a:blip r:embed="rId654"/>
                <a:stretch>
                  <a:fillRect/>
                </a:stretch>
              </p:blipFill>
              <p:spPr>
                <a:xfrm>
                  <a:off x="1638659" y="5695171"/>
                  <a:ext cx="51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51" name="Freihand 450">
                  <a:extLst>
                    <a:ext uri="{FF2B5EF4-FFF2-40B4-BE49-F238E27FC236}">
                      <a16:creationId xmlns:a16="http://schemas.microsoft.com/office/drawing/2014/main" id="{97ED9141-696E-4317-8F8F-AA0345104512}"/>
                    </a:ext>
                  </a:extLst>
                </p14:cNvPr>
                <p14:cNvContentPartPr/>
                <p14:nvPr/>
              </p14:nvContentPartPr>
              <p14:xfrm>
                <a:off x="1547579" y="5643331"/>
                <a:ext cx="194760" cy="7920"/>
              </p14:xfrm>
            </p:contentPart>
          </mc:Choice>
          <mc:Fallback>
            <p:pic>
              <p:nvPicPr>
                <p:cNvPr id="451" name="Freihand 450">
                  <a:extLst>
                    <a:ext uri="{FF2B5EF4-FFF2-40B4-BE49-F238E27FC236}">
                      <a16:creationId xmlns:a16="http://schemas.microsoft.com/office/drawing/2014/main" id="{97ED9141-696E-4317-8F8F-AA0345104512}"/>
                    </a:ext>
                  </a:extLst>
                </p:cNvPr>
                <p:cNvPicPr/>
                <p:nvPr/>
              </p:nvPicPr>
              <p:blipFill>
                <a:blip r:embed="rId656"/>
                <a:stretch>
                  <a:fillRect/>
                </a:stretch>
              </p:blipFill>
              <p:spPr>
                <a:xfrm>
                  <a:off x="1543259" y="5639011"/>
                  <a:ext cx="203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52" name="Freihand 451">
                  <a:extLst>
                    <a:ext uri="{FF2B5EF4-FFF2-40B4-BE49-F238E27FC236}">
                      <a16:creationId xmlns:a16="http://schemas.microsoft.com/office/drawing/2014/main" id="{73DF0AC6-E261-4C52-9982-1C2A54EEFB37}"/>
                    </a:ext>
                  </a:extLst>
                </p14:cNvPr>
                <p14:cNvContentPartPr/>
                <p14:nvPr/>
              </p14:nvContentPartPr>
              <p14:xfrm>
                <a:off x="1758539" y="5576371"/>
                <a:ext cx="135720" cy="126720"/>
              </p14:xfrm>
            </p:contentPart>
          </mc:Choice>
          <mc:Fallback>
            <p:pic>
              <p:nvPicPr>
                <p:cNvPr id="452" name="Freihand 451">
                  <a:extLst>
                    <a:ext uri="{FF2B5EF4-FFF2-40B4-BE49-F238E27FC236}">
                      <a16:creationId xmlns:a16="http://schemas.microsoft.com/office/drawing/2014/main" id="{73DF0AC6-E261-4C52-9982-1C2A54EEFB37}"/>
                    </a:ext>
                  </a:extLst>
                </p:cNvPr>
                <p:cNvPicPr/>
                <p:nvPr/>
              </p:nvPicPr>
              <p:blipFill>
                <a:blip r:embed="rId658"/>
                <a:stretch>
                  <a:fillRect/>
                </a:stretch>
              </p:blipFill>
              <p:spPr>
                <a:xfrm>
                  <a:off x="1754219" y="5572051"/>
                  <a:ext cx="144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53" name="Freihand 452">
                  <a:extLst>
                    <a:ext uri="{FF2B5EF4-FFF2-40B4-BE49-F238E27FC236}">
                      <a16:creationId xmlns:a16="http://schemas.microsoft.com/office/drawing/2014/main" id="{140DEE2D-9CCD-4704-9442-A388F8C68BFA}"/>
                    </a:ext>
                  </a:extLst>
                </p14:cNvPr>
                <p14:cNvContentPartPr/>
                <p14:nvPr/>
              </p14:nvContentPartPr>
              <p14:xfrm>
                <a:off x="1800659" y="5515891"/>
                <a:ext cx="187200" cy="423720"/>
              </p14:xfrm>
            </p:contentPart>
          </mc:Choice>
          <mc:Fallback>
            <p:pic>
              <p:nvPicPr>
                <p:cNvPr id="453" name="Freihand 452">
                  <a:extLst>
                    <a:ext uri="{FF2B5EF4-FFF2-40B4-BE49-F238E27FC236}">
                      <a16:creationId xmlns:a16="http://schemas.microsoft.com/office/drawing/2014/main" id="{140DEE2D-9CCD-4704-9442-A388F8C68BFA}"/>
                    </a:ext>
                  </a:extLst>
                </p:cNvPr>
                <p:cNvPicPr/>
                <p:nvPr/>
              </p:nvPicPr>
              <p:blipFill>
                <a:blip r:embed="rId660"/>
                <a:stretch>
                  <a:fillRect/>
                </a:stretch>
              </p:blipFill>
              <p:spPr>
                <a:xfrm>
                  <a:off x="1796339" y="5511571"/>
                  <a:ext cx="195840" cy="432360"/>
                </a:xfrm>
                <a:prstGeom prst="rect">
                  <a:avLst/>
                </a:prstGeom>
              </p:spPr>
            </p:pic>
          </mc:Fallback>
        </mc:AlternateContent>
      </p:grpSp>
      <p:grpSp>
        <p:nvGrpSpPr>
          <p:cNvPr id="497" name="Gruppieren 496">
            <a:extLst>
              <a:ext uri="{FF2B5EF4-FFF2-40B4-BE49-F238E27FC236}">
                <a16:creationId xmlns:a16="http://schemas.microsoft.com/office/drawing/2014/main" id="{2A60A6C2-0A91-4DC6-9718-D29765ED72EF}"/>
              </a:ext>
            </a:extLst>
          </p:cNvPr>
          <p:cNvGrpSpPr/>
          <p:nvPr/>
        </p:nvGrpSpPr>
        <p:grpSpPr>
          <a:xfrm>
            <a:off x="2765085" y="5424451"/>
            <a:ext cx="4560480" cy="538560"/>
            <a:chOff x="1585379" y="2366251"/>
            <a:chExt cx="4560480" cy="538560"/>
          </a:xfrm>
        </p:grpSpPr>
        <mc:AlternateContent xmlns:mc="http://schemas.openxmlformats.org/markup-compatibility/2006">
          <mc:Choice xmlns:p14="http://schemas.microsoft.com/office/powerpoint/2010/main" Requires="p14">
            <p:contentPart p14:bwMode="auto" r:id="rId661">
              <p14:nvContentPartPr>
                <p14:cNvPr id="460" name="Freihand 459">
                  <a:extLst>
                    <a:ext uri="{FF2B5EF4-FFF2-40B4-BE49-F238E27FC236}">
                      <a16:creationId xmlns:a16="http://schemas.microsoft.com/office/drawing/2014/main" id="{F1DFA6AA-8E63-44D7-8359-89034E1CA6D9}"/>
                    </a:ext>
                  </a:extLst>
                </p14:cNvPr>
                <p14:cNvContentPartPr/>
                <p14:nvPr/>
              </p14:nvContentPartPr>
              <p14:xfrm>
                <a:off x="1637939" y="2554531"/>
                <a:ext cx="33480" cy="101520"/>
              </p14:xfrm>
            </p:contentPart>
          </mc:Choice>
          <mc:Fallback>
            <p:pic>
              <p:nvPicPr>
                <p:cNvPr id="460" name="Freihand 459">
                  <a:extLst>
                    <a:ext uri="{FF2B5EF4-FFF2-40B4-BE49-F238E27FC236}">
                      <a16:creationId xmlns:a16="http://schemas.microsoft.com/office/drawing/2014/main" id="{F1DFA6AA-8E63-44D7-8359-89034E1CA6D9}"/>
                    </a:ext>
                  </a:extLst>
                </p:cNvPr>
                <p:cNvPicPr/>
                <p:nvPr/>
              </p:nvPicPr>
              <p:blipFill>
                <a:blip r:embed="rId662"/>
                <a:stretch>
                  <a:fillRect/>
                </a:stretch>
              </p:blipFill>
              <p:spPr>
                <a:xfrm>
                  <a:off x="1633619" y="2550211"/>
                  <a:ext cx="42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61" name="Freihand 460">
                  <a:extLst>
                    <a:ext uri="{FF2B5EF4-FFF2-40B4-BE49-F238E27FC236}">
                      <a16:creationId xmlns:a16="http://schemas.microsoft.com/office/drawing/2014/main" id="{B31C994D-C2C6-42C3-9282-C4DDF69A3B6C}"/>
                    </a:ext>
                  </a:extLst>
                </p14:cNvPr>
                <p14:cNvContentPartPr/>
                <p14:nvPr/>
              </p14:nvContentPartPr>
              <p14:xfrm>
                <a:off x="1585379" y="2661811"/>
                <a:ext cx="145440" cy="5040"/>
              </p14:xfrm>
            </p:contentPart>
          </mc:Choice>
          <mc:Fallback>
            <p:pic>
              <p:nvPicPr>
                <p:cNvPr id="461" name="Freihand 460">
                  <a:extLst>
                    <a:ext uri="{FF2B5EF4-FFF2-40B4-BE49-F238E27FC236}">
                      <a16:creationId xmlns:a16="http://schemas.microsoft.com/office/drawing/2014/main" id="{B31C994D-C2C6-42C3-9282-C4DDF69A3B6C}"/>
                    </a:ext>
                  </a:extLst>
                </p:cNvPr>
                <p:cNvPicPr/>
                <p:nvPr/>
              </p:nvPicPr>
              <p:blipFill>
                <a:blip r:embed="rId664"/>
                <a:stretch>
                  <a:fillRect/>
                </a:stretch>
              </p:blipFill>
              <p:spPr>
                <a:xfrm>
                  <a:off x="1581059" y="2657491"/>
                  <a:ext cx="154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62" name="Freihand 461">
                  <a:extLst>
                    <a:ext uri="{FF2B5EF4-FFF2-40B4-BE49-F238E27FC236}">
                      <a16:creationId xmlns:a16="http://schemas.microsoft.com/office/drawing/2014/main" id="{D85C14FF-B67D-465A-A845-D94890693776}"/>
                    </a:ext>
                  </a:extLst>
                </p14:cNvPr>
                <p14:cNvContentPartPr/>
                <p14:nvPr/>
              </p14:nvContentPartPr>
              <p14:xfrm>
                <a:off x="1613459" y="2698171"/>
                <a:ext cx="115200" cy="115560"/>
              </p14:xfrm>
            </p:contentPart>
          </mc:Choice>
          <mc:Fallback>
            <p:pic>
              <p:nvPicPr>
                <p:cNvPr id="462" name="Freihand 461">
                  <a:extLst>
                    <a:ext uri="{FF2B5EF4-FFF2-40B4-BE49-F238E27FC236}">
                      <a16:creationId xmlns:a16="http://schemas.microsoft.com/office/drawing/2014/main" id="{D85C14FF-B67D-465A-A845-D94890693776}"/>
                    </a:ext>
                  </a:extLst>
                </p:cNvPr>
                <p:cNvPicPr/>
                <p:nvPr/>
              </p:nvPicPr>
              <p:blipFill>
                <a:blip r:embed="rId666"/>
                <a:stretch>
                  <a:fillRect/>
                </a:stretch>
              </p:blipFill>
              <p:spPr>
                <a:xfrm>
                  <a:off x="1609139" y="2693851"/>
                  <a:ext cx="123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63" name="Freihand 462">
                  <a:extLst>
                    <a:ext uri="{FF2B5EF4-FFF2-40B4-BE49-F238E27FC236}">
                      <a16:creationId xmlns:a16="http://schemas.microsoft.com/office/drawing/2014/main" id="{7A9A2C2C-A837-413D-B7F8-10DA51659CF4}"/>
                    </a:ext>
                  </a:extLst>
                </p14:cNvPr>
                <p14:cNvContentPartPr/>
                <p14:nvPr/>
              </p14:nvContentPartPr>
              <p14:xfrm>
                <a:off x="1808219" y="2516371"/>
                <a:ext cx="113760" cy="292320"/>
              </p14:xfrm>
            </p:contentPart>
          </mc:Choice>
          <mc:Fallback>
            <p:pic>
              <p:nvPicPr>
                <p:cNvPr id="463" name="Freihand 462">
                  <a:extLst>
                    <a:ext uri="{FF2B5EF4-FFF2-40B4-BE49-F238E27FC236}">
                      <a16:creationId xmlns:a16="http://schemas.microsoft.com/office/drawing/2014/main" id="{7A9A2C2C-A837-413D-B7F8-10DA51659CF4}"/>
                    </a:ext>
                  </a:extLst>
                </p:cNvPr>
                <p:cNvPicPr/>
                <p:nvPr/>
              </p:nvPicPr>
              <p:blipFill>
                <a:blip r:embed="rId668"/>
                <a:stretch>
                  <a:fillRect/>
                </a:stretch>
              </p:blipFill>
              <p:spPr>
                <a:xfrm>
                  <a:off x="1803899" y="2512051"/>
                  <a:ext cx="1224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64" name="Freihand 463">
                  <a:extLst>
                    <a:ext uri="{FF2B5EF4-FFF2-40B4-BE49-F238E27FC236}">
                      <a16:creationId xmlns:a16="http://schemas.microsoft.com/office/drawing/2014/main" id="{5BD663C1-F3AE-44A3-AF7B-35FD8DCC4762}"/>
                    </a:ext>
                  </a:extLst>
                </p14:cNvPr>
                <p14:cNvContentPartPr/>
                <p14:nvPr/>
              </p14:nvContentPartPr>
              <p14:xfrm>
                <a:off x="1974179" y="2627971"/>
                <a:ext cx="101520" cy="79920"/>
              </p14:xfrm>
            </p:contentPart>
          </mc:Choice>
          <mc:Fallback>
            <p:pic>
              <p:nvPicPr>
                <p:cNvPr id="464" name="Freihand 463">
                  <a:extLst>
                    <a:ext uri="{FF2B5EF4-FFF2-40B4-BE49-F238E27FC236}">
                      <a16:creationId xmlns:a16="http://schemas.microsoft.com/office/drawing/2014/main" id="{5BD663C1-F3AE-44A3-AF7B-35FD8DCC4762}"/>
                    </a:ext>
                  </a:extLst>
                </p:cNvPr>
                <p:cNvPicPr/>
                <p:nvPr/>
              </p:nvPicPr>
              <p:blipFill>
                <a:blip r:embed="rId670"/>
                <a:stretch>
                  <a:fillRect/>
                </a:stretch>
              </p:blipFill>
              <p:spPr>
                <a:xfrm>
                  <a:off x="1969859" y="2623651"/>
                  <a:ext cx="110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65" name="Freihand 464">
                  <a:extLst>
                    <a:ext uri="{FF2B5EF4-FFF2-40B4-BE49-F238E27FC236}">
                      <a16:creationId xmlns:a16="http://schemas.microsoft.com/office/drawing/2014/main" id="{B595E89F-8D19-4770-9668-48CD6C6F1EF3}"/>
                    </a:ext>
                  </a:extLst>
                </p14:cNvPr>
                <p14:cNvContentPartPr/>
                <p14:nvPr/>
              </p14:nvContentPartPr>
              <p14:xfrm>
                <a:off x="2146619" y="2580811"/>
                <a:ext cx="33480" cy="90720"/>
              </p14:xfrm>
            </p:contentPart>
          </mc:Choice>
          <mc:Fallback>
            <p:pic>
              <p:nvPicPr>
                <p:cNvPr id="465" name="Freihand 464">
                  <a:extLst>
                    <a:ext uri="{FF2B5EF4-FFF2-40B4-BE49-F238E27FC236}">
                      <a16:creationId xmlns:a16="http://schemas.microsoft.com/office/drawing/2014/main" id="{B595E89F-8D19-4770-9668-48CD6C6F1EF3}"/>
                    </a:ext>
                  </a:extLst>
                </p:cNvPr>
                <p:cNvPicPr/>
                <p:nvPr/>
              </p:nvPicPr>
              <p:blipFill>
                <a:blip r:embed="rId672"/>
                <a:stretch>
                  <a:fillRect/>
                </a:stretch>
              </p:blipFill>
              <p:spPr>
                <a:xfrm>
                  <a:off x="2142299" y="2576491"/>
                  <a:ext cx="42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66" name="Freihand 465">
                  <a:extLst>
                    <a:ext uri="{FF2B5EF4-FFF2-40B4-BE49-F238E27FC236}">
                      <a16:creationId xmlns:a16="http://schemas.microsoft.com/office/drawing/2014/main" id="{E716D6F9-FD3D-4860-9A13-28B721375867}"/>
                    </a:ext>
                  </a:extLst>
                </p14:cNvPr>
                <p14:cNvContentPartPr/>
                <p14:nvPr/>
              </p14:nvContentPartPr>
              <p14:xfrm>
                <a:off x="2119619" y="2543371"/>
                <a:ext cx="95760" cy="139320"/>
              </p14:xfrm>
            </p:contentPart>
          </mc:Choice>
          <mc:Fallback>
            <p:pic>
              <p:nvPicPr>
                <p:cNvPr id="466" name="Freihand 465">
                  <a:extLst>
                    <a:ext uri="{FF2B5EF4-FFF2-40B4-BE49-F238E27FC236}">
                      <a16:creationId xmlns:a16="http://schemas.microsoft.com/office/drawing/2014/main" id="{E716D6F9-FD3D-4860-9A13-28B721375867}"/>
                    </a:ext>
                  </a:extLst>
                </p:cNvPr>
                <p:cNvPicPr/>
                <p:nvPr/>
              </p:nvPicPr>
              <p:blipFill>
                <a:blip r:embed="rId674"/>
                <a:stretch>
                  <a:fillRect/>
                </a:stretch>
              </p:blipFill>
              <p:spPr>
                <a:xfrm>
                  <a:off x="2115299" y="2539051"/>
                  <a:ext cx="104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67" name="Freihand 466">
                  <a:extLst>
                    <a:ext uri="{FF2B5EF4-FFF2-40B4-BE49-F238E27FC236}">
                      <a16:creationId xmlns:a16="http://schemas.microsoft.com/office/drawing/2014/main" id="{389E2450-E57B-4C22-AD0C-B63D3349DF23}"/>
                    </a:ext>
                  </a:extLst>
                </p14:cNvPr>
                <p14:cNvContentPartPr/>
                <p14:nvPr/>
              </p14:nvContentPartPr>
              <p14:xfrm>
                <a:off x="2285579" y="2475331"/>
                <a:ext cx="120240" cy="77760"/>
              </p14:xfrm>
            </p:contentPart>
          </mc:Choice>
          <mc:Fallback>
            <p:pic>
              <p:nvPicPr>
                <p:cNvPr id="467" name="Freihand 466">
                  <a:extLst>
                    <a:ext uri="{FF2B5EF4-FFF2-40B4-BE49-F238E27FC236}">
                      <a16:creationId xmlns:a16="http://schemas.microsoft.com/office/drawing/2014/main" id="{389E2450-E57B-4C22-AD0C-B63D3349DF23}"/>
                    </a:ext>
                  </a:extLst>
                </p:cNvPr>
                <p:cNvPicPr/>
                <p:nvPr/>
              </p:nvPicPr>
              <p:blipFill>
                <a:blip r:embed="rId676"/>
                <a:stretch>
                  <a:fillRect/>
                </a:stretch>
              </p:blipFill>
              <p:spPr>
                <a:xfrm>
                  <a:off x="2281259" y="2471011"/>
                  <a:ext cx="128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68" name="Freihand 467">
                  <a:extLst>
                    <a:ext uri="{FF2B5EF4-FFF2-40B4-BE49-F238E27FC236}">
                      <a16:creationId xmlns:a16="http://schemas.microsoft.com/office/drawing/2014/main" id="{0DAFB199-1B82-47A0-8830-828508AFB7BF}"/>
                    </a:ext>
                  </a:extLst>
                </p14:cNvPr>
                <p14:cNvContentPartPr/>
                <p14:nvPr/>
              </p14:nvContentPartPr>
              <p14:xfrm>
                <a:off x="2738459" y="2599891"/>
                <a:ext cx="19800" cy="109440"/>
              </p14:xfrm>
            </p:contentPart>
          </mc:Choice>
          <mc:Fallback>
            <p:pic>
              <p:nvPicPr>
                <p:cNvPr id="468" name="Freihand 467">
                  <a:extLst>
                    <a:ext uri="{FF2B5EF4-FFF2-40B4-BE49-F238E27FC236}">
                      <a16:creationId xmlns:a16="http://schemas.microsoft.com/office/drawing/2014/main" id="{0DAFB199-1B82-47A0-8830-828508AFB7BF}"/>
                    </a:ext>
                  </a:extLst>
                </p:cNvPr>
                <p:cNvPicPr/>
                <p:nvPr/>
              </p:nvPicPr>
              <p:blipFill>
                <a:blip r:embed="rId678"/>
                <a:stretch>
                  <a:fillRect/>
                </a:stretch>
              </p:blipFill>
              <p:spPr>
                <a:xfrm>
                  <a:off x="2734139" y="2595571"/>
                  <a:ext cx="28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69" name="Freihand 468">
                  <a:extLst>
                    <a:ext uri="{FF2B5EF4-FFF2-40B4-BE49-F238E27FC236}">
                      <a16:creationId xmlns:a16="http://schemas.microsoft.com/office/drawing/2014/main" id="{C97A8712-7FAB-4CB2-8340-E66962878BA4}"/>
                    </a:ext>
                  </a:extLst>
                </p14:cNvPr>
                <p14:cNvContentPartPr/>
                <p14:nvPr/>
              </p14:nvContentPartPr>
              <p14:xfrm>
                <a:off x="2704979" y="2653531"/>
                <a:ext cx="134640" cy="9000"/>
              </p14:xfrm>
            </p:contentPart>
          </mc:Choice>
          <mc:Fallback>
            <p:pic>
              <p:nvPicPr>
                <p:cNvPr id="469" name="Freihand 468">
                  <a:extLst>
                    <a:ext uri="{FF2B5EF4-FFF2-40B4-BE49-F238E27FC236}">
                      <a16:creationId xmlns:a16="http://schemas.microsoft.com/office/drawing/2014/main" id="{C97A8712-7FAB-4CB2-8340-E66962878BA4}"/>
                    </a:ext>
                  </a:extLst>
                </p:cNvPr>
                <p:cNvPicPr/>
                <p:nvPr/>
              </p:nvPicPr>
              <p:blipFill>
                <a:blip r:embed="rId680"/>
                <a:stretch>
                  <a:fillRect/>
                </a:stretch>
              </p:blipFill>
              <p:spPr>
                <a:xfrm>
                  <a:off x="2700659" y="2649211"/>
                  <a:ext cx="143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70" name="Freihand 469">
                  <a:extLst>
                    <a:ext uri="{FF2B5EF4-FFF2-40B4-BE49-F238E27FC236}">
                      <a16:creationId xmlns:a16="http://schemas.microsoft.com/office/drawing/2014/main" id="{A4222C9C-C4F4-4C4B-ADF0-1264D2E2725A}"/>
                    </a:ext>
                  </a:extLst>
                </p14:cNvPr>
                <p14:cNvContentPartPr/>
                <p14:nvPr/>
              </p14:nvContentPartPr>
              <p14:xfrm>
                <a:off x="3061019" y="2534371"/>
                <a:ext cx="55440" cy="180360"/>
              </p14:xfrm>
            </p:contentPart>
          </mc:Choice>
          <mc:Fallback>
            <p:pic>
              <p:nvPicPr>
                <p:cNvPr id="470" name="Freihand 469">
                  <a:extLst>
                    <a:ext uri="{FF2B5EF4-FFF2-40B4-BE49-F238E27FC236}">
                      <a16:creationId xmlns:a16="http://schemas.microsoft.com/office/drawing/2014/main" id="{A4222C9C-C4F4-4C4B-ADF0-1264D2E2725A}"/>
                    </a:ext>
                  </a:extLst>
                </p:cNvPr>
                <p:cNvPicPr/>
                <p:nvPr/>
              </p:nvPicPr>
              <p:blipFill>
                <a:blip r:embed="rId682"/>
                <a:stretch>
                  <a:fillRect/>
                </a:stretch>
              </p:blipFill>
              <p:spPr>
                <a:xfrm>
                  <a:off x="3056699" y="2530051"/>
                  <a:ext cx="64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71" name="Freihand 470">
                  <a:extLst>
                    <a:ext uri="{FF2B5EF4-FFF2-40B4-BE49-F238E27FC236}">
                      <a16:creationId xmlns:a16="http://schemas.microsoft.com/office/drawing/2014/main" id="{614798A7-E7D8-401A-BE8E-98152BCCB8D0}"/>
                    </a:ext>
                  </a:extLst>
                </p14:cNvPr>
                <p14:cNvContentPartPr/>
                <p14:nvPr/>
              </p14:nvContentPartPr>
              <p14:xfrm>
                <a:off x="3258299" y="2529691"/>
                <a:ext cx="91440" cy="141840"/>
              </p14:xfrm>
            </p:contentPart>
          </mc:Choice>
          <mc:Fallback>
            <p:pic>
              <p:nvPicPr>
                <p:cNvPr id="471" name="Freihand 470">
                  <a:extLst>
                    <a:ext uri="{FF2B5EF4-FFF2-40B4-BE49-F238E27FC236}">
                      <a16:creationId xmlns:a16="http://schemas.microsoft.com/office/drawing/2014/main" id="{614798A7-E7D8-401A-BE8E-98152BCCB8D0}"/>
                    </a:ext>
                  </a:extLst>
                </p:cNvPr>
                <p:cNvPicPr/>
                <p:nvPr/>
              </p:nvPicPr>
              <p:blipFill>
                <a:blip r:embed="rId684"/>
                <a:stretch>
                  <a:fillRect/>
                </a:stretch>
              </p:blipFill>
              <p:spPr>
                <a:xfrm>
                  <a:off x="3253979" y="2525371"/>
                  <a:ext cx="100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72" name="Freihand 471">
                  <a:extLst>
                    <a:ext uri="{FF2B5EF4-FFF2-40B4-BE49-F238E27FC236}">
                      <a16:creationId xmlns:a16="http://schemas.microsoft.com/office/drawing/2014/main" id="{6C7D8183-6E47-445F-9DA3-E2C297CBA712}"/>
                    </a:ext>
                  </a:extLst>
                </p14:cNvPr>
                <p14:cNvContentPartPr/>
                <p14:nvPr/>
              </p14:nvContentPartPr>
              <p14:xfrm>
                <a:off x="3433979" y="2526451"/>
                <a:ext cx="81360" cy="144360"/>
              </p14:xfrm>
            </p:contentPart>
          </mc:Choice>
          <mc:Fallback>
            <p:pic>
              <p:nvPicPr>
                <p:cNvPr id="472" name="Freihand 471">
                  <a:extLst>
                    <a:ext uri="{FF2B5EF4-FFF2-40B4-BE49-F238E27FC236}">
                      <a16:creationId xmlns:a16="http://schemas.microsoft.com/office/drawing/2014/main" id="{6C7D8183-6E47-445F-9DA3-E2C297CBA712}"/>
                    </a:ext>
                  </a:extLst>
                </p:cNvPr>
                <p:cNvPicPr/>
                <p:nvPr/>
              </p:nvPicPr>
              <p:blipFill>
                <a:blip r:embed="rId686"/>
                <a:stretch>
                  <a:fillRect/>
                </a:stretch>
              </p:blipFill>
              <p:spPr>
                <a:xfrm>
                  <a:off x="3429659" y="2522131"/>
                  <a:ext cx="90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73" name="Freihand 472">
                  <a:extLst>
                    <a:ext uri="{FF2B5EF4-FFF2-40B4-BE49-F238E27FC236}">
                      <a16:creationId xmlns:a16="http://schemas.microsoft.com/office/drawing/2014/main" id="{FBDD5A6D-FF59-4B5D-BC68-D94FF8A6972A}"/>
                    </a:ext>
                  </a:extLst>
                </p14:cNvPr>
                <p14:cNvContentPartPr/>
                <p14:nvPr/>
              </p14:nvContentPartPr>
              <p14:xfrm>
                <a:off x="3571499" y="2562451"/>
                <a:ext cx="43920" cy="87480"/>
              </p14:xfrm>
            </p:contentPart>
          </mc:Choice>
          <mc:Fallback>
            <p:pic>
              <p:nvPicPr>
                <p:cNvPr id="473" name="Freihand 472">
                  <a:extLst>
                    <a:ext uri="{FF2B5EF4-FFF2-40B4-BE49-F238E27FC236}">
                      <a16:creationId xmlns:a16="http://schemas.microsoft.com/office/drawing/2014/main" id="{FBDD5A6D-FF59-4B5D-BC68-D94FF8A6972A}"/>
                    </a:ext>
                  </a:extLst>
                </p:cNvPr>
                <p:cNvPicPr/>
                <p:nvPr/>
              </p:nvPicPr>
              <p:blipFill>
                <a:blip r:embed="rId688"/>
                <a:stretch>
                  <a:fillRect/>
                </a:stretch>
              </p:blipFill>
              <p:spPr>
                <a:xfrm>
                  <a:off x="3567179" y="2558131"/>
                  <a:ext cx="52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74" name="Freihand 473">
                  <a:extLst>
                    <a:ext uri="{FF2B5EF4-FFF2-40B4-BE49-F238E27FC236}">
                      <a16:creationId xmlns:a16="http://schemas.microsoft.com/office/drawing/2014/main" id="{169F5004-E13E-4BBA-837B-9F02FADD9080}"/>
                    </a:ext>
                  </a:extLst>
                </p14:cNvPr>
                <p14:cNvContentPartPr/>
                <p14:nvPr/>
              </p14:nvContentPartPr>
              <p14:xfrm>
                <a:off x="3548819" y="2539051"/>
                <a:ext cx="126000" cy="115200"/>
              </p14:xfrm>
            </p:contentPart>
          </mc:Choice>
          <mc:Fallback>
            <p:pic>
              <p:nvPicPr>
                <p:cNvPr id="474" name="Freihand 473">
                  <a:extLst>
                    <a:ext uri="{FF2B5EF4-FFF2-40B4-BE49-F238E27FC236}">
                      <a16:creationId xmlns:a16="http://schemas.microsoft.com/office/drawing/2014/main" id="{169F5004-E13E-4BBA-837B-9F02FADD9080}"/>
                    </a:ext>
                  </a:extLst>
                </p:cNvPr>
                <p:cNvPicPr/>
                <p:nvPr/>
              </p:nvPicPr>
              <p:blipFill>
                <a:blip r:embed="rId690"/>
                <a:stretch>
                  <a:fillRect/>
                </a:stretch>
              </p:blipFill>
              <p:spPr>
                <a:xfrm>
                  <a:off x="3544499" y="2534731"/>
                  <a:ext cx="134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75" name="Freihand 474">
                  <a:extLst>
                    <a:ext uri="{FF2B5EF4-FFF2-40B4-BE49-F238E27FC236}">
                      <a16:creationId xmlns:a16="http://schemas.microsoft.com/office/drawing/2014/main" id="{35991BAD-F931-4D4D-8DAE-86A19C195110}"/>
                    </a:ext>
                  </a:extLst>
                </p14:cNvPr>
                <p14:cNvContentPartPr/>
                <p14:nvPr/>
              </p14:nvContentPartPr>
              <p14:xfrm>
                <a:off x="3756899" y="2626171"/>
                <a:ext cx="91800" cy="14040"/>
              </p14:xfrm>
            </p:contentPart>
          </mc:Choice>
          <mc:Fallback>
            <p:pic>
              <p:nvPicPr>
                <p:cNvPr id="475" name="Freihand 474">
                  <a:extLst>
                    <a:ext uri="{FF2B5EF4-FFF2-40B4-BE49-F238E27FC236}">
                      <a16:creationId xmlns:a16="http://schemas.microsoft.com/office/drawing/2014/main" id="{35991BAD-F931-4D4D-8DAE-86A19C195110}"/>
                    </a:ext>
                  </a:extLst>
                </p:cNvPr>
                <p:cNvPicPr/>
                <p:nvPr/>
              </p:nvPicPr>
              <p:blipFill>
                <a:blip r:embed="rId692"/>
                <a:stretch>
                  <a:fillRect/>
                </a:stretch>
              </p:blipFill>
              <p:spPr>
                <a:xfrm>
                  <a:off x="3752579" y="2621851"/>
                  <a:ext cx="100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76" name="Freihand 475">
                  <a:extLst>
                    <a:ext uri="{FF2B5EF4-FFF2-40B4-BE49-F238E27FC236}">
                      <a16:creationId xmlns:a16="http://schemas.microsoft.com/office/drawing/2014/main" id="{703B23E8-4F75-42C3-8319-8AC12B9C457F}"/>
                    </a:ext>
                  </a:extLst>
                </p14:cNvPr>
                <p14:cNvContentPartPr/>
                <p14:nvPr/>
              </p14:nvContentPartPr>
              <p14:xfrm>
                <a:off x="3924299" y="2570731"/>
                <a:ext cx="60840" cy="86400"/>
              </p14:xfrm>
            </p:contentPart>
          </mc:Choice>
          <mc:Fallback>
            <p:pic>
              <p:nvPicPr>
                <p:cNvPr id="476" name="Freihand 475">
                  <a:extLst>
                    <a:ext uri="{FF2B5EF4-FFF2-40B4-BE49-F238E27FC236}">
                      <a16:creationId xmlns:a16="http://schemas.microsoft.com/office/drawing/2014/main" id="{703B23E8-4F75-42C3-8319-8AC12B9C457F}"/>
                    </a:ext>
                  </a:extLst>
                </p:cNvPr>
                <p:cNvPicPr/>
                <p:nvPr/>
              </p:nvPicPr>
              <p:blipFill>
                <a:blip r:embed="rId694"/>
                <a:stretch>
                  <a:fillRect/>
                </a:stretch>
              </p:blipFill>
              <p:spPr>
                <a:xfrm>
                  <a:off x="3919979" y="2566411"/>
                  <a:ext cx="69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77" name="Freihand 476">
                  <a:extLst>
                    <a:ext uri="{FF2B5EF4-FFF2-40B4-BE49-F238E27FC236}">
                      <a16:creationId xmlns:a16="http://schemas.microsoft.com/office/drawing/2014/main" id="{B2407103-F0C9-4E1A-9E60-B0E1881D0714}"/>
                    </a:ext>
                  </a:extLst>
                </p14:cNvPr>
                <p14:cNvContentPartPr/>
                <p14:nvPr/>
              </p14:nvContentPartPr>
              <p14:xfrm>
                <a:off x="3881819" y="2523931"/>
                <a:ext cx="122760" cy="9000"/>
              </p14:xfrm>
            </p:contentPart>
          </mc:Choice>
          <mc:Fallback>
            <p:pic>
              <p:nvPicPr>
                <p:cNvPr id="477" name="Freihand 476">
                  <a:extLst>
                    <a:ext uri="{FF2B5EF4-FFF2-40B4-BE49-F238E27FC236}">
                      <a16:creationId xmlns:a16="http://schemas.microsoft.com/office/drawing/2014/main" id="{B2407103-F0C9-4E1A-9E60-B0E1881D0714}"/>
                    </a:ext>
                  </a:extLst>
                </p:cNvPr>
                <p:cNvPicPr/>
                <p:nvPr/>
              </p:nvPicPr>
              <p:blipFill>
                <a:blip r:embed="rId696"/>
                <a:stretch>
                  <a:fillRect/>
                </a:stretch>
              </p:blipFill>
              <p:spPr>
                <a:xfrm>
                  <a:off x="3877499" y="2519611"/>
                  <a:ext cx="131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78" name="Freihand 477">
                  <a:extLst>
                    <a:ext uri="{FF2B5EF4-FFF2-40B4-BE49-F238E27FC236}">
                      <a16:creationId xmlns:a16="http://schemas.microsoft.com/office/drawing/2014/main" id="{1D924325-514B-45E3-AE94-2B296BC23A98}"/>
                    </a:ext>
                  </a:extLst>
                </p14:cNvPr>
                <p14:cNvContentPartPr/>
                <p14:nvPr/>
              </p14:nvContentPartPr>
              <p14:xfrm>
                <a:off x="4056419" y="2485051"/>
                <a:ext cx="109800" cy="68400"/>
              </p14:xfrm>
            </p:contentPart>
          </mc:Choice>
          <mc:Fallback>
            <p:pic>
              <p:nvPicPr>
                <p:cNvPr id="478" name="Freihand 477">
                  <a:extLst>
                    <a:ext uri="{FF2B5EF4-FFF2-40B4-BE49-F238E27FC236}">
                      <a16:creationId xmlns:a16="http://schemas.microsoft.com/office/drawing/2014/main" id="{1D924325-514B-45E3-AE94-2B296BC23A98}"/>
                    </a:ext>
                  </a:extLst>
                </p:cNvPr>
                <p:cNvPicPr/>
                <p:nvPr/>
              </p:nvPicPr>
              <p:blipFill>
                <a:blip r:embed="rId698"/>
                <a:stretch>
                  <a:fillRect/>
                </a:stretch>
              </p:blipFill>
              <p:spPr>
                <a:xfrm>
                  <a:off x="4052099" y="2480731"/>
                  <a:ext cx="118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79" name="Freihand 478">
                  <a:extLst>
                    <a:ext uri="{FF2B5EF4-FFF2-40B4-BE49-F238E27FC236}">
                      <a16:creationId xmlns:a16="http://schemas.microsoft.com/office/drawing/2014/main" id="{F0D8BA9D-58F2-4C1B-A975-405F127DB9B8}"/>
                    </a:ext>
                  </a:extLst>
                </p14:cNvPr>
                <p14:cNvContentPartPr/>
                <p14:nvPr/>
              </p14:nvContentPartPr>
              <p14:xfrm>
                <a:off x="4141379" y="2466331"/>
                <a:ext cx="89640" cy="246600"/>
              </p14:xfrm>
            </p:contentPart>
          </mc:Choice>
          <mc:Fallback>
            <p:pic>
              <p:nvPicPr>
                <p:cNvPr id="479" name="Freihand 478">
                  <a:extLst>
                    <a:ext uri="{FF2B5EF4-FFF2-40B4-BE49-F238E27FC236}">
                      <a16:creationId xmlns:a16="http://schemas.microsoft.com/office/drawing/2014/main" id="{F0D8BA9D-58F2-4C1B-A975-405F127DB9B8}"/>
                    </a:ext>
                  </a:extLst>
                </p:cNvPr>
                <p:cNvPicPr/>
                <p:nvPr/>
              </p:nvPicPr>
              <p:blipFill>
                <a:blip r:embed="rId700"/>
                <a:stretch>
                  <a:fillRect/>
                </a:stretch>
              </p:blipFill>
              <p:spPr>
                <a:xfrm>
                  <a:off x="4137059" y="2462011"/>
                  <a:ext cx="982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80" name="Freihand 479">
                  <a:extLst>
                    <a:ext uri="{FF2B5EF4-FFF2-40B4-BE49-F238E27FC236}">
                      <a16:creationId xmlns:a16="http://schemas.microsoft.com/office/drawing/2014/main" id="{8D6D37E5-CC3C-4409-98F6-D3F8857A3E33}"/>
                    </a:ext>
                  </a:extLst>
                </p14:cNvPr>
                <p14:cNvContentPartPr/>
                <p14:nvPr/>
              </p14:nvContentPartPr>
              <p14:xfrm>
                <a:off x="4361699" y="2567491"/>
                <a:ext cx="132120" cy="17280"/>
              </p14:xfrm>
            </p:contentPart>
          </mc:Choice>
          <mc:Fallback>
            <p:pic>
              <p:nvPicPr>
                <p:cNvPr id="480" name="Freihand 479">
                  <a:extLst>
                    <a:ext uri="{FF2B5EF4-FFF2-40B4-BE49-F238E27FC236}">
                      <a16:creationId xmlns:a16="http://schemas.microsoft.com/office/drawing/2014/main" id="{8D6D37E5-CC3C-4409-98F6-D3F8857A3E33}"/>
                    </a:ext>
                  </a:extLst>
                </p:cNvPr>
                <p:cNvPicPr/>
                <p:nvPr/>
              </p:nvPicPr>
              <p:blipFill>
                <a:blip r:embed="rId702"/>
                <a:stretch>
                  <a:fillRect/>
                </a:stretch>
              </p:blipFill>
              <p:spPr>
                <a:xfrm>
                  <a:off x="4357379" y="2563171"/>
                  <a:ext cx="140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81" name="Freihand 480">
                  <a:extLst>
                    <a:ext uri="{FF2B5EF4-FFF2-40B4-BE49-F238E27FC236}">
                      <a16:creationId xmlns:a16="http://schemas.microsoft.com/office/drawing/2014/main" id="{605FA997-C054-46EE-80F0-3F98A5707D5C}"/>
                    </a:ext>
                  </a:extLst>
                </p14:cNvPr>
                <p14:cNvContentPartPr/>
                <p14:nvPr/>
              </p14:nvContentPartPr>
              <p14:xfrm>
                <a:off x="4600379" y="2485051"/>
                <a:ext cx="158040" cy="152640"/>
              </p14:xfrm>
            </p:contentPart>
          </mc:Choice>
          <mc:Fallback>
            <p:pic>
              <p:nvPicPr>
                <p:cNvPr id="481" name="Freihand 480">
                  <a:extLst>
                    <a:ext uri="{FF2B5EF4-FFF2-40B4-BE49-F238E27FC236}">
                      <a16:creationId xmlns:a16="http://schemas.microsoft.com/office/drawing/2014/main" id="{605FA997-C054-46EE-80F0-3F98A5707D5C}"/>
                    </a:ext>
                  </a:extLst>
                </p:cNvPr>
                <p:cNvPicPr/>
                <p:nvPr/>
              </p:nvPicPr>
              <p:blipFill>
                <a:blip r:embed="rId704"/>
                <a:stretch>
                  <a:fillRect/>
                </a:stretch>
              </p:blipFill>
              <p:spPr>
                <a:xfrm>
                  <a:off x="4596059" y="2480731"/>
                  <a:ext cx="166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82" name="Freihand 481">
                  <a:extLst>
                    <a:ext uri="{FF2B5EF4-FFF2-40B4-BE49-F238E27FC236}">
                      <a16:creationId xmlns:a16="http://schemas.microsoft.com/office/drawing/2014/main" id="{1B7743E8-37A5-4FA6-A345-3B3AE5CB77C6}"/>
                    </a:ext>
                  </a:extLst>
                </p14:cNvPr>
                <p14:cNvContentPartPr/>
                <p14:nvPr/>
              </p14:nvContentPartPr>
              <p14:xfrm>
                <a:off x="4673099" y="2552011"/>
                <a:ext cx="96480" cy="70920"/>
              </p14:xfrm>
            </p:contentPart>
          </mc:Choice>
          <mc:Fallback>
            <p:pic>
              <p:nvPicPr>
                <p:cNvPr id="482" name="Freihand 481">
                  <a:extLst>
                    <a:ext uri="{FF2B5EF4-FFF2-40B4-BE49-F238E27FC236}">
                      <a16:creationId xmlns:a16="http://schemas.microsoft.com/office/drawing/2014/main" id="{1B7743E8-37A5-4FA6-A345-3B3AE5CB77C6}"/>
                    </a:ext>
                  </a:extLst>
                </p:cNvPr>
                <p:cNvPicPr/>
                <p:nvPr/>
              </p:nvPicPr>
              <p:blipFill>
                <a:blip r:embed="rId706"/>
                <a:stretch>
                  <a:fillRect/>
                </a:stretch>
              </p:blipFill>
              <p:spPr>
                <a:xfrm>
                  <a:off x="4668779" y="2547691"/>
                  <a:ext cx="105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83" name="Freihand 482">
                  <a:extLst>
                    <a:ext uri="{FF2B5EF4-FFF2-40B4-BE49-F238E27FC236}">
                      <a16:creationId xmlns:a16="http://schemas.microsoft.com/office/drawing/2014/main" id="{C652939C-041C-4A06-97E2-7960144FE06D}"/>
                    </a:ext>
                  </a:extLst>
                </p14:cNvPr>
                <p14:cNvContentPartPr/>
                <p14:nvPr/>
              </p14:nvContentPartPr>
              <p14:xfrm>
                <a:off x="4804139" y="2571811"/>
                <a:ext cx="67680" cy="4680"/>
              </p14:xfrm>
            </p:contentPart>
          </mc:Choice>
          <mc:Fallback>
            <p:pic>
              <p:nvPicPr>
                <p:cNvPr id="483" name="Freihand 482">
                  <a:extLst>
                    <a:ext uri="{FF2B5EF4-FFF2-40B4-BE49-F238E27FC236}">
                      <a16:creationId xmlns:a16="http://schemas.microsoft.com/office/drawing/2014/main" id="{C652939C-041C-4A06-97E2-7960144FE06D}"/>
                    </a:ext>
                  </a:extLst>
                </p:cNvPr>
                <p:cNvPicPr/>
                <p:nvPr/>
              </p:nvPicPr>
              <p:blipFill>
                <a:blip r:embed="rId708"/>
                <a:stretch>
                  <a:fillRect/>
                </a:stretch>
              </p:blipFill>
              <p:spPr>
                <a:xfrm>
                  <a:off x="4799819" y="2567491"/>
                  <a:ext cx="76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84" name="Freihand 483">
                  <a:extLst>
                    <a:ext uri="{FF2B5EF4-FFF2-40B4-BE49-F238E27FC236}">
                      <a16:creationId xmlns:a16="http://schemas.microsoft.com/office/drawing/2014/main" id="{040E1A6A-796D-43F0-8A16-B8716EF3450F}"/>
                    </a:ext>
                  </a:extLst>
                </p14:cNvPr>
                <p14:cNvContentPartPr/>
                <p14:nvPr/>
              </p14:nvContentPartPr>
              <p14:xfrm>
                <a:off x="4949219" y="2510971"/>
                <a:ext cx="101160" cy="92160"/>
              </p14:xfrm>
            </p:contentPart>
          </mc:Choice>
          <mc:Fallback>
            <p:pic>
              <p:nvPicPr>
                <p:cNvPr id="484" name="Freihand 483">
                  <a:extLst>
                    <a:ext uri="{FF2B5EF4-FFF2-40B4-BE49-F238E27FC236}">
                      <a16:creationId xmlns:a16="http://schemas.microsoft.com/office/drawing/2014/main" id="{040E1A6A-796D-43F0-8A16-B8716EF3450F}"/>
                    </a:ext>
                  </a:extLst>
                </p:cNvPr>
                <p:cNvPicPr/>
                <p:nvPr/>
              </p:nvPicPr>
              <p:blipFill>
                <a:blip r:embed="rId710"/>
                <a:stretch>
                  <a:fillRect/>
                </a:stretch>
              </p:blipFill>
              <p:spPr>
                <a:xfrm>
                  <a:off x="4944899" y="2506651"/>
                  <a:ext cx="109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85" name="Freihand 484">
                  <a:extLst>
                    <a:ext uri="{FF2B5EF4-FFF2-40B4-BE49-F238E27FC236}">
                      <a16:creationId xmlns:a16="http://schemas.microsoft.com/office/drawing/2014/main" id="{3DA704B4-61CF-49ED-9335-6EDDC1478388}"/>
                    </a:ext>
                  </a:extLst>
                </p14:cNvPr>
                <p14:cNvContentPartPr/>
                <p14:nvPr/>
              </p14:nvContentPartPr>
              <p14:xfrm>
                <a:off x="4996739" y="2465971"/>
                <a:ext cx="111960" cy="203760"/>
              </p14:xfrm>
            </p:contentPart>
          </mc:Choice>
          <mc:Fallback>
            <p:pic>
              <p:nvPicPr>
                <p:cNvPr id="485" name="Freihand 484">
                  <a:extLst>
                    <a:ext uri="{FF2B5EF4-FFF2-40B4-BE49-F238E27FC236}">
                      <a16:creationId xmlns:a16="http://schemas.microsoft.com/office/drawing/2014/main" id="{3DA704B4-61CF-49ED-9335-6EDDC1478388}"/>
                    </a:ext>
                  </a:extLst>
                </p:cNvPr>
                <p:cNvPicPr/>
                <p:nvPr/>
              </p:nvPicPr>
              <p:blipFill>
                <a:blip r:embed="rId712"/>
                <a:stretch>
                  <a:fillRect/>
                </a:stretch>
              </p:blipFill>
              <p:spPr>
                <a:xfrm>
                  <a:off x="4992419" y="2461651"/>
                  <a:ext cx="120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86" name="Freihand 485">
                  <a:extLst>
                    <a:ext uri="{FF2B5EF4-FFF2-40B4-BE49-F238E27FC236}">
                      <a16:creationId xmlns:a16="http://schemas.microsoft.com/office/drawing/2014/main" id="{7ACD3784-0E21-49F1-97F6-6BDF7B696345}"/>
                    </a:ext>
                  </a:extLst>
                </p14:cNvPr>
                <p14:cNvContentPartPr/>
                <p14:nvPr/>
              </p14:nvContentPartPr>
              <p14:xfrm>
                <a:off x="4507139" y="2428171"/>
                <a:ext cx="76320" cy="293040"/>
              </p14:xfrm>
            </p:contentPart>
          </mc:Choice>
          <mc:Fallback>
            <p:pic>
              <p:nvPicPr>
                <p:cNvPr id="486" name="Freihand 485">
                  <a:extLst>
                    <a:ext uri="{FF2B5EF4-FFF2-40B4-BE49-F238E27FC236}">
                      <a16:creationId xmlns:a16="http://schemas.microsoft.com/office/drawing/2014/main" id="{7ACD3784-0E21-49F1-97F6-6BDF7B696345}"/>
                    </a:ext>
                  </a:extLst>
                </p:cNvPr>
                <p:cNvPicPr/>
                <p:nvPr/>
              </p:nvPicPr>
              <p:blipFill>
                <a:blip r:embed="rId714"/>
                <a:stretch>
                  <a:fillRect/>
                </a:stretch>
              </p:blipFill>
              <p:spPr>
                <a:xfrm>
                  <a:off x="4502819" y="2423851"/>
                  <a:ext cx="849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87" name="Freihand 486">
                  <a:extLst>
                    <a:ext uri="{FF2B5EF4-FFF2-40B4-BE49-F238E27FC236}">
                      <a16:creationId xmlns:a16="http://schemas.microsoft.com/office/drawing/2014/main" id="{CA2C28EA-3C87-4336-91D1-02EE5114FC1B}"/>
                    </a:ext>
                  </a:extLst>
                </p14:cNvPr>
                <p14:cNvContentPartPr/>
                <p14:nvPr/>
              </p14:nvContentPartPr>
              <p14:xfrm>
                <a:off x="5182139" y="2514211"/>
                <a:ext cx="100800" cy="50400"/>
              </p14:xfrm>
            </p:contentPart>
          </mc:Choice>
          <mc:Fallback>
            <p:pic>
              <p:nvPicPr>
                <p:cNvPr id="487" name="Freihand 486">
                  <a:extLst>
                    <a:ext uri="{FF2B5EF4-FFF2-40B4-BE49-F238E27FC236}">
                      <a16:creationId xmlns:a16="http://schemas.microsoft.com/office/drawing/2014/main" id="{CA2C28EA-3C87-4336-91D1-02EE5114FC1B}"/>
                    </a:ext>
                  </a:extLst>
                </p:cNvPr>
                <p:cNvPicPr/>
                <p:nvPr/>
              </p:nvPicPr>
              <p:blipFill>
                <a:blip r:embed="rId716"/>
                <a:stretch>
                  <a:fillRect/>
                </a:stretch>
              </p:blipFill>
              <p:spPr>
                <a:xfrm>
                  <a:off x="5177819" y="2509891"/>
                  <a:ext cx="109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88" name="Freihand 487">
                  <a:extLst>
                    <a:ext uri="{FF2B5EF4-FFF2-40B4-BE49-F238E27FC236}">
                      <a16:creationId xmlns:a16="http://schemas.microsoft.com/office/drawing/2014/main" id="{6078020B-1D7D-4A3E-B323-8BB1A4A2C689}"/>
                    </a:ext>
                  </a:extLst>
                </p14:cNvPr>
                <p14:cNvContentPartPr/>
                <p14:nvPr/>
              </p14:nvContentPartPr>
              <p14:xfrm>
                <a:off x="5226059" y="2519251"/>
                <a:ext cx="89280" cy="138240"/>
              </p14:xfrm>
            </p:contentPart>
          </mc:Choice>
          <mc:Fallback>
            <p:pic>
              <p:nvPicPr>
                <p:cNvPr id="488" name="Freihand 487">
                  <a:extLst>
                    <a:ext uri="{FF2B5EF4-FFF2-40B4-BE49-F238E27FC236}">
                      <a16:creationId xmlns:a16="http://schemas.microsoft.com/office/drawing/2014/main" id="{6078020B-1D7D-4A3E-B323-8BB1A4A2C689}"/>
                    </a:ext>
                  </a:extLst>
                </p:cNvPr>
                <p:cNvPicPr/>
                <p:nvPr/>
              </p:nvPicPr>
              <p:blipFill>
                <a:blip r:embed="rId718"/>
                <a:stretch>
                  <a:fillRect/>
                </a:stretch>
              </p:blipFill>
              <p:spPr>
                <a:xfrm>
                  <a:off x="5221739" y="2514931"/>
                  <a:ext cx="97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89" name="Freihand 488">
                  <a:extLst>
                    <a:ext uri="{FF2B5EF4-FFF2-40B4-BE49-F238E27FC236}">
                      <a16:creationId xmlns:a16="http://schemas.microsoft.com/office/drawing/2014/main" id="{6A336ED3-F1B6-484C-ADCE-A567960D2DB6}"/>
                    </a:ext>
                  </a:extLst>
                </p14:cNvPr>
                <p14:cNvContentPartPr/>
                <p14:nvPr/>
              </p14:nvContentPartPr>
              <p14:xfrm>
                <a:off x="5348459" y="2429611"/>
                <a:ext cx="77040" cy="117720"/>
              </p14:xfrm>
            </p:contentPart>
          </mc:Choice>
          <mc:Fallback>
            <p:pic>
              <p:nvPicPr>
                <p:cNvPr id="489" name="Freihand 488">
                  <a:extLst>
                    <a:ext uri="{FF2B5EF4-FFF2-40B4-BE49-F238E27FC236}">
                      <a16:creationId xmlns:a16="http://schemas.microsoft.com/office/drawing/2014/main" id="{6A336ED3-F1B6-484C-ADCE-A567960D2DB6}"/>
                    </a:ext>
                  </a:extLst>
                </p:cNvPr>
                <p:cNvPicPr/>
                <p:nvPr/>
              </p:nvPicPr>
              <p:blipFill>
                <a:blip r:embed="rId720"/>
                <a:stretch>
                  <a:fillRect/>
                </a:stretch>
              </p:blipFill>
              <p:spPr>
                <a:xfrm>
                  <a:off x="5344139" y="2425291"/>
                  <a:ext cx="85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90" name="Freihand 489">
                  <a:extLst>
                    <a:ext uri="{FF2B5EF4-FFF2-40B4-BE49-F238E27FC236}">
                      <a16:creationId xmlns:a16="http://schemas.microsoft.com/office/drawing/2014/main" id="{AC9C000D-D027-49BD-AC2D-6ADCD3289DE2}"/>
                    </a:ext>
                  </a:extLst>
                </p14:cNvPr>
                <p14:cNvContentPartPr/>
                <p14:nvPr/>
              </p14:nvContentPartPr>
              <p14:xfrm>
                <a:off x="5407139" y="2429251"/>
                <a:ext cx="96840" cy="276480"/>
              </p14:xfrm>
            </p:contentPart>
          </mc:Choice>
          <mc:Fallback>
            <p:pic>
              <p:nvPicPr>
                <p:cNvPr id="490" name="Freihand 489">
                  <a:extLst>
                    <a:ext uri="{FF2B5EF4-FFF2-40B4-BE49-F238E27FC236}">
                      <a16:creationId xmlns:a16="http://schemas.microsoft.com/office/drawing/2014/main" id="{AC9C000D-D027-49BD-AC2D-6ADCD3289DE2}"/>
                    </a:ext>
                  </a:extLst>
                </p:cNvPr>
                <p:cNvPicPr/>
                <p:nvPr/>
              </p:nvPicPr>
              <p:blipFill>
                <a:blip r:embed="rId722"/>
                <a:stretch>
                  <a:fillRect/>
                </a:stretch>
              </p:blipFill>
              <p:spPr>
                <a:xfrm>
                  <a:off x="5402819" y="2424931"/>
                  <a:ext cx="1054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91" name="Freihand 490">
                  <a:extLst>
                    <a:ext uri="{FF2B5EF4-FFF2-40B4-BE49-F238E27FC236}">
                      <a16:creationId xmlns:a16="http://schemas.microsoft.com/office/drawing/2014/main" id="{DEEE99B5-C68F-4D84-9FEE-24B5CC347D16}"/>
                    </a:ext>
                  </a:extLst>
                </p14:cNvPr>
                <p14:cNvContentPartPr/>
                <p14:nvPr/>
              </p14:nvContentPartPr>
              <p14:xfrm>
                <a:off x="5714579" y="2366251"/>
                <a:ext cx="214560" cy="336960"/>
              </p14:xfrm>
            </p:contentPart>
          </mc:Choice>
          <mc:Fallback>
            <p:pic>
              <p:nvPicPr>
                <p:cNvPr id="491" name="Freihand 490">
                  <a:extLst>
                    <a:ext uri="{FF2B5EF4-FFF2-40B4-BE49-F238E27FC236}">
                      <a16:creationId xmlns:a16="http://schemas.microsoft.com/office/drawing/2014/main" id="{DEEE99B5-C68F-4D84-9FEE-24B5CC347D16}"/>
                    </a:ext>
                  </a:extLst>
                </p:cNvPr>
                <p:cNvPicPr/>
                <p:nvPr/>
              </p:nvPicPr>
              <p:blipFill>
                <a:blip r:embed="rId724"/>
                <a:stretch>
                  <a:fillRect/>
                </a:stretch>
              </p:blipFill>
              <p:spPr>
                <a:xfrm>
                  <a:off x="5710259" y="2361931"/>
                  <a:ext cx="22320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92" name="Freihand 491">
                  <a:extLst>
                    <a:ext uri="{FF2B5EF4-FFF2-40B4-BE49-F238E27FC236}">
                      <a16:creationId xmlns:a16="http://schemas.microsoft.com/office/drawing/2014/main" id="{977B13FF-19F4-4293-9194-65E1943F2F1F}"/>
                    </a:ext>
                  </a:extLst>
                </p14:cNvPr>
                <p14:cNvContentPartPr/>
                <p14:nvPr/>
              </p14:nvContentPartPr>
              <p14:xfrm>
                <a:off x="5466179" y="2878531"/>
                <a:ext cx="42480" cy="26280"/>
              </p14:xfrm>
            </p:contentPart>
          </mc:Choice>
          <mc:Fallback>
            <p:pic>
              <p:nvPicPr>
                <p:cNvPr id="492" name="Freihand 491">
                  <a:extLst>
                    <a:ext uri="{FF2B5EF4-FFF2-40B4-BE49-F238E27FC236}">
                      <a16:creationId xmlns:a16="http://schemas.microsoft.com/office/drawing/2014/main" id="{977B13FF-19F4-4293-9194-65E1943F2F1F}"/>
                    </a:ext>
                  </a:extLst>
                </p:cNvPr>
                <p:cNvPicPr/>
                <p:nvPr/>
              </p:nvPicPr>
              <p:blipFill>
                <a:blip r:embed="rId726"/>
                <a:stretch>
                  <a:fillRect/>
                </a:stretch>
              </p:blipFill>
              <p:spPr>
                <a:xfrm>
                  <a:off x="5461859" y="2874211"/>
                  <a:ext cx="51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93" name="Freihand 492">
                  <a:extLst>
                    <a:ext uri="{FF2B5EF4-FFF2-40B4-BE49-F238E27FC236}">
                      <a16:creationId xmlns:a16="http://schemas.microsoft.com/office/drawing/2014/main" id="{2B47340E-30A4-43A2-8253-6A7DE4E76456}"/>
                    </a:ext>
                  </a:extLst>
                </p14:cNvPr>
                <p14:cNvContentPartPr/>
                <p14:nvPr/>
              </p14:nvContentPartPr>
              <p14:xfrm>
                <a:off x="6104819" y="2699611"/>
                <a:ext cx="41040" cy="151560"/>
              </p14:xfrm>
            </p:contentPart>
          </mc:Choice>
          <mc:Fallback>
            <p:pic>
              <p:nvPicPr>
                <p:cNvPr id="493" name="Freihand 492">
                  <a:extLst>
                    <a:ext uri="{FF2B5EF4-FFF2-40B4-BE49-F238E27FC236}">
                      <a16:creationId xmlns:a16="http://schemas.microsoft.com/office/drawing/2014/main" id="{2B47340E-30A4-43A2-8253-6A7DE4E76456}"/>
                    </a:ext>
                  </a:extLst>
                </p:cNvPr>
                <p:cNvPicPr/>
                <p:nvPr/>
              </p:nvPicPr>
              <p:blipFill>
                <a:blip r:embed="rId728"/>
                <a:stretch>
                  <a:fillRect/>
                </a:stretch>
              </p:blipFill>
              <p:spPr>
                <a:xfrm>
                  <a:off x="6100499" y="2695291"/>
                  <a:ext cx="49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94" name="Freihand 493">
                  <a:extLst>
                    <a:ext uri="{FF2B5EF4-FFF2-40B4-BE49-F238E27FC236}">
                      <a16:creationId xmlns:a16="http://schemas.microsoft.com/office/drawing/2014/main" id="{6053CE22-0649-4B74-AEE6-62829C054571}"/>
                    </a:ext>
                  </a:extLst>
                </p14:cNvPr>
                <p14:cNvContentPartPr/>
                <p14:nvPr/>
              </p14:nvContentPartPr>
              <p14:xfrm>
                <a:off x="2860859" y="2582971"/>
                <a:ext cx="86760" cy="61560"/>
              </p14:xfrm>
            </p:contentPart>
          </mc:Choice>
          <mc:Fallback>
            <p:pic>
              <p:nvPicPr>
                <p:cNvPr id="494" name="Freihand 493">
                  <a:extLst>
                    <a:ext uri="{FF2B5EF4-FFF2-40B4-BE49-F238E27FC236}">
                      <a16:creationId xmlns:a16="http://schemas.microsoft.com/office/drawing/2014/main" id="{6053CE22-0649-4B74-AEE6-62829C054571}"/>
                    </a:ext>
                  </a:extLst>
                </p:cNvPr>
                <p:cNvPicPr/>
                <p:nvPr/>
              </p:nvPicPr>
              <p:blipFill>
                <a:blip r:embed="rId730"/>
                <a:stretch>
                  <a:fillRect/>
                </a:stretch>
              </p:blipFill>
              <p:spPr>
                <a:xfrm>
                  <a:off x="2856539" y="2578651"/>
                  <a:ext cx="9540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1">
            <p14:nvContentPartPr>
              <p14:cNvPr id="558" name="Freihand 557">
                <a:extLst>
                  <a:ext uri="{FF2B5EF4-FFF2-40B4-BE49-F238E27FC236}">
                    <a16:creationId xmlns:a16="http://schemas.microsoft.com/office/drawing/2014/main" id="{7A4103E8-94BD-4C62-9DBC-071AA851DE53}"/>
                  </a:ext>
                </a:extLst>
              </p14:cNvPr>
              <p14:cNvContentPartPr/>
              <p14:nvPr/>
            </p14:nvContentPartPr>
            <p14:xfrm>
              <a:off x="6680819" y="5334451"/>
              <a:ext cx="90720" cy="96120"/>
            </p14:xfrm>
          </p:contentPart>
        </mc:Choice>
        <mc:Fallback>
          <p:pic>
            <p:nvPicPr>
              <p:cNvPr id="558" name="Freihand 557">
                <a:extLst>
                  <a:ext uri="{FF2B5EF4-FFF2-40B4-BE49-F238E27FC236}">
                    <a16:creationId xmlns:a16="http://schemas.microsoft.com/office/drawing/2014/main" id="{7A4103E8-94BD-4C62-9DBC-071AA851DE53}"/>
                  </a:ext>
                </a:extLst>
              </p:cNvPr>
              <p:cNvPicPr/>
              <p:nvPr/>
            </p:nvPicPr>
            <p:blipFill>
              <a:blip r:embed="rId732"/>
              <a:stretch>
                <a:fillRect/>
              </a:stretch>
            </p:blipFill>
            <p:spPr>
              <a:xfrm>
                <a:off x="6676499" y="5330131"/>
                <a:ext cx="99360" cy="104760"/>
              </a:xfrm>
              <a:prstGeom prst="rect">
                <a:avLst/>
              </a:prstGeom>
            </p:spPr>
          </p:pic>
        </mc:Fallback>
      </mc:AlternateContent>
      <p:grpSp>
        <p:nvGrpSpPr>
          <p:cNvPr id="569" name="Gruppieren 568">
            <a:extLst>
              <a:ext uri="{FF2B5EF4-FFF2-40B4-BE49-F238E27FC236}">
                <a16:creationId xmlns:a16="http://schemas.microsoft.com/office/drawing/2014/main" id="{52D1B731-2E55-4973-83D1-BD0D9C46E3B4}"/>
              </a:ext>
            </a:extLst>
          </p:cNvPr>
          <p:cNvGrpSpPr/>
          <p:nvPr/>
        </p:nvGrpSpPr>
        <p:grpSpPr>
          <a:xfrm>
            <a:off x="2220059" y="4319251"/>
            <a:ext cx="5283360" cy="1982880"/>
            <a:chOff x="2220059" y="4319251"/>
            <a:chExt cx="5283360" cy="1982880"/>
          </a:xfrm>
        </p:grpSpPr>
        <mc:AlternateContent xmlns:mc="http://schemas.openxmlformats.org/markup-compatibility/2006">
          <mc:Choice xmlns:p14="http://schemas.microsoft.com/office/powerpoint/2010/main" Requires="p14">
            <p:contentPart p14:bwMode="auto" r:id="rId733">
              <p14:nvContentPartPr>
                <p14:cNvPr id="385" name="Freihand 384">
                  <a:extLst>
                    <a:ext uri="{FF2B5EF4-FFF2-40B4-BE49-F238E27FC236}">
                      <a16:creationId xmlns:a16="http://schemas.microsoft.com/office/drawing/2014/main" id="{2EE70E96-78AB-4075-9231-8CCA0C971AF9}"/>
                    </a:ext>
                  </a:extLst>
                </p14:cNvPr>
                <p14:cNvContentPartPr/>
                <p14:nvPr/>
              </p14:nvContentPartPr>
              <p14:xfrm>
                <a:off x="4085219" y="4379731"/>
                <a:ext cx="194760" cy="180720"/>
              </p14:xfrm>
            </p:contentPart>
          </mc:Choice>
          <mc:Fallback>
            <p:pic>
              <p:nvPicPr>
                <p:cNvPr id="385" name="Freihand 384">
                  <a:extLst>
                    <a:ext uri="{FF2B5EF4-FFF2-40B4-BE49-F238E27FC236}">
                      <a16:creationId xmlns:a16="http://schemas.microsoft.com/office/drawing/2014/main" id="{2EE70E96-78AB-4075-9231-8CCA0C971AF9}"/>
                    </a:ext>
                  </a:extLst>
                </p:cNvPr>
                <p:cNvPicPr/>
                <p:nvPr/>
              </p:nvPicPr>
              <p:blipFill>
                <a:blip r:embed="rId734"/>
                <a:stretch>
                  <a:fillRect/>
                </a:stretch>
              </p:blipFill>
              <p:spPr>
                <a:xfrm>
                  <a:off x="4080899" y="4375411"/>
                  <a:ext cx="2034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86" name="Freihand 385">
                  <a:extLst>
                    <a:ext uri="{FF2B5EF4-FFF2-40B4-BE49-F238E27FC236}">
                      <a16:creationId xmlns:a16="http://schemas.microsoft.com/office/drawing/2014/main" id="{B019EE9A-3BC3-404E-B34E-4ECE2F2980E2}"/>
                    </a:ext>
                  </a:extLst>
                </p14:cNvPr>
                <p14:cNvContentPartPr/>
                <p14:nvPr/>
              </p14:nvContentPartPr>
              <p14:xfrm>
                <a:off x="4217339" y="4494211"/>
                <a:ext cx="87120" cy="31680"/>
              </p14:xfrm>
            </p:contentPart>
          </mc:Choice>
          <mc:Fallback>
            <p:pic>
              <p:nvPicPr>
                <p:cNvPr id="386" name="Freihand 385">
                  <a:extLst>
                    <a:ext uri="{FF2B5EF4-FFF2-40B4-BE49-F238E27FC236}">
                      <a16:creationId xmlns:a16="http://schemas.microsoft.com/office/drawing/2014/main" id="{B019EE9A-3BC3-404E-B34E-4ECE2F2980E2}"/>
                    </a:ext>
                  </a:extLst>
                </p:cNvPr>
                <p:cNvPicPr/>
                <p:nvPr/>
              </p:nvPicPr>
              <p:blipFill>
                <a:blip r:embed="rId736"/>
                <a:stretch>
                  <a:fillRect/>
                </a:stretch>
              </p:blipFill>
              <p:spPr>
                <a:xfrm>
                  <a:off x="4213019" y="4489891"/>
                  <a:ext cx="95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87" name="Freihand 386">
                  <a:extLst>
                    <a:ext uri="{FF2B5EF4-FFF2-40B4-BE49-F238E27FC236}">
                      <a16:creationId xmlns:a16="http://schemas.microsoft.com/office/drawing/2014/main" id="{C58DAB60-F2CE-4668-BACF-C4F7E9732B94}"/>
                    </a:ext>
                  </a:extLst>
                </p14:cNvPr>
                <p14:cNvContentPartPr/>
                <p14:nvPr/>
              </p14:nvContentPartPr>
              <p14:xfrm>
                <a:off x="4387619" y="4471531"/>
                <a:ext cx="143640" cy="360"/>
              </p14:xfrm>
            </p:contentPart>
          </mc:Choice>
          <mc:Fallback>
            <p:pic>
              <p:nvPicPr>
                <p:cNvPr id="387" name="Freihand 386">
                  <a:extLst>
                    <a:ext uri="{FF2B5EF4-FFF2-40B4-BE49-F238E27FC236}">
                      <a16:creationId xmlns:a16="http://schemas.microsoft.com/office/drawing/2014/main" id="{C58DAB60-F2CE-4668-BACF-C4F7E9732B94}"/>
                    </a:ext>
                  </a:extLst>
                </p:cNvPr>
                <p:cNvPicPr/>
                <p:nvPr/>
              </p:nvPicPr>
              <p:blipFill>
                <a:blip r:embed="rId738"/>
                <a:stretch>
                  <a:fillRect/>
                </a:stretch>
              </p:blipFill>
              <p:spPr>
                <a:xfrm>
                  <a:off x="4383299" y="4467211"/>
                  <a:ext cx="1522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88" name="Freihand 387">
                  <a:extLst>
                    <a:ext uri="{FF2B5EF4-FFF2-40B4-BE49-F238E27FC236}">
                      <a16:creationId xmlns:a16="http://schemas.microsoft.com/office/drawing/2014/main" id="{BE8F3FD8-1BA3-44A2-A1EE-B2274FB246AF}"/>
                    </a:ext>
                  </a:extLst>
                </p14:cNvPr>
                <p14:cNvContentPartPr/>
                <p14:nvPr/>
              </p14:nvContentPartPr>
              <p14:xfrm>
                <a:off x="4599659" y="4361371"/>
                <a:ext cx="143640" cy="196560"/>
              </p14:xfrm>
            </p:contentPart>
          </mc:Choice>
          <mc:Fallback>
            <p:pic>
              <p:nvPicPr>
                <p:cNvPr id="388" name="Freihand 387">
                  <a:extLst>
                    <a:ext uri="{FF2B5EF4-FFF2-40B4-BE49-F238E27FC236}">
                      <a16:creationId xmlns:a16="http://schemas.microsoft.com/office/drawing/2014/main" id="{BE8F3FD8-1BA3-44A2-A1EE-B2274FB246AF}"/>
                    </a:ext>
                  </a:extLst>
                </p:cNvPr>
                <p:cNvPicPr/>
                <p:nvPr/>
              </p:nvPicPr>
              <p:blipFill>
                <a:blip r:embed="rId740"/>
                <a:stretch>
                  <a:fillRect/>
                </a:stretch>
              </p:blipFill>
              <p:spPr>
                <a:xfrm>
                  <a:off x="4595339" y="4357051"/>
                  <a:ext cx="152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89" name="Freihand 388">
                  <a:extLst>
                    <a:ext uri="{FF2B5EF4-FFF2-40B4-BE49-F238E27FC236}">
                      <a16:creationId xmlns:a16="http://schemas.microsoft.com/office/drawing/2014/main" id="{C8CB955E-BB67-4421-9EF3-42498AD6FEB1}"/>
                    </a:ext>
                  </a:extLst>
                </p14:cNvPr>
                <p14:cNvContentPartPr/>
                <p14:nvPr/>
              </p14:nvContentPartPr>
              <p14:xfrm>
                <a:off x="3968939" y="4321771"/>
                <a:ext cx="148320" cy="270000"/>
              </p14:xfrm>
            </p:contentPart>
          </mc:Choice>
          <mc:Fallback>
            <p:pic>
              <p:nvPicPr>
                <p:cNvPr id="389" name="Freihand 388">
                  <a:extLst>
                    <a:ext uri="{FF2B5EF4-FFF2-40B4-BE49-F238E27FC236}">
                      <a16:creationId xmlns:a16="http://schemas.microsoft.com/office/drawing/2014/main" id="{C8CB955E-BB67-4421-9EF3-42498AD6FEB1}"/>
                    </a:ext>
                  </a:extLst>
                </p:cNvPr>
                <p:cNvPicPr/>
                <p:nvPr/>
              </p:nvPicPr>
              <p:blipFill>
                <a:blip r:embed="rId742"/>
                <a:stretch>
                  <a:fillRect/>
                </a:stretch>
              </p:blipFill>
              <p:spPr>
                <a:xfrm>
                  <a:off x="3964619" y="4317451"/>
                  <a:ext cx="1569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90" name="Freihand 389">
                  <a:extLst>
                    <a:ext uri="{FF2B5EF4-FFF2-40B4-BE49-F238E27FC236}">
                      <a16:creationId xmlns:a16="http://schemas.microsoft.com/office/drawing/2014/main" id="{3C7CE04B-EE30-4801-BD4C-FFF1CACDED77}"/>
                    </a:ext>
                  </a:extLst>
                </p14:cNvPr>
                <p14:cNvContentPartPr/>
                <p14:nvPr/>
              </p14:nvContentPartPr>
              <p14:xfrm>
                <a:off x="4844819" y="4345891"/>
                <a:ext cx="360" cy="360"/>
              </p14:xfrm>
            </p:contentPart>
          </mc:Choice>
          <mc:Fallback>
            <p:pic>
              <p:nvPicPr>
                <p:cNvPr id="390" name="Freihand 389">
                  <a:extLst>
                    <a:ext uri="{FF2B5EF4-FFF2-40B4-BE49-F238E27FC236}">
                      <a16:creationId xmlns:a16="http://schemas.microsoft.com/office/drawing/2014/main" id="{3C7CE04B-EE30-4801-BD4C-FFF1CACDED77}"/>
                    </a:ext>
                  </a:extLst>
                </p:cNvPr>
                <p:cNvPicPr/>
                <p:nvPr/>
              </p:nvPicPr>
              <p:blipFill>
                <a:blip r:embed="rId86"/>
                <a:stretch>
                  <a:fillRect/>
                </a:stretch>
              </p:blipFill>
              <p:spPr>
                <a:xfrm>
                  <a:off x="4840499" y="4341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91" name="Freihand 390">
                  <a:extLst>
                    <a:ext uri="{FF2B5EF4-FFF2-40B4-BE49-F238E27FC236}">
                      <a16:creationId xmlns:a16="http://schemas.microsoft.com/office/drawing/2014/main" id="{8018A779-BEA2-417A-962E-7EF81C123A36}"/>
                    </a:ext>
                  </a:extLst>
                </p14:cNvPr>
                <p14:cNvContentPartPr/>
                <p14:nvPr/>
              </p14:nvContentPartPr>
              <p14:xfrm>
                <a:off x="4843019" y="4319251"/>
                <a:ext cx="124920" cy="189000"/>
              </p14:xfrm>
            </p:contentPart>
          </mc:Choice>
          <mc:Fallback>
            <p:pic>
              <p:nvPicPr>
                <p:cNvPr id="391" name="Freihand 390">
                  <a:extLst>
                    <a:ext uri="{FF2B5EF4-FFF2-40B4-BE49-F238E27FC236}">
                      <a16:creationId xmlns:a16="http://schemas.microsoft.com/office/drawing/2014/main" id="{8018A779-BEA2-417A-962E-7EF81C123A36}"/>
                    </a:ext>
                  </a:extLst>
                </p:cNvPr>
                <p:cNvPicPr/>
                <p:nvPr/>
              </p:nvPicPr>
              <p:blipFill>
                <a:blip r:embed="rId745"/>
                <a:stretch>
                  <a:fillRect/>
                </a:stretch>
              </p:blipFill>
              <p:spPr>
                <a:xfrm>
                  <a:off x="4838699" y="4314931"/>
                  <a:ext cx="133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92" name="Freihand 391">
                  <a:extLst>
                    <a:ext uri="{FF2B5EF4-FFF2-40B4-BE49-F238E27FC236}">
                      <a16:creationId xmlns:a16="http://schemas.microsoft.com/office/drawing/2014/main" id="{36191068-3232-4739-B0CC-BF5B9E0C4326}"/>
                    </a:ext>
                  </a:extLst>
                </p14:cNvPr>
                <p14:cNvContentPartPr/>
                <p14:nvPr/>
              </p14:nvContentPartPr>
              <p14:xfrm>
                <a:off x="4018619" y="4582051"/>
                <a:ext cx="1405440" cy="84600"/>
              </p14:xfrm>
            </p:contentPart>
          </mc:Choice>
          <mc:Fallback>
            <p:pic>
              <p:nvPicPr>
                <p:cNvPr id="392" name="Freihand 391">
                  <a:extLst>
                    <a:ext uri="{FF2B5EF4-FFF2-40B4-BE49-F238E27FC236}">
                      <a16:creationId xmlns:a16="http://schemas.microsoft.com/office/drawing/2014/main" id="{36191068-3232-4739-B0CC-BF5B9E0C4326}"/>
                    </a:ext>
                  </a:extLst>
                </p:cNvPr>
                <p:cNvPicPr/>
                <p:nvPr/>
              </p:nvPicPr>
              <p:blipFill>
                <a:blip r:embed="rId747"/>
                <a:stretch>
                  <a:fillRect/>
                </a:stretch>
              </p:blipFill>
              <p:spPr>
                <a:xfrm>
                  <a:off x="4014299" y="4577731"/>
                  <a:ext cx="1414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93" name="Freihand 392">
                  <a:extLst>
                    <a:ext uri="{FF2B5EF4-FFF2-40B4-BE49-F238E27FC236}">
                      <a16:creationId xmlns:a16="http://schemas.microsoft.com/office/drawing/2014/main" id="{D8728599-3CE9-411E-A7FD-4A61CAC88C84}"/>
                    </a:ext>
                  </a:extLst>
                </p14:cNvPr>
                <p14:cNvContentPartPr/>
                <p14:nvPr/>
              </p14:nvContentPartPr>
              <p14:xfrm>
                <a:off x="4414619" y="4727851"/>
                <a:ext cx="189360" cy="65880"/>
              </p14:xfrm>
            </p:contentPart>
          </mc:Choice>
          <mc:Fallback>
            <p:pic>
              <p:nvPicPr>
                <p:cNvPr id="393" name="Freihand 392">
                  <a:extLst>
                    <a:ext uri="{FF2B5EF4-FFF2-40B4-BE49-F238E27FC236}">
                      <a16:creationId xmlns:a16="http://schemas.microsoft.com/office/drawing/2014/main" id="{D8728599-3CE9-411E-A7FD-4A61CAC88C84}"/>
                    </a:ext>
                  </a:extLst>
                </p:cNvPr>
                <p:cNvPicPr/>
                <p:nvPr/>
              </p:nvPicPr>
              <p:blipFill>
                <a:blip r:embed="rId749"/>
                <a:stretch>
                  <a:fillRect/>
                </a:stretch>
              </p:blipFill>
              <p:spPr>
                <a:xfrm>
                  <a:off x="4410299" y="4723531"/>
                  <a:ext cx="198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94" name="Freihand 393">
                  <a:extLst>
                    <a:ext uri="{FF2B5EF4-FFF2-40B4-BE49-F238E27FC236}">
                      <a16:creationId xmlns:a16="http://schemas.microsoft.com/office/drawing/2014/main" id="{6ADE22F2-5BB2-43BD-9AF3-9787847F4219}"/>
                    </a:ext>
                  </a:extLst>
                </p14:cNvPr>
                <p14:cNvContentPartPr/>
                <p14:nvPr/>
              </p14:nvContentPartPr>
              <p14:xfrm>
                <a:off x="4644659" y="4722811"/>
                <a:ext cx="21240" cy="69480"/>
              </p14:xfrm>
            </p:contentPart>
          </mc:Choice>
          <mc:Fallback>
            <p:pic>
              <p:nvPicPr>
                <p:cNvPr id="394" name="Freihand 393">
                  <a:extLst>
                    <a:ext uri="{FF2B5EF4-FFF2-40B4-BE49-F238E27FC236}">
                      <a16:creationId xmlns:a16="http://schemas.microsoft.com/office/drawing/2014/main" id="{6ADE22F2-5BB2-43BD-9AF3-9787847F4219}"/>
                    </a:ext>
                  </a:extLst>
                </p:cNvPr>
                <p:cNvPicPr/>
                <p:nvPr/>
              </p:nvPicPr>
              <p:blipFill>
                <a:blip r:embed="rId751"/>
                <a:stretch>
                  <a:fillRect/>
                </a:stretch>
              </p:blipFill>
              <p:spPr>
                <a:xfrm>
                  <a:off x="4640339" y="4718491"/>
                  <a:ext cx="29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95" name="Freihand 394">
                  <a:extLst>
                    <a:ext uri="{FF2B5EF4-FFF2-40B4-BE49-F238E27FC236}">
                      <a16:creationId xmlns:a16="http://schemas.microsoft.com/office/drawing/2014/main" id="{159C1B48-D575-4D93-986E-FF18C83D292A}"/>
                    </a:ext>
                  </a:extLst>
                </p14:cNvPr>
                <p14:cNvContentPartPr/>
                <p14:nvPr/>
              </p14:nvContentPartPr>
              <p14:xfrm>
                <a:off x="4597139" y="4681411"/>
                <a:ext cx="242640" cy="115200"/>
              </p14:xfrm>
            </p:contentPart>
          </mc:Choice>
          <mc:Fallback>
            <p:pic>
              <p:nvPicPr>
                <p:cNvPr id="395" name="Freihand 394">
                  <a:extLst>
                    <a:ext uri="{FF2B5EF4-FFF2-40B4-BE49-F238E27FC236}">
                      <a16:creationId xmlns:a16="http://schemas.microsoft.com/office/drawing/2014/main" id="{159C1B48-D575-4D93-986E-FF18C83D292A}"/>
                    </a:ext>
                  </a:extLst>
                </p:cNvPr>
                <p:cNvPicPr/>
                <p:nvPr/>
              </p:nvPicPr>
              <p:blipFill>
                <a:blip r:embed="rId753"/>
                <a:stretch>
                  <a:fillRect/>
                </a:stretch>
              </p:blipFill>
              <p:spPr>
                <a:xfrm>
                  <a:off x="4592819" y="4677091"/>
                  <a:ext cx="251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96" name="Freihand 395">
                  <a:extLst>
                    <a:ext uri="{FF2B5EF4-FFF2-40B4-BE49-F238E27FC236}">
                      <a16:creationId xmlns:a16="http://schemas.microsoft.com/office/drawing/2014/main" id="{EE80F698-CA3F-4C04-89FA-278A4DD3459C}"/>
                    </a:ext>
                  </a:extLst>
                </p14:cNvPr>
                <p14:cNvContentPartPr/>
                <p14:nvPr/>
              </p14:nvContentPartPr>
              <p14:xfrm>
                <a:off x="4827539" y="4637851"/>
                <a:ext cx="158040" cy="78120"/>
              </p14:xfrm>
            </p:contentPart>
          </mc:Choice>
          <mc:Fallback>
            <p:pic>
              <p:nvPicPr>
                <p:cNvPr id="396" name="Freihand 395">
                  <a:extLst>
                    <a:ext uri="{FF2B5EF4-FFF2-40B4-BE49-F238E27FC236}">
                      <a16:creationId xmlns:a16="http://schemas.microsoft.com/office/drawing/2014/main" id="{EE80F698-CA3F-4C04-89FA-278A4DD3459C}"/>
                    </a:ext>
                  </a:extLst>
                </p:cNvPr>
                <p:cNvPicPr/>
                <p:nvPr/>
              </p:nvPicPr>
              <p:blipFill>
                <a:blip r:embed="rId755"/>
                <a:stretch>
                  <a:fillRect/>
                </a:stretch>
              </p:blipFill>
              <p:spPr>
                <a:xfrm>
                  <a:off x="4823219" y="4633531"/>
                  <a:ext cx="166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97" name="Freihand 396">
                  <a:extLst>
                    <a:ext uri="{FF2B5EF4-FFF2-40B4-BE49-F238E27FC236}">
                      <a16:creationId xmlns:a16="http://schemas.microsoft.com/office/drawing/2014/main" id="{0EC54415-FF42-4990-8765-98F57C546A5A}"/>
                    </a:ext>
                  </a:extLst>
                </p14:cNvPr>
                <p14:cNvContentPartPr/>
                <p14:nvPr/>
              </p14:nvContentPartPr>
              <p14:xfrm>
                <a:off x="3921059" y="4903171"/>
                <a:ext cx="2147400" cy="52200"/>
              </p14:xfrm>
            </p:contentPart>
          </mc:Choice>
          <mc:Fallback>
            <p:pic>
              <p:nvPicPr>
                <p:cNvPr id="397" name="Freihand 396">
                  <a:extLst>
                    <a:ext uri="{FF2B5EF4-FFF2-40B4-BE49-F238E27FC236}">
                      <a16:creationId xmlns:a16="http://schemas.microsoft.com/office/drawing/2014/main" id="{0EC54415-FF42-4990-8765-98F57C546A5A}"/>
                    </a:ext>
                  </a:extLst>
                </p:cNvPr>
                <p:cNvPicPr/>
                <p:nvPr/>
              </p:nvPicPr>
              <p:blipFill>
                <a:blip r:embed="rId757"/>
                <a:stretch>
                  <a:fillRect/>
                </a:stretch>
              </p:blipFill>
              <p:spPr>
                <a:xfrm>
                  <a:off x="3916739" y="4898851"/>
                  <a:ext cx="2156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01" name="Freihand 400">
                  <a:extLst>
                    <a:ext uri="{FF2B5EF4-FFF2-40B4-BE49-F238E27FC236}">
                      <a16:creationId xmlns:a16="http://schemas.microsoft.com/office/drawing/2014/main" id="{4DAE8CF0-ACB0-4F0B-8EAF-271E54345BE6}"/>
                    </a:ext>
                  </a:extLst>
                </p14:cNvPr>
                <p14:cNvContentPartPr/>
                <p14:nvPr/>
              </p14:nvContentPartPr>
              <p14:xfrm>
                <a:off x="4216619" y="5059051"/>
                <a:ext cx="143640" cy="79560"/>
              </p14:xfrm>
            </p:contentPart>
          </mc:Choice>
          <mc:Fallback>
            <p:pic>
              <p:nvPicPr>
                <p:cNvPr id="401" name="Freihand 400">
                  <a:extLst>
                    <a:ext uri="{FF2B5EF4-FFF2-40B4-BE49-F238E27FC236}">
                      <a16:creationId xmlns:a16="http://schemas.microsoft.com/office/drawing/2014/main" id="{4DAE8CF0-ACB0-4F0B-8EAF-271E54345BE6}"/>
                    </a:ext>
                  </a:extLst>
                </p:cNvPr>
                <p:cNvPicPr/>
                <p:nvPr/>
              </p:nvPicPr>
              <p:blipFill>
                <a:blip r:embed="rId759"/>
                <a:stretch>
                  <a:fillRect/>
                </a:stretch>
              </p:blipFill>
              <p:spPr>
                <a:xfrm>
                  <a:off x="4212299" y="5054731"/>
                  <a:ext cx="152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02" name="Freihand 401">
                  <a:extLst>
                    <a:ext uri="{FF2B5EF4-FFF2-40B4-BE49-F238E27FC236}">
                      <a16:creationId xmlns:a16="http://schemas.microsoft.com/office/drawing/2014/main" id="{F788D40B-F7BE-46AB-8D66-306CDA0200C2}"/>
                    </a:ext>
                  </a:extLst>
                </p14:cNvPr>
                <p14:cNvContentPartPr/>
                <p14:nvPr/>
              </p14:nvContentPartPr>
              <p14:xfrm>
                <a:off x="4429379" y="5059051"/>
                <a:ext cx="10080" cy="102600"/>
              </p14:xfrm>
            </p:contentPart>
          </mc:Choice>
          <mc:Fallback>
            <p:pic>
              <p:nvPicPr>
                <p:cNvPr id="402" name="Freihand 401">
                  <a:extLst>
                    <a:ext uri="{FF2B5EF4-FFF2-40B4-BE49-F238E27FC236}">
                      <a16:creationId xmlns:a16="http://schemas.microsoft.com/office/drawing/2014/main" id="{F788D40B-F7BE-46AB-8D66-306CDA0200C2}"/>
                    </a:ext>
                  </a:extLst>
                </p:cNvPr>
                <p:cNvPicPr/>
                <p:nvPr/>
              </p:nvPicPr>
              <p:blipFill>
                <a:blip r:embed="rId761"/>
                <a:stretch>
                  <a:fillRect/>
                </a:stretch>
              </p:blipFill>
              <p:spPr>
                <a:xfrm>
                  <a:off x="4425059" y="5054731"/>
                  <a:ext cx="18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03" name="Freihand 402">
                  <a:extLst>
                    <a:ext uri="{FF2B5EF4-FFF2-40B4-BE49-F238E27FC236}">
                      <a16:creationId xmlns:a16="http://schemas.microsoft.com/office/drawing/2014/main" id="{42C78B72-E792-4F75-8F2B-EA13E43CFE2E}"/>
                    </a:ext>
                  </a:extLst>
                </p14:cNvPr>
                <p14:cNvContentPartPr/>
                <p14:nvPr/>
              </p14:nvContentPartPr>
              <p14:xfrm>
                <a:off x="4384379" y="5095771"/>
                <a:ext cx="113040" cy="5040"/>
              </p14:xfrm>
            </p:contentPart>
          </mc:Choice>
          <mc:Fallback>
            <p:pic>
              <p:nvPicPr>
                <p:cNvPr id="403" name="Freihand 402">
                  <a:extLst>
                    <a:ext uri="{FF2B5EF4-FFF2-40B4-BE49-F238E27FC236}">
                      <a16:creationId xmlns:a16="http://schemas.microsoft.com/office/drawing/2014/main" id="{42C78B72-E792-4F75-8F2B-EA13E43CFE2E}"/>
                    </a:ext>
                  </a:extLst>
                </p:cNvPr>
                <p:cNvPicPr/>
                <p:nvPr/>
              </p:nvPicPr>
              <p:blipFill>
                <a:blip r:embed="rId763"/>
                <a:stretch>
                  <a:fillRect/>
                </a:stretch>
              </p:blipFill>
              <p:spPr>
                <a:xfrm>
                  <a:off x="4380059" y="5091451"/>
                  <a:ext cx="121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04" name="Freihand 403">
                  <a:extLst>
                    <a:ext uri="{FF2B5EF4-FFF2-40B4-BE49-F238E27FC236}">
                      <a16:creationId xmlns:a16="http://schemas.microsoft.com/office/drawing/2014/main" id="{5CB4B7BC-AE4B-47D9-8B75-B7C938DC5B58}"/>
                    </a:ext>
                  </a:extLst>
                </p14:cNvPr>
                <p14:cNvContentPartPr/>
                <p14:nvPr/>
              </p14:nvContentPartPr>
              <p14:xfrm>
                <a:off x="4559339" y="4997851"/>
                <a:ext cx="81000" cy="155520"/>
              </p14:xfrm>
            </p:contentPart>
          </mc:Choice>
          <mc:Fallback>
            <p:pic>
              <p:nvPicPr>
                <p:cNvPr id="404" name="Freihand 403">
                  <a:extLst>
                    <a:ext uri="{FF2B5EF4-FFF2-40B4-BE49-F238E27FC236}">
                      <a16:creationId xmlns:a16="http://schemas.microsoft.com/office/drawing/2014/main" id="{5CB4B7BC-AE4B-47D9-8B75-B7C938DC5B58}"/>
                    </a:ext>
                  </a:extLst>
                </p:cNvPr>
                <p:cNvPicPr/>
                <p:nvPr/>
              </p:nvPicPr>
              <p:blipFill>
                <a:blip r:embed="rId765"/>
                <a:stretch>
                  <a:fillRect/>
                </a:stretch>
              </p:blipFill>
              <p:spPr>
                <a:xfrm>
                  <a:off x="4555019" y="4993531"/>
                  <a:ext cx="89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05" name="Freihand 404">
                  <a:extLst>
                    <a:ext uri="{FF2B5EF4-FFF2-40B4-BE49-F238E27FC236}">
                      <a16:creationId xmlns:a16="http://schemas.microsoft.com/office/drawing/2014/main" id="{83A3AD4D-EF32-4A2A-A1F3-6B2278CA8517}"/>
                    </a:ext>
                  </a:extLst>
                </p14:cNvPr>
                <p14:cNvContentPartPr/>
                <p14:nvPr/>
              </p14:nvContentPartPr>
              <p14:xfrm>
                <a:off x="4638539" y="4999651"/>
                <a:ext cx="116280" cy="76320"/>
              </p14:xfrm>
            </p:contentPart>
          </mc:Choice>
          <mc:Fallback>
            <p:pic>
              <p:nvPicPr>
                <p:cNvPr id="405" name="Freihand 404">
                  <a:extLst>
                    <a:ext uri="{FF2B5EF4-FFF2-40B4-BE49-F238E27FC236}">
                      <a16:creationId xmlns:a16="http://schemas.microsoft.com/office/drawing/2014/main" id="{83A3AD4D-EF32-4A2A-A1F3-6B2278CA8517}"/>
                    </a:ext>
                  </a:extLst>
                </p:cNvPr>
                <p:cNvPicPr/>
                <p:nvPr/>
              </p:nvPicPr>
              <p:blipFill>
                <a:blip r:embed="rId767"/>
                <a:stretch>
                  <a:fillRect/>
                </a:stretch>
              </p:blipFill>
              <p:spPr>
                <a:xfrm>
                  <a:off x="4634219" y="4995331"/>
                  <a:ext cx="124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06" name="Freihand 405">
                  <a:extLst>
                    <a:ext uri="{FF2B5EF4-FFF2-40B4-BE49-F238E27FC236}">
                      <a16:creationId xmlns:a16="http://schemas.microsoft.com/office/drawing/2014/main" id="{04E91326-7804-42B2-A43B-B67F0C23F492}"/>
                    </a:ext>
                  </a:extLst>
                </p14:cNvPr>
                <p14:cNvContentPartPr/>
                <p14:nvPr/>
              </p14:nvContentPartPr>
              <p14:xfrm>
                <a:off x="4835819" y="5095411"/>
                <a:ext cx="94320" cy="8640"/>
              </p14:xfrm>
            </p:contentPart>
          </mc:Choice>
          <mc:Fallback>
            <p:pic>
              <p:nvPicPr>
                <p:cNvPr id="406" name="Freihand 405">
                  <a:extLst>
                    <a:ext uri="{FF2B5EF4-FFF2-40B4-BE49-F238E27FC236}">
                      <a16:creationId xmlns:a16="http://schemas.microsoft.com/office/drawing/2014/main" id="{04E91326-7804-42B2-A43B-B67F0C23F492}"/>
                    </a:ext>
                  </a:extLst>
                </p:cNvPr>
                <p:cNvPicPr/>
                <p:nvPr/>
              </p:nvPicPr>
              <p:blipFill>
                <a:blip r:embed="rId769"/>
                <a:stretch>
                  <a:fillRect/>
                </a:stretch>
              </p:blipFill>
              <p:spPr>
                <a:xfrm>
                  <a:off x="4831499" y="5091091"/>
                  <a:ext cx="102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07" name="Freihand 406">
                  <a:extLst>
                    <a:ext uri="{FF2B5EF4-FFF2-40B4-BE49-F238E27FC236}">
                      <a16:creationId xmlns:a16="http://schemas.microsoft.com/office/drawing/2014/main" id="{0ADD274D-D4BC-4B8C-90EE-507A23D179BF}"/>
                    </a:ext>
                  </a:extLst>
                </p14:cNvPr>
                <p14:cNvContentPartPr/>
                <p14:nvPr/>
              </p14:nvContentPartPr>
              <p14:xfrm>
                <a:off x="5038139" y="4980211"/>
                <a:ext cx="110160" cy="137880"/>
              </p14:xfrm>
            </p:contentPart>
          </mc:Choice>
          <mc:Fallback>
            <p:pic>
              <p:nvPicPr>
                <p:cNvPr id="407" name="Freihand 406">
                  <a:extLst>
                    <a:ext uri="{FF2B5EF4-FFF2-40B4-BE49-F238E27FC236}">
                      <a16:creationId xmlns:a16="http://schemas.microsoft.com/office/drawing/2014/main" id="{0ADD274D-D4BC-4B8C-90EE-507A23D179BF}"/>
                    </a:ext>
                  </a:extLst>
                </p:cNvPr>
                <p:cNvPicPr/>
                <p:nvPr/>
              </p:nvPicPr>
              <p:blipFill>
                <a:blip r:embed="rId771"/>
                <a:stretch>
                  <a:fillRect/>
                </a:stretch>
              </p:blipFill>
              <p:spPr>
                <a:xfrm>
                  <a:off x="5033819" y="4975891"/>
                  <a:ext cx="118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08" name="Freihand 407">
                  <a:extLst>
                    <a:ext uri="{FF2B5EF4-FFF2-40B4-BE49-F238E27FC236}">
                      <a16:creationId xmlns:a16="http://schemas.microsoft.com/office/drawing/2014/main" id="{5D9B6F20-8044-4889-9847-59E79FE33B13}"/>
                    </a:ext>
                  </a:extLst>
                </p14:cNvPr>
                <p14:cNvContentPartPr/>
                <p14:nvPr/>
              </p14:nvContentPartPr>
              <p14:xfrm>
                <a:off x="5118419" y="4951411"/>
                <a:ext cx="171720" cy="95040"/>
              </p14:xfrm>
            </p:contentPart>
          </mc:Choice>
          <mc:Fallback>
            <p:pic>
              <p:nvPicPr>
                <p:cNvPr id="408" name="Freihand 407">
                  <a:extLst>
                    <a:ext uri="{FF2B5EF4-FFF2-40B4-BE49-F238E27FC236}">
                      <a16:creationId xmlns:a16="http://schemas.microsoft.com/office/drawing/2014/main" id="{5D9B6F20-8044-4889-9847-59E79FE33B13}"/>
                    </a:ext>
                  </a:extLst>
                </p:cNvPr>
                <p:cNvPicPr/>
                <p:nvPr/>
              </p:nvPicPr>
              <p:blipFill>
                <a:blip r:embed="rId773"/>
                <a:stretch>
                  <a:fillRect/>
                </a:stretch>
              </p:blipFill>
              <p:spPr>
                <a:xfrm>
                  <a:off x="5114099" y="4947091"/>
                  <a:ext cx="180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09" name="Freihand 408">
                  <a:extLst>
                    <a:ext uri="{FF2B5EF4-FFF2-40B4-BE49-F238E27FC236}">
                      <a16:creationId xmlns:a16="http://schemas.microsoft.com/office/drawing/2014/main" id="{0F742A97-8A12-487D-80B7-0DB205282716}"/>
                    </a:ext>
                  </a:extLst>
                </p14:cNvPr>
                <p14:cNvContentPartPr/>
                <p14:nvPr/>
              </p14:nvContentPartPr>
              <p14:xfrm>
                <a:off x="4195019" y="5196931"/>
                <a:ext cx="1061280" cy="43200"/>
              </p14:xfrm>
            </p:contentPart>
          </mc:Choice>
          <mc:Fallback>
            <p:pic>
              <p:nvPicPr>
                <p:cNvPr id="409" name="Freihand 408">
                  <a:extLst>
                    <a:ext uri="{FF2B5EF4-FFF2-40B4-BE49-F238E27FC236}">
                      <a16:creationId xmlns:a16="http://schemas.microsoft.com/office/drawing/2014/main" id="{0F742A97-8A12-487D-80B7-0DB205282716}"/>
                    </a:ext>
                  </a:extLst>
                </p:cNvPr>
                <p:cNvPicPr/>
                <p:nvPr/>
              </p:nvPicPr>
              <p:blipFill>
                <a:blip r:embed="rId775"/>
                <a:stretch>
                  <a:fillRect/>
                </a:stretch>
              </p:blipFill>
              <p:spPr>
                <a:xfrm>
                  <a:off x="4190699" y="5192611"/>
                  <a:ext cx="1069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11" name="Freihand 410">
                  <a:extLst>
                    <a:ext uri="{FF2B5EF4-FFF2-40B4-BE49-F238E27FC236}">
                      <a16:creationId xmlns:a16="http://schemas.microsoft.com/office/drawing/2014/main" id="{6B958D6C-6557-4378-BE1C-105E0F18E986}"/>
                    </a:ext>
                  </a:extLst>
                </p14:cNvPr>
                <p14:cNvContentPartPr/>
                <p14:nvPr/>
              </p14:nvContentPartPr>
              <p14:xfrm>
                <a:off x="4507139" y="5356051"/>
                <a:ext cx="208800" cy="63720"/>
              </p14:xfrm>
            </p:contentPart>
          </mc:Choice>
          <mc:Fallback>
            <p:pic>
              <p:nvPicPr>
                <p:cNvPr id="411" name="Freihand 410">
                  <a:extLst>
                    <a:ext uri="{FF2B5EF4-FFF2-40B4-BE49-F238E27FC236}">
                      <a16:creationId xmlns:a16="http://schemas.microsoft.com/office/drawing/2014/main" id="{6B958D6C-6557-4378-BE1C-105E0F18E986}"/>
                    </a:ext>
                  </a:extLst>
                </p:cNvPr>
                <p:cNvPicPr/>
                <p:nvPr/>
              </p:nvPicPr>
              <p:blipFill>
                <a:blip r:embed="rId777"/>
                <a:stretch>
                  <a:fillRect/>
                </a:stretch>
              </p:blipFill>
              <p:spPr>
                <a:xfrm>
                  <a:off x="4502819" y="5351731"/>
                  <a:ext cx="217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12" name="Freihand 411">
                  <a:extLst>
                    <a:ext uri="{FF2B5EF4-FFF2-40B4-BE49-F238E27FC236}">
                      <a16:creationId xmlns:a16="http://schemas.microsoft.com/office/drawing/2014/main" id="{6B316098-D4E7-4CCA-AA65-92FFFB9F87A3}"/>
                    </a:ext>
                  </a:extLst>
                </p14:cNvPr>
                <p14:cNvContentPartPr/>
                <p14:nvPr/>
              </p14:nvContentPartPr>
              <p14:xfrm>
                <a:off x="4798739" y="5351011"/>
                <a:ext cx="27000" cy="84240"/>
              </p14:xfrm>
            </p:contentPart>
          </mc:Choice>
          <mc:Fallback>
            <p:pic>
              <p:nvPicPr>
                <p:cNvPr id="412" name="Freihand 411">
                  <a:extLst>
                    <a:ext uri="{FF2B5EF4-FFF2-40B4-BE49-F238E27FC236}">
                      <a16:creationId xmlns:a16="http://schemas.microsoft.com/office/drawing/2014/main" id="{6B316098-D4E7-4CCA-AA65-92FFFB9F87A3}"/>
                    </a:ext>
                  </a:extLst>
                </p:cNvPr>
                <p:cNvPicPr/>
                <p:nvPr/>
              </p:nvPicPr>
              <p:blipFill>
                <a:blip r:embed="rId779"/>
                <a:stretch>
                  <a:fillRect/>
                </a:stretch>
              </p:blipFill>
              <p:spPr>
                <a:xfrm>
                  <a:off x="4794419" y="5346691"/>
                  <a:ext cx="35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13" name="Freihand 412">
                  <a:extLst>
                    <a:ext uri="{FF2B5EF4-FFF2-40B4-BE49-F238E27FC236}">
                      <a16:creationId xmlns:a16="http://schemas.microsoft.com/office/drawing/2014/main" id="{068AA5CE-1B11-4838-ADE7-5278FA5112C6}"/>
                    </a:ext>
                  </a:extLst>
                </p14:cNvPr>
                <p14:cNvContentPartPr/>
                <p14:nvPr/>
              </p14:nvContentPartPr>
              <p14:xfrm>
                <a:off x="4774259" y="5392771"/>
                <a:ext cx="88560" cy="2880"/>
              </p14:xfrm>
            </p:contentPart>
          </mc:Choice>
          <mc:Fallback>
            <p:pic>
              <p:nvPicPr>
                <p:cNvPr id="413" name="Freihand 412">
                  <a:extLst>
                    <a:ext uri="{FF2B5EF4-FFF2-40B4-BE49-F238E27FC236}">
                      <a16:creationId xmlns:a16="http://schemas.microsoft.com/office/drawing/2014/main" id="{068AA5CE-1B11-4838-ADE7-5278FA5112C6}"/>
                    </a:ext>
                  </a:extLst>
                </p:cNvPr>
                <p:cNvPicPr/>
                <p:nvPr/>
              </p:nvPicPr>
              <p:blipFill>
                <a:blip r:embed="rId781"/>
                <a:stretch>
                  <a:fillRect/>
                </a:stretch>
              </p:blipFill>
              <p:spPr>
                <a:xfrm>
                  <a:off x="4769939" y="5388451"/>
                  <a:ext cx="972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14" name="Freihand 413">
                  <a:extLst>
                    <a:ext uri="{FF2B5EF4-FFF2-40B4-BE49-F238E27FC236}">
                      <a16:creationId xmlns:a16="http://schemas.microsoft.com/office/drawing/2014/main" id="{21D05201-4515-4307-9F5E-B710F0D793D3}"/>
                    </a:ext>
                  </a:extLst>
                </p14:cNvPr>
                <p14:cNvContentPartPr/>
                <p14:nvPr/>
              </p14:nvContentPartPr>
              <p14:xfrm>
                <a:off x="4886579" y="5325091"/>
                <a:ext cx="95760" cy="109440"/>
              </p14:xfrm>
            </p:contentPart>
          </mc:Choice>
          <mc:Fallback>
            <p:pic>
              <p:nvPicPr>
                <p:cNvPr id="414" name="Freihand 413">
                  <a:extLst>
                    <a:ext uri="{FF2B5EF4-FFF2-40B4-BE49-F238E27FC236}">
                      <a16:creationId xmlns:a16="http://schemas.microsoft.com/office/drawing/2014/main" id="{21D05201-4515-4307-9F5E-B710F0D793D3}"/>
                    </a:ext>
                  </a:extLst>
                </p:cNvPr>
                <p:cNvPicPr/>
                <p:nvPr/>
              </p:nvPicPr>
              <p:blipFill>
                <a:blip r:embed="rId783"/>
                <a:stretch>
                  <a:fillRect/>
                </a:stretch>
              </p:blipFill>
              <p:spPr>
                <a:xfrm>
                  <a:off x="4882259" y="5320771"/>
                  <a:ext cx="104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15" name="Freihand 414">
                  <a:extLst>
                    <a:ext uri="{FF2B5EF4-FFF2-40B4-BE49-F238E27FC236}">
                      <a16:creationId xmlns:a16="http://schemas.microsoft.com/office/drawing/2014/main" id="{B57BFBFF-1CA7-4514-8A54-C3904446F18A}"/>
                    </a:ext>
                  </a:extLst>
                </p14:cNvPr>
                <p14:cNvContentPartPr/>
                <p14:nvPr/>
              </p14:nvContentPartPr>
              <p14:xfrm>
                <a:off x="4975139" y="5272891"/>
                <a:ext cx="126000" cy="80280"/>
              </p14:xfrm>
            </p:contentPart>
          </mc:Choice>
          <mc:Fallback>
            <p:pic>
              <p:nvPicPr>
                <p:cNvPr id="415" name="Freihand 414">
                  <a:extLst>
                    <a:ext uri="{FF2B5EF4-FFF2-40B4-BE49-F238E27FC236}">
                      <a16:creationId xmlns:a16="http://schemas.microsoft.com/office/drawing/2014/main" id="{B57BFBFF-1CA7-4514-8A54-C3904446F18A}"/>
                    </a:ext>
                  </a:extLst>
                </p:cNvPr>
                <p:cNvPicPr/>
                <p:nvPr/>
              </p:nvPicPr>
              <p:blipFill>
                <a:blip r:embed="rId785"/>
                <a:stretch>
                  <a:fillRect/>
                </a:stretch>
              </p:blipFill>
              <p:spPr>
                <a:xfrm>
                  <a:off x="4970819" y="5268571"/>
                  <a:ext cx="134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17" name="Freihand 416">
                  <a:extLst>
                    <a:ext uri="{FF2B5EF4-FFF2-40B4-BE49-F238E27FC236}">
                      <a16:creationId xmlns:a16="http://schemas.microsoft.com/office/drawing/2014/main" id="{E9A2B886-5086-45EC-843B-9EA80EDB3BC1}"/>
                    </a:ext>
                  </a:extLst>
                </p14:cNvPr>
                <p14:cNvContentPartPr/>
                <p14:nvPr/>
              </p14:nvContentPartPr>
              <p14:xfrm>
                <a:off x="4468979" y="5263891"/>
                <a:ext cx="640080" cy="291240"/>
              </p14:xfrm>
            </p:contentPart>
          </mc:Choice>
          <mc:Fallback>
            <p:pic>
              <p:nvPicPr>
                <p:cNvPr id="417" name="Freihand 416">
                  <a:extLst>
                    <a:ext uri="{FF2B5EF4-FFF2-40B4-BE49-F238E27FC236}">
                      <a16:creationId xmlns:a16="http://schemas.microsoft.com/office/drawing/2014/main" id="{E9A2B886-5086-45EC-843B-9EA80EDB3BC1}"/>
                    </a:ext>
                  </a:extLst>
                </p:cNvPr>
                <p:cNvPicPr/>
                <p:nvPr/>
              </p:nvPicPr>
              <p:blipFill>
                <a:blip r:embed="rId787"/>
                <a:stretch>
                  <a:fillRect/>
                </a:stretch>
              </p:blipFill>
              <p:spPr>
                <a:xfrm>
                  <a:off x="4464659" y="5259571"/>
                  <a:ext cx="6487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18" name="Freihand 417">
                  <a:extLst>
                    <a:ext uri="{FF2B5EF4-FFF2-40B4-BE49-F238E27FC236}">
                      <a16:creationId xmlns:a16="http://schemas.microsoft.com/office/drawing/2014/main" id="{475282FC-614A-438A-A5E1-861CD30F7587}"/>
                    </a:ext>
                  </a:extLst>
                </p14:cNvPr>
                <p14:cNvContentPartPr/>
                <p14:nvPr/>
              </p14:nvContentPartPr>
              <p14:xfrm>
                <a:off x="4428659" y="4565131"/>
                <a:ext cx="649440" cy="336960"/>
              </p14:xfrm>
            </p:contentPart>
          </mc:Choice>
          <mc:Fallback>
            <p:pic>
              <p:nvPicPr>
                <p:cNvPr id="418" name="Freihand 417">
                  <a:extLst>
                    <a:ext uri="{FF2B5EF4-FFF2-40B4-BE49-F238E27FC236}">
                      <a16:creationId xmlns:a16="http://schemas.microsoft.com/office/drawing/2014/main" id="{475282FC-614A-438A-A5E1-861CD30F7587}"/>
                    </a:ext>
                  </a:extLst>
                </p:cNvPr>
                <p:cNvPicPr/>
                <p:nvPr/>
              </p:nvPicPr>
              <p:blipFill>
                <a:blip r:embed="rId789"/>
                <a:stretch>
                  <a:fillRect/>
                </a:stretch>
              </p:blipFill>
              <p:spPr>
                <a:xfrm>
                  <a:off x="4424339" y="4560811"/>
                  <a:ext cx="6580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20" name="Freihand 419">
                  <a:extLst>
                    <a:ext uri="{FF2B5EF4-FFF2-40B4-BE49-F238E27FC236}">
                      <a16:creationId xmlns:a16="http://schemas.microsoft.com/office/drawing/2014/main" id="{12466FC4-E8EE-482D-A174-DC61483C2DAB}"/>
                    </a:ext>
                  </a:extLst>
                </p14:cNvPr>
                <p14:cNvContentPartPr/>
                <p14:nvPr/>
              </p14:nvContentPartPr>
              <p14:xfrm>
                <a:off x="4476179" y="4994251"/>
                <a:ext cx="321480" cy="246240"/>
              </p14:xfrm>
            </p:contentPart>
          </mc:Choice>
          <mc:Fallback>
            <p:pic>
              <p:nvPicPr>
                <p:cNvPr id="420" name="Freihand 419">
                  <a:extLst>
                    <a:ext uri="{FF2B5EF4-FFF2-40B4-BE49-F238E27FC236}">
                      <a16:creationId xmlns:a16="http://schemas.microsoft.com/office/drawing/2014/main" id="{12466FC4-E8EE-482D-A174-DC61483C2DAB}"/>
                    </a:ext>
                  </a:extLst>
                </p:cNvPr>
                <p:cNvPicPr/>
                <p:nvPr/>
              </p:nvPicPr>
              <p:blipFill>
                <a:blip r:embed="rId791"/>
                <a:stretch>
                  <a:fillRect/>
                </a:stretch>
              </p:blipFill>
              <p:spPr>
                <a:xfrm>
                  <a:off x="4471859" y="4989931"/>
                  <a:ext cx="3301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21" name="Freihand 420">
                  <a:extLst>
                    <a:ext uri="{FF2B5EF4-FFF2-40B4-BE49-F238E27FC236}">
                      <a16:creationId xmlns:a16="http://schemas.microsoft.com/office/drawing/2014/main" id="{AEE290BB-F83A-4073-AA38-4227DE60F060}"/>
                    </a:ext>
                  </a:extLst>
                </p14:cNvPr>
                <p14:cNvContentPartPr/>
                <p14:nvPr/>
              </p14:nvContentPartPr>
              <p14:xfrm>
                <a:off x="4940579" y="4961131"/>
                <a:ext cx="338400" cy="257760"/>
              </p14:xfrm>
            </p:contentPart>
          </mc:Choice>
          <mc:Fallback>
            <p:pic>
              <p:nvPicPr>
                <p:cNvPr id="421" name="Freihand 420">
                  <a:extLst>
                    <a:ext uri="{FF2B5EF4-FFF2-40B4-BE49-F238E27FC236}">
                      <a16:creationId xmlns:a16="http://schemas.microsoft.com/office/drawing/2014/main" id="{AEE290BB-F83A-4073-AA38-4227DE60F060}"/>
                    </a:ext>
                  </a:extLst>
                </p:cNvPr>
                <p:cNvPicPr/>
                <p:nvPr/>
              </p:nvPicPr>
              <p:blipFill>
                <a:blip r:embed="rId793"/>
                <a:stretch>
                  <a:fillRect/>
                </a:stretch>
              </p:blipFill>
              <p:spPr>
                <a:xfrm>
                  <a:off x="4936259" y="4956811"/>
                  <a:ext cx="3470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23" name="Freihand 422">
                  <a:extLst>
                    <a:ext uri="{FF2B5EF4-FFF2-40B4-BE49-F238E27FC236}">
                      <a16:creationId xmlns:a16="http://schemas.microsoft.com/office/drawing/2014/main" id="{6F67EF3C-425B-493D-B40E-A37B05918B8D}"/>
                    </a:ext>
                  </a:extLst>
                </p14:cNvPr>
                <p14:cNvContentPartPr/>
                <p14:nvPr/>
              </p14:nvContentPartPr>
              <p14:xfrm>
                <a:off x="6219659" y="4833691"/>
                <a:ext cx="226080" cy="9720"/>
              </p14:xfrm>
            </p:contentPart>
          </mc:Choice>
          <mc:Fallback>
            <p:pic>
              <p:nvPicPr>
                <p:cNvPr id="423" name="Freihand 422">
                  <a:extLst>
                    <a:ext uri="{FF2B5EF4-FFF2-40B4-BE49-F238E27FC236}">
                      <a16:creationId xmlns:a16="http://schemas.microsoft.com/office/drawing/2014/main" id="{6F67EF3C-425B-493D-B40E-A37B05918B8D}"/>
                    </a:ext>
                  </a:extLst>
                </p:cNvPr>
                <p:cNvPicPr/>
                <p:nvPr/>
              </p:nvPicPr>
              <p:blipFill>
                <a:blip r:embed="rId795"/>
                <a:stretch>
                  <a:fillRect/>
                </a:stretch>
              </p:blipFill>
              <p:spPr>
                <a:xfrm>
                  <a:off x="6215339" y="4829371"/>
                  <a:ext cx="234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24" name="Freihand 423">
                  <a:extLst>
                    <a:ext uri="{FF2B5EF4-FFF2-40B4-BE49-F238E27FC236}">
                      <a16:creationId xmlns:a16="http://schemas.microsoft.com/office/drawing/2014/main" id="{A44D5213-0171-4E67-8187-78167138D2D2}"/>
                    </a:ext>
                  </a:extLst>
                </p14:cNvPr>
                <p14:cNvContentPartPr/>
                <p14:nvPr/>
              </p14:nvContentPartPr>
              <p14:xfrm>
                <a:off x="6213899" y="4886251"/>
                <a:ext cx="224640" cy="17640"/>
              </p14:xfrm>
            </p:contentPart>
          </mc:Choice>
          <mc:Fallback>
            <p:pic>
              <p:nvPicPr>
                <p:cNvPr id="424" name="Freihand 423">
                  <a:extLst>
                    <a:ext uri="{FF2B5EF4-FFF2-40B4-BE49-F238E27FC236}">
                      <a16:creationId xmlns:a16="http://schemas.microsoft.com/office/drawing/2014/main" id="{A44D5213-0171-4E67-8187-78167138D2D2}"/>
                    </a:ext>
                  </a:extLst>
                </p:cNvPr>
                <p:cNvPicPr/>
                <p:nvPr/>
              </p:nvPicPr>
              <p:blipFill>
                <a:blip r:embed="rId797"/>
                <a:stretch>
                  <a:fillRect/>
                </a:stretch>
              </p:blipFill>
              <p:spPr>
                <a:xfrm>
                  <a:off x="6209579" y="4881931"/>
                  <a:ext cx="233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26" name="Freihand 425">
                  <a:extLst>
                    <a:ext uri="{FF2B5EF4-FFF2-40B4-BE49-F238E27FC236}">
                      <a16:creationId xmlns:a16="http://schemas.microsoft.com/office/drawing/2014/main" id="{C0DBCDAB-F658-4116-B5D5-A5000A67C116}"/>
                    </a:ext>
                  </a:extLst>
                </p14:cNvPr>
                <p14:cNvContentPartPr/>
                <p14:nvPr/>
              </p14:nvContentPartPr>
              <p14:xfrm>
                <a:off x="6559859" y="4700851"/>
                <a:ext cx="174960" cy="153360"/>
              </p14:xfrm>
            </p:contentPart>
          </mc:Choice>
          <mc:Fallback>
            <p:pic>
              <p:nvPicPr>
                <p:cNvPr id="426" name="Freihand 425">
                  <a:extLst>
                    <a:ext uri="{FF2B5EF4-FFF2-40B4-BE49-F238E27FC236}">
                      <a16:creationId xmlns:a16="http://schemas.microsoft.com/office/drawing/2014/main" id="{C0DBCDAB-F658-4116-B5D5-A5000A67C116}"/>
                    </a:ext>
                  </a:extLst>
                </p:cNvPr>
                <p:cNvPicPr/>
                <p:nvPr/>
              </p:nvPicPr>
              <p:blipFill>
                <a:blip r:embed="rId799"/>
                <a:stretch>
                  <a:fillRect/>
                </a:stretch>
              </p:blipFill>
              <p:spPr>
                <a:xfrm>
                  <a:off x="6555539" y="4696531"/>
                  <a:ext cx="183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27" name="Freihand 426">
                  <a:extLst>
                    <a:ext uri="{FF2B5EF4-FFF2-40B4-BE49-F238E27FC236}">
                      <a16:creationId xmlns:a16="http://schemas.microsoft.com/office/drawing/2014/main" id="{3D957628-93E6-468E-B92F-9FD67723F69F}"/>
                    </a:ext>
                  </a:extLst>
                </p14:cNvPr>
                <p14:cNvContentPartPr/>
                <p14:nvPr/>
              </p14:nvContentPartPr>
              <p14:xfrm>
                <a:off x="6676139" y="4807051"/>
                <a:ext cx="86760" cy="51120"/>
              </p14:xfrm>
            </p:contentPart>
          </mc:Choice>
          <mc:Fallback>
            <p:pic>
              <p:nvPicPr>
                <p:cNvPr id="427" name="Freihand 426">
                  <a:extLst>
                    <a:ext uri="{FF2B5EF4-FFF2-40B4-BE49-F238E27FC236}">
                      <a16:creationId xmlns:a16="http://schemas.microsoft.com/office/drawing/2014/main" id="{3D957628-93E6-468E-B92F-9FD67723F69F}"/>
                    </a:ext>
                  </a:extLst>
                </p:cNvPr>
                <p:cNvPicPr/>
                <p:nvPr/>
              </p:nvPicPr>
              <p:blipFill>
                <a:blip r:embed="rId801"/>
                <a:stretch>
                  <a:fillRect/>
                </a:stretch>
              </p:blipFill>
              <p:spPr>
                <a:xfrm>
                  <a:off x="6671819" y="4802731"/>
                  <a:ext cx="95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28" name="Freihand 427">
                  <a:extLst>
                    <a:ext uri="{FF2B5EF4-FFF2-40B4-BE49-F238E27FC236}">
                      <a16:creationId xmlns:a16="http://schemas.microsoft.com/office/drawing/2014/main" id="{3661F971-DB95-4EAA-BCC9-BC4454048CF6}"/>
                    </a:ext>
                  </a:extLst>
                </p14:cNvPr>
                <p14:cNvContentPartPr/>
                <p14:nvPr/>
              </p14:nvContentPartPr>
              <p14:xfrm>
                <a:off x="6852539" y="4782211"/>
                <a:ext cx="117000" cy="8640"/>
              </p14:xfrm>
            </p:contentPart>
          </mc:Choice>
          <mc:Fallback>
            <p:pic>
              <p:nvPicPr>
                <p:cNvPr id="428" name="Freihand 427">
                  <a:extLst>
                    <a:ext uri="{FF2B5EF4-FFF2-40B4-BE49-F238E27FC236}">
                      <a16:creationId xmlns:a16="http://schemas.microsoft.com/office/drawing/2014/main" id="{3661F971-DB95-4EAA-BCC9-BC4454048CF6}"/>
                    </a:ext>
                  </a:extLst>
                </p:cNvPr>
                <p:cNvPicPr/>
                <p:nvPr/>
              </p:nvPicPr>
              <p:blipFill>
                <a:blip r:embed="rId803"/>
                <a:stretch>
                  <a:fillRect/>
                </a:stretch>
              </p:blipFill>
              <p:spPr>
                <a:xfrm>
                  <a:off x="6848219" y="4777891"/>
                  <a:ext cx="1256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29" name="Freihand 428">
                  <a:extLst>
                    <a:ext uri="{FF2B5EF4-FFF2-40B4-BE49-F238E27FC236}">
                      <a16:creationId xmlns:a16="http://schemas.microsoft.com/office/drawing/2014/main" id="{3E915730-3148-41D9-A058-5D207456A0AD}"/>
                    </a:ext>
                  </a:extLst>
                </p14:cNvPr>
                <p14:cNvContentPartPr/>
                <p14:nvPr/>
              </p14:nvContentPartPr>
              <p14:xfrm>
                <a:off x="7051979" y="4689691"/>
                <a:ext cx="20520" cy="155160"/>
              </p14:xfrm>
            </p:contentPart>
          </mc:Choice>
          <mc:Fallback>
            <p:pic>
              <p:nvPicPr>
                <p:cNvPr id="429" name="Freihand 428">
                  <a:extLst>
                    <a:ext uri="{FF2B5EF4-FFF2-40B4-BE49-F238E27FC236}">
                      <a16:creationId xmlns:a16="http://schemas.microsoft.com/office/drawing/2014/main" id="{3E915730-3148-41D9-A058-5D207456A0AD}"/>
                    </a:ext>
                  </a:extLst>
                </p:cNvPr>
                <p:cNvPicPr/>
                <p:nvPr/>
              </p:nvPicPr>
              <p:blipFill>
                <a:blip r:embed="rId805"/>
                <a:stretch>
                  <a:fillRect/>
                </a:stretch>
              </p:blipFill>
              <p:spPr>
                <a:xfrm>
                  <a:off x="7047659" y="4685371"/>
                  <a:ext cx="29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30" name="Freihand 429">
                  <a:extLst>
                    <a:ext uri="{FF2B5EF4-FFF2-40B4-BE49-F238E27FC236}">
                      <a16:creationId xmlns:a16="http://schemas.microsoft.com/office/drawing/2014/main" id="{5083508C-E1C6-4792-9792-D06CA75E400C}"/>
                    </a:ext>
                  </a:extLst>
                </p14:cNvPr>
                <p14:cNvContentPartPr/>
                <p14:nvPr/>
              </p14:nvContentPartPr>
              <p14:xfrm>
                <a:off x="7063859" y="4636771"/>
                <a:ext cx="122400" cy="296640"/>
              </p14:xfrm>
            </p:contentPart>
          </mc:Choice>
          <mc:Fallback>
            <p:pic>
              <p:nvPicPr>
                <p:cNvPr id="430" name="Freihand 429">
                  <a:extLst>
                    <a:ext uri="{FF2B5EF4-FFF2-40B4-BE49-F238E27FC236}">
                      <a16:creationId xmlns:a16="http://schemas.microsoft.com/office/drawing/2014/main" id="{5083508C-E1C6-4792-9792-D06CA75E400C}"/>
                    </a:ext>
                  </a:extLst>
                </p:cNvPr>
                <p:cNvPicPr/>
                <p:nvPr/>
              </p:nvPicPr>
              <p:blipFill>
                <a:blip r:embed="rId807"/>
                <a:stretch>
                  <a:fillRect/>
                </a:stretch>
              </p:blipFill>
              <p:spPr>
                <a:xfrm>
                  <a:off x="7059539" y="4632451"/>
                  <a:ext cx="1310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31" name="Freihand 430">
                  <a:extLst>
                    <a:ext uri="{FF2B5EF4-FFF2-40B4-BE49-F238E27FC236}">
                      <a16:creationId xmlns:a16="http://schemas.microsoft.com/office/drawing/2014/main" id="{843D5782-75ED-400F-B71D-9B0CBCD20934}"/>
                    </a:ext>
                  </a:extLst>
                </p14:cNvPr>
                <p14:cNvContentPartPr/>
                <p14:nvPr/>
              </p14:nvContentPartPr>
              <p14:xfrm>
                <a:off x="6438899" y="4638571"/>
                <a:ext cx="170640" cy="372240"/>
              </p14:xfrm>
            </p:contentPart>
          </mc:Choice>
          <mc:Fallback>
            <p:pic>
              <p:nvPicPr>
                <p:cNvPr id="431" name="Freihand 430">
                  <a:extLst>
                    <a:ext uri="{FF2B5EF4-FFF2-40B4-BE49-F238E27FC236}">
                      <a16:creationId xmlns:a16="http://schemas.microsoft.com/office/drawing/2014/main" id="{843D5782-75ED-400F-B71D-9B0CBCD20934}"/>
                    </a:ext>
                  </a:extLst>
                </p:cNvPr>
                <p:cNvPicPr/>
                <p:nvPr/>
              </p:nvPicPr>
              <p:blipFill>
                <a:blip r:embed="rId809"/>
                <a:stretch>
                  <a:fillRect/>
                </a:stretch>
              </p:blipFill>
              <p:spPr>
                <a:xfrm>
                  <a:off x="6434579" y="4634251"/>
                  <a:ext cx="17928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33" name="Freihand 432">
                  <a:extLst>
                    <a:ext uri="{FF2B5EF4-FFF2-40B4-BE49-F238E27FC236}">
                      <a16:creationId xmlns:a16="http://schemas.microsoft.com/office/drawing/2014/main" id="{1474BDD0-B3D4-494E-AE5E-2602555D752C}"/>
                    </a:ext>
                  </a:extLst>
                </p14:cNvPr>
                <p14:cNvContentPartPr/>
                <p14:nvPr/>
              </p14:nvContentPartPr>
              <p14:xfrm>
                <a:off x="7289219" y="4501771"/>
                <a:ext cx="107640" cy="211680"/>
              </p14:xfrm>
            </p:contentPart>
          </mc:Choice>
          <mc:Fallback>
            <p:pic>
              <p:nvPicPr>
                <p:cNvPr id="433" name="Freihand 432">
                  <a:extLst>
                    <a:ext uri="{FF2B5EF4-FFF2-40B4-BE49-F238E27FC236}">
                      <a16:creationId xmlns:a16="http://schemas.microsoft.com/office/drawing/2014/main" id="{1474BDD0-B3D4-494E-AE5E-2602555D752C}"/>
                    </a:ext>
                  </a:extLst>
                </p:cNvPr>
                <p:cNvPicPr/>
                <p:nvPr/>
              </p:nvPicPr>
              <p:blipFill>
                <a:blip r:embed="rId811"/>
                <a:stretch>
                  <a:fillRect/>
                </a:stretch>
              </p:blipFill>
              <p:spPr>
                <a:xfrm>
                  <a:off x="7284899" y="4497451"/>
                  <a:ext cx="1162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34" name="Freihand 433">
                  <a:extLst>
                    <a:ext uri="{FF2B5EF4-FFF2-40B4-BE49-F238E27FC236}">
                      <a16:creationId xmlns:a16="http://schemas.microsoft.com/office/drawing/2014/main" id="{1CBBDD0C-502F-4BD5-86CC-1B60BF9CA484}"/>
                    </a:ext>
                  </a:extLst>
                </p14:cNvPr>
                <p14:cNvContentPartPr/>
                <p14:nvPr/>
              </p14:nvContentPartPr>
              <p14:xfrm>
                <a:off x="7217579" y="4751251"/>
                <a:ext cx="285840" cy="19080"/>
              </p14:xfrm>
            </p:contentPart>
          </mc:Choice>
          <mc:Fallback>
            <p:pic>
              <p:nvPicPr>
                <p:cNvPr id="434" name="Freihand 433">
                  <a:extLst>
                    <a:ext uri="{FF2B5EF4-FFF2-40B4-BE49-F238E27FC236}">
                      <a16:creationId xmlns:a16="http://schemas.microsoft.com/office/drawing/2014/main" id="{1CBBDD0C-502F-4BD5-86CC-1B60BF9CA484}"/>
                    </a:ext>
                  </a:extLst>
                </p:cNvPr>
                <p:cNvPicPr/>
                <p:nvPr/>
              </p:nvPicPr>
              <p:blipFill>
                <a:blip r:embed="rId813"/>
                <a:stretch>
                  <a:fillRect/>
                </a:stretch>
              </p:blipFill>
              <p:spPr>
                <a:xfrm>
                  <a:off x="7213259" y="4746931"/>
                  <a:ext cx="294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35" name="Freihand 434">
                  <a:extLst>
                    <a:ext uri="{FF2B5EF4-FFF2-40B4-BE49-F238E27FC236}">
                      <a16:creationId xmlns:a16="http://schemas.microsoft.com/office/drawing/2014/main" id="{131E01B5-4B7C-453E-BE11-CBF2CA7E7154}"/>
                    </a:ext>
                  </a:extLst>
                </p14:cNvPr>
                <p14:cNvContentPartPr/>
                <p14:nvPr/>
              </p14:nvContentPartPr>
              <p14:xfrm>
                <a:off x="7249259" y="4856011"/>
                <a:ext cx="249480" cy="90360"/>
              </p14:xfrm>
            </p:contentPart>
          </mc:Choice>
          <mc:Fallback>
            <p:pic>
              <p:nvPicPr>
                <p:cNvPr id="435" name="Freihand 434">
                  <a:extLst>
                    <a:ext uri="{FF2B5EF4-FFF2-40B4-BE49-F238E27FC236}">
                      <a16:creationId xmlns:a16="http://schemas.microsoft.com/office/drawing/2014/main" id="{131E01B5-4B7C-453E-BE11-CBF2CA7E7154}"/>
                    </a:ext>
                  </a:extLst>
                </p:cNvPr>
                <p:cNvPicPr/>
                <p:nvPr/>
              </p:nvPicPr>
              <p:blipFill>
                <a:blip r:embed="rId815"/>
                <a:stretch>
                  <a:fillRect/>
                </a:stretch>
              </p:blipFill>
              <p:spPr>
                <a:xfrm>
                  <a:off x="7244939" y="4851691"/>
                  <a:ext cx="258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98" name="Freihand 497">
                  <a:extLst>
                    <a:ext uri="{FF2B5EF4-FFF2-40B4-BE49-F238E27FC236}">
                      <a16:creationId xmlns:a16="http://schemas.microsoft.com/office/drawing/2014/main" id="{453251D2-2244-4E60-8730-8CF72E26F36D}"/>
                    </a:ext>
                  </a:extLst>
                </p14:cNvPr>
                <p14:cNvContentPartPr/>
                <p14:nvPr/>
              </p14:nvContentPartPr>
              <p14:xfrm>
                <a:off x="5141099" y="5271451"/>
                <a:ext cx="262080" cy="146160"/>
              </p14:xfrm>
            </p:contentPart>
          </mc:Choice>
          <mc:Fallback>
            <p:pic>
              <p:nvPicPr>
                <p:cNvPr id="498" name="Freihand 497">
                  <a:extLst>
                    <a:ext uri="{FF2B5EF4-FFF2-40B4-BE49-F238E27FC236}">
                      <a16:creationId xmlns:a16="http://schemas.microsoft.com/office/drawing/2014/main" id="{453251D2-2244-4E60-8730-8CF72E26F36D}"/>
                    </a:ext>
                  </a:extLst>
                </p:cNvPr>
                <p:cNvPicPr/>
                <p:nvPr/>
              </p:nvPicPr>
              <p:blipFill>
                <a:blip r:embed="rId817"/>
                <a:stretch>
                  <a:fillRect/>
                </a:stretch>
              </p:blipFill>
              <p:spPr>
                <a:xfrm>
                  <a:off x="5136779" y="5267131"/>
                  <a:ext cx="270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99" name="Freihand 498">
                  <a:extLst>
                    <a:ext uri="{FF2B5EF4-FFF2-40B4-BE49-F238E27FC236}">
                      <a16:creationId xmlns:a16="http://schemas.microsoft.com/office/drawing/2014/main" id="{A219974B-41CF-4765-9CF9-D1AABFEFF97A}"/>
                    </a:ext>
                  </a:extLst>
                </p14:cNvPr>
                <p14:cNvContentPartPr/>
                <p14:nvPr/>
              </p14:nvContentPartPr>
              <p14:xfrm>
                <a:off x="5063699" y="5329411"/>
                <a:ext cx="214200" cy="135000"/>
              </p14:xfrm>
            </p:contentPart>
          </mc:Choice>
          <mc:Fallback>
            <p:pic>
              <p:nvPicPr>
                <p:cNvPr id="499" name="Freihand 498">
                  <a:extLst>
                    <a:ext uri="{FF2B5EF4-FFF2-40B4-BE49-F238E27FC236}">
                      <a16:creationId xmlns:a16="http://schemas.microsoft.com/office/drawing/2014/main" id="{A219974B-41CF-4765-9CF9-D1AABFEFF97A}"/>
                    </a:ext>
                  </a:extLst>
                </p:cNvPr>
                <p:cNvPicPr/>
                <p:nvPr/>
              </p:nvPicPr>
              <p:blipFill>
                <a:blip r:embed="rId819"/>
                <a:stretch>
                  <a:fillRect/>
                </a:stretch>
              </p:blipFill>
              <p:spPr>
                <a:xfrm>
                  <a:off x="5059379" y="5325091"/>
                  <a:ext cx="222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00" name="Freihand 499">
                  <a:extLst>
                    <a:ext uri="{FF2B5EF4-FFF2-40B4-BE49-F238E27FC236}">
                      <a16:creationId xmlns:a16="http://schemas.microsoft.com/office/drawing/2014/main" id="{2A83C834-AECB-446A-88AD-DE5E7A60D225}"/>
                    </a:ext>
                  </a:extLst>
                </p14:cNvPr>
                <p14:cNvContentPartPr/>
                <p14:nvPr/>
              </p14:nvContentPartPr>
              <p14:xfrm>
                <a:off x="5561939" y="5171371"/>
                <a:ext cx="46440" cy="119880"/>
              </p14:xfrm>
            </p:contentPart>
          </mc:Choice>
          <mc:Fallback>
            <p:pic>
              <p:nvPicPr>
                <p:cNvPr id="500" name="Freihand 499">
                  <a:extLst>
                    <a:ext uri="{FF2B5EF4-FFF2-40B4-BE49-F238E27FC236}">
                      <a16:creationId xmlns:a16="http://schemas.microsoft.com/office/drawing/2014/main" id="{2A83C834-AECB-446A-88AD-DE5E7A60D225}"/>
                    </a:ext>
                  </a:extLst>
                </p:cNvPr>
                <p:cNvPicPr/>
                <p:nvPr/>
              </p:nvPicPr>
              <p:blipFill>
                <a:blip r:embed="rId821"/>
                <a:stretch>
                  <a:fillRect/>
                </a:stretch>
              </p:blipFill>
              <p:spPr>
                <a:xfrm>
                  <a:off x="5557619" y="5167051"/>
                  <a:ext cx="55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01" name="Freihand 500">
                  <a:extLst>
                    <a:ext uri="{FF2B5EF4-FFF2-40B4-BE49-F238E27FC236}">
                      <a16:creationId xmlns:a16="http://schemas.microsoft.com/office/drawing/2014/main" id="{1B978359-155F-439F-A729-622CDC040D63}"/>
                    </a:ext>
                  </a:extLst>
                </p14:cNvPr>
                <p14:cNvContentPartPr/>
                <p14:nvPr/>
              </p14:nvContentPartPr>
              <p14:xfrm>
                <a:off x="5610539" y="5147251"/>
                <a:ext cx="26280" cy="121320"/>
              </p14:xfrm>
            </p:contentPart>
          </mc:Choice>
          <mc:Fallback>
            <p:pic>
              <p:nvPicPr>
                <p:cNvPr id="501" name="Freihand 500">
                  <a:extLst>
                    <a:ext uri="{FF2B5EF4-FFF2-40B4-BE49-F238E27FC236}">
                      <a16:creationId xmlns:a16="http://schemas.microsoft.com/office/drawing/2014/main" id="{1B978359-155F-439F-A729-622CDC040D63}"/>
                    </a:ext>
                  </a:extLst>
                </p:cNvPr>
                <p:cNvPicPr/>
                <p:nvPr/>
              </p:nvPicPr>
              <p:blipFill>
                <a:blip r:embed="rId823"/>
                <a:stretch>
                  <a:fillRect/>
                </a:stretch>
              </p:blipFill>
              <p:spPr>
                <a:xfrm>
                  <a:off x="5606219" y="5142931"/>
                  <a:ext cx="34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02" name="Freihand 501">
                  <a:extLst>
                    <a:ext uri="{FF2B5EF4-FFF2-40B4-BE49-F238E27FC236}">
                      <a16:creationId xmlns:a16="http://schemas.microsoft.com/office/drawing/2014/main" id="{5F227645-78FA-4143-BA18-4DF253B3030E}"/>
                    </a:ext>
                  </a:extLst>
                </p14:cNvPr>
                <p14:cNvContentPartPr/>
                <p14:nvPr/>
              </p14:nvContentPartPr>
              <p14:xfrm>
                <a:off x="5488859" y="5099731"/>
                <a:ext cx="318240" cy="58320"/>
              </p14:xfrm>
            </p:contentPart>
          </mc:Choice>
          <mc:Fallback>
            <p:pic>
              <p:nvPicPr>
                <p:cNvPr id="502" name="Freihand 501">
                  <a:extLst>
                    <a:ext uri="{FF2B5EF4-FFF2-40B4-BE49-F238E27FC236}">
                      <a16:creationId xmlns:a16="http://schemas.microsoft.com/office/drawing/2014/main" id="{5F227645-78FA-4143-BA18-4DF253B3030E}"/>
                    </a:ext>
                  </a:extLst>
                </p:cNvPr>
                <p:cNvPicPr/>
                <p:nvPr/>
              </p:nvPicPr>
              <p:blipFill>
                <a:blip r:embed="rId825"/>
                <a:stretch>
                  <a:fillRect/>
                </a:stretch>
              </p:blipFill>
              <p:spPr>
                <a:xfrm>
                  <a:off x="5484539" y="5095411"/>
                  <a:ext cx="326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03" name="Freihand 502">
                  <a:extLst>
                    <a:ext uri="{FF2B5EF4-FFF2-40B4-BE49-F238E27FC236}">
                      <a16:creationId xmlns:a16="http://schemas.microsoft.com/office/drawing/2014/main" id="{A7967B0F-C8F1-4ECA-9A13-14DAC99169B0}"/>
                    </a:ext>
                  </a:extLst>
                </p14:cNvPr>
                <p14:cNvContentPartPr/>
                <p14:nvPr/>
              </p14:nvContentPartPr>
              <p14:xfrm>
                <a:off x="5708459" y="5153371"/>
                <a:ext cx="147600" cy="49680"/>
              </p14:xfrm>
            </p:contentPart>
          </mc:Choice>
          <mc:Fallback>
            <p:pic>
              <p:nvPicPr>
                <p:cNvPr id="503" name="Freihand 502">
                  <a:extLst>
                    <a:ext uri="{FF2B5EF4-FFF2-40B4-BE49-F238E27FC236}">
                      <a16:creationId xmlns:a16="http://schemas.microsoft.com/office/drawing/2014/main" id="{A7967B0F-C8F1-4ECA-9A13-14DAC99169B0}"/>
                    </a:ext>
                  </a:extLst>
                </p:cNvPr>
                <p:cNvPicPr/>
                <p:nvPr/>
              </p:nvPicPr>
              <p:blipFill>
                <a:blip r:embed="rId827"/>
                <a:stretch>
                  <a:fillRect/>
                </a:stretch>
              </p:blipFill>
              <p:spPr>
                <a:xfrm>
                  <a:off x="5704139" y="5149051"/>
                  <a:ext cx="156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04" name="Freihand 503">
                  <a:extLst>
                    <a:ext uri="{FF2B5EF4-FFF2-40B4-BE49-F238E27FC236}">
                      <a16:creationId xmlns:a16="http://schemas.microsoft.com/office/drawing/2014/main" id="{CA02D29F-5A97-4DA8-922B-1B131CC84D67}"/>
                    </a:ext>
                  </a:extLst>
                </p14:cNvPr>
                <p14:cNvContentPartPr/>
                <p14:nvPr/>
              </p14:nvContentPartPr>
              <p14:xfrm>
                <a:off x="5907179" y="5072371"/>
                <a:ext cx="89280" cy="89280"/>
              </p14:xfrm>
            </p:contentPart>
          </mc:Choice>
          <mc:Fallback>
            <p:pic>
              <p:nvPicPr>
                <p:cNvPr id="504" name="Freihand 503">
                  <a:extLst>
                    <a:ext uri="{FF2B5EF4-FFF2-40B4-BE49-F238E27FC236}">
                      <a16:creationId xmlns:a16="http://schemas.microsoft.com/office/drawing/2014/main" id="{CA02D29F-5A97-4DA8-922B-1B131CC84D67}"/>
                    </a:ext>
                  </a:extLst>
                </p:cNvPr>
                <p:cNvPicPr/>
                <p:nvPr/>
              </p:nvPicPr>
              <p:blipFill>
                <a:blip r:embed="rId829"/>
                <a:stretch>
                  <a:fillRect/>
                </a:stretch>
              </p:blipFill>
              <p:spPr>
                <a:xfrm>
                  <a:off x="5902859" y="5068051"/>
                  <a:ext cx="97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05" name="Freihand 504">
                  <a:extLst>
                    <a:ext uri="{FF2B5EF4-FFF2-40B4-BE49-F238E27FC236}">
                      <a16:creationId xmlns:a16="http://schemas.microsoft.com/office/drawing/2014/main" id="{0CC32ACD-7192-41F6-8252-211736995682}"/>
                    </a:ext>
                  </a:extLst>
                </p14:cNvPr>
                <p14:cNvContentPartPr/>
                <p14:nvPr/>
              </p14:nvContentPartPr>
              <p14:xfrm>
                <a:off x="5855699" y="5038171"/>
                <a:ext cx="128880" cy="37800"/>
              </p14:xfrm>
            </p:contentPart>
          </mc:Choice>
          <mc:Fallback>
            <p:pic>
              <p:nvPicPr>
                <p:cNvPr id="505" name="Freihand 504">
                  <a:extLst>
                    <a:ext uri="{FF2B5EF4-FFF2-40B4-BE49-F238E27FC236}">
                      <a16:creationId xmlns:a16="http://schemas.microsoft.com/office/drawing/2014/main" id="{0CC32ACD-7192-41F6-8252-211736995682}"/>
                    </a:ext>
                  </a:extLst>
                </p:cNvPr>
                <p:cNvPicPr/>
                <p:nvPr/>
              </p:nvPicPr>
              <p:blipFill>
                <a:blip r:embed="rId831"/>
                <a:stretch>
                  <a:fillRect/>
                </a:stretch>
              </p:blipFill>
              <p:spPr>
                <a:xfrm>
                  <a:off x="5851379" y="5033851"/>
                  <a:ext cx="137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06" name="Freihand 505">
                  <a:extLst>
                    <a:ext uri="{FF2B5EF4-FFF2-40B4-BE49-F238E27FC236}">
                      <a16:creationId xmlns:a16="http://schemas.microsoft.com/office/drawing/2014/main" id="{902DD7EB-9057-4DD0-8C51-94C4DE839AB4}"/>
                    </a:ext>
                  </a:extLst>
                </p14:cNvPr>
                <p14:cNvContentPartPr/>
                <p14:nvPr/>
              </p14:nvContentPartPr>
              <p14:xfrm>
                <a:off x="6010859" y="4969411"/>
                <a:ext cx="141120" cy="96480"/>
              </p14:xfrm>
            </p:contentPart>
          </mc:Choice>
          <mc:Fallback>
            <p:pic>
              <p:nvPicPr>
                <p:cNvPr id="506" name="Freihand 505">
                  <a:extLst>
                    <a:ext uri="{FF2B5EF4-FFF2-40B4-BE49-F238E27FC236}">
                      <a16:creationId xmlns:a16="http://schemas.microsoft.com/office/drawing/2014/main" id="{902DD7EB-9057-4DD0-8C51-94C4DE839AB4}"/>
                    </a:ext>
                  </a:extLst>
                </p:cNvPr>
                <p:cNvPicPr/>
                <p:nvPr/>
              </p:nvPicPr>
              <p:blipFill>
                <a:blip r:embed="rId833"/>
                <a:stretch>
                  <a:fillRect/>
                </a:stretch>
              </p:blipFill>
              <p:spPr>
                <a:xfrm>
                  <a:off x="6006539" y="4965091"/>
                  <a:ext cx="149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08" name="Freihand 507">
                  <a:extLst>
                    <a:ext uri="{FF2B5EF4-FFF2-40B4-BE49-F238E27FC236}">
                      <a16:creationId xmlns:a16="http://schemas.microsoft.com/office/drawing/2014/main" id="{35B2CA77-30EA-44BC-A7BE-989F7CB3F363}"/>
                    </a:ext>
                  </a:extLst>
                </p14:cNvPr>
                <p14:cNvContentPartPr/>
                <p14:nvPr/>
              </p14:nvContentPartPr>
              <p14:xfrm>
                <a:off x="4610099" y="5412211"/>
                <a:ext cx="574200" cy="502560"/>
              </p14:xfrm>
            </p:contentPart>
          </mc:Choice>
          <mc:Fallback>
            <p:pic>
              <p:nvPicPr>
                <p:cNvPr id="508" name="Freihand 507">
                  <a:extLst>
                    <a:ext uri="{FF2B5EF4-FFF2-40B4-BE49-F238E27FC236}">
                      <a16:creationId xmlns:a16="http://schemas.microsoft.com/office/drawing/2014/main" id="{35B2CA77-30EA-44BC-A7BE-989F7CB3F363}"/>
                    </a:ext>
                  </a:extLst>
                </p:cNvPr>
                <p:cNvPicPr/>
                <p:nvPr/>
              </p:nvPicPr>
              <p:blipFill>
                <a:blip r:embed="rId835"/>
                <a:stretch>
                  <a:fillRect/>
                </a:stretch>
              </p:blipFill>
              <p:spPr>
                <a:xfrm>
                  <a:off x="4605779" y="5407891"/>
                  <a:ext cx="58284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09" name="Freihand 508">
                  <a:extLst>
                    <a:ext uri="{FF2B5EF4-FFF2-40B4-BE49-F238E27FC236}">
                      <a16:creationId xmlns:a16="http://schemas.microsoft.com/office/drawing/2014/main" id="{2030C938-BA94-4570-A3FF-C8E5652C094D}"/>
                    </a:ext>
                  </a:extLst>
                </p14:cNvPr>
                <p14:cNvContentPartPr/>
                <p14:nvPr/>
              </p14:nvContentPartPr>
              <p14:xfrm>
                <a:off x="4706219" y="5396011"/>
                <a:ext cx="543240" cy="505800"/>
              </p14:xfrm>
            </p:contentPart>
          </mc:Choice>
          <mc:Fallback>
            <p:pic>
              <p:nvPicPr>
                <p:cNvPr id="509" name="Freihand 508">
                  <a:extLst>
                    <a:ext uri="{FF2B5EF4-FFF2-40B4-BE49-F238E27FC236}">
                      <a16:creationId xmlns:a16="http://schemas.microsoft.com/office/drawing/2014/main" id="{2030C938-BA94-4570-A3FF-C8E5652C094D}"/>
                    </a:ext>
                  </a:extLst>
                </p:cNvPr>
                <p:cNvPicPr/>
                <p:nvPr/>
              </p:nvPicPr>
              <p:blipFill>
                <a:blip r:embed="rId837"/>
                <a:stretch>
                  <a:fillRect/>
                </a:stretch>
              </p:blipFill>
              <p:spPr>
                <a:xfrm>
                  <a:off x="4701899" y="5391691"/>
                  <a:ext cx="55188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11" name="Freihand 510">
                  <a:extLst>
                    <a:ext uri="{FF2B5EF4-FFF2-40B4-BE49-F238E27FC236}">
                      <a16:creationId xmlns:a16="http://schemas.microsoft.com/office/drawing/2014/main" id="{E940C496-E75F-441C-9B00-F626AD3AEC8B}"/>
                    </a:ext>
                  </a:extLst>
                </p14:cNvPr>
                <p14:cNvContentPartPr/>
                <p14:nvPr/>
              </p14:nvContentPartPr>
              <p14:xfrm>
                <a:off x="3311219" y="5250931"/>
                <a:ext cx="8280" cy="184680"/>
              </p14:xfrm>
            </p:contentPart>
          </mc:Choice>
          <mc:Fallback>
            <p:pic>
              <p:nvPicPr>
                <p:cNvPr id="511" name="Freihand 510">
                  <a:extLst>
                    <a:ext uri="{FF2B5EF4-FFF2-40B4-BE49-F238E27FC236}">
                      <a16:creationId xmlns:a16="http://schemas.microsoft.com/office/drawing/2014/main" id="{E940C496-E75F-441C-9B00-F626AD3AEC8B}"/>
                    </a:ext>
                  </a:extLst>
                </p:cNvPr>
                <p:cNvPicPr/>
                <p:nvPr/>
              </p:nvPicPr>
              <p:blipFill>
                <a:blip r:embed="rId839"/>
                <a:stretch>
                  <a:fillRect/>
                </a:stretch>
              </p:blipFill>
              <p:spPr>
                <a:xfrm>
                  <a:off x="3306899" y="5246611"/>
                  <a:ext cx="16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12" name="Freihand 511">
                  <a:extLst>
                    <a:ext uri="{FF2B5EF4-FFF2-40B4-BE49-F238E27FC236}">
                      <a16:creationId xmlns:a16="http://schemas.microsoft.com/office/drawing/2014/main" id="{6298532E-2C4D-43DE-BE02-95FA40C53965}"/>
                    </a:ext>
                  </a:extLst>
                </p14:cNvPr>
                <p14:cNvContentPartPr/>
                <p14:nvPr/>
              </p14:nvContentPartPr>
              <p14:xfrm>
                <a:off x="3234179" y="5339491"/>
                <a:ext cx="185760" cy="134640"/>
              </p14:xfrm>
            </p:contentPart>
          </mc:Choice>
          <mc:Fallback>
            <p:pic>
              <p:nvPicPr>
                <p:cNvPr id="512" name="Freihand 511">
                  <a:extLst>
                    <a:ext uri="{FF2B5EF4-FFF2-40B4-BE49-F238E27FC236}">
                      <a16:creationId xmlns:a16="http://schemas.microsoft.com/office/drawing/2014/main" id="{6298532E-2C4D-43DE-BE02-95FA40C53965}"/>
                    </a:ext>
                  </a:extLst>
                </p:cNvPr>
                <p:cNvPicPr/>
                <p:nvPr/>
              </p:nvPicPr>
              <p:blipFill>
                <a:blip r:embed="rId841"/>
                <a:stretch>
                  <a:fillRect/>
                </a:stretch>
              </p:blipFill>
              <p:spPr>
                <a:xfrm>
                  <a:off x="3229859" y="5335171"/>
                  <a:ext cx="194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383" name="Freihand 382">
                  <a:extLst>
                    <a:ext uri="{FF2B5EF4-FFF2-40B4-BE49-F238E27FC236}">
                      <a16:creationId xmlns:a16="http://schemas.microsoft.com/office/drawing/2014/main" id="{A7E16E15-D6A4-4E42-A81C-85BF9B41491F}"/>
                    </a:ext>
                  </a:extLst>
                </p14:cNvPr>
                <p14:cNvContentPartPr/>
                <p14:nvPr/>
              </p14:nvContentPartPr>
              <p14:xfrm>
                <a:off x="3542699" y="4693651"/>
                <a:ext cx="216360" cy="41400"/>
              </p14:xfrm>
            </p:contentPart>
          </mc:Choice>
          <mc:Fallback>
            <p:pic>
              <p:nvPicPr>
                <p:cNvPr id="383" name="Freihand 382">
                  <a:extLst>
                    <a:ext uri="{FF2B5EF4-FFF2-40B4-BE49-F238E27FC236}">
                      <a16:creationId xmlns:a16="http://schemas.microsoft.com/office/drawing/2014/main" id="{A7E16E15-D6A4-4E42-A81C-85BF9B41491F}"/>
                    </a:ext>
                  </a:extLst>
                </p:cNvPr>
                <p:cNvPicPr/>
                <p:nvPr/>
              </p:nvPicPr>
              <p:blipFill>
                <a:blip r:embed="rId843"/>
                <a:stretch>
                  <a:fillRect/>
                </a:stretch>
              </p:blipFill>
              <p:spPr>
                <a:xfrm>
                  <a:off x="3538379" y="4689331"/>
                  <a:ext cx="225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384" name="Freihand 383">
                  <a:extLst>
                    <a:ext uri="{FF2B5EF4-FFF2-40B4-BE49-F238E27FC236}">
                      <a16:creationId xmlns:a16="http://schemas.microsoft.com/office/drawing/2014/main" id="{5232D2AB-F2C5-487D-AB4D-152E45F7A23B}"/>
                    </a:ext>
                  </a:extLst>
                </p14:cNvPr>
                <p14:cNvContentPartPr/>
                <p14:nvPr/>
              </p14:nvContentPartPr>
              <p14:xfrm>
                <a:off x="3575819" y="4744771"/>
                <a:ext cx="209160" cy="28800"/>
              </p14:xfrm>
            </p:contentPart>
          </mc:Choice>
          <mc:Fallback>
            <p:pic>
              <p:nvPicPr>
                <p:cNvPr id="384" name="Freihand 383">
                  <a:extLst>
                    <a:ext uri="{FF2B5EF4-FFF2-40B4-BE49-F238E27FC236}">
                      <a16:creationId xmlns:a16="http://schemas.microsoft.com/office/drawing/2014/main" id="{5232D2AB-F2C5-487D-AB4D-152E45F7A23B}"/>
                    </a:ext>
                  </a:extLst>
                </p:cNvPr>
                <p:cNvPicPr/>
                <p:nvPr/>
              </p:nvPicPr>
              <p:blipFill>
                <a:blip r:embed="rId845"/>
                <a:stretch>
                  <a:fillRect/>
                </a:stretch>
              </p:blipFill>
              <p:spPr>
                <a:xfrm>
                  <a:off x="3571499" y="4740451"/>
                  <a:ext cx="21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14" name="Freihand 513">
                  <a:extLst>
                    <a:ext uri="{FF2B5EF4-FFF2-40B4-BE49-F238E27FC236}">
                      <a16:creationId xmlns:a16="http://schemas.microsoft.com/office/drawing/2014/main" id="{C3F70E53-3352-47DC-845D-6A0D8A0F65AB}"/>
                    </a:ext>
                  </a:extLst>
                </p14:cNvPr>
                <p14:cNvContentPartPr/>
                <p14:nvPr/>
              </p14:nvContentPartPr>
              <p14:xfrm>
                <a:off x="2770499" y="4964371"/>
                <a:ext cx="99000" cy="128160"/>
              </p14:xfrm>
            </p:contentPart>
          </mc:Choice>
          <mc:Fallback>
            <p:pic>
              <p:nvPicPr>
                <p:cNvPr id="514" name="Freihand 513">
                  <a:extLst>
                    <a:ext uri="{FF2B5EF4-FFF2-40B4-BE49-F238E27FC236}">
                      <a16:creationId xmlns:a16="http://schemas.microsoft.com/office/drawing/2014/main" id="{C3F70E53-3352-47DC-845D-6A0D8A0F65AB}"/>
                    </a:ext>
                  </a:extLst>
                </p:cNvPr>
                <p:cNvPicPr/>
                <p:nvPr/>
              </p:nvPicPr>
              <p:blipFill>
                <a:blip r:embed="rId847"/>
                <a:stretch>
                  <a:fillRect/>
                </a:stretch>
              </p:blipFill>
              <p:spPr>
                <a:xfrm>
                  <a:off x="2766179" y="4960051"/>
                  <a:ext cx="107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15" name="Freihand 514">
                  <a:extLst>
                    <a:ext uri="{FF2B5EF4-FFF2-40B4-BE49-F238E27FC236}">
                      <a16:creationId xmlns:a16="http://schemas.microsoft.com/office/drawing/2014/main" id="{A32A3FDB-5450-4C02-90B0-B61E6624EFF8}"/>
                    </a:ext>
                  </a:extLst>
                </p14:cNvPr>
                <p14:cNvContentPartPr/>
                <p14:nvPr/>
              </p14:nvContentPartPr>
              <p14:xfrm>
                <a:off x="2836019" y="5042851"/>
                <a:ext cx="72360" cy="74880"/>
              </p14:xfrm>
            </p:contentPart>
          </mc:Choice>
          <mc:Fallback>
            <p:pic>
              <p:nvPicPr>
                <p:cNvPr id="515" name="Freihand 514">
                  <a:extLst>
                    <a:ext uri="{FF2B5EF4-FFF2-40B4-BE49-F238E27FC236}">
                      <a16:creationId xmlns:a16="http://schemas.microsoft.com/office/drawing/2014/main" id="{A32A3FDB-5450-4C02-90B0-B61E6624EFF8}"/>
                    </a:ext>
                  </a:extLst>
                </p:cNvPr>
                <p:cNvPicPr/>
                <p:nvPr/>
              </p:nvPicPr>
              <p:blipFill>
                <a:blip r:embed="rId849"/>
                <a:stretch>
                  <a:fillRect/>
                </a:stretch>
              </p:blipFill>
              <p:spPr>
                <a:xfrm>
                  <a:off x="2831699" y="5038531"/>
                  <a:ext cx="81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16" name="Freihand 515">
                  <a:extLst>
                    <a:ext uri="{FF2B5EF4-FFF2-40B4-BE49-F238E27FC236}">
                      <a16:creationId xmlns:a16="http://schemas.microsoft.com/office/drawing/2014/main" id="{5BBB2907-9272-4270-B295-9134AFE17A51}"/>
                    </a:ext>
                  </a:extLst>
                </p14:cNvPr>
                <p14:cNvContentPartPr/>
                <p14:nvPr/>
              </p14:nvContentPartPr>
              <p14:xfrm>
                <a:off x="2941859" y="5036011"/>
                <a:ext cx="83520" cy="8640"/>
              </p14:xfrm>
            </p:contentPart>
          </mc:Choice>
          <mc:Fallback>
            <p:pic>
              <p:nvPicPr>
                <p:cNvPr id="516" name="Freihand 515">
                  <a:extLst>
                    <a:ext uri="{FF2B5EF4-FFF2-40B4-BE49-F238E27FC236}">
                      <a16:creationId xmlns:a16="http://schemas.microsoft.com/office/drawing/2014/main" id="{5BBB2907-9272-4270-B295-9134AFE17A51}"/>
                    </a:ext>
                  </a:extLst>
                </p:cNvPr>
                <p:cNvPicPr/>
                <p:nvPr/>
              </p:nvPicPr>
              <p:blipFill>
                <a:blip r:embed="rId851"/>
                <a:stretch>
                  <a:fillRect/>
                </a:stretch>
              </p:blipFill>
              <p:spPr>
                <a:xfrm>
                  <a:off x="2937539" y="5031691"/>
                  <a:ext cx="921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17" name="Freihand 516">
                  <a:extLst>
                    <a:ext uri="{FF2B5EF4-FFF2-40B4-BE49-F238E27FC236}">
                      <a16:creationId xmlns:a16="http://schemas.microsoft.com/office/drawing/2014/main" id="{BCF7C02E-5287-49B4-882D-36BC0AB2A621}"/>
                    </a:ext>
                  </a:extLst>
                </p14:cNvPr>
                <p14:cNvContentPartPr/>
                <p14:nvPr/>
              </p14:nvContentPartPr>
              <p14:xfrm>
                <a:off x="3090179" y="4957171"/>
                <a:ext cx="23040" cy="126000"/>
              </p14:xfrm>
            </p:contentPart>
          </mc:Choice>
          <mc:Fallback>
            <p:pic>
              <p:nvPicPr>
                <p:cNvPr id="517" name="Freihand 516">
                  <a:extLst>
                    <a:ext uri="{FF2B5EF4-FFF2-40B4-BE49-F238E27FC236}">
                      <a16:creationId xmlns:a16="http://schemas.microsoft.com/office/drawing/2014/main" id="{BCF7C02E-5287-49B4-882D-36BC0AB2A621}"/>
                    </a:ext>
                  </a:extLst>
                </p:cNvPr>
                <p:cNvPicPr/>
                <p:nvPr/>
              </p:nvPicPr>
              <p:blipFill>
                <a:blip r:embed="rId853"/>
                <a:stretch>
                  <a:fillRect/>
                </a:stretch>
              </p:blipFill>
              <p:spPr>
                <a:xfrm>
                  <a:off x="3085859" y="4952851"/>
                  <a:ext cx="31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18" name="Freihand 517">
                  <a:extLst>
                    <a:ext uri="{FF2B5EF4-FFF2-40B4-BE49-F238E27FC236}">
                      <a16:creationId xmlns:a16="http://schemas.microsoft.com/office/drawing/2014/main" id="{4B768AE8-E020-4EB4-B4DF-D3EAE042E596}"/>
                    </a:ext>
                  </a:extLst>
                </p14:cNvPr>
                <p14:cNvContentPartPr/>
                <p14:nvPr/>
              </p14:nvContentPartPr>
              <p14:xfrm>
                <a:off x="3095939" y="4898851"/>
                <a:ext cx="86400" cy="220680"/>
              </p14:xfrm>
            </p:contentPart>
          </mc:Choice>
          <mc:Fallback>
            <p:pic>
              <p:nvPicPr>
                <p:cNvPr id="518" name="Freihand 517">
                  <a:extLst>
                    <a:ext uri="{FF2B5EF4-FFF2-40B4-BE49-F238E27FC236}">
                      <a16:creationId xmlns:a16="http://schemas.microsoft.com/office/drawing/2014/main" id="{4B768AE8-E020-4EB4-B4DF-D3EAE042E596}"/>
                    </a:ext>
                  </a:extLst>
                </p:cNvPr>
                <p:cNvPicPr/>
                <p:nvPr/>
              </p:nvPicPr>
              <p:blipFill>
                <a:blip r:embed="rId855"/>
                <a:stretch>
                  <a:fillRect/>
                </a:stretch>
              </p:blipFill>
              <p:spPr>
                <a:xfrm>
                  <a:off x="3091619" y="4894531"/>
                  <a:ext cx="950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19" name="Freihand 518">
                  <a:extLst>
                    <a:ext uri="{FF2B5EF4-FFF2-40B4-BE49-F238E27FC236}">
                      <a16:creationId xmlns:a16="http://schemas.microsoft.com/office/drawing/2014/main" id="{F8B109AA-18C7-48E5-A924-919E1D6F9328}"/>
                    </a:ext>
                  </a:extLst>
                </p14:cNvPr>
                <p14:cNvContentPartPr/>
                <p14:nvPr/>
              </p14:nvContentPartPr>
              <p14:xfrm>
                <a:off x="2611019" y="4916131"/>
                <a:ext cx="150840" cy="232560"/>
              </p14:xfrm>
            </p:contentPart>
          </mc:Choice>
          <mc:Fallback>
            <p:pic>
              <p:nvPicPr>
                <p:cNvPr id="519" name="Freihand 518">
                  <a:extLst>
                    <a:ext uri="{FF2B5EF4-FFF2-40B4-BE49-F238E27FC236}">
                      <a16:creationId xmlns:a16="http://schemas.microsoft.com/office/drawing/2014/main" id="{F8B109AA-18C7-48E5-A924-919E1D6F9328}"/>
                    </a:ext>
                  </a:extLst>
                </p:cNvPr>
                <p:cNvPicPr/>
                <p:nvPr/>
              </p:nvPicPr>
              <p:blipFill>
                <a:blip r:embed="rId857"/>
                <a:stretch>
                  <a:fillRect/>
                </a:stretch>
              </p:blipFill>
              <p:spPr>
                <a:xfrm>
                  <a:off x="2606699" y="4911811"/>
                  <a:ext cx="159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20" name="Freihand 519">
                  <a:extLst>
                    <a:ext uri="{FF2B5EF4-FFF2-40B4-BE49-F238E27FC236}">
                      <a16:creationId xmlns:a16="http://schemas.microsoft.com/office/drawing/2014/main" id="{033CB28B-2926-4669-A155-30B9BB9CBF01}"/>
                    </a:ext>
                  </a:extLst>
                </p14:cNvPr>
                <p14:cNvContentPartPr/>
                <p14:nvPr/>
              </p14:nvContentPartPr>
              <p14:xfrm>
                <a:off x="3197819" y="4802731"/>
                <a:ext cx="94320" cy="126360"/>
              </p14:xfrm>
            </p:contentPart>
          </mc:Choice>
          <mc:Fallback>
            <p:pic>
              <p:nvPicPr>
                <p:cNvPr id="520" name="Freihand 519">
                  <a:extLst>
                    <a:ext uri="{FF2B5EF4-FFF2-40B4-BE49-F238E27FC236}">
                      <a16:creationId xmlns:a16="http://schemas.microsoft.com/office/drawing/2014/main" id="{033CB28B-2926-4669-A155-30B9BB9CBF01}"/>
                    </a:ext>
                  </a:extLst>
                </p:cNvPr>
                <p:cNvPicPr/>
                <p:nvPr/>
              </p:nvPicPr>
              <p:blipFill>
                <a:blip r:embed="rId859"/>
                <a:stretch>
                  <a:fillRect/>
                </a:stretch>
              </p:blipFill>
              <p:spPr>
                <a:xfrm>
                  <a:off x="3193499" y="4798411"/>
                  <a:ext cx="102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21" name="Freihand 520">
                  <a:extLst>
                    <a:ext uri="{FF2B5EF4-FFF2-40B4-BE49-F238E27FC236}">
                      <a16:creationId xmlns:a16="http://schemas.microsoft.com/office/drawing/2014/main" id="{A6D1DBFC-901F-4346-B852-8E15A571923E}"/>
                    </a:ext>
                  </a:extLst>
                </p14:cNvPr>
                <p14:cNvContentPartPr/>
                <p14:nvPr/>
              </p14:nvContentPartPr>
              <p14:xfrm>
                <a:off x="3151739" y="4951411"/>
                <a:ext cx="220320" cy="28080"/>
              </p14:xfrm>
            </p:contentPart>
          </mc:Choice>
          <mc:Fallback>
            <p:pic>
              <p:nvPicPr>
                <p:cNvPr id="521" name="Freihand 520">
                  <a:extLst>
                    <a:ext uri="{FF2B5EF4-FFF2-40B4-BE49-F238E27FC236}">
                      <a16:creationId xmlns:a16="http://schemas.microsoft.com/office/drawing/2014/main" id="{A6D1DBFC-901F-4346-B852-8E15A571923E}"/>
                    </a:ext>
                  </a:extLst>
                </p:cNvPr>
                <p:cNvPicPr/>
                <p:nvPr/>
              </p:nvPicPr>
              <p:blipFill>
                <a:blip r:embed="rId861"/>
                <a:stretch>
                  <a:fillRect/>
                </a:stretch>
              </p:blipFill>
              <p:spPr>
                <a:xfrm>
                  <a:off x="3147419" y="4947091"/>
                  <a:ext cx="228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22" name="Freihand 521">
                  <a:extLst>
                    <a:ext uri="{FF2B5EF4-FFF2-40B4-BE49-F238E27FC236}">
                      <a16:creationId xmlns:a16="http://schemas.microsoft.com/office/drawing/2014/main" id="{1FBDE896-CBB9-45D7-ABE3-7AE2326811E0}"/>
                    </a:ext>
                  </a:extLst>
                </p14:cNvPr>
                <p14:cNvContentPartPr/>
                <p14:nvPr/>
              </p14:nvContentPartPr>
              <p14:xfrm>
                <a:off x="3190259" y="5016571"/>
                <a:ext cx="169200" cy="76320"/>
              </p14:xfrm>
            </p:contentPart>
          </mc:Choice>
          <mc:Fallback>
            <p:pic>
              <p:nvPicPr>
                <p:cNvPr id="522" name="Freihand 521">
                  <a:extLst>
                    <a:ext uri="{FF2B5EF4-FFF2-40B4-BE49-F238E27FC236}">
                      <a16:creationId xmlns:a16="http://schemas.microsoft.com/office/drawing/2014/main" id="{1FBDE896-CBB9-45D7-ABE3-7AE2326811E0}"/>
                    </a:ext>
                  </a:extLst>
                </p:cNvPr>
                <p:cNvPicPr/>
                <p:nvPr/>
              </p:nvPicPr>
              <p:blipFill>
                <a:blip r:embed="rId863"/>
                <a:stretch>
                  <a:fillRect/>
                </a:stretch>
              </p:blipFill>
              <p:spPr>
                <a:xfrm>
                  <a:off x="3185939" y="5012251"/>
                  <a:ext cx="177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46" name="Freihand 545">
                  <a:extLst>
                    <a:ext uri="{FF2B5EF4-FFF2-40B4-BE49-F238E27FC236}">
                      <a16:creationId xmlns:a16="http://schemas.microsoft.com/office/drawing/2014/main" id="{06957AFC-8D75-467F-A250-B0EC82FD72F0}"/>
                    </a:ext>
                  </a:extLst>
                </p14:cNvPr>
                <p14:cNvContentPartPr/>
                <p14:nvPr/>
              </p14:nvContentPartPr>
              <p14:xfrm>
                <a:off x="4336499" y="6032491"/>
                <a:ext cx="131400" cy="11880"/>
              </p14:xfrm>
            </p:contentPart>
          </mc:Choice>
          <mc:Fallback>
            <p:pic>
              <p:nvPicPr>
                <p:cNvPr id="546" name="Freihand 545">
                  <a:extLst>
                    <a:ext uri="{FF2B5EF4-FFF2-40B4-BE49-F238E27FC236}">
                      <a16:creationId xmlns:a16="http://schemas.microsoft.com/office/drawing/2014/main" id="{06957AFC-8D75-467F-A250-B0EC82FD72F0}"/>
                    </a:ext>
                  </a:extLst>
                </p:cNvPr>
                <p:cNvPicPr/>
                <p:nvPr/>
              </p:nvPicPr>
              <p:blipFill>
                <a:blip r:embed="rId865"/>
                <a:stretch>
                  <a:fillRect/>
                </a:stretch>
              </p:blipFill>
              <p:spPr>
                <a:xfrm>
                  <a:off x="4332179" y="6028171"/>
                  <a:ext cx="140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47" name="Freihand 546">
                  <a:extLst>
                    <a:ext uri="{FF2B5EF4-FFF2-40B4-BE49-F238E27FC236}">
                      <a16:creationId xmlns:a16="http://schemas.microsoft.com/office/drawing/2014/main" id="{3C85162E-CF81-4A3D-9FD0-BF3C63F1AA90}"/>
                    </a:ext>
                  </a:extLst>
                </p14:cNvPr>
                <p14:cNvContentPartPr/>
                <p14:nvPr/>
              </p14:nvContentPartPr>
              <p14:xfrm>
                <a:off x="4658699" y="5950051"/>
                <a:ext cx="122760" cy="132120"/>
              </p14:xfrm>
            </p:contentPart>
          </mc:Choice>
          <mc:Fallback>
            <p:pic>
              <p:nvPicPr>
                <p:cNvPr id="547" name="Freihand 546">
                  <a:extLst>
                    <a:ext uri="{FF2B5EF4-FFF2-40B4-BE49-F238E27FC236}">
                      <a16:creationId xmlns:a16="http://schemas.microsoft.com/office/drawing/2014/main" id="{3C85162E-CF81-4A3D-9FD0-BF3C63F1AA90}"/>
                    </a:ext>
                  </a:extLst>
                </p:cNvPr>
                <p:cNvPicPr/>
                <p:nvPr/>
              </p:nvPicPr>
              <p:blipFill>
                <a:blip r:embed="rId867"/>
                <a:stretch>
                  <a:fillRect/>
                </a:stretch>
              </p:blipFill>
              <p:spPr>
                <a:xfrm>
                  <a:off x="4654379" y="5945731"/>
                  <a:ext cx="131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48" name="Freihand 547">
                  <a:extLst>
                    <a:ext uri="{FF2B5EF4-FFF2-40B4-BE49-F238E27FC236}">
                      <a16:creationId xmlns:a16="http://schemas.microsoft.com/office/drawing/2014/main" id="{0A2A9C11-602D-4C8D-9442-D01293F3F332}"/>
                    </a:ext>
                  </a:extLst>
                </p14:cNvPr>
                <p14:cNvContentPartPr/>
                <p14:nvPr/>
              </p14:nvContentPartPr>
              <p14:xfrm>
                <a:off x="4718459" y="6017011"/>
                <a:ext cx="82080" cy="50760"/>
              </p14:xfrm>
            </p:contentPart>
          </mc:Choice>
          <mc:Fallback>
            <p:pic>
              <p:nvPicPr>
                <p:cNvPr id="548" name="Freihand 547">
                  <a:extLst>
                    <a:ext uri="{FF2B5EF4-FFF2-40B4-BE49-F238E27FC236}">
                      <a16:creationId xmlns:a16="http://schemas.microsoft.com/office/drawing/2014/main" id="{0A2A9C11-602D-4C8D-9442-D01293F3F332}"/>
                    </a:ext>
                  </a:extLst>
                </p:cNvPr>
                <p:cNvPicPr/>
                <p:nvPr/>
              </p:nvPicPr>
              <p:blipFill>
                <a:blip r:embed="rId869"/>
                <a:stretch>
                  <a:fillRect/>
                </a:stretch>
              </p:blipFill>
              <p:spPr>
                <a:xfrm>
                  <a:off x="4714139" y="6012691"/>
                  <a:ext cx="90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49" name="Freihand 548">
                  <a:extLst>
                    <a:ext uri="{FF2B5EF4-FFF2-40B4-BE49-F238E27FC236}">
                      <a16:creationId xmlns:a16="http://schemas.microsoft.com/office/drawing/2014/main" id="{0568AB23-9E94-464A-B46B-FC97980BC374}"/>
                    </a:ext>
                  </a:extLst>
                </p14:cNvPr>
                <p14:cNvContentPartPr/>
                <p14:nvPr/>
              </p14:nvContentPartPr>
              <p14:xfrm>
                <a:off x="4849499" y="6021331"/>
                <a:ext cx="100080" cy="17280"/>
              </p14:xfrm>
            </p:contentPart>
          </mc:Choice>
          <mc:Fallback>
            <p:pic>
              <p:nvPicPr>
                <p:cNvPr id="549" name="Freihand 548">
                  <a:extLst>
                    <a:ext uri="{FF2B5EF4-FFF2-40B4-BE49-F238E27FC236}">
                      <a16:creationId xmlns:a16="http://schemas.microsoft.com/office/drawing/2014/main" id="{0568AB23-9E94-464A-B46B-FC97980BC374}"/>
                    </a:ext>
                  </a:extLst>
                </p:cNvPr>
                <p:cNvPicPr/>
                <p:nvPr/>
              </p:nvPicPr>
              <p:blipFill>
                <a:blip r:embed="rId871"/>
                <a:stretch>
                  <a:fillRect/>
                </a:stretch>
              </p:blipFill>
              <p:spPr>
                <a:xfrm>
                  <a:off x="4845179" y="6017011"/>
                  <a:ext cx="108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50" name="Freihand 549">
                  <a:extLst>
                    <a:ext uri="{FF2B5EF4-FFF2-40B4-BE49-F238E27FC236}">
                      <a16:creationId xmlns:a16="http://schemas.microsoft.com/office/drawing/2014/main" id="{0186893C-19EC-414C-9A05-68FBE4B3E0DA}"/>
                    </a:ext>
                  </a:extLst>
                </p14:cNvPr>
                <p14:cNvContentPartPr/>
                <p14:nvPr/>
              </p14:nvContentPartPr>
              <p14:xfrm>
                <a:off x="5001779" y="5965891"/>
                <a:ext cx="24840" cy="101160"/>
              </p14:xfrm>
            </p:contentPart>
          </mc:Choice>
          <mc:Fallback>
            <p:pic>
              <p:nvPicPr>
                <p:cNvPr id="550" name="Freihand 549">
                  <a:extLst>
                    <a:ext uri="{FF2B5EF4-FFF2-40B4-BE49-F238E27FC236}">
                      <a16:creationId xmlns:a16="http://schemas.microsoft.com/office/drawing/2014/main" id="{0186893C-19EC-414C-9A05-68FBE4B3E0DA}"/>
                    </a:ext>
                  </a:extLst>
                </p:cNvPr>
                <p:cNvPicPr/>
                <p:nvPr/>
              </p:nvPicPr>
              <p:blipFill>
                <a:blip r:embed="rId873"/>
                <a:stretch>
                  <a:fillRect/>
                </a:stretch>
              </p:blipFill>
              <p:spPr>
                <a:xfrm>
                  <a:off x="4997459" y="5961571"/>
                  <a:ext cx="33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51" name="Freihand 550">
                  <a:extLst>
                    <a:ext uri="{FF2B5EF4-FFF2-40B4-BE49-F238E27FC236}">
                      <a16:creationId xmlns:a16="http://schemas.microsoft.com/office/drawing/2014/main" id="{B0BACBDD-7C83-4230-8565-A32C45F76A8D}"/>
                    </a:ext>
                  </a:extLst>
                </p14:cNvPr>
                <p14:cNvContentPartPr/>
                <p14:nvPr/>
              </p14:nvContentPartPr>
              <p14:xfrm>
                <a:off x="4991339" y="5921971"/>
                <a:ext cx="107640" cy="188280"/>
              </p14:xfrm>
            </p:contentPart>
          </mc:Choice>
          <mc:Fallback>
            <p:pic>
              <p:nvPicPr>
                <p:cNvPr id="551" name="Freihand 550">
                  <a:extLst>
                    <a:ext uri="{FF2B5EF4-FFF2-40B4-BE49-F238E27FC236}">
                      <a16:creationId xmlns:a16="http://schemas.microsoft.com/office/drawing/2014/main" id="{B0BACBDD-7C83-4230-8565-A32C45F76A8D}"/>
                    </a:ext>
                  </a:extLst>
                </p:cNvPr>
                <p:cNvPicPr/>
                <p:nvPr/>
              </p:nvPicPr>
              <p:blipFill>
                <a:blip r:embed="rId875"/>
                <a:stretch>
                  <a:fillRect/>
                </a:stretch>
              </p:blipFill>
              <p:spPr>
                <a:xfrm>
                  <a:off x="4987019" y="5917651"/>
                  <a:ext cx="116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52" name="Freihand 551">
                  <a:extLst>
                    <a:ext uri="{FF2B5EF4-FFF2-40B4-BE49-F238E27FC236}">
                      <a16:creationId xmlns:a16="http://schemas.microsoft.com/office/drawing/2014/main" id="{8D74872B-3527-42E1-BB17-23945D76BE9F}"/>
                    </a:ext>
                  </a:extLst>
                </p14:cNvPr>
                <p14:cNvContentPartPr/>
                <p14:nvPr/>
              </p14:nvContentPartPr>
              <p14:xfrm>
                <a:off x="4656179" y="6040771"/>
                <a:ext cx="360" cy="360"/>
              </p14:xfrm>
            </p:contentPart>
          </mc:Choice>
          <mc:Fallback>
            <p:pic>
              <p:nvPicPr>
                <p:cNvPr id="552" name="Freihand 551">
                  <a:extLst>
                    <a:ext uri="{FF2B5EF4-FFF2-40B4-BE49-F238E27FC236}">
                      <a16:creationId xmlns:a16="http://schemas.microsoft.com/office/drawing/2014/main" id="{8D74872B-3527-42E1-BB17-23945D76BE9F}"/>
                    </a:ext>
                  </a:extLst>
                </p:cNvPr>
                <p:cNvPicPr/>
                <p:nvPr/>
              </p:nvPicPr>
              <p:blipFill>
                <a:blip r:embed="rId86"/>
                <a:stretch>
                  <a:fillRect/>
                </a:stretch>
              </p:blipFill>
              <p:spPr>
                <a:xfrm>
                  <a:off x="4651859" y="6036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53" name="Freihand 552">
                  <a:extLst>
                    <a:ext uri="{FF2B5EF4-FFF2-40B4-BE49-F238E27FC236}">
                      <a16:creationId xmlns:a16="http://schemas.microsoft.com/office/drawing/2014/main" id="{0A9441F3-2C47-4B58-9B50-4AE40521AF65}"/>
                    </a:ext>
                  </a:extLst>
                </p14:cNvPr>
                <p14:cNvContentPartPr/>
                <p14:nvPr/>
              </p14:nvContentPartPr>
              <p14:xfrm>
                <a:off x="4576259" y="5891011"/>
                <a:ext cx="138960" cy="223560"/>
              </p14:xfrm>
            </p:contentPart>
          </mc:Choice>
          <mc:Fallback>
            <p:pic>
              <p:nvPicPr>
                <p:cNvPr id="553" name="Freihand 552">
                  <a:extLst>
                    <a:ext uri="{FF2B5EF4-FFF2-40B4-BE49-F238E27FC236}">
                      <a16:creationId xmlns:a16="http://schemas.microsoft.com/office/drawing/2014/main" id="{0A9441F3-2C47-4B58-9B50-4AE40521AF65}"/>
                    </a:ext>
                  </a:extLst>
                </p:cNvPr>
                <p:cNvPicPr/>
                <p:nvPr/>
              </p:nvPicPr>
              <p:blipFill>
                <a:blip r:embed="rId878"/>
                <a:stretch>
                  <a:fillRect/>
                </a:stretch>
              </p:blipFill>
              <p:spPr>
                <a:xfrm>
                  <a:off x="4571939" y="5886691"/>
                  <a:ext cx="1476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55" name="Freihand 554">
                  <a:extLst>
                    <a:ext uri="{FF2B5EF4-FFF2-40B4-BE49-F238E27FC236}">
                      <a16:creationId xmlns:a16="http://schemas.microsoft.com/office/drawing/2014/main" id="{547D7BC6-3857-4D7E-9266-8B8932E36073}"/>
                    </a:ext>
                  </a:extLst>
                </p14:cNvPr>
                <p14:cNvContentPartPr/>
                <p14:nvPr/>
              </p14:nvContentPartPr>
              <p14:xfrm>
                <a:off x="5168459" y="5958331"/>
                <a:ext cx="154800" cy="150840"/>
              </p14:xfrm>
            </p:contentPart>
          </mc:Choice>
          <mc:Fallback>
            <p:pic>
              <p:nvPicPr>
                <p:cNvPr id="555" name="Freihand 554">
                  <a:extLst>
                    <a:ext uri="{FF2B5EF4-FFF2-40B4-BE49-F238E27FC236}">
                      <a16:creationId xmlns:a16="http://schemas.microsoft.com/office/drawing/2014/main" id="{547D7BC6-3857-4D7E-9266-8B8932E36073}"/>
                    </a:ext>
                  </a:extLst>
                </p:cNvPr>
                <p:cNvPicPr/>
                <p:nvPr/>
              </p:nvPicPr>
              <p:blipFill>
                <a:blip r:embed="rId880"/>
                <a:stretch>
                  <a:fillRect/>
                </a:stretch>
              </p:blipFill>
              <p:spPr>
                <a:xfrm>
                  <a:off x="5164139" y="5954011"/>
                  <a:ext cx="163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56" name="Freihand 555">
                  <a:extLst>
                    <a:ext uri="{FF2B5EF4-FFF2-40B4-BE49-F238E27FC236}">
                      <a16:creationId xmlns:a16="http://schemas.microsoft.com/office/drawing/2014/main" id="{C86950E6-9CA7-4295-B946-75DD42D46651}"/>
                    </a:ext>
                  </a:extLst>
                </p14:cNvPr>
                <p14:cNvContentPartPr/>
                <p14:nvPr/>
              </p14:nvContentPartPr>
              <p14:xfrm>
                <a:off x="5339459" y="5869411"/>
                <a:ext cx="186480" cy="119160"/>
              </p14:xfrm>
            </p:contentPart>
          </mc:Choice>
          <mc:Fallback>
            <p:pic>
              <p:nvPicPr>
                <p:cNvPr id="556" name="Freihand 555">
                  <a:extLst>
                    <a:ext uri="{FF2B5EF4-FFF2-40B4-BE49-F238E27FC236}">
                      <a16:creationId xmlns:a16="http://schemas.microsoft.com/office/drawing/2014/main" id="{C86950E6-9CA7-4295-B946-75DD42D46651}"/>
                    </a:ext>
                  </a:extLst>
                </p:cNvPr>
                <p:cNvPicPr/>
                <p:nvPr/>
              </p:nvPicPr>
              <p:blipFill>
                <a:blip r:embed="rId882"/>
                <a:stretch>
                  <a:fillRect/>
                </a:stretch>
              </p:blipFill>
              <p:spPr>
                <a:xfrm>
                  <a:off x="5335139" y="5865091"/>
                  <a:ext cx="195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455" name="Freihand 454">
                  <a:extLst>
                    <a:ext uri="{FF2B5EF4-FFF2-40B4-BE49-F238E27FC236}">
                      <a16:creationId xmlns:a16="http://schemas.microsoft.com/office/drawing/2014/main" id="{B46F63F3-D373-4918-8A73-FA0BE7B27526}"/>
                    </a:ext>
                  </a:extLst>
                </p14:cNvPr>
                <p14:cNvContentPartPr/>
                <p14:nvPr/>
              </p14:nvContentPartPr>
              <p14:xfrm>
                <a:off x="2220059" y="5726851"/>
                <a:ext cx="243360" cy="8640"/>
              </p14:xfrm>
            </p:contentPart>
          </mc:Choice>
          <mc:Fallback>
            <p:pic>
              <p:nvPicPr>
                <p:cNvPr id="455" name="Freihand 454">
                  <a:extLst>
                    <a:ext uri="{FF2B5EF4-FFF2-40B4-BE49-F238E27FC236}">
                      <a16:creationId xmlns:a16="http://schemas.microsoft.com/office/drawing/2014/main" id="{B46F63F3-D373-4918-8A73-FA0BE7B27526}"/>
                    </a:ext>
                  </a:extLst>
                </p:cNvPr>
                <p:cNvPicPr/>
                <p:nvPr/>
              </p:nvPicPr>
              <p:blipFill>
                <a:blip r:embed="rId884"/>
                <a:stretch>
                  <a:fillRect/>
                </a:stretch>
              </p:blipFill>
              <p:spPr>
                <a:xfrm>
                  <a:off x="2215739" y="5722531"/>
                  <a:ext cx="252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456" name="Freihand 455">
                  <a:extLst>
                    <a:ext uri="{FF2B5EF4-FFF2-40B4-BE49-F238E27FC236}">
                      <a16:creationId xmlns:a16="http://schemas.microsoft.com/office/drawing/2014/main" id="{409C9E88-6DD9-4D0E-846B-633871FFD1E9}"/>
                    </a:ext>
                  </a:extLst>
                </p14:cNvPr>
                <p14:cNvContentPartPr/>
                <p14:nvPr/>
              </p14:nvContentPartPr>
              <p14:xfrm>
                <a:off x="2221859" y="5762131"/>
                <a:ext cx="267480" cy="10080"/>
              </p14:xfrm>
            </p:contentPart>
          </mc:Choice>
          <mc:Fallback>
            <p:pic>
              <p:nvPicPr>
                <p:cNvPr id="456" name="Freihand 455">
                  <a:extLst>
                    <a:ext uri="{FF2B5EF4-FFF2-40B4-BE49-F238E27FC236}">
                      <a16:creationId xmlns:a16="http://schemas.microsoft.com/office/drawing/2014/main" id="{409C9E88-6DD9-4D0E-846B-633871FFD1E9}"/>
                    </a:ext>
                  </a:extLst>
                </p:cNvPr>
                <p:cNvPicPr/>
                <p:nvPr/>
              </p:nvPicPr>
              <p:blipFill>
                <a:blip r:embed="rId886"/>
                <a:stretch>
                  <a:fillRect/>
                </a:stretch>
              </p:blipFill>
              <p:spPr>
                <a:xfrm>
                  <a:off x="2217539" y="5757811"/>
                  <a:ext cx="276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24" name="Freihand 523">
                  <a:extLst>
                    <a:ext uri="{FF2B5EF4-FFF2-40B4-BE49-F238E27FC236}">
                      <a16:creationId xmlns:a16="http://schemas.microsoft.com/office/drawing/2014/main" id="{78DDA295-639E-493A-84A6-7CB72333AA60}"/>
                    </a:ext>
                  </a:extLst>
                </p14:cNvPr>
                <p14:cNvContentPartPr/>
                <p14:nvPr/>
              </p14:nvContentPartPr>
              <p14:xfrm>
                <a:off x="2242739" y="6205291"/>
                <a:ext cx="220320" cy="16560"/>
              </p14:xfrm>
            </p:contentPart>
          </mc:Choice>
          <mc:Fallback>
            <p:pic>
              <p:nvPicPr>
                <p:cNvPr id="524" name="Freihand 523">
                  <a:extLst>
                    <a:ext uri="{FF2B5EF4-FFF2-40B4-BE49-F238E27FC236}">
                      <a16:creationId xmlns:a16="http://schemas.microsoft.com/office/drawing/2014/main" id="{78DDA295-639E-493A-84A6-7CB72333AA60}"/>
                    </a:ext>
                  </a:extLst>
                </p:cNvPr>
                <p:cNvPicPr/>
                <p:nvPr/>
              </p:nvPicPr>
              <p:blipFill>
                <a:blip r:embed="rId888"/>
                <a:stretch>
                  <a:fillRect/>
                </a:stretch>
              </p:blipFill>
              <p:spPr>
                <a:xfrm>
                  <a:off x="2238419" y="6200971"/>
                  <a:ext cx="228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25" name="Freihand 524">
                  <a:extLst>
                    <a:ext uri="{FF2B5EF4-FFF2-40B4-BE49-F238E27FC236}">
                      <a16:creationId xmlns:a16="http://schemas.microsoft.com/office/drawing/2014/main" id="{F2BA8770-39AC-49F8-AE69-1FB7C9C8AF7E}"/>
                    </a:ext>
                  </a:extLst>
                </p14:cNvPr>
                <p14:cNvContentPartPr/>
                <p14:nvPr/>
              </p14:nvContentPartPr>
              <p14:xfrm>
                <a:off x="2284139" y="6225451"/>
                <a:ext cx="188280" cy="14760"/>
              </p14:xfrm>
            </p:contentPart>
          </mc:Choice>
          <mc:Fallback>
            <p:pic>
              <p:nvPicPr>
                <p:cNvPr id="525" name="Freihand 524">
                  <a:extLst>
                    <a:ext uri="{FF2B5EF4-FFF2-40B4-BE49-F238E27FC236}">
                      <a16:creationId xmlns:a16="http://schemas.microsoft.com/office/drawing/2014/main" id="{F2BA8770-39AC-49F8-AE69-1FB7C9C8AF7E}"/>
                    </a:ext>
                  </a:extLst>
                </p:cNvPr>
                <p:cNvPicPr/>
                <p:nvPr/>
              </p:nvPicPr>
              <p:blipFill>
                <a:blip r:embed="rId890"/>
                <a:stretch>
                  <a:fillRect/>
                </a:stretch>
              </p:blipFill>
              <p:spPr>
                <a:xfrm>
                  <a:off x="2279819" y="6221131"/>
                  <a:ext cx="196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26" name="Freihand 525">
                  <a:extLst>
                    <a:ext uri="{FF2B5EF4-FFF2-40B4-BE49-F238E27FC236}">
                      <a16:creationId xmlns:a16="http://schemas.microsoft.com/office/drawing/2014/main" id="{4D4C4854-8C84-4A37-B18A-1DE6E5EEEF24}"/>
                    </a:ext>
                  </a:extLst>
                </p14:cNvPr>
                <p14:cNvContentPartPr/>
                <p14:nvPr/>
              </p14:nvContentPartPr>
              <p14:xfrm>
                <a:off x="2661059" y="6003691"/>
                <a:ext cx="164520" cy="115200"/>
              </p14:xfrm>
            </p:contentPart>
          </mc:Choice>
          <mc:Fallback>
            <p:pic>
              <p:nvPicPr>
                <p:cNvPr id="526" name="Freihand 525">
                  <a:extLst>
                    <a:ext uri="{FF2B5EF4-FFF2-40B4-BE49-F238E27FC236}">
                      <a16:creationId xmlns:a16="http://schemas.microsoft.com/office/drawing/2014/main" id="{4D4C4854-8C84-4A37-B18A-1DE6E5EEEF24}"/>
                    </a:ext>
                  </a:extLst>
                </p:cNvPr>
                <p:cNvPicPr/>
                <p:nvPr/>
              </p:nvPicPr>
              <p:blipFill>
                <a:blip r:embed="rId892"/>
                <a:stretch>
                  <a:fillRect/>
                </a:stretch>
              </p:blipFill>
              <p:spPr>
                <a:xfrm>
                  <a:off x="2656739" y="5999371"/>
                  <a:ext cx="173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27" name="Freihand 526">
                  <a:extLst>
                    <a:ext uri="{FF2B5EF4-FFF2-40B4-BE49-F238E27FC236}">
                      <a16:creationId xmlns:a16="http://schemas.microsoft.com/office/drawing/2014/main" id="{E8E7DD6E-E0C2-473B-B5E5-6223EE50294D}"/>
                    </a:ext>
                  </a:extLst>
                </p14:cNvPr>
                <p14:cNvContentPartPr/>
                <p14:nvPr/>
              </p14:nvContentPartPr>
              <p14:xfrm>
                <a:off x="2673299" y="6136531"/>
                <a:ext cx="244080" cy="22680"/>
              </p14:xfrm>
            </p:contentPart>
          </mc:Choice>
          <mc:Fallback>
            <p:pic>
              <p:nvPicPr>
                <p:cNvPr id="527" name="Freihand 526">
                  <a:extLst>
                    <a:ext uri="{FF2B5EF4-FFF2-40B4-BE49-F238E27FC236}">
                      <a16:creationId xmlns:a16="http://schemas.microsoft.com/office/drawing/2014/main" id="{E8E7DD6E-E0C2-473B-B5E5-6223EE50294D}"/>
                    </a:ext>
                  </a:extLst>
                </p:cNvPr>
                <p:cNvPicPr/>
                <p:nvPr/>
              </p:nvPicPr>
              <p:blipFill>
                <a:blip r:embed="rId894"/>
                <a:stretch>
                  <a:fillRect/>
                </a:stretch>
              </p:blipFill>
              <p:spPr>
                <a:xfrm>
                  <a:off x="2668979" y="6132211"/>
                  <a:ext cx="252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28" name="Freihand 527">
                  <a:extLst>
                    <a:ext uri="{FF2B5EF4-FFF2-40B4-BE49-F238E27FC236}">
                      <a16:creationId xmlns:a16="http://schemas.microsoft.com/office/drawing/2014/main" id="{9C338065-94A4-4E08-AD81-7A6628381844}"/>
                    </a:ext>
                  </a:extLst>
                </p14:cNvPr>
                <p14:cNvContentPartPr/>
                <p14:nvPr/>
              </p14:nvContentPartPr>
              <p14:xfrm>
                <a:off x="2716499" y="6182971"/>
                <a:ext cx="199800" cy="119160"/>
              </p14:xfrm>
            </p:contentPart>
          </mc:Choice>
          <mc:Fallback>
            <p:pic>
              <p:nvPicPr>
                <p:cNvPr id="528" name="Freihand 527">
                  <a:extLst>
                    <a:ext uri="{FF2B5EF4-FFF2-40B4-BE49-F238E27FC236}">
                      <a16:creationId xmlns:a16="http://schemas.microsoft.com/office/drawing/2014/main" id="{9C338065-94A4-4E08-AD81-7A6628381844}"/>
                    </a:ext>
                  </a:extLst>
                </p:cNvPr>
                <p:cNvPicPr/>
                <p:nvPr/>
              </p:nvPicPr>
              <p:blipFill>
                <a:blip r:embed="rId896"/>
                <a:stretch>
                  <a:fillRect/>
                </a:stretch>
              </p:blipFill>
              <p:spPr>
                <a:xfrm>
                  <a:off x="2712179" y="6178651"/>
                  <a:ext cx="208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30" name="Freihand 529">
                  <a:extLst>
                    <a:ext uri="{FF2B5EF4-FFF2-40B4-BE49-F238E27FC236}">
                      <a16:creationId xmlns:a16="http://schemas.microsoft.com/office/drawing/2014/main" id="{7CADA8AE-A25A-4207-A5AC-E935CBCAC34C}"/>
                    </a:ext>
                  </a:extLst>
                </p14:cNvPr>
                <p14:cNvContentPartPr/>
                <p14:nvPr/>
              </p14:nvContentPartPr>
              <p14:xfrm>
                <a:off x="2991899" y="5975611"/>
                <a:ext cx="136080" cy="26280"/>
              </p14:xfrm>
            </p:contentPart>
          </mc:Choice>
          <mc:Fallback>
            <p:pic>
              <p:nvPicPr>
                <p:cNvPr id="530" name="Freihand 529">
                  <a:extLst>
                    <a:ext uri="{FF2B5EF4-FFF2-40B4-BE49-F238E27FC236}">
                      <a16:creationId xmlns:a16="http://schemas.microsoft.com/office/drawing/2014/main" id="{7CADA8AE-A25A-4207-A5AC-E935CBCAC34C}"/>
                    </a:ext>
                  </a:extLst>
                </p:cNvPr>
                <p:cNvPicPr/>
                <p:nvPr/>
              </p:nvPicPr>
              <p:blipFill>
                <a:blip r:embed="rId898"/>
                <a:stretch>
                  <a:fillRect/>
                </a:stretch>
              </p:blipFill>
              <p:spPr>
                <a:xfrm>
                  <a:off x="2987579" y="5971291"/>
                  <a:ext cx="144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31" name="Freihand 530">
                  <a:extLst>
                    <a:ext uri="{FF2B5EF4-FFF2-40B4-BE49-F238E27FC236}">
                      <a16:creationId xmlns:a16="http://schemas.microsoft.com/office/drawing/2014/main" id="{43E1A8E8-26BE-4262-8102-D01C69D4746F}"/>
                    </a:ext>
                  </a:extLst>
                </p14:cNvPr>
                <p14:cNvContentPartPr/>
                <p14:nvPr/>
              </p14:nvContentPartPr>
              <p14:xfrm>
                <a:off x="2995139" y="5981011"/>
                <a:ext cx="197640" cy="263880"/>
              </p14:xfrm>
            </p:contentPart>
          </mc:Choice>
          <mc:Fallback>
            <p:pic>
              <p:nvPicPr>
                <p:cNvPr id="531" name="Freihand 530">
                  <a:extLst>
                    <a:ext uri="{FF2B5EF4-FFF2-40B4-BE49-F238E27FC236}">
                      <a16:creationId xmlns:a16="http://schemas.microsoft.com/office/drawing/2014/main" id="{43E1A8E8-26BE-4262-8102-D01C69D4746F}"/>
                    </a:ext>
                  </a:extLst>
                </p:cNvPr>
                <p:cNvPicPr/>
                <p:nvPr/>
              </p:nvPicPr>
              <p:blipFill>
                <a:blip r:embed="rId900"/>
                <a:stretch>
                  <a:fillRect/>
                </a:stretch>
              </p:blipFill>
              <p:spPr>
                <a:xfrm>
                  <a:off x="2990819" y="5976691"/>
                  <a:ext cx="2062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33" name="Freihand 532">
                  <a:extLst>
                    <a:ext uri="{FF2B5EF4-FFF2-40B4-BE49-F238E27FC236}">
                      <a16:creationId xmlns:a16="http://schemas.microsoft.com/office/drawing/2014/main" id="{F204534E-A00B-4D68-9F0A-C4D45117C128}"/>
                    </a:ext>
                  </a:extLst>
                </p14:cNvPr>
                <p14:cNvContentPartPr/>
                <p14:nvPr/>
              </p14:nvContentPartPr>
              <p14:xfrm>
                <a:off x="3221579" y="6055531"/>
                <a:ext cx="150480" cy="71640"/>
              </p14:xfrm>
            </p:contentPart>
          </mc:Choice>
          <mc:Fallback>
            <p:pic>
              <p:nvPicPr>
                <p:cNvPr id="533" name="Freihand 532">
                  <a:extLst>
                    <a:ext uri="{FF2B5EF4-FFF2-40B4-BE49-F238E27FC236}">
                      <a16:creationId xmlns:a16="http://schemas.microsoft.com/office/drawing/2014/main" id="{F204534E-A00B-4D68-9F0A-C4D45117C128}"/>
                    </a:ext>
                  </a:extLst>
                </p:cNvPr>
                <p:cNvPicPr/>
                <p:nvPr/>
              </p:nvPicPr>
              <p:blipFill>
                <a:blip r:embed="rId902"/>
                <a:stretch>
                  <a:fillRect/>
                </a:stretch>
              </p:blipFill>
              <p:spPr>
                <a:xfrm>
                  <a:off x="3217259" y="6051211"/>
                  <a:ext cx="159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35" name="Freihand 534">
                  <a:extLst>
                    <a:ext uri="{FF2B5EF4-FFF2-40B4-BE49-F238E27FC236}">
                      <a16:creationId xmlns:a16="http://schemas.microsoft.com/office/drawing/2014/main" id="{4C9A30DD-FB10-4D9D-9AA7-FB97715CD32E}"/>
                    </a:ext>
                  </a:extLst>
                </p14:cNvPr>
                <p14:cNvContentPartPr/>
                <p14:nvPr/>
              </p14:nvContentPartPr>
              <p14:xfrm>
                <a:off x="3413459" y="5963371"/>
                <a:ext cx="45360" cy="168840"/>
              </p14:xfrm>
            </p:contentPart>
          </mc:Choice>
          <mc:Fallback>
            <p:pic>
              <p:nvPicPr>
                <p:cNvPr id="535" name="Freihand 534">
                  <a:extLst>
                    <a:ext uri="{FF2B5EF4-FFF2-40B4-BE49-F238E27FC236}">
                      <a16:creationId xmlns:a16="http://schemas.microsoft.com/office/drawing/2014/main" id="{4C9A30DD-FB10-4D9D-9AA7-FB97715CD32E}"/>
                    </a:ext>
                  </a:extLst>
                </p:cNvPr>
                <p:cNvPicPr/>
                <p:nvPr/>
              </p:nvPicPr>
              <p:blipFill>
                <a:blip r:embed="rId904"/>
                <a:stretch>
                  <a:fillRect/>
                </a:stretch>
              </p:blipFill>
              <p:spPr>
                <a:xfrm>
                  <a:off x="3409139" y="5959051"/>
                  <a:ext cx="54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36" name="Freihand 535">
                  <a:extLst>
                    <a:ext uri="{FF2B5EF4-FFF2-40B4-BE49-F238E27FC236}">
                      <a16:creationId xmlns:a16="http://schemas.microsoft.com/office/drawing/2014/main" id="{A7E1AD38-4218-4492-A761-F3A3D0E161E5}"/>
                    </a:ext>
                  </a:extLst>
                </p14:cNvPr>
                <p14:cNvContentPartPr/>
                <p14:nvPr/>
              </p14:nvContentPartPr>
              <p14:xfrm>
                <a:off x="3516779" y="5983891"/>
                <a:ext cx="96840" cy="100440"/>
              </p14:xfrm>
            </p:contentPart>
          </mc:Choice>
          <mc:Fallback>
            <p:pic>
              <p:nvPicPr>
                <p:cNvPr id="536" name="Freihand 535">
                  <a:extLst>
                    <a:ext uri="{FF2B5EF4-FFF2-40B4-BE49-F238E27FC236}">
                      <a16:creationId xmlns:a16="http://schemas.microsoft.com/office/drawing/2014/main" id="{A7E1AD38-4218-4492-A761-F3A3D0E161E5}"/>
                    </a:ext>
                  </a:extLst>
                </p:cNvPr>
                <p:cNvPicPr/>
                <p:nvPr/>
              </p:nvPicPr>
              <p:blipFill>
                <a:blip r:embed="rId906"/>
                <a:stretch>
                  <a:fillRect/>
                </a:stretch>
              </p:blipFill>
              <p:spPr>
                <a:xfrm>
                  <a:off x="3512459" y="5979571"/>
                  <a:ext cx="105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37" name="Freihand 536">
                  <a:extLst>
                    <a:ext uri="{FF2B5EF4-FFF2-40B4-BE49-F238E27FC236}">
                      <a16:creationId xmlns:a16="http://schemas.microsoft.com/office/drawing/2014/main" id="{B4341923-82BA-4483-9601-03628E074024}"/>
                    </a:ext>
                  </a:extLst>
                </p14:cNvPr>
                <p14:cNvContentPartPr/>
                <p14:nvPr/>
              </p14:nvContentPartPr>
              <p14:xfrm>
                <a:off x="3559619" y="6045811"/>
                <a:ext cx="64080" cy="44280"/>
              </p14:xfrm>
            </p:contentPart>
          </mc:Choice>
          <mc:Fallback>
            <p:pic>
              <p:nvPicPr>
                <p:cNvPr id="537" name="Freihand 536">
                  <a:extLst>
                    <a:ext uri="{FF2B5EF4-FFF2-40B4-BE49-F238E27FC236}">
                      <a16:creationId xmlns:a16="http://schemas.microsoft.com/office/drawing/2014/main" id="{B4341923-82BA-4483-9601-03628E074024}"/>
                    </a:ext>
                  </a:extLst>
                </p:cNvPr>
                <p:cNvPicPr/>
                <p:nvPr/>
              </p:nvPicPr>
              <p:blipFill>
                <a:blip r:embed="rId908"/>
                <a:stretch>
                  <a:fillRect/>
                </a:stretch>
              </p:blipFill>
              <p:spPr>
                <a:xfrm>
                  <a:off x="3555299" y="6041491"/>
                  <a:ext cx="72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38" name="Freihand 537">
                  <a:extLst>
                    <a:ext uri="{FF2B5EF4-FFF2-40B4-BE49-F238E27FC236}">
                      <a16:creationId xmlns:a16="http://schemas.microsoft.com/office/drawing/2014/main" id="{3EF6D7F5-36F2-42A5-AD66-202C9C44D916}"/>
                    </a:ext>
                  </a:extLst>
                </p14:cNvPr>
                <p14:cNvContentPartPr/>
                <p14:nvPr/>
              </p14:nvContentPartPr>
              <p14:xfrm>
                <a:off x="3676979" y="6027811"/>
                <a:ext cx="104760" cy="12600"/>
              </p14:xfrm>
            </p:contentPart>
          </mc:Choice>
          <mc:Fallback>
            <p:pic>
              <p:nvPicPr>
                <p:cNvPr id="538" name="Freihand 537">
                  <a:extLst>
                    <a:ext uri="{FF2B5EF4-FFF2-40B4-BE49-F238E27FC236}">
                      <a16:creationId xmlns:a16="http://schemas.microsoft.com/office/drawing/2014/main" id="{3EF6D7F5-36F2-42A5-AD66-202C9C44D916}"/>
                    </a:ext>
                  </a:extLst>
                </p:cNvPr>
                <p:cNvPicPr/>
                <p:nvPr/>
              </p:nvPicPr>
              <p:blipFill>
                <a:blip r:embed="rId910"/>
                <a:stretch>
                  <a:fillRect/>
                </a:stretch>
              </p:blipFill>
              <p:spPr>
                <a:xfrm>
                  <a:off x="3672659" y="6023491"/>
                  <a:ext cx="113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39" name="Freihand 538">
                  <a:extLst>
                    <a:ext uri="{FF2B5EF4-FFF2-40B4-BE49-F238E27FC236}">
                      <a16:creationId xmlns:a16="http://schemas.microsoft.com/office/drawing/2014/main" id="{9F108F97-2B6F-4D7E-B12F-FA21DF2D0EB7}"/>
                    </a:ext>
                  </a:extLst>
                </p14:cNvPr>
                <p14:cNvContentPartPr/>
                <p14:nvPr/>
              </p14:nvContentPartPr>
              <p14:xfrm>
                <a:off x="3818459" y="5970211"/>
                <a:ext cx="18000" cy="84240"/>
              </p14:xfrm>
            </p:contentPart>
          </mc:Choice>
          <mc:Fallback>
            <p:pic>
              <p:nvPicPr>
                <p:cNvPr id="539" name="Freihand 538">
                  <a:extLst>
                    <a:ext uri="{FF2B5EF4-FFF2-40B4-BE49-F238E27FC236}">
                      <a16:creationId xmlns:a16="http://schemas.microsoft.com/office/drawing/2014/main" id="{9F108F97-2B6F-4D7E-B12F-FA21DF2D0EB7}"/>
                    </a:ext>
                  </a:extLst>
                </p:cNvPr>
                <p:cNvPicPr/>
                <p:nvPr/>
              </p:nvPicPr>
              <p:blipFill>
                <a:blip r:embed="rId912"/>
                <a:stretch>
                  <a:fillRect/>
                </a:stretch>
              </p:blipFill>
              <p:spPr>
                <a:xfrm>
                  <a:off x="3814139" y="5965891"/>
                  <a:ext cx="26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40" name="Freihand 539">
                  <a:extLst>
                    <a:ext uri="{FF2B5EF4-FFF2-40B4-BE49-F238E27FC236}">
                      <a16:creationId xmlns:a16="http://schemas.microsoft.com/office/drawing/2014/main" id="{C0A2C8B7-5EAC-4696-A29A-18015A4D6B22}"/>
                    </a:ext>
                  </a:extLst>
                </p14:cNvPr>
                <p14:cNvContentPartPr/>
                <p14:nvPr/>
              </p14:nvContentPartPr>
              <p14:xfrm>
                <a:off x="3834299" y="5939971"/>
                <a:ext cx="57960" cy="154080"/>
              </p14:xfrm>
            </p:contentPart>
          </mc:Choice>
          <mc:Fallback>
            <p:pic>
              <p:nvPicPr>
                <p:cNvPr id="540" name="Freihand 539">
                  <a:extLst>
                    <a:ext uri="{FF2B5EF4-FFF2-40B4-BE49-F238E27FC236}">
                      <a16:creationId xmlns:a16="http://schemas.microsoft.com/office/drawing/2014/main" id="{C0A2C8B7-5EAC-4696-A29A-18015A4D6B22}"/>
                    </a:ext>
                  </a:extLst>
                </p:cNvPr>
                <p:cNvPicPr/>
                <p:nvPr/>
              </p:nvPicPr>
              <p:blipFill>
                <a:blip r:embed="rId914"/>
                <a:stretch>
                  <a:fillRect/>
                </a:stretch>
              </p:blipFill>
              <p:spPr>
                <a:xfrm>
                  <a:off x="3829979" y="5935651"/>
                  <a:ext cx="66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41" name="Freihand 540">
                  <a:extLst>
                    <a:ext uri="{FF2B5EF4-FFF2-40B4-BE49-F238E27FC236}">
                      <a16:creationId xmlns:a16="http://schemas.microsoft.com/office/drawing/2014/main" id="{B7E6726E-A8CD-411F-9865-5D6D5CCD04A7}"/>
                    </a:ext>
                  </a:extLst>
                </p14:cNvPr>
                <p14:cNvContentPartPr/>
                <p14:nvPr/>
              </p14:nvContentPartPr>
              <p14:xfrm>
                <a:off x="3959939" y="5907931"/>
                <a:ext cx="111600" cy="95760"/>
              </p14:xfrm>
            </p:contentPart>
          </mc:Choice>
          <mc:Fallback>
            <p:pic>
              <p:nvPicPr>
                <p:cNvPr id="541" name="Freihand 540">
                  <a:extLst>
                    <a:ext uri="{FF2B5EF4-FFF2-40B4-BE49-F238E27FC236}">
                      <a16:creationId xmlns:a16="http://schemas.microsoft.com/office/drawing/2014/main" id="{B7E6726E-A8CD-411F-9865-5D6D5CCD04A7}"/>
                    </a:ext>
                  </a:extLst>
                </p:cNvPr>
                <p:cNvPicPr/>
                <p:nvPr/>
              </p:nvPicPr>
              <p:blipFill>
                <a:blip r:embed="rId916"/>
                <a:stretch>
                  <a:fillRect/>
                </a:stretch>
              </p:blipFill>
              <p:spPr>
                <a:xfrm>
                  <a:off x="3955619" y="5903611"/>
                  <a:ext cx="120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42" name="Freihand 541">
                  <a:extLst>
                    <a:ext uri="{FF2B5EF4-FFF2-40B4-BE49-F238E27FC236}">
                      <a16:creationId xmlns:a16="http://schemas.microsoft.com/office/drawing/2014/main" id="{AAF7E0FC-3076-4905-8FF3-B8305176594C}"/>
                    </a:ext>
                  </a:extLst>
                </p14:cNvPr>
                <p14:cNvContentPartPr/>
                <p14:nvPr/>
              </p14:nvContentPartPr>
              <p14:xfrm>
                <a:off x="3959219" y="6013051"/>
                <a:ext cx="165240" cy="19800"/>
              </p14:xfrm>
            </p:contentPart>
          </mc:Choice>
          <mc:Fallback>
            <p:pic>
              <p:nvPicPr>
                <p:cNvPr id="542" name="Freihand 541">
                  <a:extLst>
                    <a:ext uri="{FF2B5EF4-FFF2-40B4-BE49-F238E27FC236}">
                      <a16:creationId xmlns:a16="http://schemas.microsoft.com/office/drawing/2014/main" id="{AAF7E0FC-3076-4905-8FF3-B8305176594C}"/>
                    </a:ext>
                  </a:extLst>
                </p:cNvPr>
                <p:cNvPicPr/>
                <p:nvPr/>
              </p:nvPicPr>
              <p:blipFill>
                <a:blip r:embed="rId918"/>
                <a:stretch>
                  <a:fillRect/>
                </a:stretch>
              </p:blipFill>
              <p:spPr>
                <a:xfrm>
                  <a:off x="3954899" y="6008731"/>
                  <a:ext cx="173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44" name="Freihand 543">
                  <a:extLst>
                    <a:ext uri="{FF2B5EF4-FFF2-40B4-BE49-F238E27FC236}">
                      <a16:creationId xmlns:a16="http://schemas.microsoft.com/office/drawing/2014/main" id="{8818E4B2-0A3F-4A37-A2EA-5F4721AD6E49}"/>
                    </a:ext>
                  </a:extLst>
                </p14:cNvPr>
                <p14:cNvContentPartPr/>
                <p14:nvPr/>
              </p14:nvContentPartPr>
              <p14:xfrm>
                <a:off x="3939779" y="6082891"/>
                <a:ext cx="194760" cy="94320"/>
              </p14:xfrm>
            </p:contentPart>
          </mc:Choice>
          <mc:Fallback>
            <p:pic>
              <p:nvPicPr>
                <p:cNvPr id="544" name="Freihand 543">
                  <a:extLst>
                    <a:ext uri="{FF2B5EF4-FFF2-40B4-BE49-F238E27FC236}">
                      <a16:creationId xmlns:a16="http://schemas.microsoft.com/office/drawing/2014/main" id="{8818E4B2-0A3F-4A37-A2EA-5F4721AD6E49}"/>
                    </a:ext>
                  </a:extLst>
                </p:cNvPr>
                <p:cNvPicPr/>
                <p:nvPr/>
              </p:nvPicPr>
              <p:blipFill>
                <a:blip r:embed="rId920"/>
                <a:stretch>
                  <a:fillRect/>
                </a:stretch>
              </p:blipFill>
              <p:spPr>
                <a:xfrm>
                  <a:off x="3935459" y="6078571"/>
                  <a:ext cx="203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59" name="Freihand 558">
                  <a:extLst>
                    <a:ext uri="{FF2B5EF4-FFF2-40B4-BE49-F238E27FC236}">
                      <a16:creationId xmlns:a16="http://schemas.microsoft.com/office/drawing/2014/main" id="{A88D2ADA-7D1B-425C-A01B-474497872BAD}"/>
                    </a:ext>
                  </a:extLst>
                </p14:cNvPr>
                <p14:cNvContentPartPr/>
                <p14:nvPr/>
              </p14:nvContentPartPr>
              <p14:xfrm>
                <a:off x="3365219" y="5839171"/>
                <a:ext cx="142920" cy="367920"/>
              </p14:xfrm>
            </p:contentPart>
          </mc:Choice>
          <mc:Fallback>
            <p:pic>
              <p:nvPicPr>
                <p:cNvPr id="559" name="Freihand 558">
                  <a:extLst>
                    <a:ext uri="{FF2B5EF4-FFF2-40B4-BE49-F238E27FC236}">
                      <a16:creationId xmlns:a16="http://schemas.microsoft.com/office/drawing/2014/main" id="{A88D2ADA-7D1B-425C-A01B-474497872BAD}"/>
                    </a:ext>
                  </a:extLst>
                </p:cNvPr>
                <p:cNvPicPr/>
                <p:nvPr/>
              </p:nvPicPr>
              <p:blipFill>
                <a:blip r:embed="rId922"/>
                <a:stretch>
                  <a:fillRect/>
                </a:stretch>
              </p:blipFill>
              <p:spPr>
                <a:xfrm>
                  <a:off x="3360899" y="5834851"/>
                  <a:ext cx="15156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60" name="Freihand 559">
                  <a:extLst>
                    <a:ext uri="{FF2B5EF4-FFF2-40B4-BE49-F238E27FC236}">
                      <a16:creationId xmlns:a16="http://schemas.microsoft.com/office/drawing/2014/main" id="{B82DAA4B-4DA7-4229-B6B5-A502E13C2B49}"/>
                    </a:ext>
                  </a:extLst>
                </p14:cNvPr>
                <p14:cNvContentPartPr/>
                <p14:nvPr/>
              </p14:nvContentPartPr>
              <p14:xfrm>
                <a:off x="4050299" y="5858251"/>
                <a:ext cx="123120" cy="340920"/>
              </p14:xfrm>
            </p:contentPart>
          </mc:Choice>
          <mc:Fallback>
            <p:pic>
              <p:nvPicPr>
                <p:cNvPr id="560" name="Freihand 559">
                  <a:extLst>
                    <a:ext uri="{FF2B5EF4-FFF2-40B4-BE49-F238E27FC236}">
                      <a16:creationId xmlns:a16="http://schemas.microsoft.com/office/drawing/2014/main" id="{B82DAA4B-4DA7-4229-B6B5-A502E13C2B49}"/>
                    </a:ext>
                  </a:extLst>
                </p:cNvPr>
                <p:cNvPicPr/>
                <p:nvPr/>
              </p:nvPicPr>
              <p:blipFill>
                <a:blip r:embed="rId924"/>
                <a:stretch>
                  <a:fillRect/>
                </a:stretch>
              </p:blipFill>
              <p:spPr>
                <a:xfrm>
                  <a:off x="4045979" y="5853931"/>
                  <a:ext cx="1317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61" name="Freihand 560">
                  <a:extLst>
                    <a:ext uri="{FF2B5EF4-FFF2-40B4-BE49-F238E27FC236}">
                      <a16:creationId xmlns:a16="http://schemas.microsoft.com/office/drawing/2014/main" id="{59376821-DDDE-4E4F-BB23-802809E3E32C}"/>
                    </a:ext>
                  </a:extLst>
                </p14:cNvPr>
                <p14:cNvContentPartPr/>
                <p14:nvPr/>
              </p14:nvContentPartPr>
              <p14:xfrm>
                <a:off x="4156859" y="5776891"/>
                <a:ext cx="108000" cy="68040"/>
              </p14:xfrm>
            </p:contentPart>
          </mc:Choice>
          <mc:Fallback>
            <p:pic>
              <p:nvPicPr>
                <p:cNvPr id="561" name="Freihand 560">
                  <a:extLst>
                    <a:ext uri="{FF2B5EF4-FFF2-40B4-BE49-F238E27FC236}">
                      <a16:creationId xmlns:a16="http://schemas.microsoft.com/office/drawing/2014/main" id="{59376821-DDDE-4E4F-BB23-802809E3E32C}"/>
                    </a:ext>
                  </a:extLst>
                </p:cNvPr>
                <p:cNvPicPr/>
                <p:nvPr/>
              </p:nvPicPr>
              <p:blipFill>
                <a:blip r:embed="rId926"/>
                <a:stretch>
                  <a:fillRect/>
                </a:stretch>
              </p:blipFill>
              <p:spPr>
                <a:xfrm>
                  <a:off x="4152539" y="5772571"/>
                  <a:ext cx="116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63" name="Freihand 562">
                  <a:extLst>
                    <a:ext uri="{FF2B5EF4-FFF2-40B4-BE49-F238E27FC236}">
                      <a16:creationId xmlns:a16="http://schemas.microsoft.com/office/drawing/2014/main" id="{BDCE46EE-F2CE-4E4A-A270-DAE753FCC4B7}"/>
                    </a:ext>
                  </a:extLst>
                </p14:cNvPr>
                <p14:cNvContentPartPr/>
                <p14:nvPr/>
              </p14:nvContentPartPr>
              <p14:xfrm>
                <a:off x="5442779" y="5849611"/>
                <a:ext cx="165240" cy="281160"/>
              </p14:xfrm>
            </p:contentPart>
          </mc:Choice>
          <mc:Fallback>
            <p:pic>
              <p:nvPicPr>
                <p:cNvPr id="563" name="Freihand 562">
                  <a:extLst>
                    <a:ext uri="{FF2B5EF4-FFF2-40B4-BE49-F238E27FC236}">
                      <a16:creationId xmlns:a16="http://schemas.microsoft.com/office/drawing/2014/main" id="{BDCE46EE-F2CE-4E4A-A270-DAE753FCC4B7}"/>
                    </a:ext>
                  </a:extLst>
                </p:cNvPr>
                <p:cNvPicPr/>
                <p:nvPr/>
              </p:nvPicPr>
              <p:blipFill>
                <a:blip r:embed="rId928"/>
                <a:stretch>
                  <a:fillRect/>
                </a:stretch>
              </p:blipFill>
              <p:spPr>
                <a:xfrm>
                  <a:off x="5438459" y="5845291"/>
                  <a:ext cx="1738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65" name="Freihand 564">
                  <a:extLst>
                    <a:ext uri="{FF2B5EF4-FFF2-40B4-BE49-F238E27FC236}">
                      <a16:creationId xmlns:a16="http://schemas.microsoft.com/office/drawing/2014/main" id="{A70FCD9D-E264-4F60-B91E-36CA7D7E8EDD}"/>
                    </a:ext>
                  </a:extLst>
                </p14:cNvPr>
                <p14:cNvContentPartPr/>
                <p14:nvPr/>
              </p14:nvContentPartPr>
              <p14:xfrm>
                <a:off x="4488779" y="5822251"/>
                <a:ext cx="176760" cy="337320"/>
              </p14:xfrm>
            </p:contentPart>
          </mc:Choice>
          <mc:Fallback>
            <p:pic>
              <p:nvPicPr>
                <p:cNvPr id="565" name="Freihand 564">
                  <a:extLst>
                    <a:ext uri="{FF2B5EF4-FFF2-40B4-BE49-F238E27FC236}">
                      <a16:creationId xmlns:a16="http://schemas.microsoft.com/office/drawing/2014/main" id="{A70FCD9D-E264-4F60-B91E-36CA7D7E8EDD}"/>
                    </a:ext>
                  </a:extLst>
                </p:cNvPr>
                <p:cNvPicPr/>
                <p:nvPr/>
              </p:nvPicPr>
              <p:blipFill>
                <a:blip r:embed="rId930"/>
                <a:stretch>
                  <a:fillRect/>
                </a:stretch>
              </p:blipFill>
              <p:spPr>
                <a:xfrm>
                  <a:off x="4484459" y="5817931"/>
                  <a:ext cx="18540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66" name="Freihand 565">
                  <a:extLst>
                    <a:ext uri="{FF2B5EF4-FFF2-40B4-BE49-F238E27FC236}">
                      <a16:creationId xmlns:a16="http://schemas.microsoft.com/office/drawing/2014/main" id="{05314DB2-24B8-4BBE-B65F-969E2F5DF1FB}"/>
                    </a:ext>
                  </a:extLst>
                </p14:cNvPr>
                <p14:cNvContentPartPr/>
                <p14:nvPr/>
              </p14:nvContentPartPr>
              <p14:xfrm>
                <a:off x="5623499" y="5762491"/>
                <a:ext cx="165960" cy="107280"/>
              </p14:xfrm>
            </p:contentPart>
          </mc:Choice>
          <mc:Fallback>
            <p:pic>
              <p:nvPicPr>
                <p:cNvPr id="566" name="Freihand 565">
                  <a:extLst>
                    <a:ext uri="{FF2B5EF4-FFF2-40B4-BE49-F238E27FC236}">
                      <a16:creationId xmlns:a16="http://schemas.microsoft.com/office/drawing/2014/main" id="{05314DB2-24B8-4BBE-B65F-969E2F5DF1FB}"/>
                    </a:ext>
                  </a:extLst>
                </p:cNvPr>
                <p:cNvPicPr/>
                <p:nvPr/>
              </p:nvPicPr>
              <p:blipFill>
                <a:blip r:embed="rId932"/>
                <a:stretch>
                  <a:fillRect/>
                </a:stretch>
              </p:blipFill>
              <p:spPr>
                <a:xfrm>
                  <a:off x="5619179" y="5758171"/>
                  <a:ext cx="174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68" name="Freihand 567">
                  <a:extLst>
                    <a:ext uri="{FF2B5EF4-FFF2-40B4-BE49-F238E27FC236}">
                      <a16:creationId xmlns:a16="http://schemas.microsoft.com/office/drawing/2014/main" id="{CDADD3E3-99CD-4E1F-88C6-AF919A2FAB5E}"/>
                    </a:ext>
                  </a:extLst>
                </p14:cNvPr>
                <p14:cNvContentPartPr/>
                <p14:nvPr/>
              </p14:nvContentPartPr>
              <p14:xfrm>
                <a:off x="5784779" y="5848531"/>
                <a:ext cx="236160" cy="308160"/>
              </p14:xfrm>
            </p:contentPart>
          </mc:Choice>
          <mc:Fallback>
            <p:pic>
              <p:nvPicPr>
                <p:cNvPr id="568" name="Freihand 567">
                  <a:extLst>
                    <a:ext uri="{FF2B5EF4-FFF2-40B4-BE49-F238E27FC236}">
                      <a16:creationId xmlns:a16="http://schemas.microsoft.com/office/drawing/2014/main" id="{CDADD3E3-99CD-4E1F-88C6-AF919A2FAB5E}"/>
                    </a:ext>
                  </a:extLst>
                </p:cNvPr>
                <p:cNvPicPr/>
                <p:nvPr/>
              </p:nvPicPr>
              <p:blipFill>
                <a:blip r:embed="rId934"/>
                <a:stretch>
                  <a:fillRect/>
                </a:stretch>
              </p:blipFill>
              <p:spPr>
                <a:xfrm>
                  <a:off x="5780459" y="5844211"/>
                  <a:ext cx="244800" cy="316800"/>
                </a:xfrm>
                <a:prstGeom prst="rect">
                  <a:avLst/>
                </a:prstGeom>
              </p:spPr>
            </p:pic>
          </mc:Fallback>
        </mc:AlternateContent>
      </p:grpSp>
    </p:spTree>
    <p:extLst>
      <p:ext uri="{BB962C8B-B14F-4D97-AF65-F5344CB8AC3E}">
        <p14:creationId xmlns:p14="http://schemas.microsoft.com/office/powerpoint/2010/main" val="278422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49829" y="16184"/>
            <a:ext cx="8692387"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 Reactionfunction </a:t>
            </a:r>
            <a:endParaRPr lang="en-US" sz="2400" dirty="0">
              <a:solidFill>
                <a:sysClr val="windowText" lastClr="000000"/>
              </a:solidFill>
            </a:endParaRPr>
          </a:p>
          <a:p>
            <a:endParaRPr lang="en-US" sz="3266" dirty="0">
              <a:solidFill>
                <a:sysClr val="windowText" lastClr="000000"/>
              </a:solidFill>
            </a:endParaRPr>
          </a:p>
        </p:txBody>
      </p:sp>
      <p:cxnSp>
        <p:nvCxnSpPr>
          <p:cNvPr id="4" name="Gerade Verbindung mit Pfeil 3"/>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487760" y="860346"/>
            <a:ext cx="457176" cy="461665"/>
          </a:xfrm>
          <a:prstGeom prst="rect">
            <a:avLst/>
          </a:prstGeom>
        </p:spPr>
        <p:txBody>
          <a:bodyPr wrap="none">
            <a:spAutoFit/>
          </a:bodyPr>
          <a:lstStyle/>
          <a:p>
            <a:r>
              <a:rPr lang="el-GR" sz="2400" dirty="0"/>
              <a:t>π</a:t>
            </a:r>
            <a:r>
              <a:rPr lang="de-DE" sz="2400" baseline="30000" dirty="0"/>
              <a:t>e</a:t>
            </a:r>
          </a:p>
        </p:txBody>
      </p:sp>
      <p:sp>
        <p:nvSpPr>
          <p:cNvPr id="8" name="Rechteck 7"/>
          <p:cNvSpPr/>
          <p:nvPr/>
        </p:nvSpPr>
        <p:spPr>
          <a:xfrm>
            <a:off x="6392511" y="5041104"/>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049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938704"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a:t>
            </a:r>
            <a:endParaRPr lang="en-US" sz="2400" dirty="0">
              <a:solidFill>
                <a:sysClr val="windowText" lastClr="000000"/>
              </a:solidFill>
            </a:endParaRPr>
          </a:p>
        </p:txBody>
      </p:sp>
      <p:cxnSp>
        <p:nvCxnSpPr>
          <p:cNvPr id="4" name="Gerade Verbindung mit Pfeil 3"/>
          <p:cNvCxnSpPr/>
          <p:nvPr/>
        </p:nvCxnSpPr>
        <p:spPr>
          <a:xfrm flipV="1">
            <a:off x="3097408" y="1232579"/>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3097408" y="5437378"/>
            <a:ext cx="269788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2640232" y="1232578"/>
            <a:ext cx="324128" cy="461665"/>
          </a:xfrm>
          <a:prstGeom prst="rect">
            <a:avLst/>
          </a:prstGeom>
        </p:spPr>
        <p:txBody>
          <a:bodyPr wrap="none">
            <a:spAutoFit/>
          </a:bodyPr>
          <a:lstStyle/>
          <a:p>
            <a:r>
              <a:rPr lang="de-DE" sz="2400" dirty="0"/>
              <a:t>y</a:t>
            </a:r>
            <a:endParaRPr lang="de-DE" sz="2400" baseline="30000" dirty="0"/>
          </a:p>
        </p:txBody>
      </p:sp>
      <p:sp>
        <p:nvSpPr>
          <p:cNvPr id="8" name="Rechteck 7"/>
          <p:cNvSpPr/>
          <p:nvPr/>
        </p:nvSpPr>
        <p:spPr>
          <a:xfrm>
            <a:off x="5279057" y="5405010"/>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588935" y="2468158"/>
            <a:ext cx="508473" cy="369332"/>
          </a:xfrm>
          <a:prstGeom prst="rect">
            <a:avLst/>
          </a:prstGeom>
        </p:spPr>
        <p:txBody>
          <a:bodyPr wrap="none">
            <a:spAutoFit/>
          </a:bodyPr>
          <a:lstStyle/>
          <a:p>
            <a:r>
              <a:rPr lang="pt-BR" dirty="0"/>
              <a:t>ky*</a:t>
            </a:r>
            <a:endParaRPr lang="de-DE" dirty="0"/>
          </a:p>
        </p:txBody>
      </p:sp>
      <p:cxnSp>
        <p:nvCxnSpPr>
          <p:cNvPr id="12" name="Gerader Verbinder 11"/>
          <p:cNvCxnSpPr/>
          <p:nvPr/>
        </p:nvCxnSpPr>
        <p:spPr>
          <a:xfrm flipH="1" flipV="1">
            <a:off x="2947705" y="2710832"/>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4" name="Rechteck 13"/>
          <p:cNvSpPr/>
          <p:nvPr/>
        </p:nvSpPr>
        <p:spPr>
          <a:xfrm>
            <a:off x="2645458" y="3077263"/>
            <a:ext cx="404278" cy="369332"/>
          </a:xfrm>
          <a:prstGeom prst="rect">
            <a:avLst/>
          </a:prstGeom>
        </p:spPr>
        <p:txBody>
          <a:bodyPr wrap="none">
            <a:spAutoFit/>
          </a:bodyPr>
          <a:lstStyle/>
          <a:p>
            <a:r>
              <a:rPr lang="pt-BR" dirty="0"/>
              <a:t>y*</a:t>
            </a:r>
            <a:endParaRPr lang="de-DE" dirty="0"/>
          </a:p>
        </p:txBody>
      </p:sp>
      <p:cxnSp>
        <p:nvCxnSpPr>
          <p:cNvPr id="15" name="Gerader Verbinder 14"/>
          <p:cNvCxnSpPr/>
          <p:nvPr/>
        </p:nvCxnSpPr>
        <p:spPr>
          <a:xfrm flipH="1" flipV="1">
            <a:off x="2946357" y="3316384"/>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6" name="Rechteck 15"/>
          <p:cNvSpPr/>
          <p:nvPr/>
        </p:nvSpPr>
        <p:spPr>
          <a:xfrm>
            <a:off x="9184114" y="663712"/>
            <a:ext cx="1829347" cy="369332"/>
          </a:xfrm>
          <a:prstGeom prst="rect">
            <a:avLst/>
          </a:prstGeom>
        </p:spPr>
        <p:txBody>
          <a:bodyPr wrap="none">
            <a:spAutoFit/>
          </a:bodyPr>
          <a:lstStyle/>
          <a:p>
            <a:r>
              <a:rPr lang="es-ES" dirty="0"/>
              <a:t>y = y* + b (π - π</a:t>
            </a:r>
            <a:r>
              <a:rPr lang="es-ES" baseline="30000" dirty="0"/>
              <a:t>e</a:t>
            </a:r>
            <a:r>
              <a:rPr lang="es-ES" dirty="0"/>
              <a:t>)</a:t>
            </a:r>
            <a:endParaRPr lang="de-DE" dirty="0"/>
          </a:p>
        </p:txBody>
      </p:sp>
      <p:sp>
        <p:nvSpPr>
          <p:cNvPr id="17" name="Rechteck 16"/>
          <p:cNvSpPr/>
          <p:nvPr/>
        </p:nvSpPr>
        <p:spPr>
          <a:xfrm>
            <a:off x="9217777" y="1084397"/>
            <a:ext cx="1795684" cy="381771"/>
          </a:xfrm>
          <a:prstGeom prst="rect">
            <a:avLst/>
          </a:prstGeom>
        </p:spPr>
        <p:txBody>
          <a:bodyPr wrap="none">
            <a:spAutoFit/>
          </a:bodyPr>
          <a:lstStyle/>
          <a:p>
            <a:pPr>
              <a:lnSpc>
                <a:spcPct val="110000"/>
              </a:lnSpc>
            </a:pPr>
            <a:r>
              <a:rPr lang="pt-BR" dirty="0"/>
              <a:t>L =aπ</a:t>
            </a:r>
            <a:r>
              <a:rPr lang="pt-BR" baseline="30000" dirty="0"/>
              <a:t>2</a:t>
            </a:r>
            <a:r>
              <a:rPr lang="pt-BR" dirty="0"/>
              <a:t> + (y -ky*)</a:t>
            </a:r>
            <a:r>
              <a:rPr lang="pt-BR" baseline="30000" dirty="0"/>
              <a:t> 2</a:t>
            </a:r>
            <a:endParaRPr lang="en-US" dirty="0"/>
          </a:p>
        </p:txBody>
      </p:sp>
    </p:spTree>
    <p:extLst>
      <p:ext uri="{BB962C8B-B14F-4D97-AF65-F5344CB8AC3E}">
        <p14:creationId xmlns:p14="http://schemas.microsoft.com/office/powerpoint/2010/main" val="265616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Solutions</a:t>
            </a:r>
            <a:endParaRPr lang="en-US" sz="2400" dirty="0">
              <a:solidFill>
                <a:sysClr val="windowText" lastClr="000000"/>
              </a:solidFill>
            </a:endParaRPr>
          </a:p>
          <a:p>
            <a:endParaRPr lang="en-US" sz="3266" dirty="0">
              <a:solidFill>
                <a:sysClr val="windowText" lastClr="000000"/>
              </a:solidFill>
            </a:endParaRPr>
          </a:p>
        </p:txBody>
      </p:sp>
      <p:sp>
        <p:nvSpPr>
          <p:cNvPr id="10" name="Content Placeholder 2"/>
          <p:cNvSpPr txBox="1">
            <a:spLocks/>
          </p:cNvSpPr>
          <p:nvPr/>
        </p:nvSpPr>
        <p:spPr>
          <a:xfrm>
            <a:off x="89421" y="689241"/>
            <a:ext cx="12039516" cy="38196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Reputation via “large” a</a:t>
            </a:r>
            <a:r>
              <a:rPr lang="en-US" sz="2000" dirty="0"/>
              <a:t>	</a:t>
            </a:r>
            <a:r>
              <a:rPr lang="en-US" sz="2000" dirty="0">
                <a:latin typeface="Cambria Math" panose="02040503050406030204" pitchFamily="18" charset="0"/>
                <a:ea typeface="Cambria Math" panose="02040503050406030204" pitchFamily="18" charset="0"/>
              </a:rPr>
              <a:t>→ </a:t>
            </a:r>
            <a:r>
              <a:rPr lang="en-US" sz="2000">
                <a:latin typeface="Cambria Math" panose="02040503050406030204" pitchFamily="18" charset="0"/>
                <a:ea typeface="Cambria Math" panose="02040503050406030204" pitchFamily="18" charset="0"/>
              </a:rPr>
              <a:t>	“Falcons” within the ECB </a:t>
            </a:r>
          </a:p>
          <a:p>
            <a:pPr>
              <a:lnSpc>
                <a:spcPct val="110000"/>
              </a:lnSpc>
            </a:pPr>
            <a:r>
              <a:rPr lang="en-US" sz="2000" dirty="0"/>
              <a:t>					</a:t>
            </a:r>
            <a:r>
              <a:rPr lang="en-US" sz="1200" dirty="0" err="1">
                <a:hlinkClick r:id="rId3"/>
              </a:rPr>
              <a:t>Rogoff</a:t>
            </a:r>
            <a:r>
              <a:rPr lang="en-US" sz="1200" dirty="0">
                <a:hlinkClick r:id="rId3"/>
              </a:rPr>
              <a:t>, Kenneth (1985) The Optimal Degree of Commitment to an Intermediate Monetary get, Quarterly 					Journal of Economic 110 (November), 1169-90</a:t>
            </a:r>
            <a:endParaRPr lang="en-US" sz="2000" dirty="0"/>
          </a:p>
          <a:p>
            <a:pPr>
              <a:lnSpc>
                <a:spcPct val="110000"/>
              </a:lnSpc>
            </a:pPr>
            <a:r>
              <a:rPr lang="en-US" sz="2000"/>
              <a:t>Rule-based</a:t>
            </a:r>
            <a:r>
              <a:rPr lang="en-US" sz="2000" dirty="0"/>
              <a:t>			</a:t>
            </a:r>
            <a:r>
              <a:rPr lang="en-US" sz="2000" dirty="0">
                <a:latin typeface="Cambria Math" panose="02040503050406030204" pitchFamily="18" charset="0"/>
                <a:ea typeface="Cambria Math" panose="02040503050406030204" pitchFamily="18" charset="0"/>
              </a:rPr>
              <a:t>→</a:t>
            </a:r>
            <a:r>
              <a:rPr lang="en-US" sz="2000">
                <a:latin typeface="Cambria Math" panose="02040503050406030204" pitchFamily="18" charset="0"/>
                <a:ea typeface="Cambria Math" panose="02040503050406030204" pitchFamily="18" charset="0"/>
              </a:rPr>
              <a:t>	Taylorregel or </a:t>
            </a:r>
            <a:r>
              <a:rPr lang="en-US" sz="2000" dirty="0">
                <a:latin typeface="Cambria Math" panose="02040503050406030204" pitchFamily="18" charset="0"/>
                <a:ea typeface="Cambria Math" panose="02040503050406030204" pitchFamily="18" charset="0"/>
              </a:rPr>
              <a:t>Inflation Targeting                                                         					</a:t>
            </a:r>
            <a:r>
              <a:rPr lang="en-US" sz="1200" dirty="0">
                <a:latin typeface="Arial" panose="020B0604020202020204" pitchFamily="34" charset="0"/>
                <a:ea typeface="Cambria Math" panose="02040503050406030204" pitchFamily="18" charset="0"/>
                <a:cs typeface="Arial" panose="020B0604020202020204" pitchFamily="34" charset="0"/>
                <a:hlinkClick r:id="rId4"/>
              </a:rPr>
              <a:t>John B. Taylor, Discretion versus policy rules in practice (1993), Stanford University, Stanford, CA 94905“ </a:t>
            </a:r>
            <a:r>
              <a:rPr lang="en-US" sz="1200" dirty="0">
                <a:latin typeface="Arial" panose="020B0604020202020204" pitchFamily="34" charset="0"/>
                <a:ea typeface="Cambria Math" panose="02040503050406030204" pitchFamily="18" charset="0"/>
                <a:cs typeface="Arial" panose="020B0604020202020204" pitchFamily="34" charset="0"/>
              </a:rPr>
              <a:t>					</a:t>
            </a:r>
            <a:r>
              <a:rPr lang="en-US" sz="1200" dirty="0" err="1">
                <a:latin typeface="Arial" panose="020B0604020202020204" pitchFamily="34" charset="0"/>
                <a:ea typeface="Cambria Math" panose="02040503050406030204" pitchFamily="18" charset="0"/>
                <a:cs typeface="Arial" panose="020B0604020202020204" pitchFamily="34" charset="0"/>
                <a:hlinkClick r:id="rId5"/>
              </a:rPr>
              <a:t>Svensson</a:t>
            </a:r>
            <a:r>
              <a:rPr lang="en-US" sz="1200" dirty="0">
                <a:latin typeface="Arial" panose="020B0604020202020204" pitchFamily="34" charset="0"/>
                <a:ea typeface="Cambria Math" panose="02040503050406030204" pitchFamily="18" charset="0"/>
                <a:cs typeface="Arial" panose="020B0604020202020204" pitchFamily="34" charset="0"/>
                <a:hlinkClick r:id="rId5"/>
              </a:rPr>
              <a:t>, L.E.O. (2011) Inflation Targeting,” in Friedman, Benjamin M., and Michael Woodford, eds., 					Handbook of Monetary Economics, Volume 3b, chapter 22, Elsevier </a:t>
            </a:r>
            <a:endParaRPr lang="en-US" sz="2000" dirty="0"/>
          </a:p>
          <a:p>
            <a:pPr>
              <a:lnSpc>
                <a:spcPct val="110000"/>
              </a:lnSpc>
            </a:pPr>
            <a:r>
              <a:rPr lang="en-US" sz="2000"/>
              <a:t>Incentive Contracts</a:t>
            </a:r>
            <a:r>
              <a:rPr lang="en-US" sz="2000" dirty="0"/>
              <a:t>		</a:t>
            </a:r>
            <a:r>
              <a:rPr lang="en-US" sz="2000" dirty="0">
                <a:latin typeface="Cambria Math" panose="02040503050406030204" pitchFamily="18" charset="0"/>
                <a:ea typeface="Cambria Math" panose="02040503050406030204" pitchFamily="18" charset="0"/>
              </a:rPr>
              <a:t>→	New Zealand Reserve Bank Act of 1989                                                         					</a:t>
            </a:r>
            <a:r>
              <a:rPr lang="en-US" sz="1200" dirty="0">
                <a:latin typeface="Cambria Math" panose="02040503050406030204" pitchFamily="18" charset="0"/>
                <a:ea typeface="Cambria Math" panose="02040503050406030204" pitchFamily="18" charset="0"/>
                <a:hlinkClick r:id="rId6"/>
              </a:rPr>
              <a:t>Walsh, (1995) C.E. Is New Zealand's Reserve Bank Act of 1989 an Optimal Central Bank  Contract?                    					</a:t>
            </a:r>
            <a:r>
              <a:rPr lang="en-US" sz="1200" b="1" dirty="0">
                <a:latin typeface="Cambria Math" panose="02040503050406030204" pitchFamily="18" charset="0"/>
                <a:ea typeface="Cambria Math" panose="02040503050406030204" pitchFamily="18" charset="0"/>
                <a:hlinkClick r:id="rId6"/>
              </a:rPr>
              <a:t>Journal of Money, Credit and Banking </a:t>
            </a:r>
            <a:r>
              <a:rPr lang="en-US" sz="1200" dirty="0">
                <a:latin typeface="Cambria Math" panose="02040503050406030204" pitchFamily="18" charset="0"/>
                <a:ea typeface="Cambria Math" panose="02040503050406030204" pitchFamily="18" charset="0"/>
                <a:hlinkClick r:id="rId6"/>
              </a:rPr>
              <a:t>, Nov., 1995, Vol. 27, No. 4, Part 1 (Nov.,1995), pp. 1179-1191</a:t>
            </a:r>
            <a:endParaRPr lang="en-US" sz="1200" dirty="0">
              <a:latin typeface="Cambria Math" panose="02040503050406030204" pitchFamily="18" charset="0"/>
              <a:ea typeface="Cambria Math" panose="02040503050406030204" pitchFamily="18" charset="0"/>
            </a:endParaRPr>
          </a:p>
          <a:p>
            <a:pPr>
              <a:lnSpc>
                <a:spcPct val="110000"/>
              </a:lnSpc>
            </a:pPr>
            <a:endParaRPr lang="en-US" sz="1200" dirty="0">
              <a:latin typeface="Cambria Math" panose="02040503050406030204" pitchFamily="18" charset="0"/>
              <a:ea typeface="Cambria Math" panose="02040503050406030204" pitchFamily="18" charset="0"/>
            </a:endParaRPr>
          </a:p>
          <a:p>
            <a:pPr>
              <a:lnSpc>
                <a:spcPct val="110000"/>
              </a:lnSpc>
            </a:pPr>
            <a:endParaRPr lang="en-US" sz="2000" dirty="0"/>
          </a:p>
          <a:p>
            <a:pPr>
              <a:lnSpc>
                <a:spcPct val="110000"/>
              </a:lnSpc>
            </a:pPr>
            <a:endParaRPr lang="en-US" sz="2000" dirty="0"/>
          </a:p>
        </p:txBody>
      </p:sp>
      <mc:AlternateContent xmlns:mc="http://schemas.openxmlformats.org/markup-compatibility/2006" xmlns:a14="http://schemas.microsoft.com/office/drawing/2010/main">
        <mc:Choice Requires="a14">
          <p:sp>
            <p:nvSpPr>
              <p:cNvPr id="2" name="Rechteck 1"/>
              <p:cNvSpPr/>
              <p:nvPr/>
            </p:nvSpPr>
            <p:spPr>
              <a:xfrm>
                <a:off x="89421" y="4577255"/>
                <a:ext cx="11881945" cy="1680075"/>
              </a:xfrm>
              <a:prstGeom prst="rect">
                <a:avLst/>
              </a:prstGeom>
            </p:spPr>
            <p:txBody>
              <a:bodyPr wrap="square">
                <a:spAutoFit/>
              </a:bodyPr>
              <a:lstStyle/>
              <a:p>
                <a:pPr marL="342900" indent="-342900">
                  <a:lnSpc>
                    <a:spcPct val="110000"/>
                  </a:lnSpc>
                  <a:buFont typeface="Arial" panose="020B0604020202020204" pitchFamily="34" charset="0"/>
                  <a:buChar char="•"/>
                </a:pPr>
                <a:r>
                  <a:rPr lang="en-US" sz="2100">
                    <a:ea typeface="Cambria Math" panose="02040503050406030204" pitchFamily="18" charset="0"/>
                    <a:cs typeface="Arial" panose="020B0604020202020204" pitchFamily="34" charset="0"/>
                  </a:rPr>
                  <a:t>I</a:t>
                </a:r>
                <a:r>
                  <a:rPr lang="en-US" sz="2100" b="1">
                    <a:ea typeface="Cambria Math" panose="02040503050406030204" pitchFamily="18" charset="0"/>
                    <a:cs typeface="Arial" panose="020B0604020202020204" pitchFamily="34" charset="0"/>
                  </a:rPr>
                  <a:t>ntertemporal view </a:t>
                </a:r>
                <a:r>
                  <a:rPr lang="en-US" sz="2100">
                    <a:ea typeface="Cambria Math" panose="02040503050406030204" pitchFamily="18" charset="0"/>
                    <a:cs typeface="Arial" panose="020B0604020202020204" pitchFamily="34" charset="0"/>
                  </a:rPr>
                  <a:t>(</a:t>
                </a:r>
                <a14:m>
                  <m:oMath xmlns:m="http://schemas.openxmlformats.org/officeDocument/2006/math">
                    <m:r>
                      <a:rPr lang="de-DE" sz="2100" i="1">
                        <a:latin typeface="Cambria Math" panose="02040503050406030204" pitchFamily="18" charset="0"/>
                        <a:ea typeface="Cambria Math" panose="02040503050406030204" pitchFamily="18" charset="0"/>
                      </a:rPr>
                      <m:t>𝜌</m:t>
                    </m:r>
                  </m:oMath>
                </a14:m>
                <a:r>
                  <a:rPr lang="en-US" sz="2100">
                    <a:ea typeface="Cambria Math" panose="02040503050406030204" pitchFamily="18" charset="0"/>
                    <a:cs typeface="Arial" panose="020B0604020202020204" pitchFamily="34" charset="0"/>
                  </a:rPr>
                  <a:t>=Discountfaktor</a:t>
                </a:r>
                <a:r>
                  <a:rPr lang="en-US" sz="2100" dirty="0">
                    <a:ea typeface="Cambria Math" panose="02040503050406030204" pitchFamily="18" charset="0"/>
                    <a:cs typeface="Arial" panose="020B0604020202020204" pitchFamily="34" charset="0"/>
                  </a:rPr>
                  <a:t>) L → </a:t>
                </a:r>
                <a14:m>
                  <m:oMath xmlns:m="http://schemas.openxmlformats.org/officeDocument/2006/math">
                    <m:nary>
                      <m:naryPr>
                        <m:chr m:val="∑"/>
                        <m:ctrlPr>
                          <a:rPr lang="en-US" sz="2100" i="1">
                            <a:latin typeface="Cambria Math" panose="02040503050406030204" pitchFamily="18" charset="0"/>
                            <a:ea typeface="Cambria Math" panose="02040503050406030204" pitchFamily="18" charset="0"/>
                          </a:rPr>
                        </m:ctrlPr>
                      </m:naryPr>
                      <m:sub>
                        <m:r>
                          <m:rPr>
                            <m:brk m:alnAt="23"/>
                          </m:rPr>
                          <a:rPr lang="de-DE" sz="2100" i="1">
                            <a:latin typeface="Cambria Math" panose="02040503050406030204" pitchFamily="18" charset="0"/>
                            <a:ea typeface="Cambria Math" panose="02040503050406030204" pitchFamily="18" charset="0"/>
                          </a:rPr>
                          <m:t>𝑡</m:t>
                        </m:r>
                        <m:r>
                          <a:rPr lang="de-DE" sz="2100" i="1">
                            <a:latin typeface="Cambria Math" panose="02040503050406030204" pitchFamily="18" charset="0"/>
                            <a:ea typeface="Cambria Math" panose="02040503050406030204" pitchFamily="18" charset="0"/>
                          </a:rPr>
                          <m:t>=0</m:t>
                        </m:r>
                      </m:sub>
                      <m:sup>
                        <m:r>
                          <a:rPr lang="en-US" sz="2100" i="1">
                            <a:latin typeface="Cambria Math" panose="02040503050406030204" pitchFamily="18" charset="0"/>
                            <a:ea typeface="Cambria Math" panose="02040503050406030204" pitchFamily="18" charset="0"/>
                          </a:rPr>
                          <m:t>∞</m:t>
                        </m:r>
                      </m:sup>
                      <m:e>
                        <m:f>
                          <m:fPr>
                            <m:ctrlPr>
                              <a:rPr lang="en-US" sz="2100" i="1">
                                <a:latin typeface="Cambria Math" panose="02040503050406030204" pitchFamily="18" charset="0"/>
                                <a:ea typeface="Cambria Math" panose="02040503050406030204" pitchFamily="18" charset="0"/>
                              </a:rPr>
                            </m:ctrlPr>
                          </m:fPr>
                          <m:num>
                            <m:r>
                              <a:rPr lang="de-DE" sz="2100" i="1">
                                <a:latin typeface="Cambria Math" panose="02040503050406030204" pitchFamily="18" charset="0"/>
                                <a:ea typeface="Cambria Math" panose="02040503050406030204" pitchFamily="18" charset="0"/>
                              </a:rPr>
                              <m:t>1</m:t>
                            </m:r>
                          </m:num>
                          <m:den>
                            <m:sSup>
                              <m:sSupPr>
                                <m:ctrlPr>
                                  <a:rPr lang="de-DE" sz="2100" i="1">
                                    <a:latin typeface="Cambria Math" panose="02040503050406030204" pitchFamily="18" charset="0"/>
                                    <a:ea typeface="Cambria Math" panose="02040503050406030204" pitchFamily="18" charset="0"/>
                                  </a:rPr>
                                </m:ctrlPr>
                              </m:sSupPr>
                              <m:e>
                                <m:d>
                                  <m:dPr>
                                    <m:ctrlPr>
                                      <a:rPr lang="de-DE" sz="2100" i="1">
                                        <a:latin typeface="Cambria Math" panose="02040503050406030204" pitchFamily="18" charset="0"/>
                                        <a:ea typeface="Cambria Math" panose="02040503050406030204" pitchFamily="18" charset="0"/>
                                      </a:rPr>
                                    </m:ctrlPr>
                                  </m:dPr>
                                  <m:e>
                                    <m:r>
                                      <a:rPr lang="de-DE" sz="2100" i="1">
                                        <a:latin typeface="Cambria Math" panose="02040503050406030204" pitchFamily="18" charset="0"/>
                                        <a:ea typeface="Cambria Math" panose="02040503050406030204" pitchFamily="18" charset="0"/>
                                      </a:rPr>
                                      <m:t>1+</m:t>
                                    </m:r>
                                    <m:r>
                                      <a:rPr lang="de-DE" sz="2100" i="1">
                                        <a:latin typeface="Cambria Math" panose="02040503050406030204" pitchFamily="18" charset="0"/>
                                        <a:ea typeface="Cambria Math" panose="02040503050406030204" pitchFamily="18" charset="0"/>
                                      </a:rPr>
                                      <m:t>𝜌</m:t>
                                    </m:r>
                                  </m:e>
                                </m:d>
                              </m:e>
                              <m:sup>
                                <m:r>
                                  <a:rPr lang="de-DE" sz="2100" i="1">
                                    <a:latin typeface="Cambria Math" panose="02040503050406030204" pitchFamily="18" charset="0"/>
                                    <a:ea typeface="Cambria Math" panose="02040503050406030204" pitchFamily="18" charset="0"/>
                                  </a:rPr>
                                  <m:t>𝑡</m:t>
                                </m:r>
                              </m:sup>
                            </m:sSup>
                          </m:den>
                        </m:f>
                        <m:r>
                          <m:rPr>
                            <m:nor/>
                          </m:rPr>
                          <a:rPr lang="de-DE" sz="2100">
                            <a:ea typeface="Cambria Math" panose="02040503050406030204" pitchFamily="18" charset="0"/>
                            <a:cs typeface="Arial" panose="020B0604020202020204" pitchFamily="34" charset="0"/>
                          </a:rPr>
                          <m:t>(</m:t>
                        </m:r>
                        <m:r>
                          <m:rPr>
                            <m:nor/>
                          </m:rPr>
                          <a:rPr lang="pt-BR" sz="2100" dirty="0">
                            <a:cs typeface="Arial" panose="020B0604020202020204" pitchFamily="34" charset="0"/>
                          </a:rPr>
                          <m:t>a</m:t>
                        </m:r>
                        <m:r>
                          <m:rPr>
                            <m:nor/>
                          </m:rPr>
                          <a:rPr lang="pt-BR" sz="2100" dirty="0">
                            <a:cs typeface="Arial" panose="020B0604020202020204" pitchFamily="34" charset="0"/>
                          </a:rPr>
                          <m:t>(</m:t>
                        </m:r>
                        <m:r>
                          <m:rPr>
                            <m:nor/>
                          </m:rPr>
                          <a:rPr lang="pt-BR" sz="2100" dirty="0">
                            <a:cs typeface="Arial" panose="020B0604020202020204" pitchFamily="34" charset="0"/>
                          </a:rPr>
                          <m:t>π</m:t>
                        </m:r>
                        <m:r>
                          <m:rPr>
                            <m:nor/>
                          </m:rPr>
                          <a:rPr lang="de-DE" sz="2100" baseline="-25000" dirty="0">
                            <a:cs typeface="Arial" panose="020B0604020202020204" pitchFamily="34" charset="0"/>
                          </a:rPr>
                          <m:t>t</m:t>
                        </m:r>
                        <m:r>
                          <m:rPr>
                            <m:nor/>
                          </m:rPr>
                          <a:rPr lang="pt-BR" sz="2100" dirty="0">
                            <a:cs typeface="Arial" panose="020B0604020202020204" pitchFamily="34" charset="0"/>
                          </a:rPr>
                          <m:t> –</m:t>
                        </m:r>
                        <m:r>
                          <m:rPr>
                            <m:nor/>
                          </m:rPr>
                          <a:rPr lang="pt-BR" sz="2100" dirty="0">
                            <a:cs typeface="Arial" panose="020B0604020202020204" pitchFamily="34" charset="0"/>
                          </a:rPr>
                          <m:t>π</m:t>
                        </m:r>
                        <m:r>
                          <m:rPr>
                            <m:nor/>
                          </m:rPr>
                          <a:rPr lang="pt-BR" sz="2100" dirty="0">
                            <a:cs typeface="Arial" panose="020B0604020202020204" pitchFamily="34" charset="0"/>
                          </a:rPr>
                          <m:t>∗)2 + (</m:t>
                        </m:r>
                        <m:r>
                          <m:rPr>
                            <m:nor/>
                          </m:rPr>
                          <a:rPr lang="pt-BR" sz="2100" dirty="0">
                            <a:cs typeface="Arial" panose="020B0604020202020204" pitchFamily="34" charset="0"/>
                          </a:rPr>
                          <m:t>y</m:t>
                        </m:r>
                        <m:r>
                          <m:rPr>
                            <m:nor/>
                          </m:rPr>
                          <a:rPr lang="de-DE" sz="2100" baseline="-25000" dirty="0">
                            <a:cs typeface="Arial" panose="020B0604020202020204" pitchFamily="34" charset="0"/>
                          </a:rPr>
                          <m:t>t</m:t>
                        </m:r>
                        <m:r>
                          <m:rPr>
                            <m:nor/>
                          </m:rPr>
                          <a:rPr lang="pt-BR" sz="2100" dirty="0">
                            <a:cs typeface="Arial" panose="020B0604020202020204" pitchFamily="34" charset="0"/>
                          </a:rPr>
                          <m:t>−</m:t>
                        </m:r>
                        <m:r>
                          <m:rPr>
                            <m:nor/>
                          </m:rPr>
                          <a:rPr lang="pt-BR" sz="2100" dirty="0">
                            <a:cs typeface="Arial" panose="020B0604020202020204" pitchFamily="34" charset="0"/>
                          </a:rPr>
                          <m:t>ky</m:t>
                        </m:r>
                        <m:r>
                          <m:rPr>
                            <m:nor/>
                          </m:rPr>
                          <a:rPr lang="pt-BR" sz="2100" dirty="0">
                            <a:cs typeface="Arial" panose="020B0604020202020204" pitchFamily="34" charset="0"/>
                          </a:rPr>
                          <m:t>∗) 2</m:t>
                        </m:r>
                        <m:r>
                          <m:rPr>
                            <m:nor/>
                          </m:rPr>
                          <a:rPr lang="en-US" sz="2100" dirty="0">
                            <a:cs typeface="Arial" panose="020B0604020202020204" pitchFamily="34" charset="0"/>
                          </a:rPr>
                          <m:t> </m:t>
                        </m:r>
                      </m:e>
                    </m:nary>
                    <m:r>
                      <a:rPr lang="de-DE" sz="2100" i="1">
                        <a:latin typeface="Cambria Math" panose="02040503050406030204" pitchFamily="18" charset="0"/>
                        <a:ea typeface="Cambria Math" panose="02040503050406030204" pitchFamily="18" charset="0"/>
                      </a:rPr>
                      <m:t>)</m:t>
                    </m:r>
                  </m:oMath>
                </a14:m>
                <a:r>
                  <a:rPr lang="en-US" sz="2100" dirty="0">
                    <a:cs typeface="Arial" panose="020B0604020202020204" pitchFamily="34" charset="0"/>
                  </a:rPr>
                  <a:t> if </a:t>
                </a:r>
                <a14:m>
                  <m:oMath xmlns:m="http://schemas.openxmlformats.org/officeDocument/2006/math">
                    <m:r>
                      <a:rPr lang="de-DE" sz="2100" i="1">
                        <a:latin typeface="Cambria Math" panose="02040503050406030204" pitchFamily="18" charset="0"/>
                        <a:ea typeface="Cambria Math" panose="02040503050406030204" pitchFamily="18" charset="0"/>
                      </a:rPr>
                      <m:t>𝜌</m:t>
                    </m:r>
                    <m:r>
                      <a:rPr lang="de-DE" sz="2100" i="1">
                        <a:latin typeface="Cambria Math" panose="02040503050406030204" pitchFamily="18" charset="0"/>
                        <a:ea typeface="Cambria Math" panose="02040503050406030204" pitchFamily="18" charset="0"/>
                      </a:rPr>
                      <m:t> </m:t>
                    </m:r>
                  </m:oMath>
                </a14:m>
                <a:r>
                  <a:rPr lang="en-US" sz="2100" dirty="0">
                    <a:cs typeface="Arial" panose="020B0604020202020204" pitchFamily="34" charset="0"/>
                  </a:rPr>
                  <a:t> </a:t>
                </a:r>
                <a:r>
                  <a:rPr lang="en-US" sz="2100">
                    <a:cs typeface="Arial" panose="020B0604020202020204" pitchFamily="34" charset="0"/>
                  </a:rPr>
                  <a:t>is “low” the incentive for reputation is low!</a:t>
                </a:r>
                <a:endParaRPr lang="en-US" sz="2100" dirty="0">
                  <a:cs typeface="Arial" panose="020B0604020202020204" pitchFamily="34" charset="0"/>
                </a:endParaRPr>
              </a:p>
              <a:p>
                <a:pPr marL="342900" indent="-342900">
                  <a:lnSpc>
                    <a:spcPct val="110000"/>
                  </a:lnSpc>
                  <a:buFont typeface="Arial" panose="020B0604020202020204" pitchFamily="34" charset="0"/>
                  <a:buChar char="•"/>
                </a:pPr>
                <a:r>
                  <a:rPr lang="en-US" sz="2100">
                    <a:cs typeface="Arial" panose="020B0604020202020204" pitchFamily="34" charset="0"/>
                  </a:rPr>
                  <a:t>With </a:t>
                </a:r>
                <a:r>
                  <a:rPr lang="en-US" sz="2100" b="1">
                    <a:cs typeface="Arial" panose="020B0604020202020204" pitchFamily="34" charset="0"/>
                  </a:rPr>
                  <a:t>stochastic shocks </a:t>
                </a:r>
                <a:r>
                  <a:rPr lang="en-US" sz="2100">
                    <a:cs typeface="Arial" panose="020B0604020202020204" pitchFamily="34" charset="0"/>
                  </a:rPr>
                  <a:t> the positive result for reputation is unambiguous! Discretionary adjustment can be optimal!</a:t>
                </a:r>
                <a:endParaRPr lang="en-US" sz="2100" dirty="0">
                  <a:cs typeface="Arial" panose="020B0604020202020204" pitchFamily="34" charset="0"/>
                </a:endParaRPr>
              </a:p>
            </p:txBody>
          </p:sp>
        </mc:Choice>
        <mc:Fallback xmlns="">
          <p:sp>
            <p:nvSpPr>
              <p:cNvPr id="2" name="Rechteck 1"/>
              <p:cNvSpPr>
                <a:spLocks noRot="1" noChangeAspect="1" noMove="1" noResize="1" noEditPoints="1" noAdjustHandles="1" noChangeArrowheads="1" noChangeShapeType="1" noTextEdit="1"/>
              </p:cNvSpPr>
              <p:nvPr/>
            </p:nvSpPr>
            <p:spPr>
              <a:xfrm>
                <a:off x="89421" y="4577255"/>
                <a:ext cx="11881945" cy="1680075"/>
              </a:xfrm>
              <a:prstGeom prst="rect">
                <a:avLst/>
              </a:prstGeom>
              <a:blipFill>
                <a:blip r:embed="rId7"/>
                <a:stretch>
                  <a:fillRect l="-513" b="-6545"/>
                </a:stretch>
              </a:blipFill>
            </p:spPr>
            <p:txBody>
              <a:bodyPr/>
              <a:lstStyle/>
              <a:p>
                <a:r>
                  <a:rPr lang="de-DE">
                    <a:noFill/>
                  </a:rPr>
                  <a:t> </a:t>
                </a:r>
              </a:p>
            </p:txBody>
          </p:sp>
        </mc:Fallback>
      </mc:AlternateContent>
    </p:spTree>
    <p:extLst>
      <p:ext uri="{BB962C8B-B14F-4D97-AF65-F5344CB8AC3E}">
        <p14:creationId xmlns:p14="http://schemas.microsoft.com/office/powerpoint/2010/main" val="95155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a:t>
            </a:r>
            <a:endParaRPr lang="en-US" sz="3266" dirty="0">
              <a:solidFill>
                <a:sysClr val="windowText" lastClr="000000"/>
              </a:solidFill>
            </a:endParaRPr>
          </a:p>
        </p:txBody>
      </p:sp>
      <p:sp>
        <p:nvSpPr>
          <p:cNvPr id="10" name="Content Placeholder 2"/>
          <p:cNvSpPr txBox="1">
            <a:spLocks/>
          </p:cNvSpPr>
          <p:nvPr/>
        </p:nvSpPr>
        <p:spPr>
          <a:xfrm>
            <a:off x="105433" y="419952"/>
            <a:ext cx="12086567" cy="6269283"/>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a:t>Further Literature:</a:t>
            </a:r>
            <a:endParaRPr lang="en-US" sz="1800" dirty="0"/>
          </a:p>
          <a:p>
            <a:pPr marL="285750" indent="-285750">
              <a:lnSpc>
                <a:spcPct val="110000"/>
              </a:lnSpc>
              <a:buFont typeface="Arial" panose="020B0604020202020204" pitchFamily="34" charset="0"/>
              <a:buChar char="•"/>
            </a:pPr>
            <a:r>
              <a:rPr lang="en-US" sz="1800"/>
              <a:t>Besides the already adressed problems, also the question of transparency is a widely discussed issue in central banks:</a:t>
            </a:r>
            <a:endParaRPr lang="en-US" sz="1800" dirty="0"/>
          </a:p>
          <a:p>
            <a:pPr>
              <a:lnSpc>
                <a:spcPct val="110000"/>
              </a:lnSpc>
            </a:pPr>
            <a:r>
              <a:rPr lang="en-US" sz="1800" dirty="0">
                <a:hlinkClick r:id="rId3"/>
              </a:rPr>
              <a:t>Köster, B. J. (2011) Decision Rules, Transparency and Central Banks (Dissertation) Heidelberg</a:t>
            </a:r>
            <a:endParaRPr lang="en-US" sz="1800" dirty="0"/>
          </a:p>
          <a:p>
            <a:pPr>
              <a:lnSpc>
                <a:spcPct val="110000"/>
              </a:lnSpc>
            </a:pPr>
            <a:r>
              <a:rPr lang="en-US" sz="1800"/>
              <a:t>(especially you find an application of the Barro-Gordon-Model with the aspect of external shocks ans transparency)</a:t>
            </a:r>
            <a:endParaRPr lang="en-US" sz="1800" dirty="0"/>
          </a:p>
          <a:p>
            <a:pPr marL="285750" indent="-285750">
              <a:lnSpc>
                <a:spcPct val="110000"/>
              </a:lnSpc>
              <a:buFont typeface="Arial" panose="020B0604020202020204" pitchFamily="34" charset="0"/>
              <a:buChar char="•"/>
            </a:pPr>
            <a:r>
              <a:rPr lang="en-US" sz="1800"/>
              <a:t>Alan Blinder has used this model in the context of the incentive for the professor to cancel an exam! </a:t>
            </a:r>
            <a:r>
              <a:rPr lang="de-DE" sz="1800"/>
              <a:t>U </a:t>
            </a:r>
            <a:r>
              <a:rPr lang="de-DE" sz="1800" dirty="0"/>
              <a:t>= </a:t>
            </a:r>
            <a:r>
              <a:rPr lang="de-DE" sz="1800"/>
              <a:t>U(correction of the exam„–“; preparation of the exam </a:t>
            </a:r>
            <a:r>
              <a:rPr lang="de-DE" sz="1800" dirty="0"/>
              <a:t>„+“)</a:t>
            </a:r>
            <a:endParaRPr lang="en-US" sz="1800" dirty="0"/>
          </a:p>
          <a:p>
            <a:pPr>
              <a:lnSpc>
                <a:spcPct val="110000"/>
              </a:lnSpc>
            </a:pPr>
            <a:r>
              <a:rPr lang="en-US" sz="1800" dirty="0">
                <a:hlinkClick r:id="rId4"/>
              </a:rPr>
              <a:t>Alan S. Blinder. The rules-versus-discretion debate in the light of recent experience. </a:t>
            </a:r>
            <a:r>
              <a:rPr lang="en-US" sz="1800" dirty="0" err="1">
                <a:hlinkClick r:id="rId4"/>
              </a:rPr>
              <a:t>Weltwirtschaftliches</a:t>
            </a:r>
            <a:r>
              <a:rPr lang="en-US" sz="1800" dirty="0">
                <a:hlinkClick r:id="rId4"/>
              </a:rPr>
              <a:t> </a:t>
            </a:r>
            <a:r>
              <a:rPr lang="en-US" sz="1800" dirty="0" err="1">
                <a:hlinkClick r:id="rId4"/>
              </a:rPr>
              <a:t>Archiv</a:t>
            </a:r>
            <a:r>
              <a:rPr lang="en-US" sz="1800" dirty="0">
                <a:hlinkClick r:id="rId4"/>
              </a:rPr>
              <a:t>, 123:399–414, 1987</a:t>
            </a:r>
            <a:r>
              <a:rPr lang="en-US" sz="1800" dirty="0"/>
              <a:t>.</a:t>
            </a:r>
          </a:p>
          <a:p>
            <a:pPr>
              <a:lnSpc>
                <a:spcPct val="110000"/>
              </a:lnSpc>
            </a:pPr>
            <a:r>
              <a:rPr lang="en-US" sz="1400" i="1" dirty="0"/>
              <a:t>“Course examinations are stressful experiences for students and teachers alike. We use them both to rank students and to make sure they master the course material. To most educators, the latter is by far the more important purpose. But the learning objective does not require that the exam actually be given. It is enough to announce the exam, let students prepare for it, and then  call it off at the last minute. In a real sense, everyone will be better off if the exam is cancelled. Thus it superficially seems to be the right thing to do. Yet itis rarely done, and for good reasons. Teachers know that this trick can only be pulled off once or twice. After that, students would cease believing the threat and would no longer study for exams. And that would be a real loss to bot faculty and students. Notice the obvious but important point that neither ignorance no incorrect objectives play any role in this example. An omniscient and benevolent despot presiding over the last year of the human race really would cancel exams. It's the optimal thing to do. The problem arises from taking a short-sighted perspective. It is cured by showing proper concern for the future consequences of current actions”</a:t>
            </a:r>
          </a:p>
          <a:p>
            <a:pPr>
              <a:lnSpc>
                <a:spcPct val="110000"/>
              </a:lnSpc>
            </a:pPr>
            <a:endParaRPr lang="en-US" sz="2000" dirty="0"/>
          </a:p>
          <a:p>
            <a:pPr>
              <a:lnSpc>
                <a:spcPct val="110000"/>
              </a:lnSpc>
            </a:pPr>
            <a:endParaRPr lang="en-US" sz="2000" dirty="0"/>
          </a:p>
        </p:txBody>
      </p:sp>
      <p:sp>
        <p:nvSpPr>
          <p:cNvPr id="2" name="Rechteck 1"/>
          <p:cNvSpPr/>
          <p:nvPr/>
        </p:nvSpPr>
        <p:spPr>
          <a:xfrm>
            <a:off x="3048000" y="2967335"/>
            <a:ext cx="6096000" cy="369332"/>
          </a:xfrm>
          <a:prstGeom prst="rect">
            <a:avLst/>
          </a:prstGeom>
        </p:spPr>
        <p:txBody>
          <a:bodyPr>
            <a:spAutoFit/>
          </a:bodyPr>
          <a:lstStyle/>
          <a:p>
            <a:endParaRPr lang="de-DE" dirty="0"/>
          </a:p>
        </p:txBody>
      </p:sp>
    </p:spTree>
    <p:extLst>
      <p:ext uri="{BB962C8B-B14F-4D97-AF65-F5344CB8AC3E}">
        <p14:creationId xmlns:p14="http://schemas.microsoft.com/office/powerpoint/2010/main" val="312857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Taylor-</a:t>
            </a:r>
            <a:r>
              <a:rPr lang="de-DE" sz="2903" b="1" dirty="0" err="1"/>
              <a:t>Rule</a:t>
            </a:r>
            <a:endParaRPr lang="de-DE" sz="2903"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681" y="1147839"/>
            <a:ext cx="4626405" cy="346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532661" y="4424217"/>
            <a:ext cx="7992504" cy="594906"/>
          </a:xfrm>
          <a:prstGeom prst="rect">
            <a:avLst/>
          </a:prstGeom>
          <a:noFill/>
        </p:spPr>
        <p:txBody>
          <a:bodyPr wrap="square" rtlCol="0">
            <a:spAutoFit/>
          </a:bodyPr>
          <a:lstStyle/>
          <a:p>
            <a:r>
              <a:rPr lang="de-DE" sz="1633" dirty="0"/>
              <a:t>Source</a:t>
            </a:r>
            <a:r>
              <a:rPr lang="de-DE" sz="1633"/>
              <a:t>: </a:t>
            </a:r>
            <a:r>
              <a:rPr lang="en-US" sz="1633">
                <a:hlinkClick r:id="rId4"/>
              </a:rPr>
              <a:t>Taylor, J., B, (1993) 195-214 North-Holland Discretion versus policy rules in practice, Carnegie-Rochester Conference Series on Public Policy 39, 195-214, North Holland</a:t>
            </a:r>
            <a:endParaRPr lang="de-DE" sz="1633" dirty="0"/>
          </a:p>
        </p:txBody>
      </p:sp>
      <p:sp>
        <p:nvSpPr>
          <p:cNvPr id="10" name="Textfeld 9"/>
          <p:cNvSpPr txBox="1"/>
          <p:nvPr/>
        </p:nvSpPr>
        <p:spPr>
          <a:xfrm>
            <a:off x="1841256" y="5388372"/>
            <a:ext cx="4660251" cy="1171346"/>
          </a:xfrm>
          <a:prstGeom prst="rect">
            <a:avLst/>
          </a:prstGeom>
          <a:noFill/>
        </p:spPr>
        <p:txBody>
          <a:bodyPr wrap="non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2%</a:t>
            </a:r>
            <a:r>
              <a:rPr lang="en-US" sz="2177" baseline="-25000" dirty="0"/>
              <a:t> </a:t>
            </a:r>
            <a:r>
              <a:rPr lang="de-DE" sz="2177" dirty="0"/>
              <a:t>+ 0,5(</a:t>
            </a:r>
            <a:r>
              <a:rPr lang="el-GR" sz="2177" dirty="0"/>
              <a:t>π</a:t>
            </a:r>
            <a:r>
              <a:rPr lang="en-US" sz="2177" baseline="-25000" dirty="0"/>
              <a:t> </a:t>
            </a:r>
            <a:r>
              <a:rPr lang="de-DE" sz="2177" dirty="0"/>
              <a:t>- </a:t>
            </a:r>
            <a:r>
              <a:rPr lang="el-GR" sz="2177" dirty="0"/>
              <a:t>π</a:t>
            </a:r>
            <a:r>
              <a:rPr lang="de-DE" sz="2177" dirty="0"/>
              <a:t>*) +0,5(y</a:t>
            </a:r>
            <a:r>
              <a:rPr lang="en-US" sz="2177" baseline="-25000" dirty="0"/>
              <a:t> </a:t>
            </a:r>
            <a:r>
              <a:rPr lang="de-DE" sz="2177" dirty="0"/>
              <a:t>- y*)</a:t>
            </a:r>
          </a:p>
          <a:p>
            <a:pPr algn="ctr">
              <a:lnSpc>
                <a:spcPct val="110000"/>
              </a:lnSpc>
            </a:pPr>
            <a:endParaRPr lang="en-US" sz="2177" dirty="0"/>
          </a:p>
          <a:p>
            <a:pPr algn="ctr">
              <a:lnSpc>
                <a:spcPct val="110000"/>
              </a:lnSpc>
            </a:pPr>
            <a:r>
              <a:rPr lang="en-US" sz="2177" dirty="0"/>
              <a:t>r* =2%	        </a:t>
            </a:r>
            <a:r>
              <a:rPr lang="el-GR" sz="2177" dirty="0"/>
              <a:t>π</a:t>
            </a:r>
            <a:r>
              <a:rPr lang="de-DE" sz="2177" dirty="0"/>
              <a:t>*=2%	b=c=0,5</a:t>
            </a: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4018" y="1147840"/>
            <a:ext cx="1301475" cy="1959525"/>
          </a:xfrm>
          <a:prstGeom prst="rect">
            <a:avLst/>
          </a:prstGeom>
        </p:spPr>
      </p:pic>
      <p:sp>
        <p:nvSpPr>
          <p:cNvPr id="12" name="Textfeld 11"/>
          <p:cNvSpPr txBox="1"/>
          <p:nvPr/>
        </p:nvSpPr>
        <p:spPr>
          <a:xfrm>
            <a:off x="5997014" y="1147840"/>
            <a:ext cx="3038275" cy="2290307"/>
          </a:xfrm>
          <a:prstGeom prst="rect">
            <a:avLst/>
          </a:prstGeom>
          <a:noFill/>
        </p:spPr>
        <p:txBody>
          <a:bodyPr wrap="square" rtlCol="0">
            <a:spAutoFit/>
          </a:bodyPr>
          <a:lstStyle/>
          <a:p>
            <a:pPr algn="ctr">
              <a:lnSpc>
                <a:spcPct val="110000"/>
              </a:lnSpc>
            </a:pPr>
            <a:r>
              <a:rPr lang="de-DE" sz="1451" b="1" dirty="0"/>
              <a:t>John B. Taylor:</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Professor of Economics</a:t>
            </a:r>
          </a:p>
          <a:p>
            <a:pPr>
              <a:lnSpc>
                <a:spcPct val="110000"/>
              </a:lnSpc>
            </a:pPr>
            <a:r>
              <a:rPr lang="en-US" sz="1451" dirty="0">
                <a:solidFill>
                  <a:sysClr val="windowText" lastClr="000000"/>
                </a:solidFill>
                <a:cs typeface="Arial" panose="020B0604020202020204" pitchFamily="34" charset="0"/>
              </a:rPr>
              <a:t>       (Stanford University)</a:t>
            </a:r>
          </a:p>
          <a:p>
            <a:pPr marL="259204" indent="-259204">
              <a:lnSpc>
                <a:spcPct val="110000"/>
              </a:lnSpc>
              <a:buFont typeface="Arial" panose="020B0604020202020204" pitchFamily="34" charset="0"/>
              <a:buChar char="•"/>
            </a:pPr>
            <a:r>
              <a:rPr lang="de-DE" sz="1451" dirty="0"/>
              <a:t>Council </a:t>
            </a:r>
            <a:r>
              <a:rPr lang="de-DE" sz="1451" dirty="0" err="1"/>
              <a:t>of</a:t>
            </a:r>
            <a:r>
              <a:rPr lang="de-DE" sz="1451" dirty="0"/>
              <a:t> </a:t>
            </a:r>
            <a:r>
              <a:rPr lang="de-DE" sz="1451" dirty="0" err="1"/>
              <a:t>Economic</a:t>
            </a:r>
            <a:r>
              <a:rPr lang="de-DE" sz="1451" dirty="0"/>
              <a:t> </a:t>
            </a:r>
            <a:r>
              <a:rPr lang="de-DE" sz="1451" dirty="0" err="1"/>
              <a:t>Advisers</a:t>
            </a:r>
            <a:endParaRPr lang="de-DE" sz="1451" dirty="0">
              <a:solidFill>
                <a:sysClr val="windowText" lastClr="000000"/>
              </a:solidFill>
              <a:cs typeface="Arial" panose="020B0604020202020204" pitchFamily="34" charset="0"/>
            </a:endParaRPr>
          </a:p>
          <a:p>
            <a:pPr>
              <a:lnSpc>
                <a:spcPct val="110000"/>
              </a:lnSpc>
            </a:pPr>
            <a:r>
              <a:rPr lang="en-US" sz="1451" dirty="0">
                <a:solidFill>
                  <a:sysClr val="windowText" lastClr="000000"/>
                </a:solidFill>
                <a:cs typeface="Arial" panose="020B0604020202020204" pitchFamily="34" charset="0"/>
              </a:rPr>
              <a:t>	1976 – 77</a:t>
            </a:r>
          </a:p>
          <a:p>
            <a:pPr>
              <a:lnSpc>
                <a:spcPct val="110000"/>
              </a:lnSpc>
            </a:pPr>
            <a:r>
              <a:rPr lang="en-US" sz="1451" dirty="0">
                <a:solidFill>
                  <a:sysClr val="windowText" lastClr="000000"/>
                </a:solidFill>
                <a:cs typeface="Arial" panose="020B0604020202020204" pitchFamily="34" charset="0"/>
              </a:rPr>
              <a:t>	1989 – 91</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Under Secretary of the Treasury for International Affairs</a:t>
            </a:r>
          </a:p>
          <a:p>
            <a:pPr>
              <a:lnSpc>
                <a:spcPct val="110000"/>
              </a:lnSpc>
            </a:pPr>
            <a:r>
              <a:rPr lang="en-US" sz="1451" dirty="0">
                <a:solidFill>
                  <a:sysClr val="windowText" lastClr="000000"/>
                </a:solidFill>
                <a:cs typeface="Arial" panose="020B0604020202020204" pitchFamily="34" charset="0"/>
              </a:rPr>
              <a:t>	2001 – 05</a:t>
            </a:r>
          </a:p>
        </p:txBody>
      </p:sp>
      <p:sp>
        <p:nvSpPr>
          <p:cNvPr id="2" name="Rechteck 1">
            <a:extLst>
              <a:ext uri="{FF2B5EF4-FFF2-40B4-BE49-F238E27FC236}">
                <a16:creationId xmlns:a16="http://schemas.microsoft.com/office/drawing/2014/main" id="{C9FAB6C4-034F-9B20-E2B6-4D8459AB233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02E0853-4686-4BDE-96A6-F6740D1AEA33}"/>
                  </a:ext>
                </a:extLst>
              </p14:cNvPr>
              <p14:cNvContentPartPr/>
              <p14:nvPr/>
            </p14:nvContentPartPr>
            <p14:xfrm>
              <a:off x="3087299" y="5834851"/>
              <a:ext cx="3715200" cy="52920"/>
            </p14:xfrm>
          </p:contentPart>
        </mc:Choice>
        <mc:Fallback xmlns="">
          <p:pic>
            <p:nvPicPr>
              <p:cNvPr id="3" name="Freihand 2">
                <a:extLst>
                  <a:ext uri="{FF2B5EF4-FFF2-40B4-BE49-F238E27FC236}">
                    <a16:creationId xmlns:a16="http://schemas.microsoft.com/office/drawing/2014/main" id="{402E0853-4686-4BDE-96A6-F6740D1AEA33}"/>
                  </a:ext>
                </a:extLst>
              </p:cNvPr>
              <p:cNvPicPr/>
              <p:nvPr/>
            </p:nvPicPr>
            <p:blipFill>
              <a:blip r:embed="rId7"/>
              <a:stretch>
                <a:fillRect/>
              </a:stretch>
            </p:blipFill>
            <p:spPr>
              <a:xfrm>
                <a:off x="3082979" y="5830531"/>
                <a:ext cx="3723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7BFF70A9-669B-4D0A-8EC2-24FC9E5269F0}"/>
                  </a:ext>
                </a:extLst>
              </p14:cNvPr>
              <p14:cNvContentPartPr/>
              <p14:nvPr/>
            </p14:nvContentPartPr>
            <p14:xfrm>
              <a:off x="4538819" y="5419771"/>
              <a:ext cx="389880" cy="490680"/>
            </p14:xfrm>
          </p:contentPart>
        </mc:Choice>
        <mc:Fallback xmlns="">
          <p:pic>
            <p:nvPicPr>
              <p:cNvPr id="13" name="Freihand 12">
                <a:extLst>
                  <a:ext uri="{FF2B5EF4-FFF2-40B4-BE49-F238E27FC236}">
                    <a16:creationId xmlns:a16="http://schemas.microsoft.com/office/drawing/2014/main" id="{7BFF70A9-669B-4D0A-8EC2-24FC9E5269F0}"/>
                  </a:ext>
                </a:extLst>
              </p:cNvPr>
              <p:cNvPicPr/>
              <p:nvPr/>
            </p:nvPicPr>
            <p:blipFill>
              <a:blip r:embed="rId9"/>
              <a:stretch>
                <a:fillRect/>
              </a:stretch>
            </p:blipFill>
            <p:spPr>
              <a:xfrm>
                <a:off x="4534499" y="5415451"/>
                <a:ext cx="39852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Freihand 17">
                <a:extLst>
                  <a:ext uri="{FF2B5EF4-FFF2-40B4-BE49-F238E27FC236}">
                    <a16:creationId xmlns:a16="http://schemas.microsoft.com/office/drawing/2014/main" id="{113EB489-1980-4CBD-AF99-CCF5BCA8815D}"/>
                  </a:ext>
                </a:extLst>
              </p14:cNvPr>
              <p14:cNvContentPartPr/>
              <p14:nvPr/>
            </p14:nvContentPartPr>
            <p14:xfrm>
              <a:off x="2237699" y="1563811"/>
              <a:ext cx="3992760" cy="2354760"/>
            </p14:xfrm>
          </p:contentPart>
        </mc:Choice>
        <mc:Fallback xmlns="">
          <p:pic>
            <p:nvPicPr>
              <p:cNvPr id="18" name="Freihand 17">
                <a:extLst>
                  <a:ext uri="{FF2B5EF4-FFF2-40B4-BE49-F238E27FC236}">
                    <a16:creationId xmlns:a16="http://schemas.microsoft.com/office/drawing/2014/main" id="{113EB489-1980-4CBD-AF99-CCF5BCA8815D}"/>
                  </a:ext>
                </a:extLst>
              </p:cNvPr>
              <p:cNvPicPr/>
              <p:nvPr/>
            </p:nvPicPr>
            <p:blipFill>
              <a:blip r:embed="rId11"/>
              <a:stretch>
                <a:fillRect/>
              </a:stretch>
            </p:blipFill>
            <p:spPr>
              <a:xfrm>
                <a:off x="2233379" y="1559491"/>
                <a:ext cx="4001400" cy="2363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Freihand 18">
                <a:extLst>
                  <a:ext uri="{FF2B5EF4-FFF2-40B4-BE49-F238E27FC236}">
                    <a16:creationId xmlns:a16="http://schemas.microsoft.com/office/drawing/2014/main" id="{C0C38E2C-0E8E-4D4D-9903-3E98E56B27AF}"/>
                  </a:ext>
                </a:extLst>
              </p14:cNvPr>
              <p14:cNvContentPartPr/>
              <p14:nvPr/>
            </p14:nvContentPartPr>
            <p14:xfrm>
              <a:off x="1564859" y="5261011"/>
              <a:ext cx="5433120" cy="815760"/>
            </p14:xfrm>
          </p:contentPart>
        </mc:Choice>
        <mc:Fallback xmlns="">
          <p:pic>
            <p:nvPicPr>
              <p:cNvPr id="19" name="Freihand 18">
                <a:extLst>
                  <a:ext uri="{FF2B5EF4-FFF2-40B4-BE49-F238E27FC236}">
                    <a16:creationId xmlns:a16="http://schemas.microsoft.com/office/drawing/2014/main" id="{C0C38E2C-0E8E-4D4D-9903-3E98E56B27AF}"/>
                  </a:ext>
                </a:extLst>
              </p:cNvPr>
              <p:cNvPicPr/>
              <p:nvPr/>
            </p:nvPicPr>
            <p:blipFill>
              <a:blip r:embed="rId13"/>
              <a:stretch>
                <a:fillRect/>
              </a:stretch>
            </p:blipFill>
            <p:spPr>
              <a:xfrm>
                <a:off x="1560539" y="5256691"/>
                <a:ext cx="544176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Freihand 20">
                <a:extLst>
                  <a:ext uri="{FF2B5EF4-FFF2-40B4-BE49-F238E27FC236}">
                    <a16:creationId xmlns:a16="http://schemas.microsoft.com/office/drawing/2014/main" id="{57A780E5-3A43-4A1C-B091-9503A41728E5}"/>
                  </a:ext>
                </a:extLst>
              </p14:cNvPr>
              <p14:cNvContentPartPr/>
              <p14:nvPr/>
            </p14:nvContentPartPr>
            <p14:xfrm>
              <a:off x="2913059" y="5869411"/>
              <a:ext cx="5010120" cy="136080"/>
            </p14:xfrm>
          </p:contentPart>
        </mc:Choice>
        <mc:Fallback xmlns="">
          <p:pic>
            <p:nvPicPr>
              <p:cNvPr id="21" name="Freihand 20">
                <a:extLst>
                  <a:ext uri="{FF2B5EF4-FFF2-40B4-BE49-F238E27FC236}">
                    <a16:creationId xmlns:a16="http://schemas.microsoft.com/office/drawing/2014/main" id="{57A780E5-3A43-4A1C-B091-9503A41728E5}"/>
                  </a:ext>
                </a:extLst>
              </p:cNvPr>
              <p:cNvPicPr/>
              <p:nvPr/>
            </p:nvPicPr>
            <p:blipFill>
              <a:blip r:embed="rId15"/>
              <a:stretch>
                <a:fillRect/>
              </a:stretch>
            </p:blipFill>
            <p:spPr>
              <a:xfrm>
                <a:off x="2908739" y="5865091"/>
                <a:ext cx="5018760" cy="144720"/>
              </a:xfrm>
              <a:prstGeom prst="rect">
                <a:avLst/>
              </a:prstGeom>
            </p:spPr>
          </p:pic>
        </mc:Fallback>
      </mc:AlternateContent>
      <p:grpSp>
        <p:nvGrpSpPr>
          <p:cNvPr id="25" name="Gruppieren 24">
            <a:extLst>
              <a:ext uri="{FF2B5EF4-FFF2-40B4-BE49-F238E27FC236}">
                <a16:creationId xmlns:a16="http://schemas.microsoft.com/office/drawing/2014/main" id="{20EFE83F-347A-4482-A2E4-56C6B9611BB9}"/>
              </a:ext>
            </a:extLst>
          </p:cNvPr>
          <p:cNvGrpSpPr/>
          <p:nvPr/>
        </p:nvGrpSpPr>
        <p:grpSpPr>
          <a:xfrm>
            <a:off x="3109259" y="5334811"/>
            <a:ext cx="4158360" cy="768240"/>
            <a:chOff x="3109259" y="5334811"/>
            <a:chExt cx="4158360" cy="768240"/>
          </a:xfrm>
        </p:grpSpPr>
        <mc:AlternateContent xmlns:mc="http://schemas.openxmlformats.org/markup-compatibility/2006" xmlns:p14="http://schemas.microsoft.com/office/powerpoint/2010/main">
          <mc:Choice Requires="p14">
            <p:contentPart p14:bwMode="auto" r:id="rId16">
              <p14:nvContentPartPr>
                <p14:cNvPr id="4" name="Freihand 3">
                  <a:extLst>
                    <a:ext uri="{FF2B5EF4-FFF2-40B4-BE49-F238E27FC236}">
                      <a16:creationId xmlns:a16="http://schemas.microsoft.com/office/drawing/2014/main" id="{568867D0-50DE-4A8D-9D22-86AB22C24176}"/>
                    </a:ext>
                  </a:extLst>
                </p14:cNvPr>
                <p14:cNvContentPartPr/>
                <p14:nvPr/>
              </p14:nvContentPartPr>
              <p14:xfrm>
                <a:off x="3544859" y="5388091"/>
                <a:ext cx="5040" cy="1080"/>
              </p14:xfrm>
            </p:contentPart>
          </mc:Choice>
          <mc:Fallback xmlns="">
            <p:pic>
              <p:nvPicPr>
                <p:cNvPr id="4" name="Freihand 3">
                  <a:extLst>
                    <a:ext uri="{FF2B5EF4-FFF2-40B4-BE49-F238E27FC236}">
                      <a16:creationId xmlns:a16="http://schemas.microsoft.com/office/drawing/2014/main" id="{568867D0-50DE-4A8D-9D22-86AB22C24176}"/>
                    </a:ext>
                  </a:extLst>
                </p:cNvPr>
                <p:cNvPicPr/>
                <p:nvPr/>
              </p:nvPicPr>
              <p:blipFill>
                <a:blip r:embed="rId17"/>
                <a:stretch>
                  <a:fillRect/>
                </a:stretch>
              </p:blipFill>
              <p:spPr>
                <a:xfrm>
                  <a:off x="3540539" y="5383771"/>
                  <a:ext cx="13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Freihand 4">
                  <a:extLst>
                    <a:ext uri="{FF2B5EF4-FFF2-40B4-BE49-F238E27FC236}">
                      <a16:creationId xmlns:a16="http://schemas.microsoft.com/office/drawing/2014/main" id="{9ADF683E-1155-4238-A6EC-979848C911EE}"/>
                    </a:ext>
                  </a:extLst>
                </p14:cNvPr>
                <p14:cNvContentPartPr/>
                <p14:nvPr/>
              </p14:nvContentPartPr>
              <p14:xfrm>
                <a:off x="3158939" y="5353891"/>
                <a:ext cx="492840" cy="562320"/>
              </p14:xfrm>
            </p:contentPart>
          </mc:Choice>
          <mc:Fallback xmlns="">
            <p:pic>
              <p:nvPicPr>
                <p:cNvPr id="5" name="Freihand 4">
                  <a:extLst>
                    <a:ext uri="{FF2B5EF4-FFF2-40B4-BE49-F238E27FC236}">
                      <a16:creationId xmlns:a16="http://schemas.microsoft.com/office/drawing/2014/main" id="{9ADF683E-1155-4238-A6EC-979848C911EE}"/>
                    </a:ext>
                  </a:extLst>
                </p:cNvPr>
                <p:cNvPicPr/>
                <p:nvPr/>
              </p:nvPicPr>
              <p:blipFill>
                <a:blip r:embed="rId19"/>
                <a:stretch>
                  <a:fillRect/>
                </a:stretch>
              </p:blipFill>
              <p:spPr>
                <a:xfrm>
                  <a:off x="3154619" y="5349571"/>
                  <a:ext cx="50148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D4BE37D4-CB0B-48B6-B516-D11344B49238}"/>
                    </a:ext>
                  </a:extLst>
                </p14:cNvPr>
                <p14:cNvContentPartPr/>
                <p14:nvPr/>
              </p14:nvContentPartPr>
              <p14:xfrm>
                <a:off x="3730619" y="5334811"/>
                <a:ext cx="506520" cy="599760"/>
              </p14:xfrm>
            </p:contentPart>
          </mc:Choice>
          <mc:Fallback xmlns="">
            <p:pic>
              <p:nvPicPr>
                <p:cNvPr id="15" name="Freihand 14">
                  <a:extLst>
                    <a:ext uri="{FF2B5EF4-FFF2-40B4-BE49-F238E27FC236}">
                      <a16:creationId xmlns:a16="http://schemas.microsoft.com/office/drawing/2014/main" id="{D4BE37D4-CB0B-48B6-B516-D11344B49238}"/>
                    </a:ext>
                  </a:extLst>
                </p:cNvPr>
                <p:cNvPicPr/>
                <p:nvPr/>
              </p:nvPicPr>
              <p:blipFill>
                <a:blip r:embed="rId21"/>
                <a:stretch>
                  <a:fillRect/>
                </a:stretch>
              </p:blipFill>
              <p:spPr>
                <a:xfrm>
                  <a:off x="3726299" y="5330491"/>
                  <a:ext cx="51516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0AC2901C-8E33-490A-957A-8F6FEFE36972}"/>
                    </a:ext>
                  </a:extLst>
                </p14:cNvPr>
                <p14:cNvContentPartPr/>
                <p14:nvPr/>
              </p14:nvContentPartPr>
              <p14:xfrm>
                <a:off x="5157659" y="5396371"/>
                <a:ext cx="435240" cy="485640"/>
              </p14:xfrm>
            </p:contentPart>
          </mc:Choice>
          <mc:Fallback xmlns="">
            <p:pic>
              <p:nvPicPr>
                <p:cNvPr id="16" name="Freihand 15">
                  <a:extLst>
                    <a:ext uri="{FF2B5EF4-FFF2-40B4-BE49-F238E27FC236}">
                      <a16:creationId xmlns:a16="http://schemas.microsoft.com/office/drawing/2014/main" id="{0AC2901C-8E33-490A-957A-8F6FEFE36972}"/>
                    </a:ext>
                  </a:extLst>
                </p:cNvPr>
                <p:cNvPicPr/>
                <p:nvPr/>
              </p:nvPicPr>
              <p:blipFill>
                <a:blip r:embed="rId23"/>
                <a:stretch>
                  <a:fillRect/>
                </a:stretch>
              </p:blipFill>
              <p:spPr>
                <a:xfrm>
                  <a:off x="5153339" y="5392051"/>
                  <a:ext cx="44388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Freihand 22">
                  <a:extLst>
                    <a:ext uri="{FF2B5EF4-FFF2-40B4-BE49-F238E27FC236}">
                      <a16:creationId xmlns:a16="http://schemas.microsoft.com/office/drawing/2014/main" id="{E725EBD0-B207-469A-9A6C-E7CF44076193}"/>
                    </a:ext>
                  </a:extLst>
                </p14:cNvPr>
                <p14:cNvContentPartPr/>
                <p14:nvPr/>
              </p14:nvContentPartPr>
              <p14:xfrm>
                <a:off x="3145259" y="5748091"/>
                <a:ext cx="73800" cy="129240"/>
              </p14:xfrm>
            </p:contentPart>
          </mc:Choice>
          <mc:Fallback xmlns="">
            <p:pic>
              <p:nvPicPr>
                <p:cNvPr id="23" name="Freihand 22">
                  <a:extLst>
                    <a:ext uri="{FF2B5EF4-FFF2-40B4-BE49-F238E27FC236}">
                      <a16:creationId xmlns:a16="http://schemas.microsoft.com/office/drawing/2014/main" id="{E725EBD0-B207-469A-9A6C-E7CF44076193}"/>
                    </a:ext>
                  </a:extLst>
                </p:cNvPr>
                <p:cNvPicPr/>
                <p:nvPr/>
              </p:nvPicPr>
              <p:blipFill>
                <a:blip r:embed="rId25"/>
                <a:stretch>
                  <a:fillRect/>
                </a:stretch>
              </p:blipFill>
              <p:spPr>
                <a:xfrm>
                  <a:off x="3140939" y="5743771"/>
                  <a:ext cx="82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5E929903-4AC4-4D64-A0B3-528DE50D77A0}"/>
                    </a:ext>
                  </a:extLst>
                </p14:cNvPr>
                <p14:cNvContentPartPr/>
                <p14:nvPr/>
              </p14:nvContentPartPr>
              <p14:xfrm>
                <a:off x="3109259" y="5854291"/>
                <a:ext cx="4158360" cy="248760"/>
              </p14:xfrm>
            </p:contentPart>
          </mc:Choice>
          <mc:Fallback xmlns="">
            <p:pic>
              <p:nvPicPr>
                <p:cNvPr id="24" name="Freihand 23">
                  <a:extLst>
                    <a:ext uri="{FF2B5EF4-FFF2-40B4-BE49-F238E27FC236}">
                      <a16:creationId xmlns:a16="http://schemas.microsoft.com/office/drawing/2014/main" id="{5E929903-4AC4-4D64-A0B3-528DE50D77A0}"/>
                    </a:ext>
                  </a:extLst>
                </p:cNvPr>
                <p:cNvPicPr/>
                <p:nvPr/>
              </p:nvPicPr>
              <p:blipFill>
                <a:blip r:embed="rId27"/>
                <a:stretch>
                  <a:fillRect/>
                </a:stretch>
              </p:blipFill>
              <p:spPr>
                <a:xfrm>
                  <a:off x="3104939" y="5849971"/>
                  <a:ext cx="4167000" cy="257400"/>
                </a:xfrm>
                <a:prstGeom prst="rect">
                  <a:avLst/>
                </a:prstGeom>
              </p:spPr>
            </p:pic>
          </mc:Fallback>
        </mc:AlternateContent>
      </p:grpSp>
    </p:spTree>
    <p:extLst>
      <p:ext uri="{BB962C8B-B14F-4D97-AF65-F5344CB8AC3E}">
        <p14:creationId xmlns:p14="http://schemas.microsoft.com/office/powerpoint/2010/main" val="3546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Taylor-</a:t>
            </a:r>
            <a:r>
              <a:rPr lang="de-DE" sz="2903" b="1" dirty="0" err="1"/>
              <a:t>Rule</a:t>
            </a:r>
            <a:r>
              <a:rPr lang="de-DE" sz="2903" b="1" dirty="0"/>
              <a:t> </a:t>
            </a:r>
            <a:r>
              <a:rPr lang="de-DE" sz="2903" b="1" dirty="0" err="1"/>
              <a:t>simplified</a:t>
            </a:r>
            <a:endParaRPr lang="de-DE" sz="2903" b="1" dirty="0"/>
          </a:p>
        </p:txBody>
      </p:sp>
      <p:sp>
        <p:nvSpPr>
          <p:cNvPr id="10" name="Textfeld 9"/>
          <p:cNvSpPr txBox="1"/>
          <p:nvPr/>
        </p:nvSpPr>
        <p:spPr>
          <a:xfrm>
            <a:off x="2002565" y="1142889"/>
            <a:ext cx="7861056" cy="2285241"/>
          </a:xfrm>
          <a:prstGeom prst="rect">
            <a:avLst/>
          </a:prstGeom>
          <a:noFill/>
        </p:spPr>
        <p:txBody>
          <a:bodyPr wrap="squar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a:t>
            </a:r>
            <a:endParaRPr lang="en-US" sz="2177" dirty="0"/>
          </a:p>
          <a:p>
            <a:pPr algn="ctr">
              <a:lnSpc>
                <a:spcPct val="110000"/>
              </a:lnSpc>
            </a:pPr>
            <a:endParaRPr lang="en-US" sz="2177" dirty="0"/>
          </a:p>
          <a:p>
            <a:pPr algn="ctr">
              <a:lnSpc>
                <a:spcPct val="110000"/>
              </a:lnSpc>
            </a:pPr>
            <a:r>
              <a:rPr lang="en-US" sz="2177" dirty="0"/>
              <a:t>Since </a:t>
            </a:r>
            <a:r>
              <a:rPr lang="el-GR" sz="2177" dirty="0"/>
              <a:t>π</a:t>
            </a:r>
            <a:r>
              <a:rPr lang="de-DE" sz="2177" dirty="0"/>
              <a:t>* </a:t>
            </a:r>
            <a:r>
              <a:rPr lang="de-DE" sz="2177" dirty="0" err="1"/>
              <a:t>and</a:t>
            </a:r>
            <a:r>
              <a:rPr lang="de-DE" sz="2177" dirty="0"/>
              <a:t> y* </a:t>
            </a:r>
            <a:r>
              <a:rPr lang="de-DE" sz="2177" dirty="0" err="1"/>
              <a:t>are</a:t>
            </a:r>
            <a:r>
              <a:rPr lang="de-DE" sz="2177" dirty="0"/>
              <a:t> </a:t>
            </a:r>
            <a:r>
              <a:rPr lang="de-DE" sz="2177" dirty="0" err="1"/>
              <a:t>constants</a:t>
            </a:r>
            <a:r>
              <a:rPr lang="de-DE" sz="2177" dirty="0"/>
              <a:t>, </a:t>
            </a:r>
            <a:r>
              <a:rPr lang="de-DE" sz="2177" dirty="0" err="1"/>
              <a:t>we</a:t>
            </a:r>
            <a:r>
              <a:rPr lang="de-DE" sz="2177" dirty="0"/>
              <a:t> </a:t>
            </a:r>
            <a:r>
              <a:rPr lang="de-DE" sz="2177" dirty="0" err="1"/>
              <a:t>set</a:t>
            </a:r>
            <a:r>
              <a:rPr lang="de-DE" sz="2177" dirty="0"/>
              <a:t> in </a:t>
            </a:r>
            <a:r>
              <a:rPr lang="de-DE" sz="2177" dirty="0" err="1"/>
              <a:t>the</a:t>
            </a:r>
            <a:r>
              <a:rPr lang="de-DE" sz="2177" dirty="0"/>
              <a:t> </a:t>
            </a:r>
            <a:r>
              <a:rPr lang="de-DE" sz="2177" dirty="0" err="1"/>
              <a:t>following</a:t>
            </a:r>
            <a:endParaRPr lang="de-DE" sz="2177" dirty="0"/>
          </a:p>
          <a:p>
            <a:pPr algn="ctr">
              <a:lnSpc>
                <a:spcPct val="110000"/>
              </a:lnSpc>
            </a:pPr>
            <a:endParaRPr lang="de-DE" sz="2177" dirty="0"/>
          </a:p>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α</a:t>
            </a:r>
            <a:r>
              <a:rPr lang="en-US" sz="2177" baseline="-25000" dirty="0"/>
              <a:t> </a:t>
            </a:r>
            <a:r>
              <a:rPr lang="de-DE" sz="2177" dirty="0"/>
              <a:t>+ b</a:t>
            </a:r>
            <a:r>
              <a:rPr lang="el-GR" sz="2177" dirty="0"/>
              <a:t>π</a:t>
            </a:r>
            <a:r>
              <a:rPr lang="en-US" sz="2177" baseline="-25000" dirty="0"/>
              <a:t> </a:t>
            </a:r>
            <a:r>
              <a:rPr lang="de-DE" sz="2177" dirty="0"/>
              <a:t> +</a:t>
            </a:r>
            <a:r>
              <a:rPr lang="de-DE" sz="2177" dirty="0" err="1"/>
              <a:t>cy</a:t>
            </a:r>
            <a:r>
              <a:rPr lang="en-US" sz="2177" baseline="-25000" dirty="0"/>
              <a:t> </a:t>
            </a:r>
            <a:endParaRPr lang="en-US" sz="2177" dirty="0"/>
          </a:p>
          <a:p>
            <a:pPr algn="ctr">
              <a:lnSpc>
                <a:spcPct val="110000"/>
              </a:lnSpc>
            </a:pPr>
            <a:endParaRPr lang="de-DE" sz="2177" dirty="0"/>
          </a:p>
        </p:txBody>
      </p:sp>
      <p:cxnSp>
        <p:nvCxnSpPr>
          <p:cNvPr id="13" name="Straight Arrow Connector 6"/>
          <p:cNvCxnSpPr/>
          <p:nvPr/>
        </p:nvCxnSpPr>
        <p:spPr>
          <a:xfrm flipV="1">
            <a:off x="4492652" y="3956491"/>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a:off x="4492653" y="5870714"/>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4158042" y="4068689"/>
            <a:ext cx="258404" cy="343620"/>
          </a:xfrm>
          <a:prstGeom prst="rect">
            <a:avLst/>
          </a:prstGeom>
          <a:noFill/>
        </p:spPr>
        <p:txBody>
          <a:bodyPr wrap="none" rtlCol="0">
            <a:spAutoFit/>
          </a:bodyPr>
          <a:lstStyle/>
          <a:p>
            <a:r>
              <a:rPr lang="de-DE" sz="1633" dirty="0"/>
              <a:t>r</a:t>
            </a:r>
          </a:p>
        </p:txBody>
      </p:sp>
      <p:sp>
        <p:nvSpPr>
          <p:cNvPr id="16" name="Textfeld 15"/>
          <p:cNvSpPr txBox="1"/>
          <p:nvPr/>
        </p:nvSpPr>
        <p:spPr>
          <a:xfrm>
            <a:off x="7619869" y="5889150"/>
            <a:ext cx="335348" cy="343620"/>
          </a:xfrm>
          <a:prstGeom prst="rect">
            <a:avLst/>
          </a:prstGeom>
          <a:noFill/>
        </p:spPr>
        <p:txBody>
          <a:bodyPr wrap="none" rtlCol="0">
            <a:spAutoFit/>
          </a:bodyPr>
          <a:lstStyle/>
          <a:p>
            <a:r>
              <a:rPr lang="de-DE" sz="1633" dirty="0"/>
              <a:t>Y</a:t>
            </a:r>
          </a:p>
        </p:txBody>
      </p:sp>
      <p:cxnSp>
        <p:nvCxnSpPr>
          <p:cNvPr id="17" name="Gerade Verbindung 16"/>
          <p:cNvCxnSpPr/>
          <p:nvPr/>
        </p:nvCxnSpPr>
        <p:spPr>
          <a:xfrm flipV="1">
            <a:off x="5178900" y="4061921"/>
            <a:ext cx="1698256" cy="14505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093345" y="4723445"/>
            <a:ext cx="1409360" cy="427361"/>
          </a:xfrm>
          <a:prstGeom prst="rect">
            <a:avLst/>
          </a:prstGeom>
          <a:noFill/>
        </p:spPr>
        <p:txBody>
          <a:bodyPr wrap="none" rtlCol="0">
            <a:spAutoFit/>
          </a:bodyPr>
          <a:lstStyle/>
          <a:p>
            <a:r>
              <a:rPr lang="de-DE" sz="2177" b="1" dirty="0"/>
              <a:t>TR-</a:t>
            </a:r>
            <a:r>
              <a:rPr lang="de-DE" sz="2177" b="1" dirty="0" err="1"/>
              <a:t>Curve</a:t>
            </a:r>
            <a:endParaRPr lang="de-DE" sz="2177" b="1" dirty="0"/>
          </a:p>
        </p:txBody>
      </p:sp>
      <p:sp>
        <p:nvSpPr>
          <p:cNvPr id="19" name="Textfeld 18"/>
          <p:cNvSpPr txBox="1"/>
          <p:nvPr/>
        </p:nvSpPr>
        <p:spPr>
          <a:xfrm>
            <a:off x="4905861" y="3303317"/>
            <a:ext cx="2157194" cy="433837"/>
          </a:xfrm>
          <a:prstGeom prst="rect">
            <a:avLst/>
          </a:prstGeom>
          <a:noFill/>
        </p:spPr>
        <p:txBody>
          <a:bodyPr wrap="none" rtlCol="0">
            <a:spAutoFit/>
          </a:bodyPr>
          <a:lstStyle/>
          <a:p>
            <a:pPr algn="ctr">
              <a:lnSpc>
                <a:spcPct val="110000"/>
              </a:lnSpc>
            </a:pPr>
            <a:r>
              <a:rPr lang="de-DE" sz="2177" dirty="0">
                <a:solidFill>
                  <a:sysClr val="windowText" lastClr="000000"/>
                </a:solidFill>
                <a:latin typeface="Arial Unicode MS"/>
                <a:ea typeface="Arial Unicode MS"/>
                <a:cs typeface="Arial Unicode MS"/>
              </a:rPr>
              <a:t>⇒   </a:t>
            </a:r>
            <a:r>
              <a:rPr lang="de-DE" sz="2177" dirty="0" err="1">
                <a:ea typeface="Arial Unicode MS"/>
                <a:cs typeface="Arial Unicode MS"/>
              </a:rPr>
              <a:t>dr</a:t>
            </a:r>
            <a:r>
              <a:rPr lang="de-DE" sz="2177" dirty="0">
                <a:ea typeface="Arial Unicode MS"/>
                <a:cs typeface="Arial Unicode MS"/>
              </a:rPr>
              <a:t>/</a:t>
            </a:r>
            <a:r>
              <a:rPr lang="de-DE" sz="2177" dirty="0" err="1">
                <a:ea typeface="Arial Unicode MS"/>
                <a:cs typeface="Arial Unicode MS"/>
              </a:rPr>
              <a:t>dY</a:t>
            </a:r>
            <a:r>
              <a:rPr lang="de-DE" sz="2177" dirty="0">
                <a:ea typeface="Arial Unicode MS"/>
                <a:cs typeface="Arial Unicode MS"/>
              </a:rPr>
              <a:t> =</a:t>
            </a:r>
            <a:r>
              <a:rPr lang="el-GR" sz="2177" dirty="0"/>
              <a:t> </a:t>
            </a:r>
            <a:r>
              <a:rPr lang="de-DE" sz="2177" dirty="0"/>
              <a:t>c &gt; 0</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F2A894B8-5CEC-4A4C-A955-E1B3F5F91B32}"/>
              </a:ext>
            </a:extLst>
          </p:cNvPr>
          <p:cNvSpPr txBox="1"/>
          <p:nvPr/>
        </p:nvSpPr>
        <p:spPr>
          <a:xfrm>
            <a:off x="4387599" y="6214413"/>
            <a:ext cx="3775393" cy="369332"/>
          </a:xfrm>
          <a:prstGeom prst="rect">
            <a:avLst/>
          </a:prstGeom>
          <a:noFill/>
        </p:spPr>
        <p:txBody>
          <a:bodyPr wrap="none" rtlCol="0">
            <a:spAutoFit/>
          </a:bodyPr>
          <a:lstStyle/>
          <a:p>
            <a:r>
              <a:rPr lang="de-DE" b="1" dirty="0"/>
              <a:t>Same </a:t>
            </a:r>
            <a:r>
              <a:rPr lang="de-DE" b="1" dirty="0" err="1"/>
              <a:t>dependence</a:t>
            </a:r>
            <a:r>
              <a:rPr lang="de-DE" b="1" dirty="0"/>
              <a:t> </a:t>
            </a:r>
            <a:r>
              <a:rPr lang="de-DE" b="1" dirty="0" err="1"/>
              <a:t>as</a:t>
            </a:r>
            <a:r>
              <a:rPr lang="de-DE" b="1" dirty="0"/>
              <a:t> </a:t>
            </a:r>
            <a:r>
              <a:rPr lang="de-DE" b="1" dirty="0" err="1"/>
              <a:t>the</a:t>
            </a:r>
            <a:r>
              <a:rPr lang="de-DE" b="1" dirty="0"/>
              <a:t> LM-</a:t>
            </a:r>
            <a:r>
              <a:rPr lang="de-DE" b="1" dirty="0" err="1"/>
              <a:t>curve</a:t>
            </a:r>
            <a:r>
              <a:rPr lang="de-DE" b="1" dirty="0"/>
              <a:t>!!</a:t>
            </a:r>
          </a:p>
        </p:txBody>
      </p:sp>
      <p:sp>
        <p:nvSpPr>
          <p:cNvPr id="3" name="Rechteck 2">
            <a:extLst>
              <a:ext uri="{FF2B5EF4-FFF2-40B4-BE49-F238E27FC236}">
                <a16:creationId xmlns:a16="http://schemas.microsoft.com/office/drawing/2014/main" id="{BF9276EB-34B0-DC98-54E2-0EF63F8094D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19F5F7B1-CF71-4592-80C8-5EFE3D740611}"/>
                  </a:ext>
                </a:extLst>
              </p14:cNvPr>
              <p14:cNvContentPartPr/>
              <p14:nvPr/>
            </p14:nvContentPartPr>
            <p14:xfrm>
              <a:off x="6073139" y="4662691"/>
              <a:ext cx="1546560" cy="535320"/>
            </p14:xfrm>
          </p:contentPart>
        </mc:Choice>
        <mc:Fallback xmlns="">
          <p:pic>
            <p:nvPicPr>
              <p:cNvPr id="4" name="Freihand 3">
                <a:extLst>
                  <a:ext uri="{FF2B5EF4-FFF2-40B4-BE49-F238E27FC236}">
                    <a16:creationId xmlns:a16="http://schemas.microsoft.com/office/drawing/2014/main" id="{19F5F7B1-CF71-4592-80C8-5EFE3D740611}"/>
                  </a:ext>
                </a:extLst>
              </p:cNvPr>
              <p:cNvPicPr/>
              <p:nvPr/>
            </p:nvPicPr>
            <p:blipFill>
              <a:blip r:embed="rId4"/>
              <a:stretch>
                <a:fillRect/>
              </a:stretch>
            </p:blipFill>
            <p:spPr>
              <a:xfrm>
                <a:off x="6068819" y="4658371"/>
                <a:ext cx="155520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4B4652D2-2582-4B4D-8388-355FBF101591}"/>
                  </a:ext>
                </a:extLst>
              </p14:cNvPr>
              <p14:cNvContentPartPr/>
              <p14:nvPr/>
            </p14:nvContentPartPr>
            <p14:xfrm>
              <a:off x="5243699" y="3240331"/>
              <a:ext cx="1897200" cy="591480"/>
            </p14:xfrm>
          </p:contentPart>
        </mc:Choice>
        <mc:Fallback xmlns="">
          <p:pic>
            <p:nvPicPr>
              <p:cNvPr id="8" name="Freihand 7">
                <a:extLst>
                  <a:ext uri="{FF2B5EF4-FFF2-40B4-BE49-F238E27FC236}">
                    <a16:creationId xmlns:a16="http://schemas.microsoft.com/office/drawing/2014/main" id="{4B4652D2-2582-4B4D-8388-355FBF101591}"/>
                  </a:ext>
                </a:extLst>
              </p:cNvPr>
              <p:cNvPicPr/>
              <p:nvPr/>
            </p:nvPicPr>
            <p:blipFill>
              <a:blip r:embed="rId6"/>
              <a:stretch>
                <a:fillRect/>
              </a:stretch>
            </p:blipFill>
            <p:spPr>
              <a:xfrm>
                <a:off x="5239379" y="3236011"/>
                <a:ext cx="190584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827C1FC-BB9B-4EA3-9EB8-6BA276E473F5}"/>
                  </a:ext>
                </a:extLst>
              </p14:cNvPr>
              <p14:cNvContentPartPr/>
              <p14:nvPr/>
            </p14:nvContentPartPr>
            <p14:xfrm>
              <a:off x="5066939" y="3881491"/>
              <a:ext cx="2782440" cy="1751040"/>
            </p14:xfrm>
          </p:contentPart>
        </mc:Choice>
        <mc:Fallback xmlns="">
          <p:pic>
            <p:nvPicPr>
              <p:cNvPr id="9" name="Freihand 8">
                <a:extLst>
                  <a:ext uri="{FF2B5EF4-FFF2-40B4-BE49-F238E27FC236}">
                    <a16:creationId xmlns:a16="http://schemas.microsoft.com/office/drawing/2014/main" id="{F827C1FC-BB9B-4EA3-9EB8-6BA276E473F5}"/>
                  </a:ext>
                </a:extLst>
              </p:cNvPr>
              <p:cNvPicPr/>
              <p:nvPr/>
            </p:nvPicPr>
            <p:blipFill>
              <a:blip r:embed="rId8"/>
              <a:stretch>
                <a:fillRect/>
              </a:stretch>
            </p:blipFill>
            <p:spPr>
              <a:xfrm>
                <a:off x="5062619" y="3877171"/>
                <a:ext cx="2791080" cy="1759680"/>
              </a:xfrm>
              <a:prstGeom prst="rect">
                <a:avLst/>
              </a:prstGeom>
            </p:spPr>
          </p:pic>
        </mc:Fallback>
      </mc:AlternateContent>
      <p:grpSp>
        <p:nvGrpSpPr>
          <p:cNvPr id="22" name="Gruppieren 21">
            <a:extLst>
              <a:ext uri="{FF2B5EF4-FFF2-40B4-BE49-F238E27FC236}">
                <a16:creationId xmlns:a16="http://schemas.microsoft.com/office/drawing/2014/main" id="{45B17644-CA22-4166-8793-8C2D35730017}"/>
              </a:ext>
            </a:extLst>
          </p:cNvPr>
          <p:cNvGrpSpPr/>
          <p:nvPr/>
        </p:nvGrpSpPr>
        <p:grpSpPr>
          <a:xfrm>
            <a:off x="4529099" y="2388571"/>
            <a:ext cx="3549960" cy="866520"/>
            <a:chOff x="4529099" y="2388571"/>
            <a:chExt cx="3549960" cy="86652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E41965A-080E-4EED-80E0-3A2A83E37DEF}"/>
                    </a:ext>
                  </a:extLst>
                </p14:cNvPr>
                <p14:cNvContentPartPr/>
                <p14:nvPr/>
              </p14:nvContentPartPr>
              <p14:xfrm>
                <a:off x="4529099" y="2998411"/>
                <a:ext cx="441360" cy="13680"/>
              </p14:xfrm>
            </p:contentPart>
          </mc:Choice>
          <mc:Fallback xmlns="">
            <p:pic>
              <p:nvPicPr>
                <p:cNvPr id="5" name="Freihand 4">
                  <a:extLst>
                    <a:ext uri="{FF2B5EF4-FFF2-40B4-BE49-F238E27FC236}">
                      <a16:creationId xmlns:a16="http://schemas.microsoft.com/office/drawing/2014/main" id="{BE41965A-080E-4EED-80E0-3A2A83E37DEF}"/>
                    </a:ext>
                  </a:extLst>
                </p:cNvPr>
                <p:cNvPicPr/>
                <p:nvPr/>
              </p:nvPicPr>
              <p:blipFill>
                <a:blip r:embed="rId10"/>
                <a:stretch>
                  <a:fillRect/>
                </a:stretch>
              </p:blipFill>
              <p:spPr>
                <a:xfrm>
                  <a:off x="4524779" y="2994091"/>
                  <a:ext cx="450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D9608B5-343F-4ED9-B2D6-C73BB68177EB}"/>
                    </a:ext>
                  </a:extLst>
                </p14:cNvPr>
                <p14:cNvContentPartPr/>
                <p14:nvPr/>
              </p14:nvContentPartPr>
              <p14:xfrm>
                <a:off x="6912659" y="2980051"/>
                <a:ext cx="447480" cy="42840"/>
              </p14:xfrm>
            </p:contentPart>
          </mc:Choice>
          <mc:Fallback xmlns="">
            <p:pic>
              <p:nvPicPr>
                <p:cNvPr id="7" name="Freihand 6">
                  <a:extLst>
                    <a:ext uri="{FF2B5EF4-FFF2-40B4-BE49-F238E27FC236}">
                      <a16:creationId xmlns:a16="http://schemas.microsoft.com/office/drawing/2014/main" id="{9D9608B5-343F-4ED9-B2D6-C73BB68177EB}"/>
                    </a:ext>
                  </a:extLst>
                </p:cNvPr>
                <p:cNvPicPr/>
                <p:nvPr/>
              </p:nvPicPr>
              <p:blipFill>
                <a:blip r:embed="rId12"/>
                <a:stretch>
                  <a:fillRect/>
                </a:stretch>
              </p:blipFill>
              <p:spPr>
                <a:xfrm>
                  <a:off x="6908339" y="2975731"/>
                  <a:ext cx="456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1C3F176-0B03-46BC-A823-67626CC2A904}"/>
                    </a:ext>
                  </a:extLst>
                </p14:cNvPr>
                <p14:cNvContentPartPr/>
                <p14:nvPr/>
              </p14:nvContentPartPr>
              <p14:xfrm>
                <a:off x="5906459" y="2508451"/>
                <a:ext cx="1591920" cy="746640"/>
              </p14:xfrm>
            </p:contentPart>
          </mc:Choice>
          <mc:Fallback xmlns="">
            <p:pic>
              <p:nvPicPr>
                <p:cNvPr id="11" name="Freihand 10">
                  <a:extLst>
                    <a:ext uri="{FF2B5EF4-FFF2-40B4-BE49-F238E27FC236}">
                      <a16:creationId xmlns:a16="http://schemas.microsoft.com/office/drawing/2014/main" id="{91C3F176-0B03-46BC-A823-67626CC2A904}"/>
                    </a:ext>
                  </a:extLst>
                </p:cNvPr>
                <p:cNvPicPr/>
                <p:nvPr/>
              </p:nvPicPr>
              <p:blipFill>
                <a:blip r:embed="rId14"/>
                <a:stretch>
                  <a:fillRect/>
                </a:stretch>
              </p:blipFill>
              <p:spPr>
                <a:xfrm>
                  <a:off x="5902139" y="2504131"/>
                  <a:ext cx="1600560" cy="755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7F275E56-9E4D-42A2-A5A5-62A9035AC414}"/>
                    </a:ext>
                  </a:extLst>
                </p14:cNvPr>
                <p14:cNvContentPartPr/>
                <p14:nvPr/>
              </p14:nvContentPartPr>
              <p14:xfrm>
                <a:off x="6729779" y="2388571"/>
                <a:ext cx="1349280" cy="309600"/>
              </p14:xfrm>
            </p:contentPart>
          </mc:Choice>
          <mc:Fallback xmlns="">
            <p:pic>
              <p:nvPicPr>
                <p:cNvPr id="20" name="Freihand 19">
                  <a:extLst>
                    <a:ext uri="{FF2B5EF4-FFF2-40B4-BE49-F238E27FC236}">
                      <a16:creationId xmlns:a16="http://schemas.microsoft.com/office/drawing/2014/main" id="{7F275E56-9E4D-42A2-A5A5-62A9035AC414}"/>
                    </a:ext>
                  </a:extLst>
                </p:cNvPr>
                <p:cNvPicPr/>
                <p:nvPr/>
              </p:nvPicPr>
              <p:blipFill>
                <a:blip r:embed="rId16"/>
                <a:stretch>
                  <a:fillRect/>
                </a:stretch>
              </p:blipFill>
              <p:spPr>
                <a:xfrm>
                  <a:off x="6725459" y="2384251"/>
                  <a:ext cx="1357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5CD1E776-D302-43E2-BC7D-828CD479C087}"/>
                    </a:ext>
                  </a:extLst>
                </p14:cNvPr>
                <p14:cNvContentPartPr/>
                <p14:nvPr/>
              </p14:nvContentPartPr>
              <p14:xfrm>
                <a:off x="6628979" y="2534011"/>
                <a:ext cx="433800" cy="232920"/>
              </p14:xfrm>
            </p:contentPart>
          </mc:Choice>
          <mc:Fallback xmlns="">
            <p:pic>
              <p:nvPicPr>
                <p:cNvPr id="21" name="Freihand 20">
                  <a:extLst>
                    <a:ext uri="{FF2B5EF4-FFF2-40B4-BE49-F238E27FC236}">
                      <a16:creationId xmlns:a16="http://schemas.microsoft.com/office/drawing/2014/main" id="{5CD1E776-D302-43E2-BC7D-828CD479C087}"/>
                    </a:ext>
                  </a:extLst>
                </p:cNvPr>
                <p:cNvPicPr/>
                <p:nvPr/>
              </p:nvPicPr>
              <p:blipFill>
                <a:blip r:embed="rId18"/>
                <a:stretch>
                  <a:fillRect/>
                </a:stretch>
              </p:blipFill>
              <p:spPr>
                <a:xfrm>
                  <a:off x="6624659" y="2529691"/>
                  <a:ext cx="442440" cy="24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83D49D37-4BD1-4DC8-A4AE-DE2C7B7D1CBA}"/>
                  </a:ext>
                </a:extLst>
              </p14:cNvPr>
              <p14:cNvContentPartPr/>
              <p14:nvPr/>
            </p14:nvContentPartPr>
            <p14:xfrm>
              <a:off x="8230259" y="2362651"/>
              <a:ext cx="95400" cy="176040"/>
            </p14:xfrm>
          </p:contentPart>
        </mc:Choice>
        <mc:Fallback xmlns="">
          <p:pic>
            <p:nvPicPr>
              <p:cNvPr id="23" name="Freihand 22">
                <a:extLst>
                  <a:ext uri="{FF2B5EF4-FFF2-40B4-BE49-F238E27FC236}">
                    <a16:creationId xmlns:a16="http://schemas.microsoft.com/office/drawing/2014/main" id="{83D49D37-4BD1-4DC8-A4AE-DE2C7B7D1CBA}"/>
                  </a:ext>
                </a:extLst>
              </p:cNvPr>
              <p:cNvPicPr/>
              <p:nvPr/>
            </p:nvPicPr>
            <p:blipFill>
              <a:blip r:embed="rId20"/>
              <a:stretch>
                <a:fillRect/>
              </a:stretch>
            </p:blipFill>
            <p:spPr>
              <a:xfrm>
                <a:off x="8225939" y="2358331"/>
                <a:ext cx="104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7757AA78-59FF-4347-87D0-76C44E5E70D3}"/>
                  </a:ext>
                </a:extLst>
              </p14:cNvPr>
              <p14:cNvContentPartPr/>
              <p14:nvPr/>
            </p14:nvContentPartPr>
            <p14:xfrm>
              <a:off x="8351579" y="2327731"/>
              <a:ext cx="197280" cy="113400"/>
            </p14:xfrm>
          </p:contentPart>
        </mc:Choice>
        <mc:Fallback xmlns="">
          <p:pic>
            <p:nvPicPr>
              <p:cNvPr id="24" name="Freihand 23">
                <a:extLst>
                  <a:ext uri="{FF2B5EF4-FFF2-40B4-BE49-F238E27FC236}">
                    <a16:creationId xmlns:a16="http://schemas.microsoft.com/office/drawing/2014/main" id="{7757AA78-59FF-4347-87D0-76C44E5E70D3}"/>
                  </a:ext>
                </a:extLst>
              </p:cNvPr>
              <p:cNvPicPr/>
              <p:nvPr/>
            </p:nvPicPr>
            <p:blipFill>
              <a:blip r:embed="rId22"/>
              <a:stretch>
                <a:fillRect/>
              </a:stretch>
            </p:blipFill>
            <p:spPr>
              <a:xfrm>
                <a:off x="8347259" y="2323411"/>
                <a:ext cx="205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2DA009B9-DEBD-41FA-B390-6CE28E671F67}"/>
                  </a:ext>
                </a:extLst>
              </p14:cNvPr>
              <p14:cNvContentPartPr/>
              <p14:nvPr/>
            </p14:nvContentPartPr>
            <p14:xfrm>
              <a:off x="8691779" y="2385691"/>
              <a:ext cx="161280" cy="69480"/>
            </p14:xfrm>
          </p:contentPart>
        </mc:Choice>
        <mc:Fallback xmlns="">
          <p:pic>
            <p:nvPicPr>
              <p:cNvPr id="25" name="Freihand 24">
                <a:extLst>
                  <a:ext uri="{FF2B5EF4-FFF2-40B4-BE49-F238E27FC236}">
                    <a16:creationId xmlns:a16="http://schemas.microsoft.com/office/drawing/2014/main" id="{2DA009B9-DEBD-41FA-B390-6CE28E671F67}"/>
                  </a:ext>
                </a:extLst>
              </p:cNvPr>
              <p:cNvPicPr/>
              <p:nvPr/>
            </p:nvPicPr>
            <p:blipFill>
              <a:blip r:embed="rId24"/>
              <a:stretch>
                <a:fillRect/>
              </a:stretch>
            </p:blipFill>
            <p:spPr>
              <a:xfrm>
                <a:off x="8687459" y="2381371"/>
                <a:ext cx="169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37538560-D1D7-4675-8C33-F08F9C963FBB}"/>
                  </a:ext>
                </a:extLst>
              </p14:cNvPr>
              <p14:cNvContentPartPr/>
              <p14:nvPr/>
            </p14:nvContentPartPr>
            <p14:xfrm>
              <a:off x="8805539" y="2327011"/>
              <a:ext cx="360" cy="360"/>
            </p14:xfrm>
          </p:contentPart>
        </mc:Choice>
        <mc:Fallback xmlns="">
          <p:pic>
            <p:nvPicPr>
              <p:cNvPr id="26" name="Freihand 25">
                <a:extLst>
                  <a:ext uri="{FF2B5EF4-FFF2-40B4-BE49-F238E27FC236}">
                    <a16:creationId xmlns:a16="http://schemas.microsoft.com/office/drawing/2014/main" id="{37538560-D1D7-4675-8C33-F08F9C963FBB}"/>
                  </a:ext>
                </a:extLst>
              </p:cNvPr>
              <p:cNvPicPr/>
              <p:nvPr/>
            </p:nvPicPr>
            <p:blipFill>
              <a:blip r:embed="rId26"/>
              <a:stretch>
                <a:fillRect/>
              </a:stretch>
            </p:blipFill>
            <p:spPr>
              <a:xfrm>
                <a:off x="8801219" y="2322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DF22D289-9CB3-48FC-AEEE-0F284513D7D3}"/>
                  </a:ext>
                </a:extLst>
              </p14:cNvPr>
              <p14:cNvContentPartPr/>
              <p14:nvPr/>
            </p14:nvContentPartPr>
            <p14:xfrm>
              <a:off x="9033059" y="2286331"/>
              <a:ext cx="187200" cy="156600"/>
            </p14:xfrm>
          </p:contentPart>
        </mc:Choice>
        <mc:Fallback xmlns="">
          <p:pic>
            <p:nvPicPr>
              <p:cNvPr id="27" name="Freihand 26">
                <a:extLst>
                  <a:ext uri="{FF2B5EF4-FFF2-40B4-BE49-F238E27FC236}">
                    <a16:creationId xmlns:a16="http://schemas.microsoft.com/office/drawing/2014/main" id="{DF22D289-9CB3-48FC-AEEE-0F284513D7D3}"/>
                  </a:ext>
                </a:extLst>
              </p:cNvPr>
              <p:cNvPicPr/>
              <p:nvPr/>
            </p:nvPicPr>
            <p:blipFill>
              <a:blip r:embed="rId28"/>
              <a:stretch>
                <a:fillRect/>
              </a:stretch>
            </p:blipFill>
            <p:spPr>
              <a:xfrm>
                <a:off x="9028739" y="2282011"/>
                <a:ext cx="195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1C18E0A2-74DE-45F2-B55C-BD68391AAB12}"/>
                  </a:ext>
                </a:extLst>
              </p14:cNvPr>
              <p14:cNvContentPartPr/>
              <p14:nvPr/>
            </p14:nvContentPartPr>
            <p14:xfrm>
              <a:off x="9235379" y="2350771"/>
              <a:ext cx="96840" cy="67680"/>
            </p14:xfrm>
          </p:contentPart>
        </mc:Choice>
        <mc:Fallback xmlns="">
          <p:pic>
            <p:nvPicPr>
              <p:cNvPr id="28" name="Freihand 27">
                <a:extLst>
                  <a:ext uri="{FF2B5EF4-FFF2-40B4-BE49-F238E27FC236}">
                    <a16:creationId xmlns:a16="http://schemas.microsoft.com/office/drawing/2014/main" id="{1C18E0A2-74DE-45F2-B55C-BD68391AAB12}"/>
                  </a:ext>
                </a:extLst>
              </p:cNvPr>
              <p:cNvPicPr/>
              <p:nvPr/>
            </p:nvPicPr>
            <p:blipFill>
              <a:blip r:embed="rId30"/>
              <a:stretch>
                <a:fillRect/>
              </a:stretch>
            </p:blipFill>
            <p:spPr>
              <a:xfrm>
                <a:off x="9231059" y="2346451"/>
                <a:ext cx="105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A7D0235A-8B0C-49C4-82E8-3A1076041C7B}"/>
                  </a:ext>
                </a:extLst>
              </p14:cNvPr>
              <p14:cNvContentPartPr/>
              <p14:nvPr/>
            </p14:nvContentPartPr>
            <p14:xfrm>
              <a:off x="9641819" y="2274091"/>
              <a:ext cx="8640" cy="176040"/>
            </p14:xfrm>
          </p:contentPart>
        </mc:Choice>
        <mc:Fallback xmlns="">
          <p:pic>
            <p:nvPicPr>
              <p:cNvPr id="29" name="Freihand 28">
                <a:extLst>
                  <a:ext uri="{FF2B5EF4-FFF2-40B4-BE49-F238E27FC236}">
                    <a16:creationId xmlns:a16="http://schemas.microsoft.com/office/drawing/2014/main" id="{A7D0235A-8B0C-49C4-82E8-3A1076041C7B}"/>
                  </a:ext>
                </a:extLst>
              </p:cNvPr>
              <p:cNvPicPr/>
              <p:nvPr/>
            </p:nvPicPr>
            <p:blipFill>
              <a:blip r:embed="rId32"/>
              <a:stretch>
                <a:fillRect/>
              </a:stretch>
            </p:blipFill>
            <p:spPr>
              <a:xfrm>
                <a:off x="9637499" y="2269771"/>
                <a:ext cx="17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368E7605-517B-40C3-B0FC-794C55DFD1B7}"/>
                  </a:ext>
                </a:extLst>
              </p14:cNvPr>
              <p14:cNvContentPartPr/>
              <p14:nvPr/>
            </p14:nvContentPartPr>
            <p14:xfrm>
              <a:off x="9567299" y="2252491"/>
              <a:ext cx="136080" cy="113040"/>
            </p14:xfrm>
          </p:contentPart>
        </mc:Choice>
        <mc:Fallback xmlns="">
          <p:pic>
            <p:nvPicPr>
              <p:cNvPr id="30" name="Freihand 29">
                <a:extLst>
                  <a:ext uri="{FF2B5EF4-FFF2-40B4-BE49-F238E27FC236}">
                    <a16:creationId xmlns:a16="http://schemas.microsoft.com/office/drawing/2014/main" id="{368E7605-517B-40C3-B0FC-794C55DFD1B7}"/>
                  </a:ext>
                </a:extLst>
              </p:cNvPr>
              <p:cNvPicPr/>
              <p:nvPr/>
            </p:nvPicPr>
            <p:blipFill>
              <a:blip r:embed="rId34"/>
              <a:stretch>
                <a:fillRect/>
              </a:stretch>
            </p:blipFill>
            <p:spPr>
              <a:xfrm>
                <a:off x="9562979" y="2248171"/>
                <a:ext cx="144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1F33831D-1ABF-41FF-BC5B-819098D7854B}"/>
                  </a:ext>
                </a:extLst>
              </p14:cNvPr>
              <p14:cNvContentPartPr/>
              <p14:nvPr/>
            </p14:nvContentPartPr>
            <p14:xfrm>
              <a:off x="9722099" y="2225491"/>
              <a:ext cx="122400" cy="159840"/>
            </p14:xfrm>
          </p:contentPart>
        </mc:Choice>
        <mc:Fallback xmlns="">
          <p:pic>
            <p:nvPicPr>
              <p:cNvPr id="31" name="Freihand 30">
                <a:extLst>
                  <a:ext uri="{FF2B5EF4-FFF2-40B4-BE49-F238E27FC236}">
                    <a16:creationId xmlns:a16="http://schemas.microsoft.com/office/drawing/2014/main" id="{1F33831D-1ABF-41FF-BC5B-819098D7854B}"/>
                  </a:ext>
                </a:extLst>
              </p:cNvPr>
              <p:cNvPicPr/>
              <p:nvPr/>
            </p:nvPicPr>
            <p:blipFill>
              <a:blip r:embed="rId36"/>
              <a:stretch>
                <a:fillRect/>
              </a:stretch>
            </p:blipFill>
            <p:spPr>
              <a:xfrm>
                <a:off x="9717779" y="2221171"/>
                <a:ext cx="131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AB7B5F27-E545-4C53-828B-F0D38DADD0F0}"/>
                  </a:ext>
                </a:extLst>
              </p14:cNvPr>
              <p14:cNvContentPartPr/>
              <p14:nvPr/>
            </p14:nvContentPartPr>
            <p14:xfrm>
              <a:off x="9904259" y="2226211"/>
              <a:ext cx="18000" cy="176760"/>
            </p14:xfrm>
          </p:contentPart>
        </mc:Choice>
        <mc:Fallback xmlns="">
          <p:pic>
            <p:nvPicPr>
              <p:cNvPr id="32" name="Freihand 31">
                <a:extLst>
                  <a:ext uri="{FF2B5EF4-FFF2-40B4-BE49-F238E27FC236}">
                    <a16:creationId xmlns:a16="http://schemas.microsoft.com/office/drawing/2014/main" id="{AB7B5F27-E545-4C53-828B-F0D38DADD0F0}"/>
                  </a:ext>
                </a:extLst>
              </p:cNvPr>
              <p:cNvPicPr/>
              <p:nvPr/>
            </p:nvPicPr>
            <p:blipFill>
              <a:blip r:embed="rId38"/>
              <a:stretch>
                <a:fillRect/>
              </a:stretch>
            </p:blipFill>
            <p:spPr>
              <a:xfrm>
                <a:off x="9899939" y="2221891"/>
                <a:ext cx="26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DBA2A89A-7AAC-4FA4-86DB-42CF33F49E35}"/>
                  </a:ext>
                </a:extLst>
              </p14:cNvPr>
              <p14:cNvContentPartPr/>
              <p14:nvPr/>
            </p14:nvContentPartPr>
            <p14:xfrm>
              <a:off x="9965819" y="2196331"/>
              <a:ext cx="28800" cy="176040"/>
            </p14:xfrm>
          </p:contentPart>
        </mc:Choice>
        <mc:Fallback xmlns="">
          <p:pic>
            <p:nvPicPr>
              <p:cNvPr id="33" name="Freihand 32">
                <a:extLst>
                  <a:ext uri="{FF2B5EF4-FFF2-40B4-BE49-F238E27FC236}">
                    <a16:creationId xmlns:a16="http://schemas.microsoft.com/office/drawing/2014/main" id="{DBA2A89A-7AAC-4FA4-86DB-42CF33F49E35}"/>
                  </a:ext>
                </a:extLst>
              </p:cNvPr>
              <p:cNvPicPr/>
              <p:nvPr/>
            </p:nvPicPr>
            <p:blipFill>
              <a:blip r:embed="rId40"/>
              <a:stretch>
                <a:fillRect/>
              </a:stretch>
            </p:blipFill>
            <p:spPr>
              <a:xfrm>
                <a:off x="9961499" y="2192011"/>
                <a:ext cx="37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61D5F66B-2C97-4F3A-8971-6869DE9E7DCF}"/>
                  </a:ext>
                </a:extLst>
              </p14:cNvPr>
              <p14:cNvContentPartPr/>
              <p14:nvPr/>
            </p14:nvContentPartPr>
            <p14:xfrm>
              <a:off x="10043939" y="2306491"/>
              <a:ext cx="4320" cy="55080"/>
            </p14:xfrm>
          </p:contentPart>
        </mc:Choice>
        <mc:Fallback xmlns="">
          <p:pic>
            <p:nvPicPr>
              <p:cNvPr id="34" name="Freihand 33">
                <a:extLst>
                  <a:ext uri="{FF2B5EF4-FFF2-40B4-BE49-F238E27FC236}">
                    <a16:creationId xmlns:a16="http://schemas.microsoft.com/office/drawing/2014/main" id="{61D5F66B-2C97-4F3A-8971-6869DE9E7DCF}"/>
                  </a:ext>
                </a:extLst>
              </p:cNvPr>
              <p:cNvPicPr/>
              <p:nvPr/>
            </p:nvPicPr>
            <p:blipFill>
              <a:blip r:embed="rId42"/>
              <a:stretch>
                <a:fillRect/>
              </a:stretch>
            </p:blipFill>
            <p:spPr>
              <a:xfrm>
                <a:off x="10039619" y="2302171"/>
                <a:ext cx="12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00524493-A264-41C2-AF56-AC5BCFC66CDC}"/>
                  </a:ext>
                </a:extLst>
              </p14:cNvPr>
              <p14:cNvContentPartPr/>
              <p14:nvPr/>
            </p14:nvContentPartPr>
            <p14:xfrm>
              <a:off x="10062299" y="2284531"/>
              <a:ext cx="92520" cy="210960"/>
            </p14:xfrm>
          </p:contentPart>
        </mc:Choice>
        <mc:Fallback xmlns="">
          <p:pic>
            <p:nvPicPr>
              <p:cNvPr id="35" name="Freihand 34">
                <a:extLst>
                  <a:ext uri="{FF2B5EF4-FFF2-40B4-BE49-F238E27FC236}">
                    <a16:creationId xmlns:a16="http://schemas.microsoft.com/office/drawing/2014/main" id="{00524493-A264-41C2-AF56-AC5BCFC66CDC}"/>
                  </a:ext>
                </a:extLst>
              </p:cNvPr>
              <p:cNvPicPr/>
              <p:nvPr/>
            </p:nvPicPr>
            <p:blipFill>
              <a:blip r:embed="rId44"/>
              <a:stretch>
                <a:fillRect/>
              </a:stretch>
            </p:blipFill>
            <p:spPr>
              <a:xfrm>
                <a:off x="10057979" y="2280211"/>
                <a:ext cx="101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ECDF5D11-C2E9-467B-9ABF-F7C094902221}"/>
                  </a:ext>
                </a:extLst>
              </p14:cNvPr>
              <p14:cNvContentPartPr/>
              <p14:nvPr/>
            </p14:nvContentPartPr>
            <p14:xfrm>
              <a:off x="10172459" y="2269771"/>
              <a:ext cx="83880" cy="91440"/>
            </p14:xfrm>
          </p:contentPart>
        </mc:Choice>
        <mc:Fallback xmlns="">
          <p:pic>
            <p:nvPicPr>
              <p:cNvPr id="36" name="Freihand 35">
                <a:extLst>
                  <a:ext uri="{FF2B5EF4-FFF2-40B4-BE49-F238E27FC236}">
                    <a16:creationId xmlns:a16="http://schemas.microsoft.com/office/drawing/2014/main" id="{ECDF5D11-C2E9-467B-9ABF-F7C094902221}"/>
                  </a:ext>
                </a:extLst>
              </p:cNvPr>
              <p:cNvPicPr/>
              <p:nvPr/>
            </p:nvPicPr>
            <p:blipFill>
              <a:blip r:embed="rId46"/>
              <a:stretch>
                <a:fillRect/>
              </a:stretch>
            </p:blipFill>
            <p:spPr>
              <a:xfrm>
                <a:off x="10168139" y="2265451"/>
                <a:ext cx="92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0C4D9BA7-6ACA-4A52-A6C6-E4498E16BF5C}"/>
                  </a:ext>
                </a:extLst>
              </p14:cNvPr>
              <p14:cNvContentPartPr/>
              <p14:nvPr/>
            </p14:nvContentPartPr>
            <p14:xfrm>
              <a:off x="10084259" y="2163931"/>
              <a:ext cx="35280" cy="7200"/>
            </p14:xfrm>
          </p:contentPart>
        </mc:Choice>
        <mc:Fallback xmlns="">
          <p:pic>
            <p:nvPicPr>
              <p:cNvPr id="37" name="Freihand 36">
                <a:extLst>
                  <a:ext uri="{FF2B5EF4-FFF2-40B4-BE49-F238E27FC236}">
                    <a16:creationId xmlns:a16="http://schemas.microsoft.com/office/drawing/2014/main" id="{0C4D9BA7-6ACA-4A52-A6C6-E4498E16BF5C}"/>
                  </a:ext>
                </a:extLst>
              </p:cNvPr>
              <p:cNvPicPr/>
              <p:nvPr/>
            </p:nvPicPr>
            <p:blipFill>
              <a:blip r:embed="rId48"/>
              <a:stretch>
                <a:fillRect/>
              </a:stretch>
            </p:blipFill>
            <p:spPr>
              <a:xfrm>
                <a:off x="10079939" y="2159611"/>
                <a:ext cx="43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A16F7636-6178-472F-8D5F-6CE35DF163B2}"/>
                  </a:ext>
                </a:extLst>
              </p14:cNvPr>
              <p14:cNvContentPartPr/>
              <p14:nvPr/>
            </p14:nvContentPartPr>
            <p14:xfrm>
              <a:off x="10338419" y="2303611"/>
              <a:ext cx="113040" cy="27000"/>
            </p14:xfrm>
          </p:contentPart>
        </mc:Choice>
        <mc:Fallback xmlns="">
          <p:pic>
            <p:nvPicPr>
              <p:cNvPr id="38" name="Freihand 37">
                <a:extLst>
                  <a:ext uri="{FF2B5EF4-FFF2-40B4-BE49-F238E27FC236}">
                    <a16:creationId xmlns:a16="http://schemas.microsoft.com/office/drawing/2014/main" id="{A16F7636-6178-472F-8D5F-6CE35DF163B2}"/>
                  </a:ext>
                </a:extLst>
              </p:cNvPr>
              <p:cNvPicPr/>
              <p:nvPr/>
            </p:nvPicPr>
            <p:blipFill>
              <a:blip r:embed="rId50"/>
              <a:stretch>
                <a:fillRect/>
              </a:stretch>
            </p:blipFill>
            <p:spPr>
              <a:xfrm>
                <a:off x="10334099" y="2299291"/>
                <a:ext cx="121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DC67C28A-CB63-436C-A721-5276C09ACF7B}"/>
                  </a:ext>
                </a:extLst>
              </p14:cNvPr>
              <p14:cNvContentPartPr/>
              <p14:nvPr/>
            </p14:nvContentPartPr>
            <p14:xfrm>
              <a:off x="10527059" y="2246731"/>
              <a:ext cx="104400" cy="100440"/>
            </p14:xfrm>
          </p:contentPart>
        </mc:Choice>
        <mc:Fallback xmlns="">
          <p:pic>
            <p:nvPicPr>
              <p:cNvPr id="39" name="Freihand 38">
                <a:extLst>
                  <a:ext uri="{FF2B5EF4-FFF2-40B4-BE49-F238E27FC236}">
                    <a16:creationId xmlns:a16="http://schemas.microsoft.com/office/drawing/2014/main" id="{DC67C28A-CB63-436C-A721-5276C09ACF7B}"/>
                  </a:ext>
                </a:extLst>
              </p:cNvPr>
              <p:cNvPicPr/>
              <p:nvPr/>
            </p:nvPicPr>
            <p:blipFill>
              <a:blip r:embed="rId52"/>
              <a:stretch>
                <a:fillRect/>
              </a:stretch>
            </p:blipFill>
            <p:spPr>
              <a:xfrm>
                <a:off x="10522379" y="2242411"/>
                <a:ext cx="113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24BED868-F8BE-4C59-AF15-F96EB8C3D09A}"/>
                  </a:ext>
                </a:extLst>
              </p14:cNvPr>
              <p14:cNvContentPartPr/>
              <p14:nvPr/>
            </p14:nvContentPartPr>
            <p14:xfrm>
              <a:off x="10633619" y="2224051"/>
              <a:ext cx="404640" cy="141480"/>
            </p14:xfrm>
          </p:contentPart>
        </mc:Choice>
        <mc:Fallback xmlns="">
          <p:pic>
            <p:nvPicPr>
              <p:cNvPr id="40" name="Freihand 39">
                <a:extLst>
                  <a:ext uri="{FF2B5EF4-FFF2-40B4-BE49-F238E27FC236}">
                    <a16:creationId xmlns:a16="http://schemas.microsoft.com/office/drawing/2014/main" id="{24BED868-F8BE-4C59-AF15-F96EB8C3D09A}"/>
                  </a:ext>
                </a:extLst>
              </p:cNvPr>
              <p:cNvPicPr/>
              <p:nvPr/>
            </p:nvPicPr>
            <p:blipFill>
              <a:blip r:embed="rId54"/>
              <a:stretch>
                <a:fillRect/>
              </a:stretch>
            </p:blipFill>
            <p:spPr>
              <a:xfrm>
                <a:off x="10629299" y="2219731"/>
                <a:ext cx="413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8C44DE43-38C3-4AA9-8369-319E003EFB46}"/>
                  </a:ext>
                </a:extLst>
              </p14:cNvPr>
              <p14:cNvContentPartPr/>
              <p14:nvPr/>
            </p14:nvContentPartPr>
            <p14:xfrm>
              <a:off x="11191619" y="1993651"/>
              <a:ext cx="5400" cy="188280"/>
            </p14:xfrm>
          </p:contentPart>
        </mc:Choice>
        <mc:Fallback xmlns="">
          <p:pic>
            <p:nvPicPr>
              <p:cNvPr id="41" name="Freihand 40">
                <a:extLst>
                  <a:ext uri="{FF2B5EF4-FFF2-40B4-BE49-F238E27FC236}">
                    <a16:creationId xmlns:a16="http://schemas.microsoft.com/office/drawing/2014/main" id="{8C44DE43-38C3-4AA9-8369-319E003EFB46}"/>
                  </a:ext>
                </a:extLst>
              </p:cNvPr>
              <p:cNvPicPr/>
              <p:nvPr/>
            </p:nvPicPr>
            <p:blipFill>
              <a:blip r:embed="rId56"/>
              <a:stretch>
                <a:fillRect/>
              </a:stretch>
            </p:blipFill>
            <p:spPr>
              <a:xfrm>
                <a:off x="11187299" y="1989331"/>
                <a:ext cx="14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72800172-07B7-4669-ACF2-7088068F4FB5}"/>
                  </a:ext>
                </a:extLst>
              </p14:cNvPr>
              <p14:cNvContentPartPr/>
              <p14:nvPr/>
            </p14:nvContentPartPr>
            <p14:xfrm>
              <a:off x="11177939" y="2349691"/>
              <a:ext cx="360" cy="360"/>
            </p14:xfrm>
          </p:contentPart>
        </mc:Choice>
        <mc:Fallback xmlns="">
          <p:pic>
            <p:nvPicPr>
              <p:cNvPr id="42" name="Freihand 41">
                <a:extLst>
                  <a:ext uri="{FF2B5EF4-FFF2-40B4-BE49-F238E27FC236}">
                    <a16:creationId xmlns:a16="http://schemas.microsoft.com/office/drawing/2014/main" id="{72800172-07B7-4669-ACF2-7088068F4FB5}"/>
                  </a:ext>
                </a:extLst>
              </p:cNvPr>
              <p:cNvPicPr/>
              <p:nvPr/>
            </p:nvPicPr>
            <p:blipFill>
              <a:blip r:embed="rId26"/>
              <a:stretch>
                <a:fillRect/>
              </a:stretch>
            </p:blipFill>
            <p:spPr>
              <a:xfrm>
                <a:off x="11173619" y="2345371"/>
                <a:ext cx="9000" cy="9000"/>
              </a:xfrm>
              <a:prstGeom prst="rect">
                <a:avLst/>
              </a:prstGeom>
            </p:spPr>
          </p:pic>
        </mc:Fallback>
      </mc:AlternateContent>
    </p:spTree>
    <p:extLst>
      <p:ext uri="{BB962C8B-B14F-4D97-AF65-F5344CB8AC3E}">
        <p14:creationId xmlns:p14="http://schemas.microsoft.com/office/powerpoint/2010/main" val="19174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4801" y="104531"/>
            <a:ext cx="7597213" cy="744863"/>
          </a:xfrm>
          <a:prstGeom prst="rect">
            <a:avLst/>
          </a:prstGeom>
          <a:noFill/>
          <a:ln>
            <a:noFill/>
          </a:ln>
        </p:spPr>
        <p:txBody>
          <a:bodyPr lIns="81638" tIns="40819" rIns="81638" bIns="40819" anchor="ctr" anchorCtr="1"/>
          <a:lstStyle/>
          <a:p>
            <a:r>
              <a:rPr lang="de-DE" sz="2903" b="1" dirty="0"/>
              <a:t>Short </a:t>
            </a:r>
            <a:r>
              <a:rPr lang="de-DE" sz="2903" b="1" dirty="0" err="1"/>
              <a:t>run</a:t>
            </a:r>
            <a:r>
              <a:rPr lang="de-DE" sz="2903" b="1" dirty="0"/>
              <a:t> </a:t>
            </a:r>
            <a:r>
              <a:rPr lang="de-DE" sz="2903" b="1" dirty="0" err="1"/>
              <a:t>equilibrium</a:t>
            </a:r>
            <a:endParaRPr lang="de-DE" sz="2903" b="1" dirty="0"/>
          </a:p>
        </p:txBody>
      </p:sp>
      <p:cxnSp>
        <p:nvCxnSpPr>
          <p:cNvPr id="8" name="Straight Arrow Connector 6"/>
          <p:cNvCxnSpPr/>
          <p:nvPr/>
        </p:nvCxnSpPr>
        <p:spPr>
          <a:xfrm flipV="1">
            <a:off x="1896725"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96726"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562115" y="1077570"/>
            <a:ext cx="258404" cy="343620"/>
          </a:xfrm>
          <a:prstGeom prst="rect">
            <a:avLst/>
          </a:prstGeom>
          <a:noFill/>
        </p:spPr>
        <p:txBody>
          <a:bodyPr wrap="none" rtlCol="0">
            <a:spAutoFit/>
          </a:bodyPr>
          <a:lstStyle/>
          <a:p>
            <a:r>
              <a:rPr lang="de-DE" sz="1633" dirty="0"/>
              <a:t>r</a:t>
            </a:r>
          </a:p>
        </p:txBody>
      </p:sp>
      <p:sp>
        <p:nvSpPr>
          <p:cNvPr id="11" name="Textfeld 10"/>
          <p:cNvSpPr txBox="1"/>
          <p:nvPr/>
        </p:nvSpPr>
        <p:spPr>
          <a:xfrm>
            <a:off x="7244737"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76489"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369440"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459598"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6047457" y="946937"/>
            <a:ext cx="572593" cy="427361"/>
          </a:xfrm>
          <a:prstGeom prst="rect">
            <a:avLst/>
          </a:prstGeom>
          <a:noFill/>
        </p:spPr>
        <p:txBody>
          <a:bodyPr wrap="none" rtlCol="0">
            <a:spAutoFit/>
          </a:bodyPr>
          <a:lstStyle/>
          <a:p>
            <a:r>
              <a:rPr lang="de-DE" sz="2177" b="1" dirty="0"/>
              <a:t>TR</a:t>
            </a:r>
          </a:p>
        </p:txBody>
      </p:sp>
      <p:cxnSp>
        <p:nvCxnSpPr>
          <p:cNvPr id="21" name="Gerade Verbindung 20"/>
          <p:cNvCxnSpPr/>
          <p:nvPr/>
        </p:nvCxnSpPr>
        <p:spPr>
          <a:xfrm flipH="1">
            <a:off x="1896726"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77812"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184246" y="5324032"/>
            <a:ext cx="8787133" cy="1432443"/>
          </a:xfrm>
          <a:prstGeom prst="rect">
            <a:avLst/>
          </a:prstGeom>
          <a:noFill/>
        </p:spPr>
        <p:txBody>
          <a:bodyPr wrap="square" rtlCol="0">
            <a:spAutoFit/>
          </a:bodyPr>
          <a:lstStyle/>
          <a:p>
            <a:r>
              <a:rPr lang="de-DE" sz="2177" b="1" dirty="0"/>
              <a:t>The </a:t>
            </a:r>
            <a:r>
              <a:rPr lang="de-DE" sz="2177" b="1" dirty="0" err="1"/>
              <a:t>intersection</a:t>
            </a:r>
            <a:r>
              <a:rPr lang="de-DE" sz="2177" b="1" dirty="0"/>
              <a:t> </a:t>
            </a:r>
            <a:r>
              <a:rPr lang="de-DE" sz="2177" b="1" dirty="0" err="1"/>
              <a:t>of</a:t>
            </a:r>
            <a:r>
              <a:rPr lang="de-DE" sz="2177" b="1" dirty="0"/>
              <a:t> </a:t>
            </a:r>
            <a:r>
              <a:rPr lang="de-DE" sz="2177" b="1" dirty="0" err="1"/>
              <a:t>the</a:t>
            </a:r>
            <a:r>
              <a:rPr lang="de-DE" sz="2177" b="1" dirty="0"/>
              <a:t> IS </a:t>
            </a:r>
            <a:r>
              <a:rPr lang="de-DE" sz="2177" b="1" dirty="0" err="1"/>
              <a:t>curve</a:t>
            </a:r>
            <a:r>
              <a:rPr lang="de-DE" sz="2177" b="1" dirty="0"/>
              <a:t> and </a:t>
            </a:r>
            <a:r>
              <a:rPr lang="de-DE" sz="2177" b="1" dirty="0" err="1"/>
              <a:t>the</a:t>
            </a:r>
            <a:r>
              <a:rPr lang="de-DE" sz="2177" b="1" dirty="0"/>
              <a:t> TR </a:t>
            </a:r>
            <a:r>
              <a:rPr lang="de-DE" sz="2177" b="1" dirty="0" err="1"/>
              <a:t>curve</a:t>
            </a:r>
            <a:r>
              <a:rPr lang="de-DE" sz="2177" b="1" dirty="0"/>
              <a:t> </a:t>
            </a:r>
            <a:r>
              <a:rPr lang="de-DE" sz="2177" b="1" dirty="0" err="1"/>
              <a:t>represents</a:t>
            </a:r>
            <a:r>
              <a:rPr lang="de-DE" sz="2177" b="1" dirty="0"/>
              <a:t> </a:t>
            </a:r>
            <a:r>
              <a:rPr lang="de-DE" sz="2177" b="1" dirty="0" err="1"/>
              <a:t>the</a:t>
            </a:r>
            <a:r>
              <a:rPr lang="de-DE" sz="2177" b="1" dirty="0"/>
              <a:t> </a:t>
            </a:r>
            <a:r>
              <a:rPr lang="de-DE" sz="2177" b="1" dirty="0" err="1"/>
              <a:t>short</a:t>
            </a:r>
            <a:r>
              <a:rPr lang="de-DE" sz="2177" b="1" dirty="0"/>
              <a:t> </a:t>
            </a:r>
            <a:r>
              <a:rPr lang="de-DE" sz="2177" b="1" dirty="0" err="1"/>
              <a:t>run</a:t>
            </a:r>
            <a:r>
              <a:rPr lang="de-DE" sz="2177" b="1" dirty="0"/>
              <a:t> </a:t>
            </a:r>
            <a:r>
              <a:rPr lang="de-DE" sz="2177" b="1" dirty="0" err="1"/>
              <a:t>equilibrium</a:t>
            </a:r>
            <a:r>
              <a:rPr lang="de-DE" sz="2177" b="1" dirty="0"/>
              <a:t> </a:t>
            </a:r>
            <a:r>
              <a:rPr lang="de-DE" sz="2177" b="1" dirty="0" err="1"/>
              <a:t>with</a:t>
            </a:r>
            <a:r>
              <a:rPr lang="de-DE" sz="2177" b="1" dirty="0"/>
              <a:t> </a:t>
            </a:r>
            <a:r>
              <a:rPr lang="de-DE" sz="2177" b="1" u="sng" dirty="0" err="1"/>
              <a:t>fixed</a:t>
            </a:r>
            <a:r>
              <a:rPr lang="de-DE" sz="2177" b="1" u="sng" dirty="0"/>
              <a:t> </a:t>
            </a:r>
            <a:r>
              <a:rPr lang="de-DE" sz="2177" b="1" u="sng" dirty="0" err="1"/>
              <a:t>prices</a:t>
            </a:r>
            <a:r>
              <a:rPr lang="de-DE" sz="2177" b="1" dirty="0"/>
              <a:t>. </a:t>
            </a:r>
          </a:p>
          <a:p>
            <a:r>
              <a:rPr lang="de-DE" sz="2177" b="1" dirty="0" err="1"/>
              <a:t>Mechanics</a:t>
            </a:r>
            <a:r>
              <a:rPr lang="de-DE" sz="2177" b="1" dirty="0"/>
              <a:t> </a:t>
            </a:r>
            <a:r>
              <a:rPr lang="de-DE" sz="2177" b="1" dirty="0" err="1"/>
              <a:t>are</a:t>
            </a:r>
            <a:r>
              <a:rPr lang="de-DE" sz="2177" b="1" dirty="0"/>
              <a:t> </a:t>
            </a:r>
            <a:r>
              <a:rPr lang="de-DE" sz="2177" b="1" dirty="0" err="1"/>
              <a:t>the</a:t>
            </a:r>
            <a:r>
              <a:rPr lang="de-DE" sz="2177" b="1" dirty="0"/>
              <a:t> same </a:t>
            </a:r>
            <a:r>
              <a:rPr lang="de-DE" sz="2177" b="1" dirty="0" err="1"/>
              <a:t>as</a:t>
            </a:r>
            <a:r>
              <a:rPr lang="de-DE" sz="2177" b="1" dirty="0"/>
              <a:t> in </a:t>
            </a:r>
            <a:r>
              <a:rPr lang="de-DE" sz="2177" b="1" dirty="0" err="1"/>
              <a:t>the</a:t>
            </a:r>
            <a:r>
              <a:rPr lang="de-DE" sz="2177" b="1" dirty="0"/>
              <a:t> </a:t>
            </a:r>
            <a:r>
              <a:rPr lang="de-DE" sz="2177" b="1" dirty="0" err="1"/>
              <a:t>case</a:t>
            </a:r>
            <a:r>
              <a:rPr lang="de-DE" sz="2177" b="1" dirty="0"/>
              <a:t> </a:t>
            </a:r>
            <a:r>
              <a:rPr lang="de-DE" sz="2177" b="1" dirty="0" err="1"/>
              <a:t>with</a:t>
            </a:r>
            <a:r>
              <a:rPr lang="de-DE" sz="2177" b="1" dirty="0"/>
              <a:t> LM-</a:t>
            </a:r>
            <a:r>
              <a:rPr lang="de-DE" sz="2177" b="1" dirty="0" err="1"/>
              <a:t>curve</a:t>
            </a:r>
            <a:r>
              <a:rPr lang="de-DE" sz="2177" b="1" dirty="0"/>
              <a:t> </a:t>
            </a:r>
            <a:r>
              <a:rPr lang="de-DE" sz="2177" b="1" dirty="0" err="1"/>
              <a:t>representing</a:t>
            </a:r>
            <a:r>
              <a:rPr lang="de-DE" sz="2177" b="1" dirty="0"/>
              <a:t> </a:t>
            </a:r>
            <a:r>
              <a:rPr lang="de-DE" sz="2177" b="1" dirty="0" err="1"/>
              <a:t>the</a:t>
            </a:r>
            <a:endParaRPr lang="de-DE" sz="2177" b="1" dirty="0"/>
          </a:p>
          <a:p>
            <a:r>
              <a:rPr lang="de-DE" sz="2177" b="1" dirty="0"/>
              <a:t>Money </a:t>
            </a:r>
            <a:r>
              <a:rPr lang="de-DE" sz="2177" b="1" dirty="0" err="1"/>
              <a:t>market</a:t>
            </a:r>
            <a:r>
              <a:rPr lang="de-DE" sz="2177" b="1" dirty="0"/>
              <a:t> </a:t>
            </a:r>
            <a:r>
              <a:rPr lang="de-DE" sz="2177" b="1" dirty="0" err="1"/>
              <a:t>equilibrium</a:t>
            </a:r>
            <a:endParaRPr lang="de-DE" sz="2177" b="1" dirty="0"/>
          </a:p>
        </p:txBody>
      </p:sp>
      <p:sp>
        <p:nvSpPr>
          <p:cNvPr id="25" name="Rechteck 24"/>
          <p:cNvSpPr/>
          <p:nvPr/>
        </p:nvSpPr>
        <p:spPr>
          <a:xfrm>
            <a:off x="144800" y="5196500"/>
            <a:ext cx="8840804" cy="1616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a:extLst>
              <a:ext uri="{FF2B5EF4-FFF2-40B4-BE49-F238E27FC236}">
                <a16:creationId xmlns:a16="http://schemas.microsoft.com/office/drawing/2014/main" id="{352D5D8F-0001-3D84-9230-5C4FC6E67B80}"/>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EF1973D-8864-4140-BB8A-3E77D1F17A88}"/>
                  </a:ext>
                </a:extLst>
              </p14:cNvPr>
              <p14:cNvContentPartPr/>
              <p14:nvPr/>
            </p14:nvContentPartPr>
            <p14:xfrm>
              <a:off x="4274579" y="2538331"/>
              <a:ext cx="624240" cy="548640"/>
            </p14:xfrm>
          </p:contentPart>
        </mc:Choice>
        <mc:Fallback xmlns="">
          <p:pic>
            <p:nvPicPr>
              <p:cNvPr id="3" name="Freihand 2">
                <a:extLst>
                  <a:ext uri="{FF2B5EF4-FFF2-40B4-BE49-F238E27FC236}">
                    <a16:creationId xmlns:a16="http://schemas.microsoft.com/office/drawing/2014/main" id="{1EF1973D-8864-4140-BB8A-3E77D1F17A88}"/>
                  </a:ext>
                </a:extLst>
              </p:cNvPr>
              <p:cNvPicPr/>
              <p:nvPr/>
            </p:nvPicPr>
            <p:blipFill>
              <a:blip r:embed="rId4"/>
              <a:stretch>
                <a:fillRect/>
              </a:stretch>
            </p:blipFill>
            <p:spPr>
              <a:xfrm>
                <a:off x="4270259" y="2534011"/>
                <a:ext cx="632880" cy="557280"/>
              </a:xfrm>
              <a:prstGeom prst="rect">
                <a:avLst/>
              </a:prstGeom>
            </p:spPr>
          </p:pic>
        </mc:Fallback>
      </mc:AlternateContent>
    </p:spTree>
    <p:extLst>
      <p:ext uri="{BB962C8B-B14F-4D97-AF65-F5344CB8AC3E}">
        <p14:creationId xmlns:p14="http://schemas.microsoft.com/office/powerpoint/2010/main" val="12662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Price </a:t>
            </a:r>
            <a:r>
              <a:rPr lang="de-DE" sz="2903" b="1" dirty="0" err="1"/>
              <a:t>adjusting</a:t>
            </a:r>
            <a:r>
              <a:rPr lang="de-DE" sz="2903" b="1" dirty="0"/>
              <a:t> </a:t>
            </a:r>
            <a:r>
              <a:rPr lang="de-DE" sz="2903" b="1" dirty="0" err="1"/>
              <a:t>process</a:t>
            </a:r>
            <a:r>
              <a:rPr lang="de-DE" sz="2903" b="1" dirty="0"/>
              <a:t> – Phillips </a:t>
            </a:r>
            <a:r>
              <a:rPr lang="de-DE" sz="2903" b="1" dirty="0" err="1"/>
              <a:t>Curve</a:t>
            </a:r>
            <a:endParaRPr lang="de-DE" sz="2903" b="1" dirty="0"/>
          </a:p>
        </p:txBody>
      </p:sp>
      <p:sp>
        <p:nvSpPr>
          <p:cNvPr id="30" name="Textfeld 29"/>
          <p:cNvSpPr txBox="1"/>
          <p:nvPr/>
        </p:nvSpPr>
        <p:spPr>
          <a:xfrm>
            <a:off x="1684624" y="3663406"/>
            <a:ext cx="8330426" cy="427361"/>
          </a:xfrm>
          <a:prstGeom prst="rect">
            <a:avLst/>
          </a:prstGeom>
          <a:noFill/>
        </p:spPr>
        <p:txBody>
          <a:bodyPr wrap="square" rtlCol="0">
            <a:spAutoFit/>
          </a:bodyPr>
          <a:lstStyle/>
          <a:p>
            <a:pPr algn="ctr"/>
            <a:r>
              <a:rPr lang="el-GR" sz="2177" dirty="0"/>
              <a:t>π</a:t>
            </a:r>
            <a:r>
              <a:rPr lang="en-US" sz="2177" dirty="0"/>
              <a:t> = </a:t>
            </a:r>
            <a:r>
              <a:rPr lang="el-GR" sz="2177" dirty="0"/>
              <a:t>π</a:t>
            </a:r>
            <a:r>
              <a:rPr lang="de-DE" sz="2177" baseline="30000" dirty="0"/>
              <a:t>e</a:t>
            </a:r>
            <a:r>
              <a:rPr lang="el-GR" sz="2177" dirty="0"/>
              <a:t> </a:t>
            </a:r>
            <a:r>
              <a:rPr lang="en-US" sz="2177" dirty="0"/>
              <a:t>+ </a:t>
            </a:r>
            <a:r>
              <a:rPr lang="el-GR" sz="2177" dirty="0">
                <a:latin typeface="Times New Roman"/>
                <a:cs typeface="Times New Roman"/>
              </a:rPr>
              <a:t>δ</a:t>
            </a:r>
            <a:r>
              <a:rPr lang="de-DE" sz="2177" dirty="0"/>
              <a:t>Y	</a:t>
            </a:r>
            <a:r>
              <a:rPr lang="en-US" sz="2177" dirty="0"/>
              <a:t> </a:t>
            </a:r>
            <a:r>
              <a:rPr lang="el-GR" sz="2177" dirty="0">
                <a:latin typeface="Times New Roman"/>
                <a:cs typeface="Times New Roman"/>
              </a:rPr>
              <a:t>δ </a:t>
            </a:r>
            <a:r>
              <a:rPr lang="de-DE" sz="2177" dirty="0">
                <a:latin typeface="Times New Roman"/>
                <a:cs typeface="Times New Roman"/>
              </a:rPr>
              <a:t>&gt;0</a:t>
            </a:r>
            <a:endParaRPr lang="de-DE" sz="2177" dirty="0"/>
          </a:p>
        </p:txBody>
      </p:sp>
      <p:sp>
        <p:nvSpPr>
          <p:cNvPr id="31" name="Textfeld 30"/>
          <p:cNvSpPr txBox="1"/>
          <p:nvPr/>
        </p:nvSpPr>
        <p:spPr>
          <a:xfrm>
            <a:off x="1674800" y="1050705"/>
            <a:ext cx="8330426" cy="762388"/>
          </a:xfrm>
          <a:prstGeom prst="rect">
            <a:avLst/>
          </a:prstGeom>
          <a:noFill/>
        </p:spPr>
        <p:txBody>
          <a:bodyPr wrap="square" rtlCol="0">
            <a:spAutoFit/>
          </a:bodyPr>
          <a:lstStyle/>
          <a:p>
            <a:r>
              <a:rPr lang="de-DE" sz="2177" b="1" dirty="0" err="1">
                <a:ea typeface="Arial Unicode MS"/>
                <a:cs typeface="Arial Unicode MS"/>
              </a:rPr>
              <a:t>Originally</a:t>
            </a:r>
            <a:r>
              <a:rPr lang="de-DE" sz="2177" b="1" dirty="0">
                <a:ea typeface="Arial Unicode MS"/>
                <a:cs typeface="Arial Unicode MS"/>
              </a:rPr>
              <a:t>:</a:t>
            </a:r>
            <a:r>
              <a:rPr lang="de-DE" sz="2177" dirty="0">
                <a:ea typeface="Arial Unicode MS"/>
                <a:cs typeface="Arial Unicode MS"/>
              </a:rPr>
              <a:t>	Negative </a:t>
            </a:r>
            <a:r>
              <a:rPr lang="de-DE" sz="2177" dirty="0" err="1">
                <a:ea typeface="Arial Unicode MS"/>
                <a:cs typeface="Arial Unicode MS"/>
              </a:rPr>
              <a:t>dependence</a:t>
            </a:r>
            <a:r>
              <a:rPr lang="de-DE" sz="2177" dirty="0">
                <a:ea typeface="Arial Unicode MS"/>
                <a:cs typeface="Arial Unicode MS"/>
              </a:rPr>
              <a:t> </a:t>
            </a:r>
            <a:r>
              <a:rPr lang="de-DE" sz="2177" dirty="0" err="1">
                <a:ea typeface="Arial Unicode MS"/>
                <a:cs typeface="Arial Unicode MS"/>
              </a:rPr>
              <a:t>between</a:t>
            </a:r>
            <a:r>
              <a:rPr lang="de-DE" sz="2177" dirty="0">
                <a:ea typeface="Arial Unicode MS"/>
                <a:cs typeface="Arial Unicode MS"/>
              </a:rPr>
              <a:t> </a:t>
            </a:r>
            <a:r>
              <a:rPr lang="de-DE" sz="2177" dirty="0" err="1">
                <a:ea typeface="Arial Unicode MS"/>
                <a:cs typeface="Arial Unicode MS"/>
              </a:rPr>
              <a:t>inflation</a:t>
            </a:r>
            <a:r>
              <a:rPr lang="de-DE" sz="2177" dirty="0">
                <a:ea typeface="Arial Unicode MS"/>
                <a:cs typeface="Arial Unicode MS"/>
              </a:rPr>
              <a:t> </a:t>
            </a:r>
            <a:r>
              <a:rPr lang="de-DE" sz="2177" dirty="0" err="1">
                <a:ea typeface="Arial Unicode MS"/>
                <a:cs typeface="Arial Unicode MS"/>
              </a:rPr>
              <a:t>and</a:t>
            </a:r>
            <a:r>
              <a:rPr lang="de-DE" sz="2177" dirty="0">
                <a:ea typeface="Arial Unicode MS"/>
                <a:cs typeface="Arial Unicode MS"/>
              </a:rPr>
              <a:t> 			</a:t>
            </a:r>
            <a:r>
              <a:rPr lang="de-DE" sz="2177" dirty="0" err="1">
                <a:ea typeface="Arial Unicode MS"/>
                <a:cs typeface="Arial Unicode MS"/>
              </a:rPr>
              <a:t>unemployment</a:t>
            </a:r>
            <a:endParaRPr lang="de-DE" sz="2177" dirty="0">
              <a:ea typeface="Arial Unicode MS"/>
              <a:cs typeface="Arial Unicode MS"/>
            </a:endParaRPr>
          </a:p>
        </p:txBody>
      </p:sp>
      <p:sp>
        <p:nvSpPr>
          <p:cNvPr id="32" name="Textfeld 31"/>
          <p:cNvSpPr txBox="1"/>
          <p:nvPr/>
        </p:nvSpPr>
        <p:spPr>
          <a:xfrm>
            <a:off x="2197340" y="2509285"/>
            <a:ext cx="7250242" cy="762388"/>
          </a:xfrm>
          <a:prstGeom prst="rect">
            <a:avLst/>
          </a:prstGeom>
          <a:noFill/>
        </p:spPr>
        <p:txBody>
          <a:bodyPr wrap="square" rtlCol="0">
            <a:spAutoFit/>
          </a:bodyPr>
          <a:lstStyle/>
          <a:p>
            <a:pPr marL="466567" indent="-466567">
              <a:buFont typeface="+mj-lt"/>
              <a:buAutoNum type="romanLcPeriod"/>
            </a:pPr>
            <a:r>
              <a:rPr lang="de-DE" sz="2177" dirty="0" err="1">
                <a:ea typeface="Arial Unicode MS"/>
                <a:cs typeface="Arial Unicode MS"/>
              </a:rPr>
              <a:t>declining</a:t>
            </a:r>
            <a:r>
              <a:rPr lang="de-DE" sz="2177" dirty="0">
                <a:ea typeface="Arial Unicode MS"/>
                <a:cs typeface="Arial Unicode MS"/>
              </a:rPr>
              <a:t> </a:t>
            </a:r>
            <a:r>
              <a:rPr lang="de-DE" sz="2177" dirty="0" err="1">
                <a:ea typeface="Arial Unicode MS"/>
                <a:cs typeface="Arial Unicode MS"/>
              </a:rPr>
              <a:t>unemployment</a:t>
            </a:r>
            <a:r>
              <a:rPr lang="de-DE" sz="2177" dirty="0">
                <a:ea typeface="Arial Unicode MS"/>
                <a:cs typeface="Arial Unicode MS"/>
              </a:rPr>
              <a:t> </a:t>
            </a:r>
            <a:r>
              <a:rPr lang="de-DE" sz="2177" dirty="0" err="1">
                <a:ea typeface="Arial Unicode MS"/>
                <a:cs typeface="Arial Unicode MS"/>
              </a:rPr>
              <a:t>implies</a:t>
            </a:r>
            <a:r>
              <a:rPr lang="de-DE" sz="2177" dirty="0">
                <a:ea typeface="Arial Unicode MS"/>
                <a:cs typeface="Arial Unicode MS"/>
              </a:rPr>
              <a:t> </a:t>
            </a:r>
            <a:r>
              <a:rPr lang="de-DE" sz="2177" dirty="0" err="1">
                <a:ea typeface="Arial Unicode MS"/>
                <a:cs typeface="Arial Unicode MS"/>
              </a:rPr>
              <a:t>increasing</a:t>
            </a:r>
            <a:r>
              <a:rPr lang="de-DE" sz="2177" dirty="0">
                <a:ea typeface="Arial Unicode MS"/>
                <a:cs typeface="Arial Unicode MS"/>
              </a:rPr>
              <a:t> </a:t>
            </a:r>
            <a:r>
              <a:rPr lang="de-DE" sz="2177" dirty="0" err="1">
                <a:ea typeface="Arial Unicode MS"/>
                <a:cs typeface="Arial Unicode MS"/>
              </a:rPr>
              <a:t>output</a:t>
            </a:r>
            <a:endParaRPr lang="de-DE" sz="2177" dirty="0">
              <a:ea typeface="Arial Unicode MS"/>
              <a:cs typeface="Arial Unicode MS"/>
            </a:endParaRPr>
          </a:p>
          <a:p>
            <a:pPr algn="ctr"/>
            <a:r>
              <a:rPr lang="de-DE" sz="2177" dirty="0">
                <a:ea typeface="Arial Unicode MS"/>
                <a:cs typeface="Arial Unicode MS"/>
              </a:rPr>
              <a:t>⇒</a:t>
            </a:r>
            <a:endParaRPr lang="de-DE" sz="2177" dirty="0">
              <a:ea typeface="Arial Unicode MS" panose="020B0604020202020204" pitchFamily="34" charset="-128"/>
              <a:cs typeface="Arial Unicode MS" panose="020B0604020202020204" pitchFamily="34" charset="-128"/>
            </a:endParaRPr>
          </a:p>
        </p:txBody>
      </p:sp>
      <p:cxnSp>
        <p:nvCxnSpPr>
          <p:cNvPr id="33" name="Straight Arrow Connector 6"/>
          <p:cNvCxnSpPr/>
          <p:nvPr/>
        </p:nvCxnSpPr>
        <p:spPr>
          <a:xfrm flipV="1">
            <a:off x="3968935" y="4147493"/>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
          <p:cNvCxnSpPr/>
          <p:nvPr/>
        </p:nvCxnSpPr>
        <p:spPr>
          <a:xfrm>
            <a:off x="3968935" y="6061715"/>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634325" y="4259691"/>
            <a:ext cx="300082" cy="343620"/>
          </a:xfrm>
          <a:prstGeom prst="rect">
            <a:avLst/>
          </a:prstGeom>
          <a:noFill/>
        </p:spPr>
        <p:txBody>
          <a:bodyPr wrap="none" rtlCol="0">
            <a:spAutoFit/>
          </a:bodyPr>
          <a:lstStyle/>
          <a:p>
            <a:r>
              <a:rPr lang="el-GR" sz="1633" dirty="0"/>
              <a:t>π</a:t>
            </a:r>
            <a:endParaRPr lang="de-DE" sz="1633" dirty="0"/>
          </a:p>
        </p:txBody>
      </p:sp>
      <p:sp>
        <p:nvSpPr>
          <p:cNvPr id="36" name="Textfeld 35"/>
          <p:cNvSpPr txBox="1"/>
          <p:nvPr/>
        </p:nvSpPr>
        <p:spPr>
          <a:xfrm>
            <a:off x="7096152" y="6080152"/>
            <a:ext cx="335348" cy="343620"/>
          </a:xfrm>
          <a:prstGeom prst="rect">
            <a:avLst/>
          </a:prstGeom>
          <a:noFill/>
        </p:spPr>
        <p:txBody>
          <a:bodyPr wrap="none" rtlCol="0">
            <a:spAutoFit/>
          </a:bodyPr>
          <a:lstStyle/>
          <a:p>
            <a:r>
              <a:rPr lang="de-DE" sz="1633" dirty="0"/>
              <a:t>Y</a:t>
            </a:r>
          </a:p>
        </p:txBody>
      </p:sp>
      <p:cxnSp>
        <p:nvCxnSpPr>
          <p:cNvPr id="37" name="Gerade Verbindung 36"/>
          <p:cNvCxnSpPr/>
          <p:nvPr/>
        </p:nvCxnSpPr>
        <p:spPr>
          <a:xfrm flipV="1">
            <a:off x="4483452" y="4674246"/>
            <a:ext cx="2090160" cy="844914"/>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6573612" y="4530969"/>
            <a:ext cx="441146" cy="343620"/>
          </a:xfrm>
          <a:prstGeom prst="rect">
            <a:avLst/>
          </a:prstGeom>
          <a:noFill/>
        </p:spPr>
        <p:txBody>
          <a:bodyPr wrap="none" rtlCol="0">
            <a:spAutoFit/>
          </a:bodyPr>
          <a:lstStyle/>
          <a:p>
            <a:r>
              <a:rPr lang="de-DE" sz="1633" dirty="0"/>
              <a:t>PC</a:t>
            </a:r>
          </a:p>
        </p:txBody>
      </p:sp>
      <p:sp>
        <p:nvSpPr>
          <p:cNvPr id="43" name="Textfeld 42"/>
          <p:cNvSpPr txBox="1"/>
          <p:nvPr/>
        </p:nvSpPr>
        <p:spPr>
          <a:xfrm>
            <a:off x="1674800" y="2030469"/>
            <a:ext cx="8330426" cy="427361"/>
          </a:xfrm>
          <a:prstGeom prst="rect">
            <a:avLst/>
          </a:prstGeom>
          <a:noFill/>
        </p:spPr>
        <p:txBody>
          <a:bodyPr wrap="square" rtlCol="0">
            <a:spAutoFit/>
          </a:bodyPr>
          <a:lstStyle/>
          <a:p>
            <a:pPr algn="ctr"/>
            <a:r>
              <a:rPr lang="de-DE" sz="2177" b="1" dirty="0" err="1">
                <a:ea typeface="Arial Unicode MS"/>
                <a:cs typeface="Arial Unicode MS"/>
              </a:rPr>
              <a:t>together</a:t>
            </a:r>
            <a:r>
              <a:rPr lang="de-DE" sz="2177" b="1" dirty="0">
                <a:ea typeface="Arial Unicode MS"/>
                <a:cs typeface="Arial Unicode MS"/>
              </a:rPr>
              <a:t> </a:t>
            </a:r>
            <a:r>
              <a:rPr lang="de-DE" sz="2177" b="1" dirty="0" err="1">
                <a:ea typeface="Arial Unicode MS"/>
                <a:cs typeface="Arial Unicode MS"/>
              </a:rPr>
              <a:t>with</a:t>
            </a:r>
            <a:endParaRPr lang="de-DE" sz="2177" b="1" dirty="0">
              <a:ea typeface="Arial Unicode MS" panose="020B0604020202020204" pitchFamily="34" charset="-128"/>
              <a:cs typeface="Arial Unicode MS" panose="020B0604020202020204" pitchFamily="34" charset="-128"/>
            </a:endParaRPr>
          </a:p>
        </p:txBody>
      </p:sp>
      <p:sp>
        <p:nvSpPr>
          <p:cNvPr id="2" name="Rechteck 1">
            <a:extLst>
              <a:ext uri="{FF2B5EF4-FFF2-40B4-BE49-F238E27FC236}">
                <a16:creationId xmlns:a16="http://schemas.microsoft.com/office/drawing/2014/main" id="{41BD7E01-8DAF-FD98-70DE-0B4AB10CFED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C38C7E61-3297-4E3A-83A7-52B5574FC06F}"/>
                  </a:ext>
                </a:extLst>
              </p14:cNvPr>
              <p14:cNvContentPartPr/>
              <p14:nvPr/>
            </p14:nvContentPartPr>
            <p14:xfrm>
              <a:off x="6219659" y="694411"/>
              <a:ext cx="2476800" cy="30240"/>
            </p14:xfrm>
          </p:contentPart>
        </mc:Choice>
        <mc:Fallback xmlns="">
          <p:pic>
            <p:nvPicPr>
              <p:cNvPr id="3" name="Freihand 2">
                <a:extLst>
                  <a:ext uri="{FF2B5EF4-FFF2-40B4-BE49-F238E27FC236}">
                    <a16:creationId xmlns:a16="http://schemas.microsoft.com/office/drawing/2014/main" id="{C38C7E61-3297-4E3A-83A7-52B5574FC06F}"/>
                  </a:ext>
                </a:extLst>
              </p:cNvPr>
              <p:cNvPicPr/>
              <p:nvPr/>
            </p:nvPicPr>
            <p:blipFill>
              <a:blip r:embed="rId4"/>
              <a:stretch>
                <a:fillRect/>
              </a:stretch>
            </p:blipFill>
            <p:spPr>
              <a:xfrm>
                <a:off x="6215339" y="690091"/>
                <a:ext cx="2485440" cy="38880"/>
              </a:xfrm>
              <a:prstGeom prst="rect">
                <a:avLst/>
              </a:prstGeom>
            </p:spPr>
          </p:pic>
        </mc:Fallback>
      </mc:AlternateContent>
      <p:grpSp>
        <p:nvGrpSpPr>
          <p:cNvPr id="9" name="Gruppieren 8">
            <a:extLst>
              <a:ext uri="{FF2B5EF4-FFF2-40B4-BE49-F238E27FC236}">
                <a16:creationId xmlns:a16="http://schemas.microsoft.com/office/drawing/2014/main" id="{25A82F6A-9937-4784-BFE5-70A1E73F985E}"/>
              </a:ext>
            </a:extLst>
          </p:cNvPr>
          <p:cNvGrpSpPr/>
          <p:nvPr/>
        </p:nvGrpSpPr>
        <p:grpSpPr>
          <a:xfrm>
            <a:off x="4324259" y="3560011"/>
            <a:ext cx="1960920" cy="685800"/>
            <a:chOff x="4324259" y="3560011"/>
            <a:chExt cx="1960920" cy="68580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DD02EE25-E82B-461E-8866-CF9C86609B8C}"/>
                    </a:ext>
                  </a:extLst>
                </p14:cNvPr>
                <p14:cNvContentPartPr/>
                <p14:nvPr/>
              </p14:nvContentPartPr>
              <p14:xfrm>
                <a:off x="4468259" y="4015411"/>
                <a:ext cx="469800" cy="19440"/>
              </p14:xfrm>
            </p:contentPart>
          </mc:Choice>
          <mc:Fallback xmlns="">
            <p:pic>
              <p:nvPicPr>
                <p:cNvPr id="4" name="Freihand 3">
                  <a:extLst>
                    <a:ext uri="{FF2B5EF4-FFF2-40B4-BE49-F238E27FC236}">
                      <a16:creationId xmlns:a16="http://schemas.microsoft.com/office/drawing/2014/main" id="{DD02EE25-E82B-461E-8866-CF9C86609B8C}"/>
                    </a:ext>
                  </a:extLst>
                </p:cNvPr>
                <p:cNvPicPr/>
                <p:nvPr/>
              </p:nvPicPr>
              <p:blipFill>
                <a:blip r:embed="rId6"/>
                <a:stretch>
                  <a:fillRect/>
                </a:stretch>
              </p:blipFill>
              <p:spPr>
                <a:xfrm>
                  <a:off x="4463939" y="4011091"/>
                  <a:ext cx="478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8E8986E-AF5E-4F6C-8C2F-A06698D91D88}"/>
                    </a:ext>
                  </a:extLst>
                </p14:cNvPr>
                <p14:cNvContentPartPr/>
                <p14:nvPr/>
              </p14:nvContentPartPr>
              <p14:xfrm>
                <a:off x="5590019" y="3987691"/>
                <a:ext cx="333000" cy="62280"/>
              </p14:xfrm>
            </p:contentPart>
          </mc:Choice>
          <mc:Fallback xmlns="">
            <p:pic>
              <p:nvPicPr>
                <p:cNvPr id="5" name="Freihand 4">
                  <a:extLst>
                    <a:ext uri="{FF2B5EF4-FFF2-40B4-BE49-F238E27FC236}">
                      <a16:creationId xmlns:a16="http://schemas.microsoft.com/office/drawing/2014/main" id="{88E8986E-AF5E-4F6C-8C2F-A06698D91D88}"/>
                    </a:ext>
                  </a:extLst>
                </p:cNvPr>
                <p:cNvPicPr/>
                <p:nvPr/>
              </p:nvPicPr>
              <p:blipFill>
                <a:blip r:embed="rId8"/>
                <a:stretch>
                  <a:fillRect/>
                </a:stretch>
              </p:blipFill>
              <p:spPr>
                <a:xfrm>
                  <a:off x="5585699" y="3983371"/>
                  <a:ext cx="341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B73E00DF-7273-4F34-AAAC-A6DDD6560B76}"/>
                    </a:ext>
                  </a:extLst>
                </p14:cNvPr>
                <p14:cNvContentPartPr/>
                <p14:nvPr/>
              </p14:nvContentPartPr>
              <p14:xfrm>
                <a:off x="4324259" y="3560011"/>
                <a:ext cx="1960920" cy="685800"/>
              </p14:xfrm>
            </p:contentPart>
          </mc:Choice>
          <mc:Fallback xmlns="">
            <p:pic>
              <p:nvPicPr>
                <p:cNvPr id="8" name="Freihand 7">
                  <a:extLst>
                    <a:ext uri="{FF2B5EF4-FFF2-40B4-BE49-F238E27FC236}">
                      <a16:creationId xmlns:a16="http://schemas.microsoft.com/office/drawing/2014/main" id="{B73E00DF-7273-4F34-AAAC-A6DDD6560B76}"/>
                    </a:ext>
                  </a:extLst>
                </p:cNvPr>
                <p:cNvPicPr/>
                <p:nvPr/>
              </p:nvPicPr>
              <p:blipFill>
                <a:blip r:embed="rId10"/>
                <a:stretch>
                  <a:fillRect/>
                </a:stretch>
              </p:blipFill>
              <p:spPr>
                <a:xfrm>
                  <a:off x="4319939" y="3555691"/>
                  <a:ext cx="1969560" cy="694440"/>
                </a:xfrm>
                <a:prstGeom prst="rect">
                  <a:avLst/>
                </a:prstGeom>
              </p:spPr>
            </p:pic>
          </mc:Fallback>
        </mc:AlternateContent>
      </p:grpSp>
    </p:spTree>
    <p:extLst>
      <p:ext uri="{BB962C8B-B14F-4D97-AF65-F5344CB8AC3E}">
        <p14:creationId xmlns:p14="http://schemas.microsoft.com/office/powerpoint/2010/main" val="42283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5" grpId="0"/>
      <p:bldP spid="36"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Monetary</a:t>
            </a:r>
            <a:r>
              <a:rPr lang="de-DE" sz="2903" b="1" dirty="0"/>
              <a:t> </a:t>
            </a:r>
            <a:r>
              <a:rPr lang="de-DE" sz="2903" b="1" dirty="0" err="1"/>
              <a:t>Policy</a:t>
            </a:r>
            <a:r>
              <a:rPr lang="de-DE" sz="2903" b="1" dirty="0"/>
              <a:t> </a:t>
            </a:r>
            <a:r>
              <a:rPr lang="de-DE" sz="2903" b="1" dirty="0" err="1"/>
              <a:t>Rule</a:t>
            </a:r>
            <a:r>
              <a:rPr lang="de-DE" sz="2903" b="1" dirty="0"/>
              <a:t> </a:t>
            </a:r>
            <a:r>
              <a:rPr lang="de-DE" sz="2903" b="1" dirty="0" err="1"/>
              <a:t>with</a:t>
            </a:r>
            <a:r>
              <a:rPr lang="de-DE" sz="2903" b="1" dirty="0"/>
              <a:t> flexible </a:t>
            </a:r>
            <a:r>
              <a:rPr lang="de-DE" sz="2903" b="1" dirty="0" err="1"/>
              <a:t>prices</a:t>
            </a:r>
            <a:endParaRPr lang="de-DE" sz="2903" b="1" dirty="0"/>
          </a:p>
        </p:txBody>
      </p:sp>
      <p:sp>
        <p:nvSpPr>
          <p:cNvPr id="8" name="Textfeld 7"/>
          <p:cNvSpPr txBox="1"/>
          <p:nvPr/>
        </p:nvSpPr>
        <p:spPr>
          <a:xfrm>
            <a:off x="1600740" y="1142889"/>
            <a:ext cx="9067260" cy="5029447"/>
          </a:xfrm>
          <a:prstGeom prst="rect">
            <a:avLst/>
          </a:prstGeom>
          <a:noFill/>
        </p:spPr>
        <p:txBody>
          <a:bodyPr wrap="square" rtlCol="0">
            <a:noAutofit/>
          </a:bodyPr>
          <a:lstStyle/>
          <a:p>
            <a:pPr algn="ctr"/>
            <a:r>
              <a:rPr lang="en-US" sz="2540" dirty="0"/>
              <a:t>Substitute the PC into the TR</a:t>
            </a:r>
          </a:p>
          <a:p>
            <a:pPr algn="ctr"/>
            <a:r>
              <a:rPr lang="en-US" sz="2540" dirty="0">
                <a:latin typeface="Arial Unicode MS"/>
                <a:ea typeface="Arial Unicode MS"/>
                <a:cs typeface="Arial Unicode MS"/>
              </a:rPr>
              <a:t>⇒</a:t>
            </a:r>
          </a:p>
          <a:p>
            <a:pPr algn="ctr"/>
            <a:r>
              <a:rPr lang="en-US" sz="2540" dirty="0"/>
              <a:t>Integrated monetary policy (MP) rule:</a:t>
            </a:r>
          </a:p>
          <a:p>
            <a:pPr algn="ctr"/>
            <a:endParaRPr lang="en-US" sz="2540" dirty="0"/>
          </a:p>
          <a:p>
            <a:pPr algn="ctr"/>
            <a:r>
              <a:rPr lang="pt-BR" sz="2540" dirty="0"/>
              <a:t>MP:	r = r* + b[</a:t>
            </a:r>
            <a:r>
              <a:rPr lang="el-GR" sz="2540" dirty="0"/>
              <a:t>π</a:t>
            </a:r>
            <a:r>
              <a:rPr lang="de-DE" sz="2540" baseline="30000" dirty="0"/>
              <a:t>e</a:t>
            </a:r>
            <a:r>
              <a:rPr lang="pt-BR" sz="2540" dirty="0"/>
              <a:t> + </a:t>
            </a:r>
            <a:r>
              <a:rPr lang="el-GR" sz="2800" dirty="0">
                <a:latin typeface="Times New Roman"/>
                <a:cs typeface="Times New Roman"/>
              </a:rPr>
              <a:t>δ</a:t>
            </a:r>
            <a:r>
              <a:rPr lang="pt-BR" sz="2540" dirty="0"/>
              <a:t>Y] + cY = a + b</a:t>
            </a:r>
            <a:r>
              <a:rPr lang="el-GR" sz="2540" dirty="0"/>
              <a:t> π</a:t>
            </a:r>
            <a:r>
              <a:rPr lang="de-DE" sz="2540" baseline="30000" dirty="0"/>
              <a:t>e</a:t>
            </a:r>
            <a:r>
              <a:rPr lang="pt-BR" sz="2540" dirty="0"/>
              <a:t> + (b</a:t>
            </a:r>
            <a:r>
              <a:rPr lang="el-GR" sz="2800" dirty="0">
                <a:latin typeface="Times New Roman"/>
                <a:cs typeface="Times New Roman"/>
              </a:rPr>
              <a:t>δ</a:t>
            </a:r>
            <a:r>
              <a:rPr lang="pt-BR" sz="2540" dirty="0"/>
              <a:t>+c)Y</a:t>
            </a:r>
          </a:p>
          <a:p>
            <a:pPr algn="ctr"/>
            <a:r>
              <a:rPr lang="en-US" sz="2540" dirty="0">
                <a:latin typeface="Arial Unicode MS"/>
                <a:ea typeface="Arial Unicode MS"/>
                <a:cs typeface="Arial Unicode MS"/>
              </a:rPr>
              <a:t>⇒</a:t>
            </a:r>
            <a:endParaRPr lang="pt-BR" sz="2540" dirty="0"/>
          </a:p>
          <a:p>
            <a:pPr algn="ctr"/>
            <a:r>
              <a:rPr lang="en-US" sz="2540" dirty="0"/>
              <a:t>The coefficient on output (Y) is now (b</a:t>
            </a:r>
            <a:r>
              <a:rPr lang="el-GR" sz="2400" dirty="0">
                <a:latin typeface="Times New Roman"/>
                <a:cs typeface="Times New Roman"/>
              </a:rPr>
              <a:t>δ</a:t>
            </a:r>
            <a:r>
              <a:rPr lang="en-US" sz="2540" dirty="0"/>
              <a:t>+c) instead of c. </a:t>
            </a:r>
          </a:p>
          <a:p>
            <a:pPr algn="ctr"/>
            <a:r>
              <a:rPr lang="en-US" sz="2540" dirty="0">
                <a:latin typeface="Arial Unicode MS"/>
                <a:ea typeface="Arial Unicode MS"/>
                <a:cs typeface="Arial Unicode MS"/>
              </a:rPr>
              <a:t>⇒</a:t>
            </a:r>
            <a:endParaRPr lang="pt-BR" sz="2540" dirty="0"/>
          </a:p>
          <a:p>
            <a:pPr marL="414726" indent="-414726">
              <a:buFont typeface="Arial" panose="020B0604020202020204" pitchFamily="34" charset="0"/>
              <a:buChar char="•"/>
            </a:pPr>
            <a:r>
              <a:rPr lang="en-US" sz="2540" dirty="0"/>
              <a:t>direct output affect in monetary policy through c </a:t>
            </a:r>
          </a:p>
          <a:p>
            <a:pPr marL="414726" indent="-414726">
              <a:buFont typeface="Arial" panose="020B0604020202020204" pitchFamily="34" charset="0"/>
              <a:buChar char="•"/>
            </a:pPr>
            <a:r>
              <a:rPr lang="en-US" sz="2540" dirty="0"/>
              <a:t>indirect effect through b</a:t>
            </a:r>
            <a:r>
              <a:rPr lang="el-GR" sz="2400" dirty="0">
                <a:latin typeface="Times New Roman"/>
                <a:cs typeface="Times New Roman"/>
              </a:rPr>
              <a:t>δ</a:t>
            </a:r>
            <a:r>
              <a:rPr lang="en-US" sz="2540" dirty="0"/>
              <a:t>.</a:t>
            </a:r>
            <a:r>
              <a:rPr lang="pt-BR" sz="2540" dirty="0"/>
              <a:t> </a:t>
            </a:r>
            <a:endParaRPr lang="de-DE" sz="2540" dirty="0"/>
          </a:p>
        </p:txBody>
      </p:sp>
      <p:sp>
        <p:nvSpPr>
          <p:cNvPr id="2" name="Rechteck 1">
            <a:extLst>
              <a:ext uri="{FF2B5EF4-FFF2-40B4-BE49-F238E27FC236}">
                <a16:creationId xmlns:a16="http://schemas.microsoft.com/office/drawing/2014/main" id="{85717360-AC34-BA3E-90D4-95F068B67B4A}"/>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022248F-5D0F-4A16-BCCC-7ED2932244BB}"/>
                  </a:ext>
                </a:extLst>
              </p14:cNvPr>
              <p14:cNvContentPartPr/>
              <p14:nvPr/>
            </p14:nvContentPartPr>
            <p14:xfrm>
              <a:off x="6014819" y="1570651"/>
              <a:ext cx="543240" cy="60840"/>
            </p14:xfrm>
          </p:contentPart>
        </mc:Choice>
        <mc:Fallback xmlns="">
          <p:pic>
            <p:nvPicPr>
              <p:cNvPr id="3" name="Freihand 2">
                <a:extLst>
                  <a:ext uri="{FF2B5EF4-FFF2-40B4-BE49-F238E27FC236}">
                    <a16:creationId xmlns:a16="http://schemas.microsoft.com/office/drawing/2014/main" id="{D022248F-5D0F-4A16-BCCC-7ED2932244BB}"/>
                  </a:ext>
                </a:extLst>
              </p:cNvPr>
              <p:cNvPicPr/>
              <p:nvPr/>
            </p:nvPicPr>
            <p:blipFill>
              <a:blip r:embed="rId4"/>
              <a:stretch>
                <a:fillRect/>
              </a:stretch>
            </p:blipFill>
            <p:spPr>
              <a:xfrm>
                <a:off x="6010499" y="1566331"/>
                <a:ext cx="551880" cy="69480"/>
              </a:xfrm>
              <a:prstGeom prst="rect">
                <a:avLst/>
              </a:prstGeom>
            </p:spPr>
          </p:pic>
        </mc:Fallback>
      </mc:AlternateContent>
      <p:grpSp>
        <p:nvGrpSpPr>
          <p:cNvPr id="7" name="Gruppieren 6">
            <a:extLst>
              <a:ext uri="{FF2B5EF4-FFF2-40B4-BE49-F238E27FC236}">
                <a16:creationId xmlns:a16="http://schemas.microsoft.com/office/drawing/2014/main" id="{8C60219B-3AF5-408E-8F6D-56316E07B62C}"/>
              </a:ext>
            </a:extLst>
          </p:cNvPr>
          <p:cNvGrpSpPr/>
          <p:nvPr/>
        </p:nvGrpSpPr>
        <p:grpSpPr>
          <a:xfrm>
            <a:off x="4940219" y="2677291"/>
            <a:ext cx="879120" cy="177480"/>
            <a:chOff x="4940219" y="2677291"/>
            <a:chExt cx="879120" cy="17748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564E482-EF42-42E2-9E27-A40C29A8404C}"/>
                    </a:ext>
                  </a:extLst>
                </p14:cNvPr>
                <p14:cNvContentPartPr/>
                <p14:nvPr/>
              </p14:nvContentPartPr>
              <p14:xfrm>
                <a:off x="4940219" y="2677291"/>
                <a:ext cx="533160" cy="177480"/>
              </p14:xfrm>
            </p:contentPart>
          </mc:Choice>
          <mc:Fallback xmlns="">
            <p:pic>
              <p:nvPicPr>
                <p:cNvPr id="4" name="Freihand 3">
                  <a:extLst>
                    <a:ext uri="{FF2B5EF4-FFF2-40B4-BE49-F238E27FC236}">
                      <a16:creationId xmlns:a16="http://schemas.microsoft.com/office/drawing/2014/main" id="{C564E482-EF42-42E2-9E27-A40C29A8404C}"/>
                    </a:ext>
                  </a:extLst>
                </p:cNvPr>
                <p:cNvPicPr/>
                <p:nvPr/>
              </p:nvPicPr>
              <p:blipFill>
                <a:blip r:embed="rId6"/>
                <a:stretch>
                  <a:fillRect/>
                </a:stretch>
              </p:blipFill>
              <p:spPr>
                <a:xfrm>
                  <a:off x="4935899" y="2672971"/>
                  <a:ext cx="5418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9869512-34F5-4212-8540-E757EF8A821D}"/>
                    </a:ext>
                  </a:extLst>
                </p14:cNvPr>
                <p14:cNvContentPartPr/>
                <p14:nvPr/>
              </p14:nvContentPartPr>
              <p14:xfrm>
                <a:off x="5474819" y="2693491"/>
                <a:ext cx="344520" cy="86040"/>
              </p14:xfrm>
            </p:contentPart>
          </mc:Choice>
          <mc:Fallback xmlns="">
            <p:pic>
              <p:nvPicPr>
                <p:cNvPr id="5" name="Freihand 4">
                  <a:extLst>
                    <a:ext uri="{FF2B5EF4-FFF2-40B4-BE49-F238E27FC236}">
                      <a16:creationId xmlns:a16="http://schemas.microsoft.com/office/drawing/2014/main" id="{69869512-34F5-4212-8540-E757EF8A821D}"/>
                    </a:ext>
                  </a:extLst>
                </p:cNvPr>
                <p:cNvPicPr/>
                <p:nvPr/>
              </p:nvPicPr>
              <p:blipFill>
                <a:blip r:embed="rId8"/>
                <a:stretch>
                  <a:fillRect/>
                </a:stretch>
              </p:blipFill>
              <p:spPr>
                <a:xfrm>
                  <a:off x="5470499" y="2689171"/>
                  <a:ext cx="353160" cy="94680"/>
                </a:xfrm>
                <a:prstGeom prst="rect">
                  <a:avLst/>
                </a:prstGeom>
              </p:spPr>
            </p:pic>
          </mc:Fallback>
        </mc:AlternateContent>
      </p:grpSp>
      <p:grpSp>
        <p:nvGrpSpPr>
          <p:cNvPr id="29" name="Gruppieren 28">
            <a:extLst>
              <a:ext uri="{FF2B5EF4-FFF2-40B4-BE49-F238E27FC236}">
                <a16:creationId xmlns:a16="http://schemas.microsoft.com/office/drawing/2014/main" id="{8E227AC9-6CA8-4317-9212-7403159E002E}"/>
              </a:ext>
            </a:extLst>
          </p:cNvPr>
          <p:cNvGrpSpPr/>
          <p:nvPr/>
        </p:nvGrpSpPr>
        <p:grpSpPr>
          <a:xfrm>
            <a:off x="5365739" y="2348251"/>
            <a:ext cx="2484360" cy="227160"/>
            <a:chOff x="5365739" y="2348251"/>
            <a:chExt cx="2484360" cy="22716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2F28A736-08BA-43C4-84B8-F5F04833EE5D}"/>
                    </a:ext>
                  </a:extLst>
                </p14:cNvPr>
                <p14:cNvContentPartPr/>
                <p14:nvPr/>
              </p14:nvContentPartPr>
              <p14:xfrm>
                <a:off x="5425139" y="2483611"/>
                <a:ext cx="16560" cy="23040"/>
              </p14:xfrm>
            </p:contentPart>
          </mc:Choice>
          <mc:Fallback xmlns="">
            <p:pic>
              <p:nvPicPr>
                <p:cNvPr id="9" name="Freihand 8">
                  <a:extLst>
                    <a:ext uri="{FF2B5EF4-FFF2-40B4-BE49-F238E27FC236}">
                      <a16:creationId xmlns:a16="http://schemas.microsoft.com/office/drawing/2014/main" id="{2F28A736-08BA-43C4-84B8-F5F04833EE5D}"/>
                    </a:ext>
                  </a:extLst>
                </p:cNvPr>
                <p:cNvPicPr/>
                <p:nvPr/>
              </p:nvPicPr>
              <p:blipFill>
                <a:blip r:embed="rId10"/>
                <a:stretch>
                  <a:fillRect/>
                </a:stretch>
              </p:blipFill>
              <p:spPr>
                <a:xfrm>
                  <a:off x="5420819" y="2479291"/>
                  <a:ext cx="25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83DD4A3-6246-426E-99C4-3312B98DFC7B}"/>
                    </a:ext>
                  </a:extLst>
                </p14:cNvPr>
                <p14:cNvContentPartPr/>
                <p14:nvPr/>
              </p14:nvContentPartPr>
              <p14:xfrm>
                <a:off x="5451419" y="2463451"/>
                <a:ext cx="9720" cy="108720"/>
              </p14:xfrm>
            </p:contentPart>
          </mc:Choice>
          <mc:Fallback xmlns="">
            <p:pic>
              <p:nvPicPr>
                <p:cNvPr id="10" name="Freihand 9">
                  <a:extLst>
                    <a:ext uri="{FF2B5EF4-FFF2-40B4-BE49-F238E27FC236}">
                      <a16:creationId xmlns:a16="http://schemas.microsoft.com/office/drawing/2014/main" id="{383DD4A3-6246-426E-99C4-3312B98DFC7B}"/>
                    </a:ext>
                  </a:extLst>
                </p:cNvPr>
                <p:cNvPicPr/>
                <p:nvPr/>
              </p:nvPicPr>
              <p:blipFill>
                <a:blip r:embed="rId12"/>
                <a:stretch>
                  <a:fillRect/>
                </a:stretch>
              </p:blipFill>
              <p:spPr>
                <a:xfrm>
                  <a:off x="5447099" y="2459131"/>
                  <a:ext cx="18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75698C2-439E-4820-9EBB-F2E881E19E2E}"/>
                    </a:ext>
                  </a:extLst>
                </p14:cNvPr>
                <p14:cNvContentPartPr/>
                <p14:nvPr/>
              </p14:nvContentPartPr>
              <p14:xfrm>
                <a:off x="5478419" y="2478931"/>
                <a:ext cx="13320" cy="79560"/>
              </p14:xfrm>
            </p:contentPart>
          </mc:Choice>
          <mc:Fallback xmlns="">
            <p:pic>
              <p:nvPicPr>
                <p:cNvPr id="11" name="Freihand 10">
                  <a:extLst>
                    <a:ext uri="{FF2B5EF4-FFF2-40B4-BE49-F238E27FC236}">
                      <a16:creationId xmlns:a16="http://schemas.microsoft.com/office/drawing/2014/main" id="{275698C2-439E-4820-9EBB-F2E881E19E2E}"/>
                    </a:ext>
                  </a:extLst>
                </p:cNvPr>
                <p:cNvPicPr/>
                <p:nvPr/>
              </p:nvPicPr>
              <p:blipFill>
                <a:blip r:embed="rId14"/>
                <a:stretch>
                  <a:fillRect/>
                </a:stretch>
              </p:blipFill>
              <p:spPr>
                <a:xfrm>
                  <a:off x="5474099" y="2474611"/>
                  <a:ext cx="21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1F6E819-430C-4C3F-9909-243EA3B78734}"/>
                    </a:ext>
                  </a:extLst>
                </p14:cNvPr>
                <p14:cNvContentPartPr/>
                <p14:nvPr/>
              </p14:nvContentPartPr>
              <p14:xfrm>
                <a:off x="5365739" y="2411971"/>
                <a:ext cx="171720" cy="24480"/>
              </p14:xfrm>
            </p:contentPart>
          </mc:Choice>
          <mc:Fallback xmlns="">
            <p:pic>
              <p:nvPicPr>
                <p:cNvPr id="12" name="Freihand 11">
                  <a:extLst>
                    <a:ext uri="{FF2B5EF4-FFF2-40B4-BE49-F238E27FC236}">
                      <a16:creationId xmlns:a16="http://schemas.microsoft.com/office/drawing/2014/main" id="{C1F6E819-430C-4C3F-9909-243EA3B78734}"/>
                    </a:ext>
                  </a:extLst>
                </p:cNvPr>
                <p:cNvPicPr/>
                <p:nvPr/>
              </p:nvPicPr>
              <p:blipFill>
                <a:blip r:embed="rId16"/>
                <a:stretch>
                  <a:fillRect/>
                </a:stretch>
              </p:blipFill>
              <p:spPr>
                <a:xfrm>
                  <a:off x="5361419" y="2407651"/>
                  <a:ext cx="180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E4F1A62E-F681-4A6F-AD9C-FF9A4A948350}"/>
                    </a:ext>
                  </a:extLst>
                </p14:cNvPr>
                <p14:cNvContentPartPr/>
                <p14:nvPr/>
              </p14:nvContentPartPr>
              <p14:xfrm>
                <a:off x="5723579" y="2349331"/>
                <a:ext cx="180000" cy="226080"/>
              </p14:xfrm>
            </p:contentPart>
          </mc:Choice>
          <mc:Fallback xmlns="">
            <p:pic>
              <p:nvPicPr>
                <p:cNvPr id="14" name="Freihand 13">
                  <a:extLst>
                    <a:ext uri="{FF2B5EF4-FFF2-40B4-BE49-F238E27FC236}">
                      <a16:creationId xmlns:a16="http://schemas.microsoft.com/office/drawing/2014/main" id="{E4F1A62E-F681-4A6F-AD9C-FF9A4A948350}"/>
                    </a:ext>
                  </a:extLst>
                </p:cNvPr>
                <p:cNvPicPr/>
                <p:nvPr/>
              </p:nvPicPr>
              <p:blipFill>
                <a:blip r:embed="rId18"/>
                <a:stretch>
                  <a:fillRect/>
                </a:stretch>
              </p:blipFill>
              <p:spPr>
                <a:xfrm>
                  <a:off x="5719259" y="2345011"/>
                  <a:ext cx="1886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FECB9DC-7F0C-49F6-86BD-87AD7B6D1337}"/>
                    </a:ext>
                  </a:extLst>
                </p14:cNvPr>
                <p14:cNvContentPartPr/>
                <p14:nvPr/>
              </p14:nvContentPartPr>
              <p14:xfrm>
                <a:off x="5891699" y="2435731"/>
                <a:ext cx="260640" cy="59400"/>
              </p14:xfrm>
            </p:contentPart>
          </mc:Choice>
          <mc:Fallback xmlns="">
            <p:pic>
              <p:nvPicPr>
                <p:cNvPr id="15" name="Freihand 14">
                  <a:extLst>
                    <a:ext uri="{FF2B5EF4-FFF2-40B4-BE49-F238E27FC236}">
                      <a16:creationId xmlns:a16="http://schemas.microsoft.com/office/drawing/2014/main" id="{FFECB9DC-7F0C-49F6-86BD-87AD7B6D1337}"/>
                    </a:ext>
                  </a:extLst>
                </p:cNvPr>
                <p:cNvPicPr/>
                <p:nvPr/>
              </p:nvPicPr>
              <p:blipFill>
                <a:blip r:embed="rId20"/>
                <a:stretch>
                  <a:fillRect/>
                </a:stretch>
              </p:blipFill>
              <p:spPr>
                <a:xfrm>
                  <a:off x="5887379" y="2431411"/>
                  <a:ext cx="269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F190C8F0-783F-4634-B46D-41393F46C4A8}"/>
                    </a:ext>
                  </a:extLst>
                </p14:cNvPr>
                <p14:cNvContentPartPr/>
                <p14:nvPr/>
              </p14:nvContentPartPr>
              <p14:xfrm>
                <a:off x="6267899" y="2363011"/>
                <a:ext cx="198360" cy="136080"/>
              </p14:xfrm>
            </p:contentPart>
          </mc:Choice>
          <mc:Fallback xmlns="">
            <p:pic>
              <p:nvPicPr>
                <p:cNvPr id="16" name="Freihand 15">
                  <a:extLst>
                    <a:ext uri="{FF2B5EF4-FFF2-40B4-BE49-F238E27FC236}">
                      <a16:creationId xmlns:a16="http://schemas.microsoft.com/office/drawing/2014/main" id="{F190C8F0-783F-4634-B46D-41393F46C4A8}"/>
                    </a:ext>
                  </a:extLst>
                </p:cNvPr>
                <p:cNvPicPr/>
                <p:nvPr/>
              </p:nvPicPr>
              <p:blipFill>
                <a:blip r:embed="rId22"/>
                <a:stretch>
                  <a:fillRect/>
                </a:stretch>
              </p:blipFill>
              <p:spPr>
                <a:xfrm>
                  <a:off x="6263579" y="2358691"/>
                  <a:ext cx="207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1C39587A-C576-48C6-B43A-4F2531AA4354}"/>
                    </a:ext>
                  </a:extLst>
                </p14:cNvPr>
                <p14:cNvContentPartPr/>
                <p14:nvPr/>
              </p14:nvContentPartPr>
              <p14:xfrm>
                <a:off x="6589739" y="2370571"/>
                <a:ext cx="29520" cy="127440"/>
              </p14:xfrm>
            </p:contentPart>
          </mc:Choice>
          <mc:Fallback xmlns="">
            <p:pic>
              <p:nvPicPr>
                <p:cNvPr id="18" name="Freihand 17">
                  <a:extLst>
                    <a:ext uri="{FF2B5EF4-FFF2-40B4-BE49-F238E27FC236}">
                      <a16:creationId xmlns:a16="http://schemas.microsoft.com/office/drawing/2014/main" id="{1C39587A-C576-48C6-B43A-4F2531AA4354}"/>
                    </a:ext>
                  </a:extLst>
                </p:cNvPr>
                <p:cNvPicPr/>
                <p:nvPr/>
              </p:nvPicPr>
              <p:blipFill>
                <a:blip r:embed="rId24"/>
                <a:stretch>
                  <a:fillRect/>
                </a:stretch>
              </p:blipFill>
              <p:spPr>
                <a:xfrm>
                  <a:off x="6585419" y="2366251"/>
                  <a:ext cx="3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8972631E-4FF0-4A5A-9FD2-02ACCD6E9051}"/>
                    </a:ext>
                  </a:extLst>
                </p14:cNvPr>
                <p14:cNvContentPartPr/>
                <p14:nvPr/>
              </p14:nvContentPartPr>
              <p14:xfrm>
                <a:off x="6531419" y="2356171"/>
                <a:ext cx="124560" cy="84240"/>
              </p14:xfrm>
            </p:contentPart>
          </mc:Choice>
          <mc:Fallback xmlns="">
            <p:pic>
              <p:nvPicPr>
                <p:cNvPr id="19" name="Freihand 18">
                  <a:extLst>
                    <a:ext uri="{FF2B5EF4-FFF2-40B4-BE49-F238E27FC236}">
                      <a16:creationId xmlns:a16="http://schemas.microsoft.com/office/drawing/2014/main" id="{8972631E-4FF0-4A5A-9FD2-02ACCD6E9051}"/>
                    </a:ext>
                  </a:extLst>
                </p:cNvPr>
                <p:cNvPicPr/>
                <p:nvPr/>
              </p:nvPicPr>
              <p:blipFill>
                <a:blip r:embed="rId26"/>
                <a:stretch>
                  <a:fillRect/>
                </a:stretch>
              </p:blipFill>
              <p:spPr>
                <a:xfrm>
                  <a:off x="6527099" y="2351851"/>
                  <a:ext cx="133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6B31EF6E-1347-44ED-B5AA-9F108ECB04F2}"/>
                    </a:ext>
                  </a:extLst>
                </p14:cNvPr>
                <p14:cNvContentPartPr/>
                <p14:nvPr/>
              </p14:nvContentPartPr>
              <p14:xfrm>
                <a:off x="6666779" y="2348971"/>
                <a:ext cx="71640" cy="129960"/>
              </p14:xfrm>
            </p:contentPart>
          </mc:Choice>
          <mc:Fallback xmlns="">
            <p:pic>
              <p:nvPicPr>
                <p:cNvPr id="20" name="Freihand 19">
                  <a:extLst>
                    <a:ext uri="{FF2B5EF4-FFF2-40B4-BE49-F238E27FC236}">
                      <a16:creationId xmlns:a16="http://schemas.microsoft.com/office/drawing/2014/main" id="{6B31EF6E-1347-44ED-B5AA-9F108ECB04F2}"/>
                    </a:ext>
                  </a:extLst>
                </p:cNvPr>
                <p:cNvPicPr/>
                <p:nvPr/>
              </p:nvPicPr>
              <p:blipFill>
                <a:blip r:embed="rId28"/>
                <a:stretch>
                  <a:fillRect/>
                </a:stretch>
              </p:blipFill>
              <p:spPr>
                <a:xfrm>
                  <a:off x="6662459" y="2344651"/>
                  <a:ext cx="80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F80FD869-24D8-40F9-BF73-39C2BB8A6B40}"/>
                    </a:ext>
                  </a:extLst>
                </p14:cNvPr>
                <p14:cNvContentPartPr/>
                <p14:nvPr/>
              </p14:nvContentPartPr>
              <p14:xfrm>
                <a:off x="6759299" y="2348251"/>
                <a:ext cx="45000" cy="130680"/>
              </p14:xfrm>
            </p:contentPart>
          </mc:Choice>
          <mc:Fallback xmlns="">
            <p:pic>
              <p:nvPicPr>
                <p:cNvPr id="21" name="Freihand 20">
                  <a:extLst>
                    <a:ext uri="{FF2B5EF4-FFF2-40B4-BE49-F238E27FC236}">
                      <a16:creationId xmlns:a16="http://schemas.microsoft.com/office/drawing/2014/main" id="{F80FD869-24D8-40F9-BF73-39C2BB8A6B40}"/>
                    </a:ext>
                  </a:extLst>
                </p:cNvPr>
                <p:cNvPicPr/>
                <p:nvPr/>
              </p:nvPicPr>
              <p:blipFill>
                <a:blip r:embed="rId30"/>
                <a:stretch>
                  <a:fillRect/>
                </a:stretch>
              </p:blipFill>
              <p:spPr>
                <a:xfrm>
                  <a:off x="6754979" y="2343931"/>
                  <a:ext cx="53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C2C4D937-08A0-43AE-AA7E-4AC0BD0D9012}"/>
                    </a:ext>
                  </a:extLst>
                </p14:cNvPr>
                <p14:cNvContentPartPr/>
                <p14:nvPr/>
              </p14:nvContentPartPr>
              <p14:xfrm>
                <a:off x="6796019" y="2350051"/>
                <a:ext cx="36720" cy="128520"/>
              </p14:xfrm>
            </p:contentPart>
          </mc:Choice>
          <mc:Fallback xmlns="">
            <p:pic>
              <p:nvPicPr>
                <p:cNvPr id="22" name="Freihand 21">
                  <a:extLst>
                    <a:ext uri="{FF2B5EF4-FFF2-40B4-BE49-F238E27FC236}">
                      <a16:creationId xmlns:a16="http://schemas.microsoft.com/office/drawing/2014/main" id="{C2C4D937-08A0-43AE-AA7E-4AC0BD0D9012}"/>
                    </a:ext>
                  </a:extLst>
                </p:cNvPr>
                <p:cNvPicPr/>
                <p:nvPr/>
              </p:nvPicPr>
              <p:blipFill>
                <a:blip r:embed="rId32"/>
                <a:stretch>
                  <a:fillRect/>
                </a:stretch>
              </p:blipFill>
              <p:spPr>
                <a:xfrm>
                  <a:off x="6791699" y="2345731"/>
                  <a:ext cx="45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FC07339-373A-4EF4-A07C-4D8D79377E59}"/>
                    </a:ext>
                  </a:extLst>
                </p14:cNvPr>
                <p14:cNvContentPartPr/>
                <p14:nvPr/>
              </p14:nvContentPartPr>
              <p14:xfrm>
                <a:off x="6864779" y="2411971"/>
                <a:ext cx="14760" cy="57960"/>
              </p14:xfrm>
            </p:contentPart>
          </mc:Choice>
          <mc:Fallback xmlns="">
            <p:pic>
              <p:nvPicPr>
                <p:cNvPr id="23" name="Freihand 22">
                  <a:extLst>
                    <a:ext uri="{FF2B5EF4-FFF2-40B4-BE49-F238E27FC236}">
                      <a16:creationId xmlns:a16="http://schemas.microsoft.com/office/drawing/2014/main" id="{DFC07339-373A-4EF4-A07C-4D8D79377E59}"/>
                    </a:ext>
                  </a:extLst>
                </p:cNvPr>
                <p:cNvPicPr/>
                <p:nvPr/>
              </p:nvPicPr>
              <p:blipFill>
                <a:blip r:embed="rId34"/>
                <a:stretch>
                  <a:fillRect/>
                </a:stretch>
              </p:blipFill>
              <p:spPr>
                <a:xfrm>
                  <a:off x="6860459" y="2407651"/>
                  <a:ext cx="23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925654B7-ACD5-4877-84DD-0E4F80293CF1}"/>
                    </a:ext>
                  </a:extLst>
                </p14:cNvPr>
                <p14:cNvContentPartPr/>
                <p14:nvPr/>
              </p14:nvContentPartPr>
              <p14:xfrm>
                <a:off x="6881699" y="2391451"/>
                <a:ext cx="100440" cy="176760"/>
              </p14:xfrm>
            </p:contentPart>
          </mc:Choice>
          <mc:Fallback xmlns="">
            <p:pic>
              <p:nvPicPr>
                <p:cNvPr id="24" name="Freihand 23">
                  <a:extLst>
                    <a:ext uri="{FF2B5EF4-FFF2-40B4-BE49-F238E27FC236}">
                      <a16:creationId xmlns:a16="http://schemas.microsoft.com/office/drawing/2014/main" id="{925654B7-ACD5-4877-84DD-0E4F80293CF1}"/>
                    </a:ext>
                  </a:extLst>
                </p:cNvPr>
                <p:cNvPicPr/>
                <p:nvPr/>
              </p:nvPicPr>
              <p:blipFill>
                <a:blip r:embed="rId36"/>
                <a:stretch>
                  <a:fillRect/>
                </a:stretch>
              </p:blipFill>
              <p:spPr>
                <a:xfrm>
                  <a:off x="6877379" y="2387131"/>
                  <a:ext cx="109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5041F40-2E70-44CC-A0F3-08D41F09069A}"/>
                    </a:ext>
                  </a:extLst>
                </p14:cNvPr>
                <p14:cNvContentPartPr/>
                <p14:nvPr/>
              </p14:nvContentPartPr>
              <p14:xfrm>
                <a:off x="6990059" y="2388931"/>
                <a:ext cx="60840" cy="82080"/>
              </p14:xfrm>
            </p:contentPart>
          </mc:Choice>
          <mc:Fallback xmlns="">
            <p:pic>
              <p:nvPicPr>
                <p:cNvPr id="25" name="Freihand 24">
                  <a:extLst>
                    <a:ext uri="{FF2B5EF4-FFF2-40B4-BE49-F238E27FC236}">
                      <a16:creationId xmlns:a16="http://schemas.microsoft.com/office/drawing/2014/main" id="{15041F40-2E70-44CC-A0F3-08D41F09069A}"/>
                    </a:ext>
                  </a:extLst>
                </p:cNvPr>
                <p:cNvPicPr/>
                <p:nvPr/>
              </p:nvPicPr>
              <p:blipFill>
                <a:blip r:embed="rId38"/>
                <a:stretch>
                  <a:fillRect/>
                </a:stretch>
              </p:blipFill>
              <p:spPr>
                <a:xfrm>
                  <a:off x="6985739" y="2384611"/>
                  <a:ext cx="69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3C69CE2-9D91-401B-8AE9-7F521E80D7F0}"/>
                    </a:ext>
                  </a:extLst>
                </p14:cNvPr>
                <p14:cNvContentPartPr/>
                <p14:nvPr/>
              </p14:nvContentPartPr>
              <p14:xfrm>
                <a:off x="6964139" y="2365891"/>
                <a:ext cx="243360" cy="54000"/>
              </p14:xfrm>
            </p:contentPart>
          </mc:Choice>
          <mc:Fallback xmlns="">
            <p:pic>
              <p:nvPicPr>
                <p:cNvPr id="26" name="Freihand 25">
                  <a:extLst>
                    <a:ext uri="{FF2B5EF4-FFF2-40B4-BE49-F238E27FC236}">
                      <a16:creationId xmlns:a16="http://schemas.microsoft.com/office/drawing/2014/main" id="{C3C69CE2-9D91-401B-8AE9-7F521E80D7F0}"/>
                    </a:ext>
                  </a:extLst>
                </p:cNvPr>
                <p:cNvPicPr/>
                <p:nvPr/>
              </p:nvPicPr>
              <p:blipFill>
                <a:blip r:embed="rId40"/>
                <a:stretch>
                  <a:fillRect/>
                </a:stretch>
              </p:blipFill>
              <p:spPr>
                <a:xfrm>
                  <a:off x="6959819" y="2361571"/>
                  <a:ext cx="252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0C9F4C8-786F-41D0-8FAC-4A25DA8B1D46}"/>
                    </a:ext>
                  </a:extLst>
                </p14:cNvPr>
                <p14:cNvContentPartPr/>
                <p14:nvPr/>
              </p14:nvContentPartPr>
              <p14:xfrm>
                <a:off x="7257899" y="2385691"/>
                <a:ext cx="106560" cy="81720"/>
              </p14:xfrm>
            </p:contentPart>
          </mc:Choice>
          <mc:Fallback xmlns="">
            <p:pic>
              <p:nvPicPr>
                <p:cNvPr id="27" name="Freihand 26">
                  <a:extLst>
                    <a:ext uri="{FF2B5EF4-FFF2-40B4-BE49-F238E27FC236}">
                      <a16:creationId xmlns:a16="http://schemas.microsoft.com/office/drawing/2014/main" id="{50C9F4C8-786F-41D0-8FAC-4A25DA8B1D46}"/>
                    </a:ext>
                  </a:extLst>
                </p:cNvPr>
                <p:cNvPicPr/>
                <p:nvPr/>
              </p:nvPicPr>
              <p:blipFill>
                <a:blip r:embed="rId42"/>
                <a:stretch>
                  <a:fillRect/>
                </a:stretch>
              </p:blipFill>
              <p:spPr>
                <a:xfrm>
                  <a:off x="7253579" y="2381371"/>
                  <a:ext cx="115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C148ABEE-767F-4C2B-A5A5-E44A50E65D0E}"/>
                    </a:ext>
                  </a:extLst>
                </p14:cNvPr>
                <p14:cNvContentPartPr/>
                <p14:nvPr/>
              </p14:nvContentPartPr>
              <p14:xfrm>
                <a:off x="7377419" y="2381011"/>
                <a:ext cx="472680" cy="96840"/>
              </p14:xfrm>
            </p:contentPart>
          </mc:Choice>
          <mc:Fallback xmlns="">
            <p:pic>
              <p:nvPicPr>
                <p:cNvPr id="28" name="Freihand 27">
                  <a:extLst>
                    <a:ext uri="{FF2B5EF4-FFF2-40B4-BE49-F238E27FC236}">
                      <a16:creationId xmlns:a16="http://schemas.microsoft.com/office/drawing/2014/main" id="{C148ABEE-767F-4C2B-A5A5-E44A50E65D0E}"/>
                    </a:ext>
                  </a:extLst>
                </p:cNvPr>
                <p:cNvPicPr/>
                <p:nvPr/>
              </p:nvPicPr>
              <p:blipFill>
                <a:blip r:embed="rId44"/>
                <a:stretch>
                  <a:fillRect/>
                </a:stretch>
              </p:blipFill>
              <p:spPr>
                <a:xfrm>
                  <a:off x="7373099" y="2376691"/>
                  <a:ext cx="48132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D24EB2A-B7B7-4239-8A3D-C264A2004EFB}"/>
                  </a:ext>
                </a:extLst>
              </p14:cNvPr>
              <p14:cNvContentPartPr/>
              <p14:nvPr/>
            </p14:nvContentPartPr>
            <p14:xfrm>
              <a:off x="4691099" y="3145291"/>
              <a:ext cx="263520" cy="35640"/>
            </p14:xfrm>
          </p:contentPart>
        </mc:Choice>
        <mc:Fallback xmlns="">
          <p:pic>
            <p:nvPicPr>
              <p:cNvPr id="30" name="Freihand 29">
                <a:extLst>
                  <a:ext uri="{FF2B5EF4-FFF2-40B4-BE49-F238E27FC236}">
                    <a16:creationId xmlns:a16="http://schemas.microsoft.com/office/drawing/2014/main" id="{8D24EB2A-B7B7-4239-8A3D-C264A2004EFB}"/>
                  </a:ext>
                </a:extLst>
              </p:cNvPr>
              <p:cNvPicPr/>
              <p:nvPr/>
            </p:nvPicPr>
            <p:blipFill>
              <a:blip r:embed="rId46"/>
              <a:stretch>
                <a:fillRect/>
              </a:stretch>
            </p:blipFill>
            <p:spPr>
              <a:xfrm>
                <a:off x="4686779" y="3140971"/>
                <a:ext cx="272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B238F01F-C40E-4487-86A4-07DDC534F6CA}"/>
                  </a:ext>
                </a:extLst>
              </p14:cNvPr>
              <p14:cNvContentPartPr/>
              <p14:nvPr/>
            </p14:nvContentPartPr>
            <p14:xfrm>
              <a:off x="5577779" y="3129811"/>
              <a:ext cx="195480" cy="31680"/>
            </p14:xfrm>
          </p:contentPart>
        </mc:Choice>
        <mc:Fallback xmlns="">
          <p:pic>
            <p:nvPicPr>
              <p:cNvPr id="31" name="Freihand 30">
                <a:extLst>
                  <a:ext uri="{FF2B5EF4-FFF2-40B4-BE49-F238E27FC236}">
                    <a16:creationId xmlns:a16="http://schemas.microsoft.com/office/drawing/2014/main" id="{B238F01F-C40E-4487-86A4-07DDC534F6CA}"/>
                  </a:ext>
                </a:extLst>
              </p:cNvPr>
              <p:cNvPicPr/>
              <p:nvPr/>
            </p:nvPicPr>
            <p:blipFill>
              <a:blip r:embed="rId48"/>
              <a:stretch>
                <a:fillRect/>
              </a:stretch>
            </p:blipFill>
            <p:spPr>
              <a:xfrm>
                <a:off x="5573459" y="3125491"/>
                <a:ext cx="204120" cy="40320"/>
              </a:xfrm>
              <a:prstGeom prst="rect">
                <a:avLst/>
              </a:prstGeom>
            </p:spPr>
          </p:pic>
        </mc:Fallback>
      </mc:AlternateContent>
      <p:grpSp>
        <p:nvGrpSpPr>
          <p:cNvPr id="34" name="Gruppieren 33">
            <a:extLst>
              <a:ext uri="{FF2B5EF4-FFF2-40B4-BE49-F238E27FC236}">
                <a16:creationId xmlns:a16="http://schemas.microsoft.com/office/drawing/2014/main" id="{5849115E-25A6-4066-8E27-DA30BC7E487B}"/>
              </a:ext>
            </a:extLst>
          </p:cNvPr>
          <p:cNvGrpSpPr/>
          <p:nvPr/>
        </p:nvGrpSpPr>
        <p:grpSpPr>
          <a:xfrm>
            <a:off x="7059539" y="2761531"/>
            <a:ext cx="315360" cy="335520"/>
            <a:chOff x="7059539" y="2761531"/>
            <a:chExt cx="315360" cy="335520"/>
          </a:xfrm>
        </p:grpSpPr>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037D3743-4C2C-46E5-B02D-8AB5875A4BB6}"/>
                    </a:ext>
                  </a:extLst>
                </p14:cNvPr>
                <p14:cNvContentPartPr/>
                <p14:nvPr/>
              </p14:nvContentPartPr>
              <p14:xfrm>
                <a:off x="7059539" y="2917771"/>
                <a:ext cx="198000" cy="179280"/>
              </p14:xfrm>
            </p:contentPart>
          </mc:Choice>
          <mc:Fallback xmlns="">
            <p:pic>
              <p:nvPicPr>
                <p:cNvPr id="32" name="Freihand 31">
                  <a:extLst>
                    <a:ext uri="{FF2B5EF4-FFF2-40B4-BE49-F238E27FC236}">
                      <a16:creationId xmlns:a16="http://schemas.microsoft.com/office/drawing/2014/main" id="{037D3743-4C2C-46E5-B02D-8AB5875A4BB6}"/>
                    </a:ext>
                  </a:extLst>
                </p:cNvPr>
                <p:cNvPicPr/>
                <p:nvPr/>
              </p:nvPicPr>
              <p:blipFill>
                <a:blip r:embed="rId50"/>
                <a:stretch>
                  <a:fillRect/>
                </a:stretch>
              </p:blipFill>
              <p:spPr>
                <a:xfrm>
                  <a:off x="7055219" y="2913451"/>
                  <a:ext cx="206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7710AC97-CBBF-4525-8015-29429083C63A}"/>
                    </a:ext>
                  </a:extLst>
                </p14:cNvPr>
                <p14:cNvContentPartPr/>
                <p14:nvPr/>
              </p14:nvContentPartPr>
              <p14:xfrm>
                <a:off x="7194179" y="2761531"/>
                <a:ext cx="180720" cy="160200"/>
              </p14:xfrm>
            </p:contentPart>
          </mc:Choice>
          <mc:Fallback xmlns="">
            <p:pic>
              <p:nvPicPr>
                <p:cNvPr id="33" name="Freihand 32">
                  <a:extLst>
                    <a:ext uri="{FF2B5EF4-FFF2-40B4-BE49-F238E27FC236}">
                      <a16:creationId xmlns:a16="http://schemas.microsoft.com/office/drawing/2014/main" id="{7710AC97-CBBF-4525-8015-29429083C63A}"/>
                    </a:ext>
                  </a:extLst>
                </p:cNvPr>
                <p:cNvPicPr/>
                <p:nvPr/>
              </p:nvPicPr>
              <p:blipFill>
                <a:blip r:embed="rId52"/>
                <a:stretch>
                  <a:fillRect/>
                </a:stretch>
              </p:blipFill>
              <p:spPr>
                <a:xfrm>
                  <a:off x="7189859" y="2757211"/>
                  <a:ext cx="18936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C00798F8-8130-4D38-A379-E878106B9B0D}"/>
                  </a:ext>
                </a:extLst>
              </p14:cNvPr>
              <p14:cNvContentPartPr/>
              <p14:nvPr/>
            </p14:nvContentPartPr>
            <p14:xfrm>
              <a:off x="7550219" y="3140251"/>
              <a:ext cx="454320" cy="14760"/>
            </p14:xfrm>
          </p:contentPart>
        </mc:Choice>
        <mc:Fallback xmlns="">
          <p:pic>
            <p:nvPicPr>
              <p:cNvPr id="35" name="Freihand 34">
                <a:extLst>
                  <a:ext uri="{FF2B5EF4-FFF2-40B4-BE49-F238E27FC236}">
                    <a16:creationId xmlns:a16="http://schemas.microsoft.com/office/drawing/2014/main" id="{C00798F8-8130-4D38-A379-E878106B9B0D}"/>
                  </a:ext>
                </a:extLst>
              </p:cNvPr>
              <p:cNvPicPr/>
              <p:nvPr/>
            </p:nvPicPr>
            <p:blipFill>
              <a:blip r:embed="rId54"/>
              <a:stretch>
                <a:fillRect/>
              </a:stretch>
            </p:blipFill>
            <p:spPr>
              <a:xfrm>
                <a:off x="7545899" y="3135931"/>
                <a:ext cx="462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1BA8677F-D8E9-40EE-BDA3-E4033F9D7302}"/>
                  </a:ext>
                </a:extLst>
              </p14:cNvPr>
              <p14:cNvContentPartPr/>
              <p14:nvPr/>
            </p14:nvContentPartPr>
            <p14:xfrm>
              <a:off x="8430059" y="2618251"/>
              <a:ext cx="924840" cy="734400"/>
            </p14:xfrm>
          </p:contentPart>
        </mc:Choice>
        <mc:Fallback xmlns="">
          <p:pic>
            <p:nvPicPr>
              <p:cNvPr id="36" name="Freihand 35">
                <a:extLst>
                  <a:ext uri="{FF2B5EF4-FFF2-40B4-BE49-F238E27FC236}">
                    <a16:creationId xmlns:a16="http://schemas.microsoft.com/office/drawing/2014/main" id="{1BA8677F-D8E9-40EE-BDA3-E4033F9D7302}"/>
                  </a:ext>
                </a:extLst>
              </p:cNvPr>
              <p:cNvPicPr/>
              <p:nvPr/>
            </p:nvPicPr>
            <p:blipFill>
              <a:blip r:embed="rId56"/>
              <a:stretch>
                <a:fillRect/>
              </a:stretch>
            </p:blipFill>
            <p:spPr>
              <a:xfrm>
                <a:off x="8425739" y="2613931"/>
                <a:ext cx="933480" cy="743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E021635D-EEBF-42E2-8655-8559380AE424}"/>
                  </a:ext>
                </a:extLst>
              </p14:cNvPr>
              <p14:cNvContentPartPr/>
              <p14:nvPr/>
            </p14:nvContentPartPr>
            <p14:xfrm>
              <a:off x="3516779" y="3170851"/>
              <a:ext cx="250920" cy="90720"/>
            </p14:xfrm>
          </p:contentPart>
        </mc:Choice>
        <mc:Fallback xmlns="">
          <p:pic>
            <p:nvPicPr>
              <p:cNvPr id="37" name="Freihand 36">
                <a:extLst>
                  <a:ext uri="{FF2B5EF4-FFF2-40B4-BE49-F238E27FC236}">
                    <a16:creationId xmlns:a16="http://schemas.microsoft.com/office/drawing/2014/main" id="{E021635D-EEBF-42E2-8655-8559380AE424}"/>
                  </a:ext>
                </a:extLst>
              </p:cNvPr>
              <p:cNvPicPr/>
              <p:nvPr/>
            </p:nvPicPr>
            <p:blipFill>
              <a:blip r:embed="rId58"/>
              <a:stretch>
                <a:fillRect/>
              </a:stretch>
            </p:blipFill>
            <p:spPr>
              <a:xfrm>
                <a:off x="3512459" y="3166531"/>
                <a:ext cx="259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F3F76D91-321D-465D-B43D-8D45C32CEDFF}"/>
                  </a:ext>
                </a:extLst>
              </p14:cNvPr>
              <p14:cNvContentPartPr/>
              <p14:nvPr/>
            </p14:nvContentPartPr>
            <p14:xfrm>
              <a:off x="7206419" y="3417091"/>
              <a:ext cx="990720" cy="608400"/>
            </p14:xfrm>
          </p:contentPart>
        </mc:Choice>
        <mc:Fallback xmlns="">
          <p:pic>
            <p:nvPicPr>
              <p:cNvPr id="38" name="Freihand 37">
                <a:extLst>
                  <a:ext uri="{FF2B5EF4-FFF2-40B4-BE49-F238E27FC236}">
                    <a16:creationId xmlns:a16="http://schemas.microsoft.com/office/drawing/2014/main" id="{F3F76D91-321D-465D-B43D-8D45C32CEDFF}"/>
                  </a:ext>
                </a:extLst>
              </p:cNvPr>
              <p:cNvPicPr/>
              <p:nvPr/>
            </p:nvPicPr>
            <p:blipFill>
              <a:blip r:embed="rId60"/>
              <a:stretch>
                <a:fillRect/>
              </a:stretch>
            </p:blipFill>
            <p:spPr>
              <a:xfrm>
                <a:off x="7202099" y="3412771"/>
                <a:ext cx="99936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241E1DEF-3292-4A71-A4AB-BE2A6C8C4A7B}"/>
                  </a:ext>
                </a:extLst>
              </p14:cNvPr>
              <p14:cNvContentPartPr/>
              <p14:nvPr/>
            </p14:nvContentPartPr>
            <p14:xfrm>
              <a:off x="9405299" y="3590971"/>
              <a:ext cx="379800" cy="354240"/>
            </p14:xfrm>
          </p:contentPart>
        </mc:Choice>
        <mc:Fallback xmlns="">
          <p:pic>
            <p:nvPicPr>
              <p:cNvPr id="39" name="Freihand 38">
                <a:extLst>
                  <a:ext uri="{FF2B5EF4-FFF2-40B4-BE49-F238E27FC236}">
                    <a16:creationId xmlns:a16="http://schemas.microsoft.com/office/drawing/2014/main" id="{241E1DEF-3292-4A71-A4AB-BE2A6C8C4A7B}"/>
                  </a:ext>
                </a:extLst>
              </p:cNvPr>
              <p:cNvPicPr/>
              <p:nvPr/>
            </p:nvPicPr>
            <p:blipFill>
              <a:blip r:embed="rId62"/>
              <a:stretch>
                <a:fillRect/>
              </a:stretch>
            </p:blipFill>
            <p:spPr>
              <a:xfrm>
                <a:off x="9400979" y="3586651"/>
                <a:ext cx="3884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13A99D8D-3550-4A60-A73D-0FD40F25748F}"/>
                  </a:ext>
                </a:extLst>
              </p14:cNvPr>
              <p14:cNvContentPartPr/>
              <p14:nvPr/>
            </p14:nvContentPartPr>
            <p14:xfrm>
              <a:off x="5492459" y="3066811"/>
              <a:ext cx="245520" cy="172800"/>
            </p14:xfrm>
          </p:contentPart>
        </mc:Choice>
        <mc:Fallback xmlns="">
          <p:pic>
            <p:nvPicPr>
              <p:cNvPr id="40" name="Freihand 39">
                <a:extLst>
                  <a:ext uri="{FF2B5EF4-FFF2-40B4-BE49-F238E27FC236}">
                    <a16:creationId xmlns:a16="http://schemas.microsoft.com/office/drawing/2014/main" id="{13A99D8D-3550-4A60-A73D-0FD40F25748F}"/>
                  </a:ext>
                </a:extLst>
              </p:cNvPr>
              <p:cNvPicPr/>
              <p:nvPr/>
            </p:nvPicPr>
            <p:blipFill>
              <a:blip r:embed="rId64"/>
              <a:stretch>
                <a:fillRect/>
              </a:stretch>
            </p:blipFill>
            <p:spPr>
              <a:xfrm>
                <a:off x="5488139" y="3062491"/>
                <a:ext cx="2541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E7FD83A4-5024-471B-8831-0082E6A396E9}"/>
                  </a:ext>
                </a:extLst>
              </p14:cNvPr>
              <p14:cNvContentPartPr/>
              <p14:nvPr/>
            </p14:nvContentPartPr>
            <p14:xfrm>
              <a:off x="7741379" y="4681051"/>
              <a:ext cx="984600" cy="88920"/>
            </p14:xfrm>
          </p:contentPart>
        </mc:Choice>
        <mc:Fallback xmlns="">
          <p:pic>
            <p:nvPicPr>
              <p:cNvPr id="41" name="Freihand 40">
                <a:extLst>
                  <a:ext uri="{FF2B5EF4-FFF2-40B4-BE49-F238E27FC236}">
                    <a16:creationId xmlns:a16="http://schemas.microsoft.com/office/drawing/2014/main" id="{E7FD83A4-5024-471B-8831-0082E6A396E9}"/>
                  </a:ext>
                </a:extLst>
              </p:cNvPr>
              <p:cNvPicPr/>
              <p:nvPr/>
            </p:nvPicPr>
            <p:blipFill>
              <a:blip r:embed="rId66"/>
              <a:stretch>
                <a:fillRect/>
              </a:stretch>
            </p:blipFill>
            <p:spPr>
              <a:xfrm>
                <a:off x="7737059" y="4676731"/>
                <a:ext cx="993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A6939D18-F8D2-4704-A4B2-CBCFEB43D563}"/>
                  </a:ext>
                </a:extLst>
              </p14:cNvPr>
              <p14:cNvContentPartPr/>
              <p14:nvPr/>
            </p14:nvContentPartPr>
            <p14:xfrm>
              <a:off x="4968659" y="4751251"/>
              <a:ext cx="554400" cy="441360"/>
            </p14:xfrm>
          </p:contentPart>
        </mc:Choice>
        <mc:Fallback xmlns="">
          <p:pic>
            <p:nvPicPr>
              <p:cNvPr id="42" name="Freihand 41">
                <a:extLst>
                  <a:ext uri="{FF2B5EF4-FFF2-40B4-BE49-F238E27FC236}">
                    <a16:creationId xmlns:a16="http://schemas.microsoft.com/office/drawing/2014/main" id="{A6939D18-F8D2-4704-A4B2-CBCFEB43D563}"/>
                  </a:ext>
                </a:extLst>
              </p:cNvPr>
              <p:cNvPicPr/>
              <p:nvPr/>
            </p:nvPicPr>
            <p:blipFill>
              <a:blip r:embed="rId68"/>
              <a:stretch>
                <a:fillRect/>
              </a:stretch>
            </p:blipFill>
            <p:spPr>
              <a:xfrm>
                <a:off x="4964339" y="4746931"/>
                <a:ext cx="5630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668A5BE8-E64F-4D64-9AB6-FEBF733D1FC6}"/>
                  </a:ext>
                </a:extLst>
              </p14:cNvPr>
              <p14:cNvContentPartPr/>
              <p14:nvPr/>
            </p14:nvContentPartPr>
            <p14:xfrm>
              <a:off x="6342059" y="2739571"/>
              <a:ext cx="313920" cy="549000"/>
            </p14:xfrm>
          </p:contentPart>
        </mc:Choice>
        <mc:Fallback xmlns="">
          <p:pic>
            <p:nvPicPr>
              <p:cNvPr id="43" name="Freihand 42">
                <a:extLst>
                  <a:ext uri="{FF2B5EF4-FFF2-40B4-BE49-F238E27FC236}">
                    <a16:creationId xmlns:a16="http://schemas.microsoft.com/office/drawing/2014/main" id="{668A5BE8-E64F-4D64-9AB6-FEBF733D1FC6}"/>
                  </a:ext>
                </a:extLst>
              </p:cNvPr>
              <p:cNvPicPr/>
              <p:nvPr/>
            </p:nvPicPr>
            <p:blipFill>
              <a:blip r:embed="rId70"/>
              <a:stretch>
                <a:fillRect/>
              </a:stretch>
            </p:blipFill>
            <p:spPr>
              <a:xfrm>
                <a:off x="6337739" y="2735251"/>
                <a:ext cx="322560" cy="557640"/>
              </a:xfrm>
              <a:prstGeom prst="rect">
                <a:avLst/>
              </a:prstGeom>
            </p:spPr>
          </p:pic>
        </mc:Fallback>
      </mc:AlternateContent>
    </p:spTree>
    <p:extLst>
      <p:ext uri="{BB962C8B-B14F-4D97-AF65-F5344CB8AC3E}">
        <p14:creationId xmlns:p14="http://schemas.microsoft.com/office/powerpoint/2010/main" val="339680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Equilibrium </a:t>
            </a:r>
            <a:r>
              <a:rPr lang="de-DE" sz="2903" b="1" dirty="0" err="1"/>
              <a:t>with</a:t>
            </a:r>
            <a:r>
              <a:rPr lang="de-DE" sz="2903" b="1" dirty="0"/>
              <a:t> flexible </a:t>
            </a:r>
            <a:r>
              <a:rPr lang="de-DE" sz="2903" b="1" dirty="0" err="1"/>
              <a:t>prices</a:t>
            </a:r>
            <a:endParaRPr lang="de-DE" sz="2903" b="1" dirty="0"/>
          </a:p>
        </p:txBody>
      </p:sp>
      <p:cxnSp>
        <p:nvCxnSpPr>
          <p:cNvPr id="8" name="Straight Arrow Connector 6"/>
          <p:cNvCxnSpPr/>
          <p:nvPr/>
        </p:nvCxnSpPr>
        <p:spPr>
          <a:xfrm flipV="1">
            <a:off x="1967748"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967749"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633138" y="1077570"/>
            <a:ext cx="258404" cy="343620"/>
          </a:xfrm>
          <a:prstGeom prst="rect">
            <a:avLst/>
          </a:prstGeom>
          <a:noFill/>
        </p:spPr>
        <p:txBody>
          <a:bodyPr wrap="none" rtlCol="0">
            <a:spAutoFit/>
          </a:bodyPr>
          <a:lstStyle/>
          <a:p>
            <a:r>
              <a:rPr lang="de-DE" sz="1633" dirty="0"/>
              <a:t>r</a:t>
            </a:r>
          </a:p>
        </p:txBody>
      </p:sp>
      <p:sp>
        <p:nvSpPr>
          <p:cNvPr id="11" name="Textfeld 10"/>
          <p:cNvSpPr txBox="1"/>
          <p:nvPr/>
        </p:nvSpPr>
        <p:spPr>
          <a:xfrm>
            <a:off x="7315760"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947512"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440463"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530621"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6118480" y="946937"/>
            <a:ext cx="572593" cy="427361"/>
          </a:xfrm>
          <a:prstGeom prst="rect">
            <a:avLst/>
          </a:prstGeom>
          <a:noFill/>
        </p:spPr>
        <p:txBody>
          <a:bodyPr wrap="none" rtlCol="0">
            <a:spAutoFit/>
          </a:bodyPr>
          <a:lstStyle/>
          <a:p>
            <a:r>
              <a:rPr lang="de-DE" sz="2177" b="1" dirty="0"/>
              <a:t>TR</a:t>
            </a:r>
          </a:p>
        </p:txBody>
      </p:sp>
      <p:cxnSp>
        <p:nvCxnSpPr>
          <p:cNvPr id="21" name="Gerade Verbindung 20"/>
          <p:cNvCxnSpPr/>
          <p:nvPr/>
        </p:nvCxnSpPr>
        <p:spPr>
          <a:xfrm flipH="1">
            <a:off x="1967749"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648835"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3706960" y="1160617"/>
            <a:ext cx="2125888" cy="28815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298941" y="946937"/>
            <a:ext cx="617477" cy="427361"/>
          </a:xfrm>
          <a:prstGeom prst="rect">
            <a:avLst/>
          </a:prstGeom>
          <a:noFill/>
        </p:spPr>
        <p:txBody>
          <a:bodyPr wrap="none" rtlCol="0">
            <a:spAutoFit/>
          </a:bodyPr>
          <a:lstStyle/>
          <a:p>
            <a:r>
              <a:rPr lang="de-DE" sz="2177" b="1" dirty="0"/>
              <a:t>MP</a:t>
            </a:r>
          </a:p>
        </p:txBody>
      </p:sp>
      <p:sp>
        <p:nvSpPr>
          <p:cNvPr id="2" name="Rechteck 1">
            <a:extLst>
              <a:ext uri="{FF2B5EF4-FFF2-40B4-BE49-F238E27FC236}">
                <a16:creationId xmlns:a16="http://schemas.microsoft.com/office/drawing/2014/main" id="{D2BEE38F-B98A-F555-3E38-6AE8246AD135}"/>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7F6777E2-30AF-C5E6-551F-6EC092F7F193}"/>
              </a:ext>
            </a:extLst>
          </p:cNvPr>
          <p:cNvSpPr txBox="1"/>
          <p:nvPr/>
        </p:nvSpPr>
        <p:spPr>
          <a:xfrm>
            <a:off x="1145722" y="5699062"/>
            <a:ext cx="6101442" cy="738664"/>
          </a:xfrm>
          <a:prstGeom prst="rect">
            <a:avLst/>
          </a:prstGeom>
          <a:noFill/>
        </p:spPr>
        <p:txBody>
          <a:bodyPr wrap="square">
            <a:spAutoFit/>
          </a:bodyPr>
          <a:lstStyle/>
          <a:p>
            <a:r>
              <a:rPr lang="de-DE" sz="2400" b="1"/>
              <a:t>Taylor estimation for the Fed</a:t>
            </a:r>
          </a:p>
          <a:p>
            <a:r>
              <a:rPr lang="de-DE">
                <a:hlinkClick r:id="rId3"/>
              </a:rPr>
              <a:t>https://www.atlantafed.org/cqer/research/taylor-rule#Tab1</a:t>
            </a:r>
            <a:endParaRPr lang="de-DE"/>
          </a:p>
        </p:txBody>
      </p:sp>
      <mc:AlternateContent xmlns:mc="http://schemas.openxmlformats.org/markup-compatibility/2006" xmlns:p14="http://schemas.microsoft.com/office/powerpoint/2010/main">
        <mc:Choice Requires="p14">
          <p:contentPart p14:bwMode="auto" r:id="rId4">
            <p14:nvContentPartPr>
              <p14:cNvPr id="15" name="Freihand 14">
                <a:extLst>
                  <a:ext uri="{FF2B5EF4-FFF2-40B4-BE49-F238E27FC236}">
                    <a16:creationId xmlns:a16="http://schemas.microsoft.com/office/drawing/2014/main" id="{AFA7B6CA-E2FF-4520-A051-9A86E29A6E9D}"/>
                  </a:ext>
                </a:extLst>
              </p14:cNvPr>
              <p14:cNvContentPartPr/>
              <p14:nvPr/>
            </p14:nvContentPartPr>
            <p14:xfrm>
              <a:off x="6140099" y="1309651"/>
              <a:ext cx="601560" cy="67320"/>
            </p14:xfrm>
          </p:contentPart>
        </mc:Choice>
        <mc:Fallback xmlns="">
          <p:pic>
            <p:nvPicPr>
              <p:cNvPr id="15" name="Freihand 14">
                <a:extLst>
                  <a:ext uri="{FF2B5EF4-FFF2-40B4-BE49-F238E27FC236}">
                    <a16:creationId xmlns:a16="http://schemas.microsoft.com/office/drawing/2014/main" id="{AFA7B6CA-E2FF-4520-A051-9A86E29A6E9D}"/>
                  </a:ext>
                </a:extLst>
              </p:cNvPr>
              <p:cNvPicPr/>
              <p:nvPr/>
            </p:nvPicPr>
            <p:blipFill>
              <a:blip r:embed="rId5"/>
              <a:stretch>
                <a:fillRect/>
              </a:stretch>
            </p:blipFill>
            <p:spPr>
              <a:xfrm>
                <a:off x="6135779" y="1305331"/>
                <a:ext cx="610200" cy="75960"/>
              </a:xfrm>
              <a:prstGeom prst="rect">
                <a:avLst/>
              </a:prstGeom>
            </p:spPr>
          </p:pic>
        </mc:Fallback>
      </mc:AlternateContent>
      <p:grpSp>
        <p:nvGrpSpPr>
          <p:cNvPr id="46" name="Gruppieren 45">
            <a:extLst>
              <a:ext uri="{FF2B5EF4-FFF2-40B4-BE49-F238E27FC236}">
                <a16:creationId xmlns:a16="http://schemas.microsoft.com/office/drawing/2014/main" id="{F8D83630-F282-4778-B7B1-553E30E5004F}"/>
              </a:ext>
            </a:extLst>
          </p:cNvPr>
          <p:cNvGrpSpPr/>
          <p:nvPr/>
        </p:nvGrpSpPr>
        <p:grpSpPr>
          <a:xfrm>
            <a:off x="5785859" y="679651"/>
            <a:ext cx="2005200" cy="543600"/>
            <a:chOff x="5785859" y="679651"/>
            <a:chExt cx="2005200" cy="5436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0632095B-0B9B-49BE-A8DD-FB38BF1D11C0}"/>
                    </a:ext>
                  </a:extLst>
                </p14:cNvPr>
                <p14:cNvContentPartPr/>
                <p14:nvPr/>
              </p14:nvContentPartPr>
              <p14:xfrm>
                <a:off x="5886299" y="1173571"/>
                <a:ext cx="336960" cy="31320"/>
              </p14:xfrm>
            </p:contentPart>
          </mc:Choice>
          <mc:Fallback xmlns="">
            <p:pic>
              <p:nvPicPr>
                <p:cNvPr id="3" name="Freihand 2">
                  <a:extLst>
                    <a:ext uri="{FF2B5EF4-FFF2-40B4-BE49-F238E27FC236}">
                      <a16:creationId xmlns:a16="http://schemas.microsoft.com/office/drawing/2014/main" id="{0632095B-0B9B-49BE-A8DD-FB38BF1D11C0}"/>
                    </a:ext>
                  </a:extLst>
                </p:cNvPr>
                <p:cNvPicPr/>
                <p:nvPr/>
              </p:nvPicPr>
              <p:blipFill>
                <a:blip r:embed="rId7"/>
                <a:stretch>
                  <a:fillRect/>
                </a:stretch>
              </p:blipFill>
              <p:spPr>
                <a:xfrm>
                  <a:off x="5881979" y="1169251"/>
                  <a:ext cx="345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645AF519-BCC7-44B3-992A-0256141A9B9F}"/>
                    </a:ext>
                  </a:extLst>
                </p14:cNvPr>
                <p14:cNvContentPartPr/>
                <p14:nvPr/>
              </p14:nvContentPartPr>
              <p14:xfrm>
                <a:off x="5813579" y="1122091"/>
                <a:ext cx="167040" cy="101160"/>
              </p14:xfrm>
            </p:contentPart>
          </mc:Choice>
          <mc:Fallback xmlns="">
            <p:pic>
              <p:nvPicPr>
                <p:cNvPr id="5" name="Freihand 4">
                  <a:extLst>
                    <a:ext uri="{FF2B5EF4-FFF2-40B4-BE49-F238E27FC236}">
                      <a16:creationId xmlns:a16="http://schemas.microsoft.com/office/drawing/2014/main" id="{645AF519-BCC7-44B3-992A-0256141A9B9F}"/>
                    </a:ext>
                  </a:extLst>
                </p:cNvPr>
                <p:cNvPicPr/>
                <p:nvPr/>
              </p:nvPicPr>
              <p:blipFill>
                <a:blip r:embed="rId9"/>
                <a:stretch>
                  <a:fillRect/>
                </a:stretch>
              </p:blipFill>
              <p:spPr>
                <a:xfrm>
                  <a:off x="5809259" y="1117771"/>
                  <a:ext cx="175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Freihand 17">
                  <a:extLst>
                    <a:ext uri="{FF2B5EF4-FFF2-40B4-BE49-F238E27FC236}">
                      <a16:creationId xmlns:a16="http://schemas.microsoft.com/office/drawing/2014/main" id="{1D8EDFFE-04B5-4128-8AF3-2541A48DF483}"/>
                    </a:ext>
                  </a:extLst>
                </p14:cNvPr>
                <p14:cNvContentPartPr/>
                <p14:nvPr/>
              </p14:nvContentPartPr>
              <p14:xfrm>
                <a:off x="6633659" y="1077091"/>
                <a:ext cx="186480" cy="79920"/>
              </p14:xfrm>
            </p:contentPart>
          </mc:Choice>
          <mc:Fallback xmlns="">
            <p:pic>
              <p:nvPicPr>
                <p:cNvPr id="18" name="Freihand 17">
                  <a:extLst>
                    <a:ext uri="{FF2B5EF4-FFF2-40B4-BE49-F238E27FC236}">
                      <a16:creationId xmlns:a16="http://schemas.microsoft.com/office/drawing/2014/main" id="{1D8EDFFE-04B5-4128-8AF3-2541A48DF483}"/>
                    </a:ext>
                  </a:extLst>
                </p:cNvPr>
                <p:cNvPicPr/>
                <p:nvPr/>
              </p:nvPicPr>
              <p:blipFill>
                <a:blip r:embed="rId11"/>
                <a:stretch>
                  <a:fillRect/>
                </a:stretch>
              </p:blipFill>
              <p:spPr>
                <a:xfrm>
                  <a:off x="6629339" y="1072771"/>
                  <a:ext cx="195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Freihand 18">
                  <a:extLst>
                    <a:ext uri="{FF2B5EF4-FFF2-40B4-BE49-F238E27FC236}">
                      <a16:creationId xmlns:a16="http://schemas.microsoft.com/office/drawing/2014/main" id="{38DB548F-B5C8-4A44-83C9-479061C8652E}"/>
                    </a:ext>
                  </a:extLst>
                </p14:cNvPr>
                <p14:cNvContentPartPr/>
                <p14:nvPr/>
              </p14:nvContentPartPr>
              <p14:xfrm>
                <a:off x="6594419" y="1071331"/>
                <a:ext cx="171000" cy="100800"/>
              </p14:xfrm>
            </p:contentPart>
          </mc:Choice>
          <mc:Fallback xmlns="">
            <p:pic>
              <p:nvPicPr>
                <p:cNvPr id="19" name="Freihand 18">
                  <a:extLst>
                    <a:ext uri="{FF2B5EF4-FFF2-40B4-BE49-F238E27FC236}">
                      <a16:creationId xmlns:a16="http://schemas.microsoft.com/office/drawing/2014/main" id="{38DB548F-B5C8-4A44-83C9-479061C8652E}"/>
                    </a:ext>
                  </a:extLst>
                </p:cNvPr>
                <p:cNvPicPr/>
                <p:nvPr/>
              </p:nvPicPr>
              <p:blipFill>
                <a:blip r:embed="rId13"/>
                <a:stretch>
                  <a:fillRect/>
                </a:stretch>
              </p:blipFill>
              <p:spPr>
                <a:xfrm>
                  <a:off x="6590099" y="1067011"/>
                  <a:ext cx="179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Freihand 22">
                  <a:extLst>
                    <a:ext uri="{FF2B5EF4-FFF2-40B4-BE49-F238E27FC236}">
                      <a16:creationId xmlns:a16="http://schemas.microsoft.com/office/drawing/2014/main" id="{B5DAB209-3C8F-433B-B0B7-B4F09559974C}"/>
                    </a:ext>
                  </a:extLst>
                </p14:cNvPr>
                <p14:cNvContentPartPr/>
                <p14:nvPr/>
              </p14:nvContentPartPr>
              <p14:xfrm>
                <a:off x="6931739" y="986731"/>
                <a:ext cx="105840" cy="98640"/>
              </p14:xfrm>
            </p:contentPart>
          </mc:Choice>
          <mc:Fallback xmlns="">
            <p:pic>
              <p:nvPicPr>
                <p:cNvPr id="23" name="Freihand 22">
                  <a:extLst>
                    <a:ext uri="{FF2B5EF4-FFF2-40B4-BE49-F238E27FC236}">
                      <a16:creationId xmlns:a16="http://schemas.microsoft.com/office/drawing/2014/main" id="{B5DAB209-3C8F-433B-B0B7-B4F09559974C}"/>
                    </a:ext>
                  </a:extLst>
                </p:cNvPr>
                <p:cNvPicPr/>
                <p:nvPr/>
              </p:nvPicPr>
              <p:blipFill>
                <a:blip r:embed="rId15"/>
                <a:stretch>
                  <a:fillRect/>
                </a:stretch>
              </p:blipFill>
              <p:spPr>
                <a:xfrm>
                  <a:off x="6927419" y="982411"/>
                  <a:ext cx="114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Freihand 23">
                  <a:extLst>
                    <a:ext uri="{FF2B5EF4-FFF2-40B4-BE49-F238E27FC236}">
                      <a16:creationId xmlns:a16="http://schemas.microsoft.com/office/drawing/2014/main" id="{56D74531-EA54-4CC0-9B9F-93A77DD932F2}"/>
                    </a:ext>
                  </a:extLst>
                </p14:cNvPr>
                <p14:cNvContentPartPr/>
                <p14:nvPr/>
              </p14:nvContentPartPr>
              <p14:xfrm>
                <a:off x="7068539" y="1002571"/>
                <a:ext cx="39600" cy="59760"/>
              </p14:xfrm>
            </p:contentPart>
          </mc:Choice>
          <mc:Fallback xmlns="">
            <p:pic>
              <p:nvPicPr>
                <p:cNvPr id="24" name="Freihand 23">
                  <a:extLst>
                    <a:ext uri="{FF2B5EF4-FFF2-40B4-BE49-F238E27FC236}">
                      <a16:creationId xmlns:a16="http://schemas.microsoft.com/office/drawing/2014/main" id="{56D74531-EA54-4CC0-9B9F-93A77DD932F2}"/>
                    </a:ext>
                  </a:extLst>
                </p:cNvPr>
                <p:cNvPicPr/>
                <p:nvPr/>
              </p:nvPicPr>
              <p:blipFill>
                <a:blip r:embed="rId17"/>
                <a:stretch>
                  <a:fillRect/>
                </a:stretch>
              </p:blipFill>
              <p:spPr>
                <a:xfrm>
                  <a:off x="7064219" y="998251"/>
                  <a:ext cx="48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Freihand 24">
                  <a:extLst>
                    <a:ext uri="{FF2B5EF4-FFF2-40B4-BE49-F238E27FC236}">
                      <a16:creationId xmlns:a16="http://schemas.microsoft.com/office/drawing/2014/main" id="{291DD0B7-83D9-4934-9CD2-241806ADCDA0}"/>
                    </a:ext>
                  </a:extLst>
                </p14:cNvPr>
                <p14:cNvContentPartPr/>
                <p14:nvPr/>
              </p14:nvContentPartPr>
              <p14:xfrm>
                <a:off x="7020659" y="924091"/>
                <a:ext cx="63000" cy="135360"/>
              </p14:xfrm>
            </p:contentPart>
          </mc:Choice>
          <mc:Fallback xmlns="">
            <p:pic>
              <p:nvPicPr>
                <p:cNvPr id="25" name="Freihand 24">
                  <a:extLst>
                    <a:ext uri="{FF2B5EF4-FFF2-40B4-BE49-F238E27FC236}">
                      <a16:creationId xmlns:a16="http://schemas.microsoft.com/office/drawing/2014/main" id="{291DD0B7-83D9-4934-9CD2-241806ADCDA0}"/>
                    </a:ext>
                  </a:extLst>
                </p:cNvPr>
                <p:cNvPicPr/>
                <p:nvPr/>
              </p:nvPicPr>
              <p:blipFill>
                <a:blip r:embed="rId19"/>
                <a:stretch>
                  <a:fillRect/>
                </a:stretch>
              </p:blipFill>
              <p:spPr>
                <a:xfrm>
                  <a:off x="7016339" y="919771"/>
                  <a:ext cx="71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Freihand 25">
                  <a:extLst>
                    <a:ext uri="{FF2B5EF4-FFF2-40B4-BE49-F238E27FC236}">
                      <a16:creationId xmlns:a16="http://schemas.microsoft.com/office/drawing/2014/main" id="{C5B311C7-4199-4564-B350-C40ACBBE8F22}"/>
                    </a:ext>
                  </a:extLst>
                </p14:cNvPr>
                <p14:cNvContentPartPr/>
                <p14:nvPr/>
              </p14:nvContentPartPr>
              <p14:xfrm>
                <a:off x="7103819" y="982771"/>
                <a:ext cx="35640" cy="71280"/>
              </p14:xfrm>
            </p:contentPart>
          </mc:Choice>
          <mc:Fallback xmlns="">
            <p:pic>
              <p:nvPicPr>
                <p:cNvPr id="26" name="Freihand 25">
                  <a:extLst>
                    <a:ext uri="{FF2B5EF4-FFF2-40B4-BE49-F238E27FC236}">
                      <a16:creationId xmlns:a16="http://schemas.microsoft.com/office/drawing/2014/main" id="{C5B311C7-4199-4564-B350-C40ACBBE8F22}"/>
                    </a:ext>
                  </a:extLst>
                </p:cNvPr>
                <p:cNvPicPr/>
                <p:nvPr/>
              </p:nvPicPr>
              <p:blipFill>
                <a:blip r:embed="rId21"/>
                <a:stretch>
                  <a:fillRect/>
                </a:stretch>
              </p:blipFill>
              <p:spPr>
                <a:xfrm>
                  <a:off x="7099499" y="978451"/>
                  <a:ext cx="44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Freihand 26">
                  <a:extLst>
                    <a:ext uri="{FF2B5EF4-FFF2-40B4-BE49-F238E27FC236}">
                      <a16:creationId xmlns:a16="http://schemas.microsoft.com/office/drawing/2014/main" id="{CBC8A1B8-95BD-4DF6-87C3-AAE0F6684449}"/>
                    </a:ext>
                  </a:extLst>
                </p14:cNvPr>
                <p14:cNvContentPartPr/>
                <p14:nvPr/>
              </p14:nvContentPartPr>
              <p14:xfrm>
                <a:off x="7174739" y="951091"/>
                <a:ext cx="76320" cy="182520"/>
              </p14:xfrm>
            </p:contentPart>
          </mc:Choice>
          <mc:Fallback xmlns="">
            <p:pic>
              <p:nvPicPr>
                <p:cNvPr id="27" name="Freihand 26">
                  <a:extLst>
                    <a:ext uri="{FF2B5EF4-FFF2-40B4-BE49-F238E27FC236}">
                      <a16:creationId xmlns:a16="http://schemas.microsoft.com/office/drawing/2014/main" id="{CBC8A1B8-95BD-4DF6-87C3-AAE0F6684449}"/>
                    </a:ext>
                  </a:extLst>
                </p:cNvPr>
                <p:cNvPicPr/>
                <p:nvPr/>
              </p:nvPicPr>
              <p:blipFill>
                <a:blip r:embed="rId23"/>
                <a:stretch>
                  <a:fillRect/>
                </a:stretch>
              </p:blipFill>
              <p:spPr>
                <a:xfrm>
                  <a:off x="7170419" y="946771"/>
                  <a:ext cx="84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Freihand 27">
                  <a:extLst>
                    <a:ext uri="{FF2B5EF4-FFF2-40B4-BE49-F238E27FC236}">
                      <a16:creationId xmlns:a16="http://schemas.microsoft.com/office/drawing/2014/main" id="{189E737D-AD18-49E4-BA16-D4DCC4E85836}"/>
                    </a:ext>
                  </a:extLst>
                </p14:cNvPr>
                <p14:cNvContentPartPr/>
                <p14:nvPr/>
              </p14:nvContentPartPr>
              <p14:xfrm>
                <a:off x="7273739" y="936331"/>
                <a:ext cx="134640" cy="67320"/>
              </p14:xfrm>
            </p:contentPart>
          </mc:Choice>
          <mc:Fallback xmlns="">
            <p:pic>
              <p:nvPicPr>
                <p:cNvPr id="28" name="Freihand 27">
                  <a:extLst>
                    <a:ext uri="{FF2B5EF4-FFF2-40B4-BE49-F238E27FC236}">
                      <a16:creationId xmlns:a16="http://schemas.microsoft.com/office/drawing/2014/main" id="{189E737D-AD18-49E4-BA16-D4DCC4E85836}"/>
                    </a:ext>
                  </a:extLst>
                </p:cNvPr>
                <p:cNvPicPr/>
                <p:nvPr/>
              </p:nvPicPr>
              <p:blipFill>
                <a:blip r:embed="rId25"/>
                <a:stretch>
                  <a:fillRect/>
                </a:stretch>
              </p:blipFill>
              <p:spPr>
                <a:xfrm>
                  <a:off x="7269419" y="932011"/>
                  <a:ext cx="143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Freihand 28">
                  <a:extLst>
                    <a:ext uri="{FF2B5EF4-FFF2-40B4-BE49-F238E27FC236}">
                      <a16:creationId xmlns:a16="http://schemas.microsoft.com/office/drawing/2014/main" id="{8ECE5F6F-205E-4110-8875-742AA3058603}"/>
                    </a:ext>
                  </a:extLst>
                </p14:cNvPr>
                <p14:cNvContentPartPr/>
                <p14:nvPr/>
              </p14:nvContentPartPr>
              <p14:xfrm>
                <a:off x="7611779" y="896371"/>
                <a:ext cx="179280" cy="85320"/>
              </p14:xfrm>
            </p:contentPart>
          </mc:Choice>
          <mc:Fallback xmlns="">
            <p:pic>
              <p:nvPicPr>
                <p:cNvPr id="29" name="Freihand 28">
                  <a:extLst>
                    <a:ext uri="{FF2B5EF4-FFF2-40B4-BE49-F238E27FC236}">
                      <a16:creationId xmlns:a16="http://schemas.microsoft.com/office/drawing/2014/main" id="{8ECE5F6F-205E-4110-8875-742AA3058603}"/>
                    </a:ext>
                  </a:extLst>
                </p:cNvPr>
                <p:cNvPicPr/>
                <p:nvPr/>
              </p:nvPicPr>
              <p:blipFill>
                <a:blip r:embed="rId27"/>
                <a:stretch>
                  <a:fillRect/>
                </a:stretch>
              </p:blipFill>
              <p:spPr>
                <a:xfrm>
                  <a:off x="7607459" y="892051"/>
                  <a:ext cx="187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Freihand 29">
                  <a:extLst>
                    <a:ext uri="{FF2B5EF4-FFF2-40B4-BE49-F238E27FC236}">
                      <a16:creationId xmlns:a16="http://schemas.microsoft.com/office/drawing/2014/main" id="{AC74DF77-A94A-437F-8BC8-288EE5BCC9D1}"/>
                    </a:ext>
                  </a:extLst>
                </p14:cNvPr>
                <p14:cNvContentPartPr/>
                <p14:nvPr/>
              </p14:nvContentPartPr>
              <p14:xfrm>
                <a:off x="5903939" y="812491"/>
                <a:ext cx="285120" cy="110520"/>
              </p14:xfrm>
            </p:contentPart>
          </mc:Choice>
          <mc:Fallback xmlns="">
            <p:pic>
              <p:nvPicPr>
                <p:cNvPr id="30" name="Freihand 29">
                  <a:extLst>
                    <a:ext uri="{FF2B5EF4-FFF2-40B4-BE49-F238E27FC236}">
                      <a16:creationId xmlns:a16="http://schemas.microsoft.com/office/drawing/2014/main" id="{AC74DF77-A94A-437F-8BC8-288EE5BCC9D1}"/>
                    </a:ext>
                  </a:extLst>
                </p:cNvPr>
                <p:cNvPicPr/>
                <p:nvPr/>
              </p:nvPicPr>
              <p:blipFill>
                <a:blip r:embed="rId29"/>
                <a:stretch>
                  <a:fillRect/>
                </a:stretch>
              </p:blipFill>
              <p:spPr>
                <a:xfrm>
                  <a:off x="5899619" y="808171"/>
                  <a:ext cx="293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Freihand 30">
                  <a:extLst>
                    <a:ext uri="{FF2B5EF4-FFF2-40B4-BE49-F238E27FC236}">
                      <a16:creationId xmlns:a16="http://schemas.microsoft.com/office/drawing/2014/main" id="{BE146BB7-0FBF-4AE9-AE67-D49ADFF6CAE1}"/>
                    </a:ext>
                  </a:extLst>
                </p14:cNvPr>
                <p14:cNvContentPartPr/>
                <p14:nvPr/>
              </p14:nvContentPartPr>
              <p14:xfrm>
                <a:off x="5785859" y="798451"/>
                <a:ext cx="249840" cy="194400"/>
              </p14:xfrm>
            </p:contentPart>
          </mc:Choice>
          <mc:Fallback xmlns="">
            <p:pic>
              <p:nvPicPr>
                <p:cNvPr id="31" name="Freihand 30">
                  <a:extLst>
                    <a:ext uri="{FF2B5EF4-FFF2-40B4-BE49-F238E27FC236}">
                      <a16:creationId xmlns:a16="http://schemas.microsoft.com/office/drawing/2014/main" id="{BE146BB7-0FBF-4AE9-AE67-D49ADFF6CAE1}"/>
                    </a:ext>
                  </a:extLst>
                </p:cNvPr>
                <p:cNvPicPr/>
                <p:nvPr/>
              </p:nvPicPr>
              <p:blipFill>
                <a:blip r:embed="rId31"/>
                <a:stretch>
                  <a:fillRect/>
                </a:stretch>
              </p:blipFill>
              <p:spPr>
                <a:xfrm>
                  <a:off x="5781539" y="794131"/>
                  <a:ext cx="258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7CB64713-E383-4634-A1E7-74D697EB0463}"/>
                    </a:ext>
                  </a:extLst>
                </p14:cNvPr>
                <p14:cNvContentPartPr/>
                <p14:nvPr/>
              </p14:nvContentPartPr>
              <p14:xfrm>
                <a:off x="6318659" y="737971"/>
                <a:ext cx="82440" cy="116640"/>
              </p14:xfrm>
            </p:contentPart>
          </mc:Choice>
          <mc:Fallback xmlns="">
            <p:pic>
              <p:nvPicPr>
                <p:cNvPr id="34" name="Freihand 33">
                  <a:extLst>
                    <a:ext uri="{FF2B5EF4-FFF2-40B4-BE49-F238E27FC236}">
                      <a16:creationId xmlns:a16="http://schemas.microsoft.com/office/drawing/2014/main" id="{7CB64713-E383-4634-A1E7-74D697EB0463}"/>
                    </a:ext>
                  </a:extLst>
                </p:cNvPr>
                <p:cNvPicPr/>
                <p:nvPr/>
              </p:nvPicPr>
              <p:blipFill>
                <a:blip r:embed="rId33"/>
                <a:stretch>
                  <a:fillRect/>
                </a:stretch>
              </p:blipFill>
              <p:spPr>
                <a:xfrm>
                  <a:off x="6314339" y="733651"/>
                  <a:ext cx="91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32D72ACF-44E3-445B-82AF-4DA977EB9133}"/>
                    </a:ext>
                  </a:extLst>
                </p14:cNvPr>
                <p14:cNvContentPartPr/>
                <p14:nvPr/>
              </p14:nvContentPartPr>
              <p14:xfrm>
                <a:off x="6418739" y="690091"/>
                <a:ext cx="49680" cy="125640"/>
              </p14:xfrm>
            </p:contentPart>
          </mc:Choice>
          <mc:Fallback xmlns="">
            <p:pic>
              <p:nvPicPr>
                <p:cNvPr id="35" name="Freihand 34">
                  <a:extLst>
                    <a:ext uri="{FF2B5EF4-FFF2-40B4-BE49-F238E27FC236}">
                      <a16:creationId xmlns:a16="http://schemas.microsoft.com/office/drawing/2014/main" id="{32D72ACF-44E3-445B-82AF-4DA977EB9133}"/>
                    </a:ext>
                  </a:extLst>
                </p:cNvPr>
                <p:cNvPicPr/>
                <p:nvPr/>
              </p:nvPicPr>
              <p:blipFill>
                <a:blip r:embed="rId35"/>
                <a:stretch>
                  <a:fillRect/>
                </a:stretch>
              </p:blipFill>
              <p:spPr>
                <a:xfrm>
                  <a:off x="6414419" y="685771"/>
                  <a:ext cx="58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4DD13AD5-6215-4D87-AF61-4AAB4E0413DD}"/>
                    </a:ext>
                  </a:extLst>
                </p14:cNvPr>
                <p14:cNvContentPartPr/>
                <p14:nvPr/>
              </p14:nvContentPartPr>
              <p14:xfrm>
                <a:off x="6477419" y="759211"/>
                <a:ext cx="63360" cy="52200"/>
              </p14:xfrm>
            </p:contentPart>
          </mc:Choice>
          <mc:Fallback xmlns="">
            <p:pic>
              <p:nvPicPr>
                <p:cNvPr id="36" name="Freihand 35">
                  <a:extLst>
                    <a:ext uri="{FF2B5EF4-FFF2-40B4-BE49-F238E27FC236}">
                      <a16:creationId xmlns:a16="http://schemas.microsoft.com/office/drawing/2014/main" id="{4DD13AD5-6215-4D87-AF61-4AAB4E0413DD}"/>
                    </a:ext>
                  </a:extLst>
                </p:cNvPr>
                <p:cNvPicPr/>
                <p:nvPr/>
              </p:nvPicPr>
              <p:blipFill>
                <a:blip r:embed="rId37"/>
                <a:stretch>
                  <a:fillRect/>
                </a:stretch>
              </p:blipFill>
              <p:spPr>
                <a:xfrm>
                  <a:off x="6473099" y="754891"/>
                  <a:ext cx="72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23CE4E24-4C0C-44AE-B199-B43D3BF3DB4C}"/>
                    </a:ext>
                  </a:extLst>
                </p14:cNvPr>
                <p14:cNvContentPartPr/>
                <p14:nvPr/>
              </p14:nvContentPartPr>
              <p14:xfrm>
                <a:off x="6571739" y="753451"/>
                <a:ext cx="116640" cy="135000"/>
              </p14:xfrm>
            </p:contentPart>
          </mc:Choice>
          <mc:Fallback xmlns="">
            <p:pic>
              <p:nvPicPr>
                <p:cNvPr id="37" name="Freihand 36">
                  <a:extLst>
                    <a:ext uri="{FF2B5EF4-FFF2-40B4-BE49-F238E27FC236}">
                      <a16:creationId xmlns:a16="http://schemas.microsoft.com/office/drawing/2014/main" id="{23CE4E24-4C0C-44AE-B199-B43D3BF3DB4C}"/>
                    </a:ext>
                  </a:extLst>
                </p:cNvPr>
                <p:cNvPicPr/>
                <p:nvPr/>
              </p:nvPicPr>
              <p:blipFill>
                <a:blip r:embed="rId39"/>
                <a:stretch>
                  <a:fillRect/>
                </a:stretch>
              </p:blipFill>
              <p:spPr>
                <a:xfrm>
                  <a:off x="6567419" y="749131"/>
                  <a:ext cx="125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Freihand 38">
                  <a:extLst>
                    <a:ext uri="{FF2B5EF4-FFF2-40B4-BE49-F238E27FC236}">
                      <a16:creationId xmlns:a16="http://schemas.microsoft.com/office/drawing/2014/main" id="{F045BE69-36F1-4B52-B36E-891DEB356B39}"/>
                    </a:ext>
                  </a:extLst>
                </p14:cNvPr>
                <p14:cNvContentPartPr/>
                <p14:nvPr/>
              </p14:nvContentPartPr>
              <p14:xfrm>
                <a:off x="6781619" y="679651"/>
                <a:ext cx="77040" cy="123480"/>
              </p14:xfrm>
            </p:contentPart>
          </mc:Choice>
          <mc:Fallback xmlns="">
            <p:pic>
              <p:nvPicPr>
                <p:cNvPr id="39" name="Freihand 38">
                  <a:extLst>
                    <a:ext uri="{FF2B5EF4-FFF2-40B4-BE49-F238E27FC236}">
                      <a16:creationId xmlns:a16="http://schemas.microsoft.com/office/drawing/2014/main" id="{F045BE69-36F1-4B52-B36E-891DEB356B39}"/>
                    </a:ext>
                  </a:extLst>
                </p:cNvPr>
                <p:cNvPicPr/>
                <p:nvPr/>
              </p:nvPicPr>
              <p:blipFill>
                <a:blip r:embed="rId41"/>
                <a:stretch>
                  <a:fillRect/>
                </a:stretch>
              </p:blipFill>
              <p:spPr>
                <a:xfrm>
                  <a:off x="6777299" y="675331"/>
                  <a:ext cx="85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174DEDAE-3FE7-49D9-B0C0-020B432987A5}"/>
                    </a:ext>
                  </a:extLst>
                </p14:cNvPr>
                <p14:cNvContentPartPr/>
                <p14:nvPr/>
              </p14:nvContentPartPr>
              <p14:xfrm>
                <a:off x="6866939" y="697651"/>
                <a:ext cx="140400" cy="112320"/>
              </p14:xfrm>
            </p:contentPart>
          </mc:Choice>
          <mc:Fallback xmlns="">
            <p:pic>
              <p:nvPicPr>
                <p:cNvPr id="40" name="Freihand 39">
                  <a:extLst>
                    <a:ext uri="{FF2B5EF4-FFF2-40B4-BE49-F238E27FC236}">
                      <a16:creationId xmlns:a16="http://schemas.microsoft.com/office/drawing/2014/main" id="{174DEDAE-3FE7-49D9-B0C0-020B432987A5}"/>
                    </a:ext>
                  </a:extLst>
                </p:cNvPr>
                <p:cNvPicPr/>
                <p:nvPr/>
              </p:nvPicPr>
              <p:blipFill>
                <a:blip r:embed="rId43"/>
                <a:stretch>
                  <a:fillRect/>
                </a:stretch>
              </p:blipFill>
              <p:spPr>
                <a:xfrm>
                  <a:off x="6862619" y="693331"/>
                  <a:ext cx="149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Freihand 40">
                  <a:extLst>
                    <a:ext uri="{FF2B5EF4-FFF2-40B4-BE49-F238E27FC236}">
                      <a16:creationId xmlns:a16="http://schemas.microsoft.com/office/drawing/2014/main" id="{D61F7147-DABD-405D-B6C3-9C6BCAF058A7}"/>
                    </a:ext>
                  </a:extLst>
                </p14:cNvPr>
                <p14:cNvContentPartPr/>
                <p14:nvPr/>
              </p14:nvContentPartPr>
              <p14:xfrm>
                <a:off x="7046219" y="732931"/>
                <a:ext cx="14760" cy="101880"/>
              </p14:xfrm>
            </p:contentPart>
          </mc:Choice>
          <mc:Fallback xmlns="">
            <p:pic>
              <p:nvPicPr>
                <p:cNvPr id="41" name="Freihand 40">
                  <a:extLst>
                    <a:ext uri="{FF2B5EF4-FFF2-40B4-BE49-F238E27FC236}">
                      <a16:creationId xmlns:a16="http://schemas.microsoft.com/office/drawing/2014/main" id="{D61F7147-DABD-405D-B6C3-9C6BCAF058A7}"/>
                    </a:ext>
                  </a:extLst>
                </p:cNvPr>
                <p:cNvPicPr/>
                <p:nvPr/>
              </p:nvPicPr>
              <p:blipFill>
                <a:blip r:embed="rId45"/>
                <a:stretch>
                  <a:fillRect/>
                </a:stretch>
              </p:blipFill>
              <p:spPr>
                <a:xfrm>
                  <a:off x="7041899" y="728611"/>
                  <a:ext cx="23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Freihand 41">
                  <a:extLst>
                    <a:ext uri="{FF2B5EF4-FFF2-40B4-BE49-F238E27FC236}">
                      <a16:creationId xmlns:a16="http://schemas.microsoft.com/office/drawing/2014/main" id="{9A05D3F4-25CD-42DF-BEB8-65DC0C072DEE}"/>
                    </a:ext>
                  </a:extLst>
                </p14:cNvPr>
                <p14:cNvContentPartPr/>
                <p14:nvPr/>
              </p14:nvContentPartPr>
              <p14:xfrm>
                <a:off x="7006259" y="757771"/>
                <a:ext cx="135720" cy="23760"/>
              </p14:xfrm>
            </p:contentPart>
          </mc:Choice>
          <mc:Fallback xmlns="">
            <p:pic>
              <p:nvPicPr>
                <p:cNvPr id="42" name="Freihand 41">
                  <a:extLst>
                    <a:ext uri="{FF2B5EF4-FFF2-40B4-BE49-F238E27FC236}">
                      <a16:creationId xmlns:a16="http://schemas.microsoft.com/office/drawing/2014/main" id="{9A05D3F4-25CD-42DF-BEB8-65DC0C072DEE}"/>
                    </a:ext>
                  </a:extLst>
                </p:cNvPr>
                <p:cNvPicPr/>
                <p:nvPr/>
              </p:nvPicPr>
              <p:blipFill>
                <a:blip r:embed="rId47"/>
                <a:stretch>
                  <a:fillRect/>
                </a:stretch>
              </p:blipFill>
              <p:spPr>
                <a:xfrm>
                  <a:off x="7001939" y="753451"/>
                  <a:ext cx="144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3888E7A0-DE1D-4617-AEEC-06FBC5FB8DDE}"/>
                    </a:ext>
                  </a:extLst>
                </p14:cNvPr>
                <p14:cNvContentPartPr/>
                <p14:nvPr/>
              </p14:nvContentPartPr>
              <p14:xfrm>
                <a:off x="7154579" y="715651"/>
                <a:ext cx="108720" cy="73800"/>
              </p14:xfrm>
            </p:contentPart>
          </mc:Choice>
          <mc:Fallback xmlns="">
            <p:pic>
              <p:nvPicPr>
                <p:cNvPr id="43" name="Freihand 42">
                  <a:extLst>
                    <a:ext uri="{FF2B5EF4-FFF2-40B4-BE49-F238E27FC236}">
                      <a16:creationId xmlns:a16="http://schemas.microsoft.com/office/drawing/2014/main" id="{3888E7A0-DE1D-4617-AEEC-06FBC5FB8DDE}"/>
                    </a:ext>
                  </a:extLst>
                </p:cNvPr>
                <p:cNvPicPr/>
                <p:nvPr/>
              </p:nvPicPr>
              <p:blipFill>
                <a:blip r:embed="rId49"/>
                <a:stretch>
                  <a:fillRect/>
                </a:stretch>
              </p:blipFill>
              <p:spPr>
                <a:xfrm>
                  <a:off x="7150259" y="711331"/>
                  <a:ext cx="117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6BCBD4B5-189A-4A13-A673-29B4CDF178EB}"/>
                    </a:ext>
                  </a:extLst>
                </p14:cNvPr>
                <p14:cNvContentPartPr/>
                <p14:nvPr/>
              </p14:nvContentPartPr>
              <p14:xfrm>
                <a:off x="7289579" y="730051"/>
                <a:ext cx="157320" cy="77760"/>
              </p14:xfrm>
            </p:contentPart>
          </mc:Choice>
          <mc:Fallback xmlns="">
            <p:pic>
              <p:nvPicPr>
                <p:cNvPr id="44" name="Freihand 43">
                  <a:extLst>
                    <a:ext uri="{FF2B5EF4-FFF2-40B4-BE49-F238E27FC236}">
                      <a16:creationId xmlns:a16="http://schemas.microsoft.com/office/drawing/2014/main" id="{6BCBD4B5-189A-4A13-A673-29B4CDF178EB}"/>
                    </a:ext>
                  </a:extLst>
                </p:cNvPr>
                <p:cNvPicPr/>
                <p:nvPr/>
              </p:nvPicPr>
              <p:blipFill>
                <a:blip r:embed="rId51"/>
                <a:stretch>
                  <a:fillRect/>
                </a:stretch>
              </p:blipFill>
              <p:spPr>
                <a:xfrm>
                  <a:off x="7285259" y="725731"/>
                  <a:ext cx="165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56ADF544-78CB-4A8B-88CD-3D48C7CE5326}"/>
                    </a:ext>
                  </a:extLst>
                </p14:cNvPr>
                <p14:cNvContentPartPr/>
                <p14:nvPr/>
              </p14:nvContentPartPr>
              <p14:xfrm>
                <a:off x="7478579" y="702691"/>
                <a:ext cx="172800" cy="88560"/>
              </p14:xfrm>
            </p:contentPart>
          </mc:Choice>
          <mc:Fallback xmlns="">
            <p:pic>
              <p:nvPicPr>
                <p:cNvPr id="45" name="Freihand 44">
                  <a:extLst>
                    <a:ext uri="{FF2B5EF4-FFF2-40B4-BE49-F238E27FC236}">
                      <a16:creationId xmlns:a16="http://schemas.microsoft.com/office/drawing/2014/main" id="{56ADF544-78CB-4A8B-88CD-3D48C7CE5326}"/>
                    </a:ext>
                  </a:extLst>
                </p:cNvPr>
                <p:cNvPicPr/>
                <p:nvPr/>
              </p:nvPicPr>
              <p:blipFill>
                <a:blip r:embed="rId53"/>
                <a:stretch>
                  <a:fillRect/>
                </a:stretch>
              </p:blipFill>
              <p:spPr>
                <a:xfrm>
                  <a:off x="7474259" y="698371"/>
                  <a:ext cx="18144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7" name="Freihand 6">
                <a:extLst>
                  <a:ext uri="{FF2B5EF4-FFF2-40B4-BE49-F238E27FC236}">
                    <a16:creationId xmlns:a16="http://schemas.microsoft.com/office/drawing/2014/main" id="{5B8AD76D-50AE-4B46-B81B-657C377CA285}"/>
                  </a:ext>
                </a:extLst>
              </p14:cNvPr>
              <p14:cNvContentPartPr/>
              <p14:nvPr/>
            </p14:nvContentPartPr>
            <p14:xfrm>
              <a:off x="5270699" y="793051"/>
              <a:ext cx="838800" cy="704520"/>
            </p14:xfrm>
          </p:contentPart>
        </mc:Choice>
        <mc:Fallback>
          <p:pic>
            <p:nvPicPr>
              <p:cNvPr id="7" name="Freihand 6">
                <a:extLst>
                  <a:ext uri="{FF2B5EF4-FFF2-40B4-BE49-F238E27FC236}">
                    <a16:creationId xmlns:a16="http://schemas.microsoft.com/office/drawing/2014/main" id="{5B8AD76D-50AE-4B46-B81B-657C377CA285}"/>
                  </a:ext>
                </a:extLst>
              </p:cNvPr>
              <p:cNvPicPr/>
              <p:nvPr/>
            </p:nvPicPr>
            <p:blipFill>
              <a:blip r:embed="rId55"/>
              <a:stretch>
                <a:fillRect/>
              </a:stretch>
            </p:blipFill>
            <p:spPr>
              <a:xfrm>
                <a:off x="5266379" y="788731"/>
                <a:ext cx="847440" cy="713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24751DA6-3551-4C2F-9D8B-B2C9C1A7DBFB}"/>
                  </a:ext>
                </a:extLst>
              </p14:cNvPr>
              <p14:cNvContentPartPr/>
              <p14:nvPr/>
            </p14:nvContentPartPr>
            <p14:xfrm>
              <a:off x="1471259" y="955771"/>
              <a:ext cx="626400" cy="495360"/>
            </p14:xfrm>
          </p:contentPart>
        </mc:Choice>
        <mc:Fallback>
          <p:pic>
            <p:nvPicPr>
              <p:cNvPr id="32" name="Freihand 31">
                <a:extLst>
                  <a:ext uri="{FF2B5EF4-FFF2-40B4-BE49-F238E27FC236}">
                    <a16:creationId xmlns:a16="http://schemas.microsoft.com/office/drawing/2014/main" id="{24751DA6-3551-4C2F-9D8B-B2C9C1A7DBFB}"/>
                  </a:ext>
                </a:extLst>
              </p:cNvPr>
              <p:cNvPicPr/>
              <p:nvPr/>
            </p:nvPicPr>
            <p:blipFill>
              <a:blip r:embed="rId57"/>
              <a:stretch>
                <a:fillRect/>
              </a:stretch>
            </p:blipFill>
            <p:spPr>
              <a:xfrm>
                <a:off x="1466939" y="951451"/>
                <a:ext cx="63504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81A8815E-84BC-423D-BF54-C9DF70792FCA}"/>
                  </a:ext>
                </a:extLst>
              </p14:cNvPr>
              <p14:cNvContentPartPr/>
              <p14:nvPr/>
            </p14:nvContentPartPr>
            <p14:xfrm>
              <a:off x="7107779" y="4615171"/>
              <a:ext cx="786960" cy="560880"/>
            </p14:xfrm>
          </p:contentPart>
        </mc:Choice>
        <mc:Fallback>
          <p:pic>
            <p:nvPicPr>
              <p:cNvPr id="33" name="Freihand 32">
                <a:extLst>
                  <a:ext uri="{FF2B5EF4-FFF2-40B4-BE49-F238E27FC236}">
                    <a16:creationId xmlns:a16="http://schemas.microsoft.com/office/drawing/2014/main" id="{81A8815E-84BC-423D-BF54-C9DF70792FCA}"/>
                  </a:ext>
                </a:extLst>
              </p:cNvPr>
              <p:cNvPicPr/>
              <p:nvPr/>
            </p:nvPicPr>
            <p:blipFill>
              <a:blip r:embed="rId59"/>
              <a:stretch>
                <a:fillRect/>
              </a:stretch>
            </p:blipFill>
            <p:spPr>
              <a:xfrm>
                <a:off x="7103459" y="4610851"/>
                <a:ext cx="795600" cy="569520"/>
              </a:xfrm>
              <a:prstGeom prst="rect">
                <a:avLst/>
              </a:prstGeom>
            </p:spPr>
          </p:pic>
        </mc:Fallback>
      </mc:AlternateContent>
    </p:spTree>
    <p:extLst>
      <p:ext uri="{BB962C8B-B14F-4D97-AF65-F5344CB8AC3E}">
        <p14:creationId xmlns:p14="http://schemas.microsoft.com/office/powerpoint/2010/main" val="52500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27046" y="104531"/>
            <a:ext cx="7597213" cy="744863"/>
          </a:xfrm>
          <a:prstGeom prst="rect">
            <a:avLst/>
          </a:prstGeom>
          <a:noFill/>
          <a:ln>
            <a:noFill/>
          </a:ln>
        </p:spPr>
        <p:txBody>
          <a:bodyPr lIns="81638" tIns="40819" rIns="81638" bIns="40819" anchor="ctr" anchorCtr="1"/>
          <a:lstStyle/>
          <a:p>
            <a:r>
              <a:rPr lang="de-DE" sz="2903" b="1" dirty="0"/>
              <a:t>Special </a:t>
            </a:r>
            <a:r>
              <a:rPr lang="de-DE" sz="2903" b="1" dirty="0" err="1"/>
              <a:t>cases</a:t>
            </a:r>
            <a:r>
              <a:rPr lang="de-DE" sz="2903" b="1" dirty="0"/>
              <a:t> </a:t>
            </a:r>
            <a:r>
              <a:rPr lang="de-DE" sz="2903" b="1" dirty="0" err="1"/>
              <a:t>of</a:t>
            </a:r>
            <a:r>
              <a:rPr lang="de-DE" sz="2903" b="1" dirty="0"/>
              <a:t> </a:t>
            </a:r>
            <a:r>
              <a:rPr lang="de-DE" sz="2903" b="1" dirty="0" err="1"/>
              <a:t>the</a:t>
            </a:r>
            <a:r>
              <a:rPr lang="de-DE" sz="2903" b="1" dirty="0"/>
              <a:t> MP-</a:t>
            </a:r>
            <a:r>
              <a:rPr lang="de-DE" sz="2903" b="1" dirty="0" err="1"/>
              <a:t>rule</a:t>
            </a:r>
            <a:endParaRPr lang="de-DE" sz="2903" b="1" dirty="0"/>
          </a:p>
        </p:txBody>
      </p:sp>
      <p:sp>
        <p:nvSpPr>
          <p:cNvPr id="8" name="Textfeld 7"/>
          <p:cNvSpPr txBox="1"/>
          <p:nvPr/>
        </p:nvSpPr>
        <p:spPr>
          <a:xfrm>
            <a:off x="127045" y="881619"/>
            <a:ext cx="8386640" cy="5486669"/>
          </a:xfrm>
          <a:prstGeom prst="rect">
            <a:avLst/>
          </a:prstGeom>
          <a:noFill/>
        </p:spPr>
        <p:txBody>
          <a:bodyPr wrap="square" rtlCol="0">
            <a:noAutofit/>
          </a:bodyPr>
          <a:lstStyle/>
          <a:p>
            <a:r>
              <a:rPr lang="en-US" sz="2200" u="sng" dirty="0"/>
              <a:t>Inflation targeting: </a:t>
            </a:r>
            <a:r>
              <a:rPr lang="de-DE" sz="2200" dirty="0"/>
              <a:t>c</a:t>
            </a:r>
            <a:r>
              <a:rPr lang="en-US" sz="2200" dirty="0"/>
              <a:t> = 0</a:t>
            </a:r>
          </a:p>
          <a:p>
            <a:endParaRPr lang="en-US" sz="2200" dirty="0"/>
          </a:p>
          <a:p>
            <a:r>
              <a:rPr lang="en-US" sz="2200" dirty="0">
                <a:latin typeface="Arial Unicode MS"/>
                <a:ea typeface="Arial Unicode MS"/>
                <a:cs typeface="Arial Unicode MS"/>
              </a:rPr>
              <a:t>⇒	</a:t>
            </a:r>
            <a:r>
              <a:rPr lang="en-US" sz="2200" dirty="0"/>
              <a:t>MP becomes flatter </a:t>
            </a:r>
            <a:r>
              <a:rPr lang="en-US" sz="2200" dirty="0">
                <a:latin typeface="Arial Unicode MS"/>
                <a:ea typeface="Arial Unicode MS"/>
                <a:cs typeface="Arial Unicode MS"/>
              </a:rPr>
              <a:t>⇒ 	</a:t>
            </a:r>
            <a:r>
              <a:rPr lang="en-US" sz="2200" dirty="0"/>
              <a:t>real interest rates respond less 					to IS shocks that reduce output.</a:t>
            </a:r>
          </a:p>
          <a:p>
            <a:endParaRPr lang="en-US" sz="2200" dirty="0"/>
          </a:p>
          <a:p>
            <a:pPr algn="ctr"/>
            <a:r>
              <a:rPr lang="en-US" sz="2000" b="1"/>
              <a:t>General Difference </a:t>
            </a:r>
            <a:r>
              <a:rPr lang="en-US" sz="2000" b="1" dirty="0"/>
              <a:t>between ECB and Fed in their reaction on </a:t>
            </a:r>
            <a:r>
              <a:rPr lang="en-US" sz="2000" b="1"/>
              <a:t>the different crisis during last 15 years</a:t>
            </a:r>
            <a:endParaRPr lang="en-US" sz="2000" b="1" dirty="0"/>
          </a:p>
          <a:p>
            <a:endParaRPr lang="en-US" sz="2200" dirty="0"/>
          </a:p>
          <a:p>
            <a:r>
              <a:rPr lang="en-US" sz="2200" u="sng" dirty="0"/>
              <a:t>Output targeting:</a:t>
            </a:r>
          </a:p>
          <a:p>
            <a:endParaRPr lang="en-US" sz="2200" u="sng" dirty="0"/>
          </a:p>
          <a:p>
            <a:r>
              <a:rPr lang="en-US" sz="2200" dirty="0"/>
              <a:t>Output targeting simply has a vertical TR or MP curve at the output target. Limiting case where the central bank is infinitely inflation-averse and </a:t>
            </a:r>
            <a:r>
              <a:rPr lang="el-GR" sz="2200" dirty="0">
                <a:latin typeface="Times New Roman"/>
                <a:cs typeface="Times New Roman"/>
              </a:rPr>
              <a:t>δ</a:t>
            </a:r>
            <a:r>
              <a:rPr lang="en-US" sz="2200" dirty="0"/>
              <a:t> is very large relative to b.</a:t>
            </a:r>
          </a:p>
          <a:p>
            <a:endParaRPr lang="en-US" sz="2540" dirty="0"/>
          </a:p>
          <a:p>
            <a:r>
              <a:rPr lang="en-US" sz="2000" b="1" dirty="0"/>
              <a:t>This seems to become more important since the financial crisis</a:t>
            </a:r>
          </a:p>
          <a:p>
            <a:endParaRPr lang="en-US" sz="2540" dirty="0"/>
          </a:p>
          <a:p>
            <a:endParaRPr lang="de-DE" sz="2540" dirty="0"/>
          </a:p>
        </p:txBody>
      </p:sp>
      <p:sp>
        <p:nvSpPr>
          <p:cNvPr id="2" name="Rechteck 1">
            <a:extLst>
              <a:ext uri="{FF2B5EF4-FFF2-40B4-BE49-F238E27FC236}">
                <a16:creationId xmlns:a16="http://schemas.microsoft.com/office/drawing/2014/main" id="{6EF1DF01-C969-04E7-D552-F6DA743CCCA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23782868-504E-4A4E-8F40-310CCBB55CC7}"/>
                  </a:ext>
                </a:extLst>
              </p14:cNvPr>
              <p14:cNvContentPartPr/>
              <p14:nvPr/>
            </p14:nvContentPartPr>
            <p14:xfrm>
              <a:off x="2296019" y="1262851"/>
              <a:ext cx="899280" cy="87840"/>
            </p14:xfrm>
          </p:contentPart>
        </mc:Choice>
        <mc:Fallback xmlns="">
          <p:pic>
            <p:nvPicPr>
              <p:cNvPr id="3" name="Freihand 2">
                <a:extLst>
                  <a:ext uri="{FF2B5EF4-FFF2-40B4-BE49-F238E27FC236}">
                    <a16:creationId xmlns:a16="http://schemas.microsoft.com/office/drawing/2014/main" id="{23782868-504E-4A4E-8F40-310CCBB55CC7}"/>
                  </a:ext>
                </a:extLst>
              </p:cNvPr>
              <p:cNvPicPr/>
              <p:nvPr/>
            </p:nvPicPr>
            <p:blipFill>
              <a:blip r:embed="rId4"/>
              <a:stretch>
                <a:fillRect/>
              </a:stretch>
            </p:blipFill>
            <p:spPr>
              <a:xfrm>
                <a:off x="2291699" y="1258531"/>
                <a:ext cx="907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55A837C-416D-4791-8C85-41A5E132881B}"/>
                  </a:ext>
                </a:extLst>
              </p14:cNvPr>
              <p14:cNvContentPartPr/>
              <p14:nvPr/>
            </p14:nvContentPartPr>
            <p14:xfrm>
              <a:off x="3355499" y="2864851"/>
              <a:ext cx="1500480" cy="49320"/>
            </p14:xfrm>
          </p:contentPart>
        </mc:Choice>
        <mc:Fallback xmlns="">
          <p:pic>
            <p:nvPicPr>
              <p:cNvPr id="4" name="Freihand 3">
                <a:extLst>
                  <a:ext uri="{FF2B5EF4-FFF2-40B4-BE49-F238E27FC236}">
                    <a16:creationId xmlns:a16="http://schemas.microsoft.com/office/drawing/2014/main" id="{E55A837C-416D-4791-8C85-41A5E132881B}"/>
                  </a:ext>
                </a:extLst>
              </p:cNvPr>
              <p:cNvPicPr/>
              <p:nvPr/>
            </p:nvPicPr>
            <p:blipFill>
              <a:blip r:embed="rId6"/>
              <a:stretch>
                <a:fillRect/>
              </a:stretch>
            </p:blipFill>
            <p:spPr>
              <a:xfrm>
                <a:off x="3351179" y="2860531"/>
                <a:ext cx="15091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2C787E1-C9F2-4C45-BA66-D2B31E44F427}"/>
                  </a:ext>
                </a:extLst>
              </p14:cNvPr>
              <p14:cNvContentPartPr/>
              <p14:nvPr/>
            </p14:nvContentPartPr>
            <p14:xfrm>
              <a:off x="4339739" y="2533291"/>
              <a:ext cx="570600" cy="416160"/>
            </p14:xfrm>
          </p:contentPart>
        </mc:Choice>
        <mc:Fallback xmlns="">
          <p:pic>
            <p:nvPicPr>
              <p:cNvPr id="5" name="Freihand 4">
                <a:extLst>
                  <a:ext uri="{FF2B5EF4-FFF2-40B4-BE49-F238E27FC236}">
                    <a16:creationId xmlns:a16="http://schemas.microsoft.com/office/drawing/2014/main" id="{22C787E1-C9F2-4C45-BA66-D2B31E44F427}"/>
                  </a:ext>
                </a:extLst>
              </p:cNvPr>
              <p:cNvPicPr/>
              <p:nvPr/>
            </p:nvPicPr>
            <p:blipFill>
              <a:blip r:embed="rId8"/>
              <a:stretch>
                <a:fillRect/>
              </a:stretch>
            </p:blipFill>
            <p:spPr>
              <a:xfrm>
                <a:off x="4335419" y="2528971"/>
                <a:ext cx="5792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478C1AE-E37D-49E8-A413-C3B782B05672}"/>
                  </a:ext>
                </a:extLst>
              </p14:cNvPr>
              <p14:cNvContentPartPr/>
              <p14:nvPr/>
            </p14:nvContentPartPr>
            <p14:xfrm>
              <a:off x="5911499" y="3144211"/>
              <a:ext cx="147600" cy="11160"/>
            </p14:xfrm>
          </p:contentPart>
        </mc:Choice>
        <mc:Fallback xmlns="">
          <p:pic>
            <p:nvPicPr>
              <p:cNvPr id="7" name="Freihand 6">
                <a:extLst>
                  <a:ext uri="{FF2B5EF4-FFF2-40B4-BE49-F238E27FC236}">
                    <a16:creationId xmlns:a16="http://schemas.microsoft.com/office/drawing/2014/main" id="{4478C1AE-E37D-49E8-A413-C3B782B05672}"/>
                  </a:ext>
                </a:extLst>
              </p:cNvPr>
              <p:cNvPicPr/>
              <p:nvPr/>
            </p:nvPicPr>
            <p:blipFill>
              <a:blip r:embed="rId10"/>
              <a:stretch>
                <a:fillRect/>
              </a:stretch>
            </p:blipFill>
            <p:spPr>
              <a:xfrm>
                <a:off x="5907179" y="3139891"/>
                <a:ext cx="156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3493F04-D946-4604-A278-9DD5FD4DA6BD}"/>
                  </a:ext>
                </a:extLst>
              </p14:cNvPr>
              <p14:cNvContentPartPr/>
              <p14:nvPr/>
            </p14:nvContentPartPr>
            <p14:xfrm>
              <a:off x="5919419" y="3192451"/>
              <a:ext cx="120240" cy="17280"/>
            </p14:xfrm>
          </p:contentPart>
        </mc:Choice>
        <mc:Fallback xmlns="">
          <p:pic>
            <p:nvPicPr>
              <p:cNvPr id="9" name="Freihand 8">
                <a:extLst>
                  <a:ext uri="{FF2B5EF4-FFF2-40B4-BE49-F238E27FC236}">
                    <a16:creationId xmlns:a16="http://schemas.microsoft.com/office/drawing/2014/main" id="{53493F04-D946-4604-A278-9DD5FD4DA6BD}"/>
                  </a:ext>
                </a:extLst>
              </p:cNvPr>
              <p:cNvPicPr/>
              <p:nvPr/>
            </p:nvPicPr>
            <p:blipFill>
              <a:blip r:embed="rId12"/>
              <a:stretch>
                <a:fillRect/>
              </a:stretch>
            </p:blipFill>
            <p:spPr>
              <a:xfrm>
                <a:off x="5915099" y="3188131"/>
                <a:ext cx="128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030789FB-A4E8-4D93-8401-E773B09ED247}"/>
                  </a:ext>
                </a:extLst>
              </p14:cNvPr>
              <p14:cNvContentPartPr/>
              <p14:nvPr/>
            </p14:nvContentPartPr>
            <p14:xfrm>
              <a:off x="5907179" y="3117931"/>
              <a:ext cx="340560" cy="120600"/>
            </p14:xfrm>
          </p:contentPart>
        </mc:Choice>
        <mc:Fallback xmlns="">
          <p:pic>
            <p:nvPicPr>
              <p:cNvPr id="11" name="Freihand 10">
                <a:extLst>
                  <a:ext uri="{FF2B5EF4-FFF2-40B4-BE49-F238E27FC236}">
                    <a16:creationId xmlns:a16="http://schemas.microsoft.com/office/drawing/2014/main" id="{030789FB-A4E8-4D93-8401-E773B09ED247}"/>
                  </a:ext>
                </a:extLst>
              </p:cNvPr>
              <p:cNvPicPr/>
              <p:nvPr/>
            </p:nvPicPr>
            <p:blipFill>
              <a:blip r:embed="rId14"/>
              <a:stretch>
                <a:fillRect/>
              </a:stretch>
            </p:blipFill>
            <p:spPr>
              <a:xfrm>
                <a:off x="5902859" y="3113611"/>
                <a:ext cx="349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5E7B69B-2A6A-4EDB-817C-161154A8F7C1}"/>
                  </a:ext>
                </a:extLst>
              </p14:cNvPr>
              <p14:cNvContentPartPr/>
              <p14:nvPr/>
            </p14:nvContentPartPr>
            <p14:xfrm>
              <a:off x="6275099" y="3095971"/>
              <a:ext cx="106920" cy="104040"/>
            </p14:xfrm>
          </p:contentPart>
        </mc:Choice>
        <mc:Fallback xmlns="">
          <p:pic>
            <p:nvPicPr>
              <p:cNvPr id="12" name="Freihand 11">
                <a:extLst>
                  <a:ext uri="{FF2B5EF4-FFF2-40B4-BE49-F238E27FC236}">
                    <a16:creationId xmlns:a16="http://schemas.microsoft.com/office/drawing/2014/main" id="{15E7B69B-2A6A-4EDB-817C-161154A8F7C1}"/>
                  </a:ext>
                </a:extLst>
              </p:cNvPr>
              <p:cNvPicPr/>
              <p:nvPr/>
            </p:nvPicPr>
            <p:blipFill>
              <a:blip r:embed="rId16"/>
              <a:stretch>
                <a:fillRect/>
              </a:stretch>
            </p:blipFill>
            <p:spPr>
              <a:xfrm>
                <a:off x="6270779" y="3091651"/>
                <a:ext cx="115560" cy="112680"/>
              </a:xfrm>
              <a:prstGeom prst="rect">
                <a:avLst/>
              </a:prstGeom>
            </p:spPr>
          </p:pic>
        </mc:Fallback>
      </mc:AlternateContent>
      <p:grpSp>
        <p:nvGrpSpPr>
          <p:cNvPr id="97" name="Gruppieren 96">
            <a:extLst>
              <a:ext uri="{FF2B5EF4-FFF2-40B4-BE49-F238E27FC236}">
                <a16:creationId xmlns:a16="http://schemas.microsoft.com/office/drawing/2014/main" id="{A82596B0-2E39-4727-B700-27C3AA23372C}"/>
              </a:ext>
            </a:extLst>
          </p:cNvPr>
          <p:cNvGrpSpPr/>
          <p:nvPr/>
        </p:nvGrpSpPr>
        <p:grpSpPr>
          <a:xfrm>
            <a:off x="6543659" y="2772331"/>
            <a:ext cx="5359680" cy="736560"/>
            <a:chOff x="6543659" y="2772331"/>
            <a:chExt cx="5359680" cy="73656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092B5A1-DC5F-4EDB-8157-92B00B0A545C}"/>
                    </a:ext>
                  </a:extLst>
                </p14:cNvPr>
                <p14:cNvContentPartPr/>
                <p14:nvPr/>
              </p14:nvContentPartPr>
              <p14:xfrm>
                <a:off x="6543659" y="3107851"/>
                <a:ext cx="92160" cy="95040"/>
              </p14:xfrm>
            </p:contentPart>
          </mc:Choice>
          <mc:Fallback xmlns="">
            <p:pic>
              <p:nvPicPr>
                <p:cNvPr id="13" name="Freihand 12">
                  <a:extLst>
                    <a:ext uri="{FF2B5EF4-FFF2-40B4-BE49-F238E27FC236}">
                      <a16:creationId xmlns:a16="http://schemas.microsoft.com/office/drawing/2014/main" id="{5092B5A1-DC5F-4EDB-8157-92B00B0A545C}"/>
                    </a:ext>
                  </a:extLst>
                </p:cNvPr>
                <p:cNvPicPr/>
                <p:nvPr/>
              </p:nvPicPr>
              <p:blipFill>
                <a:blip r:embed="rId18"/>
                <a:stretch>
                  <a:fillRect/>
                </a:stretch>
              </p:blipFill>
              <p:spPr>
                <a:xfrm>
                  <a:off x="6539339" y="3103531"/>
                  <a:ext cx="100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7D13B37-356C-4899-A52E-A731FE4E1F17}"/>
                    </a:ext>
                  </a:extLst>
                </p14:cNvPr>
                <p14:cNvContentPartPr/>
                <p14:nvPr/>
              </p14:nvContentPartPr>
              <p14:xfrm>
                <a:off x="6680459" y="3053491"/>
                <a:ext cx="110520" cy="178920"/>
              </p14:xfrm>
            </p:contentPart>
          </mc:Choice>
          <mc:Fallback xmlns="">
            <p:pic>
              <p:nvPicPr>
                <p:cNvPr id="14" name="Freihand 13">
                  <a:extLst>
                    <a:ext uri="{FF2B5EF4-FFF2-40B4-BE49-F238E27FC236}">
                      <a16:creationId xmlns:a16="http://schemas.microsoft.com/office/drawing/2014/main" id="{47D13B37-356C-4899-A52E-A731FE4E1F17}"/>
                    </a:ext>
                  </a:extLst>
                </p:cNvPr>
                <p:cNvPicPr/>
                <p:nvPr/>
              </p:nvPicPr>
              <p:blipFill>
                <a:blip r:embed="rId20"/>
                <a:stretch>
                  <a:fillRect/>
                </a:stretch>
              </p:blipFill>
              <p:spPr>
                <a:xfrm>
                  <a:off x="6676139" y="3049171"/>
                  <a:ext cx="1191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FE859E6-2D71-4886-9011-526070A98ABE}"/>
                    </a:ext>
                  </a:extLst>
                </p14:cNvPr>
                <p14:cNvContentPartPr/>
                <p14:nvPr/>
              </p14:nvContentPartPr>
              <p14:xfrm>
                <a:off x="6820139" y="3059971"/>
                <a:ext cx="218160" cy="166320"/>
              </p14:xfrm>
            </p:contentPart>
          </mc:Choice>
          <mc:Fallback xmlns="">
            <p:pic>
              <p:nvPicPr>
                <p:cNvPr id="15" name="Freihand 14">
                  <a:extLst>
                    <a:ext uri="{FF2B5EF4-FFF2-40B4-BE49-F238E27FC236}">
                      <a16:creationId xmlns:a16="http://schemas.microsoft.com/office/drawing/2014/main" id="{0FE859E6-2D71-4886-9011-526070A98ABE}"/>
                    </a:ext>
                  </a:extLst>
                </p:cNvPr>
                <p:cNvPicPr/>
                <p:nvPr/>
              </p:nvPicPr>
              <p:blipFill>
                <a:blip r:embed="rId22"/>
                <a:stretch>
                  <a:fillRect/>
                </a:stretch>
              </p:blipFill>
              <p:spPr>
                <a:xfrm>
                  <a:off x="6815819" y="3055651"/>
                  <a:ext cx="226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878ACF55-2103-4C47-BF06-C9021291A134}"/>
                    </a:ext>
                  </a:extLst>
                </p14:cNvPr>
                <p14:cNvContentPartPr/>
                <p14:nvPr/>
              </p14:nvContentPartPr>
              <p14:xfrm>
                <a:off x="7057379" y="2999131"/>
                <a:ext cx="137880" cy="194040"/>
              </p14:xfrm>
            </p:contentPart>
          </mc:Choice>
          <mc:Fallback xmlns="">
            <p:pic>
              <p:nvPicPr>
                <p:cNvPr id="17" name="Freihand 16">
                  <a:extLst>
                    <a:ext uri="{FF2B5EF4-FFF2-40B4-BE49-F238E27FC236}">
                      <a16:creationId xmlns:a16="http://schemas.microsoft.com/office/drawing/2014/main" id="{878ACF55-2103-4C47-BF06-C9021291A134}"/>
                    </a:ext>
                  </a:extLst>
                </p:cNvPr>
                <p:cNvPicPr/>
                <p:nvPr/>
              </p:nvPicPr>
              <p:blipFill>
                <a:blip r:embed="rId24"/>
                <a:stretch>
                  <a:fillRect/>
                </a:stretch>
              </p:blipFill>
              <p:spPr>
                <a:xfrm>
                  <a:off x="7053059" y="2994811"/>
                  <a:ext cx="146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ABE3B6CE-0236-423C-841C-E7279AC1B3C1}"/>
                    </a:ext>
                  </a:extLst>
                </p14:cNvPr>
                <p14:cNvContentPartPr/>
                <p14:nvPr/>
              </p14:nvContentPartPr>
              <p14:xfrm>
                <a:off x="7180499" y="3045211"/>
                <a:ext cx="27000" cy="41760"/>
              </p14:xfrm>
            </p:contentPart>
          </mc:Choice>
          <mc:Fallback xmlns="">
            <p:pic>
              <p:nvPicPr>
                <p:cNvPr id="18" name="Freihand 17">
                  <a:extLst>
                    <a:ext uri="{FF2B5EF4-FFF2-40B4-BE49-F238E27FC236}">
                      <a16:creationId xmlns:a16="http://schemas.microsoft.com/office/drawing/2014/main" id="{ABE3B6CE-0236-423C-841C-E7279AC1B3C1}"/>
                    </a:ext>
                  </a:extLst>
                </p:cNvPr>
                <p:cNvPicPr/>
                <p:nvPr/>
              </p:nvPicPr>
              <p:blipFill>
                <a:blip r:embed="rId26"/>
                <a:stretch>
                  <a:fillRect/>
                </a:stretch>
              </p:blipFill>
              <p:spPr>
                <a:xfrm>
                  <a:off x="7176179" y="3040891"/>
                  <a:ext cx="35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B3BBF4F-3226-4C97-B1F8-5F53EEB4F971}"/>
                    </a:ext>
                  </a:extLst>
                </p14:cNvPr>
                <p14:cNvContentPartPr/>
                <p14:nvPr/>
              </p14:nvContentPartPr>
              <p14:xfrm>
                <a:off x="7221539" y="3124051"/>
                <a:ext cx="145080" cy="63720"/>
              </p14:xfrm>
            </p:contentPart>
          </mc:Choice>
          <mc:Fallback xmlns="">
            <p:pic>
              <p:nvPicPr>
                <p:cNvPr id="19" name="Freihand 18">
                  <a:extLst>
                    <a:ext uri="{FF2B5EF4-FFF2-40B4-BE49-F238E27FC236}">
                      <a16:creationId xmlns:a16="http://schemas.microsoft.com/office/drawing/2014/main" id="{9B3BBF4F-3226-4C97-B1F8-5F53EEB4F971}"/>
                    </a:ext>
                  </a:extLst>
                </p:cNvPr>
                <p:cNvPicPr/>
                <p:nvPr/>
              </p:nvPicPr>
              <p:blipFill>
                <a:blip r:embed="rId28"/>
                <a:stretch>
                  <a:fillRect/>
                </a:stretch>
              </p:blipFill>
              <p:spPr>
                <a:xfrm>
                  <a:off x="7217219" y="3119731"/>
                  <a:ext cx="15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07F90C12-8EC3-4C89-9532-8C158B933BE2}"/>
                    </a:ext>
                  </a:extLst>
                </p14:cNvPr>
                <p14:cNvContentPartPr/>
                <p14:nvPr/>
              </p14:nvContentPartPr>
              <p14:xfrm>
                <a:off x="7395059" y="3126211"/>
                <a:ext cx="137520" cy="53280"/>
              </p14:xfrm>
            </p:contentPart>
          </mc:Choice>
          <mc:Fallback xmlns="">
            <p:pic>
              <p:nvPicPr>
                <p:cNvPr id="20" name="Freihand 19">
                  <a:extLst>
                    <a:ext uri="{FF2B5EF4-FFF2-40B4-BE49-F238E27FC236}">
                      <a16:creationId xmlns:a16="http://schemas.microsoft.com/office/drawing/2014/main" id="{07F90C12-8EC3-4C89-9532-8C158B933BE2}"/>
                    </a:ext>
                  </a:extLst>
                </p:cNvPr>
                <p:cNvPicPr/>
                <p:nvPr/>
              </p:nvPicPr>
              <p:blipFill>
                <a:blip r:embed="rId30"/>
                <a:stretch>
                  <a:fillRect/>
                </a:stretch>
              </p:blipFill>
              <p:spPr>
                <a:xfrm>
                  <a:off x="7390739" y="3121891"/>
                  <a:ext cx="146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752AEDC6-C93E-4FD0-98B2-D405A41AB845}"/>
                    </a:ext>
                  </a:extLst>
                </p14:cNvPr>
                <p14:cNvContentPartPr/>
                <p14:nvPr/>
              </p14:nvContentPartPr>
              <p14:xfrm>
                <a:off x="7561019" y="3030091"/>
                <a:ext cx="247320" cy="333720"/>
              </p14:xfrm>
            </p:contentPart>
          </mc:Choice>
          <mc:Fallback xmlns="">
            <p:pic>
              <p:nvPicPr>
                <p:cNvPr id="21" name="Freihand 20">
                  <a:extLst>
                    <a:ext uri="{FF2B5EF4-FFF2-40B4-BE49-F238E27FC236}">
                      <a16:creationId xmlns:a16="http://schemas.microsoft.com/office/drawing/2014/main" id="{752AEDC6-C93E-4FD0-98B2-D405A41AB845}"/>
                    </a:ext>
                  </a:extLst>
                </p:cNvPr>
                <p:cNvPicPr/>
                <p:nvPr/>
              </p:nvPicPr>
              <p:blipFill>
                <a:blip r:embed="rId32"/>
                <a:stretch>
                  <a:fillRect/>
                </a:stretch>
              </p:blipFill>
              <p:spPr>
                <a:xfrm>
                  <a:off x="7556699" y="3025771"/>
                  <a:ext cx="2559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36D611B3-1956-4865-93FE-408A0330C47E}"/>
                    </a:ext>
                  </a:extLst>
                </p14:cNvPr>
                <p14:cNvContentPartPr/>
                <p14:nvPr/>
              </p14:nvContentPartPr>
              <p14:xfrm>
                <a:off x="7878899" y="3017131"/>
                <a:ext cx="21960" cy="140760"/>
              </p14:xfrm>
            </p:contentPart>
          </mc:Choice>
          <mc:Fallback xmlns="">
            <p:pic>
              <p:nvPicPr>
                <p:cNvPr id="23" name="Freihand 22">
                  <a:extLst>
                    <a:ext uri="{FF2B5EF4-FFF2-40B4-BE49-F238E27FC236}">
                      <a16:creationId xmlns:a16="http://schemas.microsoft.com/office/drawing/2014/main" id="{36D611B3-1956-4865-93FE-408A0330C47E}"/>
                    </a:ext>
                  </a:extLst>
                </p:cNvPr>
                <p:cNvPicPr/>
                <p:nvPr/>
              </p:nvPicPr>
              <p:blipFill>
                <a:blip r:embed="rId34"/>
                <a:stretch>
                  <a:fillRect/>
                </a:stretch>
              </p:blipFill>
              <p:spPr>
                <a:xfrm>
                  <a:off x="7874579" y="3012811"/>
                  <a:ext cx="30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7873C7A2-FD53-4E29-B5CE-7CB219A87FBD}"/>
                    </a:ext>
                  </a:extLst>
                </p14:cNvPr>
                <p14:cNvContentPartPr/>
                <p14:nvPr/>
              </p14:nvContentPartPr>
              <p14:xfrm>
                <a:off x="7865219" y="2987251"/>
                <a:ext cx="166320" cy="145800"/>
              </p14:xfrm>
            </p:contentPart>
          </mc:Choice>
          <mc:Fallback xmlns="">
            <p:pic>
              <p:nvPicPr>
                <p:cNvPr id="24" name="Freihand 23">
                  <a:extLst>
                    <a:ext uri="{FF2B5EF4-FFF2-40B4-BE49-F238E27FC236}">
                      <a16:creationId xmlns:a16="http://schemas.microsoft.com/office/drawing/2014/main" id="{7873C7A2-FD53-4E29-B5CE-7CB219A87FBD}"/>
                    </a:ext>
                  </a:extLst>
                </p:cNvPr>
                <p:cNvPicPr/>
                <p:nvPr/>
              </p:nvPicPr>
              <p:blipFill>
                <a:blip r:embed="rId36"/>
                <a:stretch>
                  <a:fillRect/>
                </a:stretch>
              </p:blipFill>
              <p:spPr>
                <a:xfrm>
                  <a:off x="7860899" y="2982931"/>
                  <a:ext cx="174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F3211582-6C76-4696-AF1F-3BD2FEC7E274}"/>
                    </a:ext>
                  </a:extLst>
                </p14:cNvPr>
                <p14:cNvContentPartPr/>
                <p14:nvPr/>
              </p14:nvContentPartPr>
              <p14:xfrm>
                <a:off x="8056739" y="3047371"/>
                <a:ext cx="80640" cy="82800"/>
              </p14:xfrm>
            </p:contentPart>
          </mc:Choice>
          <mc:Fallback xmlns="">
            <p:pic>
              <p:nvPicPr>
                <p:cNvPr id="25" name="Freihand 24">
                  <a:extLst>
                    <a:ext uri="{FF2B5EF4-FFF2-40B4-BE49-F238E27FC236}">
                      <a16:creationId xmlns:a16="http://schemas.microsoft.com/office/drawing/2014/main" id="{F3211582-6C76-4696-AF1F-3BD2FEC7E274}"/>
                    </a:ext>
                  </a:extLst>
                </p:cNvPr>
                <p:cNvPicPr/>
                <p:nvPr/>
              </p:nvPicPr>
              <p:blipFill>
                <a:blip r:embed="rId38"/>
                <a:stretch>
                  <a:fillRect/>
                </a:stretch>
              </p:blipFill>
              <p:spPr>
                <a:xfrm>
                  <a:off x="8052419" y="3043051"/>
                  <a:ext cx="89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FB8282-DF7E-4E1B-B6F9-47E9BC240013}"/>
                    </a:ext>
                  </a:extLst>
                </p14:cNvPr>
                <p14:cNvContentPartPr/>
                <p14:nvPr/>
              </p14:nvContentPartPr>
              <p14:xfrm>
                <a:off x="8312699" y="3008491"/>
                <a:ext cx="12600" cy="97920"/>
              </p14:xfrm>
            </p:contentPart>
          </mc:Choice>
          <mc:Fallback xmlns="">
            <p:pic>
              <p:nvPicPr>
                <p:cNvPr id="26" name="Freihand 25">
                  <a:extLst>
                    <a:ext uri="{FF2B5EF4-FFF2-40B4-BE49-F238E27FC236}">
                      <a16:creationId xmlns:a16="http://schemas.microsoft.com/office/drawing/2014/main" id="{DCFB8282-DF7E-4E1B-B6F9-47E9BC240013}"/>
                    </a:ext>
                  </a:extLst>
                </p:cNvPr>
                <p:cNvPicPr/>
                <p:nvPr/>
              </p:nvPicPr>
              <p:blipFill>
                <a:blip r:embed="rId40"/>
                <a:stretch>
                  <a:fillRect/>
                </a:stretch>
              </p:blipFill>
              <p:spPr>
                <a:xfrm>
                  <a:off x="8308379" y="3004171"/>
                  <a:ext cx="21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B6235AFD-FE27-4970-85A7-9B5AD4A1949F}"/>
                    </a:ext>
                  </a:extLst>
                </p14:cNvPr>
                <p14:cNvContentPartPr/>
                <p14:nvPr/>
              </p14:nvContentPartPr>
              <p14:xfrm>
                <a:off x="8245379" y="2968171"/>
                <a:ext cx="151200" cy="157320"/>
              </p14:xfrm>
            </p:contentPart>
          </mc:Choice>
          <mc:Fallback xmlns="">
            <p:pic>
              <p:nvPicPr>
                <p:cNvPr id="27" name="Freihand 26">
                  <a:extLst>
                    <a:ext uri="{FF2B5EF4-FFF2-40B4-BE49-F238E27FC236}">
                      <a16:creationId xmlns:a16="http://schemas.microsoft.com/office/drawing/2014/main" id="{B6235AFD-FE27-4970-85A7-9B5AD4A1949F}"/>
                    </a:ext>
                  </a:extLst>
                </p:cNvPr>
                <p:cNvPicPr/>
                <p:nvPr/>
              </p:nvPicPr>
              <p:blipFill>
                <a:blip r:embed="rId42"/>
                <a:stretch>
                  <a:fillRect/>
                </a:stretch>
              </p:blipFill>
              <p:spPr>
                <a:xfrm>
                  <a:off x="8241059" y="2963851"/>
                  <a:ext cx="159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E6888D0-A301-4C05-84E6-D2C869986CA6}"/>
                    </a:ext>
                  </a:extLst>
                </p14:cNvPr>
                <p14:cNvContentPartPr/>
                <p14:nvPr/>
              </p14:nvContentPartPr>
              <p14:xfrm>
                <a:off x="8412059" y="3036211"/>
                <a:ext cx="174960" cy="64440"/>
              </p14:xfrm>
            </p:contentPart>
          </mc:Choice>
          <mc:Fallback xmlns="">
            <p:pic>
              <p:nvPicPr>
                <p:cNvPr id="28" name="Freihand 27">
                  <a:extLst>
                    <a:ext uri="{FF2B5EF4-FFF2-40B4-BE49-F238E27FC236}">
                      <a16:creationId xmlns:a16="http://schemas.microsoft.com/office/drawing/2014/main" id="{9E6888D0-A301-4C05-84E6-D2C869986CA6}"/>
                    </a:ext>
                  </a:extLst>
                </p:cNvPr>
                <p:cNvPicPr/>
                <p:nvPr/>
              </p:nvPicPr>
              <p:blipFill>
                <a:blip r:embed="rId44"/>
                <a:stretch>
                  <a:fillRect/>
                </a:stretch>
              </p:blipFill>
              <p:spPr>
                <a:xfrm>
                  <a:off x="8407739" y="3031891"/>
                  <a:ext cx="183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DDFEA1B6-4263-4CBE-B87A-247CF94615F7}"/>
                    </a:ext>
                  </a:extLst>
                </p14:cNvPr>
                <p14:cNvContentPartPr/>
                <p14:nvPr/>
              </p14:nvContentPartPr>
              <p14:xfrm>
                <a:off x="8619779" y="2950531"/>
                <a:ext cx="85320" cy="150840"/>
              </p14:xfrm>
            </p:contentPart>
          </mc:Choice>
          <mc:Fallback xmlns="">
            <p:pic>
              <p:nvPicPr>
                <p:cNvPr id="29" name="Freihand 28">
                  <a:extLst>
                    <a:ext uri="{FF2B5EF4-FFF2-40B4-BE49-F238E27FC236}">
                      <a16:creationId xmlns:a16="http://schemas.microsoft.com/office/drawing/2014/main" id="{DDFEA1B6-4263-4CBE-B87A-247CF94615F7}"/>
                    </a:ext>
                  </a:extLst>
                </p:cNvPr>
                <p:cNvPicPr/>
                <p:nvPr/>
              </p:nvPicPr>
              <p:blipFill>
                <a:blip r:embed="rId46"/>
                <a:stretch>
                  <a:fillRect/>
                </a:stretch>
              </p:blipFill>
              <p:spPr>
                <a:xfrm>
                  <a:off x="8615459" y="2946211"/>
                  <a:ext cx="93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7F9C21A-0D9A-4B59-BD6E-3BEA09E675EA}"/>
                    </a:ext>
                  </a:extLst>
                </p14:cNvPr>
                <p14:cNvContentPartPr/>
                <p14:nvPr/>
              </p14:nvContentPartPr>
              <p14:xfrm>
                <a:off x="8660099" y="3062131"/>
                <a:ext cx="52920" cy="30240"/>
              </p14:xfrm>
            </p:contentPart>
          </mc:Choice>
          <mc:Fallback xmlns="">
            <p:pic>
              <p:nvPicPr>
                <p:cNvPr id="30" name="Freihand 29">
                  <a:extLst>
                    <a:ext uri="{FF2B5EF4-FFF2-40B4-BE49-F238E27FC236}">
                      <a16:creationId xmlns:a16="http://schemas.microsoft.com/office/drawing/2014/main" id="{67F9C21A-0D9A-4B59-BD6E-3BEA09E675EA}"/>
                    </a:ext>
                  </a:extLst>
                </p:cNvPr>
                <p:cNvPicPr/>
                <p:nvPr/>
              </p:nvPicPr>
              <p:blipFill>
                <a:blip r:embed="rId48"/>
                <a:stretch>
                  <a:fillRect/>
                </a:stretch>
              </p:blipFill>
              <p:spPr>
                <a:xfrm>
                  <a:off x="8655779" y="3057811"/>
                  <a:ext cx="61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895CAEF1-6E07-4148-8364-B1CC2A6EE83D}"/>
                    </a:ext>
                  </a:extLst>
                </p14:cNvPr>
                <p14:cNvContentPartPr/>
                <p14:nvPr/>
              </p14:nvContentPartPr>
              <p14:xfrm>
                <a:off x="8764499" y="2977891"/>
                <a:ext cx="172440" cy="211320"/>
              </p14:xfrm>
            </p:contentPart>
          </mc:Choice>
          <mc:Fallback xmlns="">
            <p:pic>
              <p:nvPicPr>
                <p:cNvPr id="31" name="Freihand 30">
                  <a:extLst>
                    <a:ext uri="{FF2B5EF4-FFF2-40B4-BE49-F238E27FC236}">
                      <a16:creationId xmlns:a16="http://schemas.microsoft.com/office/drawing/2014/main" id="{895CAEF1-6E07-4148-8364-B1CC2A6EE83D}"/>
                    </a:ext>
                  </a:extLst>
                </p:cNvPr>
                <p:cNvPicPr/>
                <p:nvPr/>
              </p:nvPicPr>
              <p:blipFill>
                <a:blip r:embed="rId50"/>
                <a:stretch>
                  <a:fillRect/>
                </a:stretch>
              </p:blipFill>
              <p:spPr>
                <a:xfrm>
                  <a:off x="8760179" y="2973571"/>
                  <a:ext cx="181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C9C26BB5-7528-4F54-BB1E-A1F7FB816966}"/>
                    </a:ext>
                  </a:extLst>
                </p14:cNvPr>
                <p14:cNvContentPartPr/>
                <p14:nvPr/>
              </p14:nvContentPartPr>
              <p14:xfrm>
                <a:off x="9036299" y="2979331"/>
                <a:ext cx="14760" cy="96120"/>
              </p14:xfrm>
            </p:contentPart>
          </mc:Choice>
          <mc:Fallback xmlns="">
            <p:pic>
              <p:nvPicPr>
                <p:cNvPr id="32" name="Freihand 31">
                  <a:extLst>
                    <a:ext uri="{FF2B5EF4-FFF2-40B4-BE49-F238E27FC236}">
                      <a16:creationId xmlns:a16="http://schemas.microsoft.com/office/drawing/2014/main" id="{C9C26BB5-7528-4F54-BB1E-A1F7FB816966}"/>
                    </a:ext>
                  </a:extLst>
                </p:cNvPr>
                <p:cNvPicPr/>
                <p:nvPr/>
              </p:nvPicPr>
              <p:blipFill>
                <a:blip r:embed="rId52"/>
                <a:stretch>
                  <a:fillRect/>
                </a:stretch>
              </p:blipFill>
              <p:spPr>
                <a:xfrm>
                  <a:off x="9031979" y="2975011"/>
                  <a:ext cx="23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654D631F-40B0-41E0-9A23-64AA5CF89FD6}"/>
                    </a:ext>
                  </a:extLst>
                </p14:cNvPr>
                <p14:cNvContentPartPr/>
                <p14:nvPr/>
              </p14:nvContentPartPr>
              <p14:xfrm>
                <a:off x="9036299" y="2944051"/>
                <a:ext cx="95760" cy="23760"/>
              </p14:xfrm>
            </p:contentPart>
          </mc:Choice>
          <mc:Fallback xmlns="">
            <p:pic>
              <p:nvPicPr>
                <p:cNvPr id="33" name="Freihand 32">
                  <a:extLst>
                    <a:ext uri="{FF2B5EF4-FFF2-40B4-BE49-F238E27FC236}">
                      <a16:creationId xmlns:a16="http://schemas.microsoft.com/office/drawing/2014/main" id="{654D631F-40B0-41E0-9A23-64AA5CF89FD6}"/>
                    </a:ext>
                  </a:extLst>
                </p:cNvPr>
                <p:cNvPicPr/>
                <p:nvPr/>
              </p:nvPicPr>
              <p:blipFill>
                <a:blip r:embed="rId54"/>
                <a:stretch>
                  <a:fillRect/>
                </a:stretch>
              </p:blipFill>
              <p:spPr>
                <a:xfrm>
                  <a:off x="9031979" y="2939731"/>
                  <a:ext cx="104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ABE26279-3873-4BBF-A8C2-70EBA82600E7}"/>
                    </a:ext>
                  </a:extLst>
                </p14:cNvPr>
                <p14:cNvContentPartPr/>
                <p14:nvPr/>
              </p14:nvContentPartPr>
              <p14:xfrm>
                <a:off x="9034499" y="3010651"/>
                <a:ext cx="115200" cy="65880"/>
              </p14:xfrm>
            </p:contentPart>
          </mc:Choice>
          <mc:Fallback xmlns="">
            <p:pic>
              <p:nvPicPr>
                <p:cNvPr id="34" name="Freihand 33">
                  <a:extLst>
                    <a:ext uri="{FF2B5EF4-FFF2-40B4-BE49-F238E27FC236}">
                      <a16:creationId xmlns:a16="http://schemas.microsoft.com/office/drawing/2014/main" id="{ABE26279-3873-4BBF-A8C2-70EBA82600E7}"/>
                    </a:ext>
                  </a:extLst>
                </p:cNvPr>
                <p:cNvPicPr/>
                <p:nvPr/>
              </p:nvPicPr>
              <p:blipFill>
                <a:blip r:embed="rId56"/>
                <a:stretch>
                  <a:fillRect/>
                </a:stretch>
              </p:blipFill>
              <p:spPr>
                <a:xfrm>
                  <a:off x="9030179" y="3006331"/>
                  <a:ext cx="123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53E59147-F37A-4281-91F1-77C4D1FEB300}"/>
                    </a:ext>
                  </a:extLst>
                </p14:cNvPr>
                <p14:cNvContentPartPr/>
                <p14:nvPr/>
              </p14:nvContentPartPr>
              <p14:xfrm>
                <a:off x="9156539" y="2966731"/>
                <a:ext cx="206280" cy="267120"/>
              </p14:xfrm>
            </p:contentPart>
          </mc:Choice>
          <mc:Fallback xmlns="">
            <p:pic>
              <p:nvPicPr>
                <p:cNvPr id="35" name="Freihand 34">
                  <a:extLst>
                    <a:ext uri="{FF2B5EF4-FFF2-40B4-BE49-F238E27FC236}">
                      <a16:creationId xmlns:a16="http://schemas.microsoft.com/office/drawing/2014/main" id="{53E59147-F37A-4281-91F1-77C4D1FEB300}"/>
                    </a:ext>
                  </a:extLst>
                </p:cNvPr>
                <p:cNvPicPr/>
                <p:nvPr/>
              </p:nvPicPr>
              <p:blipFill>
                <a:blip r:embed="rId58"/>
                <a:stretch>
                  <a:fillRect/>
                </a:stretch>
              </p:blipFill>
              <p:spPr>
                <a:xfrm>
                  <a:off x="9152219" y="2962411"/>
                  <a:ext cx="214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815F8C05-CD5C-461B-8DB6-215DEA672546}"/>
                    </a:ext>
                  </a:extLst>
                </p14:cNvPr>
                <p14:cNvContentPartPr/>
                <p14:nvPr/>
              </p14:nvContentPartPr>
              <p14:xfrm>
                <a:off x="9366419" y="3035851"/>
                <a:ext cx="164160" cy="37440"/>
              </p14:xfrm>
            </p:contentPart>
          </mc:Choice>
          <mc:Fallback xmlns="">
            <p:pic>
              <p:nvPicPr>
                <p:cNvPr id="36" name="Freihand 35">
                  <a:extLst>
                    <a:ext uri="{FF2B5EF4-FFF2-40B4-BE49-F238E27FC236}">
                      <a16:creationId xmlns:a16="http://schemas.microsoft.com/office/drawing/2014/main" id="{815F8C05-CD5C-461B-8DB6-215DEA672546}"/>
                    </a:ext>
                  </a:extLst>
                </p:cNvPr>
                <p:cNvPicPr/>
                <p:nvPr/>
              </p:nvPicPr>
              <p:blipFill>
                <a:blip r:embed="rId60"/>
                <a:stretch>
                  <a:fillRect/>
                </a:stretch>
              </p:blipFill>
              <p:spPr>
                <a:xfrm>
                  <a:off x="9362099" y="3031531"/>
                  <a:ext cx="172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B291264C-563E-4E8F-B346-785B7E28CF96}"/>
                    </a:ext>
                  </a:extLst>
                </p14:cNvPr>
                <p14:cNvContentPartPr/>
                <p14:nvPr/>
              </p14:nvContentPartPr>
              <p14:xfrm>
                <a:off x="9561539" y="2963491"/>
                <a:ext cx="117720" cy="96120"/>
              </p14:xfrm>
            </p:contentPart>
          </mc:Choice>
          <mc:Fallback xmlns="">
            <p:pic>
              <p:nvPicPr>
                <p:cNvPr id="37" name="Freihand 36">
                  <a:extLst>
                    <a:ext uri="{FF2B5EF4-FFF2-40B4-BE49-F238E27FC236}">
                      <a16:creationId xmlns:a16="http://schemas.microsoft.com/office/drawing/2014/main" id="{B291264C-563E-4E8F-B346-785B7E28CF96}"/>
                    </a:ext>
                  </a:extLst>
                </p:cNvPr>
                <p:cNvPicPr/>
                <p:nvPr/>
              </p:nvPicPr>
              <p:blipFill>
                <a:blip r:embed="rId62"/>
                <a:stretch>
                  <a:fillRect/>
                </a:stretch>
              </p:blipFill>
              <p:spPr>
                <a:xfrm>
                  <a:off x="9557219" y="2959171"/>
                  <a:ext cx="126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B67A64E4-6311-4A4A-9B07-AD5FD361F724}"/>
                    </a:ext>
                  </a:extLst>
                </p14:cNvPr>
                <p14:cNvContentPartPr/>
                <p14:nvPr/>
              </p14:nvContentPartPr>
              <p14:xfrm>
                <a:off x="9771059" y="2992651"/>
                <a:ext cx="279720" cy="59760"/>
              </p14:xfrm>
            </p:contentPart>
          </mc:Choice>
          <mc:Fallback xmlns="">
            <p:pic>
              <p:nvPicPr>
                <p:cNvPr id="39" name="Freihand 38">
                  <a:extLst>
                    <a:ext uri="{FF2B5EF4-FFF2-40B4-BE49-F238E27FC236}">
                      <a16:creationId xmlns:a16="http://schemas.microsoft.com/office/drawing/2014/main" id="{B67A64E4-6311-4A4A-9B07-AD5FD361F724}"/>
                    </a:ext>
                  </a:extLst>
                </p:cNvPr>
                <p:cNvPicPr/>
                <p:nvPr/>
              </p:nvPicPr>
              <p:blipFill>
                <a:blip r:embed="rId64"/>
                <a:stretch>
                  <a:fillRect/>
                </a:stretch>
              </p:blipFill>
              <p:spPr>
                <a:xfrm>
                  <a:off x="9766739" y="2988331"/>
                  <a:ext cx="288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514DD660-E103-43F4-BCE6-1EAC1B86FBEF}"/>
                    </a:ext>
                  </a:extLst>
                </p14:cNvPr>
                <p14:cNvContentPartPr/>
                <p14:nvPr/>
              </p14:nvContentPartPr>
              <p14:xfrm>
                <a:off x="10078499" y="2933611"/>
                <a:ext cx="145440" cy="118800"/>
              </p14:xfrm>
            </p:contentPart>
          </mc:Choice>
          <mc:Fallback xmlns="">
            <p:pic>
              <p:nvPicPr>
                <p:cNvPr id="40" name="Freihand 39">
                  <a:extLst>
                    <a:ext uri="{FF2B5EF4-FFF2-40B4-BE49-F238E27FC236}">
                      <a16:creationId xmlns:a16="http://schemas.microsoft.com/office/drawing/2014/main" id="{514DD660-E103-43F4-BCE6-1EAC1B86FBEF}"/>
                    </a:ext>
                  </a:extLst>
                </p:cNvPr>
                <p:cNvPicPr/>
                <p:nvPr/>
              </p:nvPicPr>
              <p:blipFill>
                <a:blip r:embed="rId66"/>
                <a:stretch>
                  <a:fillRect/>
                </a:stretch>
              </p:blipFill>
              <p:spPr>
                <a:xfrm>
                  <a:off x="10074179" y="2929291"/>
                  <a:ext cx="154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47514876-55AC-404D-99B5-030A1404E2B6}"/>
                    </a:ext>
                  </a:extLst>
                </p14:cNvPr>
                <p14:cNvContentPartPr/>
                <p14:nvPr/>
              </p14:nvContentPartPr>
              <p14:xfrm>
                <a:off x="10302779" y="2896891"/>
                <a:ext cx="115920" cy="132120"/>
              </p14:xfrm>
            </p:contentPart>
          </mc:Choice>
          <mc:Fallback xmlns="">
            <p:pic>
              <p:nvPicPr>
                <p:cNvPr id="41" name="Freihand 40">
                  <a:extLst>
                    <a:ext uri="{FF2B5EF4-FFF2-40B4-BE49-F238E27FC236}">
                      <a16:creationId xmlns:a16="http://schemas.microsoft.com/office/drawing/2014/main" id="{47514876-55AC-404D-99B5-030A1404E2B6}"/>
                    </a:ext>
                  </a:extLst>
                </p:cNvPr>
                <p:cNvPicPr/>
                <p:nvPr/>
              </p:nvPicPr>
              <p:blipFill>
                <a:blip r:embed="rId68"/>
                <a:stretch>
                  <a:fillRect/>
                </a:stretch>
              </p:blipFill>
              <p:spPr>
                <a:xfrm>
                  <a:off x="10298459" y="2892571"/>
                  <a:ext cx="124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4D4534B5-8852-4B68-98AD-7F151EB963E0}"/>
                    </a:ext>
                  </a:extLst>
                </p14:cNvPr>
                <p14:cNvContentPartPr/>
                <p14:nvPr/>
              </p14:nvContentPartPr>
              <p14:xfrm>
                <a:off x="10434899" y="2939731"/>
                <a:ext cx="222120" cy="85320"/>
              </p14:xfrm>
            </p:contentPart>
          </mc:Choice>
          <mc:Fallback xmlns="">
            <p:pic>
              <p:nvPicPr>
                <p:cNvPr id="42" name="Freihand 41">
                  <a:extLst>
                    <a:ext uri="{FF2B5EF4-FFF2-40B4-BE49-F238E27FC236}">
                      <a16:creationId xmlns:a16="http://schemas.microsoft.com/office/drawing/2014/main" id="{4D4534B5-8852-4B68-98AD-7F151EB963E0}"/>
                    </a:ext>
                  </a:extLst>
                </p:cNvPr>
                <p:cNvPicPr/>
                <p:nvPr/>
              </p:nvPicPr>
              <p:blipFill>
                <a:blip r:embed="rId70"/>
                <a:stretch>
                  <a:fillRect/>
                </a:stretch>
              </p:blipFill>
              <p:spPr>
                <a:xfrm>
                  <a:off x="10430579" y="2935411"/>
                  <a:ext cx="230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940D5E0D-4C2F-4B4F-901B-CDBA20091B23}"/>
                    </a:ext>
                  </a:extLst>
                </p14:cNvPr>
                <p14:cNvContentPartPr/>
                <p14:nvPr/>
              </p14:nvContentPartPr>
              <p14:xfrm>
                <a:off x="10662779" y="2865931"/>
                <a:ext cx="164880" cy="133200"/>
              </p14:xfrm>
            </p:contentPart>
          </mc:Choice>
          <mc:Fallback xmlns="">
            <p:pic>
              <p:nvPicPr>
                <p:cNvPr id="43" name="Freihand 42">
                  <a:extLst>
                    <a:ext uri="{FF2B5EF4-FFF2-40B4-BE49-F238E27FC236}">
                      <a16:creationId xmlns:a16="http://schemas.microsoft.com/office/drawing/2014/main" id="{940D5E0D-4C2F-4B4F-901B-CDBA20091B23}"/>
                    </a:ext>
                  </a:extLst>
                </p:cNvPr>
                <p:cNvPicPr/>
                <p:nvPr/>
              </p:nvPicPr>
              <p:blipFill>
                <a:blip r:embed="rId72"/>
                <a:stretch>
                  <a:fillRect/>
                </a:stretch>
              </p:blipFill>
              <p:spPr>
                <a:xfrm>
                  <a:off x="10658459" y="2861611"/>
                  <a:ext cx="173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FF5C017B-527B-480A-83E6-3A4E01D168C5}"/>
                    </a:ext>
                  </a:extLst>
                </p14:cNvPr>
                <p14:cNvContentPartPr/>
                <p14:nvPr/>
              </p14:nvContentPartPr>
              <p14:xfrm>
                <a:off x="10846019" y="2860531"/>
                <a:ext cx="2160" cy="7560"/>
              </p14:xfrm>
            </p:contentPart>
          </mc:Choice>
          <mc:Fallback xmlns="">
            <p:pic>
              <p:nvPicPr>
                <p:cNvPr id="44" name="Freihand 43">
                  <a:extLst>
                    <a:ext uri="{FF2B5EF4-FFF2-40B4-BE49-F238E27FC236}">
                      <a16:creationId xmlns:a16="http://schemas.microsoft.com/office/drawing/2014/main" id="{FF5C017B-527B-480A-83E6-3A4E01D168C5}"/>
                    </a:ext>
                  </a:extLst>
                </p:cNvPr>
                <p:cNvPicPr/>
                <p:nvPr/>
              </p:nvPicPr>
              <p:blipFill>
                <a:blip r:embed="rId74"/>
                <a:stretch>
                  <a:fillRect/>
                </a:stretch>
              </p:blipFill>
              <p:spPr>
                <a:xfrm>
                  <a:off x="10841699" y="2856211"/>
                  <a:ext cx="10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3450496E-5BB4-4D9E-9366-AF9E0A337F37}"/>
                    </a:ext>
                  </a:extLst>
                </p14:cNvPr>
                <p14:cNvContentPartPr/>
                <p14:nvPr/>
              </p14:nvContentPartPr>
              <p14:xfrm>
                <a:off x="10847099" y="2923171"/>
                <a:ext cx="65520" cy="101880"/>
              </p14:xfrm>
            </p:contentPart>
          </mc:Choice>
          <mc:Fallback xmlns="">
            <p:pic>
              <p:nvPicPr>
                <p:cNvPr id="46" name="Freihand 45">
                  <a:extLst>
                    <a:ext uri="{FF2B5EF4-FFF2-40B4-BE49-F238E27FC236}">
                      <a16:creationId xmlns:a16="http://schemas.microsoft.com/office/drawing/2014/main" id="{3450496E-5BB4-4D9E-9366-AF9E0A337F37}"/>
                    </a:ext>
                  </a:extLst>
                </p:cNvPr>
                <p:cNvPicPr/>
                <p:nvPr/>
              </p:nvPicPr>
              <p:blipFill>
                <a:blip r:embed="rId76"/>
                <a:stretch>
                  <a:fillRect/>
                </a:stretch>
              </p:blipFill>
              <p:spPr>
                <a:xfrm>
                  <a:off x="10842779" y="2918851"/>
                  <a:ext cx="74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3E85F471-9E76-45BC-8E53-C1BB3ADA14B5}"/>
                    </a:ext>
                  </a:extLst>
                </p14:cNvPr>
                <p14:cNvContentPartPr/>
                <p14:nvPr/>
              </p14:nvContentPartPr>
              <p14:xfrm>
                <a:off x="10924139" y="2879971"/>
                <a:ext cx="83160" cy="127080"/>
              </p14:xfrm>
            </p:contentPart>
          </mc:Choice>
          <mc:Fallback xmlns="">
            <p:pic>
              <p:nvPicPr>
                <p:cNvPr id="47" name="Freihand 46">
                  <a:extLst>
                    <a:ext uri="{FF2B5EF4-FFF2-40B4-BE49-F238E27FC236}">
                      <a16:creationId xmlns:a16="http://schemas.microsoft.com/office/drawing/2014/main" id="{3E85F471-9E76-45BC-8E53-C1BB3ADA14B5}"/>
                    </a:ext>
                  </a:extLst>
                </p:cNvPr>
                <p:cNvPicPr/>
                <p:nvPr/>
              </p:nvPicPr>
              <p:blipFill>
                <a:blip r:embed="rId78"/>
                <a:stretch>
                  <a:fillRect/>
                </a:stretch>
              </p:blipFill>
              <p:spPr>
                <a:xfrm>
                  <a:off x="10919819" y="2875651"/>
                  <a:ext cx="91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8580C021-0C43-4710-BA40-5D9AEE3149A1}"/>
                    </a:ext>
                  </a:extLst>
                </p14:cNvPr>
                <p14:cNvContentPartPr/>
                <p14:nvPr/>
              </p14:nvContentPartPr>
              <p14:xfrm>
                <a:off x="11126099" y="2883211"/>
                <a:ext cx="13320" cy="117000"/>
              </p14:xfrm>
            </p:contentPart>
          </mc:Choice>
          <mc:Fallback xmlns="">
            <p:pic>
              <p:nvPicPr>
                <p:cNvPr id="48" name="Freihand 47">
                  <a:extLst>
                    <a:ext uri="{FF2B5EF4-FFF2-40B4-BE49-F238E27FC236}">
                      <a16:creationId xmlns:a16="http://schemas.microsoft.com/office/drawing/2014/main" id="{8580C021-0C43-4710-BA40-5D9AEE3149A1}"/>
                    </a:ext>
                  </a:extLst>
                </p:cNvPr>
                <p:cNvPicPr/>
                <p:nvPr/>
              </p:nvPicPr>
              <p:blipFill>
                <a:blip r:embed="rId80"/>
                <a:stretch>
                  <a:fillRect/>
                </a:stretch>
              </p:blipFill>
              <p:spPr>
                <a:xfrm>
                  <a:off x="11121779" y="2878891"/>
                  <a:ext cx="21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211B7642-7670-4E88-B3D1-B0CE15B20E74}"/>
                    </a:ext>
                  </a:extLst>
                </p14:cNvPr>
                <p14:cNvContentPartPr/>
                <p14:nvPr/>
              </p14:nvContentPartPr>
              <p14:xfrm>
                <a:off x="11091899" y="2841091"/>
                <a:ext cx="191160" cy="153000"/>
              </p14:xfrm>
            </p:contentPart>
          </mc:Choice>
          <mc:Fallback xmlns="">
            <p:pic>
              <p:nvPicPr>
                <p:cNvPr id="49" name="Freihand 48">
                  <a:extLst>
                    <a:ext uri="{FF2B5EF4-FFF2-40B4-BE49-F238E27FC236}">
                      <a16:creationId xmlns:a16="http://schemas.microsoft.com/office/drawing/2014/main" id="{211B7642-7670-4E88-B3D1-B0CE15B20E74}"/>
                    </a:ext>
                  </a:extLst>
                </p:cNvPr>
                <p:cNvPicPr/>
                <p:nvPr/>
              </p:nvPicPr>
              <p:blipFill>
                <a:blip r:embed="rId82"/>
                <a:stretch>
                  <a:fillRect/>
                </a:stretch>
              </p:blipFill>
              <p:spPr>
                <a:xfrm>
                  <a:off x="11087579" y="2836771"/>
                  <a:ext cx="199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82A3A406-3AC5-41B4-B694-5B45462EA68A}"/>
                    </a:ext>
                  </a:extLst>
                </p14:cNvPr>
                <p14:cNvContentPartPr/>
                <p14:nvPr/>
              </p14:nvContentPartPr>
              <p14:xfrm>
                <a:off x="11259299" y="2838931"/>
                <a:ext cx="42480" cy="20160"/>
              </p14:xfrm>
            </p:contentPart>
          </mc:Choice>
          <mc:Fallback xmlns="">
            <p:pic>
              <p:nvPicPr>
                <p:cNvPr id="50" name="Freihand 49">
                  <a:extLst>
                    <a:ext uri="{FF2B5EF4-FFF2-40B4-BE49-F238E27FC236}">
                      <a16:creationId xmlns:a16="http://schemas.microsoft.com/office/drawing/2014/main" id="{82A3A406-3AC5-41B4-B694-5B45462EA68A}"/>
                    </a:ext>
                  </a:extLst>
                </p:cNvPr>
                <p:cNvPicPr/>
                <p:nvPr/>
              </p:nvPicPr>
              <p:blipFill>
                <a:blip r:embed="rId84"/>
                <a:stretch>
                  <a:fillRect/>
                </a:stretch>
              </p:blipFill>
              <p:spPr>
                <a:xfrm>
                  <a:off x="11254979" y="2834611"/>
                  <a:ext cx="51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9FCEF08C-E42F-4C17-8315-09ED6A66E2B9}"/>
                    </a:ext>
                  </a:extLst>
                </p14:cNvPr>
                <p14:cNvContentPartPr/>
                <p14:nvPr/>
              </p14:nvContentPartPr>
              <p14:xfrm>
                <a:off x="11315459" y="2772331"/>
                <a:ext cx="120240" cy="189360"/>
              </p14:xfrm>
            </p:contentPart>
          </mc:Choice>
          <mc:Fallback xmlns="">
            <p:pic>
              <p:nvPicPr>
                <p:cNvPr id="51" name="Freihand 50">
                  <a:extLst>
                    <a:ext uri="{FF2B5EF4-FFF2-40B4-BE49-F238E27FC236}">
                      <a16:creationId xmlns:a16="http://schemas.microsoft.com/office/drawing/2014/main" id="{9FCEF08C-E42F-4C17-8315-09ED6A66E2B9}"/>
                    </a:ext>
                  </a:extLst>
                </p:cNvPr>
                <p:cNvPicPr/>
                <p:nvPr/>
              </p:nvPicPr>
              <p:blipFill>
                <a:blip r:embed="rId86"/>
                <a:stretch>
                  <a:fillRect/>
                </a:stretch>
              </p:blipFill>
              <p:spPr>
                <a:xfrm>
                  <a:off x="11311139" y="2768011"/>
                  <a:ext cx="128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FBC7B812-4F3B-4B1A-8152-640D0B2B0191}"/>
                    </a:ext>
                  </a:extLst>
                </p14:cNvPr>
                <p14:cNvContentPartPr/>
                <p14:nvPr/>
              </p14:nvContentPartPr>
              <p14:xfrm>
                <a:off x="11411219" y="2886811"/>
                <a:ext cx="59400" cy="78480"/>
              </p14:xfrm>
            </p:contentPart>
          </mc:Choice>
          <mc:Fallback xmlns="">
            <p:pic>
              <p:nvPicPr>
                <p:cNvPr id="52" name="Freihand 51">
                  <a:extLst>
                    <a:ext uri="{FF2B5EF4-FFF2-40B4-BE49-F238E27FC236}">
                      <a16:creationId xmlns:a16="http://schemas.microsoft.com/office/drawing/2014/main" id="{FBC7B812-4F3B-4B1A-8152-640D0B2B0191}"/>
                    </a:ext>
                  </a:extLst>
                </p:cNvPr>
                <p:cNvPicPr/>
                <p:nvPr/>
              </p:nvPicPr>
              <p:blipFill>
                <a:blip r:embed="rId88"/>
                <a:stretch>
                  <a:fillRect/>
                </a:stretch>
              </p:blipFill>
              <p:spPr>
                <a:xfrm>
                  <a:off x="11406899" y="2882491"/>
                  <a:ext cx="68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8F29D7B0-B789-4919-9FCA-1DC99D1A8E91}"/>
                    </a:ext>
                  </a:extLst>
                </p14:cNvPr>
                <p14:cNvContentPartPr/>
                <p14:nvPr/>
              </p14:nvContentPartPr>
              <p14:xfrm>
                <a:off x="11494019" y="2774491"/>
                <a:ext cx="99360" cy="205560"/>
              </p14:xfrm>
            </p:contentPart>
          </mc:Choice>
          <mc:Fallback xmlns="">
            <p:pic>
              <p:nvPicPr>
                <p:cNvPr id="53" name="Freihand 52">
                  <a:extLst>
                    <a:ext uri="{FF2B5EF4-FFF2-40B4-BE49-F238E27FC236}">
                      <a16:creationId xmlns:a16="http://schemas.microsoft.com/office/drawing/2014/main" id="{8F29D7B0-B789-4919-9FCA-1DC99D1A8E91}"/>
                    </a:ext>
                  </a:extLst>
                </p:cNvPr>
                <p:cNvPicPr/>
                <p:nvPr/>
              </p:nvPicPr>
              <p:blipFill>
                <a:blip r:embed="rId90"/>
                <a:stretch>
                  <a:fillRect/>
                </a:stretch>
              </p:blipFill>
              <p:spPr>
                <a:xfrm>
                  <a:off x="11489699" y="2770171"/>
                  <a:ext cx="108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FFA91FDA-45EC-48A9-A785-015F4D4FDB68}"/>
                    </a:ext>
                  </a:extLst>
                </p14:cNvPr>
                <p14:cNvContentPartPr/>
                <p14:nvPr/>
              </p14:nvContentPartPr>
              <p14:xfrm>
                <a:off x="11599139" y="2882851"/>
                <a:ext cx="182520" cy="75240"/>
              </p14:xfrm>
            </p:contentPart>
          </mc:Choice>
          <mc:Fallback xmlns="">
            <p:pic>
              <p:nvPicPr>
                <p:cNvPr id="54" name="Freihand 53">
                  <a:extLst>
                    <a:ext uri="{FF2B5EF4-FFF2-40B4-BE49-F238E27FC236}">
                      <a16:creationId xmlns:a16="http://schemas.microsoft.com/office/drawing/2014/main" id="{FFA91FDA-45EC-48A9-A785-015F4D4FDB68}"/>
                    </a:ext>
                  </a:extLst>
                </p:cNvPr>
                <p:cNvPicPr/>
                <p:nvPr/>
              </p:nvPicPr>
              <p:blipFill>
                <a:blip r:embed="rId92"/>
                <a:stretch>
                  <a:fillRect/>
                </a:stretch>
              </p:blipFill>
              <p:spPr>
                <a:xfrm>
                  <a:off x="11594819" y="2878531"/>
                  <a:ext cx="191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E9842FE1-6DB9-4BE5-9E40-D11CB08604C1}"/>
                    </a:ext>
                  </a:extLst>
                </p14:cNvPr>
                <p14:cNvContentPartPr/>
                <p14:nvPr/>
              </p14:nvContentPartPr>
              <p14:xfrm>
                <a:off x="11791019" y="2793931"/>
                <a:ext cx="112320" cy="152640"/>
              </p14:xfrm>
            </p:contentPart>
          </mc:Choice>
          <mc:Fallback xmlns="">
            <p:pic>
              <p:nvPicPr>
                <p:cNvPr id="55" name="Freihand 54">
                  <a:extLst>
                    <a:ext uri="{FF2B5EF4-FFF2-40B4-BE49-F238E27FC236}">
                      <a16:creationId xmlns:a16="http://schemas.microsoft.com/office/drawing/2014/main" id="{E9842FE1-6DB9-4BE5-9E40-D11CB08604C1}"/>
                    </a:ext>
                  </a:extLst>
                </p:cNvPr>
                <p:cNvPicPr/>
                <p:nvPr/>
              </p:nvPicPr>
              <p:blipFill>
                <a:blip r:embed="rId94"/>
                <a:stretch>
                  <a:fillRect/>
                </a:stretch>
              </p:blipFill>
              <p:spPr>
                <a:xfrm>
                  <a:off x="11786699" y="2789611"/>
                  <a:ext cx="120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26F8643F-DA1C-437B-93D8-8187A03C501F}"/>
                    </a:ext>
                  </a:extLst>
                </p14:cNvPr>
                <p14:cNvContentPartPr/>
                <p14:nvPr/>
              </p14:nvContentPartPr>
              <p14:xfrm>
                <a:off x="11831699" y="2899051"/>
                <a:ext cx="45000" cy="38880"/>
              </p14:xfrm>
            </p:contentPart>
          </mc:Choice>
          <mc:Fallback xmlns="">
            <p:pic>
              <p:nvPicPr>
                <p:cNvPr id="56" name="Freihand 55">
                  <a:extLst>
                    <a:ext uri="{FF2B5EF4-FFF2-40B4-BE49-F238E27FC236}">
                      <a16:creationId xmlns:a16="http://schemas.microsoft.com/office/drawing/2014/main" id="{26F8643F-DA1C-437B-93D8-8187A03C501F}"/>
                    </a:ext>
                  </a:extLst>
                </p:cNvPr>
                <p:cNvPicPr/>
                <p:nvPr/>
              </p:nvPicPr>
              <p:blipFill>
                <a:blip r:embed="rId96"/>
                <a:stretch>
                  <a:fillRect/>
                </a:stretch>
              </p:blipFill>
              <p:spPr>
                <a:xfrm>
                  <a:off x="11827379" y="2894731"/>
                  <a:ext cx="53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77F46B5A-2505-434A-BD55-8C93937AC9F1}"/>
                    </a:ext>
                  </a:extLst>
                </p14:cNvPr>
                <p14:cNvContentPartPr/>
                <p14:nvPr/>
              </p14:nvContentPartPr>
              <p14:xfrm>
                <a:off x="6734099" y="3414211"/>
                <a:ext cx="131040" cy="90360"/>
              </p14:xfrm>
            </p:contentPart>
          </mc:Choice>
          <mc:Fallback xmlns="">
            <p:pic>
              <p:nvPicPr>
                <p:cNvPr id="58" name="Freihand 57">
                  <a:extLst>
                    <a:ext uri="{FF2B5EF4-FFF2-40B4-BE49-F238E27FC236}">
                      <a16:creationId xmlns:a16="http://schemas.microsoft.com/office/drawing/2014/main" id="{77F46B5A-2505-434A-BD55-8C93937AC9F1}"/>
                    </a:ext>
                  </a:extLst>
                </p:cNvPr>
                <p:cNvPicPr/>
                <p:nvPr/>
              </p:nvPicPr>
              <p:blipFill>
                <a:blip r:embed="rId98"/>
                <a:stretch>
                  <a:fillRect/>
                </a:stretch>
              </p:blipFill>
              <p:spPr>
                <a:xfrm>
                  <a:off x="6729779" y="3409891"/>
                  <a:ext cx="139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6213CAB1-C37B-404B-A145-899974816E84}"/>
                    </a:ext>
                  </a:extLst>
                </p14:cNvPr>
                <p14:cNvContentPartPr/>
                <p14:nvPr/>
              </p14:nvContentPartPr>
              <p14:xfrm>
                <a:off x="6877739" y="3401251"/>
                <a:ext cx="129960" cy="107640"/>
              </p14:xfrm>
            </p:contentPart>
          </mc:Choice>
          <mc:Fallback xmlns="">
            <p:pic>
              <p:nvPicPr>
                <p:cNvPr id="59" name="Freihand 58">
                  <a:extLst>
                    <a:ext uri="{FF2B5EF4-FFF2-40B4-BE49-F238E27FC236}">
                      <a16:creationId xmlns:a16="http://schemas.microsoft.com/office/drawing/2014/main" id="{6213CAB1-C37B-404B-A145-899974816E84}"/>
                    </a:ext>
                  </a:extLst>
                </p:cNvPr>
                <p:cNvPicPr/>
                <p:nvPr/>
              </p:nvPicPr>
              <p:blipFill>
                <a:blip r:embed="rId100"/>
                <a:stretch>
                  <a:fillRect/>
                </a:stretch>
              </p:blipFill>
              <p:spPr>
                <a:xfrm>
                  <a:off x="6873419" y="3396931"/>
                  <a:ext cx="138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C207E88D-715A-40D0-95C0-A10512E82FE1}"/>
                    </a:ext>
                  </a:extLst>
                </p14:cNvPr>
                <p14:cNvContentPartPr/>
                <p14:nvPr/>
              </p14:nvContentPartPr>
              <p14:xfrm>
                <a:off x="7083659" y="3392251"/>
                <a:ext cx="112320" cy="87840"/>
              </p14:xfrm>
            </p:contentPart>
          </mc:Choice>
          <mc:Fallback xmlns="">
            <p:pic>
              <p:nvPicPr>
                <p:cNvPr id="60" name="Freihand 59">
                  <a:extLst>
                    <a:ext uri="{FF2B5EF4-FFF2-40B4-BE49-F238E27FC236}">
                      <a16:creationId xmlns:a16="http://schemas.microsoft.com/office/drawing/2014/main" id="{C207E88D-715A-40D0-95C0-A10512E82FE1}"/>
                    </a:ext>
                  </a:extLst>
                </p:cNvPr>
                <p:cNvPicPr/>
                <p:nvPr/>
              </p:nvPicPr>
              <p:blipFill>
                <a:blip r:embed="rId102"/>
                <a:stretch>
                  <a:fillRect/>
                </a:stretch>
              </p:blipFill>
              <p:spPr>
                <a:xfrm>
                  <a:off x="7079339" y="3387931"/>
                  <a:ext cx="120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CC10477F-9FEF-41F5-BD93-AE55D48631F1}"/>
                    </a:ext>
                  </a:extLst>
                </p14:cNvPr>
                <p14:cNvContentPartPr/>
                <p14:nvPr/>
              </p14:nvContentPartPr>
              <p14:xfrm>
                <a:off x="7351859" y="3396931"/>
                <a:ext cx="108000" cy="82800"/>
              </p14:xfrm>
            </p:contentPart>
          </mc:Choice>
          <mc:Fallback xmlns="">
            <p:pic>
              <p:nvPicPr>
                <p:cNvPr id="61" name="Freihand 60">
                  <a:extLst>
                    <a:ext uri="{FF2B5EF4-FFF2-40B4-BE49-F238E27FC236}">
                      <a16:creationId xmlns:a16="http://schemas.microsoft.com/office/drawing/2014/main" id="{CC10477F-9FEF-41F5-BD93-AE55D48631F1}"/>
                    </a:ext>
                  </a:extLst>
                </p:cNvPr>
                <p:cNvPicPr/>
                <p:nvPr/>
              </p:nvPicPr>
              <p:blipFill>
                <a:blip r:embed="rId104"/>
                <a:stretch>
                  <a:fillRect/>
                </a:stretch>
              </p:blipFill>
              <p:spPr>
                <a:xfrm>
                  <a:off x="7347539" y="3392611"/>
                  <a:ext cx="116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E34958CD-78D0-458C-A92A-F185830D3F97}"/>
                    </a:ext>
                  </a:extLst>
                </p14:cNvPr>
                <p14:cNvContentPartPr/>
                <p14:nvPr/>
              </p14:nvContentPartPr>
              <p14:xfrm>
                <a:off x="7485779" y="3327091"/>
                <a:ext cx="80640" cy="130320"/>
              </p14:xfrm>
            </p:contentPart>
          </mc:Choice>
          <mc:Fallback xmlns="">
            <p:pic>
              <p:nvPicPr>
                <p:cNvPr id="62" name="Freihand 61">
                  <a:extLst>
                    <a:ext uri="{FF2B5EF4-FFF2-40B4-BE49-F238E27FC236}">
                      <a16:creationId xmlns:a16="http://schemas.microsoft.com/office/drawing/2014/main" id="{E34958CD-78D0-458C-A92A-F185830D3F97}"/>
                    </a:ext>
                  </a:extLst>
                </p:cNvPr>
                <p:cNvPicPr/>
                <p:nvPr/>
              </p:nvPicPr>
              <p:blipFill>
                <a:blip r:embed="rId106"/>
                <a:stretch>
                  <a:fillRect/>
                </a:stretch>
              </p:blipFill>
              <p:spPr>
                <a:xfrm>
                  <a:off x="7481459" y="3322771"/>
                  <a:ext cx="89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46F87B53-FF1C-466A-AE3A-9F036110C82D}"/>
                    </a:ext>
                  </a:extLst>
                </p14:cNvPr>
                <p14:cNvContentPartPr/>
                <p14:nvPr/>
              </p14:nvContentPartPr>
              <p14:xfrm>
                <a:off x="7548059" y="3390091"/>
                <a:ext cx="92520" cy="65880"/>
              </p14:xfrm>
            </p:contentPart>
          </mc:Choice>
          <mc:Fallback xmlns="">
            <p:pic>
              <p:nvPicPr>
                <p:cNvPr id="63" name="Freihand 62">
                  <a:extLst>
                    <a:ext uri="{FF2B5EF4-FFF2-40B4-BE49-F238E27FC236}">
                      <a16:creationId xmlns:a16="http://schemas.microsoft.com/office/drawing/2014/main" id="{46F87B53-FF1C-466A-AE3A-9F036110C82D}"/>
                    </a:ext>
                  </a:extLst>
                </p:cNvPr>
                <p:cNvPicPr/>
                <p:nvPr/>
              </p:nvPicPr>
              <p:blipFill>
                <a:blip r:embed="rId108"/>
                <a:stretch>
                  <a:fillRect/>
                </a:stretch>
              </p:blipFill>
              <p:spPr>
                <a:xfrm>
                  <a:off x="7543739" y="3385771"/>
                  <a:ext cx="101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E0C9FEA5-B805-4816-8B73-DA3C96710EB2}"/>
                    </a:ext>
                  </a:extLst>
                </p14:cNvPr>
                <p14:cNvContentPartPr/>
                <p14:nvPr/>
              </p14:nvContentPartPr>
              <p14:xfrm>
                <a:off x="7679819" y="3386131"/>
                <a:ext cx="79200" cy="81720"/>
              </p14:xfrm>
            </p:contentPart>
          </mc:Choice>
          <mc:Fallback xmlns="">
            <p:pic>
              <p:nvPicPr>
                <p:cNvPr id="64" name="Freihand 63">
                  <a:extLst>
                    <a:ext uri="{FF2B5EF4-FFF2-40B4-BE49-F238E27FC236}">
                      <a16:creationId xmlns:a16="http://schemas.microsoft.com/office/drawing/2014/main" id="{E0C9FEA5-B805-4816-8B73-DA3C96710EB2}"/>
                    </a:ext>
                  </a:extLst>
                </p:cNvPr>
                <p:cNvPicPr/>
                <p:nvPr/>
              </p:nvPicPr>
              <p:blipFill>
                <a:blip r:embed="rId110"/>
                <a:stretch>
                  <a:fillRect/>
                </a:stretch>
              </p:blipFill>
              <p:spPr>
                <a:xfrm>
                  <a:off x="7675499" y="3381811"/>
                  <a:ext cx="87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D7A4B5B4-75C2-4FCE-BB64-D9B3C18C1646}"/>
                    </a:ext>
                  </a:extLst>
                </p14:cNvPr>
                <p14:cNvContentPartPr/>
                <p14:nvPr/>
              </p14:nvContentPartPr>
              <p14:xfrm>
                <a:off x="7778459" y="3376051"/>
                <a:ext cx="68760" cy="79200"/>
              </p14:xfrm>
            </p:contentPart>
          </mc:Choice>
          <mc:Fallback xmlns="">
            <p:pic>
              <p:nvPicPr>
                <p:cNvPr id="65" name="Freihand 64">
                  <a:extLst>
                    <a:ext uri="{FF2B5EF4-FFF2-40B4-BE49-F238E27FC236}">
                      <a16:creationId xmlns:a16="http://schemas.microsoft.com/office/drawing/2014/main" id="{D7A4B5B4-75C2-4FCE-BB64-D9B3C18C1646}"/>
                    </a:ext>
                  </a:extLst>
                </p:cNvPr>
                <p:cNvPicPr/>
                <p:nvPr/>
              </p:nvPicPr>
              <p:blipFill>
                <a:blip r:embed="rId112"/>
                <a:stretch>
                  <a:fillRect/>
                </a:stretch>
              </p:blipFill>
              <p:spPr>
                <a:xfrm>
                  <a:off x="7774139" y="3371731"/>
                  <a:ext cx="77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6EC4FD52-994B-4A20-AE5D-33CFDF5527BE}"/>
                    </a:ext>
                  </a:extLst>
                </p14:cNvPr>
                <p14:cNvContentPartPr/>
                <p14:nvPr/>
              </p14:nvContentPartPr>
              <p14:xfrm>
                <a:off x="7896899" y="3311611"/>
                <a:ext cx="26280" cy="121320"/>
              </p14:xfrm>
            </p:contentPart>
          </mc:Choice>
          <mc:Fallback xmlns="">
            <p:pic>
              <p:nvPicPr>
                <p:cNvPr id="66" name="Freihand 65">
                  <a:extLst>
                    <a:ext uri="{FF2B5EF4-FFF2-40B4-BE49-F238E27FC236}">
                      <a16:creationId xmlns:a16="http://schemas.microsoft.com/office/drawing/2014/main" id="{6EC4FD52-994B-4A20-AE5D-33CFDF5527BE}"/>
                    </a:ext>
                  </a:extLst>
                </p:cNvPr>
                <p:cNvPicPr/>
                <p:nvPr/>
              </p:nvPicPr>
              <p:blipFill>
                <a:blip r:embed="rId114"/>
                <a:stretch>
                  <a:fillRect/>
                </a:stretch>
              </p:blipFill>
              <p:spPr>
                <a:xfrm>
                  <a:off x="7892579" y="3307291"/>
                  <a:ext cx="34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BB243362-D32C-46FE-A1A6-7B3793D3B268}"/>
                    </a:ext>
                  </a:extLst>
                </p14:cNvPr>
                <p14:cNvContentPartPr/>
                <p14:nvPr/>
              </p14:nvContentPartPr>
              <p14:xfrm>
                <a:off x="7943699" y="3364171"/>
                <a:ext cx="87480" cy="63360"/>
              </p14:xfrm>
            </p:contentPart>
          </mc:Choice>
          <mc:Fallback xmlns="">
            <p:pic>
              <p:nvPicPr>
                <p:cNvPr id="67" name="Freihand 66">
                  <a:extLst>
                    <a:ext uri="{FF2B5EF4-FFF2-40B4-BE49-F238E27FC236}">
                      <a16:creationId xmlns:a16="http://schemas.microsoft.com/office/drawing/2014/main" id="{BB243362-D32C-46FE-A1A6-7B3793D3B268}"/>
                    </a:ext>
                  </a:extLst>
                </p:cNvPr>
                <p:cNvPicPr/>
                <p:nvPr/>
              </p:nvPicPr>
              <p:blipFill>
                <a:blip r:embed="rId116"/>
                <a:stretch>
                  <a:fillRect/>
                </a:stretch>
              </p:blipFill>
              <p:spPr>
                <a:xfrm>
                  <a:off x="7939379" y="3359851"/>
                  <a:ext cx="96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0B3526C4-2FE4-4382-97F4-C10EEC13B62B}"/>
                    </a:ext>
                  </a:extLst>
                </p14:cNvPr>
                <p14:cNvContentPartPr/>
                <p14:nvPr/>
              </p14:nvContentPartPr>
              <p14:xfrm>
                <a:off x="8075819" y="3364531"/>
                <a:ext cx="133560" cy="79560"/>
              </p14:xfrm>
            </p:contentPart>
          </mc:Choice>
          <mc:Fallback xmlns="">
            <p:pic>
              <p:nvPicPr>
                <p:cNvPr id="68" name="Freihand 67">
                  <a:extLst>
                    <a:ext uri="{FF2B5EF4-FFF2-40B4-BE49-F238E27FC236}">
                      <a16:creationId xmlns:a16="http://schemas.microsoft.com/office/drawing/2014/main" id="{0B3526C4-2FE4-4382-97F4-C10EEC13B62B}"/>
                    </a:ext>
                  </a:extLst>
                </p:cNvPr>
                <p:cNvPicPr/>
                <p:nvPr/>
              </p:nvPicPr>
              <p:blipFill>
                <a:blip r:embed="rId118"/>
                <a:stretch>
                  <a:fillRect/>
                </a:stretch>
              </p:blipFill>
              <p:spPr>
                <a:xfrm>
                  <a:off x="8071499" y="3360211"/>
                  <a:ext cx="142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F2A09F5E-6F1F-4656-9CBB-93E2D0CE3453}"/>
                    </a:ext>
                  </a:extLst>
                </p14:cNvPr>
                <p14:cNvContentPartPr/>
                <p14:nvPr/>
              </p14:nvContentPartPr>
              <p14:xfrm>
                <a:off x="8228819" y="3278851"/>
                <a:ext cx="51120" cy="145080"/>
              </p14:xfrm>
            </p:contentPart>
          </mc:Choice>
          <mc:Fallback xmlns="">
            <p:pic>
              <p:nvPicPr>
                <p:cNvPr id="69" name="Freihand 68">
                  <a:extLst>
                    <a:ext uri="{FF2B5EF4-FFF2-40B4-BE49-F238E27FC236}">
                      <a16:creationId xmlns:a16="http://schemas.microsoft.com/office/drawing/2014/main" id="{F2A09F5E-6F1F-4656-9CBB-93E2D0CE3453}"/>
                    </a:ext>
                  </a:extLst>
                </p:cNvPr>
                <p:cNvPicPr/>
                <p:nvPr/>
              </p:nvPicPr>
              <p:blipFill>
                <a:blip r:embed="rId120"/>
                <a:stretch>
                  <a:fillRect/>
                </a:stretch>
              </p:blipFill>
              <p:spPr>
                <a:xfrm>
                  <a:off x="8224499" y="3274531"/>
                  <a:ext cx="59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920DD246-91C0-4F31-9CC3-09903B255299}"/>
                    </a:ext>
                  </a:extLst>
                </p14:cNvPr>
                <p14:cNvContentPartPr/>
                <p14:nvPr/>
              </p14:nvContentPartPr>
              <p14:xfrm>
                <a:off x="8445539" y="3362011"/>
                <a:ext cx="152280" cy="47880"/>
              </p14:xfrm>
            </p:contentPart>
          </mc:Choice>
          <mc:Fallback xmlns="">
            <p:pic>
              <p:nvPicPr>
                <p:cNvPr id="70" name="Freihand 69">
                  <a:extLst>
                    <a:ext uri="{FF2B5EF4-FFF2-40B4-BE49-F238E27FC236}">
                      <a16:creationId xmlns:a16="http://schemas.microsoft.com/office/drawing/2014/main" id="{920DD246-91C0-4F31-9CC3-09903B255299}"/>
                    </a:ext>
                  </a:extLst>
                </p:cNvPr>
                <p:cNvPicPr/>
                <p:nvPr/>
              </p:nvPicPr>
              <p:blipFill>
                <a:blip r:embed="rId122"/>
                <a:stretch>
                  <a:fillRect/>
                </a:stretch>
              </p:blipFill>
              <p:spPr>
                <a:xfrm>
                  <a:off x="8441219" y="3357691"/>
                  <a:ext cx="160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6E919FF5-89F6-49AB-9458-BEE8F9ED2F11}"/>
                    </a:ext>
                  </a:extLst>
                </p14:cNvPr>
                <p14:cNvContentPartPr/>
                <p14:nvPr/>
              </p14:nvContentPartPr>
              <p14:xfrm>
                <a:off x="8539139" y="3241411"/>
                <a:ext cx="7560" cy="32040"/>
              </p14:xfrm>
            </p:contentPart>
          </mc:Choice>
          <mc:Fallback xmlns="">
            <p:pic>
              <p:nvPicPr>
                <p:cNvPr id="71" name="Freihand 70">
                  <a:extLst>
                    <a:ext uri="{FF2B5EF4-FFF2-40B4-BE49-F238E27FC236}">
                      <a16:creationId xmlns:a16="http://schemas.microsoft.com/office/drawing/2014/main" id="{6E919FF5-89F6-49AB-9458-BEE8F9ED2F11}"/>
                    </a:ext>
                  </a:extLst>
                </p:cNvPr>
                <p:cNvPicPr/>
                <p:nvPr/>
              </p:nvPicPr>
              <p:blipFill>
                <a:blip r:embed="rId124"/>
                <a:stretch>
                  <a:fillRect/>
                </a:stretch>
              </p:blipFill>
              <p:spPr>
                <a:xfrm>
                  <a:off x="8534819" y="3237091"/>
                  <a:ext cx="16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BA59BAE7-15FB-486D-AC8D-7871674AA90D}"/>
                    </a:ext>
                  </a:extLst>
                </p14:cNvPr>
                <p14:cNvContentPartPr/>
                <p14:nvPr/>
              </p14:nvContentPartPr>
              <p14:xfrm>
                <a:off x="8643539" y="3243931"/>
                <a:ext cx="128520" cy="240480"/>
              </p14:xfrm>
            </p:contentPart>
          </mc:Choice>
          <mc:Fallback xmlns="">
            <p:pic>
              <p:nvPicPr>
                <p:cNvPr id="74" name="Freihand 73">
                  <a:extLst>
                    <a:ext uri="{FF2B5EF4-FFF2-40B4-BE49-F238E27FC236}">
                      <a16:creationId xmlns:a16="http://schemas.microsoft.com/office/drawing/2014/main" id="{BA59BAE7-15FB-486D-AC8D-7871674AA90D}"/>
                    </a:ext>
                  </a:extLst>
                </p:cNvPr>
                <p:cNvPicPr/>
                <p:nvPr/>
              </p:nvPicPr>
              <p:blipFill>
                <a:blip r:embed="rId126"/>
                <a:stretch>
                  <a:fillRect/>
                </a:stretch>
              </p:blipFill>
              <p:spPr>
                <a:xfrm>
                  <a:off x="8639219" y="3239611"/>
                  <a:ext cx="137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8BA27CA8-FBE2-4999-A362-E2605FD34FBB}"/>
                    </a:ext>
                  </a:extLst>
                </p14:cNvPr>
                <p14:cNvContentPartPr/>
                <p14:nvPr/>
              </p14:nvContentPartPr>
              <p14:xfrm>
                <a:off x="8769179" y="3290011"/>
                <a:ext cx="45000" cy="105480"/>
              </p14:xfrm>
            </p:contentPart>
          </mc:Choice>
          <mc:Fallback xmlns="">
            <p:pic>
              <p:nvPicPr>
                <p:cNvPr id="75" name="Freihand 74">
                  <a:extLst>
                    <a:ext uri="{FF2B5EF4-FFF2-40B4-BE49-F238E27FC236}">
                      <a16:creationId xmlns:a16="http://schemas.microsoft.com/office/drawing/2014/main" id="{8BA27CA8-FBE2-4999-A362-E2605FD34FBB}"/>
                    </a:ext>
                  </a:extLst>
                </p:cNvPr>
                <p:cNvPicPr/>
                <p:nvPr/>
              </p:nvPicPr>
              <p:blipFill>
                <a:blip r:embed="rId128"/>
                <a:stretch>
                  <a:fillRect/>
                </a:stretch>
              </p:blipFill>
              <p:spPr>
                <a:xfrm>
                  <a:off x="8764859" y="3285691"/>
                  <a:ext cx="53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C7DCF489-3527-4281-AB47-D42F1C81EA3D}"/>
                    </a:ext>
                  </a:extLst>
                </p14:cNvPr>
                <p14:cNvContentPartPr/>
                <p14:nvPr/>
              </p14:nvContentPartPr>
              <p14:xfrm>
                <a:off x="8820659" y="3364891"/>
                <a:ext cx="83880" cy="43200"/>
              </p14:xfrm>
            </p:contentPart>
          </mc:Choice>
          <mc:Fallback xmlns="">
            <p:pic>
              <p:nvPicPr>
                <p:cNvPr id="76" name="Freihand 75">
                  <a:extLst>
                    <a:ext uri="{FF2B5EF4-FFF2-40B4-BE49-F238E27FC236}">
                      <a16:creationId xmlns:a16="http://schemas.microsoft.com/office/drawing/2014/main" id="{C7DCF489-3527-4281-AB47-D42F1C81EA3D}"/>
                    </a:ext>
                  </a:extLst>
                </p:cNvPr>
                <p:cNvPicPr/>
                <p:nvPr/>
              </p:nvPicPr>
              <p:blipFill>
                <a:blip r:embed="rId130"/>
                <a:stretch>
                  <a:fillRect/>
                </a:stretch>
              </p:blipFill>
              <p:spPr>
                <a:xfrm>
                  <a:off x="8816339" y="3360571"/>
                  <a:ext cx="92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0E4D9479-A11B-46F2-8ED6-C93FFAA68151}"/>
                    </a:ext>
                  </a:extLst>
                </p14:cNvPr>
                <p14:cNvContentPartPr/>
                <p14:nvPr/>
              </p14:nvContentPartPr>
              <p14:xfrm>
                <a:off x="8954579" y="3222331"/>
                <a:ext cx="108720" cy="182520"/>
              </p14:xfrm>
            </p:contentPart>
          </mc:Choice>
          <mc:Fallback xmlns="">
            <p:pic>
              <p:nvPicPr>
                <p:cNvPr id="77" name="Freihand 76">
                  <a:extLst>
                    <a:ext uri="{FF2B5EF4-FFF2-40B4-BE49-F238E27FC236}">
                      <a16:creationId xmlns:a16="http://schemas.microsoft.com/office/drawing/2014/main" id="{0E4D9479-A11B-46F2-8ED6-C93FFAA68151}"/>
                    </a:ext>
                  </a:extLst>
                </p:cNvPr>
                <p:cNvPicPr/>
                <p:nvPr/>
              </p:nvPicPr>
              <p:blipFill>
                <a:blip r:embed="rId132"/>
                <a:stretch>
                  <a:fillRect/>
                </a:stretch>
              </p:blipFill>
              <p:spPr>
                <a:xfrm>
                  <a:off x="8950259" y="3218011"/>
                  <a:ext cx="117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B9383699-7040-47AC-B63D-901C4ECCBD4C}"/>
                    </a:ext>
                  </a:extLst>
                </p14:cNvPr>
                <p14:cNvContentPartPr/>
                <p14:nvPr/>
              </p14:nvContentPartPr>
              <p14:xfrm>
                <a:off x="9051779" y="3262291"/>
                <a:ext cx="18360" cy="46080"/>
              </p14:xfrm>
            </p:contentPart>
          </mc:Choice>
          <mc:Fallback xmlns="">
            <p:pic>
              <p:nvPicPr>
                <p:cNvPr id="78" name="Freihand 77">
                  <a:extLst>
                    <a:ext uri="{FF2B5EF4-FFF2-40B4-BE49-F238E27FC236}">
                      <a16:creationId xmlns:a16="http://schemas.microsoft.com/office/drawing/2014/main" id="{B9383699-7040-47AC-B63D-901C4ECCBD4C}"/>
                    </a:ext>
                  </a:extLst>
                </p:cNvPr>
                <p:cNvPicPr/>
                <p:nvPr/>
              </p:nvPicPr>
              <p:blipFill>
                <a:blip r:embed="rId134"/>
                <a:stretch>
                  <a:fillRect/>
                </a:stretch>
              </p:blipFill>
              <p:spPr>
                <a:xfrm>
                  <a:off x="9047459" y="3257971"/>
                  <a:ext cx="27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F486430D-3265-4297-B777-FCA244D86613}"/>
                    </a:ext>
                  </a:extLst>
                </p14:cNvPr>
                <p14:cNvContentPartPr/>
                <p14:nvPr/>
              </p14:nvContentPartPr>
              <p14:xfrm>
                <a:off x="9098939" y="3347251"/>
                <a:ext cx="116640" cy="45000"/>
              </p14:xfrm>
            </p:contentPart>
          </mc:Choice>
          <mc:Fallback xmlns="">
            <p:pic>
              <p:nvPicPr>
                <p:cNvPr id="79" name="Freihand 78">
                  <a:extLst>
                    <a:ext uri="{FF2B5EF4-FFF2-40B4-BE49-F238E27FC236}">
                      <a16:creationId xmlns:a16="http://schemas.microsoft.com/office/drawing/2014/main" id="{F486430D-3265-4297-B777-FCA244D86613}"/>
                    </a:ext>
                  </a:extLst>
                </p:cNvPr>
                <p:cNvPicPr/>
                <p:nvPr/>
              </p:nvPicPr>
              <p:blipFill>
                <a:blip r:embed="rId136"/>
                <a:stretch>
                  <a:fillRect/>
                </a:stretch>
              </p:blipFill>
              <p:spPr>
                <a:xfrm>
                  <a:off x="9094619" y="3342931"/>
                  <a:ext cx="125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822E1A40-076B-4CC4-87D3-00A302247ECB}"/>
                    </a:ext>
                  </a:extLst>
                </p14:cNvPr>
                <p14:cNvContentPartPr/>
                <p14:nvPr/>
              </p14:nvContentPartPr>
              <p14:xfrm>
                <a:off x="9411059" y="3238531"/>
                <a:ext cx="117720" cy="186840"/>
              </p14:xfrm>
            </p:contentPart>
          </mc:Choice>
          <mc:Fallback xmlns="">
            <p:pic>
              <p:nvPicPr>
                <p:cNvPr id="80" name="Freihand 79">
                  <a:extLst>
                    <a:ext uri="{FF2B5EF4-FFF2-40B4-BE49-F238E27FC236}">
                      <a16:creationId xmlns:a16="http://schemas.microsoft.com/office/drawing/2014/main" id="{822E1A40-076B-4CC4-87D3-00A302247ECB}"/>
                    </a:ext>
                  </a:extLst>
                </p:cNvPr>
                <p:cNvPicPr/>
                <p:nvPr/>
              </p:nvPicPr>
              <p:blipFill>
                <a:blip r:embed="rId138"/>
                <a:stretch>
                  <a:fillRect/>
                </a:stretch>
              </p:blipFill>
              <p:spPr>
                <a:xfrm>
                  <a:off x="9406739" y="3234211"/>
                  <a:ext cx="126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B8CA8BD8-07E8-4B64-B511-790F2746103E}"/>
                    </a:ext>
                  </a:extLst>
                </p14:cNvPr>
                <p14:cNvContentPartPr/>
                <p14:nvPr/>
              </p14:nvContentPartPr>
              <p14:xfrm>
                <a:off x="9542459" y="3317371"/>
                <a:ext cx="52920" cy="12960"/>
              </p14:xfrm>
            </p:contentPart>
          </mc:Choice>
          <mc:Fallback xmlns="">
            <p:pic>
              <p:nvPicPr>
                <p:cNvPr id="81" name="Freihand 80">
                  <a:extLst>
                    <a:ext uri="{FF2B5EF4-FFF2-40B4-BE49-F238E27FC236}">
                      <a16:creationId xmlns:a16="http://schemas.microsoft.com/office/drawing/2014/main" id="{B8CA8BD8-07E8-4B64-B511-790F2746103E}"/>
                    </a:ext>
                  </a:extLst>
                </p:cNvPr>
                <p:cNvPicPr/>
                <p:nvPr/>
              </p:nvPicPr>
              <p:blipFill>
                <a:blip r:embed="rId140"/>
                <a:stretch>
                  <a:fillRect/>
                </a:stretch>
              </p:blipFill>
              <p:spPr>
                <a:xfrm>
                  <a:off x="9538139" y="3313051"/>
                  <a:ext cx="61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2259F63A-F5FC-4931-BD40-D02B8290558A}"/>
                    </a:ext>
                  </a:extLst>
                </p14:cNvPr>
                <p14:cNvContentPartPr/>
                <p14:nvPr/>
              </p14:nvContentPartPr>
              <p14:xfrm>
                <a:off x="9474059" y="3321691"/>
                <a:ext cx="187200" cy="69120"/>
              </p14:xfrm>
            </p:contentPart>
          </mc:Choice>
          <mc:Fallback xmlns="">
            <p:pic>
              <p:nvPicPr>
                <p:cNvPr id="82" name="Freihand 81">
                  <a:extLst>
                    <a:ext uri="{FF2B5EF4-FFF2-40B4-BE49-F238E27FC236}">
                      <a16:creationId xmlns:a16="http://schemas.microsoft.com/office/drawing/2014/main" id="{2259F63A-F5FC-4931-BD40-D02B8290558A}"/>
                    </a:ext>
                  </a:extLst>
                </p:cNvPr>
                <p:cNvPicPr/>
                <p:nvPr/>
              </p:nvPicPr>
              <p:blipFill>
                <a:blip r:embed="rId142"/>
                <a:stretch>
                  <a:fillRect/>
                </a:stretch>
              </p:blipFill>
              <p:spPr>
                <a:xfrm>
                  <a:off x="9469739" y="3317371"/>
                  <a:ext cx="195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 name="Freihand 84">
                  <a:extLst>
                    <a:ext uri="{FF2B5EF4-FFF2-40B4-BE49-F238E27FC236}">
                      <a16:creationId xmlns:a16="http://schemas.microsoft.com/office/drawing/2014/main" id="{7296CB6F-19D4-4B97-B835-00430131FAE5}"/>
                    </a:ext>
                  </a:extLst>
                </p14:cNvPr>
                <p14:cNvContentPartPr/>
                <p14:nvPr/>
              </p14:nvContentPartPr>
              <p14:xfrm>
                <a:off x="9687899" y="3220171"/>
                <a:ext cx="196200" cy="278280"/>
              </p14:xfrm>
            </p:contentPart>
          </mc:Choice>
          <mc:Fallback xmlns="">
            <p:pic>
              <p:nvPicPr>
                <p:cNvPr id="85" name="Freihand 84">
                  <a:extLst>
                    <a:ext uri="{FF2B5EF4-FFF2-40B4-BE49-F238E27FC236}">
                      <a16:creationId xmlns:a16="http://schemas.microsoft.com/office/drawing/2014/main" id="{7296CB6F-19D4-4B97-B835-00430131FAE5}"/>
                    </a:ext>
                  </a:extLst>
                </p:cNvPr>
                <p:cNvPicPr/>
                <p:nvPr/>
              </p:nvPicPr>
              <p:blipFill>
                <a:blip r:embed="rId144"/>
                <a:stretch>
                  <a:fillRect/>
                </a:stretch>
              </p:blipFill>
              <p:spPr>
                <a:xfrm>
                  <a:off x="9683579" y="3215851"/>
                  <a:ext cx="2048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EE9EC6D1-DF9D-40E8-AE04-DE7BD7A1B8F9}"/>
                    </a:ext>
                  </a:extLst>
                </p14:cNvPr>
                <p14:cNvContentPartPr/>
                <p14:nvPr/>
              </p14:nvContentPartPr>
              <p14:xfrm>
                <a:off x="9346259" y="3290011"/>
                <a:ext cx="146160" cy="14040"/>
              </p14:xfrm>
            </p:contentPart>
          </mc:Choice>
          <mc:Fallback xmlns="">
            <p:pic>
              <p:nvPicPr>
                <p:cNvPr id="86" name="Freihand 85">
                  <a:extLst>
                    <a:ext uri="{FF2B5EF4-FFF2-40B4-BE49-F238E27FC236}">
                      <a16:creationId xmlns:a16="http://schemas.microsoft.com/office/drawing/2014/main" id="{EE9EC6D1-DF9D-40E8-AE04-DE7BD7A1B8F9}"/>
                    </a:ext>
                  </a:extLst>
                </p:cNvPr>
                <p:cNvPicPr/>
                <p:nvPr/>
              </p:nvPicPr>
              <p:blipFill>
                <a:blip r:embed="rId146"/>
                <a:stretch>
                  <a:fillRect/>
                </a:stretch>
              </p:blipFill>
              <p:spPr>
                <a:xfrm>
                  <a:off x="9341939" y="3285691"/>
                  <a:ext cx="154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D1BC46D2-3D9B-4BC0-9B8A-4F44061BFD12}"/>
                    </a:ext>
                  </a:extLst>
                </p14:cNvPr>
                <p14:cNvContentPartPr/>
                <p14:nvPr/>
              </p14:nvContentPartPr>
              <p14:xfrm>
                <a:off x="10086059" y="3289291"/>
                <a:ext cx="106200" cy="80640"/>
              </p14:xfrm>
            </p:contentPart>
          </mc:Choice>
          <mc:Fallback xmlns="">
            <p:pic>
              <p:nvPicPr>
                <p:cNvPr id="87" name="Freihand 86">
                  <a:extLst>
                    <a:ext uri="{FF2B5EF4-FFF2-40B4-BE49-F238E27FC236}">
                      <a16:creationId xmlns:a16="http://schemas.microsoft.com/office/drawing/2014/main" id="{D1BC46D2-3D9B-4BC0-9B8A-4F44061BFD12}"/>
                    </a:ext>
                  </a:extLst>
                </p:cNvPr>
                <p:cNvPicPr/>
                <p:nvPr/>
              </p:nvPicPr>
              <p:blipFill>
                <a:blip r:embed="rId148"/>
                <a:stretch>
                  <a:fillRect/>
                </a:stretch>
              </p:blipFill>
              <p:spPr>
                <a:xfrm>
                  <a:off x="10081739" y="3284971"/>
                  <a:ext cx="114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8D6EFED6-D745-4712-987C-FEBD57C9241B}"/>
                    </a:ext>
                  </a:extLst>
                </p14:cNvPr>
                <p14:cNvContentPartPr/>
                <p14:nvPr/>
              </p14:nvContentPartPr>
              <p14:xfrm>
                <a:off x="10179659" y="3295051"/>
                <a:ext cx="163800" cy="71280"/>
              </p14:xfrm>
            </p:contentPart>
          </mc:Choice>
          <mc:Fallback xmlns="">
            <p:pic>
              <p:nvPicPr>
                <p:cNvPr id="88" name="Freihand 87">
                  <a:extLst>
                    <a:ext uri="{FF2B5EF4-FFF2-40B4-BE49-F238E27FC236}">
                      <a16:creationId xmlns:a16="http://schemas.microsoft.com/office/drawing/2014/main" id="{8D6EFED6-D745-4712-987C-FEBD57C9241B}"/>
                    </a:ext>
                  </a:extLst>
                </p:cNvPr>
                <p:cNvPicPr/>
                <p:nvPr/>
              </p:nvPicPr>
              <p:blipFill>
                <a:blip r:embed="rId150"/>
                <a:stretch>
                  <a:fillRect/>
                </a:stretch>
              </p:blipFill>
              <p:spPr>
                <a:xfrm>
                  <a:off x="10175339" y="3290731"/>
                  <a:ext cx="172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B0CF3097-2984-4505-B2B4-DD3BF4D7EB2C}"/>
                    </a:ext>
                  </a:extLst>
                </p14:cNvPr>
                <p14:cNvContentPartPr/>
                <p14:nvPr/>
              </p14:nvContentPartPr>
              <p14:xfrm>
                <a:off x="10434899" y="3198571"/>
                <a:ext cx="129960" cy="169200"/>
              </p14:xfrm>
            </p:contentPart>
          </mc:Choice>
          <mc:Fallback xmlns="">
            <p:pic>
              <p:nvPicPr>
                <p:cNvPr id="89" name="Freihand 88">
                  <a:extLst>
                    <a:ext uri="{FF2B5EF4-FFF2-40B4-BE49-F238E27FC236}">
                      <a16:creationId xmlns:a16="http://schemas.microsoft.com/office/drawing/2014/main" id="{B0CF3097-2984-4505-B2B4-DD3BF4D7EB2C}"/>
                    </a:ext>
                  </a:extLst>
                </p:cNvPr>
                <p:cNvPicPr/>
                <p:nvPr/>
              </p:nvPicPr>
              <p:blipFill>
                <a:blip r:embed="rId152"/>
                <a:stretch>
                  <a:fillRect/>
                </a:stretch>
              </p:blipFill>
              <p:spPr>
                <a:xfrm>
                  <a:off x="10430579" y="3194251"/>
                  <a:ext cx="138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90BE23E2-9F13-4607-A4C0-6F655F76B101}"/>
                    </a:ext>
                  </a:extLst>
                </p14:cNvPr>
                <p14:cNvContentPartPr/>
                <p14:nvPr/>
              </p14:nvContentPartPr>
              <p14:xfrm>
                <a:off x="10560899" y="3201811"/>
                <a:ext cx="198360" cy="153720"/>
              </p14:xfrm>
            </p:contentPart>
          </mc:Choice>
          <mc:Fallback xmlns="">
            <p:pic>
              <p:nvPicPr>
                <p:cNvPr id="90" name="Freihand 89">
                  <a:extLst>
                    <a:ext uri="{FF2B5EF4-FFF2-40B4-BE49-F238E27FC236}">
                      <a16:creationId xmlns:a16="http://schemas.microsoft.com/office/drawing/2014/main" id="{90BE23E2-9F13-4607-A4C0-6F655F76B101}"/>
                    </a:ext>
                  </a:extLst>
                </p:cNvPr>
                <p:cNvPicPr/>
                <p:nvPr/>
              </p:nvPicPr>
              <p:blipFill>
                <a:blip r:embed="rId154"/>
                <a:stretch>
                  <a:fillRect/>
                </a:stretch>
              </p:blipFill>
              <p:spPr>
                <a:xfrm>
                  <a:off x="10556579" y="3197491"/>
                  <a:ext cx="207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1DA0E798-8278-4583-969E-833E66E6BAA8}"/>
                    </a:ext>
                  </a:extLst>
                </p14:cNvPr>
                <p14:cNvContentPartPr/>
                <p14:nvPr/>
              </p14:nvContentPartPr>
              <p14:xfrm>
                <a:off x="10851059" y="3192811"/>
                <a:ext cx="106920" cy="136800"/>
              </p14:xfrm>
            </p:contentPart>
          </mc:Choice>
          <mc:Fallback xmlns="">
            <p:pic>
              <p:nvPicPr>
                <p:cNvPr id="91" name="Freihand 90">
                  <a:extLst>
                    <a:ext uri="{FF2B5EF4-FFF2-40B4-BE49-F238E27FC236}">
                      <a16:creationId xmlns:a16="http://schemas.microsoft.com/office/drawing/2014/main" id="{1DA0E798-8278-4583-969E-833E66E6BAA8}"/>
                    </a:ext>
                  </a:extLst>
                </p:cNvPr>
                <p:cNvPicPr/>
                <p:nvPr/>
              </p:nvPicPr>
              <p:blipFill>
                <a:blip r:embed="rId156"/>
                <a:stretch>
                  <a:fillRect/>
                </a:stretch>
              </p:blipFill>
              <p:spPr>
                <a:xfrm>
                  <a:off x="10846739" y="3188491"/>
                  <a:ext cx="115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2B69968B-BE6C-462F-8078-89F38A261B3D}"/>
                    </a:ext>
                  </a:extLst>
                </p14:cNvPr>
                <p14:cNvContentPartPr/>
                <p14:nvPr/>
              </p14:nvContentPartPr>
              <p14:xfrm>
                <a:off x="10966979" y="3261571"/>
                <a:ext cx="225720" cy="63000"/>
              </p14:xfrm>
            </p:contentPart>
          </mc:Choice>
          <mc:Fallback xmlns="">
            <p:pic>
              <p:nvPicPr>
                <p:cNvPr id="92" name="Freihand 91">
                  <a:extLst>
                    <a:ext uri="{FF2B5EF4-FFF2-40B4-BE49-F238E27FC236}">
                      <a16:creationId xmlns:a16="http://schemas.microsoft.com/office/drawing/2014/main" id="{2B69968B-BE6C-462F-8078-89F38A261B3D}"/>
                    </a:ext>
                  </a:extLst>
                </p:cNvPr>
                <p:cNvPicPr/>
                <p:nvPr/>
              </p:nvPicPr>
              <p:blipFill>
                <a:blip r:embed="rId158"/>
                <a:stretch>
                  <a:fillRect/>
                </a:stretch>
              </p:blipFill>
              <p:spPr>
                <a:xfrm>
                  <a:off x="10962659" y="3257251"/>
                  <a:ext cx="234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9052BC64-DCFA-4A0F-A511-46EB70454F10}"/>
                    </a:ext>
                  </a:extLst>
                </p14:cNvPr>
                <p14:cNvContentPartPr/>
                <p14:nvPr/>
              </p14:nvContentPartPr>
              <p14:xfrm>
                <a:off x="11202779" y="3185251"/>
                <a:ext cx="114120" cy="125640"/>
              </p14:xfrm>
            </p:contentPart>
          </mc:Choice>
          <mc:Fallback xmlns="">
            <p:pic>
              <p:nvPicPr>
                <p:cNvPr id="93" name="Freihand 92">
                  <a:extLst>
                    <a:ext uri="{FF2B5EF4-FFF2-40B4-BE49-F238E27FC236}">
                      <a16:creationId xmlns:a16="http://schemas.microsoft.com/office/drawing/2014/main" id="{9052BC64-DCFA-4A0F-A511-46EB70454F10}"/>
                    </a:ext>
                  </a:extLst>
                </p:cNvPr>
                <p:cNvPicPr/>
                <p:nvPr/>
              </p:nvPicPr>
              <p:blipFill>
                <a:blip r:embed="rId160"/>
                <a:stretch>
                  <a:fillRect/>
                </a:stretch>
              </p:blipFill>
              <p:spPr>
                <a:xfrm>
                  <a:off x="11198459" y="3180931"/>
                  <a:ext cx="122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Freihand 93">
                  <a:extLst>
                    <a:ext uri="{FF2B5EF4-FFF2-40B4-BE49-F238E27FC236}">
                      <a16:creationId xmlns:a16="http://schemas.microsoft.com/office/drawing/2014/main" id="{58C6CD9F-4C97-4DA9-AA9E-449AF28B6F13}"/>
                    </a:ext>
                  </a:extLst>
                </p14:cNvPr>
                <p14:cNvContentPartPr/>
                <p14:nvPr/>
              </p14:nvContentPartPr>
              <p14:xfrm>
                <a:off x="11259299" y="3293251"/>
                <a:ext cx="80640" cy="6480"/>
              </p14:xfrm>
            </p:contentPart>
          </mc:Choice>
          <mc:Fallback xmlns="">
            <p:pic>
              <p:nvPicPr>
                <p:cNvPr id="94" name="Freihand 93">
                  <a:extLst>
                    <a:ext uri="{FF2B5EF4-FFF2-40B4-BE49-F238E27FC236}">
                      <a16:creationId xmlns:a16="http://schemas.microsoft.com/office/drawing/2014/main" id="{58C6CD9F-4C97-4DA9-AA9E-449AF28B6F13}"/>
                    </a:ext>
                  </a:extLst>
                </p:cNvPr>
                <p:cNvPicPr/>
                <p:nvPr/>
              </p:nvPicPr>
              <p:blipFill>
                <a:blip r:embed="rId162"/>
                <a:stretch>
                  <a:fillRect/>
                </a:stretch>
              </p:blipFill>
              <p:spPr>
                <a:xfrm>
                  <a:off x="11254979" y="3288931"/>
                  <a:ext cx="89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5" name="Freihand 94">
                  <a:extLst>
                    <a:ext uri="{FF2B5EF4-FFF2-40B4-BE49-F238E27FC236}">
                      <a16:creationId xmlns:a16="http://schemas.microsoft.com/office/drawing/2014/main" id="{FFB36735-39E8-47AC-A64B-72F11E39B9B3}"/>
                    </a:ext>
                  </a:extLst>
                </p14:cNvPr>
                <p14:cNvContentPartPr/>
                <p14:nvPr/>
              </p14:nvContentPartPr>
              <p14:xfrm>
                <a:off x="11336699" y="3235291"/>
                <a:ext cx="117000" cy="81360"/>
              </p14:xfrm>
            </p:contentPart>
          </mc:Choice>
          <mc:Fallback xmlns="">
            <p:pic>
              <p:nvPicPr>
                <p:cNvPr id="95" name="Freihand 94">
                  <a:extLst>
                    <a:ext uri="{FF2B5EF4-FFF2-40B4-BE49-F238E27FC236}">
                      <a16:creationId xmlns:a16="http://schemas.microsoft.com/office/drawing/2014/main" id="{FFB36735-39E8-47AC-A64B-72F11E39B9B3}"/>
                    </a:ext>
                  </a:extLst>
                </p:cNvPr>
                <p:cNvPicPr/>
                <p:nvPr/>
              </p:nvPicPr>
              <p:blipFill>
                <a:blip r:embed="rId164"/>
                <a:stretch>
                  <a:fillRect/>
                </a:stretch>
              </p:blipFill>
              <p:spPr>
                <a:xfrm>
                  <a:off x="11332379" y="3230971"/>
                  <a:ext cx="12564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14CFC98E-767A-4AAE-A037-A5B669781852}"/>
                  </a:ext>
                </a:extLst>
              </p14:cNvPr>
              <p14:cNvContentPartPr/>
              <p14:nvPr/>
            </p14:nvContentPartPr>
            <p14:xfrm>
              <a:off x="36299" y="3374971"/>
              <a:ext cx="2249280" cy="705240"/>
            </p14:xfrm>
          </p:contentPart>
        </mc:Choice>
        <mc:Fallback xmlns="">
          <p:pic>
            <p:nvPicPr>
              <p:cNvPr id="98" name="Freihand 97">
                <a:extLst>
                  <a:ext uri="{FF2B5EF4-FFF2-40B4-BE49-F238E27FC236}">
                    <a16:creationId xmlns:a16="http://schemas.microsoft.com/office/drawing/2014/main" id="{14CFC98E-767A-4AAE-A037-A5B669781852}"/>
                  </a:ext>
                </a:extLst>
              </p:cNvPr>
              <p:cNvPicPr/>
              <p:nvPr/>
            </p:nvPicPr>
            <p:blipFill>
              <a:blip r:embed="rId166"/>
              <a:stretch>
                <a:fillRect/>
              </a:stretch>
            </p:blipFill>
            <p:spPr>
              <a:xfrm>
                <a:off x="31979" y="3370651"/>
                <a:ext cx="2257920" cy="713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A56DC645-02CB-4B70-9E05-6F9E4012F901}"/>
                  </a:ext>
                </a:extLst>
              </p14:cNvPr>
              <p14:cNvContentPartPr/>
              <p14:nvPr/>
            </p14:nvContentPartPr>
            <p14:xfrm>
              <a:off x="4430459" y="4494571"/>
              <a:ext cx="1163880" cy="59760"/>
            </p14:xfrm>
          </p:contentPart>
        </mc:Choice>
        <mc:Fallback xmlns="">
          <p:pic>
            <p:nvPicPr>
              <p:cNvPr id="99" name="Freihand 98">
                <a:extLst>
                  <a:ext uri="{FF2B5EF4-FFF2-40B4-BE49-F238E27FC236}">
                    <a16:creationId xmlns:a16="http://schemas.microsoft.com/office/drawing/2014/main" id="{A56DC645-02CB-4B70-9E05-6F9E4012F901}"/>
                  </a:ext>
                </a:extLst>
              </p:cNvPr>
              <p:cNvPicPr/>
              <p:nvPr/>
            </p:nvPicPr>
            <p:blipFill>
              <a:blip r:embed="rId168"/>
              <a:stretch>
                <a:fillRect/>
              </a:stretch>
            </p:blipFill>
            <p:spPr>
              <a:xfrm>
                <a:off x="4426139" y="4490251"/>
                <a:ext cx="1172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9722150E-D77B-438C-BD6B-230388C60024}"/>
                  </a:ext>
                </a:extLst>
              </p14:cNvPr>
              <p14:cNvContentPartPr/>
              <p14:nvPr/>
            </p14:nvContentPartPr>
            <p14:xfrm>
              <a:off x="5151539" y="4900651"/>
              <a:ext cx="3208680" cy="27720"/>
            </p14:xfrm>
          </p:contentPart>
        </mc:Choice>
        <mc:Fallback xmlns="">
          <p:pic>
            <p:nvPicPr>
              <p:cNvPr id="100" name="Freihand 99">
                <a:extLst>
                  <a:ext uri="{FF2B5EF4-FFF2-40B4-BE49-F238E27FC236}">
                    <a16:creationId xmlns:a16="http://schemas.microsoft.com/office/drawing/2014/main" id="{9722150E-D77B-438C-BD6B-230388C60024}"/>
                  </a:ext>
                </a:extLst>
              </p:cNvPr>
              <p:cNvPicPr/>
              <p:nvPr/>
            </p:nvPicPr>
            <p:blipFill>
              <a:blip r:embed="rId170"/>
              <a:stretch>
                <a:fillRect/>
              </a:stretch>
            </p:blipFill>
            <p:spPr>
              <a:xfrm>
                <a:off x="5147219" y="4896331"/>
                <a:ext cx="3217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458EDBC5-45B2-4137-9C98-27F175924C80}"/>
                  </a:ext>
                </a:extLst>
              </p14:cNvPr>
              <p14:cNvContentPartPr/>
              <p14:nvPr/>
            </p14:nvContentPartPr>
            <p14:xfrm>
              <a:off x="539219" y="4926931"/>
              <a:ext cx="266400" cy="390600"/>
            </p14:xfrm>
          </p:contentPart>
        </mc:Choice>
        <mc:Fallback xmlns="">
          <p:pic>
            <p:nvPicPr>
              <p:cNvPr id="101" name="Freihand 100">
                <a:extLst>
                  <a:ext uri="{FF2B5EF4-FFF2-40B4-BE49-F238E27FC236}">
                    <a16:creationId xmlns:a16="http://schemas.microsoft.com/office/drawing/2014/main" id="{458EDBC5-45B2-4137-9C98-27F175924C80}"/>
                  </a:ext>
                </a:extLst>
              </p:cNvPr>
              <p:cNvPicPr/>
              <p:nvPr/>
            </p:nvPicPr>
            <p:blipFill>
              <a:blip r:embed="rId172"/>
              <a:stretch>
                <a:fillRect/>
              </a:stretch>
            </p:blipFill>
            <p:spPr>
              <a:xfrm>
                <a:off x="534899" y="4922611"/>
                <a:ext cx="275040" cy="399240"/>
              </a:xfrm>
              <a:prstGeom prst="rect">
                <a:avLst/>
              </a:prstGeom>
            </p:spPr>
          </p:pic>
        </mc:Fallback>
      </mc:AlternateContent>
      <p:grpSp>
        <p:nvGrpSpPr>
          <p:cNvPr id="204" name="Gruppieren 203">
            <a:extLst>
              <a:ext uri="{FF2B5EF4-FFF2-40B4-BE49-F238E27FC236}">
                <a16:creationId xmlns:a16="http://schemas.microsoft.com/office/drawing/2014/main" id="{D707A06D-D83D-4BDF-BEC2-C5B32888A979}"/>
              </a:ext>
            </a:extLst>
          </p:cNvPr>
          <p:cNvGrpSpPr/>
          <p:nvPr/>
        </p:nvGrpSpPr>
        <p:grpSpPr>
          <a:xfrm>
            <a:off x="805979" y="5954731"/>
            <a:ext cx="7231320" cy="837720"/>
            <a:chOff x="805979" y="5954731"/>
            <a:chExt cx="7231320" cy="837720"/>
          </a:xfrm>
        </p:grpSpPr>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5959EFE2-D5AA-4585-AD3A-ECB874B2C675}"/>
                    </a:ext>
                  </a:extLst>
                </p14:cNvPr>
                <p14:cNvContentPartPr/>
                <p14:nvPr/>
              </p14:nvContentPartPr>
              <p14:xfrm>
                <a:off x="844139" y="6158851"/>
                <a:ext cx="14760" cy="26640"/>
              </p14:xfrm>
            </p:contentPart>
          </mc:Choice>
          <mc:Fallback xmlns="">
            <p:pic>
              <p:nvPicPr>
                <p:cNvPr id="102" name="Freihand 101">
                  <a:extLst>
                    <a:ext uri="{FF2B5EF4-FFF2-40B4-BE49-F238E27FC236}">
                      <a16:creationId xmlns:a16="http://schemas.microsoft.com/office/drawing/2014/main" id="{5959EFE2-D5AA-4585-AD3A-ECB874B2C675}"/>
                    </a:ext>
                  </a:extLst>
                </p:cNvPr>
                <p:cNvPicPr/>
                <p:nvPr/>
              </p:nvPicPr>
              <p:blipFill>
                <a:blip r:embed="rId174"/>
                <a:stretch>
                  <a:fillRect/>
                </a:stretch>
              </p:blipFill>
              <p:spPr>
                <a:xfrm>
                  <a:off x="839819" y="6154531"/>
                  <a:ext cx="23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4514F7AC-25C1-4012-9D51-F3DA7BB6A842}"/>
                    </a:ext>
                  </a:extLst>
                </p14:cNvPr>
                <p14:cNvContentPartPr/>
                <p14:nvPr/>
              </p14:nvContentPartPr>
              <p14:xfrm>
                <a:off x="805979" y="6158851"/>
                <a:ext cx="209520" cy="15480"/>
              </p14:xfrm>
            </p:contentPart>
          </mc:Choice>
          <mc:Fallback xmlns="">
            <p:pic>
              <p:nvPicPr>
                <p:cNvPr id="103" name="Freihand 102">
                  <a:extLst>
                    <a:ext uri="{FF2B5EF4-FFF2-40B4-BE49-F238E27FC236}">
                      <a16:creationId xmlns:a16="http://schemas.microsoft.com/office/drawing/2014/main" id="{4514F7AC-25C1-4012-9D51-F3DA7BB6A842}"/>
                    </a:ext>
                  </a:extLst>
                </p:cNvPr>
                <p:cNvPicPr/>
                <p:nvPr/>
              </p:nvPicPr>
              <p:blipFill>
                <a:blip r:embed="rId176"/>
                <a:stretch>
                  <a:fillRect/>
                </a:stretch>
              </p:blipFill>
              <p:spPr>
                <a:xfrm>
                  <a:off x="801659" y="6154531"/>
                  <a:ext cx="218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01357AEC-A030-4138-A131-776548D3E564}"/>
                    </a:ext>
                  </a:extLst>
                </p14:cNvPr>
                <p14:cNvContentPartPr/>
                <p14:nvPr/>
              </p14:nvContentPartPr>
              <p14:xfrm>
                <a:off x="807419" y="6215011"/>
                <a:ext cx="167400" cy="12960"/>
              </p14:xfrm>
            </p:contentPart>
          </mc:Choice>
          <mc:Fallback xmlns="">
            <p:pic>
              <p:nvPicPr>
                <p:cNvPr id="104" name="Freihand 103">
                  <a:extLst>
                    <a:ext uri="{FF2B5EF4-FFF2-40B4-BE49-F238E27FC236}">
                      <a16:creationId xmlns:a16="http://schemas.microsoft.com/office/drawing/2014/main" id="{01357AEC-A030-4138-A131-776548D3E564}"/>
                    </a:ext>
                  </a:extLst>
                </p:cNvPr>
                <p:cNvPicPr/>
                <p:nvPr/>
              </p:nvPicPr>
              <p:blipFill>
                <a:blip r:embed="rId178"/>
                <a:stretch>
                  <a:fillRect/>
                </a:stretch>
              </p:blipFill>
              <p:spPr>
                <a:xfrm>
                  <a:off x="803099" y="6210691"/>
                  <a:ext cx="176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409B042E-2EAC-421F-8B58-EB5DC9361B64}"/>
                    </a:ext>
                  </a:extLst>
                </p14:cNvPr>
                <p14:cNvContentPartPr/>
                <p14:nvPr/>
              </p14:nvContentPartPr>
              <p14:xfrm>
                <a:off x="1015139" y="6074251"/>
                <a:ext cx="108360" cy="193320"/>
              </p14:xfrm>
            </p:contentPart>
          </mc:Choice>
          <mc:Fallback xmlns="">
            <p:pic>
              <p:nvPicPr>
                <p:cNvPr id="105" name="Freihand 104">
                  <a:extLst>
                    <a:ext uri="{FF2B5EF4-FFF2-40B4-BE49-F238E27FC236}">
                      <a16:creationId xmlns:a16="http://schemas.microsoft.com/office/drawing/2014/main" id="{409B042E-2EAC-421F-8B58-EB5DC9361B64}"/>
                    </a:ext>
                  </a:extLst>
                </p:cNvPr>
                <p:cNvPicPr/>
                <p:nvPr/>
              </p:nvPicPr>
              <p:blipFill>
                <a:blip r:embed="rId180"/>
                <a:stretch>
                  <a:fillRect/>
                </a:stretch>
              </p:blipFill>
              <p:spPr>
                <a:xfrm>
                  <a:off x="1010819" y="6069931"/>
                  <a:ext cx="117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4E190489-0E4E-435A-9041-A0231B2EA966}"/>
                    </a:ext>
                  </a:extLst>
                </p14:cNvPr>
                <p14:cNvContentPartPr/>
                <p14:nvPr/>
              </p14:nvContentPartPr>
              <p14:xfrm>
                <a:off x="1264259" y="6006931"/>
                <a:ext cx="101520" cy="216720"/>
              </p14:xfrm>
            </p:contentPart>
          </mc:Choice>
          <mc:Fallback xmlns="">
            <p:pic>
              <p:nvPicPr>
                <p:cNvPr id="107" name="Freihand 106">
                  <a:extLst>
                    <a:ext uri="{FF2B5EF4-FFF2-40B4-BE49-F238E27FC236}">
                      <a16:creationId xmlns:a16="http://schemas.microsoft.com/office/drawing/2014/main" id="{4E190489-0E4E-435A-9041-A0231B2EA966}"/>
                    </a:ext>
                  </a:extLst>
                </p:cNvPr>
                <p:cNvPicPr/>
                <p:nvPr/>
              </p:nvPicPr>
              <p:blipFill>
                <a:blip r:embed="rId182"/>
                <a:stretch>
                  <a:fillRect/>
                </a:stretch>
              </p:blipFill>
              <p:spPr>
                <a:xfrm>
                  <a:off x="1259939" y="6002611"/>
                  <a:ext cx="1101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01FE0834-5EED-4378-BA7C-8B20314E7C28}"/>
                    </a:ext>
                  </a:extLst>
                </p14:cNvPr>
                <p14:cNvContentPartPr/>
                <p14:nvPr/>
              </p14:nvContentPartPr>
              <p14:xfrm>
                <a:off x="1414019" y="6032851"/>
                <a:ext cx="229320" cy="163800"/>
              </p14:xfrm>
            </p:contentPart>
          </mc:Choice>
          <mc:Fallback xmlns="">
            <p:pic>
              <p:nvPicPr>
                <p:cNvPr id="108" name="Freihand 107">
                  <a:extLst>
                    <a:ext uri="{FF2B5EF4-FFF2-40B4-BE49-F238E27FC236}">
                      <a16:creationId xmlns:a16="http://schemas.microsoft.com/office/drawing/2014/main" id="{01FE0834-5EED-4378-BA7C-8B20314E7C28}"/>
                    </a:ext>
                  </a:extLst>
                </p:cNvPr>
                <p:cNvPicPr/>
                <p:nvPr/>
              </p:nvPicPr>
              <p:blipFill>
                <a:blip r:embed="rId184"/>
                <a:stretch>
                  <a:fillRect/>
                </a:stretch>
              </p:blipFill>
              <p:spPr>
                <a:xfrm>
                  <a:off x="1409699" y="6028531"/>
                  <a:ext cx="237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CE5F0270-DB9B-472C-A8B7-E073832A0565}"/>
                    </a:ext>
                  </a:extLst>
                </p14:cNvPr>
                <p14:cNvContentPartPr/>
                <p14:nvPr/>
              </p14:nvContentPartPr>
              <p14:xfrm>
                <a:off x="1759259" y="6062011"/>
                <a:ext cx="292320" cy="123840"/>
              </p14:xfrm>
            </p:contentPart>
          </mc:Choice>
          <mc:Fallback xmlns="">
            <p:pic>
              <p:nvPicPr>
                <p:cNvPr id="109" name="Freihand 108">
                  <a:extLst>
                    <a:ext uri="{FF2B5EF4-FFF2-40B4-BE49-F238E27FC236}">
                      <a16:creationId xmlns:a16="http://schemas.microsoft.com/office/drawing/2014/main" id="{CE5F0270-DB9B-472C-A8B7-E073832A0565}"/>
                    </a:ext>
                  </a:extLst>
                </p:cNvPr>
                <p:cNvPicPr/>
                <p:nvPr/>
              </p:nvPicPr>
              <p:blipFill>
                <a:blip r:embed="rId186"/>
                <a:stretch>
                  <a:fillRect/>
                </a:stretch>
              </p:blipFill>
              <p:spPr>
                <a:xfrm>
                  <a:off x="1754939" y="6057691"/>
                  <a:ext cx="300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9C882159-9AE9-4A48-BB13-A0DAF9F744CF}"/>
                    </a:ext>
                  </a:extLst>
                </p14:cNvPr>
                <p14:cNvContentPartPr/>
                <p14:nvPr/>
              </p14:nvContentPartPr>
              <p14:xfrm>
                <a:off x="2038619" y="6046171"/>
                <a:ext cx="360" cy="360"/>
              </p14:xfrm>
            </p:contentPart>
          </mc:Choice>
          <mc:Fallback xmlns="">
            <p:pic>
              <p:nvPicPr>
                <p:cNvPr id="110" name="Freihand 109">
                  <a:extLst>
                    <a:ext uri="{FF2B5EF4-FFF2-40B4-BE49-F238E27FC236}">
                      <a16:creationId xmlns:a16="http://schemas.microsoft.com/office/drawing/2014/main" id="{9C882159-9AE9-4A48-BB13-A0DAF9F744CF}"/>
                    </a:ext>
                  </a:extLst>
                </p:cNvPr>
                <p:cNvPicPr/>
                <p:nvPr/>
              </p:nvPicPr>
              <p:blipFill>
                <a:blip r:embed="rId188"/>
                <a:stretch>
                  <a:fillRect/>
                </a:stretch>
              </p:blipFill>
              <p:spPr>
                <a:xfrm>
                  <a:off x="2034299" y="6041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75207844-E788-4198-879B-B4916BFF60FD}"/>
                    </a:ext>
                  </a:extLst>
                </p14:cNvPr>
                <p14:cNvContentPartPr/>
                <p14:nvPr/>
              </p14:nvContentPartPr>
              <p14:xfrm>
                <a:off x="2117459" y="6100531"/>
                <a:ext cx="43200" cy="64800"/>
              </p14:xfrm>
            </p:contentPart>
          </mc:Choice>
          <mc:Fallback xmlns="">
            <p:pic>
              <p:nvPicPr>
                <p:cNvPr id="111" name="Freihand 110">
                  <a:extLst>
                    <a:ext uri="{FF2B5EF4-FFF2-40B4-BE49-F238E27FC236}">
                      <a16:creationId xmlns:a16="http://schemas.microsoft.com/office/drawing/2014/main" id="{75207844-E788-4198-879B-B4916BFF60FD}"/>
                    </a:ext>
                  </a:extLst>
                </p:cNvPr>
                <p:cNvPicPr/>
                <p:nvPr/>
              </p:nvPicPr>
              <p:blipFill>
                <a:blip r:embed="rId190"/>
                <a:stretch>
                  <a:fillRect/>
                </a:stretch>
              </p:blipFill>
              <p:spPr>
                <a:xfrm>
                  <a:off x="2113139" y="6096211"/>
                  <a:ext cx="51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A8B00DA9-4333-454E-AEA7-89BB5F8DF13F}"/>
                    </a:ext>
                  </a:extLst>
                </p14:cNvPr>
                <p14:cNvContentPartPr/>
                <p14:nvPr/>
              </p14:nvContentPartPr>
              <p14:xfrm>
                <a:off x="2193419" y="6109171"/>
                <a:ext cx="132480" cy="76680"/>
              </p14:xfrm>
            </p:contentPart>
          </mc:Choice>
          <mc:Fallback xmlns="">
            <p:pic>
              <p:nvPicPr>
                <p:cNvPr id="112" name="Freihand 111">
                  <a:extLst>
                    <a:ext uri="{FF2B5EF4-FFF2-40B4-BE49-F238E27FC236}">
                      <a16:creationId xmlns:a16="http://schemas.microsoft.com/office/drawing/2014/main" id="{A8B00DA9-4333-454E-AEA7-89BB5F8DF13F}"/>
                    </a:ext>
                  </a:extLst>
                </p:cNvPr>
                <p:cNvPicPr/>
                <p:nvPr/>
              </p:nvPicPr>
              <p:blipFill>
                <a:blip r:embed="rId192"/>
                <a:stretch>
                  <a:fillRect/>
                </a:stretch>
              </p:blipFill>
              <p:spPr>
                <a:xfrm>
                  <a:off x="2189099" y="6104851"/>
                  <a:ext cx="141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B5EC7CFB-DC43-41CC-A984-D1270161D62C}"/>
                    </a:ext>
                  </a:extLst>
                </p14:cNvPr>
                <p14:cNvContentPartPr/>
                <p14:nvPr/>
              </p14:nvContentPartPr>
              <p14:xfrm>
                <a:off x="2564219" y="6002971"/>
                <a:ext cx="109800" cy="154800"/>
              </p14:xfrm>
            </p:contentPart>
          </mc:Choice>
          <mc:Fallback xmlns="">
            <p:pic>
              <p:nvPicPr>
                <p:cNvPr id="114" name="Freihand 113">
                  <a:extLst>
                    <a:ext uri="{FF2B5EF4-FFF2-40B4-BE49-F238E27FC236}">
                      <a16:creationId xmlns:a16="http://schemas.microsoft.com/office/drawing/2014/main" id="{B5EC7CFB-DC43-41CC-A984-D1270161D62C}"/>
                    </a:ext>
                  </a:extLst>
                </p:cNvPr>
                <p:cNvPicPr/>
                <p:nvPr/>
              </p:nvPicPr>
              <p:blipFill>
                <a:blip r:embed="rId194"/>
                <a:stretch>
                  <a:fillRect/>
                </a:stretch>
              </p:blipFill>
              <p:spPr>
                <a:xfrm>
                  <a:off x="2559899" y="5998651"/>
                  <a:ext cx="118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7936BA04-387C-412D-8C02-D74664DAD857}"/>
                    </a:ext>
                  </a:extLst>
                </p14:cNvPr>
                <p14:cNvContentPartPr/>
                <p14:nvPr/>
              </p14:nvContentPartPr>
              <p14:xfrm>
                <a:off x="2678699" y="6099451"/>
                <a:ext cx="207000" cy="99000"/>
              </p14:xfrm>
            </p:contentPart>
          </mc:Choice>
          <mc:Fallback xmlns="">
            <p:pic>
              <p:nvPicPr>
                <p:cNvPr id="115" name="Freihand 114">
                  <a:extLst>
                    <a:ext uri="{FF2B5EF4-FFF2-40B4-BE49-F238E27FC236}">
                      <a16:creationId xmlns:a16="http://schemas.microsoft.com/office/drawing/2014/main" id="{7936BA04-387C-412D-8C02-D74664DAD857}"/>
                    </a:ext>
                  </a:extLst>
                </p:cNvPr>
                <p:cNvPicPr/>
                <p:nvPr/>
              </p:nvPicPr>
              <p:blipFill>
                <a:blip r:embed="rId196"/>
                <a:stretch>
                  <a:fillRect/>
                </a:stretch>
              </p:blipFill>
              <p:spPr>
                <a:xfrm>
                  <a:off x="2674379" y="6095131"/>
                  <a:ext cx="215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46005C41-307E-422C-ACB6-272223F84EF7}"/>
                    </a:ext>
                  </a:extLst>
                </p14:cNvPr>
                <p14:cNvContentPartPr/>
                <p14:nvPr/>
              </p14:nvContentPartPr>
              <p14:xfrm>
                <a:off x="2899739" y="6117451"/>
                <a:ext cx="189360" cy="43200"/>
              </p14:xfrm>
            </p:contentPart>
          </mc:Choice>
          <mc:Fallback xmlns="">
            <p:pic>
              <p:nvPicPr>
                <p:cNvPr id="116" name="Freihand 115">
                  <a:extLst>
                    <a:ext uri="{FF2B5EF4-FFF2-40B4-BE49-F238E27FC236}">
                      <a16:creationId xmlns:a16="http://schemas.microsoft.com/office/drawing/2014/main" id="{46005C41-307E-422C-ACB6-272223F84EF7}"/>
                    </a:ext>
                  </a:extLst>
                </p:cNvPr>
                <p:cNvPicPr/>
                <p:nvPr/>
              </p:nvPicPr>
              <p:blipFill>
                <a:blip r:embed="rId198"/>
                <a:stretch>
                  <a:fillRect/>
                </a:stretch>
              </p:blipFill>
              <p:spPr>
                <a:xfrm>
                  <a:off x="2895419" y="6113131"/>
                  <a:ext cx="198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265AEBD4-70A9-4676-A9F6-9BB1E5B60D60}"/>
                    </a:ext>
                  </a:extLst>
                </p14:cNvPr>
                <p14:cNvContentPartPr/>
                <p14:nvPr/>
              </p14:nvContentPartPr>
              <p14:xfrm>
                <a:off x="3188099" y="6106651"/>
                <a:ext cx="125280" cy="72000"/>
              </p14:xfrm>
            </p:contentPart>
          </mc:Choice>
          <mc:Fallback xmlns="">
            <p:pic>
              <p:nvPicPr>
                <p:cNvPr id="118" name="Freihand 117">
                  <a:extLst>
                    <a:ext uri="{FF2B5EF4-FFF2-40B4-BE49-F238E27FC236}">
                      <a16:creationId xmlns:a16="http://schemas.microsoft.com/office/drawing/2014/main" id="{265AEBD4-70A9-4676-A9F6-9BB1E5B60D60}"/>
                    </a:ext>
                  </a:extLst>
                </p:cNvPr>
                <p:cNvPicPr/>
                <p:nvPr/>
              </p:nvPicPr>
              <p:blipFill>
                <a:blip r:embed="rId200"/>
                <a:stretch>
                  <a:fillRect/>
                </a:stretch>
              </p:blipFill>
              <p:spPr>
                <a:xfrm>
                  <a:off x="3183779" y="6102331"/>
                  <a:ext cx="133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D85C304E-CC13-45E9-8FF6-EA39DBEECADF}"/>
                    </a:ext>
                  </a:extLst>
                </p14:cNvPr>
                <p14:cNvContentPartPr/>
                <p14:nvPr/>
              </p14:nvContentPartPr>
              <p14:xfrm>
                <a:off x="3539459" y="6071731"/>
                <a:ext cx="221400" cy="80640"/>
              </p14:xfrm>
            </p:contentPart>
          </mc:Choice>
          <mc:Fallback xmlns="">
            <p:pic>
              <p:nvPicPr>
                <p:cNvPr id="119" name="Freihand 118">
                  <a:extLst>
                    <a:ext uri="{FF2B5EF4-FFF2-40B4-BE49-F238E27FC236}">
                      <a16:creationId xmlns:a16="http://schemas.microsoft.com/office/drawing/2014/main" id="{D85C304E-CC13-45E9-8FF6-EA39DBEECADF}"/>
                    </a:ext>
                  </a:extLst>
                </p:cNvPr>
                <p:cNvPicPr/>
                <p:nvPr/>
              </p:nvPicPr>
              <p:blipFill>
                <a:blip r:embed="rId202"/>
                <a:stretch>
                  <a:fillRect/>
                </a:stretch>
              </p:blipFill>
              <p:spPr>
                <a:xfrm>
                  <a:off x="3535139" y="6067411"/>
                  <a:ext cx="230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1CE2AE54-2EED-4668-9305-B140F2F30E37}"/>
                    </a:ext>
                  </a:extLst>
                </p14:cNvPr>
                <p14:cNvContentPartPr/>
                <p14:nvPr/>
              </p14:nvContentPartPr>
              <p14:xfrm>
                <a:off x="3795779" y="6047611"/>
                <a:ext cx="113040" cy="87840"/>
              </p14:xfrm>
            </p:contentPart>
          </mc:Choice>
          <mc:Fallback xmlns="">
            <p:pic>
              <p:nvPicPr>
                <p:cNvPr id="120" name="Freihand 119">
                  <a:extLst>
                    <a:ext uri="{FF2B5EF4-FFF2-40B4-BE49-F238E27FC236}">
                      <a16:creationId xmlns:a16="http://schemas.microsoft.com/office/drawing/2014/main" id="{1CE2AE54-2EED-4668-9305-B140F2F30E37}"/>
                    </a:ext>
                  </a:extLst>
                </p:cNvPr>
                <p:cNvPicPr/>
                <p:nvPr/>
              </p:nvPicPr>
              <p:blipFill>
                <a:blip r:embed="rId204"/>
                <a:stretch>
                  <a:fillRect/>
                </a:stretch>
              </p:blipFill>
              <p:spPr>
                <a:xfrm>
                  <a:off x="3791459" y="6043291"/>
                  <a:ext cx="121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AAEFC6BA-02FF-4AA8-9B5A-81FAED2E484F}"/>
                    </a:ext>
                  </a:extLst>
                </p14:cNvPr>
                <p14:cNvContentPartPr/>
                <p14:nvPr/>
              </p14:nvContentPartPr>
              <p14:xfrm>
                <a:off x="4126979" y="6069211"/>
                <a:ext cx="139680" cy="71280"/>
              </p14:xfrm>
            </p:contentPart>
          </mc:Choice>
          <mc:Fallback xmlns="">
            <p:pic>
              <p:nvPicPr>
                <p:cNvPr id="122" name="Freihand 121">
                  <a:extLst>
                    <a:ext uri="{FF2B5EF4-FFF2-40B4-BE49-F238E27FC236}">
                      <a16:creationId xmlns:a16="http://schemas.microsoft.com/office/drawing/2014/main" id="{AAEFC6BA-02FF-4AA8-9B5A-81FAED2E484F}"/>
                    </a:ext>
                  </a:extLst>
                </p:cNvPr>
                <p:cNvPicPr/>
                <p:nvPr/>
              </p:nvPicPr>
              <p:blipFill>
                <a:blip r:embed="rId206"/>
                <a:stretch>
                  <a:fillRect/>
                </a:stretch>
              </p:blipFill>
              <p:spPr>
                <a:xfrm>
                  <a:off x="4122659" y="6064891"/>
                  <a:ext cx="148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5E9D4A06-9DBD-4DFB-A5BB-508A4D7156F6}"/>
                    </a:ext>
                  </a:extLst>
                </p14:cNvPr>
                <p14:cNvContentPartPr/>
                <p14:nvPr/>
              </p14:nvContentPartPr>
              <p14:xfrm>
                <a:off x="4280699" y="5979571"/>
                <a:ext cx="253080" cy="218880"/>
              </p14:xfrm>
            </p:contentPart>
          </mc:Choice>
          <mc:Fallback xmlns="">
            <p:pic>
              <p:nvPicPr>
                <p:cNvPr id="123" name="Freihand 122">
                  <a:extLst>
                    <a:ext uri="{FF2B5EF4-FFF2-40B4-BE49-F238E27FC236}">
                      <a16:creationId xmlns:a16="http://schemas.microsoft.com/office/drawing/2014/main" id="{5E9D4A06-9DBD-4DFB-A5BB-508A4D7156F6}"/>
                    </a:ext>
                  </a:extLst>
                </p:cNvPr>
                <p:cNvPicPr/>
                <p:nvPr/>
              </p:nvPicPr>
              <p:blipFill>
                <a:blip r:embed="rId208"/>
                <a:stretch>
                  <a:fillRect/>
                </a:stretch>
              </p:blipFill>
              <p:spPr>
                <a:xfrm>
                  <a:off x="4276379" y="5975251"/>
                  <a:ext cx="261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3B1F7C93-4CCD-4E5B-BE75-A154C025CAC1}"/>
                    </a:ext>
                  </a:extLst>
                </p14:cNvPr>
                <p14:cNvContentPartPr/>
                <p14:nvPr/>
              </p14:nvContentPartPr>
              <p14:xfrm>
                <a:off x="4556819" y="6054091"/>
                <a:ext cx="139680" cy="72360"/>
              </p14:xfrm>
            </p:contentPart>
          </mc:Choice>
          <mc:Fallback xmlns="">
            <p:pic>
              <p:nvPicPr>
                <p:cNvPr id="124" name="Freihand 123">
                  <a:extLst>
                    <a:ext uri="{FF2B5EF4-FFF2-40B4-BE49-F238E27FC236}">
                      <a16:creationId xmlns:a16="http://schemas.microsoft.com/office/drawing/2014/main" id="{3B1F7C93-4CCD-4E5B-BE75-A154C025CAC1}"/>
                    </a:ext>
                  </a:extLst>
                </p:cNvPr>
                <p:cNvPicPr/>
                <p:nvPr/>
              </p:nvPicPr>
              <p:blipFill>
                <a:blip r:embed="rId210"/>
                <a:stretch>
                  <a:fillRect/>
                </a:stretch>
              </p:blipFill>
              <p:spPr>
                <a:xfrm>
                  <a:off x="4552499" y="6049771"/>
                  <a:ext cx="148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4CCBF2D9-90F5-49FC-875B-C69FCCF7E047}"/>
                    </a:ext>
                  </a:extLst>
                </p14:cNvPr>
                <p14:cNvContentPartPr/>
                <p14:nvPr/>
              </p14:nvContentPartPr>
              <p14:xfrm>
                <a:off x="4723139" y="6053731"/>
                <a:ext cx="148680" cy="55440"/>
              </p14:xfrm>
            </p:contentPart>
          </mc:Choice>
          <mc:Fallback xmlns="">
            <p:pic>
              <p:nvPicPr>
                <p:cNvPr id="125" name="Freihand 124">
                  <a:extLst>
                    <a:ext uri="{FF2B5EF4-FFF2-40B4-BE49-F238E27FC236}">
                      <a16:creationId xmlns:a16="http://schemas.microsoft.com/office/drawing/2014/main" id="{4CCBF2D9-90F5-49FC-875B-C69FCCF7E047}"/>
                    </a:ext>
                  </a:extLst>
                </p:cNvPr>
                <p:cNvPicPr/>
                <p:nvPr/>
              </p:nvPicPr>
              <p:blipFill>
                <a:blip r:embed="rId212"/>
                <a:stretch>
                  <a:fillRect/>
                </a:stretch>
              </p:blipFill>
              <p:spPr>
                <a:xfrm>
                  <a:off x="4718819" y="6049411"/>
                  <a:ext cx="157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75E25B61-0B35-4B00-931D-3CB197599356}"/>
                    </a:ext>
                  </a:extLst>
                </p14:cNvPr>
                <p14:cNvContentPartPr/>
                <p14:nvPr/>
              </p14:nvContentPartPr>
              <p14:xfrm>
                <a:off x="4867859" y="6006571"/>
                <a:ext cx="141480" cy="90000"/>
              </p14:xfrm>
            </p:contentPart>
          </mc:Choice>
          <mc:Fallback xmlns="">
            <p:pic>
              <p:nvPicPr>
                <p:cNvPr id="126" name="Freihand 125">
                  <a:extLst>
                    <a:ext uri="{FF2B5EF4-FFF2-40B4-BE49-F238E27FC236}">
                      <a16:creationId xmlns:a16="http://schemas.microsoft.com/office/drawing/2014/main" id="{75E25B61-0B35-4B00-931D-3CB197599356}"/>
                    </a:ext>
                  </a:extLst>
                </p:cNvPr>
                <p:cNvPicPr/>
                <p:nvPr/>
              </p:nvPicPr>
              <p:blipFill>
                <a:blip r:embed="rId214"/>
                <a:stretch>
                  <a:fillRect/>
                </a:stretch>
              </p:blipFill>
              <p:spPr>
                <a:xfrm>
                  <a:off x="4863539" y="6002251"/>
                  <a:ext cx="150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BB8BA91A-EAFA-4E75-9AE1-8373163A3B61}"/>
                    </a:ext>
                  </a:extLst>
                </p14:cNvPr>
                <p14:cNvContentPartPr/>
                <p14:nvPr/>
              </p14:nvContentPartPr>
              <p14:xfrm>
                <a:off x="4996379" y="6019891"/>
                <a:ext cx="117360" cy="93240"/>
              </p14:xfrm>
            </p:contentPart>
          </mc:Choice>
          <mc:Fallback xmlns="">
            <p:pic>
              <p:nvPicPr>
                <p:cNvPr id="127" name="Freihand 126">
                  <a:extLst>
                    <a:ext uri="{FF2B5EF4-FFF2-40B4-BE49-F238E27FC236}">
                      <a16:creationId xmlns:a16="http://schemas.microsoft.com/office/drawing/2014/main" id="{BB8BA91A-EAFA-4E75-9AE1-8373163A3B61}"/>
                    </a:ext>
                  </a:extLst>
                </p:cNvPr>
                <p:cNvPicPr/>
                <p:nvPr/>
              </p:nvPicPr>
              <p:blipFill>
                <a:blip r:embed="rId216"/>
                <a:stretch>
                  <a:fillRect/>
                </a:stretch>
              </p:blipFill>
              <p:spPr>
                <a:xfrm>
                  <a:off x="4992059" y="6015571"/>
                  <a:ext cx="126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1EE28387-E55D-407A-B121-AA383353EED2}"/>
                    </a:ext>
                  </a:extLst>
                </p14:cNvPr>
                <p14:cNvContentPartPr/>
                <p14:nvPr/>
              </p14:nvContentPartPr>
              <p14:xfrm>
                <a:off x="5350979" y="5976331"/>
                <a:ext cx="163440" cy="133560"/>
              </p14:xfrm>
            </p:contentPart>
          </mc:Choice>
          <mc:Fallback xmlns="">
            <p:pic>
              <p:nvPicPr>
                <p:cNvPr id="128" name="Freihand 127">
                  <a:extLst>
                    <a:ext uri="{FF2B5EF4-FFF2-40B4-BE49-F238E27FC236}">
                      <a16:creationId xmlns:a16="http://schemas.microsoft.com/office/drawing/2014/main" id="{1EE28387-E55D-407A-B121-AA383353EED2}"/>
                    </a:ext>
                  </a:extLst>
                </p:cNvPr>
                <p:cNvPicPr/>
                <p:nvPr/>
              </p:nvPicPr>
              <p:blipFill>
                <a:blip r:embed="rId218"/>
                <a:stretch>
                  <a:fillRect/>
                </a:stretch>
              </p:blipFill>
              <p:spPr>
                <a:xfrm>
                  <a:off x="5346659" y="5972011"/>
                  <a:ext cx="172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DF2D5AC1-1104-4AF3-9066-B09F8E272FF2}"/>
                    </a:ext>
                  </a:extLst>
                </p14:cNvPr>
                <p14:cNvContentPartPr/>
                <p14:nvPr/>
              </p14:nvContentPartPr>
              <p14:xfrm>
                <a:off x="5511539" y="5954731"/>
                <a:ext cx="111960" cy="149760"/>
              </p14:xfrm>
            </p:contentPart>
          </mc:Choice>
          <mc:Fallback xmlns="">
            <p:pic>
              <p:nvPicPr>
                <p:cNvPr id="129" name="Freihand 128">
                  <a:extLst>
                    <a:ext uri="{FF2B5EF4-FFF2-40B4-BE49-F238E27FC236}">
                      <a16:creationId xmlns:a16="http://schemas.microsoft.com/office/drawing/2014/main" id="{DF2D5AC1-1104-4AF3-9066-B09F8E272FF2}"/>
                    </a:ext>
                  </a:extLst>
                </p:cNvPr>
                <p:cNvPicPr/>
                <p:nvPr/>
              </p:nvPicPr>
              <p:blipFill>
                <a:blip r:embed="rId220"/>
                <a:stretch>
                  <a:fillRect/>
                </a:stretch>
              </p:blipFill>
              <p:spPr>
                <a:xfrm>
                  <a:off x="5507219" y="5950411"/>
                  <a:ext cx="120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6577B06B-36FD-40A3-8C6F-7D734E85E385}"/>
                    </a:ext>
                  </a:extLst>
                </p14:cNvPr>
                <p14:cNvContentPartPr/>
                <p14:nvPr/>
              </p14:nvContentPartPr>
              <p14:xfrm>
                <a:off x="5554379" y="6040771"/>
                <a:ext cx="422640" cy="68040"/>
              </p14:xfrm>
            </p:contentPart>
          </mc:Choice>
          <mc:Fallback xmlns="">
            <p:pic>
              <p:nvPicPr>
                <p:cNvPr id="130" name="Freihand 129">
                  <a:extLst>
                    <a:ext uri="{FF2B5EF4-FFF2-40B4-BE49-F238E27FC236}">
                      <a16:creationId xmlns:a16="http://schemas.microsoft.com/office/drawing/2014/main" id="{6577B06B-36FD-40A3-8C6F-7D734E85E385}"/>
                    </a:ext>
                  </a:extLst>
                </p:cNvPr>
                <p:cNvPicPr/>
                <p:nvPr/>
              </p:nvPicPr>
              <p:blipFill>
                <a:blip r:embed="rId222"/>
                <a:stretch>
                  <a:fillRect/>
                </a:stretch>
              </p:blipFill>
              <p:spPr>
                <a:xfrm>
                  <a:off x="5550059" y="6036451"/>
                  <a:ext cx="431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 name="Freihand 130">
                  <a:extLst>
                    <a:ext uri="{FF2B5EF4-FFF2-40B4-BE49-F238E27FC236}">
                      <a16:creationId xmlns:a16="http://schemas.microsoft.com/office/drawing/2014/main" id="{692CC560-B852-40C4-844E-995560F77240}"/>
                    </a:ext>
                  </a:extLst>
                </p14:cNvPr>
                <p14:cNvContentPartPr/>
                <p14:nvPr/>
              </p14:nvContentPartPr>
              <p14:xfrm>
                <a:off x="5973059" y="5995051"/>
                <a:ext cx="32760" cy="19080"/>
              </p14:xfrm>
            </p:contentPart>
          </mc:Choice>
          <mc:Fallback xmlns="">
            <p:pic>
              <p:nvPicPr>
                <p:cNvPr id="131" name="Freihand 130">
                  <a:extLst>
                    <a:ext uri="{FF2B5EF4-FFF2-40B4-BE49-F238E27FC236}">
                      <a16:creationId xmlns:a16="http://schemas.microsoft.com/office/drawing/2014/main" id="{692CC560-B852-40C4-844E-995560F77240}"/>
                    </a:ext>
                  </a:extLst>
                </p:cNvPr>
                <p:cNvPicPr/>
                <p:nvPr/>
              </p:nvPicPr>
              <p:blipFill>
                <a:blip r:embed="rId224"/>
                <a:stretch>
                  <a:fillRect/>
                </a:stretch>
              </p:blipFill>
              <p:spPr>
                <a:xfrm>
                  <a:off x="5968739" y="5990731"/>
                  <a:ext cx="41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 name="Freihand 131">
                  <a:extLst>
                    <a:ext uri="{FF2B5EF4-FFF2-40B4-BE49-F238E27FC236}">
                      <a16:creationId xmlns:a16="http://schemas.microsoft.com/office/drawing/2014/main" id="{5EAF6E9C-5313-48CD-A197-2A9AD90BCF70}"/>
                    </a:ext>
                  </a:extLst>
                </p14:cNvPr>
                <p14:cNvContentPartPr/>
                <p14:nvPr/>
              </p14:nvContentPartPr>
              <p14:xfrm>
                <a:off x="6020939" y="6036811"/>
                <a:ext cx="93240" cy="60840"/>
              </p14:xfrm>
            </p:contentPart>
          </mc:Choice>
          <mc:Fallback xmlns="">
            <p:pic>
              <p:nvPicPr>
                <p:cNvPr id="132" name="Freihand 131">
                  <a:extLst>
                    <a:ext uri="{FF2B5EF4-FFF2-40B4-BE49-F238E27FC236}">
                      <a16:creationId xmlns:a16="http://schemas.microsoft.com/office/drawing/2014/main" id="{5EAF6E9C-5313-48CD-A197-2A9AD90BCF70}"/>
                    </a:ext>
                  </a:extLst>
                </p:cNvPr>
                <p:cNvPicPr/>
                <p:nvPr/>
              </p:nvPicPr>
              <p:blipFill>
                <a:blip r:embed="rId226"/>
                <a:stretch>
                  <a:fillRect/>
                </a:stretch>
              </p:blipFill>
              <p:spPr>
                <a:xfrm>
                  <a:off x="6016619" y="6032491"/>
                  <a:ext cx="101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4" name="Freihand 133">
                  <a:extLst>
                    <a:ext uri="{FF2B5EF4-FFF2-40B4-BE49-F238E27FC236}">
                      <a16:creationId xmlns:a16="http://schemas.microsoft.com/office/drawing/2014/main" id="{6794BA50-43DA-490A-8095-C74E605C9F65}"/>
                    </a:ext>
                  </a:extLst>
                </p14:cNvPr>
                <p14:cNvContentPartPr/>
                <p14:nvPr/>
              </p14:nvContentPartPr>
              <p14:xfrm>
                <a:off x="6352139" y="6018091"/>
                <a:ext cx="162000" cy="87120"/>
              </p14:xfrm>
            </p:contentPart>
          </mc:Choice>
          <mc:Fallback xmlns="">
            <p:pic>
              <p:nvPicPr>
                <p:cNvPr id="134" name="Freihand 133">
                  <a:extLst>
                    <a:ext uri="{FF2B5EF4-FFF2-40B4-BE49-F238E27FC236}">
                      <a16:creationId xmlns:a16="http://schemas.microsoft.com/office/drawing/2014/main" id="{6794BA50-43DA-490A-8095-C74E605C9F65}"/>
                    </a:ext>
                  </a:extLst>
                </p:cNvPr>
                <p:cNvPicPr/>
                <p:nvPr/>
              </p:nvPicPr>
              <p:blipFill>
                <a:blip r:embed="rId228"/>
                <a:stretch>
                  <a:fillRect/>
                </a:stretch>
              </p:blipFill>
              <p:spPr>
                <a:xfrm>
                  <a:off x="6347819" y="6013771"/>
                  <a:ext cx="170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5" name="Freihand 134">
                  <a:extLst>
                    <a:ext uri="{FF2B5EF4-FFF2-40B4-BE49-F238E27FC236}">
                      <a16:creationId xmlns:a16="http://schemas.microsoft.com/office/drawing/2014/main" id="{E51E4D31-C260-4928-B700-C3CDACAC8A27}"/>
                    </a:ext>
                  </a:extLst>
                </p14:cNvPr>
                <p14:cNvContentPartPr/>
                <p14:nvPr/>
              </p14:nvContentPartPr>
              <p14:xfrm>
                <a:off x="6543659" y="6000451"/>
                <a:ext cx="223920" cy="93960"/>
              </p14:xfrm>
            </p:contentPart>
          </mc:Choice>
          <mc:Fallback xmlns="">
            <p:pic>
              <p:nvPicPr>
                <p:cNvPr id="135" name="Freihand 134">
                  <a:extLst>
                    <a:ext uri="{FF2B5EF4-FFF2-40B4-BE49-F238E27FC236}">
                      <a16:creationId xmlns:a16="http://schemas.microsoft.com/office/drawing/2014/main" id="{E51E4D31-C260-4928-B700-C3CDACAC8A27}"/>
                    </a:ext>
                  </a:extLst>
                </p:cNvPr>
                <p:cNvPicPr/>
                <p:nvPr/>
              </p:nvPicPr>
              <p:blipFill>
                <a:blip r:embed="rId230"/>
                <a:stretch>
                  <a:fillRect/>
                </a:stretch>
              </p:blipFill>
              <p:spPr>
                <a:xfrm>
                  <a:off x="6539339" y="5996131"/>
                  <a:ext cx="232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4" name="Freihand 153">
                  <a:extLst>
                    <a:ext uri="{FF2B5EF4-FFF2-40B4-BE49-F238E27FC236}">
                      <a16:creationId xmlns:a16="http://schemas.microsoft.com/office/drawing/2014/main" id="{F5B984CE-71BB-4B90-B0C2-879BBBAB41C1}"/>
                    </a:ext>
                  </a:extLst>
                </p14:cNvPr>
                <p14:cNvContentPartPr/>
                <p14:nvPr/>
              </p14:nvContentPartPr>
              <p14:xfrm>
                <a:off x="3765539" y="6295651"/>
                <a:ext cx="257760" cy="103680"/>
              </p14:xfrm>
            </p:contentPart>
          </mc:Choice>
          <mc:Fallback xmlns="">
            <p:pic>
              <p:nvPicPr>
                <p:cNvPr id="154" name="Freihand 153">
                  <a:extLst>
                    <a:ext uri="{FF2B5EF4-FFF2-40B4-BE49-F238E27FC236}">
                      <a16:creationId xmlns:a16="http://schemas.microsoft.com/office/drawing/2014/main" id="{F5B984CE-71BB-4B90-B0C2-879BBBAB41C1}"/>
                    </a:ext>
                  </a:extLst>
                </p:cNvPr>
                <p:cNvPicPr/>
                <p:nvPr/>
              </p:nvPicPr>
              <p:blipFill>
                <a:blip r:embed="rId232"/>
                <a:stretch>
                  <a:fillRect/>
                </a:stretch>
              </p:blipFill>
              <p:spPr>
                <a:xfrm>
                  <a:off x="3761219" y="6291331"/>
                  <a:ext cx="26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5" name="Freihand 154">
                  <a:extLst>
                    <a:ext uri="{FF2B5EF4-FFF2-40B4-BE49-F238E27FC236}">
                      <a16:creationId xmlns:a16="http://schemas.microsoft.com/office/drawing/2014/main" id="{A780FAA9-A7A5-4E17-8013-20F88CF7C25F}"/>
                    </a:ext>
                  </a:extLst>
                </p14:cNvPr>
                <p14:cNvContentPartPr/>
                <p14:nvPr/>
              </p14:nvContentPartPr>
              <p14:xfrm>
                <a:off x="4035899" y="6330211"/>
                <a:ext cx="288720" cy="63720"/>
              </p14:xfrm>
            </p:contentPart>
          </mc:Choice>
          <mc:Fallback xmlns="">
            <p:pic>
              <p:nvPicPr>
                <p:cNvPr id="155" name="Freihand 154">
                  <a:extLst>
                    <a:ext uri="{FF2B5EF4-FFF2-40B4-BE49-F238E27FC236}">
                      <a16:creationId xmlns:a16="http://schemas.microsoft.com/office/drawing/2014/main" id="{A780FAA9-A7A5-4E17-8013-20F88CF7C25F}"/>
                    </a:ext>
                  </a:extLst>
                </p:cNvPr>
                <p:cNvPicPr/>
                <p:nvPr/>
              </p:nvPicPr>
              <p:blipFill>
                <a:blip r:embed="rId234"/>
                <a:stretch>
                  <a:fillRect/>
                </a:stretch>
              </p:blipFill>
              <p:spPr>
                <a:xfrm>
                  <a:off x="4031579" y="6325891"/>
                  <a:ext cx="297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6" name="Freihand 155">
                  <a:extLst>
                    <a:ext uri="{FF2B5EF4-FFF2-40B4-BE49-F238E27FC236}">
                      <a16:creationId xmlns:a16="http://schemas.microsoft.com/office/drawing/2014/main" id="{D14DE294-7CC0-4196-82D7-1ED315BA4BC8}"/>
                    </a:ext>
                  </a:extLst>
                </p14:cNvPr>
                <p14:cNvContentPartPr/>
                <p14:nvPr/>
              </p14:nvContentPartPr>
              <p14:xfrm>
                <a:off x="4405619" y="6343531"/>
                <a:ext cx="145080" cy="74880"/>
              </p14:xfrm>
            </p:contentPart>
          </mc:Choice>
          <mc:Fallback xmlns="">
            <p:pic>
              <p:nvPicPr>
                <p:cNvPr id="156" name="Freihand 155">
                  <a:extLst>
                    <a:ext uri="{FF2B5EF4-FFF2-40B4-BE49-F238E27FC236}">
                      <a16:creationId xmlns:a16="http://schemas.microsoft.com/office/drawing/2014/main" id="{D14DE294-7CC0-4196-82D7-1ED315BA4BC8}"/>
                    </a:ext>
                  </a:extLst>
                </p:cNvPr>
                <p:cNvPicPr/>
                <p:nvPr/>
              </p:nvPicPr>
              <p:blipFill>
                <a:blip r:embed="rId236"/>
                <a:stretch>
                  <a:fillRect/>
                </a:stretch>
              </p:blipFill>
              <p:spPr>
                <a:xfrm>
                  <a:off x="4401299" y="6339211"/>
                  <a:ext cx="153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7" name="Freihand 156">
                  <a:extLst>
                    <a:ext uri="{FF2B5EF4-FFF2-40B4-BE49-F238E27FC236}">
                      <a16:creationId xmlns:a16="http://schemas.microsoft.com/office/drawing/2014/main" id="{488E853C-8FB4-4ECB-A61A-D30A20441F01}"/>
                    </a:ext>
                  </a:extLst>
                </p14:cNvPr>
                <p14:cNvContentPartPr/>
                <p14:nvPr/>
              </p14:nvContentPartPr>
              <p14:xfrm>
                <a:off x="4619099" y="6242371"/>
                <a:ext cx="134640" cy="157320"/>
              </p14:xfrm>
            </p:contentPart>
          </mc:Choice>
          <mc:Fallback xmlns="">
            <p:pic>
              <p:nvPicPr>
                <p:cNvPr id="157" name="Freihand 156">
                  <a:extLst>
                    <a:ext uri="{FF2B5EF4-FFF2-40B4-BE49-F238E27FC236}">
                      <a16:creationId xmlns:a16="http://schemas.microsoft.com/office/drawing/2014/main" id="{488E853C-8FB4-4ECB-A61A-D30A20441F01}"/>
                    </a:ext>
                  </a:extLst>
                </p:cNvPr>
                <p:cNvPicPr/>
                <p:nvPr/>
              </p:nvPicPr>
              <p:blipFill>
                <a:blip r:embed="rId238"/>
                <a:stretch>
                  <a:fillRect/>
                </a:stretch>
              </p:blipFill>
              <p:spPr>
                <a:xfrm>
                  <a:off x="4614779" y="6238051"/>
                  <a:ext cx="143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8" name="Freihand 157">
                  <a:extLst>
                    <a:ext uri="{FF2B5EF4-FFF2-40B4-BE49-F238E27FC236}">
                      <a16:creationId xmlns:a16="http://schemas.microsoft.com/office/drawing/2014/main" id="{C2824E30-0415-4350-BDD7-AD973C4418CA}"/>
                    </a:ext>
                  </a:extLst>
                </p14:cNvPr>
                <p14:cNvContentPartPr/>
                <p14:nvPr/>
              </p14:nvContentPartPr>
              <p14:xfrm>
                <a:off x="4762019" y="6236971"/>
                <a:ext cx="40680" cy="39960"/>
              </p14:xfrm>
            </p:contentPart>
          </mc:Choice>
          <mc:Fallback xmlns="">
            <p:pic>
              <p:nvPicPr>
                <p:cNvPr id="158" name="Freihand 157">
                  <a:extLst>
                    <a:ext uri="{FF2B5EF4-FFF2-40B4-BE49-F238E27FC236}">
                      <a16:creationId xmlns:a16="http://schemas.microsoft.com/office/drawing/2014/main" id="{C2824E30-0415-4350-BDD7-AD973C4418CA}"/>
                    </a:ext>
                  </a:extLst>
                </p:cNvPr>
                <p:cNvPicPr/>
                <p:nvPr/>
              </p:nvPicPr>
              <p:blipFill>
                <a:blip r:embed="rId240"/>
                <a:stretch>
                  <a:fillRect/>
                </a:stretch>
              </p:blipFill>
              <p:spPr>
                <a:xfrm>
                  <a:off x="4757699" y="6232651"/>
                  <a:ext cx="49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Freihand 158">
                  <a:extLst>
                    <a:ext uri="{FF2B5EF4-FFF2-40B4-BE49-F238E27FC236}">
                      <a16:creationId xmlns:a16="http://schemas.microsoft.com/office/drawing/2014/main" id="{76ED7966-92CA-4D6E-A6ED-7809A79310AA}"/>
                    </a:ext>
                  </a:extLst>
                </p14:cNvPr>
                <p14:cNvContentPartPr/>
                <p14:nvPr/>
              </p14:nvContentPartPr>
              <p14:xfrm>
                <a:off x="4783259" y="6293131"/>
                <a:ext cx="199800" cy="59040"/>
              </p14:xfrm>
            </p:contentPart>
          </mc:Choice>
          <mc:Fallback xmlns="">
            <p:pic>
              <p:nvPicPr>
                <p:cNvPr id="159" name="Freihand 158">
                  <a:extLst>
                    <a:ext uri="{FF2B5EF4-FFF2-40B4-BE49-F238E27FC236}">
                      <a16:creationId xmlns:a16="http://schemas.microsoft.com/office/drawing/2014/main" id="{76ED7966-92CA-4D6E-A6ED-7809A79310AA}"/>
                    </a:ext>
                  </a:extLst>
                </p:cNvPr>
                <p:cNvPicPr/>
                <p:nvPr/>
              </p:nvPicPr>
              <p:blipFill>
                <a:blip r:embed="rId242"/>
                <a:stretch>
                  <a:fillRect/>
                </a:stretch>
              </p:blipFill>
              <p:spPr>
                <a:xfrm>
                  <a:off x="4778939" y="6288811"/>
                  <a:ext cx="208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Freihand 159">
                  <a:extLst>
                    <a:ext uri="{FF2B5EF4-FFF2-40B4-BE49-F238E27FC236}">
                      <a16:creationId xmlns:a16="http://schemas.microsoft.com/office/drawing/2014/main" id="{CCBA1977-06FE-4FFC-AD84-93774A603784}"/>
                    </a:ext>
                  </a:extLst>
                </p14:cNvPr>
                <p14:cNvContentPartPr/>
                <p14:nvPr/>
              </p14:nvContentPartPr>
              <p14:xfrm>
                <a:off x="5035619" y="6232291"/>
                <a:ext cx="209520" cy="275040"/>
              </p14:xfrm>
            </p:contentPart>
          </mc:Choice>
          <mc:Fallback xmlns="">
            <p:pic>
              <p:nvPicPr>
                <p:cNvPr id="160" name="Freihand 159">
                  <a:extLst>
                    <a:ext uri="{FF2B5EF4-FFF2-40B4-BE49-F238E27FC236}">
                      <a16:creationId xmlns:a16="http://schemas.microsoft.com/office/drawing/2014/main" id="{CCBA1977-06FE-4FFC-AD84-93774A603784}"/>
                    </a:ext>
                  </a:extLst>
                </p:cNvPr>
                <p:cNvPicPr/>
                <p:nvPr/>
              </p:nvPicPr>
              <p:blipFill>
                <a:blip r:embed="rId244"/>
                <a:stretch>
                  <a:fillRect/>
                </a:stretch>
              </p:blipFill>
              <p:spPr>
                <a:xfrm>
                  <a:off x="5031299" y="6227971"/>
                  <a:ext cx="2181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3" name="Freihand 162">
                  <a:extLst>
                    <a:ext uri="{FF2B5EF4-FFF2-40B4-BE49-F238E27FC236}">
                      <a16:creationId xmlns:a16="http://schemas.microsoft.com/office/drawing/2014/main" id="{0834BF1E-EFBE-441A-98E3-98A4B14F56D5}"/>
                    </a:ext>
                  </a:extLst>
                </p14:cNvPr>
                <p14:cNvContentPartPr/>
                <p14:nvPr/>
              </p14:nvContentPartPr>
              <p14:xfrm>
                <a:off x="5427299" y="6289891"/>
                <a:ext cx="245520" cy="81000"/>
              </p14:xfrm>
            </p:contentPart>
          </mc:Choice>
          <mc:Fallback xmlns="">
            <p:pic>
              <p:nvPicPr>
                <p:cNvPr id="163" name="Freihand 162">
                  <a:extLst>
                    <a:ext uri="{FF2B5EF4-FFF2-40B4-BE49-F238E27FC236}">
                      <a16:creationId xmlns:a16="http://schemas.microsoft.com/office/drawing/2014/main" id="{0834BF1E-EFBE-441A-98E3-98A4B14F56D5}"/>
                    </a:ext>
                  </a:extLst>
                </p:cNvPr>
                <p:cNvPicPr/>
                <p:nvPr/>
              </p:nvPicPr>
              <p:blipFill>
                <a:blip r:embed="rId246"/>
                <a:stretch>
                  <a:fillRect/>
                </a:stretch>
              </p:blipFill>
              <p:spPr>
                <a:xfrm>
                  <a:off x="5422979" y="6285571"/>
                  <a:ext cx="254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4" name="Freihand 163">
                  <a:extLst>
                    <a:ext uri="{FF2B5EF4-FFF2-40B4-BE49-F238E27FC236}">
                      <a16:creationId xmlns:a16="http://schemas.microsoft.com/office/drawing/2014/main" id="{19A6BA6F-C884-4457-B8FA-ABE8B3F77BC8}"/>
                    </a:ext>
                  </a:extLst>
                </p14:cNvPr>
                <p14:cNvContentPartPr/>
                <p14:nvPr/>
              </p14:nvContentPartPr>
              <p14:xfrm>
                <a:off x="5725379" y="6264331"/>
                <a:ext cx="104400" cy="79200"/>
              </p14:xfrm>
            </p:contentPart>
          </mc:Choice>
          <mc:Fallback xmlns="">
            <p:pic>
              <p:nvPicPr>
                <p:cNvPr id="164" name="Freihand 163">
                  <a:extLst>
                    <a:ext uri="{FF2B5EF4-FFF2-40B4-BE49-F238E27FC236}">
                      <a16:creationId xmlns:a16="http://schemas.microsoft.com/office/drawing/2014/main" id="{19A6BA6F-C884-4457-B8FA-ABE8B3F77BC8}"/>
                    </a:ext>
                  </a:extLst>
                </p:cNvPr>
                <p:cNvPicPr/>
                <p:nvPr/>
              </p:nvPicPr>
              <p:blipFill>
                <a:blip r:embed="rId248"/>
                <a:stretch>
                  <a:fillRect/>
                </a:stretch>
              </p:blipFill>
              <p:spPr>
                <a:xfrm>
                  <a:off x="5721059" y="6260011"/>
                  <a:ext cx="113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5" name="Freihand 164">
                  <a:extLst>
                    <a:ext uri="{FF2B5EF4-FFF2-40B4-BE49-F238E27FC236}">
                      <a16:creationId xmlns:a16="http://schemas.microsoft.com/office/drawing/2014/main" id="{B1CF229E-AC9B-49A0-8840-25590C8E9179}"/>
                    </a:ext>
                  </a:extLst>
                </p14:cNvPr>
                <p14:cNvContentPartPr/>
                <p14:nvPr/>
              </p14:nvContentPartPr>
              <p14:xfrm>
                <a:off x="6111299" y="6281251"/>
                <a:ext cx="149400" cy="77400"/>
              </p14:xfrm>
            </p:contentPart>
          </mc:Choice>
          <mc:Fallback xmlns="">
            <p:pic>
              <p:nvPicPr>
                <p:cNvPr id="165" name="Freihand 164">
                  <a:extLst>
                    <a:ext uri="{FF2B5EF4-FFF2-40B4-BE49-F238E27FC236}">
                      <a16:creationId xmlns:a16="http://schemas.microsoft.com/office/drawing/2014/main" id="{B1CF229E-AC9B-49A0-8840-25590C8E9179}"/>
                    </a:ext>
                  </a:extLst>
                </p:cNvPr>
                <p:cNvPicPr/>
                <p:nvPr/>
              </p:nvPicPr>
              <p:blipFill>
                <a:blip r:embed="rId250"/>
                <a:stretch>
                  <a:fillRect/>
                </a:stretch>
              </p:blipFill>
              <p:spPr>
                <a:xfrm>
                  <a:off x="6106979" y="6276931"/>
                  <a:ext cx="158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6" name="Freihand 165">
                  <a:extLst>
                    <a:ext uri="{FF2B5EF4-FFF2-40B4-BE49-F238E27FC236}">
                      <a16:creationId xmlns:a16="http://schemas.microsoft.com/office/drawing/2014/main" id="{15B8D849-C534-4161-925C-99AF1F0A5E22}"/>
                    </a:ext>
                  </a:extLst>
                </p14:cNvPr>
                <p14:cNvContentPartPr/>
                <p14:nvPr/>
              </p14:nvContentPartPr>
              <p14:xfrm>
                <a:off x="6225419" y="6283771"/>
                <a:ext cx="89280" cy="200880"/>
              </p14:xfrm>
            </p:contentPart>
          </mc:Choice>
          <mc:Fallback xmlns="">
            <p:pic>
              <p:nvPicPr>
                <p:cNvPr id="166" name="Freihand 165">
                  <a:extLst>
                    <a:ext uri="{FF2B5EF4-FFF2-40B4-BE49-F238E27FC236}">
                      <a16:creationId xmlns:a16="http://schemas.microsoft.com/office/drawing/2014/main" id="{15B8D849-C534-4161-925C-99AF1F0A5E22}"/>
                    </a:ext>
                  </a:extLst>
                </p:cNvPr>
                <p:cNvPicPr/>
                <p:nvPr/>
              </p:nvPicPr>
              <p:blipFill>
                <a:blip r:embed="rId252"/>
                <a:stretch>
                  <a:fillRect/>
                </a:stretch>
              </p:blipFill>
              <p:spPr>
                <a:xfrm>
                  <a:off x="6221099" y="6279451"/>
                  <a:ext cx="979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7" name="Freihand 166">
                  <a:extLst>
                    <a:ext uri="{FF2B5EF4-FFF2-40B4-BE49-F238E27FC236}">
                      <a16:creationId xmlns:a16="http://schemas.microsoft.com/office/drawing/2014/main" id="{F352414F-C094-4D76-8DCA-E7940E1AA1BB}"/>
                    </a:ext>
                  </a:extLst>
                </p14:cNvPr>
                <p14:cNvContentPartPr/>
                <p14:nvPr/>
              </p14:nvContentPartPr>
              <p14:xfrm>
                <a:off x="6338819" y="6274411"/>
                <a:ext cx="292320" cy="75600"/>
              </p14:xfrm>
            </p:contentPart>
          </mc:Choice>
          <mc:Fallback xmlns="">
            <p:pic>
              <p:nvPicPr>
                <p:cNvPr id="167" name="Freihand 166">
                  <a:extLst>
                    <a:ext uri="{FF2B5EF4-FFF2-40B4-BE49-F238E27FC236}">
                      <a16:creationId xmlns:a16="http://schemas.microsoft.com/office/drawing/2014/main" id="{F352414F-C094-4D76-8DCA-E7940E1AA1BB}"/>
                    </a:ext>
                  </a:extLst>
                </p:cNvPr>
                <p:cNvPicPr/>
                <p:nvPr/>
              </p:nvPicPr>
              <p:blipFill>
                <a:blip r:embed="rId254"/>
                <a:stretch>
                  <a:fillRect/>
                </a:stretch>
              </p:blipFill>
              <p:spPr>
                <a:xfrm>
                  <a:off x="6334499" y="6270091"/>
                  <a:ext cx="300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8" name="Freihand 167">
                  <a:extLst>
                    <a:ext uri="{FF2B5EF4-FFF2-40B4-BE49-F238E27FC236}">
                      <a16:creationId xmlns:a16="http://schemas.microsoft.com/office/drawing/2014/main" id="{ACB77A80-37F7-4A7F-94CB-7AC9B6EABA4C}"/>
                    </a:ext>
                  </a:extLst>
                </p14:cNvPr>
                <p14:cNvContentPartPr/>
                <p14:nvPr/>
              </p14:nvContentPartPr>
              <p14:xfrm>
                <a:off x="6596939" y="6212131"/>
                <a:ext cx="360" cy="360"/>
              </p14:xfrm>
            </p:contentPart>
          </mc:Choice>
          <mc:Fallback xmlns="">
            <p:pic>
              <p:nvPicPr>
                <p:cNvPr id="168" name="Freihand 167">
                  <a:extLst>
                    <a:ext uri="{FF2B5EF4-FFF2-40B4-BE49-F238E27FC236}">
                      <a16:creationId xmlns:a16="http://schemas.microsoft.com/office/drawing/2014/main" id="{ACB77A80-37F7-4A7F-94CB-7AC9B6EABA4C}"/>
                    </a:ext>
                  </a:extLst>
                </p:cNvPr>
                <p:cNvPicPr/>
                <p:nvPr/>
              </p:nvPicPr>
              <p:blipFill>
                <a:blip r:embed="rId188"/>
                <a:stretch>
                  <a:fillRect/>
                </a:stretch>
              </p:blipFill>
              <p:spPr>
                <a:xfrm>
                  <a:off x="6592619" y="62078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1" name="Freihand 170">
                  <a:extLst>
                    <a:ext uri="{FF2B5EF4-FFF2-40B4-BE49-F238E27FC236}">
                      <a16:creationId xmlns:a16="http://schemas.microsoft.com/office/drawing/2014/main" id="{60096541-376D-4F55-B331-C0D545F1EF64}"/>
                    </a:ext>
                  </a:extLst>
                </p14:cNvPr>
                <p14:cNvContentPartPr/>
                <p14:nvPr/>
              </p14:nvContentPartPr>
              <p14:xfrm>
                <a:off x="6817619" y="6178291"/>
                <a:ext cx="162360" cy="147960"/>
              </p14:xfrm>
            </p:contentPart>
          </mc:Choice>
          <mc:Fallback xmlns="">
            <p:pic>
              <p:nvPicPr>
                <p:cNvPr id="171" name="Freihand 170">
                  <a:extLst>
                    <a:ext uri="{FF2B5EF4-FFF2-40B4-BE49-F238E27FC236}">
                      <a16:creationId xmlns:a16="http://schemas.microsoft.com/office/drawing/2014/main" id="{60096541-376D-4F55-B331-C0D545F1EF64}"/>
                    </a:ext>
                  </a:extLst>
                </p:cNvPr>
                <p:cNvPicPr/>
                <p:nvPr/>
              </p:nvPicPr>
              <p:blipFill>
                <a:blip r:embed="rId257"/>
                <a:stretch>
                  <a:fillRect/>
                </a:stretch>
              </p:blipFill>
              <p:spPr>
                <a:xfrm>
                  <a:off x="6813299" y="6173971"/>
                  <a:ext cx="171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2" name="Freihand 171">
                  <a:extLst>
                    <a:ext uri="{FF2B5EF4-FFF2-40B4-BE49-F238E27FC236}">
                      <a16:creationId xmlns:a16="http://schemas.microsoft.com/office/drawing/2014/main" id="{EFB29407-2C63-4F87-89B5-5272E9A12284}"/>
                    </a:ext>
                  </a:extLst>
                </p14:cNvPr>
                <p14:cNvContentPartPr/>
                <p14:nvPr/>
              </p14:nvContentPartPr>
              <p14:xfrm>
                <a:off x="7016339" y="6224731"/>
                <a:ext cx="90720" cy="71280"/>
              </p14:xfrm>
            </p:contentPart>
          </mc:Choice>
          <mc:Fallback xmlns="">
            <p:pic>
              <p:nvPicPr>
                <p:cNvPr id="172" name="Freihand 171">
                  <a:extLst>
                    <a:ext uri="{FF2B5EF4-FFF2-40B4-BE49-F238E27FC236}">
                      <a16:creationId xmlns:a16="http://schemas.microsoft.com/office/drawing/2014/main" id="{EFB29407-2C63-4F87-89B5-5272E9A12284}"/>
                    </a:ext>
                  </a:extLst>
                </p:cNvPr>
                <p:cNvPicPr/>
                <p:nvPr/>
              </p:nvPicPr>
              <p:blipFill>
                <a:blip r:embed="rId259"/>
                <a:stretch>
                  <a:fillRect/>
                </a:stretch>
              </p:blipFill>
              <p:spPr>
                <a:xfrm>
                  <a:off x="7012019" y="6220411"/>
                  <a:ext cx="99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 name="Freihand 173">
                  <a:extLst>
                    <a:ext uri="{FF2B5EF4-FFF2-40B4-BE49-F238E27FC236}">
                      <a16:creationId xmlns:a16="http://schemas.microsoft.com/office/drawing/2014/main" id="{B09F2C0E-111D-46E9-BD0C-CCBE8CD7EF4F}"/>
                    </a:ext>
                  </a:extLst>
                </p14:cNvPr>
                <p14:cNvContentPartPr/>
                <p14:nvPr/>
              </p14:nvContentPartPr>
              <p14:xfrm>
                <a:off x="7212179" y="6215011"/>
                <a:ext cx="164520" cy="94320"/>
              </p14:xfrm>
            </p:contentPart>
          </mc:Choice>
          <mc:Fallback xmlns="">
            <p:pic>
              <p:nvPicPr>
                <p:cNvPr id="174" name="Freihand 173">
                  <a:extLst>
                    <a:ext uri="{FF2B5EF4-FFF2-40B4-BE49-F238E27FC236}">
                      <a16:creationId xmlns:a16="http://schemas.microsoft.com/office/drawing/2014/main" id="{B09F2C0E-111D-46E9-BD0C-CCBE8CD7EF4F}"/>
                    </a:ext>
                  </a:extLst>
                </p:cNvPr>
                <p:cNvPicPr/>
                <p:nvPr/>
              </p:nvPicPr>
              <p:blipFill>
                <a:blip r:embed="rId261"/>
                <a:stretch>
                  <a:fillRect/>
                </a:stretch>
              </p:blipFill>
              <p:spPr>
                <a:xfrm>
                  <a:off x="7207859" y="6210691"/>
                  <a:ext cx="17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5" name="Freihand 174">
                  <a:extLst>
                    <a:ext uri="{FF2B5EF4-FFF2-40B4-BE49-F238E27FC236}">
                      <a16:creationId xmlns:a16="http://schemas.microsoft.com/office/drawing/2014/main" id="{C79CE8C8-FEBB-4111-87BB-5B6F925BDCFD}"/>
                    </a:ext>
                  </a:extLst>
                </p14:cNvPr>
                <p14:cNvContentPartPr/>
                <p14:nvPr/>
              </p14:nvContentPartPr>
              <p14:xfrm>
                <a:off x="7383539" y="6148051"/>
                <a:ext cx="21600" cy="11880"/>
              </p14:xfrm>
            </p:contentPart>
          </mc:Choice>
          <mc:Fallback xmlns="">
            <p:pic>
              <p:nvPicPr>
                <p:cNvPr id="175" name="Freihand 174">
                  <a:extLst>
                    <a:ext uri="{FF2B5EF4-FFF2-40B4-BE49-F238E27FC236}">
                      <a16:creationId xmlns:a16="http://schemas.microsoft.com/office/drawing/2014/main" id="{C79CE8C8-FEBB-4111-87BB-5B6F925BDCFD}"/>
                    </a:ext>
                  </a:extLst>
                </p:cNvPr>
                <p:cNvPicPr/>
                <p:nvPr/>
              </p:nvPicPr>
              <p:blipFill>
                <a:blip r:embed="rId263"/>
                <a:stretch>
                  <a:fillRect/>
                </a:stretch>
              </p:blipFill>
              <p:spPr>
                <a:xfrm>
                  <a:off x="7379219" y="6143731"/>
                  <a:ext cx="30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6" name="Freihand 175">
                  <a:extLst>
                    <a:ext uri="{FF2B5EF4-FFF2-40B4-BE49-F238E27FC236}">
                      <a16:creationId xmlns:a16="http://schemas.microsoft.com/office/drawing/2014/main" id="{B74DFAD5-4DB4-413A-AF10-555697CBC9D1}"/>
                    </a:ext>
                  </a:extLst>
                </p14:cNvPr>
                <p14:cNvContentPartPr/>
                <p14:nvPr/>
              </p14:nvContentPartPr>
              <p14:xfrm>
                <a:off x="7456259" y="6128251"/>
                <a:ext cx="156600" cy="209880"/>
              </p14:xfrm>
            </p:contentPart>
          </mc:Choice>
          <mc:Fallback xmlns="">
            <p:pic>
              <p:nvPicPr>
                <p:cNvPr id="176" name="Freihand 175">
                  <a:extLst>
                    <a:ext uri="{FF2B5EF4-FFF2-40B4-BE49-F238E27FC236}">
                      <a16:creationId xmlns:a16="http://schemas.microsoft.com/office/drawing/2014/main" id="{B74DFAD5-4DB4-413A-AF10-555697CBC9D1}"/>
                    </a:ext>
                  </a:extLst>
                </p:cNvPr>
                <p:cNvPicPr/>
                <p:nvPr/>
              </p:nvPicPr>
              <p:blipFill>
                <a:blip r:embed="rId265"/>
                <a:stretch>
                  <a:fillRect/>
                </a:stretch>
              </p:blipFill>
              <p:spPr>
                <a:xfrm>
                  <a:off x="7451939" y="6123931"/>
                  <a:ext cx="165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Freihand 176">
                  <a:extLst>
                    <a:ext uri="{FF2B5EF4-FFF2-40B4-BE49-F238E27FC236}">
                      <a16:creationId xmlns:a16="http://schemas.microsoft.com/office/drawing/2014/main" id="{CE89330F-9C2C-49A1-9944-7B67BF218FB3}"/>
                    </a:ext>
                  </a:extLst>
                </p14:cNvPr>
                <p14:cNvContentPartPr/>
                <p14:nvPr/>
              </p14:nvContentPartPr>
              <p14:xfrm>
                <a:off x="7607819" y="6116371"/>
                <a:ext cx="241560" cy="140760"/>
              </p14:xfrm>
            </p:contentPart>
          </mc:Choice>
          <mc:Fallback xmlns="">
            <p:pic>
              <p:nvPicPr>
                <p:cNvPr id="177" name="Freihand 176">
                  <a:extLst>
                    <a:ext uri="{FF2B5EF4-FFF2-40B4-BE49-F238E27FC236}">
                      <a16:creationId xmlns:a16="http://schemas.microsoft.com/office/drawing/2014/main" id="{CE89330F-9C2C-49A1-9944-7B67BF218FB3}"/>
                    </a:ext>
                  </a:extLst>
                </p:cNvPr>
                <p:cNvPicPr/>
                <p:nvPr/>
              </p:nvPicPr>
              <p:blipFill>
                <a:blip r:embed="rId267"/>
                <a:stretch>
                  <a:fillRect/>
                </a:stretch>
              </p:blipFill>
              <p:spPr>
                <a:xfrm>
                  <a:off x="7603499" y="6112051"/>
                  <a:ext cx="250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Freihand 177">
                  <a:extLst>
                    <a:ext uri="{FF2B5EF4-FFF2-40B4-BE49-F238E27FC236}">
                      <a16:creationId xmlns:a16="http://schemas.microsoft.com/office/drawing/2014/main" id="{8891EFA3-1B27-4F82-836F-ACE60259E113}"/>
                    </a:ext>
                  </a:extLst>
                </p14:cNvPr>
                <p14:cNvContentPartPr/>
                <p14:nvPr/>
              </p14:nvContentPartPr>
              <p14:xfrm>
                <a:off x="7880699" y="6113851"/>
                <a:ext cx="2160" cy="27000"/>
              </p14:xfrm>
            </p:contentPart>
          </mc:Choice>
          <mc:Fallback xmlns="">
            <p:pic>
              <p:nvPicPr>
                <p:cNvPr id="178" name="Freihand 177">
                  <a:extLst>
                    <a:ext uri="{FF2B5EF4-FFF2-40B4-BE49-F238E27FC236}">
                      <a16:creationId xmlns:a16="http://schemas.microsoft.com/office/drawing/2014/main" id="{8891EFA3-1B27-4F82-836F-ACE60259E113}"/>
                    </a:ext>
                  </a:extLst>
                </p:cNvPr>
                <p:cNvPicPr/>
                <p:nvPr/>
              </p:nvPicPr>
              <p:blipFill>
                <a:blip r:embed="rId269"/>
                <a:stretch>
                  <a:fillRect/>
                </a:stretch>
              </p:blipFill>
              <p:spPr>
                <a:xfrm>
                  <a:off x="7876379" y="6109531"/>
                  <a:ext cx="10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Freihand 178">
                  <a:extLst>
                    <a:ext uri="{FF2B5EF4-FFF2-40B4-BE49-F238E27FC236}">
                      <a16:creationId xmlns:a16="http://schemas.microsoft.com/office/drawing/2014/main" id="{9519994D-5536-4F2F-B520-9929960152F9}"/>
                    </a:ext>
                  </a:extLst>
                </p14:cNvPr>
                <p14:cNvContentPartPr/>
                <p14:nvPr/>
              </p14:nvContentPartPr>
              <p14:xfrm>
                <a:off x="7895099" y="6177211"/>
                <a:ext cx="142200" cy="59040"/>
              </p14:xfrm>
            </p:contentPart>
          </mc:Choice>
          <mc:Fallback xmlns="">
            <p:pic>
              <p:nvPicPr>
                <p:cNvPr id="179" name="Freihand 178">
                  <a:extLst>
                    <a:ext uri="{FF2B5EF4-FFF2-40B4-BE49-F238E27FC236}">
                      <a16:creationId xmlns:a16="http://schemas.microsoft.com/office/drawing/2014/main" id="{9519994D-5536-4F2F-B520-9929960152F9}"/>
                    </a:ext>
                  </a:extLst>
                </p:cNvPr>
                <p:cNvPicPr/>
                <p:nvPr/>
              </p:nvPicPr>
              <p:blipFill>
                <a:blip r:embed="rId271"/>
                <a:stretch>
                  <a:fillRect/>
                </a:stretch>
              </p:blipFill>
              <p:spPr>
                <a:xfrm>
                  <a:off x="7890779" y="6172891"/>
                  <a:ext cx="150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7" name="Freihand 136">
                  <a:extLst>
                    <a:ext uri="{FF2B5EF4-FFF2-40B4-BE49-F238E27FC236}">
                      <a16:creationId xmlns:a16="http://schemas.microsoft.com/office/drawing/2014/main" id="{186D6B70-6295-4C7A-96A8-25A50B94AD96}"/>
                    </a:ext>
                  </a:extLst>
                </p14:cNvPr>
                <p14:cNvContentPartPr/>
                <p14:nvPr/>
              </p14:nvContentPartPr>
              <p14:xfrm>
                <a:off x="1567019" y="6339931"/>
                <a:ext cx="6120" cy="143280"/>
              </p14:xfrm>
            </p:contentPart>
          </mc:Choice>
          <mc:Fallback xmlns="">
            <p:pic>
              <p:nvPicPr>
                <p:cNvPr id="137" name="Freihand 136">
                  <a:extLst>
                    <a:ext uri="{FF2B5EF4-FFF2-40B4-BE49-F238E27FC236}">
                      <a16:creationId xmlns:a16="http://schemas.microsoft.com/office/drawing/2014/main" id="{186D6B70-6295-4C7A-96A8-25A50B94AD96}"/>
                    </a:ext>
                  </a:extLst>
                </p:cNvPr>
                <p:cNvPicPr/>
                <p:nvPr/>
              </p:nvPicPr>
              <p:blipFill>
                <a:blip r:embed="rId273"/>
                <a:stretch>
                  <a:fillRect/>
                </a:stretch>
              </p:blipFill>
              <p:spPr>
                <a:xfrm>
                  <a:off x="1562699" y="6335611"/>
                  <a:ext cx="14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8" name="Freihand 137">
                  <a:extLst>
                    <a:ext uri="{FF2B5EF4-FFF2-40B4-BE49-F238E27FC236}">
                      <a16:creationId xmlns:a16="http://schemas.microsoft.com/office/drawing/2014/main" id="{C3D97195-6903-49A5-A9E4-08C3B64FDD96}"/>
                    </a:ext>
                  </a:extLst>
                </p14:cNvPr>
                <p14:cNvContentPartPr/>
                <p14:nvPr/>
              </p14:nvContentPartPr>
              <p14:xfrm>
                <a:off x="1508699" y="6441811"/>
                <a:ext cx="150840" cy="20160"/>
              </p14:xfrm>
            </p:contentPart>
          </mc:Choice>
          <mc:Fallback xmlns="">
            <p:pic>
              <p:nvPicPr>
                <p:cNvPr id="138" name="Freihand 137">
                  <a:extLst>
                    <a:ext uri="{FF2B5EF4-FFF2-40B4-BE49-F238E27FC236}">
                      <a16:creationId xmlns:a16="http://schemas.microsoft.com/office/drawing/2014/main" id="{C3D97195-6903-49A5-A9E4-08C3B64FDD96}"/>
                    </a:ext>
                  </a:extLst>
                </p:cNvPr>
                <p:cNvPicPr/>
                <p:nvPr/>
              </p:nvPicPr>
              <p:blipFill>
                <a:blip r:embed="rId275"/>
                <a:stretch>
                  <a:fillRect/>
                </a:stretch>
              </p:blipFill>
              <p:spPr>
                <a:xfrm>
                  <a:off x="1504379" y="6437491"/>
                  <a:ext cx="159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9" name="Freihand 138">
                  <a:extLst>
                    <a:ext uri="{FF2B5EF4-FFF2-40B4-BE49-F238E27FC236}">
                      <a16:creationId xmlns:a16="http://schemas.microsoft.com/office/drawing/2014/main" id="{933F9DEB-CDD7-4BCC-A337-DF1B0E359D9E}"/>
                    </a:ext>
                  </a:extLst>
                </p14:cNvPr>
                <p14:cNvContentPartPr/>
                <p14:nvPr/>
              </p14:nvContentPartPr>
              <p14:xfrm>
                <a:off x="1493219" y="6306091"/>
                <a:ext cx="108000" cy="14400"/>
              </p14:xfrm>
            </p:contentPart>
          </mc:Choice>
          <mc:Fallback xmlns="">
            <p:pic>
              <p:nvPicPr>
                <p:cNvPr id="139" name="Freihand 138">
                  <a:extLst>
                    <a:ext uri="{FF2B5EF4-FFF2-40B4-BE49-F238E27FC236}">
                      <a16:creationId xmlns:a16="http://schemas.microsoft.com/office/drawing/2014/main" id="{933F9DEB-CDD7-4BCC-A337-DF1B0E359D9E}"/>
                    </a:ext>
                  </a:extLst>
                </p:cNvPr>
                <p:cNvPicPr/>
                <p:nvPr/>
              </p:nvPicPr>
              <p:blipFill>
                <a:blip r:embed="rId277"/>
                <a:stretch>
                  <a:fillRect/>
                </a:stretch>
              </p:blipFill>
              <p:spPr>
                <a:xfrm>
                  <a:off x="1488899" y="6301771"/>
                  <a:ext cx="116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0" name="Freihand 139">
                  <a:extLst>
                    <a:ext uri="{FF2B5EF4-FFF2-40B4-BE49-F238E27FC236}">
                      <a16:creationId xmlns:a16="http://schemas.microsoft.com/office/drawing/2014/main" id="{A9B691D3-B11F-4411-9E70-B8A0783D1269}"/>
                    </a:ext>
                  </a:extLst>
                </p14:cNvPr>
                <p14:cNvContentPartPr/>
                <p14:nvPr/>
              </p14:nvContentPartPr>
              <p14:xfrm>
                <a:off x="1639379" y="6386371"/>
                <a:ext cx="127800" cy="89640"/>
              </p14:xfrm>
            </p:contentPart>
          </mc:Choice>
          <mc:Fallback xmlns="">
            <p:pic>
              <p:nvPicPr>
                <p:cNvPr id="140" name="Freihand 139">
                  <a:extLst>
                    <a:ext uri="{FF2B5EF4-FFF2-40B4-BE49-F238E27FC236}">
                      <a16:creationId xmlns:a16="http://schemas.microsoft.com/office/drawing/2014/main" id="{A9B691D3-B11F-4411-9E70-B8A0783D1269}"/>
                    </a:ext>
                  </a:extLst>
                </p:cNvPr>
                <p:cNvPicPr/>
                <p:nvPr/>
              </p:nvPicPr>
              <p:blipFill>
                <a:blip r:embed="rId279"/>
                <a:stretch>
                  <a:fillRect/>
                </a:stretch>
              </p:blipFill>
              <p:spPr>
                <a:xfrm>
                  <a:off x="1635059" y="6382051"/>
                  <a:ext cx="136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1" name="Freihand 140">
                  <a:extLst>
                    <a:ext uri="{FF2B5EF4-FFF2-40B4-BE49-F238E27FC236}">
                      <a16:creationId xmlns:a16="http://schemas.microsoft.com/office/drawing/2014/main" id="{82AC23BD-4535-4171-8ED5-C7E5597B1245}"/>
                    </a:ext>
                  </a:extLst>
                </p14:cNvPr>
                <p14:cNvContentPartPr/>
                <p14:nvPr/>
              </p14:nvContentPartPr>
              <p14:xfrm>
                <a:off x="1780139" y="6295291"/>
                <a:ext cx="114840" cy="195480"/>
              </p14:xfrm>
            </p:contentPart>
          </mc:Choice>
          <mc:Fallback xmlns="">
            <p:pic>
              <p:nvPicPr>
                <p:cNvPr id="141" name="Freihand 140">
                  <a:extLst>
                    <a:ext uri="{FF2B5EF4-FFF2-40B4-BE49-F238E27FC236}">
                      <a16:creationId xmlns:a16="http://schemas.microsoft.com/office/drawing/2014/main" id="{82AC23BD-4535-4171-8ED5-C7E5597B1245}"/>
                    </a:ext>
                  </a:extLst>
                </p:cNvPr>
                <p:cNvPicPr/>
                <p:nvPr/>
              </p:nvPicPr>
              <p:blipFill>
                <a:blip r:embed="rId281"/>
                <a:stretch>
                  <a:fillRect/>
                </a:stretch>
              </p:blipFill>
              <p:spPr>
                <a:xfrm>
                  <a:off x="1775819" y="6290971"/>
                  <a:ext cx="123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2" name="Freihand 141">
                  <a:extLst>
                    <a:ext uri="{FF2B5EF4-FFF2-40B4-BE49-F238E27FC236}">
                      <a16:creationId xmlns:a16="http://schemas.microsoft.com/office/drawing/2014/main" id="{DF2DFE15-ACE8-46AB-A82A-3857F75DCD96}"/>
                    </a:ext>
                  </a:extLst>
                </p14:cNvPr>
                <p14:cNvContentPartPr/>
                <p14:nvPr/>
              </p14:nvContentPartPr>
              <p14:xfrm>
                <a:off x="1910819" y="6316891"/>
                <a:ext cx="213120" cy="146160"/>
              </p14:xfrm>
            </p:contentPart>
          </mc:Choice>
          <mc:Fallback xmlns="">
            <p:pic>
              <p:nvPicPr>
                <p:cNvPr id="142" name="Freihand 141">
                  <a:extLst>
                    <a:ext uri="{FF2B5EF4-FFF2-40B4-BE49-F238E27FC236}">
                      <a16:creationId xmlns:a16="http://schemas.microsoft.com/office/drawing/2014/main" id="{DF2DFE15-ACE8-46AB-A82A-3857F75DCD96}"/>
                    </a:ext>
                  </a:extLst>
                </p:cNvPr>
                <p:cNvPicPr/>
                <p:nvPr/>
              </p:nvPicPr>
              <p:blipFill>
                <a:blip r:embed="rId283"/>
                <a:stretch>
                  <a:fillRect/>
                </a:stretch>
              </p:blipFill>
              <p:spPr>
                <a:xfrm>
                  <a:off x="1906499" y="6312571"/>
                  <a:ext cx="22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3" name="Freihand 142">
                  <a:extLst>
                    <a:ext uri="{FF2B5EF4-FFF2-40B4-BE49-F238E27FC236}">
                      <a16:creationId xmlns:a16="http://schemas.microsoft.com/office/drawing/2014/main" id="{70E20678-D04E-430F-8F54-D7B6AB670C64}"/>
                    </a:ext>
                  </a:extLst>
                </p14:cNvPr>
                <p14:cNvContentPartPr/>
                <p14:nvPr/>
              </p14:nvContentPartPr>
              <p14:xfrm>
                <a:off x="2104139" y="6326611"/>
                <a:ext cx="23040" cy="31320"/>
              </p14:xfrm>
            </p:contentPart>
          </mc:Choice>
          <mc:Fallback xmlns="">
            <p:pic>
              <p:nvPicPr>
                <p:cNvPr id="143" name="Freihand 142">
                  <a:extLst>
                    <a:ext uri="{FF2B5EF4-FFF2-40B4-BE49-F238E27FC236}">
                      <a16:creationId xmlns:a16="http://schemas.microsoft.com/office/drawing/2014/main" id="{70E20678-D04E-430F-8F54-D7B6AB670C64}"/>
                    </a:ext>
                  </a:extLst>
                </p:cNvPr>
                <p:cNvPicPr/>
                <p:nvPr/>
              </p:nvPicPr>
              <p:blipFill>
                <a:blip r:embed="rId285"/>
                <a:stretch>
                  <a:fillRect/>
                </a:stretch>
              </p:blipFill>
              <p:spPr>
                <a:xfrm>
                  <a:off x="2099819" y="6322291"/>
                  <a:ext cx="31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4" name="Freihand 143">
                  <a:extLst>
                    <a:ext uri="{FF2B5EF4-FFF2-40B4-BE49-F238E27FC236}">
                      <a16:creationId xmlns:a16="http://schemas.microsoft.com/office/drawing/2014/main" id="{879C5E92-B376-41C7-98B2-2C3CF4D7AB52}"/>
                    </a:ext>
                  </a:extLst>
                </p14:cNvPr>
                <p14:cNvContentPartPr/>
                <p14:nvPr/>
              </p14:nvContentPartPr>
              <p14:xfrm>
                <a:off x="2136899" y="6382051"/>
                <a:ext cx="168480" cy="60120"/>
              </p14:xfrm>
            </p:contentPart>
          </mc:Choice>
          <mc:Fallback xmlns="">
            <p:pic>
              <p:nvPicPr>
                <p:cNvPr id="144" name="Freihand 143">
                  <a:extLst>
                    <a:ext uri="{FF2B5EF4-FFF2-40B4-BE49-F238E27FC236}">
                      <a16:creationId xmlns:a16="http://schemas.microsoft.com/office/drawing/2014/main" id="{879C5E92-B376-41C7-98B2-2C3CF4D7AB52}"/>
                    </a:ext>
                  </a:extLst>
                </p:cNvPr>
                <p:cNvPicPr/>
                <p:nvPr/>
              </p:nvPicPr>
              <p:blipFill>
                <a:blip r:embed="rId287"/>
                <a:stretch>
                  <a:fillRect/>
                </a:stretch>
              </p:blipFill>
              <p:spPr>
                <a:xfrm>
                  <a:off x="2132579" y="6377731"/>
                  <a:ext cx="177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5" name="Freihand 144">
                  <a:extLst>
                    <a:ext uri="{FF2B5EF4-FFF2-40B4-BE49-F238E27FC236}">
                      <a16:creationId xmlns:a16="http://schemas.microsoft.com/office/drawing/2014/main" id="{A000DFB8-C6E8-4B12-A3E5-3684803ABE38}"/>
                    </a:ext>
                  </a:extLst>
                </p14:cNvPr>
                <p14:cNvContentPartPr/>
                <p14:nvPr/>
              </p14:nvContentPartPr>
              <p14:xfrm>
                <a:off x="2493659" y="6389611"/>
                <a:ext cx="172440" cy="51120"/>
              </p14:xfrm>
            </p:contentPart>
          </mc:Choice>
          <mc:Fallback xmlns="">
            <p:pic>
              <p:nvPicPr>
                <p:cNvPr id="145" name="Freihand 144">
                  <a:extLst>
                    <a:ext uri="{FF2B5EF4-FFF2-40B4-BE49-F238E27FC236}">
                      <a16:creationId xmlns:a16="http://schemas.microsoft.com/office/drawing/2014/main" id="{A000DFB8-C6E8-4B12-A3E5-3684803ABE38}"/>
                    </a:ext>
                  </a:extLst>
                </p:cNvPr>
                <p:cNvPicPr/>
                <p:nvPr/>
              </p:nvPicPr>
              <p:blipFill>
                <a:blip r:embed="rId289"/>
                <a:stretch>
                  <a:fillRect/>
                </a:stretch>
              </p:blipFill>
              <p:spPr>
                <a:xfrm>
                  <a:off x="2489339" y="6385291"/>
                  <a:ext cx="181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6" name="Freihand 145">
                  <a:extLst>
                    <a:ext uri="{FF2B5EF4-FFF2-40B4-BE49-F238E27FC236}">
                      <a16:creationId xmlns:a16="http://schemas.microsoft.com/office/drawing/2014/main" id="{65D6E10A-D154-49E2-B599-E1D187CA7365}"/>
                    </a:ext>
                  </a:extLst>
                </p14:cNvPr>
                <p14:cNvContentPartPr/>
                <p14:nvPr/>
              </p14:nvContentPartPr>
              <p14:xfrm>
                <a:off x="2655659" y="6339211"/>
                <a:ext cx="51480" cy="10800"/>
              </p14:xfrm>
            </p:contentPart>
          </mc:Choice>
          <mc:Fallback xmlns="">
            <p:pic>
              <p:nvPicPr>
                <p:cNvPr id="146" name="Freihand 145">
                  <a:extLst>
                    <a:ext uri="{FF2B5EF4-FFF2-40B4-BE49-F238E27FC236}">
                      <a16:creationId xmlns:a16="http://schemas.microsoft.com/office/drawing/2014/main" id="{65D6E10A-D154-49E2-B599-E1D187CA7365}"/>
                    </a:ext>
                  </a:extLst>
                </p:cNvPr>
                <p:cNvPicPr/>
                <p:nvPr/>
              </p:nvPicPr>
              <p:blipFill>
                <a:blip r:embed="rId291"/>
                <a:stretch>
                  <a:fillRect/>
                </a:stretch>
              </p:blipFill>
              <p:spPr>
                <a:xfrm>
                  <a:off x="2651339" y="6334891"/>
                  <a:ext cx="60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7" name="Freihand 146">
                  <a:extLst>
                    <a:ext uri="{FF2B5EF4-FFF2-40B4-BE49-F238E27FC236}">
                      <a16:creationId xmlns:a16="http://schemas.microsoft.com/office/drawing/2014/main" id="{CFBB32C7-9A36-48E0-A8D5-356452E5FA59}"/>
                    </a:ext>
                  </a:extLst>
                </p14:cNvPr>
                <p14:cNvContentPartPr/>
                <p14:nvPr/>
              </p14:nvContentPartPr>
              <p14:xfrm>
                <a:off x="2731979" y="6364771"/>
                <a:ext cx="90360" cy="73440"/>
              </p14:xfrm>
            </p:contentPart>
          </mc:Choice>
          <mc:Fallback xmlns="">
            <p:pic>
              <p:nvPicPr>
                <p:cNvPr id="147" name="Freihand 146">
                  <a:extLst>
                    <a:ext uri="{FF2B5EF4-FFF2-40B4-BE49-F238E27FC236}">
                      <a16:creationId xmlns:a16="http://schemas.microsoft.com/office/drawing/2014/main" id="{CFBB32C7-9A36-48E0-A8D5-356452E5FA59}"/>
                    </a:ext>
                  </a:extLst>
                </p:cNvPr>
                <p:cNvPicPr/>
                <p:nvPr/>
              </p:nvPicPr>
              <p:blipFill>
                <a:blip r:embed="rId293"/>
                <a:stretch>
                  <a:fillRect/>
                </a:stretch>
              </p:blipFill>
              <p:spPr>
                <a:xfrm>
                  <a:off x="2727659" y="6360451"/>
                  <a:ext cx="99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8" name="Freihand 147">
                  <a:extLst>
                    <a:ext uri="{FF2B5EF4-FFF2-40B4-BE49-F238E27FC236}">
                      <a16:creationId xmlns:a16="http://schemas.microsoft.com/office/drawing/2014/main" id="{B9229F24-2B14-400C-B963-7E4C717530C5}"/>
                    </a:ext>
                  </a:extLst>
                </p14:cNvPr>
                <p14:cNvContentPartPr/>
                <p14:nvPr/>
              </p14:nvContentPartPr>
              <p14:xfrm>
                <a:off x="2841779" y="6365131"/>
                <a:ext cx="163800" cy="87480"/>
              </p14:xfrm>
            </p:contentPart>
          </mc:Choice>
          <mc:Fallback xmlns="">
            <p:pic>
              <p:nvPicPr>
                <p:cNvPr id="148" name="Freihand 147">
                  <a:extLst>
                    <a:ext uri="{FF2B5EF4-FFF2-40B4-BE49-F238E27FC236}">
                      <a16:creationId xmlns:a16="http://schemas.microsoft.com/office/drawing/2014/main" id="{B9229F24-2B14-400C-B963-7E4C717530C5}"/>
                    </a:ext>
                  </a:extLst>
                </p:cNvPr>
                <p:cNvPicPr/>
                <p:nvPr/>
              </p:nvPicPr>
              <p:blipFill>
                <a:blip r:embed="rId295"/>
                <a:stretch>
                  <a:fillRect/>
                </a:stretch>
              </p:blipFill>
              <p:spPr>
                <a:xfrm>
                  <a:off x="2837459" y="6360811"/>
                  <a:ext cx="172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9" name="Freihand 148">
                  <a:extLst>
                    <a:ext uri="{FF2B5EF4-FFF2-40B4-BE49-F238E27FC236}">
                      <a16:creationId xmlns:a16="http://schemas.microsoft.com/office/drawing/2014/main" id="{7AA626EE-E725-41FA-BF3D-F399BF7A0B91}"/>
                    </a:ext>
                  </a:extLst>
                </p14:cNvPr>
                <p14:cNvContentPartPr/>
                <p14:nvPr/>
              </p14:nvContentPartPr>
              <p14:xfrm>
                <a:off x="2994419" y="6368011"/>
                <a:ext cx="108000" cy="64800"/>
              </p14:xfrm>
            </p:contentPart>
          </mc:Choice>
          <mc:Fallback xmlns="">
            <p:pic>
              <p:nvPicPr>
                <p:cNvPr id="149" name="Freihand 148">
                  <a:extLst>
                    <a:ext uri="{FF2B5EF4-FFF2-40B4-BE49-F238E27FC236}">
                      <a16:creationId xmlns:a16="http://schemas.microsoft.com/office/drawing/2014/main" id="{7AA626EE-E725-41FA-BF3D-F399BF7A0B91}"/>
                    </a:ext>
                  </a:extLst>
                </p:cNvPr>
                <p:cNvPicPr/>
                <p:nvPr/>
              </p:nvPicPr>
              <p:blipFill>
                <a:blip r:embed="rId297"/>
                <a:stretch>
                  <a:fillRect/>
                </a:stretch>
              </p:blipFill>
              <p:spPr>
                <a:xfrm>
                  <a:off x="2990099" y="6363691"/>
                  <a:ext cx="116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0" name="Freihand 149">
                  <a:extLst>
                    <a:ext uri="{FF2B5EF4-FFF2-40B4-BE49-F238E27FC236}">
                      <a16:creationId xmlns:a16="http://schemas.microsoft.com/office/drawing/2014/main" id="{67F3563F-5F4D-4C07-BE2E-7CE617FE74AF}"/>
                    </a:ext>
                  </a:extLst>
                </p14:cNvPr>
                <p14:cNvContentPartPr/>
                <p14:nvPr/>
              </p14:nvContentPartPr>
              <p14:xfrm>
                <a:off x="3102779" y="6352531"/>
                <a:ext cx="78480" cy="85680"/>
              </p14:xfrm>
            </p:contentPart>
          </mc:Choice>
          <mc:Fallback xmlns="">
            <p:pic>
              <p:nvPicPr>
                <p:cNvPr id="150" name="Freihand 149">
                  <a:extLst>
                    <a:ext uri="{FF2B5EF4-FFF2-40B4-BE49-F238E27FC236}">
                      <a16:creationId xmlns:a16="http://schemas.microsoft.com/office/drawing/2014/main" id="{67F3563F-5F4D-4C07-BE2E-7CE617FE74AF}"/>
                    </a:ext>
                  </a:extLst>
                </p:cNvPr>
                <p:cNvPicPr/>
                <p:nvPr/>
              </p:nvPicPr>
              <p:blipFill>
                <a:blip r:embed="rId299"/>
                <a:stretch>
                  <a:fillRect/>
                </a:stretch>
              </p:blipFill>
              <p:spPr>
                <a:xfrm>
                  <a:off x="3098459" y="6348211"/>
                  <a:ext cx="87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51" name="Freihand 150">
                  <a:extLst>
                    <a:ext uri="{FF2B5EF4-FFF2-40B4-BE49-F238E27FC236}">
                      <a16:creationId xmlns:a16="http://schemas.microsoft.com/office/drawing/2014/main" id="{2C05B034-A6F1-412C-978A-171316879820}"/>
                    </a:ext>
                  </a:extLst>
                </p14:cNvPr>
                <p14:cNvContentPartPr/>
                <p14:nvPr/>
              </p14:nvContentPartPr>
              <p14:xfrm>
                <a:off x="3216539" y="6361171"/>
                <a:ext cx="53640" cy="40680"/>
              </p14:xfrm>
            </p:contentPart>
          </mc:Choice>
          <mc:Fallback xmlns="">
            <p:pic>
              <p:nvPicPr>
                <p:cNvPr id="151" name="Freihand 150">
                  <a:extLst>
                    <a:ext uri="{FF2B5EF4-FFF2-40B4-BE49-F238E27FC236}">
                      <a16:creationId xmlns:a16="http://schemas.microsoft.com/office/drawing/2014/main" id="{2C05B034-A6F1-412C-978A-171316879820}"/>
                    </a:ext>
                  </a:extLst>
                </p:cNvPr>
                <p:cNvPicPr/>
                <p:nvPr/>
              </p:nvPicPr>
              <p:blipFill>
                <a:blip r:embed="rId301"/>
                <a:stretch>
                  <a:fillRect/>
                </a:stretch>
              </p:blipFill>
              <p:spPr>
                <a:xfrm>
                  <a:off x="3212219" y="6356851"/>
                  <a:ext cx="62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52" name="Freihand 151">
                  <a:extLst>
                    <a:ext uri="{FF2B5EF4-FFF2-40B4-BE49-F238E27FC236}">
                      <a16:creationId xmlns:a16="http://schemas.microsoft.com/office/drawing/2014/main" id="{5B6B89A0-C3CB-4004-A3CB-E14852CA668D}"/>
                    </a:ext>
                  </a:extLst>
                </p14:cNvPr>
                <p14:cNvContentPartPr/>
                <p14:nvPr/>
              </p14:nvContentPartPr>
              <p14:xfrm>
                <a:off x="3232739" y="6341011"/>
                <a:ext cx="100800" cy="74520"/>
              </p14:xfrm>
            </p:contentPart>
          </mc:Choice>
          <mc:Fallback xmlns="">
            <p:pic>
              <p:nvPicPr>
                <p:cNvPr id="152" name="Freihand 151">
                  <a:extLst>
                    <a:ext uri="{FF2B5EF4-FFF2-40B4-BE49-F238E27FC236}">
                      <a16:creationId xmlns:a16="http://schemas.microsoft.com/office/drawing/2014/main" id="{5B6B89A0-C3CB-4004-A3CB-E14852CA668D}"/>
                    </a:ext>
                  </a:extLst>
                </p:cNvPr>
                <p:cNvPicPr/>
                <p:nvPr/>
              </p:nvPicPr>
              <p:blipFill>
                <a:blip r:embed="rId303"/>
                <a:stretch>
                  <a:fillRect/>
                </a:stretch>
              </p:blipFill>
              <p:spPr>
                <a:xfrm>
                  <a:off x="3228419" y="6336691"/>
                  <a:ext cx="109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53" name="Freihand 152">
                  <a:extLst>
                    <a:ext uri="{FF2B5EF4-FFF2-40B4-BE49-F238E27FC236}">
                      <a16:creationId xmlns:a16="http://schemas.microsoft.com/office/drawing/2014/main" id="{17079926-222F-4233-B32F-CBDC3EC1E3D2}"/>
                    </a:ext>
                  </a:extLst>
                </p14:cNvPr>
                <p14:cNvContentPartPr/>
                <p14:nvPr/>
              </p14:nvContentPartPr>
              <p14:xfrm>
                <a:off x="3324539" y="6297811"/>
                <a:ext cx="148680" cy="105480"/>
              </p14:xfrm>
            </p:contentPart>
          </mc:Choice>
          <mc:Fallback xmlns="">
            <p:pic>
              <p:nvPicPr>
                <p:cNvPr id="153" name="Freihand 152">
                  <a:extLst>
                    <a:ext uri="{FF2B5EF4-FFF2-40B4-BE49-F238E27FC236}">
                      <a16:creationId xmlns:a16="http://schemas.microsoft.com/office/drawing/2014/main" id="{17079926-222F-4233-B32F-CBDC3EC1E3D2}"/>
                    </a:ext>
                  </a:extLst>
                </p:cNvPr>
                <p:cNvPicPr/>
                <p:nvPr/>
              </p:nvPicPr>
              <p:blipFill>
                <a:blip r:embed="rId305"/>
                <a:stretch>
                  <a:fillRect/>
                </a:stretch>
              </p:blipFill>
              <p:spPr>
                <a:xfrm>
                  <a:off x="3320219" y="6293491"/>
                  <a:ext cx="157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1" name="Freihand 180">
                  <a:extLst>
                    <a:ext uri="{FF2B5EF4-FFF2-40B4-BE49-F238E27FC236}">
                      <a16:creationId xmlns:a16="http://schemas.microsoft.com/office/drawing/2014/main" id="{D6BA7EAD-3D02-455C-8DC0-F49C0C2524CD}"/>
                    </a:ext>
                  </a:extLst>
                </p14:cNvPr>
                <p14:cNvContentPartPr/>
                <p14:nvPr/>
              </p14:nvContentPartPr>
              <p14:xfrm>
                <a:off x="1534979" y="6529291"/>
                <a:ext cx="101160" cy="202320"/>
              </p14:xfrm>
            </p:contentPart>
          </mc:Choice>
          <mc:Fallback xmlns="">
            <p:pic>
              <p:nvPicPr>
                <p:cNvPr id="181" name="Freihand 180">
                  <a:extLst>
                    <a:ext uri="{FF2B5EF4-FFF2-40B4-BE49-F238E27FC236}">
                      <a16:creationId xmlns:a16="http://schemas.microsoft.com/office/drawing/2014/main" id="{D6BA7EAD-3D02-455C-8DC0-F49C0C2524CD}"/>
                    </a:ext>
                  </a:extLst>
                </p:cNvPr>
                <p:cNvPicPr/>
                <p:nvPr/>
              </p:nvPicPr>
              <p:blipFill>
                <a:blip r:embed="rId307"/>
                <a:stretch>
                  <a:fillRect/>
                </a:stretch>
              </p:blipFill>
              <p:spPr>
                <a:xfrm>
                  <a:off x="1530659" y="6524971"/>
                  <a:ext cx="109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2" name="Freihand 181">
                  <a:extLst>
                    <a:ext uri="{FF2B5EF4-FFF2-40B4-BE49-F238E27FC236}">
                      <a16:creationId xmlns:a16="http://schemas.microsoft.com/office/drawing/2014/main" id="{EAA4189F-1A90-46C9-BDF6-68BDE7938A91}"/>
                    </a:ext>
                  </a:extLst>
                </p14:cNvPr>
                <p14:cNvContentPartPr/>
                <p14:nvPr/>
              </p14:nvContentPartPr>
              <p14:xfrm>
                <a:off x="1674299" y="6618571"/>
                <a:ext cx="158400" cy="99000"/>
              </p14:xfrm>
            </p:contentPart>
          </mc:Choice>
          <mc:Fallback xmlns="">
            <p:pic>
              <p:nvPicPr>
                <p:cNvPr id="182" name="Freihand 181">
                  <a:extLst>
                    <a:ext uri="{FF2B5EF4-FFF2-40B4-BE49-F238E27FC236}">
                      <a16:creationId xmlns:a16="http://schemas.microsoft.com/office/drawing/2014/main" id="{EAA4189F-1A90-46C9-BDF6-68BDE7938A91}"/>
                    </a:ext>
                  </a:extLst>
                </p:cNvPr>
                <p:cNvPicPr/>
                <p:nvPr/>
              </p:nvPicPr>
              <p:blipFill>
                <a:blip r:embed="rId309"/>
                <a:stretch>
                  <a:fillRect/>
                </a:stretch>
              </p:blipFill>
              <p:spPr>
                <a:xfrm>
                  <a:off x="1669979" y="6614251"/>
                  <a:ext cx="167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3" name="Freihand 182">
                  <a:extLst>
                    <a:ext uri="{FF2B5EF4-FFF2-40B4-BE49-F238E27FC236}">
                      <a16:creationId xmlns:a16="http://schemas.microsoft.com/office/drawing/2014/main" id="{D640E959-3501-4355-84CC-491044F73264}"/>
                    </a:ext>
                  </a:extLst>
                </p14:cNvPr>
                <p14:cNvContentPartPr/>
                <p14:nvPr/>
              </p14:nvContentPartPr>
              <p14:xfrm>
                <a:off x="1867259" y="6544771"/>
                <a:ext cx="285840" cy="247680"/>
              </p14:xfrm>
            </p:contentPart>
          </mc:Choice>
          <mc:Fallback xmlns="">
            <p:pic>
              <p:nvPicPr>
                <p:cNvPr id="183" name="Freihand 182">
                  <a:extLst>
                    <a:ext uri="{FF2B5EF4-FFF2-40B4-BE49-F238E27FC236}">
                      <a16:creationId xmlns:a16="http://schemas.microsoft.com/office/drawing/2014/main" id="{D640E959-3501-4355-84CC-491044F73264}"/>
                    </a:ext>
                  </a:extLst>
                </p:cNvPr>
                <p:cNvPicPr/>
                <p:nvPr/>
              </p:nvPicPr>
              <p:blipFill>
                <a:blip r:embed="rId311"/>
                <a:stretch>
                  <a:fillRect/>
                </a:stretch>
              </p:blipFill>
              <p:spPr>
                <a:xfrm>
                  <a:off x="1862939" y="6540451"/>
                  <a:ext cx="2944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5" name="Freihand 184">
                  <a:extLst>
                    <a:ext uri="{FF2B5EF4-FFF2-40B4-BE49-F238E27FC236}">
                      <a16:creationId xmlns:a16="http://schemas.microsoft.com/office/drawing/2014/main" id="{F333F3C4-34C3-41D5-BFB0-8DE9CBF773B7}"/>
                    </a:ext>
                  </a:extLst>
                </p14:cNvPr>
                <p14:cNvContentPartPr/>
                <p14:nvPr/>
              </p14:nvContentPartPr>
              <p14:xfrm>
                <a:off x="2391419" y="6579691"/>
                <a:ext cx="125280" cy="102960"/>
              </p14:xfrm>
            </p:contentPart>
          </mc:Choice>
          <mc:Fallback xmlns="">
            <p:pic>
              <p:nvPicPr>
                <p:cNvPr id="185" name="Freihand 184">
                  <a:extLst>
                    <a:ext uri="{FF2B5EF4-FFF2-40B4-BE49-F238E27FC236}">
                      <a16:creationId xmlns:a16="http://schemas.microsoft.com/office/drawing/2014/main" id="{F333F3C4-34C3-41D5-BFB0-8DE9CBF773B7}"/>
                    </a:ext>
                  </a:extLst>
                </p:cNvPr>
                <p:cNvPicPr/>
                <p:nvPr/>
              </p:nvPicPr>
              <p:blipFill>
                <a:blip r:embed="rId313"/>
                <a:stretch>
                  <a:fillRect/>
                </a:stretch>
              </p:blipFill>
              <p:spPr>
                <a:xfrm>
                  <a:off x="2387099" y="6575371"/>
                  <a:ext cx="133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6" name="Freihand 185">
                  <a:extLst>
                    <a:ext uri="{FF2B5EF4-FFF2-40B4-BE49-F238E27FC236}">
                      <a16:creationId xmlns:a16="http://schemas.microsoft.com/office/drawing/2014/main" id="{C5D17A3A-FC12-458D-908F-95CE52D68546}"/>
                    </a:ext>
                  </a:extLst>
                </p14:cNvPr>
                <p14:cNvContentPartPr/>
                <p14:nvPr/>
              </p14:nvContentPartPr>
              <p14:xfrm>
                <a:off x="2510939" y="6609571"/>
                <a:ext cx="279360" cy="69480"/>
              </p14:xfrm>
            </p:contentPart>
          </mc:Choice>
          <mc:Fallback xmlns="">
            <p:pic>
              <p:nvPicPr>
                <p:cNvPr id="186" name="Freihand 185">
                  <a:extLst>
                    <a:ext uri="{FF2B5EF4-FFF2-40B4-BE49-F238E27FC236}">
                      <a16:creationId xmlns:a16="http://schemas.microsoft.com/office/drawing/2014/main" id="{C5D17A3A-FC12-458D-908F-95CE52D68546}"/>
                    </a:ext>
                  </a:extLst>
                </p:cNvPr>
                <p:cNvPicPr/>
                <p:nvPr/>
              </p:nvPicPr>
              <p:blipFill>
                <a:blip r:embed="rId315"/>
                <a:stretch>
                  <a:fillRect/>
                </a:stretch>
              </p:blipFill>
              <p:spPr>
                <a:xfrm>
                  <a:off x="2506619" y="6605251"/>
                  <a:ext cx="28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7" name="Freihand 186">
                  <a:extLst>
                    <a:ext uri="{FF2B5EF4-FFF2-40B4-BE49-F238E27FC236}">
                      <a16:creationId xmlns:a16="http://schemas.microsoft.com/office/drawing/2014/main" id="{A9057715-2A55-4DB8-9AEF-D1FBC5D4D9F8}"/>
                    </a:ext>
                  </a:extLst>
                </p14:cNvPr>
                <p14:cNvContentPartPr/>
                <p14:nvPr/>
              </p14:nvContentPartPr>
              <p14:xfrm>
                <a:off x="2884259" y="6619651"/>
                <a:ext cx="110160" cy="84960"/>
              </p14:xfrm>
            </p:contentPart>
          </mc:Choice>
          <mc:Fallback xmlns="">
            <p:pic>
              <p:nvPicPr>
                <p:cNvPr id="187" name="Freihand 186">
                  <a:extLst>
                    <a:ext uri="{FF2B5EF4-FFF2-40B4-BE49-F238E27FC236}">
                      <a16:creationId xmlns:a16="http://schemas.microsoft.com/office/drawing/2014/main" id="{A9057715-2A55-4DB8-9AEF-D1FBC5D4D9F8}"/>
                    </a:ext>
                  </a:extLst>
                </p:cNvPr>
                <p:cNvPicPr/>
                <p:nvPr/>
              </p:nvPicPr>
              <p:blipFill>
                <a:blip r:embed="rId317"/>
                <a:stretch>
                  <a:fillRect/>
                </a:stretch>
              </p:blipFill>
              <p:spPr>
                <a:xfrm>
                  <a:off x="2879939" y="6615331"/>
                  <a:ext cx="118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8" name="Freihand 187">
                  <a:extLst>
                    <a:ext uri="{FF2B5EF4-FFF2-40B4-BE49-F238E27FC236}">
                      <a16:creationId xmlns:a16="http://schemas.microsoft.com/office/drawing/2014/main" id="{50D2593F-C488-4B55-B760-77768B138CEB}"/>
                    </a:ext>
                  </a:extLst>
                </p14:cNvPr>
                <p14:cNvContentPartPr/>
                <p14:nvPr/>
              </p14:nvContentPartPr>
              <p14:xfrm>
                <a:off x="3202499" y="6516331"/>
                <a:ext cx="94320" cy="162360"/>
              </p14:xfrm>
            </p:contentPart>
          </mc:Choice>
          <mc:Fallback xmlns="">
            <p:pic>
              <p:nvPicPr>
                <p:cNvPr id="188" name="Freihand 187">
                  <a:extLst>
                    <a:ext uri="{FF2B5EF4-FFF2-40B4-BE49-F238E27FC236}">
                      <a16:creationId xmlns:a16="http://schemas.microsoft.com/office/drawing/2014/main" id="{50D2593F-C488-4B55-B760-77768B138CEB}"/>
                    </a:ext>
                  </a:extLst>
                </p:cNvPr>
                <p:cNvPicPr/>
                <p:nvPr/>
              </p:nvPicPr>
              <p:blipFill>
                <a:blip r:embed="rId319"/>
                <a:stretch>
                  <a:fillRect/>
                </a:stretch>
              </p:blipFill>
              <p:spPr>
                <a:xfrm>
                  <a:off x="3198179" y="6512011"/>
                  <a:ext cx="102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9" name="Freihand 188">
                  <a:extLst>
                    <a:ext uri="{FF2B5EF4-FFF2-40B4-BE49-F238E27FC236}">
                      <a16:creationId xmlns:a16="http://schemas.microsoft.com/office/drawing/2014/main" id="{4DBFF0D3-6632-488F-9685-4FDFC7747EEE}"/>
                    </a:ext>
                  </a:extLst>
                </p14:cNvPr>
                <p14:cNvContentPartPr/>
                <p14:nvPr/>
              </p14:nvContentPartPr>
              <p14:xfrm>
                <a:off x="3303659" y="6607771"/>
                <a:ext cx="86760" cy="56520"/>
              </p14:xfrm>
            </p:contentPart>
          </mc:Choice>
          <mc:Fallback xmlns="">
            <p:pic>
              <p:nvPicPr>
                <p:cNvPr id="189" name="Freihand 188">
                  <a:extLst>
                    <a:ext uri="{FF2B5EF4-FFF2-40B4-BE49-F238E27FC236}">
                      <a16:creationId xmlns:a16="http://schemas.microsoft.com/office/drawing/2014/main" id="{4DBFF0D3-6632-488F-9685-4FDFC7747EEE}"/>
                    </a:ext>
                  </a:extLst>
                </p:cNvPr>
                <p:cNvPicPr/>
                <p:nvPr/>
              </p:nvPicPr>
              <p:blipFill>
                <a:blip r:embed="rId321"/>
                <a:stretch>
                  <a:fillRect/>
                </a:stretch>
              </p:blipFill>
              <p:spPr>
                <a:xfrm>
                  <a:off x="3299339" y="6603451"/>
                  <a:ext cx="95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0" name="Freihand 189">
                  <a:extLst>
                    <a:ext uri="{FF2B5EF4-FFF2-40B4-BE49-F238E27FC236}">
                      <a16:creationId xmlns:a16="http://schemas.microsoft.com/office/drawing/2014/main" id="{FF27598A-6C57-4010-877A-D0CA7536BE18}"/>
                    </a:ext>
                  </a:extLst>
                </p14:cNvPr>
                <p14:cNvContentPartPr/>
                <p14:nvPr/>
              </p14:nvContentPartPr>
              <p14:xfrm>
                <a:off x="3423179" y="6594091"/>
                <a:ext cx="99360" cy="63720"/>
              </p14:xfrm>
            </p:contentPart>
          </mc:Choice>
          <mc:Fallback xmlns="">
            <p:pic>
              <p:nvPicPr>
                <p:cNvPr id="190" name="Freihand 189">
                  <a:extLst>
                    <a:ext uri="{FF2B5EF4-FFF2-40B4-BE49-F238E27FC236}">
                      <a16:creationId xmlns:a16="http://schemas.microsoft.com/office/drawing/2014/main" id="{FF27598A-6C57-4010-877A-D0CA7536BE18}"/>
                    </a:ext>
                  </a:extLst>
                </p:cNvPr>
                <p:cNvPicPr/>
                <p:nvPr/>
              </p:nvPicPr>
              <p:blipFill>
                <a:blip r:embed="rId323"/>
                <a:stretch>
                  <a:fillRect/>
                </a:stretch>
              </p:blipFill>
              <p:spPr>
                <a:xfrm>
                  <a:off x="3418859" y="6589771"/>
                  <a:ext cx="108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1" name="Freihand 190">
                  <a:extLst>
                    <a:ext uri="{FF2B5EF4-FFF2-40B4-BE49-F238E27FC236}">
                      <a16:creationId xmlns:a16="http://schemas.microsoft.com/office/drawing/2014/main" id="{69F62184-6CAC-4E7F-8618-3333004F6679}"/>
                    </a:ext>
                  </a:extLst>
                </p14:cNvPr>
                <p14:cNvContentPartPr/>
                <p14:nvPr/>
              </p14:nvContentPartPr>
              <p14:xfrm>
                <a:off x="3558899" y="6509851"/>
                <a:ext cx="108000" cy="141480"/>
              </p14:xfrm>
            </p:contentPart>
          </mc:Choice>
          <mc:Fallback xmlns="">
            <p:pic>
              <p:nvPicPr>
                <p:cNvPr id="191" name="Freihand 190">
                  <a:extLst>
                    <a:ext uri="{FF2B5EF4-FFF2-40B4-BE49-F238E27FC236}">
                      <a16:creationId xmlns:a16="http://schemas.microsoft.com/office/drawing/2014/main" id="{69F62184-6CAC-4E7F-8618-3333004F6679}"/>
                    </a:ext>
                  </a:extLst>
                </p:cNvPr>
                <p:cNvPicPr/>
                <p:nvPr/>
              </p:nvPicPr>
              <p:blipFill>
                <a:blip r:embed="rId325"/>
                <a:stretch>
                  <a:fillRect/>
                </a:stretch>
              </p:blipFill>
              <p:spPr>
                <a:xfrm>
                  <a:off x="3554579" y="6505531"/>
                  <a:ext cx="116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2" name="Freihand 191">
                  <a:extLst>
                    <a:ext uri="{FF2B5EF4-FFF2-40B4-BE49-F238E27FC236}">
                      <a16:creationId xmlns:a16="http://schemas.microsoft.com/office/drawing/2014/main" id="{8484F092-D238-4A6C-8F4F-C5AE0CC15B5F}"/>
                    </a:ext>
                  </a:extLst>
                </p14:cNvPr>
                <p14:cNvContentPartPr/>
                <p14:nvPr/>
              </p14:nvContentPartPr>
              <p14:xfrm>
                <a:off x="3621179" y="6605611"/>
                <a:ext cx="56160" cy="30960"/>
              </p14:xfrm>
            </p:contentPart>
          </mc:Choice>
          <mc:Fallback xmlns="">
            <p:pic>
              <p:nvPicPr>
                <p:cNvPr id="192" name="Freihand 191">
                  <a:extLst>
                    <a:ext uri="{FF2B5EF4-FFF2-40B4-BE49-F238E27FC236}">
                      <a16:creationId xmlns:a16="http://schemas.microsoft.com/office/drawing/2014/main" id="{8484F092-D238-4A6C-8F4F-C5AE0CC15B5F}"/>
                    </a:ext>
                  </a:extLst>
                </p:cNvPr>
                <p:cNvPicPr/>
                <p:nvPr/>
              </p:nvPicPr>
              <p:blipFill>
                <a:blip r:embed="rId327"/>
                <a:stretch>
                  <a:fillRect/>
                </a:stretch>
              </p:blipFill>
              <p:spPr>
                <a:xfrm>
                  <a:off x="3616859" y="6601291"/>
                  <a:ext cx="64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3" name="Freihand 192">
                  <a:extLst>
                    <a:ext uri="{FF2B5EF4-FFF2-40B4-BE49-F238E27FC236}">
                      <a16:creationId xmlns:a16="http://schemas.microsoft.com/office/drawing/2014/main" id="{F11A4825-506D-4EF4-A866-BF609D3D1834}"/>
                    </a:ext>
                  </a:extLst>
                </p14:cNvPr>
                <p14:cNvContentPartPr/>
                <p14:nvPr/>
              </p14:nvContentPartPr>
              <p14:xfrm>
                <a:off x="3814499" y="6585811"/>
                <a:ext cx="119160" cy="72720"/>
              </p14:xfrm>
            </p:contentPart>
          </mc:Choice>
          <mc:Fallback xmlns="">
            <p:pic>
              <p:nvPicPr>
                <p:cNvPr id="193" name="Freihand 192">
                  <a:extLst>
                    <a:ext uri="{FF2B5EF4-FFF2-40B4-BE49-F238E27FC236}">
                      <a16:creationId xmlns:a16="http://schemas.microsoft.com/office/drawing/2014/main" id="{F11A4825-506D-4EF4-A866-BF609D3D1834}"/>
                    </a:ext>
                  </a:extLst>
                </p:cNvPr>
                <p:cNvPicPr/>
                <p:nvPr/>
              </p:nvPicPr>
              <p:blipFill>
                <a:blip r:embed="rId329"/>
                <a:stretch>
                  <a:fillRect/>
                </a:stretch>
              </p:blipFill>
              <p:spPr>
                <a:xfrm>
                  <a:off x="3810179" y="6581491"/>
                  <a:ext cx="127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4" name="Freihand 193">
                  <a:extLst>
                    <a:ext uri="{FF2B5EF4-FFF2-40B4-BE49-F238E27FC236}">
                      <a16:creationId xmlns:a16="http://schemas.microsoft.com/office/drawing/2014/main" id="{C88A0A8E-07FC-4A90-9B7C-5AF9DA13DB2F}"/>
                    </a:ext>
                  </a:extLst>
                </p14:cNvPr>
                <p14:cNvContentPartPr/>
                <p14:nvPr/>
              </p14:nvContentPartPr>
              <p14:xfrm>
                <a:off x="3966419" y="6513091"/>
                <a:ext cx="97560" cy="156600"/>
              </p14:xfrm>
            </p:contentPart>
          </mc:Choice>
          <mc:Fallback xmlns="">
            <p:pic>
              <p:nvPicPr>
                <p:cNvPr id="194" name="Freihand 193">
                  <a:extLst>
                    <a:ext uri="{FF2B5EF4-FFF2-40B4-BE49-F238E27FC236}">
                      <a16:creationId xmlns:a16="http://schemas.microsoft.com/office/drawing/2014/main" id="{C88A0A8E-07FC-4A90-9B7C-5AF9DA13DB2F}"/>
                    </a:ext>
                  </a:extLst>
                </p:cNvPr>
                <p:cNvPicPr/>
                <p:nvPr/>
              </p:nvPicPr>
              <p:blipFill>
                <a:blip r:embed="rId331"/>
                <a:stretch>
                  <a:fillRect/>
                </a:stretch>
              </p:blipFill>
              <p:spPr>
                <a:xfrm>
                  <a:off x="3962099" y="6508771"/>
                  <a:ext cx="106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5" name="Freihand 194">
                  <a:extLst>
                    <a:ext uri="{FF2B5EF4-FFF2-40B4-BE49-F238E27FC236}">
                      <a16:creationId xmlns:a16="http://schemas.microsoft.com/office/drawing/2014/main" id="{DCD89693-9237-429F-B288-E84AAC190F55}"/>
                    </a:ext>
                  </a:extLst>
                </p14:cNvPr>
                <p14:cNvContentPartPr/>
                <p14:nvPr/>
              </p14:nvContentPartPr>
              <p14:xfrm>
                <a:off x="4060379" y="6564931"/>
                <a:ext cx="59040" cy="75240"/>
              </p14:xfrm>
            </p:contentPart>
          </mc:Choice>
          <mc:Fallback xmlns="">
            <p:pic>
              <p:nvPicPr>
                <p:cNvPr id="195" name="Freihand 194">
                  <a:extLst>
                    <a:ext uri="{FF2B5EF4-FFF2-40B4-BE49-F238E27FC236}">
                      <a16:creationId xmlns:a16="http://schemas.microsoft.com/office/drawing/2014/main" id="{DCD89693-9237-429F-B288-E84AAC190F55}"/>
                    </a:ext>
                  </a:extLst>
                </p:cNvPr>
                <p:cNvPicPr/>
                <p:nvPr/>
              </p:nvPicPr>
              <p:blipFill>
                <a:blip r:embed="rId333"/>
                <a:stretch>
                  <a:fillRect/>
                </a:stretch>
              </p:blipFill>
              <p:spPr>
                <a:xfrm>
                  <a:off x="4056059" y="6560611"/>
                  <a:ext cx="67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6" name="Freihand 195">
                  <a:extLst>
                    <a:ext uri="{FF2B5EF4-FFF2-40B4-BE49-F238E27FC236}">
                      <a16:creationId xmlns:a16="http://schemas.microsoft.com/office/drawing/2014/main" id="{39A9741E-563E-4ABB-BFAE-B969B828D563}"/>
                    </a:ext>
                  </a:extLst>
                </p14:cNvPr>
                <p14:cNvContentPartPr/>
                <p14:nvPr/>
              </p14:nvContentPartPr>
              <p14:xfrm>
                <a:off x="4283219" y="6534691"/>
                <a:ext cx="207720" cy="131400"/>
              </p14:xfrm>
            </p:contentPart>
          </mc:Choice>
          <mc:Fallback xmlns="">
            <p:pic>
              <p:nvPicPr>
                <p:cNvPr id="196" name="Freihand 195">
                  <a:extLst>
                    <a:ext uri="{FF2B5EF4-FFF2-40B4-BE49-F238E27FC236}">
                      <a16:creationId xmlns:a16="http://schemas.microsoft.com/office/drawing/2014/main" id="{39A9741E-563E-4ABB-BFAE-B969B828D563}"/>
                    </a:ext>
                  </a:extLst>
                </p:cNvPr>
                <p:cNvPicPr/>
                <p:nvPr/>
              </p:nvPicPr>
              <p:blipFill>
                <a:blip r:embed="rId335"/>
                <a:stretch>
                  <a:fillRect/>
                </a:stretch>
              </p:blipFill>
              <p:spPr>
                <a:xfrm>
                  <a:off x="4278899" y="6530371"/>
                  <a:ext cx="216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7" name="Freihand 196">
                  <a:extLst>
                    <a:ext uri="{FF2B5EF4-FFF2-40B4-BE49-F238E27FC236}">
                      <a16:creationId xmlns:a16="http://schemas.microsoft.com/office/drawing/2014/main" id="{30B1FD40-DADA-4309-AC4E-FA6ED0AEB930}"/>
                    </a:ext>
                  </a:extLst>
                </p14:cNvPr>
                <p14:cNvContentPartPr/>
                <p14:nvPr/>
              </p14:nvContentPartPr>
              <p14:xfrm>
                <a:off x="4700459" y="6528931"/>
                <a:ext cx="155160" cy="172440"/>
              </p14:xfrm>
            </p:contentPart>
          </mc:Choice>
          <mc:Fallback xmlns="">
            <p:pic>
              <p:nvPicPr>
                <p:cNvPr id="197" name="Freihand 196">
                  <a:extLst>
                    <a:ext uri="{FF2B5EF4-FFF2-40B4-BE49-F238E27FC236}">
                      <a16:creationId xmlns:a16="http://schemas.microsoft.com/office/drawing/2014/main" id="{30B1FD40-DADA-4309-AC4E-FA6ED0AEB930}"/>
                    </a:ext>
                  </a:extLst>
                </p:cNvPr>
                <p:cNvPicPr/>
                <p:nvPr/>
              </p:nvPicPr>
              <p:blipFill>
                <a:blip r:embed="rId337"/>
                <a:stretch>
                  <a:fillRect/>
                </a:stretch>
              </p:blipFill>
              <p:spPr>
                <a:xfrm>
                  <a:off x="4696139" y="6524611"/>
                  <a:ext cx="163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8" name="Freihand 197">
                  <a:extLst>
                    <a:ext uri="{FF2B5EF4-FFF2-40B4-BE49-F238E27FC236}">
                      <a16:creationId xmlns:a16="http://schemas.microsoft.com/office/drawing/2014/main" id="{A1B9E7F3-FCCB-4CA0-B32D-10D0751C3737}"/>
                    </a:ext>
                  </a:extLst>
                </p14:cNvPr>
                <p14:cNvContentPartPr/>
                <p14:nvPr/>
              </p14:nvContentPartPr>
              <p14:xfrm>
                <a:off x="4827179" y="6583291"/>
                <a:ext cx="48600" cy="64800"/>
              </p14:xfrm>
            </p:contentPart>
          </mc:Choice>
          <mc:Fallback xmlns="">
            <p:pic>
              <p:nvPicPr>
                <p:cNvPr id="198" name="Freihand 197">
                  <a:extLst>
                    <a:ext uri="{FF2B5EF4-FFF2-40B4-BE49-F238E27FC236}">
                      <a16:creationId xmlns:a16="http://schemas.microsoft.com/office/drawing/2014/main" id="{A1B9E7F3-FCCB-4CA0-B32D-10D0751C3737}"/>
                    </a:ext>
                  </a:extLst>
                </p:cNvPr>
                <p:cNvPicPr/>
                <p:nvPr/>
              </p:nvPicPr>
              <p:blipFill>
                <a:blip r:embed="rId339"/>
                <a:stretch>
                  <a:fillRect/>
                </a:stretch>
              </p:blipFill>
              <p:spPr>
                <a:xfrm>
                  <a:off x="4822859" y="6578971"/>
                  <a:ext cx="57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9" name="Freihand 198">
                  <a:extLst>
                    <a:ext uri="{FF2B5EF4-FFF2-40B4-BE49-F238E27FC236}">
                      <a16:creationId xmlns:a16="http://schemas.microsoft.com/office/drawing/2014/main" id="{99CA7FB0-8E3B-4594-AB43-B09BB8852054}"/>
                    </a:ext>
                  </a:extLst>
                </p14:cNvPr>
                <p14:cNvContentPartPr/>
                <p14:nvPr/>
              </p14:nvContentPartPr>
              <p14:xfrm>
                <a:off x="4924019" y="6567811"/>
                <a:ext cx="76320" cy="65880"/>
              </p14:xfrm>
            </p:contentPart>
          </mc:Choice>
          <mc:Fallback xmlns="">
            <p:pic>
              <p:nvPicPr>
                <p:cNvPr id="199" name="Freihand 198">
                  <a:extLst>
                    <a:ext uri="{FF2B5EF4-FFF2-40B4-BE49-F238E27FC236}">
                      <a16:creationId xmlns:a16="http://schemas.microsoft.com/office/drawing/2014/main" id="{99CA7FB0-8E3B-4594-AB43-B09BB8852054}"/>
                    </a:ext>
                  </a:extLst>
                </p:cNvPr>
                <p:cNvPicPr/>
                <p:nvPr/>
              </p:nvPicPr>
              <p:blipFill>
                <a:blip r:embed="rId341"/>
                <a:stretch>
                  <a:fillRect/>
                </a:stretch>
              </p:blipFill>
              <p:spPr>
                <a:xfrm>
                  <a:off x="4919699" y="6563491"/>
                  <a:ext cx="84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0" name="Freihand 199">
                  <a:extLst>
                    <a:ext uri="{FF2B5EF4-FFF2-40B4-BE49-F238E27FC236}">
                      <a16:creationId xmlns:a16="http://schemas.microsoft.com/office/drawing/2014/main" id="{B75DE90A-6E5F-4E63-91C5-6AF503F49FF5}"/>
                    </a:ext>
                  </a:extLst>
                </p14:cNvPr>
                <p14:cNvContentPartPr/>
                <p14:nvPr/>
              </p14:nvContentPartPr>
              <p14:xfrm>
                <a:off x="5060819" y="6568531"/>
                <a:ext cx="133920" cy="63720"/>
              </p14:xfrm>
            </p:contentPart>
          </mc:Choice>
          <mc:Fallback xmlns="">
            <p:pic>
              <p:nvPicPr>
                <p:cNvPr id="200" name="Freihand 199">
                  <a:extLst>
                    <a:ext uri="{FF2B5EF4-FFF2-40B4-BE49-F238E27FC236}">
                      <a16:creationId xmlns:a16="http://schemas.microsoft.com/office/drawing/2014/main" id="{B75DE90A-6E5F-4E63-91C5-6AF503F49FF5}"/>
                    </a:ext>
                  </a:extLst>
                </p:cNvPr>
                <p:cNvPicPr/>
                <p:nvPr/>
              </p:nvPicPr>
              <p:blipFill>
                <a:blip r:embed="rId343"/>
                <a:stretch>
                  <a:fillRect/>
                </a:stretch>
              </p:blipFill>
              <p:spPr>
                <a:xfrm>
                  <a:off x="5056499" y="6564211"/>
                  <a:ext cx="142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1" name="Freihand 200">
                  <a:extLst>
                    <a:ext uri="{FF2B5EF4-FFF2-40B4-BE49-F238E27FC236}">
                      <a16:creationId xmlns:a16="http://schemas.microsoft.com/office/drawing/2014/main" id="{3CB7D8A6-2453-45DA-8591-EC3F1213C19A}"/>
                    </a:ext>
                  </a:extLst>
                </p14:cNvPr>
                <p14:cNvContentPartPr/>
                <p14:nvPr/>
              </p14:nvContentPartPr>
              <p14:xfrm>
                <a:off x="5206619" y="6537571"/>
                <a:ext cx="107640" cy="103320"/>
              </p14:xfrm>
            </p:contentPart>
          </mc:Choice>
          <mc:Fallback xmlns="">
            <p:pic>
              <p:nvPicPr>
                <p:cNvPr id="201" name="Freihand 200">
                  <a:extLst>
                    <a:ext uri="{FF2B5EF4-FFF2-40B4-BE49-F238E27FC236}">
                      <a16:creationId xmlns:a16="http://schemas.microsoft.com/office/drawing/2014/main" id="{3CB7D8A6-2453-45DA-8591-EC3F1213C19A}"/>
                    </a:ext>
                  </a:extLst>
                </p:cNvPr>
                <p:cNvPicPr/>
                <p:nvPr/>
              </p:nvPicPr>
              <p:blipFill>
                <a:blip r:embed="rId345"/>
                <a:stretch>
                  <a:fillRect/>
                </a:stretch>
              </p:blipFill>
              <p:spPr>
                <a:xfrm>
                  <a:off x="5202299" y="6533251"/>
                  <a:ext cx="116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2" name="Freihand 201">
                  <a:extLst>
                    <a:ext uri="{FF2B5EF4-FFF2-40B4-BE49-F238E27FC236}">
                      <a16:creationId xmlns:a16="http://schemas.microsoft.com/office/drawing/2014/main" id="{8646113F-2552-4A67-8C98-E3C876F968EC}"/>
                    </a:ext>
                  </a:extLst>
                </p14:cNvPr>
                <p14:cNvContentPartPr/>
                <p14:nvPr/>
              </p14:nvContentPartPr>
              <p14:xfrm>
                <a:off x="5468699" y="6453691"/>
                <a:ext cx="2880" cy="154440"/>
              </p14:xfrm>
            </p:contentPart>
          </mc:Choice>
          <mc:Fallback xmlns="">
            <p:pic>
              <p:nvPicPr>
                <p:cNvPr id="202" name="Freihand 201">
                  <a:extLst>
                    <a:ext uri="{FF2B5EF4-FFF2-40B4-BE49-F238E27FC236}">
                      <a16:creationId xmlns:a16="http://schemas.microsoft.com/office/drawing/2014/main" id="{8646113F-2552-4A67-8C98-E3C876F968EC}"/>
                    </a:ext>
                  </a:extLst>
                </p:cNvPr>
                <p:cNvPicPr/>
                <p:nvPr/>
              </p:nvPicPr>
              <p:blipFill>
                <a:blip r:embed="rId347"/>
                <a:stretch>
                  <a:fillRect/>
                </a:stretch>
              </p:blipFill>
              <p:spPr>
                <a:xfrm>
                  <a:off x="5464379" y="6449371"/>
                  <a:ext cx="11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3" name="Freihand 202">
                  <a:extLst>
                    <a:ext uri="{FF2B5EF4-FFF2-40B4-BE49-F238E27FC236}">
                      <a16:creationId xmlns:a16="http://schemas.microsoft.com/office/drawing/2014/main" id="{427ECEBA-B421-4F7C-BCC0-9EE72E05B3A1}"/>
                    </a:ext>
                  </a:extLst>
                </p14:cNvPr>
                <p14:cNvContentPartPr/>
                <p14:nvPr/>
              </p14:nvContentPartPr>
              <p14:xfrm>
                <a:off x="5464739" y="6667531"/>
                <a:ext cx="14760" cy="12600"/>
              </p14:xfrm>
            </p:contentPart>
          </mc:Choice>
          <mc:Fallback xmlns="">
            <p:pic>
              <p:nvPicPr>
                <p:cNvPr id="203" name="Freihand 202">
                  <a:extLst>
                    <a:ext uri="{FF2B5EF4-FFF2-40B4-BE49-F238E27FC236}">
                      <a16:creationId xmlns:a16="http://schemas.microsoft.com/office/drawing/2014/main" id="{427ECEBA-B421-4F7C-BCC0-9EE72E05B3A1}"/>
                    </a:ext>
                  </a:extLst>
                </p:cNvPr>
                <p:cNvPicPr/>
                <p:nvPr/>
              </p:nvPicPr>
              <p:blipFill>
                <a:blip r:embed="rId349"/>
                <a:stretch>
                  <a:fillRect/>
                </a:stretch>
              </p:blipFill>
              <p:spPr>
                <a:xfrm>
                  <a:off x="5460419" y="6663211"/>
                  <a:ext cx="23400" cy="21240"/>
                </a:xfrm>
                <a:prstGeom prst="rect">
                  <a:avLst/>
                </a:prstGeom>
              </p:spPr>
            </p:pic>
          </mc:Fallback>
        </mc:AlternateContent>
      </p:grpSp>
    </p:spTree>
    <p:extLst>
      <p:ext uri="{BB962C8B-B14F-4D97-AF65-F5344CB8AC3E}">
        <p14:creationId xmlns:p14="http://schemas.microsoft.com/office/powerpoint/2010/main" val="254904577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2240</Words>
  <Application>Microsoft Office PowerPoint</Application>
  <PresentationFormat>Breitbild</PresentationFormat>
  <Paragraphs>219</Paragraphs>
  <Slides>28</Slides>
  <Notes>27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376</cp:revision>
  <cp:lastPrinted>2022-03-02T20:18:27Z</cp:lastPrinted>
  <dcterms:created xsi:type="dcterms:W3CDTF">2022-03-01T20:52:11Z</dcterms:created>
  <dcterms:modified xsi:type="dcterms:W3CDTF">2023-11-16T12:55:17Z</dcterms:modified>
</cp:coreProperties>
</file>